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69" r:id="rId1"/>
    <p:sldMasterId id="2147483670" r:id="rId2"/>
  </p:sldMasterIdLst>
  <p:notesMasterIdLst>
    <p:notesMasterId r:id="rId47"/>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303" r:id="rId29"/>
    <p:sldId id="284" r:id="rId30"/>
    <p:sldId id="285" r:id="rId31"/>
    <p:sldId id="288" r:id="rId32"/>
    <p:sldId id="289" r:id="rId33"/>
    <p:sldId id="290" r:id="rId34"/>
    <p:sldId id="291" r:id="rId35"/>
    <p:sldId id="292" r:id="rId36"/>
    <p:sldId id="293" r:id="rId37"/>
    <p:sldId id="294" r:id="rId38"/>
    <p:sldId id="295" r:id="rId39"/>
    <p:sldId id="296" r:id="rId40"/>
    <p:sldId id="297" r:id="rId41"/>
    <p:sldId id="298" r:id="rId42"/>
    <p:sldId id="299" r:id="rId43"/>
    <p:sldId id="300" r:id="rId44"/>
    <p:sldId id="301" r:id="rId45"/>
    <p:sldId id="310" r:id="rId46"/>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504">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7E029D1-A196-46D7-87DD-FA78B42BE596}">
  <a:tblStyle styleId="{97E029D1-A196-46D7-87DD-FA78B42BE596}" styleName="Table_0">
    <a:wholeTbl>
      <a:tcTxStyle b="off" i="off">
        <a:font>
          <a:latin typeface="Calibri"/>
          <a:ea typeface="Calibri"/>
          <a:cs typeface="Calibri"/>
        </a:font>
        <a:srgbClr val="000000"/>
      </a:tcTxStyle>
      <a:tcStyle>
        <a:tcBdr>
          <a:left>
            <a:ln w="9525" cap="flat" cmpd="sng">
              <a:solidFill>
                <a:srgbClr val="000000">
                  <a:alpha val="0"/>
                </a:srgbClr>
              </a:solidFill>
              <a:prstDash val="solid"/>
              <a:round/>
              <a:headEnd type="none" w="sm" len="sm"/>
              <a:tailEnd type="none" w="sm" len="sm"/>
            </a:ln>
          </a:left>
          <a:right>
            <a:ln w="9525" cap="flat" cmpd="sng">
              <a:solidFill>
                <a:srgbClr val="000000">
                  <a:alpha val="0"/>
                </a:srgbClr>
              </a:solidFill>
              <a:prstDash val="solid"/>
              <a:round/>
              <a:headEnd type="none" w="sm" len="sm"/>
              <a:tailEnd type="none" w="sm" len="sm"/>
            </a:ln>
          </a:right>
          <a:top>
            <a:ln w="9525" cap="flat" cmpd="sng">
              <a:solidFill>
                <a:srgbClr val="000000">
                  <a:alpha val="0"/>
                </a:srgbClr>
              </a:solidFill>
              <a:prstDash val="solid"/>
              <a:round/>
              <a:headEnd type="none" w="sm" len="sm"/>
              <a:tailEnd type="none" w="sm" len="sm"/>
            </a:ln>
          </a:top>
          <a:bottom>
            <a:ln w="9525" cap="flat" cmpd="sng">
              <a:solidFill>
                <a:srgbClr val="000000">
                  <a:alpha val="0"/>
                </a:srgbClr>
              </a:solidFill>
              <a:prstDash val="solid"/>
              <a:round/>
              <a:headEnd type="none" w="sm" len="sm"/>
              <a:tailEnd type="none" w="sm" len="sm"/>
            </a:ln>
          </a:bottom>
          <a:insideH>
            <a:ln w="9525" cap="flat" cmpd="sng">
              <a:solidFill>
                <a:srgbClr val="000000">
                  <a:alpha val="0"/>
                </a:srgbClr>
              </a:solidFill>
              <a:prstDash val="solid"/>
              <a:round/>
              <a:headEnd type="none" w="sm" len="sm"/>
              <a:tailEnd type="none" w="sm" len="sm"/>
            </a:ln>
          </a:insideH>
          <a:insideV>
            <a:ln w="9525" cap="flat" cmpd="sng">
              <a:solidFill>
                <a:srgbClr val="000000">
                  <a:alpha val="0"/>
                </a:srgbClr>
              </a:solidFill>
              <a:prstDash val="solid"/>
              <a:round/>
              <a:headEnd type="none" w="sm" len="sm"/>
              <a:tailEnd type="none" w="sm" len="sm"/>
            </a:ln>
          </a:insideV>
        </a:tcBdr>
        <a:fill>
          <a:solidFill>
            <a:srgbClr val="FFFFFF">
              <a:alpha val="0"/>
            </a:srgbClr>
          </a:solidFill>
        </a:fill>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33A072D2-755B-488D-9E77-62D3478BA245}"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guide orient="horz" pos="504"/>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notesMaster" Target="notesMasters/notesMaster1.xml"/><Relationship Id="rId50"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9"/>
        <p:cNvGrpSpPr/>
        <p:nvPr/>
      </p:nvGrpSpPr>
      <p:grpSpPr>
        <a:xfrm>
          <a:off x="0" y="0"/>
          <a:ext cx="0" cy="0"/>
          <a:chOff x="0" y="0"/>
          <a:chExt cx="0" cy="0"/>
        </a:xfrm>
      </p:grpSpPr>
      <p:sp>
        <p:nvSpPr>
          <p:cNvPr id="620" name="Google Shape;620;g61c7295bd7_0_15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1" name="Google Shape;621;g61c7295bd7_0_15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9"/>
        <p:cNvGrpSpPr/>
        <p:nvPr/>
      </p:nvGrpSpPr>
      <p:grpSpPr>
        <a:xfrm>
          <a:off x="0" y="0"/>
          <a:ext cx="0" cy="0"/>
          <a:chOff x="0" y="0"/>
          <a:chExt cx="0" cy="0"/>
        </a:xfrm>
      </p:grpSpPr>
      <p:sp>
        <p:nvSpPr>
          <p:cNvPr id="2400" name="Google Shape;2400;g61c7295bd7_3_4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1" name="Google Shape;2401;g61c7295bd7_3_4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6"/>
        <p:cNvGrpSpPr/>
        <p:nvPr/>
      </p:nvGrpSpPr>
      <p:grpSpPr>
        <a:xfrm>
          <a:off x="0" y="0"/>
          <a:ext cx="0" cy="0"/>
          <a:chOff x="0" y="0"/>
          <a:chExt cx="0" cy="0"/>
        </a:xfrm>
      </p:grpSpPr>
      <p:sp>
        <p:nvSpPr>
          <p:cNvPr id="2407" name="Google Shape;2407;g61c7295bd7_3_4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8" name="Google Shape;2408;g61c7295bd7_3_4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1"/>
        <p:cNvGrpSpPr/>
        <p:nvPr/>
      </p:nvGrpSpPr>
      <p:grpSpPr>
        <a:xfrm>
          <a:off x="0" y="0"/>
          <a:ext cx="0" cy="0"/>
          <a:chOff x="0" y="0"/>
          <a:chExt cx="0" cy="0"/>
        </a:xfrm>
      </p:grpSpPr>
      <p:sp>
        <p:nvSpPr>
          <p:cNvPr id="2412" name="Google Shape;2412;g61c7295bd7_3_4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3" name="Google Shape;2413;g61c7295bd7_3_4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4"/>
        <p:cNvGrpSpPr/>
        <p:nvPr/>
      </p:nvGrpSpPr>
      <p:grpSpPr>
        <a:xfrm>
          <a:off x="0" y="0"/>
          <a:ext cx="0" cy="0"/>
          <a:chOff x="0" y="0"/>
          <a:chExt cx="0" cy="0"/>
        </a:xfrm>
      </p:grpSpPr>
      <p:sp>
        <p:nvSpPr>
          <p:cNvPr id="2585" name="Google Shape;2585;g61c7295bd7_3_4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6" name="Google Shape;2586;g61c7295bd7_3_4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9"/>
        <p:cNvGrpSpPr/>
        <p:nvPr/>
      </p:nvGrpSpPr>
      <p:grpSpPr>
        <a:xfrm>
          <a:off x="0" y="0"/>
          <a:ext cx="0" cy="0"/>
          <a:chOff x="0" y="0"/>
          <a:chExt cx="0" cy="0"/>
        </a:xfrm>
      </p:grpSpPr>
      <p:sp>
        <p:nvSpPr>
          <p:cNvPr id="2600" name="Google Shape;2600;g61c7295bd7_3_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1" name="Google Shape;2601;g61c7295bd7_3_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5"/>
        <p:cNvGrpSpPr/>
        <p:nvPr/>
      </p:nvGrpSpPr>
      <p:grpSpPr>
        <a:xfrm>
          <a:off x="0" y="0"/>
          <a:ext cx="0" cy="0"/>
          <a:chOff x="0" y="0"/>
          <a:chExt cx="0" cy="0"/>
        </a:xfrm>
      </p:grpSpPr>
      <p:sp>
        <p:nvSpPr>
          <p:cNvPr id="2686" name="Google Shape;2686;g61c7295bd7_3_4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87" name="Google Shape;2687;g61c7295bd7_3_4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5"/>
        <p:cNvGrpSpPr/>
        <p:nvPr/>
      </p:nvGrpSpPr>
      <p:grpSpPr>
        <a:xfrm>
          <a:off x="0" y="0"/>
          <a:ext cx="0" cy="0"/>
          <a:chOff x="0" y="0"/>
          <a:chExt cx="0" cy="0"/>
        </a:xfrm>
      </p:grpSpPr>
      <p:sp>
        <p:nvSpPr>
          <p:cNvPr id="2716" name="Google Shape;2716;g61c7295bd7_3_4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7" name="Google Shape;2717;g61c7295bd7_3_4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7"/>
        <p:cNvGrpSpPr/>
        <p:nvPr/>
      </p:nvGrpSpPr>
      <p:grpSpPr>
        <a:xfrm>
          <a:off x="0" y="0"/>
          <a:ext cx="0" cy="0"/>
          <a:chOff x="0" y="0"/>
          <a:chExt cx="0" cy="0"/>
        </a:xfrm>
      </p:grpSpPr>
      <p:sp>
        <p:nvSpPr>
          <p:cNvPr id="2818" name="Google Shape;2818;g61c7295bd7_3_4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9" name="Google Shape;2819;g61c7295bd7_3_4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7"/>
        <p:cNvGrpSpPr/>
        <p:nvPr/>
      </p:nvGrpSpPr>
      <p:grpSpPr>
        <a:xfrm>
          <a:off x="0" y="0"/>
          <a:ext cx="0" cy="0"/>
          <a:chOff x="0" y="0"/>
          <a:chExt cx="0" cy="0"/>
        </a:xfrm>
      </p:grpSpPr>
      <p:sp>
        <p:nvSpPr>
          <p:cNvPr id="2888" name="Google Shape;2888;g61c7295bd7_3_4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89" name="Google Shape;2889;g61c7295bd7_3_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3"/>
        <p:cNvGrpSpPr/>
        <p:nvPr/>
      </p:nvGrpSpPr>
      <p:grpSpPr>
        <a:xfrm>
          <a:off x="0" y="0"/>
          <a:ext cx="0" cy="0"/>
          <a:chOff x="0" y="0"/>
          <a:chExt cx="0" cy="0"/>
        </a:xfrm>
      </p:grpSpPr>
      <p:sp>
        <p:nvSpPr>
          <p:cNvPr id="2914" name="Google Shape;2914;g61c7295bd7_3_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15" name="Google Shape;2915;g61c7295bd7_3_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
        <p:cNvGrpSpPr/>
        <p:nvPr/>
      </p:nvGrpSpPr>
      <p:grpSpPr>
        <a:xfrm>
          <a:off x="0" y="0"/>
          <a:ext cx="0" cy="0"/>
          <a:chOff x="0" y="0"/>
          <a:chExt cx="0" cy="0"/>
        </a:xfrm>
      </p:grpSpPr>
      <p:sp>
        <p:nvSpPr>
          <p:cNvPr id="1016" name="Google Shape;1016;g61c7295bd7_0_30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 name="Google Shape;1017;g61c7295bd7_0_30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5"/>
        <p:cNvGrpSpPr/>
        <p:nvPr/>
      </p:nvGrpSpPr>
      <p:grpSpPr>
        <a:xfrm>
          <a:off x="0" y="0"/>
          <a:ext cx="0" cy="0"/>
          <a:chOff x="0" y="0"/>
          <a:chExt cx="0" cy="0"/>
        </a:xfrm>
      </p:grpSpPr>
      <p:sp>
        <p:nvSpPr>
          <p:cNvPr id="2956" name="Google Shape;2956;g61c7295bd7_3_4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57" name="Google Shape;2957;g61c7295bd7_3_4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24"/>
        <p:cNvGrpSpPr/>
        <p:nvPr/>
      </p:nvGrpSpPr>
      <p:grpSpPr>
        <a:xfrm>
          <a:off x="0" y="0"/>
          <a:ext cx="0" cy="0"/>
          <a:chOff x="0" y="0"/>
          <a:chExt cx="0" cy="0"/>
        </a:xfrm>
      </p:grpSpPr>
      <p:sp>
        <p:nvSpPr>
          <p:cNvPr id="3025" name="Google Shape;3025;g61c7295bd7_3_4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26" name="Google Shape;3026;g61c7295bd7_3_4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9"/>
        <p:cNvGrpSpPr/>
        <p:nvPr/>
      </p:nvGrpSpPr>
      <p:grpSpPr>
        <a:xfrm>
          <a:off x="0" y="0"/>
          <a:ext cx="0" cy="0"/>
          <a:chOff x="0" y="0"/>
          <a:chExt cx="0" cy="0"/>
        </a:xfrm>
      </p:grpSpPr>
      <p:sp>
        <p:nvSpPr>
          <p:cNvPr id="3200" name="Google Shape;3200;g61c7295bd7_3_4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1" name="Google Shape;3201;g61c7295bd7_3_4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4"/>
        <p:cNvGrpSpPr/>
        <p:nvPr/>
      </p:nvGrpSpPr>
      <p:grpSpPr>
        <a:xfrm>
          <a:off x="0" y="0"/>
          <a:ext cx="0" cy="0"/>
          <a:chOff x="0" y="0"/>
          <a:chExt cx="0" cy="0"/>
        </a:xfrm>
      </p:grpSpPr>
      <p:sp>
        <p:nvSpPr>
          <p:cNvPr id="3315" name="Google Shape;3315;g61c7295bd7_3_5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6" name="Google Shape;3316;g61c7295bd7_3_5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2"/>
        <p:cNvGrpSpPr/>
        <p:nvPr/>
      </p:nvGrpSpPr>
      <p:grpSpPr>
        <a:xfrm>
          <a:off x="0" y="0"/>
          <a:ext cx="0" cy="0"/>
          <a:chOff x="0" y="0"/>
          <a:chExt cx="0" cy="0"/>
        </a:xfrm>
      </p:grpSpPr>
      <p:sp>
        <p:nvSpPr>
          <p:cNvPr id="3333" name="Google Shape;3333;g61c7295bd7_4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4" name="Google Shape;3334;g61c7295bd7_4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46"/>
        <p:cNvGrpSpPr/>
        <p:nvPr/>
      </p:nvGrpSpPr>
      <p:grpSpPr>
        <a:xfrm>
          <a:off x="0" y="0"/>
          <a:ext cx="0" cy="0"/>
          <a:chOff x="0" y="0"/>
          <a:chExt cx="0" cy="0"/>
        </a:xfrm>
      </p:grpSpPr>
      <p:sp>
        <p:nvSpPr>
          <p:cNvPr id="3347" name="Google Shape;3347;g61c7295bd7_4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48" name="Google Shape;3348;g61c7295bd7_4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3"/>
        <p:cNvGrpSpPr/>
        <p:nvPr/>
      </p:nvGrpSpPr>
      <p:grpSpPr>
        <a:xfrm>
          <a:off x="0" y="0"/>
          <a:ext cx="0" cy="0"/>
          <a:chOff x="0" y="0"/>
          <a:chExt cx="0" cy="0"/>
        </a:xfrm>
      </p:grpSpPr>
      <p:sp>
        <p:nvSpPr>
          <p:cNvPr id="3364" name="Google Shape;3364;g61c7295bd7_4_1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65" name="Google Shape;3365;g61c7295bd7_4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98"/>
        <p:cNvGrpSpPr/>
        <p:nvPr/>
      </p:nvGrpSpPr>
      <p:grpSpPr>
        <a:xfrm>
          <a:off x="0" y="0"/>
          <a:ext cx="0" cy="0"/>
          <a:chOff x="0" y="0"/>
          <a:chExt cx="0" cy="0"/>
        </a:xfrm>
      </p:grpSpPr>
      <p:sp>
        <p:nvSpPr>
          <p:cNvPr id="4599" name="Google Shape;4599;g61c7295bd7_4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00" name="Google Shape;4600;g61c7295bd7_4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0116509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57"/>
        <p:cNvGrpSpPr/>
        <p:nvPr/>
      </p:nvGrpSpPr>
      <p:grpSpPr>
        <a:xfrm>
          <a:off x="0" y="0"/>
          <a:ext cx="0" cy="0"/>
          <a:chOff x="0" y="0"/>
          <a:chExt cx="0" cy="0"/>
        </a:xfrm>
      </p:grpSpPr>
      <p:sp>
        <p:nvSpPr>
          <p:cNvPr id="3658" name="Google Shape;3658;g61c7295bd7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59" name="Google Shape;3659;g61c7295bd7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98"/>
        <p:cNvGrpSpPr/>
        <p:nvPr/>
      </p:nvGrpSpPr>
      <p:grpSpPr>
        <a:xfrm>
          <a:off x="0" y="0"/>
          <a:ext cx="0" cy="0"/>
          <a:chOff x="0" y="0"/>
          <a:chExt cx="0" cy="0"/>
        </a:xfrm>
      </p:grpSpPr>
      <p:sp>
        <p:nvSpPr>
          <p:cNvPr id="4599" name="Google Shape;4599;g61c7295bd7_4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00" name="Google Shape;4600;g61c7295bd7_4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6"/>
        <p:cNvGrpSpPr/>
        <p:nvPr/>
      </p:nvGrpSpPr>
      <p:grpSpPr>
        <a:xfrm>
          <a:off x="0" y="0"/>
          <a:ext cx="0" cy="0"/>
          <a:chOff x="0" y="0"/>
          <a:chExt cx="0" cy="0"/>
        </a:xfrm>
      </p:grpSpPr>
      <p:sp>
        <p:nvSpPr>
          <p:cNvPr id="1157" name="Google Shape;1157;g61c7295bd7_0_29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8" name="Google Shape;1158;g61c7295bd7_0_29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6"/>
        <p:cNvGrpSpPr/>
        <p:nvPr/>
      </p:nvGrpSpPr>
      <p:grpSpPr>
        <a:xfrm>
          <a:off x="0" y="0"/>
          <a:ext cx="0" cy="0"/>
          <a:chOff x="0" y="0"/>
          <a:chExt cx="0" cy="0"/>
        </a:xfrm>
      </p:grpSpPr>
      <p:sp>
        <p:nvSpPr>
          <p:cNvPr id="5097" name="Google Shape;5097;g63cbf4a602_0_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98" name="Google Shape;5098;g63cbf4a602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7"/>
        <p:cNvGrpSpPr/>
        <p:nvPr/>
      </p:nvGrpSpPr>
      <p:grpSpPr>
        <a:xfrm>
          <a:off x="0" y="0"/>
          <a:ext cx="0" cy="0"/>
          <a:chOff x="0" y="0"/>
          <a:chExt cx="0" cy="0"/>
        </a:xfrm>
      </p:grpSpPr>
      <p:sp>
        <p:nvSpPr>
          <p:cNvPr id="5128" name="Google Shape;5128;g63cbf4a602_0_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29" name="Google Shape;5129;g63cbf4a602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6"/>
        <p:cNvGrpSpPr/>
        <p:nvPr/>
      </p:nvGrpSpPr>
      <p:grpSpPr>
        <a:xfrm>
          <a:off x="0" y="0"/>
          <a:ext cx="0" cy="0"/>
          <a:chOff x="0" y="0"/>
          <a:chExt cx="0" cy="0"/>
        </a:xfrm>
      </p:grpSpPr>
      <p:sp>
        <p:nvSpPr>
          <p:cNvPr id="5467" name="Google Shape;5467;g63cbf4a602_0_3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68" name="Google Shape;5468;g63cbf4a602_0_3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0"/>
        <p:cNvGrpSpPr/>
        <p:nvPr/>
      </p:nvGrpSpPr>
      <p:grpSpPr>
        <a:xfrm>
          <a:off x="0" y="0"/>
          <a:ext cx="0" cy="0"/>
          <a:chOff x="0" y="0"/>
          <a:chExt cx="0" cy="0"/>
        </a:xfrm>
      </p:grpSpPr>
      <p:sp>
        <p:nvSpPr>
          <p:cNvPr id="8031" name="Google Shape;8031;g63cbf4a602_0_29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2" name="Google Shape;8032;g63cbf4a602_0_29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49"/>
        <p:cNvGrpSpPr/>
        <p:nvPr/>
      </p:nvGrpSpPr>
      <p:grpSpPr>
        <a:xfrm>
          <a:off x="0" y="0"/>
          <a:ext cx="0" cy="0"/>
          <a:chOff x="0" y="0"/>
          <a:chExt cx="0" cy="0"/>
        </a:xfrm>
      </p:grpSpPr>
      <p:sp>
        <p:nvSpPr>
          <p:cNvPr id="8450" name="Google Shape;8450;g63cbf4a602_0_33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51" name="Google Shape;8451;g63cbf4a602_0_3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Arial</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19"/>
        <p:cNvGrpSpPr/>
        <p:nvPr/>
      </p:nvGrpSpPr>
      <p:grpSpPr>
        <a:xfrm>
          <a:off x="0" y="0"/>
          <a:ext cx="0" cy="0"/>
          <a:chOff x="0" y="0"/>
          <a:chExt cx="0" cy="0"/>
        </a:xfrm>
      </p:grpSpPr>
      <p:sp>
        <p:nvSpPr>
          <p:cNvPr id="8620" name="Google Shape;8620;g63cbf4a602_0_35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21" name="Google Shape;8621;g63cbf4a602_0_35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24"/>
        <p:cNvGrpSpPr/>
        <p:nvPr/>
      </p:nvGrpSpPr>
      <p:grpSpPr>
        <a:xfrm>
          <a:off x="0" y="0"/>
          <a:ext cx="0" cy="0"/>
          <a:chOff x="0" y="0"/>
          <a:chExt cx="0" cy="0"/>
        </a:xfrm>
      </p:grpSpPr>
      <p:sp>
        <p:nvSpPr>
          <p:cNvPr id="9025" name="Google Shape;9025;g63cbf4a602_0_39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26" name="Google Shape;9026;g63cbf4a602_0_39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agrupar</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04"/>
        <p:cNvGrpSpPr/>
        <p:nvPr/>
      </p:nvGrpSpPr>
      <p:grpSpPr>
        <a:xfrm>
          <a:off x="0" y="0"/>
          <a:ext cx="0" cy="0"/>
          <a:chOff x="0" y="0"/>
          <a:chExt cx="0" cy="0"/>
        </a:xfrm>
      </p:grpSpPr>
      <p:sp>
        <p:nvSpPr>
          <p:cNvPr id="9405" name="Google Shape;9405;g63cbf4a602_0_42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06" name="Google Shape;9406;g63cbf4a602_0_42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2"/>
        <p:cNvGrpSpPr/>
        <p:nvPr/>
      </p:nvGrpSpPr>
      <p:grpSpPr>
        <a:xfrm>
          <a:off x="0" y="0"/>
          <a:ext cx="0" cy="0"/>
          <a:chOff x="0" y="0"/>
          <a:chExt cx="0" cy="0"/>
        </a:xfrm>
      </p:grpSpPr>
      <p:sp>
        <p:nvSpPr>
          <p:cNvPr id="10173" name="Google Shape;10173;g63cbf4a602_0_50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4" name="Google Shape;10174;g63cbf4a602_0_50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79"/>
        <p:cNvGrpSpPr/>
        <p:nvPr/>
      </p:nvGrpSpPr>
      <p:grpSpPr>
        <a:xfrm>
          <a:off x="0" y="0"/>
          <a:ext cx="0" cy="0"/>
          <a:chOff x="0" y="0"/>
          <a:chExt cx="0" cy="0"/>
        </a:xfrm>
      </p:grpSpPr>
      <p:sp>
        <p:nvSpPr>
          <p:cNvPr id="11580" name="Google Shape;11580;g63cbf4a602_0_64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81" name="Google Shape;11581;g63cbf4a602_0_64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0"/>
        <p:cNvGrpSpPr/>
        <p:nvPr/>
      </p:nvGrpSpPr>
      <p:grpSpPr>
        <a:xfrm>
          <a:off x="0" y="0"/>
          <a:ext cx="0" cy="0"/>
          <a:chOff x="0" y="0"/>
          <a:chExt cx="0" cy="0"/>
        </a:xfrm>
      </p:grpSpPr>
      <p:sp>
        <p:nvSpPr>
          <p:cNvPr id="1271" name="Google Shape;1271;g61c7295bd7_3_2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2" name="Google Shape;1272;g61c7295bd7_3_2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73"/>
        <p:cNvGrpSpPr/>
        <p:nvPr/>
      </p:nvGrpSpPr>
      <p:grpSpPr>
        <a:xfrm>
          <a:off x="0" y="0"/>
          <a:ext cx="0" cy="0"/>
          <a:chOff x="0" y="0"/>
          <a:chExt cx="0" cy="0"/>
        </a:xfrm>
      </p:grpSpPr>
      <p:sp>
        <p:nvSpPr>
          <p:cNvPr id="13974" name="Google Shape;13974;g63cbf4a602_0_88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75" name="Google Shape;13975;g63cbf4a602_0_88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87"/>
        <p:cNvGrpSpPr/>
        <p:nvPr/>
      </p:nvGrpSpPr>
      <p:grpSpPr>
        <a:xfrm>
          <a:off x="0" y="0"/>
          <a:ext cx="0" cy="0"/>
          <a:chOff x="0" y="0"/>
          <a:chExt cx="0" cy="0"/>
        </a:xfrm>
      </p:grpSpPr>
      <p:sp>
        <p:nvSpPr>
          <p:cNvPr id="15988" name="Google Shape;15988;g63cbf4a602_0_108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89" name="Google Shape;15989;g63cbf4a602_0_108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23"/>
        <p:cNvGrpSpPr/>
        <p:nvPr/>
      </p:nvGrpSpPr>
      <p:grpSpPr>
        <a:xfrm>
          <a:off x="0" y="0"/>
          <a:ext cx="0" cy="0"/>
          <a:chOff x="0" y="0"/>
          <a:chExt cx="0" cy="0"/>
        </a:xfrm>
      </p:grpSpPr>
      <p:sp>
        <p:nvSpPr>
          <p:cNvPr id="17624" name="Google Shape;17624;g63cbf4a602_0_125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25" name="Google Shape;17625;g63cbf4a602_0_125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65"/>
        <p:cNvGrpSpPr/>
        <p:nvPr/>
      </p:nvGrpSpPr>
      <p:grpSpPr>
        <a:xfrm>
          <a:off x="0" y="0"/>
          <a:ext cx="0" cy="0"/>
          <a:chOff x="0" y="0"/>
          <a:chExt cx="0" cy="0"/>
        </a:xfrm>
      </p:grpSpPr>
      <p:sp>
        <p:nvSpPr>
          <p:cNvPr id="18666" name="Google Shape;18666;g63cbf4a602_0_135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67" name="Google Shape;18667;g63cbf4a602_0_135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2685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1"/>
        <p:cNvGrpSpPr/>
        <p:nvPr/>
      </p:nvGrpSpPr>
      <p:grpSpPr>
        <a:xfrm>
          <a:off x="0" y="0"/>
          <a:ext cx="0" cy="0"/>
          <a:chOff x="0" y="0"/>
          <a:chExt cx="0" cy="0"/>
        </a:xfrm>
      </p:grpSpPr>
      <p:sp>
        <p:nvSpPr>
          <p:cNvPr id="1482" name="Google Shape;1482;g61c7295bd7_3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3" name="Google Shape;1483;g61c7295bd7_3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1"/>
        <p:cNvGrpSpPr/>
        <p:nvPr/>
      </p:nvGrpSpPr>
      <p:grpSpPr>
        <a:xfrm>
          <a:off x="0" y="0"/>
          <a:ext cx="0" cy="0"/>
          <a:chOff x="0" y="0"/>
          <a:chExt cx="0" cy="0"/>
        </a:xfrm>
      </p:grpSpPr>
      <p:sp>
        <p:nvSpPr>
          <p:cNvPr id="1582" name="Google Shape;1582;g61c7295bd7_3_3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3" name="Google Shape;1583;g61c7295bd7_3_3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7"/>
        <p:cNvGrpSpPr/>
        <p:nvPr/>
      </p:nvGrpSpPr>
      <p:grpSpPr>
        <a:xfrm>
          <a:off x="0" y="0"/>
          <a:ext cx="0" cy="0"/>
          <a:chOff x="0" y="0"/>
          <a:chExt cx="0" cy="0"/>
        </a:xfrm>
      </p:grpSpPr>
      <p:sp>
        <p:nvSpPr>
          <p:cNvPr id="1638" name="Google Shape;1638;g630084851b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9" name="Google Shape;1639;g630084851b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5"/>
        <p:cNvGrpSpPr/>
        <p:nvPr/>
      </p:nvGrpSpPr>
      <p:grpSpPr>
        <a:xfrm>
          <a:off x="0" y="0"/>
          <a:ext cx="0" cy="0"/>
          <a:chOff x="0" y="0"/>
          <a:chExt cx="0" cy="0"/>
        </a:xfrm>
      </p:grpSpPr>
      <p:sp>
        <p:nvSpPr>
          <p:cNvPr id="2296" name="Google Shape;2296;g61c7295bd7_3_3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97" name="Google Shape;2297;g61c7295bd7_3_3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4"/>
        <p:cNvGrpSpPr/>
        <p:nvPr/>
      </p:nvGrpSpPr>
      <p:grpSpPr>
        <a:xfrm>
          <a:off x="0" y="0"/>
          <a:ext cx="0" cy="0"/>
          <a:chOff x="0" y="0"/>
          <a:chExt cx="0" cy="0"/>
        </a:xfrm>
      </p:grpSpPr>
      <p:sp>
        <p:nvSpPr>
          <p:cNvPr id="2335" name="Google Shape;2335;g61c7295bd7_3_3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6" name="Google Shape;2336;g61c7295bd7_3_3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213314" y="81100"/>
            <a:ext cx="8797986" cy="4918399"/>
            <a:chOff x="213314" y="81100"/>
            <a:chExt cx="8797986" cy="4918399"/>
          </a:xfrm>
        </p:grpSpPr>
        <p:sp>
          <p:nvSpPr>
            <p:cNvPr id="10" name="Google Shape;10;p2"/>
            <p:cNvSpPr/>
            <p:nvPr/>
          </p:nvSpPr>
          <p:spPr>
            <a:xfrm>
              <a:off x="1271263" y="811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8652317" y="9373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2795659" y="357688"/>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5873219" y="1256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7449503" y="413035"/>
              <a:ext cx="33009" cy="35627"/>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flipH="1">
              <a:off x="8193864" y="35770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6526591" y="862969"/>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833126" y="25867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10083839" flipH="1">
              <a:off x="1753813" y="708163"/>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4663394" y="10177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flipH="1">
              <a:off x="213314" y="48927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8750226" y="439752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61159" y="192126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8982244" y="172456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8560342" y="34489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8444544" y="4930480"/>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32084" y="43975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791959" y="47937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rot="-10083839" flipH="1">
              <a:off x="4498076" y="4500338"/>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5831863" y="43190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187844" y="4725305"/>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rot="-5400000" flipH="1">
              <a:off x="272689" y="26570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 name="Google Shape;32;p2"/>
          <p:cNvSpPr txBox="1">
            <a:spLocks noGrp="1"/>
          </p:cNvSpPr>
          <p:nvPr>
            <p:ph type="ctrTitle"/>
          </p:nvPr>
        </p:nvSpPr>
        <p:spPr>
          <a:xfrm>
            <a:off x="2854600" y="1004575"/>
            <a:ext cx="3434700" cy="11514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solidFill>
                  <a:schemeClr val="lt1"/>
                </a:solidFill>
                <a:latin typeface="Mystery Quest"/>
                <a:ea typeface="Mystery Quest"/>
                <a:cs typeface="Mystery Quest"/>
                <a:sym typeface="Mystery Quest"/>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33" name="Google Shape;33;p2"/>
          <p:cNvSpPr txBox="1">
            <a:spLocks noGrp="1"/>
          </p:cNvSpPr>
          <p:nvPr>
            <p:ph type="subTitle" idx="1"/>
          </p:nvPr>
        </p:nvSpPr>
        <p:spPr>
          <a:xfrm>
            <a:off x="3045550" y="2175450"/>
            <a:ext cx="3052800" cy="1385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200"/>
              <a:buFont typeface="Barlow Light"/>
              <a:buNone/>
              <a:defRPr sz="1200">
                <a:latin typeface="Barlow Light"/>
                <a:ea typeface="Barlow Light"/>
                <a:cs typeface="Barlow Light"/>
                <a:sym typeface="Barlow Light"/>
              </a:defRPr>
            </a:lvl1pPr>
            <a:lvl2pPr lvl="1" algn="ctr">
              <a:lnSpc>
                <a:spcPct val="100000"/>
              </a:lnSpc>
              <a:spcBef>
                <a:spcPts val="0"/>
              </a:spcBef>
              <a:spcAft>
                <a:spcPts val="0"/>
              </a:spcAft>
              <a:buSzPts val="1200"/>
              <a:buFont typeface="Barlow Light"/>
              <a:buNone/>
              <a:defRPr sz="1200">
                <a:latin typeface="Barlow Light"/>
                <a:ea typeface="Barlow Light"/>
                <a:cs typeface="Barlow Light"/>
                <a:sym typeface="Barlow Light"/>
              </a:defRPr>
            </a:lvl2pPr>
            <a:lvl3pPr lvl="2" algn="ctr">
              <a:lnSpc>
                <a:spcPct val="100000"/>
              </a:lnSpc>
              <a:spcBef>
                <a:spcPts val="0"/>
              </a:spcBef>
              <a:spcAft>
                <a:spcPts val="0"/>
              </a:spcAft>
              <a:buSzPts val="1200"/>
              <a:buFont typeface="Barlow Light"/>
              <a:buNone/>
              <a:defRPr sz="1200">
                <a:latin typeface="Barlow Light"/>
                <a:ea typeface="Barlow Light"/>
                <a:cs typeface="Barlow Light"/>
                <a:sym typeface="Barlow Light"/>
              </a:defRPr>
            </a:lvl3pPr>
            <a:lvl4pPr lvl="3" algn="ctr">
              <a:lnSpc>
                <a:spcPct val="100000"/>
              </a:lnSpc>
              <a:spcBef>
                <a:spcPts val="0"/>
              </a:spcBef>
              <a:spcAft>
                <a:spcPts val="0"/>
              </a:spcAft>
              <a:buSzPts val="1200"/>
              <a:buFont typeface="Barlow Light"/>
              <a:buNone/>
              <a:defRPr sz="1200">
                <a:latin typeface="Barlow Light"/>
                <a:ea typeface="Barlow Light"/>
                <a:cs typeface="Barlow Light"/>
                <a:sym typeface="Barlow Light"/>
              </a:defRPr>
            </a:lvl4pPr>
            <a:lvl5pPr lvl="4" algn="ctr">
              <a:lnSpc>
                <a:spcPct val="100000"/>
              </a:lnSpc>
              <a:spcBef>
                <a:spcPts val="0"/>
              </a:spcBef>
              <a:spcAft>
                <a:spcPts val="0"/>
              </a:spcAft>
              <a:buSzPts val="1200"/>
              <a:buFont typeface="Barlow Light"/>
              <a:buNone/>
              <a:defRPr sz="1200">
                <a:latin typeface="Barlow Light"/>
                <a:ea typeface="Barlow Light"/>
                <a:cs typeface="Barlow Light"/>
                <a:sym typeface="Barlow Light"/>
              </a:defRPr>
            </a:lvl5pPr>
            <a:lvl6pPr lvl="5" algn="ctr">
              <a:lnSpc>
                <a:spcPct val="100000"/>
              </a:lnSpc>
              <a:spcBef>
                <a:spcPts val="0"/>
              </a:spcBef>
              <a:spcAft>
                <a:spcPts val="0"/>
              </a:spcAft>
              <a:buSzPts val="1200"/>
              <a:buFont typeface="Barlow Light"/>
              <a:buNone/>
              <a:defRPr sz="1200">
                <a:latin typeface="Barlow Light"/>
                <a:ea typeface="Barlow Light"/>
                <a:cs typeface="Barlow Light"/>
                <a:sym typeface="Barlow Light"/>
              </a:defRPr>
            </a:lvl6pPr>
            <a:lvl7pPr lvl="6" algn="ctr">
              <a:lnSpc>
                <a:spcPct val="100000"/>
              </a:lnSpc>
              <a:spcBef>
                <a:spcPts val="0"/>
              </a:spcBef>
              <a:spcAft>
                <a:spcPts val="0"/>
              </a:spcAft>
              <a:buSzPts val="1200"/>
              <a:buFont typeface="Barlow Light"/>
              <a:buNone/>
              <a:defRPr sz="1200">
                <a:latin typeface="Barlow Light"/>
                <a:ea typeface="Barlow Light"/>
                <a:cs typeface="Barlow Light"/>
                <a:sym typeface="Barlow Light"/>
              </a:defRPr>
            </a:lvl7pPr>
            <a:lvl8pPr lvl="7" algn="ctr">
              <a:lnSpc>
                <a:spcPct val="100000"/>
              </a:lnSpc>
              <a:spcBef>
                <a:spcPts val="0"/>
              </a:spcBef>
              <a:spcAft>
                <a:spcPts val="0"/>
              </a:spcAft>
              <a:buSzPts val="1200"/>
              <a:buFont typeface="Barlow Light"/>
              <a:buNone/>
              <a:defRPr sz="1200">
                <a:latin typeface="Barlow Light"/>
                <a:ea typeface="Barlow Light"/>
                <a:cs typeface="Barlow Light"/>
                <a:sym typeface="Barlow Light"/>
              </a:defRPr>
            </a:lvl8pPr>
            <a:lvl9pPr lvl="8" algn="ctr">
              <a:lnSpc>
                <a:spcPct val="100000"/>
              </a:lnSpc>
              <a:spcBef>
                <a:spcPts val="0"/>
              </a:spcBef>
              <a:spcAft>
                <a:spcPts val="0"/>
              </a:spcAft>
              <a:buSzPts val="1200"/>
              <a:buFont typeface="Barlow Light"/>
              <a:buNone/>
              <a:defRPr sz="1200">
                <a:latin typeface="Barlow Light"/>
                <a:ea typeface="Barlow Light"/>
                <a:cs typeface="Barlow Light"/>
                <a:sym typeface="Barlow Light"/>
              </a:defRPr>
            </a:lvl9pPr>
          </a:lstStyle>
          <a:p>
            <a:endParaRPr/>
          </a:p>
        </p:txBody>
      </p:sp>
      <p:grpSp>
        <p:nvGrpSpPr>
          <p:cNvPr id="34" name="Google Shape;34;p2"/>
          <p:cNvGrpSpPr/>
          <p:nvPr/>
        </p:nvGrpSpPr>
        <p:grpSpPr>
          <a:xfrm>
            <a:off x="154353" y="81100"/>
            <a:ext cx="8706358" cy="4812702"/>
            <a:chOff x="154353" y="81100"/>
            <a:chExt cx="8706358" cy="4812702"/>
          </a:xfrm>
        </p:grpSpPr>
        <p:sp>
          <p:nvSpPr>
            <p:cNvPr id="35" name="Google Shape;35;p2"/>
            <p:cNvSpPr/>
            <p:nvPr/>
          </p:nvSpPr>
          <p:spPr>
            <a:xfrm>
              <a:off x="1271263" y="811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8097424" y="4309223"/>
              <a:ext cx="36938" cy="39774"/>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 name="Google Shape;37;p2"/>
            <p:cNvGrpSpPr/>
            <p:nvPr/>
          </p:nvGrpSpPr>
          <p:grpSpPr>
            <a:xfrm>
              <a:off x="154353" y="125617"/>
              <a:ext cx="8533678" cy="4768184"/>
              <a:chOff x="-420782" y="-1692345"/>
              <a:chExt cx="12144127" cy="6785519"/>
            </a:xfrm>
          </p:grpSpPr>
          <p:sp>
            <p:nvSpPr>
              <p:cNvPr id="38" name="Google Shape;38;p2"/>
              <p:cNvSpPr/>
              <p:nvPr/>
            </p:nvSpPr>
            <p:spPr>
              <a:xfrm>
                <a:off x="7101442" y="3414755"/>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6497381" y="2474409"/>
                <a:ext cx="46975" cy="50700"/>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4136588" y="2204825"/>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9716868" y="4237607"/>
                <a:ext cx="50800" cy="54750"/>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421908" y="3178605"/>
                <a:ext cx="46975" cy="50700"/>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290922" y="5038424"/>
                <a:ext cx="50800" cy="54750"/>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338014" y="-1362089"/>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6906524" y="1923077"/>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7717636" y="-1692345"/>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1676370" y="2249350"/>
                <a:ext cx="46975" cy="50700"/>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420782" y="4292348"/>
                <a:ext cx="46975" cy="50700"/>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3811" y="2947047"/>
                <a:ext cx="46975" cy="50700"/>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 name="Google Shape;50;p2"/>
            <p:cNvSpPr/>
            <p:nvPr/>
          </p:nvSpPr>
          <p:spPr>
            <a:xfrm flipH="1">
              <a:off x="6139571" y="2153262"/>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7864934" y="3654627"/>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flipH="1">
              <a:off x="898714" y="4275729"/>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rot="-4645820">
              <a:off x="2789918" y="2031411"/>
              <a:ext cx="147848" cy="106747"/>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8807920" y="1651508"/>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6526591" y="862969"/>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8260851" y="2443698"/>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7584214" y="2758541"/>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830353" y="1884885"/>
              <a:ext cx="36938" cy="39774"/>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841569" y="1286441"/>
              <a:ext cx="36938" cy="39774"/>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4065144" y="1315872"/>
              <a:ext cx="36938" cy="39774"/>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2073237" y="2645483"/>
              <a:ext cx="36938" cy="39774"/>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276830" y="3983649"/>
              <a:ext cx="36938" cy="39774"/>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3833126" y="25867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rot="-7115558">
              <a:off x="2172871" y="3654628"/>
              <a:ext cx="147855" cy="106752"/>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6493603" y="2685260"/>
              <a:ext cx="33009" cy="35627"/>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rot="-10083839" flipH="1">
              <a:off x="430788" y="2356638"/>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extLst>
    <p:ext uri="{DCECCB84-F9BA-43D5-87BE-67443E8EF086}">
      <p15:sldGuideLst xmlns:p15="http://schemas.microsoft.com/office/powerpoint/2012/main">
        <p15:guide id="1" pos="454">
          <p15:clr>
            <a:srgbClr val="FA7B17"/>
          </p15:clr>
        </p15:guide>
        <p15:guide id="2" orient="horz" pos="340">
          <p15:clr>
            <a:srgbClr val="FA7B17"/>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ext">
  <p:cSld name="BLANK_1_1">
    <p:spTree>
      <p:nvGrpSpPr>
        <p:cNvPr id="1" name="Shape 331"/>
        <p:cNvGrpSpPr/>
        <p:nvPr/>
      </p:nvGrpSpPr>
      <p:grpSpPr>
        <a:xfrm>
          <a:off x="0" y="0"/>
          <a:ext cx="0" cy="0"/>
          <a:chOff x="0" y="0"/>
          <a:chExt cx="0" cy="0"/>
        </a:xfrm>
      </p:grpSpPr>
      <p:sp>
        <p:nvSpPr>
          <p:cNvPr id="332" name="Google Shape;332;p13"/>
          <p:cNvSpPr txBox="1">
            <a:spLocks noGrp="1"/>
          </p:cNvSpPr>
          <p:nvPr>
            <p:ph type="ctrTitle"/>
          </p:nvPr>
        </p:nvSpPr>
        <p:spPr>
          <a:xfrm>
            <a:off x="5345125" y="2209038"/>
            <a:ext cx="3079500" cy="320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1800"/>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endParaRPr/>
          </a:p>
        </p:txBody>
      </p:sp>
      <p:sp>
        <p:nvSpPr>
          <p:cNvPr id="333" name="Google Shape;333;p13"/>
          <p:cNvSpPr txBox="1">
            <a:spLocks noGrp="1"/>
          </p:cNvSpPr>
          <p:nvPr>
            <p:ph type="subTitle" idx="1"/>
          </p:nvPr>
        </p:nvSpPr>
        <p:spPr>
          <a:xfrm>
            <a:off x="5345125" y="2431063"/>
            <a:ext cx="3079500" cy="503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000"/>
              <a:buFont typeface="Rokkitt Light"/>
              <a:buNone/>
              <a:defRPr sz="1100">
                <a:latin typeface="Barlow Light"/>
                <a:ea typeface="Barlow Light"/>
                <a:cs typeface="Barlow Light"/>
                <a:sym typeface="Barlow Light"/>
              </a:defRPr>
            </a:lvl1pPr>
            <a:lvl2pPr lvl="1" algn="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2pPr>
            <a:lvl3pPr lvl="2" algn="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3pPr>
            <a:lvl4pPr lvl="3" algn="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4pPr>
            <a:lvl5pPr lvl="4" algn="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5pPr>
            <a:lvl6pPr lvl="5" algn="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6pPr>
            <a:lvl7pPr lvl="6" algn="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7pPr>
            <a:lvl8pPr lvl="7" algn="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8pPr>
            <a:lvl9pPr lvl="8" algn="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9pPr>
          </a:lstStyle>
          <a:p>
            <a:endParaRPr/>
          </a:p>
        </p:txBody>
      </p:sp>
      <p:grpSp>
        <p:nvGrpSpPr>
          <p:cNvPr id="334" name="Google Shape;334;p13"/>
          <p:cNvGrpSpPr/>
          <p:nvPr/>
        </p:nvGrpSpPr>
        <p:grpSpPr>
          <a:xfrm>
            <a:off x="213314" y="81100"/>
            <a:ext cx="8797986" cy="4918399"/>
            <a:chOff x="213314" y="81100"/>
            <a:chExt cx="8797986" cy="4918399"/>
          </a:xfrm>
        </p:grpSpPr>
        <p:sp>
          <p:nvSpPr>
            <p:cNvPr id="335" name="Google Shape;335;p13"/>
            <p:cNvSpPr/>
            <p:nvPr/>
          </p:nvSpPr>
          <p:spPr>
            <a:xfrm>
              <a:off x="1271263" y="811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3"/>
            <p:cNvSpPr/>
            <p:nvPr/>
          </p:nvSpPr>
          <p:spPr>
            <a:xfrm>
              <a:off x="8652317" y="9373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3"/>
            <p:cNvSpPr/>
            <p:nvPr/>
          </p:nvSpPr>
          <p:spPr>
            <a:xfrm>
              <a:off x="2795659" y="357688"/>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3"/>
            <p:cNvSpPr/>
            <p:nvPr/>
          </p:nvSpPr>
          <p:spPr>
            <a:xfrm>
              <a:off x="5873219" y="1256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3"/>
            <p:cNvSpPr/>
            <p:nvPr/>
          </p:nvSpPr>
          <p:spPr>
            <a:xfrm>
              <a:off x="7449503" y="413035"/>
              <a:ext cx="33009" cy="35627"/>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3"/>
            <p:cNvSpPr/>
            <p:nvPr/>
          </p:nvSpPr>
          <p:spPr>
            <a:xfrm flipH="1">
              <a:off x="8193864" y="35770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3"/>
            <p:cNvSpPr/>
            <p:nvPr/>
          </p:nvSpPr>
          <p:spPr>
            <a:xfrm>
              <a:off x="6526591" y="862969"/>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3"/>
            <p:cNvSpPr/>
            <p:nvPr/>
          </p:nvSpPr>
          <p:spPr>
            <a:xfrm>
              <a:off x="3833126" y="25867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3"/>
            <p:cNvSpPr/>
            <p:nvPr/>
          </p:nvSpPr>
          <p:spPr>
            <a:xfrm rot="-10083839" flipH="1">
              <a:off x="1753813" y="708163"/>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3"/>
            <p:cNvSpPr/>
            <p:nvPr/>
          </p:nvSpPr>
          <p:spPr>
            <a:xfrm>
              <a:off x="4663394" y="10177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3"/>
            <p:cNvSpPr/>
            <p:nvPr/>
          </p:nvSpPr>
          <p:spPr>
            <a:xfrm flipH="1">
              <a:off x="213314" y="48927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3"/>
            <p:cNvSpPr/>
            <p:nvPr/>
          </p:nvSpPr>
          <p:spPr>
            <a:xfrm>
              <a:off x="8750226" y="439752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3"/>
            <p:cNvSpPr/>
            <p:nvPr/>
          </p:nvSpPr>
          <p:spPr>
            <a:xfrm>
              <a:off x="361159" y="192126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3"/>
            <p:cNvSpPr/>
            <p:nvPr/>
          </p:nvSpPr>
          <p:spPr>
            <a:xfrm>
              <a:off x="8982244" y="172456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3"/>
            <p:cNvSpPr/>
            <p:nvPr/>
          </p:nvSpPr>
          <p:spPr>
            <a:xfrm>
              <a:off x="8560342" y="34489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3"/>
            <p:cNvSpPr/>
            <p:nvPr/>
          </p:nvSpPr>
          <p:spPr>
            <a:xfrm>
              <a:off x="8444544" y="4930480"/>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3"/>
            <p:cNvSpPr/>
            <p:nvPr/>
          </p:nvSpPr>
          <p:spPr>
            <a:xfrm>
              <a:off x="332084" y="43975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3"/>
            <p:cNvSpPr/>
            <p:nvPr/>
          </p:nvSpPr>
          <p:spPr>
            <a:xfrm>
              <a:off x="791959" y="47937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3"/>
            <p:cNvSpPr/>
            <p:nvPr/>
          </p:nvSpPr>
          <p:spPr>
            <a:xfrm rot="-10083839" flipH="1">
              <a:off x="4498076" y="4500338"/>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3"/>
            <p:cNvSpPr/>
            <p:nvPr/>
          </p:nvSpPr>
          <p:spPr>
            <a:xfrm>
              <a:off x="5831863" y="43190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3"/>
            <p:cNvSpPr/>
            <p:nvPr/>
          </p:nvSpPr>
          <p:spPr>
            <a:xfrm>
              <a:off x="3187844" y="4725305"/>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3"/>
            <p:cNvSpPr/>
            <p:nvPr/>
          </p:nvSpPr>
          <p:spPr>
            <a:xfrm rot="-5400000" flipH="1">
              <a:off x="272689" y="26570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extLst>
    <p:ext uri="{DCECCB84-F9BA-43D5-87BE-67443E8EF086}">
      <p15:sldGuideLst xmlns:p15="http://schemas.microsoft.com/office/powerpoint/2012/main">
        <p15:guide id="1" pos="5307">
          <p15:clr>
            <a:srgbClr val="FA7B17"/>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Quote">
  <p:cSld name="BLANK_1_1_1">
    <p:spTree>
      <p:nvGrpSpPr>
        <p:cNvPr id="1" name="Shape 357"/>
        <p:cNvGrpSpPr/>
        <p:nvPr/>
      </p:nvGrpSpPr>
      <p:grpSpPr>
        <a:xfrm>
          <a:off x="0" y="0"/>
          <a:ext cx="0" cy="0"/>
          <a:chOff x="0" y="0"/>
          <a:chExt cx="0" cy="0"/>
        </a:xfrm>
      </p:grpSpPr>
      <p:sp>
        <p:nvSpPr>
          <p:cNvPr id="358" name="Google Shape;358;p14"/>
          <p:cNvSpPr txBox="1">
            <a:spLocks noGrp="1"/>
          </p:cNvSpPr>
          <p:nvPr>
            <p:ph type="ctrTitle"/>
          </p:nvPr>
        </p:nvSpPr>
        <p:spPr>
          <a:xfrm>
            <a:off x="3899450" y="1708350"/>
            <a:ext cx="4290600" cy="1258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400"/>
              <a:buFont typeface="Barlow"/>
              <a:buNone/>
              <a:defRPr sz="1800">
                <a:latin typeface="Barlow Light"/>
                <a:ea typeface="Barlow Light"/>
                <a:cs typeface="Barlow Light"/>
                <a:sym typeface="Barlow Light"/>
              </a:defRPr>
            </a:lvl1pPr>
            <a:lvl2pPr lvl="1" rtl="0">
              <a:spcBef>
                <a:spcPts val="0"/>
              </a:spcBef>
              <a:spcAft>
                <a:spcPts val="0"/>
              </a:spcAft>
              <a:buSzPts val="1400"/>
              <a:buFont typeface="Barlow"/>
              <a:buNone/>
              <a:defRPr sz="1400">
                <a:latin typeface="Barlow"/>
                <a:ea typeface="Barlow"/>
                <a:cs typeface="Barlow"/>
                <a:sym typeface="Barlow"/>
              </a:defRPr>
            </a:lvl2pPr>
            <a:lvl3pPr lvl="2" rtl="0">
              <a:spcBef>
                <a:spcPts val="0"/>
              </a:spcBef>
              <a:spcAft>
                <a:spcPts val="0"/>
              </a:spcAft>
              <a:buSzPts val="1400"/>
              <a:buFont typeface="Barlow"/>
              <a:buNone/>
              <a:defRPr sz="1400">
                <a:latin typeface="Barlow"/>
                <a:ea typeface="Barlow"/>
                <a:cs typeface="Barlow"/>
                <a:sym typeface="Barlow"/>
              </a:defRPr>
            </a:lvl3pPr>
            <a:lvl4pPr lvl="3" rtl="0">
              <a:spcBef>
                <a:spcPts val="0"/>
              </a:spcBef>
              <a:spcAft>
                <a:spcPts val="0"/>
              </a:spcAft>
              <a:buSzPts val="1400"/>
              <a:buFont typeface="Barlow"/>
              <a:buNone/>
              <a:defRPr sz="1400">
                <a:latin typeface="Barlow"/>
                <a:ea typeface="Barlow"/>
                <a:cs typeface="Barlow"/>
                <a:sym typeface="Barlow"/>
              </a:defRPr>
            </a:lvl4pPr>
            <a:lvl5pPr lvl="4" rtl="0">
              <a:spcBef>
                <a:spcPts val="0"/>
              </a:spcBef>
              <a:spcAft>
                <a:spcPts val="0"/>
              </a:spcAft>
              <a:buSzPts val="1400"/>
              <a:buFont typeface="Barlow"/>
              <a:buNone/>
              <a:defRPr sz="1400">
                <a:latin typeface="Barlow"/>
                <a:ea typeface="Barlow"/>
                <a:cs typeface="Barlow"/>
                <a:sym typeface="Barlow"/>
              </a:defRPr>
            </a:lvl5pPr>
            <a:lvl6pPr lvl="5" rtl="0">
              <a:spcBef>
                <a:spcPts val="0"/>
              </a:spcBef>
              <a:spcAft>
                <a:spcPts val="0"/>
              </a:spcAft>
              <a:buSzPts val="1400"/>
              <a:buFont typeface="Barlow"/>
              <a:buNone/>
              <a:defRPr sz="1400">
                <a:latin typeface="Barlow"/>
                <a:ea typeface="Barlow"/>
                <a:cs typeface="Barlow"/>
                <a:sym typeface="Barlow"/>
              </a:defRPr>
            </a:lvl6pPr>
            <a:lvl7pPr lvl="6" rtl="0">
              <a:spcBef>
                <a:spcPts val="0"/>
              </a:spcBef>
              <a:spcAft>
                <a:spcPts val="0"/>
              </a:spcAft>
              <a:buSzPts val="1400"/>
              <a:buFont typeface="Barlow"/>
              <a:buNone/>
              <a:defRPr sz="1400">
                <a:latin typeface="Barlow"/>
                <a:ea typeface="Barlow"/>
                <a:cs typeface="Barlow"/>
                <a:sym typeface="Barlow"/>
              </a:defRPr>
            </a:lvl7pPr>
            <a:lvl8pPr lvl="7" rtl="0">
              <a:spcBef>
                <a:spcPts val="0"/>
              </a:spcBef>
              <a:spcAft>
                <a:spcPts val="0"/>
              </a:spcAft>
              <a:buSzPts val="1400"/>
              <a:buFont typeface="Barlow"/>
              <a:buNone/>
              <a:defRPr sz="1400">
                <a:latin typeface="Barlow"/>
                <a:ea typeface="Barlow"/>
                <a:cs typeface="Barlow"/>
                <a:sym typeface="Barlow"/>
              </a:defRPr>
            </a:lvl8pPr>
            <a:lvl9pPr lvl="8" rtl="0">
              <a:spcBef>
                <a:spcPts val="0"/>
              </a:spcBef>
              <a:spcAft>
                <a:spcPts val="0"/>
              </a:spcAft>
              <a:buSzPts val="1400"/>
              <a:buFont typeface="Barlow"/>
              <a:buNone/>
              <a:defRPr sz="1400">
                <a:latin typeface="Barlow"/>
                <a:ea typeface="Barlow"/>
                <a:cs typeface="Barlow"/>
                <a:sym typeface="Barlow"/>
              </a:defRPr>
            </a:lvl9pPr>
          </a:lstStyle>
          <a:p>
            <a:endParaRPr/>
          </a:p>
        </p:txBody>
      </p:sp>
      <p:sp>
        <p:nvSpPr>
          <p:cNvPr id="359" name="Google Shape;359;p14"/>
          <p:cNvSpPr txBox="1">
            <a:spLocks noGrp="1"/>
          </p:cNvSpPr>
          <p:nvPr>
            <p:ph type="subTitle" idx="1"/>
          </p:nvPr>
        </p:nvSpPr>
        <p:spPr>
          <a:xfrm>
            <a:off x="5110500" y="2945050"/>
            <a:ext cx="3079500" cy="503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000"/>
              <a:buFont typeface="Mystery Quest"/>
              <a:buNone/>
              <a:defRPr sz="1600">
                <a:latin typeface="Mystery Quest"/>
                <a:ea typeface="Mystery Quest"/>
                <a:cs typeface="Mystery Quest"/>
                <a:sym typeface="Mystery Quest"/>
              </a:defRPr>
            </a:lvl1pPr>
            <a:lvl2pPr lvl="1" rtl="0">
              <a:lnSpc>
                <a:spcPct val="100000"/>
              </a:lnSpc>
              <a:spcBef>
                <a:spcPts val="0"/>
              </a:spcBef>
              <a:spcAft>
                <a:spcPts val="0"/>
              </a:spcAft>
              <a:buSzPts val="1000"/>
              <a:buFont typeface="Mystery Quest"/>
              <a:buNone/>
              <a:defRPr sz="1000">
                <a:latin typeface="Mystery Quest"/>
                <a:ea typeface="Mystery Quest"/>
                <a:cs typeface="Mystery Quest"/>
                <a:sym typeface="Mystery Quest"/>
              </a:defRPr>
            </a:lvl2pPr>
            <a:lvl3pPr lvl="2" rtl="0">
              <a:lnSpc>
                <a:spcPct val="100000"/>
              </a:lnSpc>
              <a:spcBef>
                <a:spcPts val="0"/>
              </a:spcBef>
              <a:spcAft>
                <a:spcPts val="0"/>
              </a:spcAft>
              <a:buSzPts val="1000"/>
              <a:buFont typeface="Mystery Quest"/>
              <a:buNone/>
              <a:defRPr sz="1000">
                <a:latin typeface="Mystery Quest"/>
                <a:ea typeface="Mystery Quest"/>
                <a:cs typeface="Mystery Quest"/>
                <a:sym typeface="Mystery Quest"/>
              </a:defRPr>
            </a:lvl3pPr>
            <a:lvl4pPr lvl="3" rtl="0">
              <a:lnSpc>
                <a:spcPct val="100000"/>
              </a:lnSpc>
              <a:spcBef>
                <a:spcPts val="0"/>
              </a:spcBef>
              <a:spcAft>
                <a:spcPts val="0"/>
              </a:spcAft>
              <a:buSzPts val="1000"/>
              <a:buFont typeface="Mystery Quest"/>
              <a:buNone/>
              <a:defRPr sz="1000">
                <a:latin typeface="Mystery Quest"/>
                <a:ea typeface="Mystery Quest"/>
                <a:cs typeface="Mystery Quest"/>
                <a:sym typeface="Mystery Quest"/>
              </a:defRPr>
            </a:lvl4pPr>
            <a:lvl5pPr lvl="4" rtl="0">
              <a:lnSpc>
                <a:spcPct val="100000"/>
              </a:lnSpc>
              <a:spcBef>
                <a:spcPts val="0"/>
              </a:spcBef>
              <a:spcAft>
                <a:spcPts val="0"/>
              </a:spcAft>
              <a:buSzPts val="1000"/>
              <a:buFont typeface="Mystery Quest"/>
              <a:buNone/>
              <a:defRPr sz="1000">
                <a:latin typeface="Mystery Quest"/>
                <a:ea typeface="Mystery Quest"/>
                <a:cs typeface="Mystery Quest"/>
                <a:sym typeface="Mystery Quest"/>
              </a:defRPr>
            </a:lvl5pPr>
            <a:lvl6pPr lvl="5" rtl="0">
              <a:lnSpc>
                <a:spcPct val="100000"/>
              </a:lnSpc>
              <a:spcBef>
                <a:spcPts val="0"/>
              </a:spcBef>
              <a:spcAft>
                <a:spcPts val="0"/>
              </a:spcAft>
              <a:buSzPts val="1000"/>
              <a:buFont typeface="Mystery Quest"/>
              <a:buNone/>
              <a:defRPr sz="1000">
                <a:latin typeface="Mystery Quest"/>
                <a:ea typeface="Mystery Quest"/>
                <a:cs typeface="Mystery Quest"/>
                <a:sym typeface="Mystery Quest"/>
              </a:defRPr>
            </a:lvl6pPr>
            <a:lvl7pPr lvl="6" rtl="0">
              <a:lnSpc>
                <a:spcPct val="100000"/>
              </a:lnSpc>
              <a:spcBef>
                <a:spcPts val="0"/>
              </a:spcBef>
              <a:spcAft>
                <a:spcPts val="0"/>
              </a:spcAft>
              <a:buSzPts val="1000"/>
              <a:buFont typeface="Mystery Quest"/>
              <a:buNone/>
              <a:defRPr sz="1000">
                <a:latin typeface="Mystery Quest"/>
                <a:ea typeface="Mystery Quest"/>
                <a:cs typeface="Mystery Quest"/>
                <a:sym typeface="Mystery Quest"/>
              </a:defRPr>
            </a:lvl7pPr>
            <a:lvl8pPr lvl="7" rtl="0">
              <a:lnSpc>
                <a:spcPct val="100000"/>
              </a:lnSpc>
              <a:spcBef>
                <a:spcPts val="0"/>
              </a:spcBef>
              <a:spcAft>
                <a:spcPts val="0"/>
              </a:spcAft>
              <a:buSzPts val="1000"/>
              <a:buFont typeface="Mystery Quest"/>
              <a:buNone/>
              <a:defRPr sz="1000">
                <a:latin typeface="Mystery Quest"/>
                <a:ea typeface="Mystery Quest"/>
                <a:cs typeface="Mystery Quest"/>
                <a:sym typeface="Mystery Quest"/>
              </a:defRPr>
            </a:lvl8pPr>
            <a:lvl9pPr lvl="8" rtl="0">
              <a:lnSpc>
                <a:spcPct val="100000"/>
              </a:lnSpc>
              <a:spcBef>
                <a:spcPts val="0"/>
              </a:spcBef>
              <a:spcAft>
                <a:spcPts val="0"/>
              </a:spcAft>
              <a:buSzPts val="1000"/>
              <a:buFont typeface="Mystery Quest"/>
              <a:buNone/>
              <a:defRPr sz="1000">
                <a:latin typeface="Mystery Quest"/>
                <a:ea typeface="Mystery Quest"/>
                <a:cs typeface="Mystery Quest"/>
                <a:sym typeface="Mystery Quest"/>
              </a:defRPr>
            </a:lvl9pPr>
          </a:lstStyle>
          <a:p>
            <a:endParaRPr/>
          </a:p>
        </p:txBody>
      </p:sp>
      <p:grpSp>
        <p:nvGrpSpPr>
          <p:cNvPr id="360" name="Google Shape;360;p14"/>
          <p:cNvGrpSpPr/>
          <p:nvPr/>
        </p:nvGrpSpPr>
        <p:grpSpPr>
          <a:xfrm>
            <a:off x="213314" y="81100"/>
            <a:ext cx="8797986" cy="4918399"/>
            <a:chOff x="213314" y="81100"/>
            <a:chExt cx="8797986" cy="4918399"/>
          </a:xfrm>
        </p:grpSpPr>
        <p:sp>
          <p:nvSpPr>
            <p:cNvPr id="361" name="Google Shape;361;p14"/>
            <p:cNvSpPr/>
            <p:nvPr/>
          </p:nvSpPr>
          <p:spPr>
            <a:xfrm>
              <a:off x="1271263" y="811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4"/>
            <p:cNvSpPr/>
            <p:nvPr/>
          </p:nvSpPr>
          <p:spPr>
            <a:xfrm>
              <a:off x="8652317" y="9373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4"/>
            <p:cNvSpPr/>
            <p:nvPr/>
          </p:nvSpPr>
          <p:spPr>
            <a:xfrm>
              <a:off x="2795659" y="357688"/>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4"/>
            <p:cNvSpPr/>
            <p:nvPr/>
          </p:nvSpPr>
          <p:spPr>
            <a:xfrm>
              <a:off x="5873219" y="1256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4"/>
            <p:cNvSpPr/>
            <p:nvPr/>
          </p:nvSpPr>
          <p:spPr>
            <a:xfrm>
              <a:off x="7449503" y="413035"/>
              <a:ext cx="33009" cy="35627"/>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4"/>
            <p:cNvSpPr/>
            <p:nvPr/>
          </p:nvSpPr>
          <p:spPr>
            <a:xfrm flipH="1">
              <a:off x="8193864" y="35770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4"/>
            <p:cNvSpPr/>
            <p:nvPr/>
          </p:nvSpPr>
          <p:spPr>
            <a:xfrm>
              <a:off x="6526591" y="862969"/>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4"/>
            <p:cNvSpPr/>
            <p:nvPr/>
          </p:nvSpPr>
          <p:spPr>
            <a:xfrm>
              <a:off x="3833126" y="25867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14"/>
            <p:cNvSpPr/>
            <p:nvPr/>
          </p:nvSpPr>
          <p:spPr>
            <a:xfrm rot="-10083839" flipH="1">
              <a:off x="1753813" y="708163"/>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4"/>
            <p:cNvSpPr/>
            <p:nvPr/>
          </p:nvSpPr>
          <p:spPr>
            <a:xfrm>
              <a:off x="4663394" y="10177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4"/>
            <p:cNvSpPr/>
            <p:nvPr/>
          </p:nvSpPr>
          <p:spPr>
            <a:xfrm flipH="1">
              <a:off x="213314" y="48927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4"/>
            <p:cNvSpPr/>
            <p:nvPr/>
          </p:nvSpPr>
          <p:spPr>
            <a:xfrm>
              <a:off x="8750226" y="439752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4"/>
            <p:cNvSpPr/>
            <p:nvPr/>
          </p:nvSpPr>
          <p:spPr>
            <a:xfrm>
              <a:off x="361159" y="192126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4"/>
            <p:cNvSpPr/>
            <p:nvPr/>
          </p:nvSpPr>
          <p:spPr>
            <a:xfrm>
              <a:off x="8982244" y="172456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4"/>
            <p:cNvSpPr/>
            <p:nvPr/>
          </p:nvSpPr>
          <p:spPr>
            <a:xfrm>
              <a:off x="8560342" y="34489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14"/>
            <p:cNvSpPr/>
            <p:nvPr/>
          </p:nvSpPr>
          <p:spPr>
            <a:xfrm>
              <a:off x="8444544" y="4930480"/>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4"/>
            <p:cNvSpPr/>
            <p:nvPr/>
          </p:nvSpPr>
          <p:spPr>
            <a:xfrm>
              <a:off x="332084" y="43975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4"/>
            <p:cNvSpPr/>
            <p:nvPr/>
          </p:nvSpPr>
          <p:spPr>
            <a:xfrm>
              <a:off x="791959" y="47937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4"/>
            <p:cNvSpPr/>
            <p:nvPr/>
          </p:nvSpPr>
          <p:spPr>
            <a:xfrm rot="-10083839" flipH="1">
              <a:off x="4498076" y="4500338"/>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4"/>
            <p:cNvSpPr/>
            <p:nvPr/>
          </p:nvSpPr>
          <p:spPr>
            <a:xfrm>
              <a:off x="5831863" y="43190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4"/>
            <p:cNvSpPr/>
            <p:nvPr/>
          </p:nvSpPr>
          <p:spPr>
            <a:xfrm>
              <a:off x="3187844" y="4725305"/>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4"/>
            <p:cNvSpPr/>
            <p:nvPr/>
          </p:nvSpPr>
          <p:spPr>
            <a:xfrm rot="-5400000" flipH="1">
              <a:off x="272689" y="26570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extLst>
    <p:ext uri="{DCECCB84-F9BA-43D5-87BE-67443E8EF086}">
      <p15:sldGuideLst xmlns:p15="http://schemas.microsoft.com/office/powerpoint/2012/main">
        <p15:guide id="1" pos="5159">
          <p15:clr>
            <a:srgbClr val="FA7B17"/>
          </p15:clr>
        </p15:guide>
        <p15:guide id="2" pos="567">
          <p15:clr>
            <a:srgbClr val="FA7B17"/>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Agenda">
  <p:cSld name="BLANK_1">
    <p:spTree>
      <p:nvGrpSpPr>
        <p:cNvPr id="1" name="Shape 383"/>
        <p:cNvGrpSpPr/>
        <p:nvPr/>
      </p:nvGrpSpPr>
      <p:grpSpPr>
        <a:xfrm>
          <a:off x="0" y="0"/>
          <a:ext cx="0" cy="0"/>
          <a:chOff x="0" y="0"/>
          <a:chExt cx="0" cy="0"/>
        </a:xfrm>
      </p:grpSpPr>
      <p:sp>
        <p:nvSpPr>
          <p:cNvPr id="384" name="Google Shape;384;p15"/>
          <p:cNvSpPr txBox="1">
            <a:spLocks noGrp="1"/>
          </p:cNvSpPr>
          <p:nvPr>
            <p:ph type="ctrTitle"/>
          </p:nvPr>
        </p:nvSpPr>
        <p:spPr>
          <a:xfrm>
            <a:off x="3097856" y="1164400"/>
            <a:ext cx="2948100" cy="32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85" name="Google Shape;385;p15"/>
          <p:cNvSpPr txBox="1">
            <a:spLocks noGrp="1"/>
          </p:cNvSpPr>
          <p:nvPr>
            <p:ph type="ctrTitle" idx="2"/>
          </p:nvPr>
        </p:nvSpPr>
        <p:spPr>
          <a:xfrm>
            <a:off x="3097856" y="2914175"/>
            <a:ext cx="2948100" cy="32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86" name="Google Shape;386;p15"/>
          <p:cNvSpPr txBox="1">
            <a:spLocks noGrp="1"/>
          </p:cNvSpPr>
          <p:nvPr>
            <p:ph type="subTitle" idx="1"/>
          </p:nvPr>
        </p:nvSpPr>
        <p:spPr>
          <a:xfrm>
            <a:off x="2759306" y="1321386"/>
            <a:ext cx="3625200" cy="50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Light"/>
              <a:buNone/>
              <a:defRPr>
                <a:latin typeface="Barlow Light"/>
                <a:ea typeface="Barlow Light"/>
                <a:cs typeface="Barlow Light"/>
                <a:sym typeface="Barlow Light"/>
              </a:defRPr>
            </a:lvl1pPr>
            <a:lvl2pPr lvl="1"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2pPr>
            <a:lvl3pPr lvl="2"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3pPr>
            <a:lvl4pPr lvl="3"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4pPr>
            <a:lvl5pPr lvl="4"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5pPr>
            <a:lvl6pPr lvl="5"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6pPr>
            <a:lvl7pPr lvl="6"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7pPr>
            <a:lvl8pPr lvl="7"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8pPr>
            <a:lvl9pPr lvl="8"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9pPr>
          </a:lstStyle>
          <a:p>
            <a:endParaRPr/>
          </a:p>
        </p:txBody>
      </p:sp>
      <p:sp>
        <p:nvSpPr>
          <p:cNvPr id="387" name="Google Shape;387;p15"/>
          <p:cNvSpPr txBox="1">
            <a:spLocks noGrp="1"/>
          </p:cNvSpPr>
          <p:nvPr>
            <p:ph type="subTitle" idx="3"/>
          </p:nvPr>
        </p:nvSpPr>
        <p:spPr>
          <a:xfrm>
            <a:off x="2759306" y="3108525"/>
            <a:ext cx="3625200" cy="50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Light"/>
              <a:buNone/>
              <a:defRPr>
                <a:latin typeface="Barlow Light"/>
                <a:ea typeface="Barlow Light"/>
                <a:cs typeface="Barlow Light"/>
                <a:sym typeface="Barlow Light"/>
              </a:defRPr>
            </a:lvl1pPr>
            <a:lvl2pPr lvl="1"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2pPr>
            <a:lvl3pPr lvl="2"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3pPr>
            <a:lvl4pPr lvl="3"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4pPr>
            <a:lvl5pPr lvl="4"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5pPr>
            <a:lvl6pPr lvl="5"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6pPr>
            <a:lvl7pPr lvl="6"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7pPr>
            <a:lvl8pPr lvl="7"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8pPr>
            <a:lvl9pPr lvl="8"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9pPr>
          </a:lstStyle>
          <a:p>
            <a:endParaRPr/>
          </a:p>
        </p:txBody>
      </p:sp>
      <p:sp>
        <p:nvSpPr>
          <p:cNvPr id="388" name="Google Shape;388;p15"/>
          <p:cNvSpPr txBox="1">
            <a:spLocks noGrp="1"/>
          </p:cNvSpPr>
          <p:nvPr>
            <p:ph type="ctrTitle" idx="4"/>
          </p:nvPr>
        </p:nvSpPr>
        <p:spPr>
          <a:xfrm>
            <a:off x="3097856" y="2054875"/>
            <a:ext cx="2948100" cy="32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89" name="Google Shape;389;p15"/>
          <p:cNvSpPr txBox="1">
            <a:spLocks noGrp="1"/>
          </p:cNvSpPr>
          <p:nvPr>
            <p:ph type="ctrTitle" idx="5"/>
          </p:nvPr>
        </p:nvSpPr>
        <p:spPr>
          <a:xfrm>
            <a:off x="3097856" y="3826975"/>
            <a:ext cx="2948100" cy="32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90" name="Google Shape;390;p15"/>
          <p:cNvSpPr txBox="1">
            <a:spLocks noGrp="1"/>
          </p:cNvSpPr>
          <p:nvPr>
            <p:ph type="subTitle" idx="6"/>
          </p:nvPr>
        </p:nvSpPr>
        <p:spPr>
          <a:xfrm>
            <a:off x="2759306" y="2214951"/>
            <a:ext cx="3625200" cy="50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Light"/>
              <a:buNone/>
              <a:defRPr>
                <a:latin typeface="Barlow Light"/>
                <a:ea typeface="Barlow Light"/>
                <a:cs typeface="Barlow Light"/>
                <a:sym typeface="Barlow Light"/>
              </a:defRPr>
            </a:lvl1pPr>
            <a:lvl2pPr lvl="1"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2pPr>
            <a:lvl3pPr lvl="2"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3pPr>
            <a:lvl4pPr lvl="3"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4pPr>
            <a:lvl5pPr lvl="4"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5pPr>
            <a:lvl6pPr lvl="5"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6pPr>
            <a:lvl7pPr lvl="6"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7pPr>
            <a:lvl8pPr lvl="7"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8pPr>
            <a:lvl9pPr lvl="8"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9pPr>
          </a:lstStyle>
          <a:p>
            <a:endParaRPr/>
          </a:p>
        </p:txBody>
      </p:sp>
      <p:sp>
        <p:nvSpPr>
          <p:cNvPr id="391" name="Google Shape;391;p15"/>
          <p:cNvSpPr txBox="1">
            <a:spLocks noGrp="1"/>
          </p:cNvSpPr>
          <p:nvPr>
            <p:ph type="subTitle" idx="7"/>
          </p:nvPr>
        </p:nvSpPr>
        <p:spPr>
          <a:xfrm>
            <a:off x="2759299" y="4002100"/>
            <a:ext cx="3625200" cy="50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Light"/>
              <a:buNone/>
              <a:defRPr>
                <a:latin typeface="Barlow Light"/>
                <a:ea typeface="Barlow Light"/>
                <a:cs typeface="Barlow Light"/>
                <a:sym typeface="Barlow Light"/>
              </a:defRPr>
            </a:lvl1pPr>
            <a:lvl2pPr lvl="1"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2pPr>
            <a:lvl3pPr lvl="2"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3pPr>
            <a:lvl4pPr lvl="3"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4pPr>
            <a:lvl5pPr lvl="4"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5pPr>
            <a:lvl6pPr lvl="5"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6pPr>
            <a:lvl7pPr lvl="6"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7pPr>
            <a:lvl8pPr lvl="7"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8pPr>
            <a:lvl9pPr lvl="8"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9pPr>
          </a:lstStyle>
          <a:p>
            <a:endParaRPr/>
          </a:p>
        </p:txBody>
      </p:sp>
      <p:grpSp>
        <p:nvGrpSpPr>
          <p:cNvPr id="392" name="Google Shape;392;p15"/>
          <p:cNvGrpSpPr/>
          <p:nvPr/>
        </p:nvGrpSpPr>
        <p:grpSpPr>
          <a:xfrm>
            <a:off x="213314" y="81100"/>
            <a:ext cx="8797986" cy="4918399"/>
            <a:chOff x="213314" y="81100"/>
            <a:chExt cx="8797986" cy="4918399"/>
          </a:xfrm>
        </p:grpSpPr>
        <p:sp>
          <p:nvSpPr>
            <p:cNvPr id="393" name="Google Shape;393;p15"/>
            <p:cNvSpPr/>
            <p:nvPr/>
          </p:nvSpPr>
          <p:spPr>
            <a:xfrm>
              <a:off x="1271263" y="811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5"/>
            <p:cNvSpPr/>
            <p:nvPr/>
          </p:nvSpPr>
          <p:spPr>
            <a:xfrm>
              <a:off x="8652317" y="9373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5"/>
            <p:cNvSpPr/>
            <p:nvPr/>
          </p:nvSpPr>
          <p:spPr>
            <a:xfrm>
              <a:off x="2795659" y="357688"/>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5"/>
            <p:cNvSpPr/>
            <p:nvPr/>
          </p:nvSpPr>
          <p:spPr>
            <a:xfrm>
              <a:off x="5873219" y="1256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5"/>
            <p:cNvSpPr/>
            <p:nvPr/>
          </p:nvSpPr>
          <p:spPr>
            <a:xfrm>
              <a:off x="7449503" y="413035"/>
              <a:ext cx="33009" cy="35627"/>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5"/>
            <p:cNvSpPr/>
            <p:nvPr/>
          </p:nvSpPr>
          <p:spPr>
            <a:xfrm flipH="1">
              <a:off x="8193864" y="35770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5"/>
            <p:cNvSpPr/>
            <p:nvPr/>
          </p:nvSpPr>
          <p:spPr>
            <a:xfrm>
              <a:off x="6526591" y="862969"/>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5"/>
            <p:cNvSpPr/>
            <p:nvPr/>
          </p:nvSpPr>
          <p:spPr>
            <a:xfrm>
              <a:off x="3833126" y="25867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5"/>
            <p:cNvSpPr/>
            <p:nvPr/>
          </p:nvSpPr>
          <p:spPr>
            <a:xfrm rot="-10083839" flipH="1">
              <a:off x="1753813" y="708163"/>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5"/>
            <p:cNvSpPr/>
            <p:nvPr/>
          </p:nvSpPr>
          <p:spPr>
            <a:xfrm>
              <a:off x="4663394" y="10177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5"/>
            <p:cNvSpPr/>
            <p:nvPr/>
          </p:nvSpPr>
          <p:spPr>
            <a:xfrm flipH="1">
              <a:off x="213314" y="48927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5"/>
            <p:cNvSpPr/>
            <p:nvPr/>
          </p:nvSpPr>
          <p:spPr>
            <a:xfrm>
              <a:off x="8750226" y="439752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5"/>
            <p:cNvSpPr/>
            <p:nvPr/>
          </p:nvSpPr>
          <p:spPr>
            <a:xfrm>
              <a:off x="361159" y="192126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5"/>
            <p:cNvSpPr/>
            <p:nvPr/>
          </p:nvSpPr>
          <p:spPr>
            <a:xfrm>
              <a:off x="8982244" y="172456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5"/>
            <p:cNvSpPr/>
            <p:nvPr/>
          </p:nvSpPr>
          <p:spPr>
            <a:xfrm>
              <a:off x="8560342" y="34489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5"/>
            <p:cNvSpPr/>
            <p:nvPr/>
          </p:nvSpPr>
          <p:spPr>
            <a:xfrm>
              <a:off x="8444544" y="4930480"/>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5"/>
            <p:cNvSpPr/>
            <p:nvPr/>
          </p:nvSpPr>
          <p:spPr>
            <a:xfrm>
              <a:off x="332084" y="43975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5"/>
            <p:cNvSpPr/>
            <p:nvPr/>
          </p:nvSpPr>
          <p:spPr>
            <a:xfrm>
              <a:off x="791959" y="47937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5"/>
            <p:cNvSpPr/>
            <p:nvPr/>
          </p:nvSpPr>
          <p:spPr>
            <a:xfrm rot="-10083839" flipH="1">
              <a:off x="4498076" y="4500338"/>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5"/>
            <p:cNvSpPr/>
            <p:nvPr/>
          </p:nvSpPr>
          <p:spPr>
            <a:xfrm>
              <a:off x="5831863" y="43190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5"/>
            <p:cNvSpPr/>
            <p:nvPr/>
          </p:nvSpPr>
          <p:spPr>
            <a:xfrm>
              <a:off x="3187844" y="4725305"/>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5"/>
            <p:cNvSpPr/>
            <p:nvPr/>
          </p:nvSpPr>
          <p:spPr>
            <a:xfrm rot="-5400000" flipH="1">
              <a:off x="272689" y="26570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p:cSld name="TITLE_AND_TWO_COLUMNS_1">
    <p:spTree>
      <p:nvGrpSpPr>
        <p:cNvPr id="1" name="Shape 415"/>
        <p:cNvGrpSpPr/>
        <p:nvPr/>
      </p:nvGrpSpPr>
      <p:grpSpPr>
        <a:xfrm>
          <a:off x="0" y="0"/>
          <a:ext cx="0" cy="0"/>
          <a:chOff x="0" y="0"/>
          <a:chExt cx="0" cy="0"/>
        </a:xfrm>
      </p:grpSpPr>
      <p:sp>
        <p:nvSpPr>
          <p:cNvPr id="416" name="Google Shape;416;p16"/>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a:t>
            </a:fld>
            <a:endParaRPr/>
          </a:p>
        </p:txBody>
      </p:sp>
      <p:grpSp>
        <p:nvGrpSpPr>
          <p:cNvPr id="417" name="Google Shape;417;p16"/>
          <p:cNvGrpSpPr/>
          <p:nvPr/>
        </p:nvGrpSpPr>
        <p:grpSpPr>
          <a:xfrm>
            <a:off x="213314" y="81100"/>
            <a:ext cx="8797986" cy="4918399"/>
            <a:chOff x="213314" y="81100"/>
            <a:chExt cx="8797986" cy="4918399"/>
          </a:xfrm>
        </p:grpSpPr>
        <p:sp>
          <p:nvSpPr>
            <p:cNvPr id="418" name="Google Shape;418;p16"/>
            <p:cNvSpPr/>
            <p:nvPr/>
          </p:nvSpPr>
          <p:spPr>
            <a:xfrm>
              <a:off x="1271263" y="811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6"/>
            <p:cNvSpPr/>
            <p:nvPr/>
          </p:nvSpPr>
          <p:spPr>
            <a:xfrm>
              <a:off x="8652317" y="9373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6"/>
            <p:cNvSpPr/>
            <p:nvPr/>
          </p:nvSpPr>
          <p:spPr>
            <a:xfrm>
              <a:off x="2795659" y="357688"/>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6"/>
            <p:cNvSpPr/>
            <p:nvPr/>
          </p:nvSpPr>
          <p:spPr>
            <a:xfrm>
              <a:off x="5873219" y="1256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6"/>
            <p:cNvSpPr/>
            <p:nvPr/>
          </p:nvSpPr>
          <p:spPr>
            <a:xfrm>
              <a:off x="7449503" y="413035"/>
              <a:ext cx="33009" cy="35627"/>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6"/>
            <p:cNvSpPr/>
            <p:nvPr/>
          </p:nvSpPr>
          <p:spPr>
            <a:xfrm flipH="1">
              <a:off x="8193864" y="35770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6"/>
            <p:cNvSpPr/>
            <p:nvPr/>
          </p:nvSpPr>
          <p:spPr>
            <a:xfrm>
              <a:off x="6526591" y="862969"/>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6"/>
            <p:cNvSpPr/>
            <p:nvPr/>
          </p:nvSpPr>
          <p:spPr>
            <a:xfrm>
              <a:off x="3833126" y="25867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6"/>
            <p:cNvSpPr/>
            <p:nvPr/>
          </p:nvSpPr>
          <p:spPr>
            <a:xfrm rot="-10083839" flipH="1">
              <a:off x="1753813" y="708163"/>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6"/>
            <p:cNvSpPr/>
            <p:nvPr/>
          </p:nvSpPr>
          <p:spPr>
            <a:xfrm>
              <a:off x="4663394" y="10177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6"/>
            <p:cNvSpPr/>
            <p:nvPr/>
          </p:nvSpPr>
          <p:spPr>
            <a:xfrm flipH="1">
              <a:off x="213314" y="48927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6"/>
            <p:cNvSpPr/>
            <p:nvPr/>
          </p:nvSpPr>
          <p:spPr>
            <a:xfrm>
              <a:off x="8750226" y="439752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6"/>
            <p:cNvSpPr/>
            <p:nvPr/>
          </p:nvSpPr>
          <p:spPr>
            <a:xfrm>
              <a:off x="361159" y="192126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6"/>
            <p:cNvSpPr/>
            <p:nvPr/>
          </p:nvSpPr>
          <p:spPr>
            <a:xfrm>
              <a:off x="8982244" y="172456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6"/>
            <p:cNvSpPr/>
            <p:nvPr/>
          </p:nvSpPr>
          <p:spPr>
            <a:xfrm>
              <a:off x="8560342" y="34489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6"/>
            <p:cNvSpPr/>
            <p:nvPr/>
          </p:nvSpPr>
          <p:spPr>
            <a:xfrm>
              <a:off x="8444544" y="4930480"/>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6"/>
            <p:cNvSpPr/>
            <p:nvPr/>
          </p:nvSpPr>
          <p:spPr>
            <a:xfrm>
              <a:off x="332084" y="43975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6"/>
            <p:cNvSpPr/>
            <p:nvPr/>
          </p:nvSpPr>
          <p:spPr>
            <a:xfrm>
              <a:off x="791959" y="47937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6"/>
            <p:cNvSpPr/>
            <p:nvPr/>
          </p:nvSpPr>
          <p:spPr>
            <a:xfrm rot="-10083839" flipH="1">
              <a:off x="4498076" y="4500338"/>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6"/>
            <p:cNvSpPr/>
            <p:nvPr/>
          </p:nvSpPr>
          <p:spPr>
            <a:xfrm>
              <a:off x="5831863" y="43190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6"/>
            <p:cNvSpPr/>
            <p:nvPr/>
          </p:nvSpPr>
          <p:spPr>
            <a:xfrm>
              <a:off x="3187844" y="4725305"/>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6"/>
            <p:cNvSpPr/>
            <p:nvPr/>
          </p:nvSpPr>
          <p:spPr>
            <a:xfrm rot="-5400000" flipH="1">
              <a:off x="272689" y="26570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 name="Google Shape;440;p16"/>
          <p:cNvSpPr txBox="1">
            <a:spLocks noGrp="1"/>
          </p:cNvSpPr>
          <p:nvPr>
            <p:ph type="title"/>
          </p:nvPr>
        </p:nvSpPr>
        <p:spPr>
          <a:xfrm>
            <a:off x="720000" y="445025"/>
            <a:ext cx="7692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41" name="Google Shape;441;p16"/>
          <p:cNvSpPr txBox="1">
            <a:spLocks noGrp="1"/>
          </p:cNvSpPr>
          <p:nvPr>
            <p:ph type="ctrTitle" idx="2"/>
          </p:nvPr>
        </p:nvSpPr>
        <p:spPr>
          <a:xfrm>
            <a:off x="923875" y="2973975"/>
            <a:ext cx="2049000" cy="32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442" name="Google Shape;442;p16"/>
          <p:cNvSpPr txBox="1">
            <a:spLocks noGrp="1"/>
          </p:cNvSpPr>
          <p:nvPr>
            <p:ph type="subTitle" idx="1"/>
          </p:nvPr>
        </p:nvSpPr>
        <p:spPr>
          <a:xfrm>
            <a:off x="923850" y="3286103"/>
            <a:ext cx="2049000" cy="954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Light"/>
              <a:buNone/>
              <a:defRPr sz="1300">
                <a:latin typeface="Barlow Light"/>
                <a:ea typeface="Barlow Light"/>
                <a:cs typeface="Barlow Light"/>
                <a:sym typeface="Barlow Light"/>
              </a:defRPr>
            </a:lvl1pPr>
            <a:lvl2pPr lvl="1"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2pPr>
            <a:lvl3pPr lvl="2"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3pPr>
            <a:lvl4pPr lvl="3"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4pPr>
            <a:lvl5pPr lvl="4"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5pPr>
            <a:lvl6pPr lvl="5"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6pPr>
            <a:lvl7pPr lvl="6"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7pPr>
            <a:lvl8pPr lvl="7"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8pPr>
            <a:lvl9pPr lvl="8"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9pPr>
          </a:lstStyle>
          <a:p>
            <a:endParaRPr/>
          </a:p>
        </p:txBody>
      </p:sp>
      <p:sp>
        <p:nvSpPr>
          <p:cNvPr id="443" name="Google Shape;443;p16"/>
          <p:cNvSpPr txBox="1">
            <a:spLocks noGrp="1"/>
          </p:cNvSpPr>
          <p:nvPr>
            <p:ph type="ctrTitle" idx="3"/>
          </p:nvPr>
        </p:nvSpPr>
        <p:spPr>
          <a:xfrm>
            <a:off x="3547525" y="2973975"/>
            <a:ext cx="2049000" cy="32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444" name="Google Shape;444;p16"/>
          <p:cNvSpPr txBox="1">
            <a:spLocks noGrp="1"/>
          </p:cNvSpPr>
          <p:nvPr>
            <p:ph type="subTitle" idx="4"/>
          </p:nvPr>
        </p:nvSpPr>
        <p:spPr>
          <a:xfrm>
            <a:off x="3547500" y="3286103"/>
            <a:ext cx="2049000" cy="954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Light"/>
              <a:buNone/>
              <a:defRPr sz="1300">
                <a:latin typeface="Barlow Light"/>
                <a:ea typeface="Barlow Light"/>
                <a:cs typeface="Barlow Light"/>
                <a:sym typeface="Barlow Light"/>
              </a:defRPr>
            </a:lvl1pPr>
            <a:lvl2pPr lvl="1"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2pPr>
            <a:lvl3pPr lvl="2"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3pPr>
            <a:lvl4pPr lvl="3"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4pPr>
            <a:lvl5pPr lvl="4"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5pPr>
            <a:lvl6pPr lvl="5"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6pPr>
            <a:lvl7pPr lvl="6"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7pPr>
            <a:lvl8pPr lvl="7"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8pPr>
            <a:lvl9pPr lvl="8"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9pPr>
          </a:lstStyle>
          <a:p>
            <a:endParaRPr/>
          </a:p>
        </p:txBody>
      </p:sp>
      <p:sp>
        <p:nvSpPr>
          <p:cNvPr id="445" name="Google Shape;445;p16"/>
          <p:cNvSpPr txBox="1">
            <a:spLocks noGrp="1"/>
          </p:cNvSpPr>
          <p:nvPr>
            <p:ph type="ctrTitle" idx="5"/>
          </p:nvPr>
        </p:nvSpPr>
        <p:spPr>
          <a:xfrm>
            <a:off x="6171175" y="2973975"/>
            <a:ext cx="2049000" cy="32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446" name="Google Shape;446;p16"/>
          <p:cNvSpPr txBox="1">
            <a:spLocks noGrp="1"/>
          </p:cNvSpPr>
          <p:nvPr>
            <p:ph type="subTitle" idx="6"/>
          </p:nvPr>
        </p:nvSpPr>
        <p:spPr>
          <a:xfrm>
            <a:off x="6171150" y="3286103"/>
            <a:ext cx="2049000" cy="954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Light"/>
              <a:buNone/>
              <a:defRPr sz="1300">
                <a:latin typeface="Barlow Light"/>
                <a:ea typeface="Barlow Light"/>
                <a:cs typeface="Barlow Light"/>
                <a:sym typeface="Barlow Light"/>
              </a:defRPr>
            </a:lvl1pPr>
            <a:lvl2pPr lvl="1"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2pPr>
            <a:lvl3pPr lvl="2"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3pPr>
            <a:lvl4pPr lvl="3"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4pPr>
            <a:lvl5pPr lvl="4"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5pPr>
            <a:lvl6pPr lvl="5"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6pPr>
            <a:lvl7pPr lvl="6"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7pPr>
            <a:lvl8pPr lvl="7"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8pPr>
            <a:lvl9pPr lvl="8"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and text">
  <p:cSld name="TITLE_AND_TWO_COLUMNS_1_1">
    <p:spTree>
      <p:nvGrpSpPr>
        <p:cNvPr id="1" name="Shape 447"/>
        <p:cNvGrpSpPr/>
        <p:nvPr/>
      </p:nvGrpSpPr>
      <p:grpSpPr>
        <a:xfrm>
          <a:off x="0" y="0"/>
          <a:ext cx="0" cy="0"/>
          <a:chOff x="0" y="0"/>
          <a:chExt cx="0" cy="0"/>
        </a:xfrm>
      </p:grpSpPr>
      <p:grpSp>
        <p:nvGrpSpPr>
          <p:cNvPr id="448" name="Google Shape;448;p17"/>
          <p:cNvGrpSpPr/>
          <p:nvPr/>
        </p:nvGrpSpPr>
        <p:grpSpPr>
          <a:xfrm>
            <a:off x="213314" y="81100"/>
            <a:ext cx="8797986" cy="4918399"/>
            <a:chOff x="213314" y="81100"/>
            <a:chExt cx="8797986" cy="4918399"/>
          </a:xfrm>
        </p:grpSpPr>
        <p:sp>
          <p:nvSpPr>
            <p:cNvPr id="449" name="Google Shape;449;p17"/>
            <p:cNvSpPr/>
            <p:nvPr/>
          </p:nvSpPr>
          <p:spPr>
            <a:xfrm>
              <a:off x="1271263" y="811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7"/>
            <p:cNvSpPr/>
            <p:nvPr/>
          </p:nvSpPr>
          <p:spPr>
            <a:xfrm>
              <a:off x="8652317" y="9373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7"/>
            <p:cNvSpPr/>
            <p:nvPr/>
          </p:nvSpPr>
          <p:spPr>
            <a:xfrm>
              <a:off x="2795659" y="357688"/>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7"/>
            <p:cNvSpPr/>
            <p:nvPr/>
          </p:nvSpPr>
          <p:spPr>
            <a:xfrm>
              <a:off x="5873219" y="1256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7"/>
            <p:cNvSpPr/>
            <p:nvPr/>
          </p:nvSpPr>
          <p:spPr>
            <a:xfrm>
              <a:off x="7449503" y="413035"/>
              <a:ext cx="33009" cy="35627"/>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17"/>
            <p:cNvSpPr/>
            <p:nvPr/>
          </p:nvSpPr>
          <p:spPr>
            <a:xfrm flipH="1">
              <a:off x="8193864" y="35770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17"/>
            <p:cNvSpPr/>
            <p:nvPr/>
          </p:nvSpPr>
          <p:spPr>
            <a:xfrm>
              <a:off x="6526591" y="862969"/>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7"/>
            <p:cNvSpPr/>
            <p:nvPr/>
          </p:nvSpPr>
          <p:spPr>
            <a:xfrm>
              <a:off x="3833126" y="25867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7"/>
            <p:cNvSpPr/>
            <p:nvPr/>
          </p:nvSpPr>
          <p:spPr>
            <a:xfrm rot="-10083839" flipH="1">
              <a:off x="1753813" y="708163"/>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7"/>
            <p:cNvSpPr/>
            <p:nvPr/>
          </p:nvSpPr>
          <p:spPr>
            <a:xfrm>
              <a:off x="4663394" y="10177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7"/>
            <p:cNvSpPr/>
            <p:nvPr/>
          </p:nvSpPr>
          <p:spPr>
            <a:xfrm flipH="1">
              <a:off x="213314" y="48927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7"/>
            <p:cNvSpPr/>
            <p:nvPr/>
          </p:nvSpPr>
          <p:spPr>
            <a:xfrm>
              <a:off x="8750226" y="439752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7"/>
            <p:cNvSpPr/>
            <p:nvPr/>
          </p:nvSpPr>
          <p:spPr>
            <a:xfrm>
              <a:off x="361159" y="192126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7"/>
            <p:cNvSpPr/>
            <p:nvPr/>
          </p:nvSpPr>
          <p:spPr>
            <a:xfrm>
              <a:off x="8982244" y="172456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7"/>
            <p:cNvSpPr/>
            <p:nvPr/>
          </p:nvSpPr>
          <p:spPr>
            <a:xfrm>
              <a:off x="8560342" y="34489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7"/>
            <p:cNvSpPr/>
            <p:nvPr/>
          </p:nvSpPr>
          <p:spPr>
            <a:xfrm>
              <a:off x="8444544" y="4930480"/>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7"/>
            <p:cNvSpPr/>
            <p:nvPr/>
          </p:nvSpPr>
          <p:spPr>
            <a:xfrm>
              <a:off x="332084" y="43975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7"/>
            <p:cNvSpPr/>
            <p:nvPr/>
          </p:nvSpPr>
          <p:spPr>
            <a:xfrm>
              <a:off x="791959" y="47937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7"/>
            <p:cNvSpPr/>
            <p:nvPr/>
          </p:nvSpPr>
          <p:spPr>
            <a:xfrm rot="-10083839" flipH="1">
              <a:off x="4498076" y="4500338"/>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7"/>
            <p:cNvSpPr/>
            <p:nvPr/>
          </p:nvSpPr>
          <p:spPr>
            <a:xfrm>
              <a:off x="5831863" y="43190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7"/>
            <p:cNvSpPr/>
            <p:nvPr/>
          </p:nvSpPr>
          <p:spPr>
            <a:xfrm>
              <a:off x="3187844" y="4725305"/>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7"/>
            <p:cNvSpPr/>
            <p:nvPr/>
          </p:nvSpPr>
          <p:spPr>
            <a:xfrm rot="-5400000" flipH="1">
              <a:off x="272689" y="26570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1" name="Google Shape;471;p17"/>
          <p:cNvSpPr txBox="1">
            <a:spLocks noGrp="1"/>
          </p:cNvSpPr>
          <p:nvPr>
            <p:ph type="subTitle" idx="1"/>
          </p:nvPr>
        </p:nvSpPr>
        <p:spPr>
          <a:xfrm>
            <a:off x="2858300" y="1518763"/>
            <a:ext cx="5263200" cy="3963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a:lvl1pPr>
            <a:lvl2pPr lvl="1" algn="r" rtl="0">
              <a:spcBef>
                <a:spcPts val="1600"/>
              </a:spcBef>
              <a:spcAft>
                <a:spcPts val="0"/>
              </a:spcAft>
              <a:buNone/>
              <a:defRPr/>
            </a:lvl2pPr>
            <a:lvl3pPr lvl="2" algn="r" rtl="0">
              <a:spcBef>
                <a:spcPts val="1600"/>
              </a:spcBef>
              <a:spcAft>
                <a:spcPts val="0"/>
              </a:spcAft>
              <a:buNone/>
              <a:defRPr/>
            </a:lvl3pPr>
            <a:lvl4pPr lvl="3" algn="r" rtl="0">
              <a:spcBef>
                <a:spcPts val="1600"/>
              </a:spcBef>
              <a:spcAft>
                <a:spcPts val="0"/>
              </a:spcAft>
              <a:buNone/>
              <a:defRPr/>
            </a:lvl4pPr>
            <a:lvl5pPr lvl="4" algn="r" rtl="0">
              <a:spcBef>
                <a:spcPts val="1600"/>
              </a:spcBef>
              <a:spcAft>
                <a:spcPts val="0"/>
              </a:spcAft>
              <a:buNone/>
              <a:defRPr/>
            </a:lvl5pPr>
            <a:lvl6pPr lvl="5" algn="r" rtl="0">
              <a:spcBef>
                <a:spcPts val="1600"/>
              </a:spcBef>
              <a:spcAft>
                <a:spcPts val="0"/>
              </a:spcAft>
              <a:buNone/>
              <a:defRPr/>
            </a:lvl6pPr>
            <a:lvl7pPr lvl="6" algn="r" rtl="0">
              <a:spcBef>
                <a:spcPts val="1600"/>
              </a:spcBef>
              <a:spcAft>
                <a:spcPts val="0"/>
              </a:spcAft>
              <a:buNone/>
              <a:defRPr/>
            </a:lvl7pPr>
            <a:lvl8pPr lvl="7" algn="r" rtl="0">
              <a:spcBef>
                <a:spcPts val="1600"/>
              </a:spcBef>
              <a:spcAft>
                <a:spcPts val="0"/>
              </a:spcAft>
              <a:buNone/>
              <a:defRPr/>
            </a:lvl8pPr>
            <a:lvl9pPr lvl="8" algn="r" rtl="0">
              <a:spcBef>
                <a:spcPts val="1600"/>
              </a:spcBef>
              <a:spcAft>
                <a:spcPts val="1600"/>
              </a:spcAft>
              <a:buNone/>
              <a:defRPr/>
            </a:lvl9pPr>
          </a:lstStyle>
          <a:p>
            <a:endParaRPr/>
          </a:p>
        </p:txBody>
      </p:sp>
      <p:sp>
        <p:nvSpPr>
          <p:cNvPr id="472" name="Google Shape;472;p17"/>
          <p:cNvSpPr txBox="1">
            <a:spLocks noGrp="1"/>
          </p:cNvSpPr>
          <p:nvPr>
            <p:ph type="subTitle" idx="2"/>
          </p:nvPr>
        </p:nvSpPr>
        <p:spPr>
          <a:xfrm>
            <a:off x="2858300" y="2714557"/>
            <a:ext cx="5263200" cy="3963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a:lvl1pPr>
            <a:lvl2pPr lvl="1" algn="r" rtl="0">
              <a:spcBef>
                <a:spcPts val="1600"/>
              </a:spcBef>
              <a:spcAft>
                <a:spcPts val="0"/>
              </a:spcAft>
              <a:buNone/>
              <a:defRPr/>
            </a:lvl2pPr>
            <a:lvl3pPr lvl="2" algn="r" rtl="0">
              <a:spcBef>
                <a:spcPts val="1600"/>
              </a:spcBef>
              <a:spcAft>
                <a:spcPts val="0"/>
              </a:spcAft>
              <a:buNone/>
              <a:defRPr/>
            </a:lvl3pPr>
            <a:lvl4pPr lvl="3" algn="r" rtl="0">
              <a:spcBef>
                <a:spcPts val="1600"/>
              </a:spcBef>
              <a:spcAft>
                <a:spcPts val="0"/>
              </a:spcAft>
              <a:buNone/>
              <a:defRPr/>
            </a:lvl4pPr>
            <a:lvl5pPr lvl="4" algn="r" rtl="0">
              <a:spcBef>
                <a:spcPts val="1600"/>
              </a:spcBef>
              <a:spcAft>
                <a:spcPts val="0"/>
              </a:spcAft>
              <a:buNone/>
              <a:defRPr/>
            </a:lvl5pPr>
            <a:lvl6pPr lvl="5" algn="r" rtl="0">
              <a:spcBef>
                <a:spcPts val="1600"/>
              </a:spcBef>
              <a:spcAft>
                <a:spcPts val="0"/>
              </a:spcAft>
              <a:buNone/>
              <a:defRPr/>
            </a:lvl6pPr>
            <a:lvl7pPr lvl="6" algn="r" rtl="0">
              <a:spcBef>
                <a:spcPts val="1600"/>
              </a:spcBef>
              <a:spcAft>
                <a:spcPts val="0"/>
              </a:spcAft>
              <a:buNone/>
              <a:defRPr/>
            </a:lvl7pPr>
            <a:lvl8pPr lvl="7" algn="r" rtl="0">
              <a:spcBef>
                <a:spcPts val="1600"/>
              </a:spcBef>
              <a:spcAft>
                <a:spcPts val="0"/>
              </a:spcAft>
              <a:buNone/>
              <a:defRPr/>
            </a:lvl8pPr>
            <a:lvl9pPr lvl="8" algn="r" rtl="0">
              <a:spcBef>
                <a:spcPts val="1600"/>
              </a:spcBef>
              <a:spcAft>
                <a:spcPts val="1600"/>
              </a:spcAft>
              <a:buNone/>
              <a:defRPr/>
            </a:lvl9pPr>
          </a:lstStyle>
          <a:p>
            <a:endParaRPr/>
          </a:p>
        </p:txBody>
      </p:sp>
      <p:sp>
        <p:nvSpPr>
          <p:cNvPr id="473" name="Google Shape;473;p17"/>
          <p:cNvSpPr txBox="1">
            <a:spLocks noGrp="1"/>
          </p:cNvSpPr>
          <p:nvPr>
            <p:ph type="subTitle" idx="3"/>
          </p:nvPr>
        </p:nvSpPr>
        <p:spPr>
          <a:xfrm>
            <a:off x="2858300" y="3926238"/>
            <a:ext cx="5263200" cy="3963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a:lvl1pPr>
            <a:lvl2pPr lvl="1" algn="r" rtl="0">
              <a:spcBef>
                <a:spcPts val="1600"/>
              </a:spcBef>
              <a:spcAft>
                <a:spcPts val="0"/>
              </a:spcAft>
              <a:buNone/>
              <a:defRPr/>
            </a:lvl2pPr>
            <a:lvl3pPr lvl="2" algn="r" rtl="0">
              <a:spcBef>
                <a:spcPts val="1600"/>
              </a:spcBef>
              <a:spcAft>
                <a:spcPts val="0"/>
              </a:spcAft>
              <a:buNone/>
              <a:defRPr/>
            </a:lvl3pPr>
            <a:lvl4pPr lvl="3" algn="r" rtl="0">
              <a:spcBef>
                <a:spcPts val="1600"/>
              </a:spcBef>
              <a:spcAft>
                <a:spcPts val="0"/>
              </a:spcAft>
              <a:buNone/>
              <a:defRPr/>
            </a:lvl4pPr>
            <a:lvl5pPr lvl="4" algn="r" rtl="0">
              <a:spcBef>
                <a:spcPts val="1600"/>
              </a:spcBef>
              <a:spcAft>
                <a:spcPts val="0"/>
              </a:spcAft>
              <a:buNone/>
              <a:defRPr/>
            </a:lvl5pPr>
            <a:lvl6pPr lvl="5" algn="r" rtl="0">
              <a:spcBef>
                <a:spcPts val="1600"/>
              </a:spcBef>
              <a:spcAft>
                <a:spcPts val="0"/>
              </a:spcAft>
              <a:buNone/>
              <a:defRPr/>
            </a:lvl6pPr>
            <a:lvl7pPr lvl="6" algn="r" rtl="0">
              <a:spcBef>
                <a:spcPts val="1600"/>
              </a:spcBef>
              <a:spcAft>
                <a:spcPts val="0"/>
              </a:spcAft>
              <a:buNone/>
              <a:defRPr/>
            </a:lvl7pPr>
            <a:lvl8pPr lvl="7" algn="r" rtl="0">
              <a:spcBef>
                <a:spcPts val="1600"/>
              </a:spcBef>
              <a:spcAft>
                <a:spcPts val="0"/>
              </a:spcAft>
              <a:buNone/>
              <a:defRPr/>
            </a:lvl8pPr>
            <a:lvl9pPr lvl="8" algn="r" rtl="0">
              <a:spcBef>
                <a:spcPts val="1600"/>
              </a:spcBef>
              <a:spcAft>
                <a:spcPts val="1600"/>
              </a:spcAft>
              <a:buNone/>
              <a:defRPr/>
            </a:lvl9pPr>
          </a:lstStyle>
          <a:p>
            <a:endParaRPr/>
          </a:p>
        </p:txBody>
      </p:sp>
      <p:sp>
        <p:nvSpPr>
          <p:cNvPr id="474" name="Google Shape;474;p17"/>
          <p:cNvSpPr txBox="1">
            <a:spLocks noGrp="1"/>
          </p:cNvSpPr>
          <p:nvPr>
            <p:ph type="title" hasCustomPrompt="1"/>
          </p:nvPr>
        </p:nvSpPr>
        <p:spPr>
          <a:xfrm>
            <a:off x="2858300" y="820963"/>
            <a:ext cx="5263200" cy="69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475" name="Google Shape;475;p17"/>
          <p:cNvSpPr txBox="1">
            <a:spLocks noGrp="1"/>
          </p:cNvSpPr>
          <p:nvPr>
            <p:ph type="title" idx="4" hasCustomPrompt="1"/>
          </p:nvPr>
        </p:nvSpPr>
        <p:spPr>
          <a:xfrm>
            <a:off x="2858300" y="2032636"/>
            <a:ext cx="5263200" cy="69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476" name="Google Shape;476;p17"/>
          <p:cNvSpPr txBox="1">
            <a:spLocks noGrp="1"/>
          </p:cNvSpPr>
          <p:nvPr>
            <p:ph type="title" idx="5" hasCustomPrompt="1"/>
          </p:nvPr>
        </p:nvSpPr>
        <p:spPr>
          <a:xfrm>
            <a:off x="2858300" y="3228437"/>
            <a:ext cx="5263200" cy="69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six columns">
  <p:cSld name="TITLE_AND_TWO_COLUMNS_1_1_1">
    <p:spTree>
      <p:nvGrpSpPr>
        <p:cNvPr id="1" name="Shape 477"/>
        <p:cNvGrpSpPr/>
        <p:nvPr/>
      </p:nvGrpSpPr>
      <p:grpSpPr>
        <a:xfrm>
          <a:off x="0" y="0"/>
          <a:ext cx="0" cy="0"/>
          <a:chOff x="0" y="0"/>
          <a:chExt cx="0" cy="0"/>
        </a:xfrm>
      </p:grpSpPr>
      <p:grpSp>
        <p:nvGrpSpPr>
          <p:cNvPr id="478" name="Google Shape;478;p18"/>
          <p:cNvGrpSpPr/>
          <p:nvPr/>
        </p:nvGrpSpPr>
        <p:grpSpPr>
          <a:xfrm>
            <a:off x="213314" y="81100"/>
            <a:ext cx="8797986" cy="4918399"/>
            <a:chOff x="213314" y="81100"/>
            <a:chExt cx="8797986" cy="4918399"/>
          </a:xfrm>
        </p:grpSpPr>
        <p:sp>
          <p:nvSpPr>
            <p:cNvPr id="479" name="Google Shape;479;p18"/>
            <p:cNvSpPr/>
            <p:nvPr/>
          </p:nvSpPr>
          <p:spPr>
            <a:xfrm>
              <a:off x="1271263" y="811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8"/>
            <p:cNvSpPr/>
            <p:nvPr/>
          </p:nvSpPr>
          <p:spPr>
            <a:xfrm>
              <a:off x="8652317" y="9373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8"/>
            <p:cNvSpPr/>
            <p:nvPr/>
          </p:nvSpPr>
          <p:spPr>
            <a:xfrm>
              <a:off x="2795659" y="357688"/>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8"/>
            <p:cNvSpPr/>
            <p:nvPr/>
          </p:nvSpPr>
          <p:spPr>
            <a:xfrm>
              <a:off x="5873219" y="1256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8"/>
            <p:cNvSpPr/>
            <p:nvPr/>
          </p:nvSpPr>
          <p:spPr>
            <a:xfrm>
              <a:off x="7449503" y="413035"/>
              <a:ext cx="33009" cy="35627"/>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8"/>
            <p:cNvSpPr/>
            <p:nvPr/>
          </p:nvSpPr>
          <p:spPr>
            <a:xfrm flipH="1">
              <a:off x="8193864" y="35770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8"/>
            <p:cNvSpPr/>
            <p:nvPr/>
          </p:nvSpPr>
          <p:spPr>
            <a:xfrm>
              <a:off x="6526591" y="862969"/>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8"/>
            <p:cNvSpPr/>
            <p:nvPr/>
          </p:nvSpPr>
          <p:spPr>
            <a:xfrm>
              <a:off x="3833126" y="25867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8"/>
            <p:cNvSpPr/>
            <p:nvPr/>
          </p:nvSpPr>
          <p:spPr>
            <a:xfrm rot="-10083839" flipH="1">
              <a:off x="1753813" y="708163"/>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8"/>
            <p:cNvSpPr/>
            <p:nvPr/>
          </p:nvSpPr>
          <p:spPr>
            <a:xfrm>
              <a:off x="4663394" y="10177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8"/>
            <p:cNvSpPr/>
            <p:nvPr/>
          </p:nvSpPr>
          <p:spPr>
            <a:xfrm flipH="1">
              <a:off x="213314" y="48927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8"/>
            <p:cNvSpPr/>
            <p:nvPr/>
          </p:nvSpPr>
          <p:spPr>
            <a:xfrm>
              <a:off x="8750226" y="439752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8"/>
            <p:cNvSpPr/>
            <p:nvPr/>
          </p:nvSpPr>
          <p:spPr>
            <a:xfrm>
              <a:off x="361159" y="192126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8"/>
            <p:cNvSpPr/>
            <p:nvPr/>
          </p:nvSpPr>
          <p:spPr>
            <a:xfrm>
              <a:off x="8982244" y="172456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8"/>
            <p:cNvSpPr/>
            <p:nvPr/>
          </p:nvSpPr>
          <p:spPr>
            <a:xfrm>
              <a:off x="8560342" y="34489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8"/>
            <p:cNvSpPr/>
            <p:nvPr/>
          </p:nvSpPr>
          <p:spPr>
            <a:xfrm>
              <a:off x="8444544" y="4930480"/>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8"/>
            <p:cNvSpPr/>
            <p:nvPr/>
          </p:nvSpPr>
          <p:spPr>
            <a:xfrm>
              <a:off x="332084" y="43975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8"/>
            <p:cNvSpPr/>
            <p:nvPr/>
          </p:nvSpPr>
          <p:spPr>
            <a:xfrm>
              <a:off x="791959" y="47937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8"/>
            <p:cNvSpPr/>
            <p:nvPr/>
          </p:nvSpPr>
          <p:spPr>
            <a:xfrm rot="-10083839" flipH="1">
              <a:off x="4498076" y="4500338"/>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8"/>
            <p:cNvSpPr/>
            <p:nvPr/>
          </p:nvSpPr>
          <p:spPr>
            <a:xfrm>
              <a:off x="5831863" y="43190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8"/>
            <p:cNvSpPr/>
            <p:nvPr/>
          </p:nvSpPr>
          <p:spPr>
            <a:xfrm>
              <a:off x="3187844" y="4725305"/>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8"/>
            <p:cNvSpPr/>
            <p:nvPr/>
          </p:nvSpPr>
          <p:spPr>
            <a:xfrm rot="-5400000" flipH="1">
              <a:off x="272689" y="26570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 name="Google Shape;501;p18"/>
          <p:cNvSpPr txBox="1">
            <a:spLocks noGrp="1"/>
          </p:cNvSpPr>
          <p:nvPr>
            <p:ph type="title"/>
          </p:nvPr>
        </p:nvSpPr>
        <p:spPr>
          <a:xfrm>
            <a:off x="968100" y="1908847"/>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4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502" name="Google Shape;502;p18"/>
          <p:cNvSpPr txBox="1">
            <a:spLocks noGrp="1"/>
          </p:cNvSpPr>
          <p:nvPr>
            <p:ph type="subTitle" idx="1"/>
          </p:nvPr>
        </p:nvSpPr>
        <p:spPr>
          <a:xfrm>
            <a:off x="592650" y="2326475"/>
            <a:ext cx="2592300" cy="348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503" name="Google Shape;503;p18"/>
          <p:cNvSpPr txBox="1">
            <a:spLocks noGrp="1"/>
          </p:cNvSpPr>
          <p:nvPr>
            <p:ph type="title" idx="2"/>
          </p:nvPr>
        </p:nvSpPr>
        <p:spPr>
          <a:xfrm>
            <a:off x="6336924" y="1908847"/>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4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504" name="Google Shape;504;p18"/>
          <p:cNvSpPr txBox="1">
            <a:spLocks noGrp="1"/>
          </p:cNvSpPr>
          <p:nvPr>
            <p:ph type="subTitle" idx="3"/>
          </p:nvPr>
        </p:nvSpPr>
        <p:spPr>
          <a:xfrm>
            <a:off x="5961475" y="2326475"/>
            <a:ext cx="2592300" cy="348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505" name="Google Shape;505;p18"/>
          <p:cNvSpPr txBox="1">
            <a:spLocks noGrp="1"/>
          </p:cNvSpPr>
          <p:nvPr>
            <p:ph type="title" idx="4"/>
          </p:nvPr>
        </p:nvSpPr>
        <p:spPr>
          <a:xfrm>
            <a:off x="3651677" y="3520422"/>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4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506" name="Google Shape;506;p18"/>
          <p:cNvSpPr txBox="1">
            <a:spLocks noGrp="1"/>
          </p:cNvSpPr>
          <p:nvPr>
            <p:ph type="subTitle" idx="5"/>
          </p:nvPr>
        </p:nvSpPr>
        <p:spPr>
          <a:xfrm>
            <a:off x="3276225" y="3938050"/>
            <a:ext cx="2592300" cy="348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507" name="Google Shape;507;p18"/>
          <p:cNvSpPr txBox="1">
            <a:spLocks noGrp="1"/>
          </p:cNvSpPr>
          <p:nvPr>
            <p:ph type="title" idx="6"/>
          </p:nvPr>
        </p:nvSpPr>
        <p:spPr>
          <a:xfrm>
            <a:off x="3651677" y="1908847"/>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4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508" name="Google Shape;508;p18"/>
          <p:cNvSpPr txBox="1">
            <a:spLocks noGrp="1"/>
          </p:cNvSpPr>
          <p:nvPr>
            <p:ph type="subTitle" idx="7"/>
          </p:nvPr>
        </p:nvSpPr>
        <p:spPr>
          <a:xfrm>
            <a:off x="3276225" y="2326475"/>
            <a:ext cx="2592300" cy="348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509" name="Google Shape;509;p18"/>
          <p:cNvSpPr txBox="1">
            <a:spLocks noGrp="1"/>
          </p:cNvSpPr>
          <p:nvPr>
            <p:ph type="title" idx="8"/>
          </p:nvPr>
        </p:nvSpPr>
        <p:spPr>
          <a:xfrm>
            <a:off x="968100" y="3520422"/>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4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510" name="Google Shape;510;p18"/>
          <p:cNvSpPr txBox="1">
            <a:spLocks noGrp="1"/>
          </p:cNvSpPr>
          <p:nvPr>
            <p:ph type="subTitle" idx="9"/>
          </p:nvPr>
        </p:nvSpPr>
        <p:spPr>
          <a:xfrm>
            <a:off x="592650" y="3938050"/>
            <a:ext cx="2592300" cy="348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511" name="Google Shape;511;p18"/>
          <p:cNvSpPr txBox="1">
            <a:spLocks noGrp="1"/>
          </p:cNvSpPr>
          <p:nvPr>
            <p:ph type="title" idx="13"/>
          </p:nvPr>
        </p:nvSpPr>
        <p:spPr>
          <a:xfrm>
            <a:off x="6336924" y="3520422"/>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4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512" name="Google Shape;512;p18"/>
          <p:cNvSpPr txBox="1">
            <a:spLocks noGrp="1"/>
          </p:cNvSpPr>
          <p:nvPr>
            <p:ph type="subTitle" idx="14"/>
          </p:nvPr>
        </p:nvSpPr>
        <p:spPr>
          <a:xfrm>
            <a:off x="5961475" y="3938050"/>
            <a:ext cx="2592300" cy="348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513" name="Google Shape;513;p18"/>
          <p:cNvSpPr txBox="1">
            <a:spLocks noGrp="1"/>
          </p:cNvSpPr>
          <p:nvPr>
            <p:ph type="title" idx="15"/>
          </p:nvPr>
        </p:nvSpPr>
        <p:spPr>
          <a:xfrm>
            <a:off x="720000" y="445025"/>
            <a:ext cx="7692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1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TITLE_AND_TWO_COLUMNS_1_1_1_1">
    <p:spTree>
      <p:nvGrpSpPr>
        <p:cNvPr id="1" name="Shape 514"/>
        <p:cNvGrpSpPr/>
        <p:nvPr/>
      </p:nvGrpSpPr>
      <p:grpSpPr>
        <a:xfrm>
          <a:off x="0" y="0"/>
          <a:ext cx="0" cy="0"/>
          <a:chOff x="0" y="0"/>
          <a:chExt cx="0" cy="0"/>
        </a:xfrm>
      </p:grpSpPr>
      <p:grpSp>
        <p:nvGrpSpPr>
          <p:cNvPr id="515" name="Google Shape;515;p19"/>
          <p:cNvGrpSpPr/>
          <p:nvPr/>
        </p:nvGrpSpPr>
        <p:grpSpPr>
          <a:xfrm>
            <a:off x="213314" y="81100"/>
            <a:ext cx="8797986" cy="4918399"/>
            <a:chOff x="213314" y="81100"/>
            <a:chExt cx="8797986" cy="4918399"/>
          </a:xfrm>
        </p:grpSpPr>
        <p:sp>
          <p:nvSpPr>
            <p:cNvPr id="516" name="Google Shape;516;p19"/>
            <p:cNvSpPr/>
            <p:nvPr/>
          </p:nvSpPr>
          <p:spPr>
            <a:xfrm>
              <a:off x="1271263" y="811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9"/>
            <p:cNvSpPr/>
            <p:nvPr/>
          </p:nvSpPr>
          <p:spPr>
            <a:xfrm>
              <a:off x="8652317" y="9373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9"/>
            <p:cNvSpPr/>
            <p:nvPr/>
          </p:nvSpPr>
          <p:spPr>
            <a:xfrm>
              <a:off x="2795659" y="357688"/>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9"/>
            <p:cNvSpPr/>
            <p:nvPr/>
          </p:nvSpPr>
          <p:spPr>
            <a:xfrm>
              <a:off x="5873219" y="1256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9"/>
            <p:cNvSpPr/>
            <p:nvPr/>
          </p:nvSpPr>
          <p:spPr>
            <a:xfrm>
              <a:off x="7449503" y="413035"/>
              <a:ext cx="33009" cy="35627"/>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9"/>
            <p:cNvSpPr/>
            <p:nvPr/>
          </p:nvSpPr>
          <p:spPr>
            <a:xfrm flipH="1">
              <a:off x="8193864" y="35770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9"/>
            <p:cNvSpPr/>
            <p:nvPr/>
          </p:nvSpPr>
          <p:spPr>
            <a:xfrm>
              <a:off x="6526591" y="862969"/>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9"/>
            <p:cNvSpPr/>
            <p:nvPr/>
          </p:nvSpPr>
          <p:spPr>
            <a:xfrm>
              <a:off x="3833126" y="25867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9"/>
            <p:cNvSpPr/>
            <p:nvPr/>
          </p:nvSpPr>
          <p:spPr>
            <a:xfrm rot="-10083839" flipH="1">
              <a:off x="1753813" y="708163"/>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9"/>
            <p:cNvSpPr/>
            <p:nvPr/>
          </p:nvSpPr>
          <p:spPr>
            <a:xfrm>
              <a:off x="4663394" y="10177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9"/>
            <p:cNvSpPr/>
            <p:nvPr/>
          </p:nvSpPr>
          <p:spPr>
            <a:xfrm flipH="1">
              <a:off x="213314" y="48927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9"/>
            <p:cNvSpPr/>
            <p:nvPr/>
          </p:nvSpPr>
          <p:spPr>
            <a:xfrm>
              <a:off x="8750226" y="439752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9"/>
            <p:cNvSpPr/>
            <p:nvPr/>
          </p:nvSpPr>
          <p:spPr>
            <a:xfrm>
              <a:off x="361159" y="192126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9"/>
            <p:cNvSpPr/>
            <p:nvPr/>
          </p:nvSpPr>
          <p:spPr>
            <a:xfrm>
              <a:off x="8982244" y="172456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9"/>
            <p:cNvSpPr/>
            <p:nvPr/>
          </p:nvSpPr>
          <p:spPr>
            <a:xfrm>
              <a:off x="8560342" y="34489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9"/>
            <p:cNvSpPr/>
            <p:nvPr/>
          </p:nvSpPr>
          <p:spPr>
            <a:xfrm>
              <a:off x="8444544" y="4930480"/>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9"/>
            <p:cNvSpPr/>
            <p:nvPr/>
          </p:nvSpPr>
          <p:spPr>
            <a:xfrm>
              <a:off x="332084" y="43975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9"/>
            <p:cNvSpPr/>
            <p:nvPr/>
          </p:nvSpPr>
          <p:spPr>
            <a:xfrm>
              <a:off x="791959" y="47937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9"/>
            <p:cNvSpPr/>
            <p:nvPr/>
          </p:nvSpPr>
          <p:spPr>
            <a:xfrm rot="-10083839" flipH="1">
              <a:off x="4498076" y="4500338"/>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9"/>
            <p:cNvSpPr/>
            <p:nvPr/>
          </p:nvSpPr>
          <p:spPr>
            <a:xfrm>
              <a:off x="5831863" y="43190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9"/>
            <p:cNvSpPr/>
            <p:nvPr/>
          </p:nvSpPr>
          <p:spPr>
            <a:xfrm>
              <a:off x="3187844" y="4725305"/>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9"/>
            <p:cNvSpPr/>
            <p:nvPr/>
          </p:nvSpPr>
          <p:spPr>
            <a:xfrm rot="-5400000" flipH="1">
              <a:off x="272689" y="26570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8" name="Google Shape;538;p19"/>
          <p:cNvSpPr txBox="1">
            <a:spLocks noGrp="1"/>
          </p:cNvSpPr>
          <p:nvPr>
            <p:ph type="title"/>
          </p:nvPr>
        </p:nvSpPr>
        <p:spPr>
          <a:xfrm>
            <a:off x="1578076" y="1838000"/>
            <a:ext cx="1572600" cy="705600"/>
          </a:xfrm>
          <a:prstGeom prst="rect">
            <a:avLst/>
          </a:prstGeom>
          <a:noFill/>
          <a:ln>
            <a:noFill/>
          </a:ln>
        </p:spPr>
        <p:txBody>
          <a:bodyPr spcFirstLastPara="1" wrap="square" lIns="0" tIns="0" rIns="0" bIns="0" anchor="b" anchorCtr="0">
            <a:noAutofit/>
          </a:bodyPr>
          <a:lstStyle>
            <a:lvl1pPr lvl="0" algn="r" rtl="0">
              <a:spcBef>
                <a:spcPts val="0"/>
              </a:spcBef>
              <a:spcAft>
                <a:spcPts val="0"/>
              </a:spcAft>
              <a:buSzPts val="2200"/>
              <a:buNone/>
              <a:defRPr sz="2200" i="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539" name="Google Shape;539;p19"/>
          <p:cNvSpPr txBox="1">
            <a:spLocks noGrp="1"/>
          </p:cNvSpPr>
          <p:nvPr>
            <p:ph type="subTitle" idx="1"/>
          </p:nvPr>
        </p:nvSpPr>
        <p:spPr>
          <a:xfrm>
            <a:off x="1226775" y="2731775"/>
            <a:ext cx="1923900" cy="840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a:lvl1pPr>
            <a:lvl2pPr lvl="1" algn="r" rtl="0">
              <a:spcBef>
                <a:spcPts val="1600"/>
              </a:spcBef>
              <a:spcAft>
                <a:spcPts val="0"/>
              </a:spcAft>
              <a:buNone/>
              <a:defRPr/>
            </a:lvl2pPr>
            <a:lvl3pPr lvl="2" algn="r" rtl="0">
              <a:spcBef>
                <a:spcPts val="1600"/>
              </a:spcBef>
              <a:spcAft>
                <a:spcPts val="0"/>
              </a:spcAft>
              <a:buNone/>
              <a:defRPr/>
            </a:lvl3pPr>
            <a:lvl4pPr lvl="3" algn="r" rtl="0">
              <a:spcBef>
                <a:spcPts val="1600"/>
              </a:spcBef>
              <a:spcAft>
                <a:spcPts val="0"/>
              </a:spcAft>
              <a:buNone/>
              <a:defRPr/>
            </a:lvl4pPr>
            <a:lvl5pPr lvl="4" algn="r" rtl="0">
              <a:spcBef>
                <a:spcPts val="1600"/>
              </a:spcBef>
              <a:spcAft>
                <a:spcPts val="0"/>
              </a:spcAft>
              <a:buNone/>
              <a:defRPr/>
            </a:lvl5pPr>
            <a:lvl6pPr lvl="5" algn="r" rtl="0">
              <a:spcBef>
                <a:spcPts val="1600"/>
              </a:spcBef>
              <a:spcAft>
                <a:spcPts val="0"/>
              </a:spcAft>
              <a:buNone/>
              <a:defRPr/>
            </a:lvl6pPr>
            <a:lvl7pPr lvl="6" algn="r" rtl="0">
              <a:spcBef>
                <a:spcPts val="1600"/>
              </a:spcBef>
              <a:spcAft>
                <a:spcPts val="0"/>
              </a:spcAft>
              <a:buNone/>
              <a:defRPr/>
            </a:lvl7pPr>
            <a:lvl8pPr lvl="7" algn="r" rtl="0">
              <a:spcBef>
                <a:spcPts val="1600"/>
              </a:spcBef>
              <a:spcAft>
                <a:spcPts val="0"/>
              </a:spcAft>
              <a:buNone/>
              <a:defRPr/>
            </a:lvl8pPr>
            <a:lvl9pPr lvl="8" algn="r" rtl="0">
              <a:spcBef>
                <a:spcPts val="1600"/>
              </a:spcBef>
              <a:spcAft>
                <a:spcPts val="1600"/>
              </a:spcAft>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2">
  <p:cSld name="TITLE_AND_TWO_COLUMNS_1_1_1_1_1">
    <p:spTree>
      <p:nvGrpSpPr>
        <p:cNvPr id="1" name="Shape 540"/>
        <p:cNvGrpSpPr/>
        <p:nvPr/>
      </p:nvGrpSpPr>
      <p:grpSpPr>
        <a:xfrm>
          <a:off x="0" y="0"/>
          <a:ext cx="0" cy="0"/>
          <a:chOff x="0" y="0"/>
          <a:chExt cx="0" cy="0"/>
        </a:xfrm>
      </p:grpSpPr>
      <p:grpSp>
        <p:nvGrpSpPr>
          <p:cNvPr id="541" name="Google Shape;541;p20"/>
          <p:cNvGrpSpPr/>
          <p:nvPr/>
        </p:nvGrpSpPr>
        <p:grpSpPr>
          <a:xfrm>
            <a:off x="213314" y="81100"/>
            <a:ext cx="8797986" cy="4918399"/>
            <a:chOff x="213314" y="81100"/>
            <a:chExt cx="8797986" cy="4918399"/>
          </a:xfrm>
        </p:grpSpPr>
        <p:sp>
          <p:nvSpPr>
            <p:cNvPr id="542" name="Google Shape;542;p20"/>
            <p:cNvSpPr/>
            <p:nvPr/>
          </p:nvSpPr>
          <p:spPr>
            <a:xfrm>
              <a:off x="1271263" y="811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0"/>
            <p:cNvSpPr/>
            <p:nvPr/>
          </p:nvSpPr>
          <p:spPr>
            <a:xfrm>
              <a:off x="8652317" y="9373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0"/>
            <p:cNvSpPr/>
            <p:nvPr/>
          </p:nvSpPr>
          <p:spPr>
            <a:xfrm>
              <a:off x="2795659" y="357688"/>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0"/>
            <p:cNvSpPr/>
            <p:nvPr/>
          </p:nvSpPr>
          <p:spPr>
            <a:xfrm>
              <a:off x="5873219" y="1256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0"/>
            <p:cNvSpPr/>
            <p:nvPr/>
          </p:nvSpPr>
          <p:spPr>
            <a:xfrm>
              <a:off x="7449503" y="413035"/>
              <a:ext cx="33009" cy="35627"/>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0"/>
            <p:cNvSpPr/>
            <p:nvPr/>
          </p:nvSpPr>
          <p:spPr>
            <a:xfrm flipH="1">
              <a:off x="8193864" y="35770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0"/>
            <p:cNvSpPr/>
            <p:nvPr/>
          </p:nvSpPr>
          <p:spPr>
            <a:xfrm>
              <a:off x="6526591" y="862969"/>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0"/>
            <p:cNvSpPr/>
            <p:nvPr/>
          </p:nvSpPr>
          <p:spPr>
            <a:xfrm>
              <a:off x="3833126" y="25867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0"/>
            <p:cNvSpPr/>
            <p:nvPr/>
          </p:nvSpPr>
          <p:spPr>
            <a:xfrm rot="-10083839" flipH="1">
              <a:off x="1753813" y="708163"/>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0"/>
            <p:cNvSpPr/>
            <p:nvPr/>
          </p:nvSpPr>
          <p:spPr>
            <a:xfrm>
              <a:off x="4663394" y="10177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0"/>
            <p:cNvSpPr/>
            <p:nvPr/>
          </p:nvSpPr>
          <p:spPr>
            <a:xfrm flipH="1">
              <a:off x="213314" y="48927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0"/>
            <p:cNvSpPr/>
            <p:nvPr/>
          </p:nvSpPr>
          <p:spPr>
            <a:xfrm>
              <a:off x="8750226" y="439752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0"/>
            <p:cNvSpPr/>
            <p:nvPr/>
          </p:nvSpPr>
          <p:spPr>
            <a:xfrm>
              <a:off x="361159" y="192126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0"/>
            <p:cNvSpPr/>
            <p:nvPr/>
          </p:nvSpPr>
          <p:spPr>
            <a:xfrm>
              <a:off x="8982244" y="172456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0"/>
            <p:cNvSpPr/>
            <p:nvPr/>
          </p:nvSpPr>
          <p:spPr>
            <a:xfrm>
              <a:off x="8560342" y="34489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0"/>
            <p:cNvSpPr/>
            <p:nvPr/>
          </p:nvSpPr>
          <p:spPr>
            <a:xfrm>
              <a:off x="8444544" y="4930480"/>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0"/>
            <p:cNvSpPr/>
            <p:nvPr/>
          </p:nvSpPr>
          <p:spPr>
            <a:xfrm>
              <a:off x="332084" y="43975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0"/>
            <p:cNvSpPr/>
            <p:nvPr/>
          </p:nvSpPr>
          <p:spPr>
            <a:xfrm>
              <a:off x="791959" y="47937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0"/>
            <p:cNvSpPr/>
            <p:nvPr/>
          </p:nvSpPr>
          <p:spPr>
            <a:xfrm rot="-10083839" flipH="1">
              <a:off x="4498076" y="4500338"/>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0"/>
            <p:cNvSpPr/>
            <p:nvPr/>
          </p:nvSpPr>
          <p:spPr>
            <a:xfrm>
              <a:off x="5831863" y="43190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0"/>
            <p:cNvSpPr/>
            <p:nvPr/>
          </p:nvSpPr>
          <p:spPr>
            <a:xfrm>
              <a:off x="3187844" y="4725305"/>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0"/>
            <p:cNvSpPr/>
            <p:nvPr/>
          </p:nvSpPr>
          <p:spPr>
            <a:xfrm rot="-5400000" flipH="1">
              <a:off x="272689" y="26570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 name="Google Shape;564;p20"/>
          <p:cNvSpPr txBox="1">
            <a:spLocks noGrp="1"/>
          </p:cNvSpPr>
          <p:nvPr>
            <p:ph type="title"/>
          </p:nvPr>
        </p:nvSpPr>
        <p:spPr>
          <a:xfrm>
            <a:off x="6767920" y="1720963"/>
            <a:ext cx="1234500" cy="705600"/>
          </a:xfrm>
          <a:prstGeom prst="rect">
            <a:avLst/>
          </a:prstGeom>
          <a:noFill/>
          <a:ln>
            <a:noFill/>
          </a:ln>
        </p:spPr>
        <p:txBody>
          <a:bodyPr spcFirstLastPara="1" wrap="square" lIns="0" tIns="0" rIns="0" bIns="0" anchor="ctr" anchorCtr="0">
            <a:noAutofit/>
          </a:bodyPr>
          <a:lstStyle>
            <a:lvl1pPr lvl="0" rtl="0">
              <a:spcBef>
                <a:spcPts val="0"/>
              </a:spcBef>
              <a:spcAft>
                <a:spcPts val="0"/>
              </a:spcAft>
              <a:buSzPts val="2200"/>
              <a:buNone/>
              <a:defRPr sz="2200" i="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565" name="Google Shape;565;p20"/>
          <p:cNvSpPr txBox="1">
            <a:spLocks noGrp="1"/>
          </p:cNvSpPr>
          <p:nvPr>
            <p:ph type="subTitle" idx="1"/>
          </p:nvPr>
        </p:nvSpPr>
        <p:spPr>
          <a:xfrm>
            <a:off x="6889237" y="2528475"/>
            <a:ext cx="1446900" cy="7461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grpSp>
        <p:nvGrpSpPr>
          <p:cNvPr id="566" name="Google Shape;566;p20"/>
          <p:cNvGrpSpPr/>
          <p:nvPr/>
        </p:nvGrpSpPr>
        <p:grpSpPr>
          <a:xfrm>
            <a:off x="213314" y="81100"/>
            <a:ext cx="8797986" cy="4918399"/>
            <a:chOff x="213314" y="81100"/>
            <a:chExt cx="8797986" cy="4918399"/>
          </a:xfrm>
        </p:grpSpPr>
        <p:sp>
          <p:nvSpPr>
            <p:cNvPr id="567" name="Google Shape;567;p20"/>
            <p:cNvSpPr/>
            <p:nvPr/>
          </p:nvSpPr>
          <p:spPr>
            <a:xfrm>
              <a:off x="1271263" y="811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0"/>
            <p:cNvSpPr/>
            <p:nvPr/>
          </p:nvSpPr>
          <p:spPr>
            <a:xfrm>
              <a:off x="8652317" y="9373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0"/>
            <p:cNvSpPr/>
            <p:nvPr/>
          </p:nvSpPr>
          <p:spPr>
            <a:xfrm>
              <a:off x="2795659" y="357688"/>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0"/>
            <p:cNvSpPr/>
            <p:nvPr/>
          </p:nvSpPr>
          <p:spPr>
            <a:xfrm>
              <a:off x="5873219" y="1256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0"/>
            <p:cNvSpPr/>
            <p:nvPr/>
          </p:nvSpPr>
          <p:spPr>
            <a:xfrm>
              <a:off x="7449503" y="413035"/>
              <a:ext cx="33009" cy="35627"/>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0"/>
            <p:cNvSpPr/>
            <p:nvPr/>
          </p:nvSpPr>
          <p:spPr>
            <a:xfrm flipH="1">
              <a:off x="8193864" y="35770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0"/>
            <p:cNvSpPr/>
            <p:nvPr/>
          </p:nvSpPr>
          <p:spPr>
            <a:xfrm>
              <a:off x="6526591" y="862969"/>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0"/>
            <p:cNvSpPr/>
            <p:nvPr/>
          </p:nvSpPr>
          <p:spPr>
            <a:xfrm>
              <a:off x="3833126" y="25867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0"/>
            <p:cNvSpPr/>
            <p:nvPr/>
          </p:nvSpPr>
          <p:spPr>
            <a:xfrm rot="-10083839" flipH="1">
              <a:off x="1753813" y="708163"/>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0"/>
            <p:cNvSpPr/>
            <p:nvPr/>
          </p:nvSpPr>
          <p:spPr>
            <a:xfrm>
              <a:off x="4663394" y="10177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0"/>
            <p:cNvSpPr/>
            <p:nvPr/>
          </p:nvSpPr>
          <p:spPr>
            <a:xfrm flipH="1">
              <a:off x="213314" y="48927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0"/>
            <p:cNvSpPr/>
            <p:nvPr/>
          </p:nvSpPr>
          <p:spPr>
            <a:xfrm>
              <a:off x="8750226" y="439752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0"/>
            <p:cNvSpPr/>
            <p:nvPr/>
          </p:nvSpPr>
          <p:spPr>
            <a:xfrm>
              <a:off x="361159" y="192126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0"/>
            <p:cNvSpPr/>
            <p:nvPr/>
          </p:nvSpPr>
          <p:spPr>
            <a:xfrm>
              <a:off x="8982244" y="172456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0"/>
            <p:cNvSpPr/>
            <p:nvPr/>
          </p:nvSpPr>
          <p:spPr>
            <a:xfrm>
              <a:off x="8560342" y="34489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0"/>
            <p:cNvSpPr/>
            <p:nvPr/>
          </p:nvSpPr>
          <p:spPr>
            <a:xfrm>
              <a:off x="8444544" y="4930480"/>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0"/>
            <p:cNvSpPr/>
            <p:nvPr/>
          </p:nvSpPr>
          <p:spPr>
            <a:xfrm>
              <a:off x="332084" y="43975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0"/>
            <p:cNvSpPr/>
            <p:nvPr/>
          </p:nvSpPr>
          <p:spPr>
            <a:xfrm>
              <a:off x="791959" y="47937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0"/>
            <p:cNvSpPr/>
            <p:nvPr/>
          </p:nvSpPr>
          <p:spPr>
            <a:xfrm rot="-10083839" flipH="1">
              <a:off x="4498076" y="4500338"/>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0"/>
            <p:cNvSpPr/>
            <p:nvPr/>
          </p:nvSpPr>
          <p:spPr>
            <a:xfrm>
              <a:off x="5831863" y="43190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0"/>
            <p:cNvSpPr/>
            <p:nvPr/>
          </p:nvSpPr>
          <p:spPr>
            <a:xfrm>
              <a:off x="3187844" y="4725305"/>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0"/>
            <p:cNvSpPr/>
            <p:nvPr/>
          </p:nvSpPr>
          <p:spPr>
            <a:xfrm rot="-5400000" flipH="1">
              <a:off x="272689" y="26570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 name="Google Shape;589;p20"/>
          <p:cNvSpPr txBox="1">
            <a:spLocks noGrp="1"/>
          </p:cNvSpPr>
          <p:nvPr>
            <p:ph type="title" idx="2"/>
          </p:nvPr>
        </p:nvSpPr>
        <p:spPr>
          <a:xfrm>
            <a:off x="802735" y="1720975"/>
            <a:ext cx="1572600" cy="705600"/>
          </a:xfrm>
          <a:prstGeom prst="rect">
            <a:avLst/>
          </a:prstGeom>
          <a:noFill/>
          <a:ln>
            <a:noFill/>
          </a:ln>
        </p:spPr>
        <p:txBody>
          <a:bodyPr spcFirstLastPara="1" wrap="square" lIns="0" tIns="0" rIns="0" bIns="0" anchor="ctr" anchorCtr="0">
            <a:noAutofit/>
          </a:bodyPr>
          <a:lstStyle>
            <a:lvl1pPr lvl="0" algn="r" rtl="0">
              <a:spcBef>
                <a:spcPts val="0"/>
              </a:spcBef>
              <a:spcAft>
                <a:spcPts val="0"/>
              </a:spcAft>
              <a:buSzPts val="2200"/>
              <a:buNone/>
              <a:defRPr sz="2200" i="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590" name="Google Shape;590;p20"/>
          <p:cNvSpPr txBox="1">
            <a:spLocks noGrp="1"/>
          </p:cNvSpPr>
          <p:nvPr>
            <p:ph type="subTitle" idx="3"/>
          </p:nvPr>
        </p:nvSpPr>
        <p:spPr>
          <a:xfrm>
            <a:off x="802748" y="2528500"/>
            <a:ext cx="1446900" cy="840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a:lvl1pPr>
            <a:lvl2pPr lvl="1" algn="r" rtl="0">
              <a:spcBef>
                <a:spcPts val="1600"/>
              </a:spcBef>
              <a:spcAft>
                <a:spcPts val="0"/>
              </a:spcAft>
              <a:buNone/>
              <a:defRPr/>
            </a:lvl2pPr>
            <a:lvl3pPr lvl="2" algn="r" rtl="0">
              <a:spcBef>
                <a:spcPts val="1600"/>
              </a:spcBef>
              <a:spcAft>
                <a:spcPts val="0"/>
              </a:spcAft>
              <a:buNone/>
              <a:defRPr/>
            </a:lvl3pPr>
            <a:lvl4pPr lvl="3" algn="r" rtl="0">
              <a:spcBef>
                <a:spcPts val="1600"/>
              </a:spcBef>
              <a:spcAft>
                <a:spcPts val="0"/>
              </a:spcAft>
              <a:buNone/>
              <a:defRPr/>
            </a:lvl4pPr>
            <a:lvl5pPr lvl="4" algn="r" rtl="0">
              <a:spcBef>
                <a:spcPts val="1600"/>
              </a:spcBef>
              <a:spcAft>
                <a:spcPts val="0"/>
              </a:spcAft>
              <a:buNone/>
              <a:defRPr/>
            </a:lvl5pPr>
            <a:lvl6pPr lvl="5" algn="r" rtl="0">
              <a:spcBef>
                <a:spcPts val="1600"/>
              </a:spcBef>
              <a:spcAft>
                <a:spcPts val="0"/>
              </a:spcAft>
              <a:buNone/>
              <a:defRPr/>
            </a:lvl6pPr>
            <a:lvl7pPr lvl="6" algn="r" rtl="0">
              <a:spcBef>
                <a:spcPts val="1600"/>
              </a:spcBef>
              <a:spcAft>
                <a:spcPts val="0"/>
              </a:spcAft>
              <a:buNone/>
              <a:defRPr/>
            </a:lvl7pPr>
            <a:lvl8pPr lvl="7" algn="r" rtl="0">
              <a:spcBef>
                <a:spcPts val="1600"/>
              </a:spcBef>
              <a:spcAft>
                <a:spcPts val="0"/>
              </a:spcAft>
              <a:buNone/>
              <a:defRPr/>
            </a:lvl8pPr>
            <a:lvl9pPr lvl="8" algn="r" rtl="0">
              <a:spcBef>
                <a:spcPts val="1600"/>
              </a:spcBef>
              <a:spcAft>
                <a:spcPts val="1600"/>
              </a:spcAft>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p:cSld name="TITLE_AND_TWO_COLUMNS_1_1_1_1_1_1_1">
    <p:spTree>
      <p:nvGrpSpPr>
        <p:cNvPr id="1" name="Shape 591"/>
        <p:cNvGrpSpPr/>
        <p:nvPr/>
      </p:nvGrpSpPr>
      <p:grpSpPr>
        <a:xfrm>
          <a:off x="0" y="0"/>
          <a:ext cx="0" cy="0"/>
          <a:chOff x="0" y="0"/>
          <a:chExt cx="0" cy="0"/>
        </a:xfrm>
      </p:grpSpPr>
      <p:grpSp>
        <p:nvGrpSpPr>
          <p:cNvPr id="592" name="Google Shape;592;p21"/>
          <p:cNvGrpSpPr/>
          <p:nvPr/>
        </p:nvGrpSpPr>
        <p:grpSpPr>
          <a:xfrm>
            <a:off x="213314" y="81100"/>
            <a:ext cx="8797986" cy="4918399"/>
            <a:chOff x="213314" y="81100"/>
            <a:chExt cx="8797986" cy="4918399"/>
          </a:xfrm>
        </p:grpSpPr>
        <p:sp>
          <p:nvSpPr>
            <p:cNvPr id="593" name="Google Shape;593;p21"/>
            <p:cNvSpPr/>
            <p:nvPr/>
          </p:nvSpPr>
          <p:spPr>
            <a:xfrm>
              <a:off x="1271263" y="811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1"/>
            <p:cNvSpPr/>
            <p:nvPr/>
          </p:nvSpPr>
          <p:spPr>
            <a:xfrm>
              <a:off x="8652317" y="9373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1"/>
            <p:cNvSpPr/>
            <p:nvPr/>
          </p:nvSpPr>
          <p:spPr>
            <a:xfrm>
              <a:off x="2795659" y="357688"/>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1"/>
            <p:cNvSpPr/>
            <p:nvPr/>
          </p:nvSpPr>
          <p:spPr>
            <a:xfrm>
              <a:off x="5873219" y="1256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1"/>
            <p:cNvSpPr/>
            <p:nvPr/>
          </p:nvSpPr>
          <p:spPr>
            <a:xfrm>
              <a:off x="7449503" y="413035"/>
              <a:ext cx="33009" cy="35627"/>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1"/>
            <p:cNvSpPr/>
            <p:nvPr/>
          </p:nvSpPr>
          <p:spPr>
            <a:xfrm flipH="1">
              <a:off x="8193864" y="35770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1"/>
            <p:cNvSpPr/>
            <p:nvPr/>
          </p:nvSpPr>
          <p:spPr>
            <a:xfrm>
              <a:off x="6526591" y="862969"/>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1"/>
            <p:cNvSpPr/>
            <p:nvPr/>
          </p:nvSpPr>
          <p:spPr>
            <a:xfrm>
              <a:off x="3833126" y="25867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1"/>
            <p:cNvSpPr/>
            <p:nvPr/>
          </p:nvSpPr>
          <p:spPr>
            <a:xfrm rot="-10083839" flipH="1">
              <a:off x="1753813" y="708163"/>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1"/>
            <p:cNvSpPr/>
            <p:nvPr/>
          </p:nvSpPr>
          <p:spPr>
            <a:xfrm>
              <a:off x="4663394" y="10177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1"/>
            <p:cNvSpPr/>
            <p:nvPr/>
          </p:nvSpPr>
          <p:spPr>
            <a:xfrm flipH="1">
              <a:off x="213314" y="48927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1"/>
            <p:cNvSpPr/>
            <p:nvPr/>
          </p:nvSpPr>
          <p:spPr>
            <a:xfrm>
              <a:off x="8750226" y="439752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1"/>
            <p:cNvSpPr/>
            <p:nvPr/>
          </p:nvSpPr>
          <p:spPr>
            <a:xfrm>
              <a:off x="361159" y="192126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1"/>
            <p:cNvSpPr/>
            <p:nvPr/>
          </p:nvSpPr>
          <p:spPr>
            <a:xfrm>
              <a:off x="8982244" y="172456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1"/>
            <p:cNvSpPr/>
            <p:nvPr/>
          </p:nvSpPr>
          <p:spPr>
            <a:xfrm>
              <a:off x="8560342" y="34489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1"/>
            <p:cNvSpPr/>
            <p:nvPr/>
          </p:nvSpPr>
          <p:spPr>
            <a:xfrm>
              <a:off x="8444544" y="4930480"/>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1"/>
            <p:cNvSpPr/>
            <p:nvPr/>
          </p:nvSpPr>
          <p:spPr>
            <a:xfrm>
              <a:off x="332084" y="43975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1"/>
            <p:cNvSpPr/>
            <p:nvPr/>
          </p:nvSpPr>
          <p:spPr>
            <a:xfrm>
              <a:off x="791959" y="47937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1"/>
            <p:cNvSpPr/>
            <p:nvPr/>
          </p:nvSpPr>
          <p:spPr>
            <a:xfrm rot="-10083839" flipH="1">
              <a:off x="4498076" y="4500338"/>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1"/>
            <p:cNvSpPr/>
            <p:nvPr/>
          </p:nvSpPr>
          <p:spPr>
            <a:xfrm>
              <a:off x="5831863" y="43190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1"/>
            <p:cNvSpPr/>
            <p:nvPr/>
          </p:nvSpPr>
          <p:spPr>
            <a:xfrm>
              <a:off x="3187844" y="4725305"/>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1"/>
            <p:cNvSpPr/>
            <p:nvPr/>
          </p:nvSpPr>
          <p:spPr>
            <a:xfrm rot="-5400000" flipH="1">
              <a:off x="272689" y="26570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618"/>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67"/>
        <p:cNvGrpSpPr/>
        <p:nvPr/>
      </p:nvGrpSpPr>
      <p:grpSpPr>
        <a:xfrm>
          <a:off x="0" y="0"/>
          <a:ext cx="0" cy="0"/>
          <a:chOff x="0" y="0"/>
          <a:chExt cx="0" cy="0"/>
        </a:xfrm>
      </p:grpSpPr>
      <p:grpSp>
        <p:nvGrpSpPr>
          <p:cNvPr id="68" name="Google Shape;68;p3"/>
          <p:cNvGrpSpPr/>
          <p:nvPr/>
        </p:nvGrpSpPr>
        <p:grpSpPr>
          <a:xfrm>
            <a:off x="213314" y="81100"/>
            <a:ext cx="8797986" cy="4918399"/>
            <a:chOff x="213314" y="81100"/>
            <a:chExt cx="8797986" cy="4918399"/>
          </a:xfrm>
        </p:grpSpPr>
        <p:sp>
          <p:nvSpPr>
            <p:cNvPr id="69" name="Google Shape;69;p3"/>
            <p:cNvSpPr/>
            <p:nvPr/>
          </p:nvSpPr>
          <p:spPr>
            <a:xfrm>
              <a:off x="1271263" y="811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8652317" y="9373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2795659" y="357688"/>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5873219" y="1256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7449503" y="413035"/>
              <a:ext cx="33009" cy="35627"/>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flipH="1">
              <a:off x="8193864" y="35770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6526591" y="862969"/>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3833126" y="25867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rot="-10083839" flipH="1">
              <a:off x="1753813" y="708163"/>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4663394" y="10177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flipH="1">
              <a:off x="213314" y="48927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8750226" y="439752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361159" y="192126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8982244" y="172456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8560342" y="34489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8444544" y="4930480"/>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332084" y="43975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791959" y="47937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rot="-10083839" flipH="1">
              <a:off x="4498076" y="4500338"/>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5831863" y="43190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3187844" y="4725305"/>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rot="-5400000" flipH="1">
              <a:off x="272689" y="26570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 name="Google Shape;91;p3"/>
          <p:cNvSpPr txBox="1">
            <a:spLocks noGrp="1"/>
          </p:cNvSpPr>
          <p:nvPr>
            <p:ph type="title"/>
          </p:nvPr>
        </p:nvSpPr>
        <p:spPr>
          <a:xfrm>
            <a:off x="2996250" y="1658200"/>
            <a:ext cx="3151500" cy="1482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6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92" name="Google Shape;92;p3"/>
          <p:cNvSpPr txBox="1">
            <a:spLocks noGrp="1"/>
          </p:cNvSpPr>
          <p:nvPr>
            <p:ph type="subTitle" idx="1"/>
          </p:nvPr>
        </p:nvSpPr>
        <p:spPr>
          <a:xfrm>
            <a:off x="3292025" y="3123375"/>
            <a:ext cx="2560200" cy="75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300"/>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grpSp>
        <p:nvGrpSpPr>
          <p:cNvPr id="93" name="Google Shape;93;p3"/>
          <p:cNvGrpSpPr/>
          <p:nvPr/>
        </p:nvGrpSpPr>
        <p:grpSpPr>
          <a:xfrm>
            <a:off x="213314" y="81100"/>
            <a:ext cx="8797986" cy="4918399"/>
            <a:chOff x="213314" y="81100"/>
            <a:chExt cx="8797986" cy="4918399"/>
          </a:xfrm>
        </p:grpSpPr>
        <p:sp>
          <p:nvSpPr>
            <p:cNvPr id="94" name="Google Shape;94;p3"/>
            <p:cNvSpPr/>
            <p:nvPr/>
          </p:nvSpPr>
          <p:spPr>
            <a:xfrm>
              <a:off x="1271263" y="811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8652317" y="9373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2795659" y="357688"/>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5873219" y="1256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7449503" y="413035"/>
              <a:ext cx="33009" cy="35627"/>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flipH="1">
              <a:off x="8193864" y="35770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6526591" y="862969"/>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3833126" y="25867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rot="-10083839" flipH="1">
              <a:off x="1753813" y="708163"/>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4663394" y="10177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flipH="1">
              <a:off x="213314" y="48927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a:off x="8750226" y="439752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361159" y="192126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8982244" y="172456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3"/>
            <p:cNvSpPr/>
            <p:nvPr/>
          </p:nvSpPr>
          <p:spPr>
            <a:xfrm>
              <a:off x="8560342" y="34489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3"/>
            <p:cNvSpPr/>
            <p:nvPr/>
          </p:nvSpPr>
          <p:spPr>
            <a:xfrm>
              <a:off x="8444544" y="4930480"/>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3"/>
            <p:cNvSpPr/>
            <p:nvPr/>
          </p:nvSpPr>
          <p:spPr>
            <a:xfrm>
              <a:off x="332084" y="43975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a:off x="791959" y="47937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3"/>
            <p:cNvSpPr/>
            <p:nvPr/>
          </p:nvSpPr>
          <p:spPr>
            <a:xfrm rot="-10083839" flipH="1">
              <a:off x="4498076" y="4500338"/>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3"/>
            <p:cNvSpPr/>
            <p:nvPr/>
          </p:nvSpPr>
          <p:spPr>
            <a:xfrm>
              <a:off x="5831863" y="43190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3187844" y="4725305"/>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rot="-5400000" flipH="1">
              <a:off x="272689" y="26570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42"/>
        <p:cNvGrpSpPr/>
        <p:nvPr/>
      </p:nvGrpSpPr>
      <p:grpSpPr>
        <a:xfrm>
          <a:off x="0" y="0"/>
          <a:ext cx="0" cy="0"/>
          <a:chOff x="0" y="0"/>
          <a:chExt cx="0" cy="0"/>
        </a:xfrm>
      </p:grpSpPr>
      <p:sp>
        <p:nvSpPr>
          <p:cNvPr id="143" name="Google Shape;143;p5"/>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a:t>
            </a:fld>
            <a:endParaRPr/>
          </a:p>
        </p:txBody>
      </p:sp>
      <p:grpSp>
        <p:nvGrpSpPr>
          <p:cNvPr id="144" name="Google Shape;144;p5"/>
          <p:cNvGrpSpPr/>
          <p:nvPr/>
        </p:nvGrpSpPr>
        <p:grpSpPr>
          <a:xfrm>
            <a:off x="213314" y="81100"/>
            <a:ext cx="8797986" cy="4918399"/>
            <a:chOff x="213314" y="81100"/>
            <a:chExt cx="8797986" cy="4918399"/>
          </a:xfrm>
        </p:grpSpPr>
        <p:sp>
          <p:nvSpPr>
            <p:cNvPr id="145" name="Google Shape;145;p5"/>
            <p:cNvSpPr/>
            <p:nvPr/>
          </p:nvSpPr>
          <p:spPr>
            <a:xfrm>
              <a:off x="1271263" y="811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a:off x="8652317" y="9373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p:nvPr/>
          </p:nvSpPr>
          <p:spPr>
            <a:xfrm>
              <a:off x="2795659" y="357688"/>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a:off x="5873219" y="1256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a:off x="7449503" y="413035"/>
              <a:ext cx="33009" cy="35627"/>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flipH="1">
              <a:off x="8193864" y="35770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5"/>
            <p:cNvSpPr/>
            <p:nvPr/>
          </p:nvSpPr>
          <p:spPr>
            <a:xfrm>
              <a:off x="6526591" y="862969"/>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5"/>
            <p:cNvSpPr/>
            <p:nvPr/>
          </p:nvSpPr>
          <p:spPr>
            <a:xfrm>
              <a:off x="3833126" y="25867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5"/>
            <p:cNvSpPr/>
            <p:nvPr/>
          </p:nvSpPr>
          <p:spPr>
            <a:xfrm rot="-10083839" flipH="1">
              <a:off x="1753813" y="708163"/>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5"/>
            <p:cNvSpPr/>
            <p:nvPr/>
          </p:nvSpPr>
          <p:spPr>
            <a:xfrm>
              <a:off x="4663394" y="10177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5"/>
            <p:cNvSpPr/>
            <p:nvPr/>
          </p:nvSpPr>
          <p:spPr>
            <a:xfrm flipH="1">
              <a:off x="213314" y="48927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5"/>
            <p:cNvSpPr/>
            <p:nvPr/>
          </p:nvSpPr>
          <p:spPr>
            <a:xfrm>
              <a:off x="8750226" y="439752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5"/>
            <p:cNvSpPr/>
            <p:nvPr/>
          </p:nvSpPr>
          <p:spPr>
            <a:xfrm>
              <a:off x="361159" y="192126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5"/>
            <p:cNvSpPr/>
            <p:nvPr/>
          </p:nvSpPr>
          <p:spPr>
            <a:xfrm>
              <a:off x="8982244" y="172456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5"/>
            <p:cNvSpPr/>
            <p:nvPr/>
          </p:nvSpPr>
          <p:spPr>
            <a:xfrm>
              <a:off x="8560342" y="34489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5"/>
            <p:cNvSpPr/>
            <p:nvPr/>
          </p:nvSpPr>
          <p:spPr>
            <a:xfrm>
              <a:off x="8444544" y="4930480"/>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5"/>
            <p:cNvSpPr/>
            <p:nvPr/>
          </p:nvSpPr>
          <p:spPr>
            <a:xfrm>
              <a:off x="332084" y="43975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5"/>
            <p:cNvSpPr/>
            <p:nvPr/>
          </p:nvSpPr>
          <p:spPr>
            <a:xfrm>
              <a:off x="791959" y="47937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5"/>
            <p:cNvSpPr/>
            <p:nvPr/>
          </p:nvSpPr>
          <p:spPr>
            <a:xfrm rot="-10083839" flipH="1">
              <a:off x="4498076" y="4500338"/>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5"/>
            <p:cNvSpPr/>
            <p:nvPr/>
          </p:nvSpPr>
          <p:spPr>
            <a:xfrm>
              <a:off x="5831863" y="43190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5"/>
            <p:cNvSpPr/>
            <p:nvPr/>
          </p:nvSpPr>
          <p:spPr>
            <a:xfrm>
              <a:off x="3187844" y="4725305"/>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5"/>
            <p:cNvSpPr/>
            <p:nvPr/>
          </p:nvSpPr>
          <p:spPr>
            <a:xfrm rot="-5400000" flipH="1">
              <a:off x="272689" y="26570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 name="Google Shape;167;p5"/>
          <p:cNvSpPr txBox="1">
            <a:spLocks noGrp="1"/>
          </p:cNvSpPr>
          <p:nvPr>
            <p:ph type="title"/>
          </p:nvPr>
        </p:nvSpPr>
        <p:spPr>
          <a:xfrm>
            <a:off x="720000" y="445025"/>
            <a:ext cx="7692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8" name="Google Shape;168;p5"/>
          <p:cNvSpPr txBox="1">
            <a:spLocks noGrp="1"/>
          </p:cNvSpPr>
          <p:nvPr>
            <p:ph type="ctrTitle" idx="2"/>
          </p:nvPr>
        </p:nvSpPr>
        <p:spPr>
          <a:xfrm>
            <a:off x="1042375" y="2644281"/>
            <a:ext cx="3079500" cy="32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69" name="Google Shape;169;p5"/>
          <p:cNvSpPr txBox="1">
            <a:spLocks noGrp="1"/>
          </p:cNvSpPr>
          <p:nvPr>
            <p:ph type="subTitle" idx="1"/>
          </p:nvPr>
        </p:nvSpPr>
        <p:spPr>
          <a:xfrm>
            <a:off x="923850" y="2956400"/>
            <a:ext cx="3316500" cy="165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Light"/>
              <a:buNone/>
              <a:defRPr sz="1300">
                <a:latin typeface="Barlow Light"/>
                <a:ea typeface="Barlow Light"/>
                <a:cs typeface="Barlow Light"/>
                <a:sym typeface="Barlow Light"/>
              </a:defRPr>
            </a:lvl1pPr>
            <a:lvl2pPr lvl="1"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2pPr>
            <a:lvl3pPr lvl="2"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3pPr>
            <a:lvl4pPr lvl="3"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4pPr>
            <a:lvl5pPr lvl="4"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5pPr>
            <a:lvl6pPr lvl="5"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6pPr>
            <a:lvl7pPr lvl="6"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7pPr>
            <a:lvl8pPr lvl="7"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8pPr>
            <a:lvl9pPr lvl="8"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9pPr>
          </a:lstStyle>
          <a:p>
            <a:endParaRPr/>
          </a:p>
        </p:txBody>
      </p:sp>
      <p:sp>
        <p:nvSpPr>
          <p:cNvPr id="170" name="Google Shape;170;p5"/>
          <p:cNvSpPr txBox="1">
            <a:spLocks noGrp="1"/>
          </p:cNvSpPr>
          <p:nvPr>
            <p:ph type="ctrTitle" idx="3"/>
          </p:nvPr>
        </p:nvSpPr>
        <p:spPr>
          <a:xfrm>
            <a:off x="5015475" y="2644281"/>
            <a:ext cx="3079500" cy="32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71" name="Google Shape;171;p5"/>
          <p:cNvSpPr txBox="1">
            <a:spLocks noGrp="1"/>
          </p:cNvSpPr>
          <p:nvPr>
            <p:ph type="subTitle" idx="4"/>
          </p:nvPr>
        </p:nvSpPr>
        <p:spPr>
          <a:xfrm>
            <a:off x="4897025" y="2956400"/>
            <a:ext cx="3316500" cy="165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Light"/>
              <a:buNone/>
              <a:defRPr sz="1300">
                <a:latin typeface="Barlow Light"/>
                <a:ea typeface="Barlow Light"/>
                <a:cs typeface="Barlow Light"/>
                <a:sym typeface="Barlow Light"/>
              </a:defRPr>
            </a:lvl1pPr>
            <a:lvl2pPr lvl="1"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2pPr>
            <a:lvl3pPr lvl="2"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3pPr>
            <a:lvl4pPr lvl="3"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4pPr>
            <a:lvl5pPr lvl="4"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5pPr>
            <a:lvl6pPr lvl="5"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6pPr>
            <a:lvl7pPr lvl="6"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7pPr>
            <a:lvl8pPr lvl="7"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8pPr>
            <a:lvl9pPr lvl="8"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72"/>
        <p:cNvGrpSpPr/>
        <p:nvPr/>
      </p:nvGrpSpPr>
      <p:grpSpPr>
        <a:xfrm>
          <a:off x="0" y="0"/>
          <a:ext cx="0" cy="0"/>
          <a:chOff x="0" y="0"/>
          <a:chExt cx="0" cy="0"/>
        </a:xfrm>
      </p:grpSpPr>
      <p:sp>
        <p:nvSpPr>
          <p:cNvPr id="173" name="Google Shape;173;p6"/>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a:t>
            </a:fld>
            <a:endParaRPr/>
          </a:p>
        </p:txBody>
      </p:sp>
      <p:grpSp>
        <p:nvGrpSpPr>
          <p:cNvPr id="174" name="Google Shape;174;p6"/>
          <p:cNvGrpSpPr/>
          <p:nvPr/>
        </p:nvGrpSpPr>
        <p:grpSpPr>
          <a:xfrm>
            <a:off x="213314" y="81100"/>
            <a:ext cx="8797986" cy="4918399"/>
            <a:chOff x="213314" y="81100"/>
            <a:chExt cx="8797986" cy="4918399"/>
          </a:xfrm>
        </p:grpSpPr>
        <p:sp>
          <p:nvSpPr>
            <p:cNvPr id="175" name="Google Shape;175;p6"/>
            <p:cNvSpPr/>
            <p:nvPr/>
          </p:nvSpPr>
          <p:spPr>
            <a:xfrm>
              <a:off x="1271263" y="811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6"/>
            <p:cNvSpPr/>
            <p:nvPr/>
          </p:nvSpPr>
          <p:spPr>
            <a:xfrm>
              <a:off x="8652317" y="9373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6"/>
            <p:cNvSpPr/>
            <p:nvPr/>
          </p:nvSpPr>
          <p:spPr>
            <a:xfrm>
              <a:off x="2795659" y="357688"/>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6"/>
            <p:cNvSpPr/>
            <p:nvPr/>
          </p:nvSpPr>
          <p:spPr>
            <a:xfrm>
              <a:off x="5873219" y="1256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6"/>
            <p:cNvSpPr/>
            <p:nvPr/>
          </p:nvSpPr>
          <p:spPr>
            <a:xfrm>
              <a:off x="7449503" y="413035"/>
              <a:ext cx="33009" cy="35627"/>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6"/>
            <p:cNvSpPr/>
            <p:nvPr/>
          </p:nvSpPr>
          <p:spPr>
            <a:xfrm flipH="1">
              <a:off x="8193864" y="35770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6"/>
            <p:cNvSpPr/>
            <p:nvPr/>
          </p:nvSpPr>
          <p:spPr>
            <a:xfrm>
              <a:off x="6526591" y="862969"/>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6"/>
            <p:cNvSpPr/>
            <p:nvPr/>
          </p:nvSpPr>
          <p:spPr>
            <a:xfrm>
              <a:off x="3833126" y="25867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6"/>
            <p:cNvSpPr/>
            <p:nvPr/>
          </p:nvSpPr>
          <p:spPr>
            <a:xfrm rot="-10083839" flipH="1">
              <a:off x="1753813" y="708163"/>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6"/>
            <p:cNvSpPr/>
            <p:nvPr/>
          </p:nvSpPr>
          <p:spPr>
            <a:xfrm>
              <a:off x="4663394" y="10177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6"/>
            <p:cNvSpPr/>
            <p:nvPr/>
          </p:nvSpPr>
          <p:spPr>
            <a:xfrm flipH="1">
              <a:off x="213314" y="48927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6"/>
            <p:cNvSpPr/>
            <p:nvPr/>
          </p:nvSpPr>
          <p:spPr>
            <a:xfrm>
              <a:off x="8750226" y="439752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6"/>
            <p:cNvSpPr/>
            <p:nvPr/>
          </p:nvSpPr>
          <p:spPr>
            <a:xfrm>
              <a:off x="361159" y="192126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6"/>
            <p:cNvSpPr/>
            <p:nvPr/>
          </p:nvSpPr>
          <p:spPr>
            <a:xfrm>
              <a:off x="8982244" y="172456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6"/>
            <p:cNvSpPr/>
            <p:nvPr/>
          </p:nvSpPr>
          <p:spPr>
            <a:xfrm>
              <a:off x="8560342" y="34489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6"/>
            <p:cNvSpPr/>
            <p:nvPr/>
          </p:nvSpPr>
          <p:spPr>
            <a:xfrm>
              <a:off x="8444544" y="4930480"/>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6"/>
            <p:cNvSpPr/>
            <p:nvPr/>
          </p:nvSpPr>
          <p:spPr>
            <a:xfrm>
              <a:off x="332084" y="43975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6"/>
            <p:cNvSpPr/>
            <p:nvPr/>
          </p:nvSpPr>
          <p:spPr>
            <a:xfrm>
              <a:off x="791959" y="47937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6"/>
            <p:cNvSpPr/>
            <p:nvPr/>
          </p:nvSpPr>
          <p:spPr>
            <a:xfrm rot="-10083839" flipH="1">
              <a:off x="4498076" y="4500338"/>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6"/>
            <p:cNvSpPr/>
            <p:nvPr/>
          </p:nvSpPr>
          <p:spPr>
            <a:xfrm>
              <a:off x="5831863" y="43190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6"/>
            <p:cNvSpPr/>
            <p:nvPr/>
          </p:nvSpPr>
          <p:spPr>
            <a:xfrm>
              <a:off x="3187844" y="4725305"/>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6"/>
            <p:cNvSpPr/>
            <p:nvPr/>
          </p:nvSpPr>
          <p:spPr>
            <a:xfrm rot="-5400000" flipH="1">
              <a:off x="272689" y="26570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 name="Google Shape;197;p6"/>
          <p:cNvSpPr txBox="1">
            <a:spLocks noGrp="1"/>
          </p:cNvSpPr>
          <p:nvPr>
            <p:ph type="title"/>
          </p:nvPr>
        </p:nvSpPr>
        <p:spPr>
          <a:xfrm>
            <a:off x="720000" y="445025"/>
            <a:ext cx="7692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98"/>
        <p:cNvGrpSpPr/>
        <p:nvPr/>
      </p:nvGrpSpPr>
      <p:grpSpPr>
        <a:xfrm>
          <a:off x="0" y="0"/>
          <a:ext cx="0" cy="0"/>
          <a:chOff x="0" y="0"/>
          <a:chExt cx="0" cy="0"/>
        </a:xfrm>
      </p:grpSpPr>
      <p:sp>
        <p:nvSpPr>
          <p:cNvPr id="199" name="Google Shape;199;p7"/>
          <p:cNvSpPr txBox="1">
            <a:spLocks noGrp="1"/>
          </p:cNvSpPr>
          <p:nvPr>
            <p:ph type="title"/>
          </p:nvPr>
        </p:nvSpPr>
        <p:spPr>
          <a:xfrm>
            <a:off x="3724525" y="1907425"/>
            <a:ext cx="4700100" cy="755700"/>
          </a:xfrm>
          <a:prstGeom prst="rect">
            <a:avLst/>
          </a:prstGeom>
        </p:spPr>
        <p:txBody>
          <a:bodyPr spcFirstLastPara="1" wrap="square" lIns="91425" tIns="91425" rIns="91425" bIns="91425" anchor="b" anchorCtr="0">
            <a:noAutofit/>
          </a:bodyPr>
          <a:lstStyle>
            <a:lvl1pPr lvl="0" algn="r">
              <a:spcBef>
                <a:spcPts val="0"/>
              </a:spcBef>
              <a:spcAft>
                <a:spcPts val="0"/>
              </a:spcAft>
              <a:buSzPts val="2400"/>
              <a:buNone/>
              <a:defRPr sz="48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200" name="Google Shape;200;p7"/>
          <p:cNvSpPr txBox="1">
            <a:spLocks noGrp="1"/>
          </p:cNvSpPr>
          <p:nvPr>
            <p:ph type="body" idx="1"/>
          </p:nvPr>
        </p:nvSpPr>
        <p:spPr>
          <a:xfrm>
            <a:off x="720000" y="2571750"/>
            <a:ext cx="5946900" cy="1568700"/>
          </a:xfrm>
          <a:prstGeom prst="rect">
            <a:avLst/>
          </a:prstGeom>
        </p:spPr>
        <p:txBody>
          <a:bodyPr spcFirstLastPara="1" wrap="square" lIns="91425" tIns="91425" rIns="91425" bIns="91425" anchor="t" anchorCtr="0">
            <a:noAutofit/>
          </a:bodyPr>
          <a:lstStyle>
            <a:lvl1pPr marL="457200" lvl="0" indent="-279400">
              <a:spcBef>
                <a:spcPts val="0"/>
              </a:spcBef>
              <a:spcAft>
                <a:spcPts val="0"/>
              </a:spcAft>
              <a:buClr>
                <a:srgbClr val="999999"/>
              </a:buClr>
              <a:buSzPts val="800"/>
              <a:buFont typeface="Open Sans"/>
              <a:buChar char="●"/>
              <a:defRPr>
                <a:latin typeface="Roboto Condensed Light"/>
                <a:ea typeface="Roboto Condensed Light"/>
                <a:cs typeface="Roboto Condensed Light"/>
                <a:sym typeface="Roboto Condensed Light"/>
              </a:defRPr>
            </a:lvl1pPr>
            <a:lvl2pPr marL="914400" lvl="1" indent="-279400">
              <a:spcBef>
                <a:spcPts val="0"/>
              </a:spcBef>
              <a:spcAft>
                <a:spcPts val="0"/>
              </a:spcAft>
              <a:buClr>
                <a:srgbClr val="999999"/>
              </a:buClr>
              <a:buSzPts val="800"/>
              <a:buFont typeface="Open Sans"/>
              <a:buChar char="○"/>
              <a:defRPr sz="1200"/>
            </a:lvl2pPr>
            <a:lvl3pPr marL="1371600" lvl="2" indent="-279400">
              <a:spcBef>
                <a:spcPts val="1600"/>
              </a:spcBef>
              <a:spcAft>
                <a:spcPts val="0"/>
              </a:spcAft>
              <a:buClr>
                <a:srgbClr val="999999"/>
              </a:buClr>
              <a:buSzPts val="800"/>
              <a:buFont typeface="Open Sans"/>
              <a:buChar char="■"/>
              <a:defRPr sz="1200"/>
            </a:lvl3pPr>
            <a:lvl4pPr marL="1828800" lvl="3" indent="-279400">
              <a:spcBef>
                <a:spcPts val="1600"/>
              </a:spcBef>
              <a:spcAft>
                <a:spcPts val="0"/>
              </a:spcAft>
              <a:buClr>
                <a:srgbClr val="999999"/>
              </a:buClr>
              <a:buSzPts val="800"/>
              <a:buFont typeface="Open Sans"/>
              <a:buChar char="●"/>
              <a:defRPr sz="1200"/>
            </a:lvl4pPr>
            <a:lvl5pPr marL="2286000" lvl="4" indent="-298450">
              <a:spcBef>
                <a:spcPts val="1600"/>
              </a:spcBef>
              <a:spcAft>
                <a:spcPts val="0"/>
              </a:spcAft>
              <a:buClr>
                <a:srgbClr val="999999"/>
              </a:buClr>
              <a:buSzPts val="1100"/>
              <a:buFont typeface="Open Sans"/>
              <a:buChar char="○"/>
              <a:defRPr sz="1200"/>
            </a:lvl5pPr>
            <a:lvl6pPr marL="2743200" lvl="5" indent="-298450">
              <a:spcBef>
                <a:spcPts val="1600"/>
              </a:spcBef>
              <a:spcAft>
                <a:spcPts val="0"/>
              </a:spcAft>
              <a:buClr>
                <a:srgbClr val="999999"/>
              </a:buClr>
              <a:buSzPts val="1100"/>
              <a:buFont typeface="Open Sans"/>
              <a:buChar char="■"/>
              <a:defRPr sz="1200"/>
            </a:lvl6pPr>
            <a:lvl7pPr marL="3200400" lvl="6" indent="-273050">
              <a:spcBef>
                <a:spcPts val="1600"/>
              </a:spcBef>
              <a:spcAft>
                <a:spcPts val="0"/>
              </a:spcAft>
              <a:buClr>
                <a:srgbClr val="999999"/>
              </a:buClr>
              <a:buSzPts val="700"/>
              <a:buFont typeface="Open Sans"/>
              <a:buChar char="●"/>
              <a:defRPr sz="1200"/>
            </a:lvl7pPr>
            <a:lvl8pPr marL="3657600" lvl="7" indent="-273050">
              <a:spcBef>
                <a:spcPts val="1600"/>
              </a:spcBef>
              <a:spcAft>
                <a:spcPts val="0"/>
              </a:spcAft>
              <a:buClr>
                <a:srgbClr val="999999"/>
              </a:buClr>
              <a:buSzPts val="700"/>
              <a:buFont typeface="Open Sans"/>
              <a:buChar char="○"/>
              <a:defRPr sz="1200"/>
            </a:lvl8pPr>
            <a:lvl9pPr marL="4114800" lvl="8" indent="-266700">
              <a:spcBef>
                <a:spcPts val="1600"/>
              </a:spcBef>
              <a:spcAft>
                <a:spcPts val="1600"/>
              </a:spcAft>
              <a:buClr>
                <a:srgbClr val="999999"/>
              </a:buClr>
              <a:buSzPts val="600"/>
              <a:buFont typeface="Open Sans"/>
              <a:buChar char="■"/>
              <a:defRPr sz="1200"/>
            </a:lvl9pPr>
          </a:lstStyle>
          <a:p>
            <a:endParaRPr/>
          </a:p>
        </p:txBody>
      </p:sp>
      <p:sp>
        <p:nvSpPr>
          <p:cNvPr id="201" name="Google Shape;201;p7"/>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a:t>
            </a:fld>
            <a:endParaRPr/>
          </a:p>
        </p:txBody>
      </p:sp>
      <p:grpSp>
        <p:nvGrpSpPr>
          <p:cNvPr id="202" name="Google Shape;202;p7"/>
          <p:cNvGrpSpPr/>
          <p:nvPr/>
        </p:nvGrpSpPr>
        <p:grpSpPr>
          <a:xfrm>
            <a:off x="213314" y="81100"/>
            <a:ext cx="8797986" cy="4918399"/>
            <a:chOff x="213314" y="81100"/>
            <a:chExt cx="8797986" cy="4918399"/>
          </a:xfrm>
        </p:grpSpPr>
        <p:sp>
          <p:nvSpPr>
            <p:cNvPr id="203" name="Google Shape;203;p7"/>
            <p:cNvSpPr/>
            <p:nvPr/>
          </p:nvSpPr>
          <p:spPr>
            <a:xfrm>
              <a:off x="1271263" y="811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7"/>
            <p:cNvSpPr/>
            <p:nvPr/>
          </p:nvSpPr>
          <p:spPr>
            <a:xfrm>
              <a:off x="8652317" y="9373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7"/>
            <p:cNvSpPr/>
            <p:nvPr/>
          </p:nvSpPr>
          <p:spPr>
            <a:xfrm>
              <a:off x="2795659" y="357688"/>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7"/>
            <p:cNvSpPr/>
            <p:nvPr/>
          </p:nvSpPr>
          <p:spPr>
            <a:xfrm>
              <a:off x="5873219" y="1256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7"/>
            <p:cNvSpPr/>
            <p:nvPr/>
          </p:nvSpPr>
          <p:spPr>
            <a:xfrm>
              <a:off x="7449503" y="413035"/>
              <a:ext cx="33009" cy="35627"/>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7"/>
            <p:cNvSpPr/>
            <p:nvPr/>
          </p:nvSpPr>
          <p:spPr>
            <a:xfrm flipH="1">
              <a:off x="8193864" y="35770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7"/>
            <p:cNvSpPr/>
            <p:nvPr/>
          </p:nvSpPr>
          <p:spPr>
            <a:xfrm>
              <a:off x="6526591" y="862969"/>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7"/>
            <p:cNvSpPr/>
            <p:nvPr/>
          </p:nvSpPr>
          <p:spPr>
            <a:xfrm>
              <a:off x="3833126" y="25867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7"/>
            <p:cNvSpPr/>
            <p:nvPr/>
          </p:nvSpPr>
          <p:spPr>
            <a:xfrm rot="-10083839" flipH="1">
              <a:off x="1753813" y="708163"/>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7"/>
            <p:cNvSpPr/>
            <p:nvPr/>
          </p:nvSpPr>
          <p:spPr>
            <a:xfrm>
              <a:off x="4663394" y="10177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7"/>
            <p:cNvSpPr/>
            <p:nvPr/>
          </p:nvSpPr>
          <p:spPr>
            <a:xfrm flipH="1">
              <a:off x="213314" y="48927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7"/>
            <p:cNvSpPr/>
            <p:nvPr/>
          </p:nvSpPr>
          <p:spPr>
            <a:xfrm>
              <a:off x="8750226" y="439752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7"/>
            <p:cNvSpPr/>
            <p:nvPr/>
          </p:nvSpPr>
          <p:spPr>
            <a:xfrm>
              <a:off x="361159" y="192126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7"/>
            <p:cNvSpPr/>
            <p:nvPr/>
          </p:nvSpPr>
          <p:spPr>
            <a:xfrm>
              <a:off x="8982244" y="172456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7"/>
            <p:cNvSpPr/>
            <p:nvPr/>
          </p:nvSpPr>
          <p:spPr>
            <a:xfrm>
              <a:off x="8560342" y="34489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7"/>
            <p:cNvSpPr/>
            <p:nvPr/>
          </p:nvSpPr>
          <p:spPr>
            <a:xfrm>
              <a:off x="8444544" y="4930480"/>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7"/>
            <p:cNvSpPr/>
            <p:nvPr/>
          </p:nvSpPr>
          <p:spPr>
            <a:xfrm>
              <a:off x="332084" y="43975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7"/>
            <p:cNvSpPr/>
            <p:nvPr/>
          </p:nvSpPr>
          <p:spPr>
            <a:xfrm>
              <a:off x="791959" y="47937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7"/>
            <p:cNvSpPr/>
            <p:nvPr/>
          </p:nvSpPr>
          <p:spPr>
            <a:xfrm rot="-10083839" flipH="1">
              <a:off x="4498076" y="4500338"/>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7"/>
            <p:cNvSpPr/>
            <p:nvPr/>
          </p:nvSpPr>
          <p:spPr>
            <a:xfrm>
              <a:off x="5831863" y="43190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7"/>
            <p:cNvSpPr/>
            <p:nvPr/>
          </p:nvSpPr>
          <p:spPr>
            <a:xfrm>
              <a:off x="3187844" y="4725305"/>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7"/>
            <p:cNvSpPr/>
            <p:nvPr/>
          </p:nvSpPr>
          <p:spPr>
            <a:xfrm rot="-5400000" flipH="1">
              <a:off x="272689" y="26570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25"/>
        <p:cNvGrpSpPr/>
        <p:nvPr/>
      </p:nvGrpSpPr>
      <p:grpSpPr>
        <a:xfrm>
          <a:off x="0" y="0"/>
          <a:ext cx="0" cy="0"/>
          <a:chOff x="0" y="0"/>
          <a:chExt cx="0" cy="0"/>
        </a:xfrm>
      </p:grpSpPr>
      <p:sp>
        <p:nvSpPr>
          <p:cNvPr id="226" name="Google Shape;226;p8"/>
          <p:cNvSpPr txBox="1">
            <a:spLocks noGrp="1"/>
          </p:cNvSpPr>
          <p:nvPr>
            <p:ph type="title"/>
          </p:nvPr>
        </p:nvSpPr>
        <p:spPr>
          <a:xfrm>
            <a:off x="2491125" y="1559550"/>
            <a:ext cx="4161600" cy="2024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227" name="Google Shape;227;p8"/>
          <p:cNvGrpSpPr/>
          <p:nvPr/>
        </p:nvGrpSpPr>
        <p:grpSpPr>
          <a:xfrm>
            <a:off x="213314" y="81100"/>
            <a:ext cx="8797986" cy="4918399"/>
            <a:chOff x="213314" y="81100"/>
            <a:chExt cx="8797986" cy="4918399"/>
          </a:xfrm>
        </p:grpSpPr>
        <p:sp>
          <p:nvSpPr>
            <p:cNvPr id="228" name="Google Shape;228;p8"/>
            <p:cNvSpPr/>
            <p:nvPr/>
          </p:nvSpPr>
          <p:spPr>
            <a:xfrm>
              <a:off x="1271263" y="811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8"/>
            <p:cNvSpPr/>
            <p:nvPr/>
          </p:nvSpPr>
          <p:spPr>
            <a:xfrm>
              <a:off x="8652317" y="9373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8"/>
            <p:cNvSpPr/>
            <p:nvPr/>
          </p:nvSpPr>
          <p:spPr>
            <a:xfrm>
              <a:off x="2795659" y="357688"/>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8"/>
            <p:cNvSpPr/>
            <p:nvPr/>
          </p:nvSpPr>
          <p:spPr>
            <a:xfrm>
              <a:off x="5873219" y="1256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8"/>
            <p:cNvSpPr/>
            <p:nvPr/>
          </p:nvSpPr>
          <p:spPr>
            <a:xfrm>
              <a:off x="7449503" y="413035"/>
              <a:ext cx="33009" cy="35627"/>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8"/>
            <p:cNvSpPr/>
            <p:nvPr/>
          </p:nvSpPr>
          <p:spPr>
            <a:xfrm flipH="1">
              <a:off x="8193864" y="35770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8"/>
            <p:cNvSpPr/>
            <p:nvPr/>
          </p:nvSpPr>
          <p:spPr>
            <a:xfrm>
              <a:off x="6526591" y="862969"/>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8"/>
            <p:cNvSpPr/>
            <p:nvPr/>
          </p:nvSpPr>
          <p:spPr>
            <a:xfrm>
              <a:off x="3833126" y="25867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8"/>
            <p:cNvSpPr/>
            <p:nvPr/>
          </p:nvSpPr>
          <p:spPr>
            <a:xfrm rot="-10083839" flipH="1">
              <a:off x="1753813" y="708163"/>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8"/>
            <p:cNvSpPr/>
            <p:nvPr/>
          </p:nvSpPr>
          <p:spPr>
            <a:xfrm>
              <a:off x="4663394" y="10177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8"/>
            <p:cNvSpPr/>
            <p:nvPr/>
          </p:nvSpPr>
          <p:spPr>
            <a:xfrm flipH="1">
              <a:off x="213314" y="48927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8"/>
            <p:cNvSpPr/>
            <p:nvPr/>
          </p:nvSpPr>
          <p:spPr>
            <a:xfrm>
              <a:off x="8750226" y="439752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8"/>
            <p:cNvSpPr/>
            <p:nvPr/>
          </p:nvSpPr>
          <p:spPr>
            <a:xfrm>
              <a:off x="361159" y="192126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8"/>
            <p:cNvSpPr/>
            <p:nvPr/>
          </p:nvSpPr>
          <p:spPr>
            <a:xfrm>
              <a:off x="8982244" y="172456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8"/>
            <p:cNvSpPr/>
            <p:nvPr/>
          </p:nvSpPr>
          <p:spPr>
            <a:xfrm>
              <a:off x="8560342" y="34489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8"/>
            <p:cNvSpPr/>
            <p:nvPr/>
          </p:nvSpPr>
          <p:spPr>
            <a:xfrm>
              <a:off x="8444544" y="4930480"/>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8"/>
            <p:cNvSpPr/>
            <p:nvPr/>
          </p:nvSpPr>
          <p:spPr>
            <a:xfrm>
              <a:off x="332084" y="43975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8"/>
            <p:cNvSpPr/>
            <p:nvPr/>
          </p:nvSpPr>
          <p:spPr>
            <a:xfrm>
              <a:off x="791959" y="47937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8"/>
            <p:cNvSpPr/>
            <p:nvPr/>
          </p:nvSpPr>
          <p:spPr>
            <a:xfrm rot="-10083839" flipH="1">
              <a:off x="4498076" y="4500338"/>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8"/>
            <p:cNvSpPr/>
            <p:nvPr/>
          </p:nvSpPr>
          <p:spPr>
            <a:xfrm>
              <a:off x="5831863" y="43190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8"/>
            <p:cNvSpPr/>
            <p:nvPr/>
          </p:nvSpPr>
          <p:spPr>
            <a:xfrm>
              <a:off x="3187844" y="4725305"/>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8"/>
            <p:cNvSpPr/>
            <p:nvPr/>
          </p:nvSpPr>
          <p:spPr>
            <a:xfrm rot="-5400000" flipH="1">
              <a:off x="272689" y="26570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50"/>
        <p:cNvGrpSpPr/>
        <p:nvPr/>
      </p:nvGrpSpPr>
      <p:grpSpPr>
        <a:xfrm>
          <a:off x="0" y="0"/>
          <a:ext cx="0" cy="0"/>
          <a:chOff x="0" y="0"/>
          <a:chExt cx="0" cy="0"/>
        </a:xfrm>
      </p:grpSpPr>
      <p:sp>
        <p:nvSpPr>
          <p:cNvPr id="251" name="Google Shape;251;p9"/>
          <p:cNvSpPr txBox="1">
            <a:spLocks noGrp="1"/>
          </p:cNvSpPr>
          <p:nvPr>
            <p:ph type="title"/>
          </p:nvPr>
        </p:nvSpPr>
        <p:spPr>
          <a:xfrm>
            <a:off x="900000" y="1233175"/>
            <a:ext cx="3472200" cy="14823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252" name="Google Shape;252;p9"/>
          <p:cNvSpPr txBox="1">
            <a:spLocks noGrp="1"/>
          </p:cNvSpPr>
          <p:nvPr>
            <p:ph type="subTitle" idx="1"/>
          </p:nvPr>
        </p:nvSpPr>
        <p:spPr>
          <a:xfrm>
            <a:off x="900000" y="2698357"/>
            <a:ext cx="2687400" cy="12351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200"/>
              <a:buNone/>
              <a:defRPr sz="1300"/>
            </a:lvl1pPr>
            <a:lvl2pPr lvl="1">
              <a:lnSpc>
                <a:spcPct val="100000"/>
              </a:lnSpc>
              <a:spcBef>
                <a:spcPts val="0"/>
              </a:spcBef>
              <a:spcAft>
                <a:spcPts val="0"/>
              </a:spcAft>
              <a:buSzPts val="1200"/>
              <a:buNone/>
              <a:defRPr/>
            </a:lvl2pPr>
            <a:lvl3pPr lvl="2">
              <a:lnSpc>
                <a:spcPct val="100000"/>
              </a:lnSpc>
              <a:spcBef>
                <a:spcPts val="0"/>
              </a:spcBef>
              <a:spcAft>
                <a:spcPts val="0"/>
              </a:spcAft>
              <a:buSzPts val="1200"/>
              <a:buNone/>
              <a:defRPr/>
            </a:lvl3pPr>
            <a:lvl4pPr lvl="3">
              <a:lnSpc>
                <a:spcPct val="100000"/>
              </a:lnSpc>
              <a:spcBef>
                <a:spcPts val="0"/>
              </a:spcBef>
              <a:spcAft>
                <a:spcPts val="0"/>
              </a:spcAft>
              <a:buSzPts val="1200"/>
              <a:buNone/>
              <a:defRPr/>
            </a:lvl4pPr>
            <a:lvl5pPr lvl="4">
              <a:lnSpc>
                <a:spcPct val="100000"/>
              </a:lnSpc>
              <a:spcBef>
                <a:spcPts val="0"/>
              </a:spcBef>
              <a:spcAft>
                <a:spcPts val="0"/>
              </a:spcAft>
              <a:buSzPts val="1200"/>
              <a:buNone/>
              <a:defRPr/>
            </a:lvl5pPr>
            <a:lvl6pPr lvl="5">
              <a:lnSpc>
                <a:spcPct val="100000"/>
              </a:lnSpc>
              <a:spcBef>
                <a:spcPts val="0"/>
              </a:spcBef>
              <a:spcAft>
                <a:spcPts val="0"/>
              </a:spcAft>
              <a:buSzPts val="1200"/>
              <a:buNone/>
              <a:defRPr/>
            </a:lvl6pPr>
            <a:lvl7pPr lvl="6">
              <a:lnSpc>
                <a:spcPct val="100000"/>
              </a:lnSpc>
              <a:spcBef>
                <a:spcPts val="0"/>
              </a:spcBef>
              <a:spcAft>
                <a:spcPts val="0"/>
              </a:spcAft>
              <a:buSzPts val="1200"/>
              <a:buNone/>
              <a:defRPr/>
            </a:lvl7pPr>
            <a:lvl8pPr lvl="7">
              <a:lnSpc>
                <a:spcPct val="100000"/>
              </a:lnSpc>
              <a:spcBef>
                <a:spcPts val="0"/>
              </a:spcBef>
              <a:spcAft>
                <a:spcPts val="0"/>
              </a:spcAft>
              <a:buSzPts val="1200"/>
              <a:buNone/>
              <a:defRPr/>
            </a:lvl8pPr>
            <a:lvl9pPr lvl="8">
              <a:lnSpc>
                <a:spcPct val="100000"/>
              </a:lnSpc>
              <a:spcBef>
                <a:spcPts val="0"/>
              </a:spcBef>
              <a:spcAft>
                <a:spcPts val="0"/>
              </a:spcAft>
              <a:buSzPts val="1200"/>
              <a:buNone/>
              <a:defRPr/>
            </a:lvl9pPr>
          </a:lstStyle>
          <a:p>
            <a:endParaRPr/>
          </a:p>
        </p:txBody>
      </p:sp>
      <p:grpSp>
        <p:nvGrpSpPr>
          <p:cNvPr id="253" name="Google Shape;253;p9"/>
          <p:cNvGrpSpPr/>
          <p:nvPr/>
        </p:nvGrpSpPr>
        <p:grpSpPr>
          <a:xfrm>
            <a:off x="213314" y="81100"/>
            <a:ext cx="8797986" cy="4918399"/>
            <a:chOff x="213314" y="81100"/>
            <a:chExt cx="8797986" cy="4918399"/>
          </a:xfrm>
        </p:grpSpPr>
        <p:sp>
          <p:nvSpPr>
            <p:cNvPr id="254" name="Google Shape;254;p9"/>
            <p:cNvSpPr/>
            <p:nvPr/>
          </p:nvSpPr>
          <p:spPr>
            <a:xfrm>
              <a:off x="1271263" y="811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9"/>
            <p:cNvSpPr/>
            <p:nvPr/>
          </p:nvSpPr>
          <p:spPr>
            <a:xfrm>
              <a:off x="8652317" y="9373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9"/>
            <p:cNvSpPr/>
            <p:nvPr/>
          </p:nvSpPr>
          <p:spPr>
            <a:xfrm>
              <a:off x="2795659" y="357688"/>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9"/>
            <p:cNvSpPr/>
            <p:nvPr/>
          </p:nvSpPr>
          <p:spPr>
            <a:xfrm>
              <a:off x="5873219" y="1256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9"/>
            <p:cNvSpPr/>
            <p:nvPr/>
          </p:nvSpPr>
          <p:spPr>
            <a:xfrm>
              <a:off x="7449503" y="413035"/>
              <a:ext cx="33009" cy="35627"/>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9"/>
            <p:cNvSpPr/>
            <p:nvPr/>
          </p:nvSpPr>
          <p:spPr>
            <a:xfrm flipH="1">
              <a:off x="8193864" y="35770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9"/>
            <p:cNvSpPr/>
            <p:nvPr/>
          </p:nvSpPr>
          <p:spPr>
            <a:xfrm>
              <a:off x="6526591" y="862969"/>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9"/>
            <p:cNvSpPr/>
            <p:nvPr/>
          </p:nvSpPr>
          <p:spPr>
            <a:xfrm>
              <a:off x="3833126" y="25867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9"/>
            <p:cNvSpPr/>
            <p:nvPr/>
          </p:nvSpPr>
          <p:spPr>
            <a:xfrm rot="-10083839" flipH="1">
              <a:off x="1753813" y="708163"/>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9"/>
            <p:cNvSpPr/>
            <p:nvPr/>
          </p:nvSpPr>
          <p:spPr>
            <a:xfrm>
              <a:off x="4663394" y="10177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9"/>
            <p:cNvSpPr/>
            <p:nvPr/>
          </p:nvSpPr>
          <p:spPr>
            <a:xfrm flipH="1">
              <a:off x="213314" y="48927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9"/>
            <p:cNvSpPr/>
            <p:nvPr/>
          </p:nvSpPr>
          <p:spPr>
            <a:xfrm>
              <a:off x="8750226" y="439752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9"/>
            <p:cNvSpPr/>
            <p:nvPr/>
          </p:nvSpPr>
          <p:spPr>
            <a:xfrm>
              <a:off x="361159" y="192126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9"/>
            <p:cNvSpPr/>
            <p:nvPr/>
          </p:nvSpPr>
          <p:spPr>
            <a:xfrm>
              <a:off x="8982244" y="172456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9"/>
            <p:cNvSpPr/>
            <p:nvPr/>
          </p:nvSpPr>
          <p:spPr>
            <a:xfrm>
              <a:off x="8560342" y="34489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9"/>
            <p:cNvSpPr/>
            <p:nvPr/>
          </p:nvSpPr>
          <p:spPr>
            <a:xfrm>
              <a:off x="8444544" y="4930480"/>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9"/>
            <p:cNvSpPr/>
            <p:nvPr/>
          </p:nvSpPr>
          <p:spPr>
            <a:xfrm>
              <a:off x="332084" y="43975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9"/>
            <p:cNvSpPr/>
            <p:nvPr/>
          </p:nvSpPr>
          <p:spPr>
            <a:xfrm>
              <a:off x="791959" y="47937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9"/>
            <p:cNvSpPr/>
            <p:nvPr/>
          </p:nvSpPr>
          <p:spPr>
            <a:xfrm rot="-10083839" flipH="1">
              <a:off x="4498076" y="4500338"/>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9"/>
            <p:cNvSpPr/>
            <p:nvPr/>
          </p:nvSpPr>
          <p:spPr>
            <a:xfrm>
              <a:off x="5831863" y="43190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9"/>
            <p:cNvSpPr/>
            <p:nvPr/>
          </p:nvSpPr>
          <p:spPr>
            <a:xfrm>
              <a:off x="3187844" y="4725305"/>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9"/>
            <p:cNvSpPr/>
            <p:nvPr/>
          </p:nvSpPr>
          <p:spPr>
            <a:xfrm rot="-5400000" flipH="1">
              <a:off x="272689" y="26570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04"/>
        <p:cNvGrpSpPr/>
        <p:nvPr/>
      </p:nvGrpSpPr>
      <p:grpSpPr>
        <a:xfrm>
          <a:off x="0" y="0"/>
          <a:ext cx="0" cy="0"/>
          <a:chOff x="0" y="0"/>
          <a:chExt cx="0" cy="0"/>
        </a:xfrm>
      </p:grpSpPr>
      <p:sp>
        <p:nvSpPr>
          <p:cNvPr id="305" name="Google Shape;305;p11"/>
          <p:cNvSpPr txBox="1">
            <a:spLocks noGrp="1"/>
          </p:cNvSpPr>
          <p:nvPr>
            <p:ph type="title" hasCustomPrompt="1"/>
          </p:nvPr>
        </p:nvSpPr>
        <p:spPr>
          <a:xfrm>
            <a:off x="311700" y="1291600"/>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72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306" name="Google Shape;306;p11"/>
          <p:cNvSpPr txBox="1">
            <a:spLocks noGrp="1"/>
          </p:cNvSpPr>
          <p:nvPr>
            <p:ph type="body" idx="1"/>
          </p:nvPr>
        </p:nvSpPr>
        <p:spPr>
          <a:xfrm>
            <a:off x="2364875" y="3214500"/>
            <a:ext cx="4414200" cy="514200"/>
          </a:xfrm>
          <a:prstGeom prst="rect">
            <a:avLst/>
          </a:prstGeom>
        </p:spPr>
        <p:txBody>
          <a:bodyPr spcFirstLastPara="1" wrap="square" lIns="91425" tIns="91425" rIns="91425" bIns="91425" anchor="t" anchorCtr="0">
            <a:noAutofit/>
          </a:bodyPr>
          <a:lstStyle>
            <a:lvl1pPr marL="457200" lvl="0" indent="-304800" algn="ctr">
              <a:spcBef>
                <a:spcPts val="0"/>
              </a:spcBef>
              <a:spcAft>
                <a:spcPts val="0"/>
              </a:spcAft>
              <a:buSzPts val="1200"/>
              <a:buChar char="●"/>
              <a:defRPr sz="1400"/>
            </a:lvl1pPr>
            <a:lvl2pPr marL="914400" lvl="1" indent="-304800" algn="ctr">
              <a:spcBef>
                <a:spcPts val="1600"/>
              </a:spcBef>
              <a:spcAft>
                <a:spcPts val="0"/>
              </a:spcAft>
              <a:buSzPts val="1200"/>
              <a:buChar char="○"/>
              <a:defRPr/>
            </a:lvl2pPr>
            <a:lvl3pPr marL="1371600" lvl="2" indent="-304800" algn="ctr">
              <a:spcBef>
                <a:spcPts val="1600"/>
              </a:spcBef>
              <a:spcAft>
                <a:spcPts val="0"/>
              </a:spcAft>
              <a:buSzPts val="1200"/>
              <a:buChar char="■"/>
              <a:defRPr/>
            </a:lvl3pPr>
            <a:lvl4pPr marL="1828800" lvl="3" indent="-304800" algn="ctr">
              <a:spcBef>
                <a:spcPts val="1600"/>
              </a:spcBef>
              <a:spcAft>
                <a:spcPts val="0"/>
              </a:spcAft>
              <a:buSzPts val="1200"/>
              <a:buChar char="●"/>
              <a:defRPr/>
            </a:lvl4pPr>
            <a:lvl5pPr marL="2286000" lvl="4" indent="-304800" algn="ctr">
              <a:spcBef>
                <a:spcPts val="1600"/>
              </a:spcBef>
              <a:spcAft>
                <a:spcPts val="0"/>
              </a:spcAft>
              <a:buSzPts val="1200"/>
              <a:buChar char="○"/>
              <a:defRPr/>
            </a:lvl5pPr>
            <a:lvl6pPr marL="2743200" lvl="5" indent="-304800" algn="ctr">
              <a:spcBef>
                <a:spcPts val="1600"/>
              </a:spcBef>
              <a:spcAft>
                <a:spcPts val="0"/>
              </a:spcAft>
              <a:buSzPts val="1200"/>
              <a:buChar char="■"/>
              <a:defRPr/>
            </a:lvl6pPr>
            <a:lvl7pPr marL="3200400" lvl="6" indent="-304800" algn="ctr">
              <a:spcBef>
                <a:spcPts val="1600"/>
              </a:spcBef>
              <a:spcAft>
                <a:spcPts val="0"/>
              </a:spcAft>
              <a:buSzPts val="1200"/>
              <a:buChar char="●"/>
              <a:defRPr/>
            </a:lvl7pPr>
            <a:lvl8pPr marL="3657600" lvl="7" indent="-304800" algn="ctr">
              <a:spcBef>
                <a:spcPts val="1600"/>
              </a:spcBef>
              <a:spcAft>
                <a:spcPts val="0"/>
              </a:spcAft>
              <a:buSzPts val="1200"/>
              <a:buChar char="○"/>
              <a:defRPr/>
            </a:lvl8pPr>
            <a:lvl9pPr marL="4114800" lvl="8" indent="-304800" algn="ctr">
              <a:spcBef>
                <a:spcPts val="1600"/>
              </a:spcBef>
              <a:spcAft>
                <a:spcPts val="1600"/>
              </a:spcAft>
              <a:buSzPts val="1200"/>
              <a:buChar char="■"/>
              <a:defRPr/>
            </a:lvl9pPr>
          </a:lstStyle>
          <a:p>
            <a:endParaRPr/>
          </a:p>
        </p:txBody>
      </p:sp>
      <p:grpSp>
        <p:nvGrpSpPr>
          <p:cNvPr id="307" name="Google Shape;307;p11"/>
          <p:cNvGrpSpPr/>
          <p:nvPr/>
        </p:nvGrpSpPr>
        <p:grpSpPr>
          <a:xfrm>
            <a:off x="213314" y="81100"/>
            <a:ext cx="8797986" cy="4918399"/>
            <a:chOff x="213314" y="81100"/>
            <a:chExt cx="8797986" cy="4918399"/>
          </a:xfrm>
        </p:grpSpPr>
        <p:sp>
          <p:nvSpPr>
            <p:cNvPr id="308" name="Google Shape;308;p11"/>
            <p:cNvSpPr/>
            <p:nvPr/>
          </p:nvSpPr>
          <p:spPr>
            <a:xfrm>
              <a:off x="1271263" y="811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1"/>
            <p:cNvSpPr/>
            <p:nvPr/>
          </p:nvSpPr>
          <p:spPr>
            <a:xfrm>
              <a:off x="8652317" y="9373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1"/>
            <p:cNvSpPr/>
            <p:nvPr/>
          </p:nvSpPr>
          <p:spPr>
            <a:xfrm>
              <a:off x="2795659" y="357688"/>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1"/>
            <p:cNvSpPr/>
            <p:nvPr/>
          </p:nvSpPr>
          <p:spPr>
            <a:xfrm>
              <a:off x="5873219" y="1256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1"/>
            <p:cNvSpPr/>
            <p:nvPr/>
          </p:nvSpPr>
          <p:spPr>
            <a:xfrm>
              <a:off x="7449503" y="413035"/>
              <a:ext cx="33009" cy="35627"/>
            </a:xfrm>
            <a:custGeom>
              <a:avLst/>
              <a:gdLst/>
              <a:ahLst/>
              <a:cxnLst/>
              <a:rect l="l" t="t" r="r" b="b"/>
              <a:pathLst>
                <a:path w="1879" h="2028" extrusionOk="0">
                  <a:moveTo>
                    <a:pt x="0" y="1011"/>
                  </a:moveTo>
                  <a:cubicBezTo>
                    <a:pt x="0" y="1569"/>
                    <a:pt x="418" y="2024"/>
                    <a:pt x="936" y="2027"/>
                  </a:cubicBezTo>
                  <a:cubicBezTo>
                    <a:pt x="1451" y="2027"/>
                    <a:pt x="1875" y="1579"/>
                    <a:pt x="1875" y="1020"/>
                  </a:cubicBezTo>
                  <a:cubicBezTo>
                    <a:pt x="1879" y="462"/>
                    <a:pt x="1462" y="7"/>
                    <a:pt x="943" y="4"/>
                  </a:cubicBezTo>
                  <a:cubicBezTo>
                    <a:pt x="424" y="1"/>
                    <a:pt x="3" y="452"/>
                    <a:pt x="0" y="10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1"/>
            <p:cNvSpPr/>
            <p:nvPr/>
          </p:nvSpPr>
          <p:spPr>
            <a:xfrm flipH="1">
              <a:off x="8193864" y="35770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1"/>
            <p:cNvSpPr/>
            <p:nvPr/>
          </p:nvSpPr>
          <p:spPr>
            <a:xfrm>
              <a:off x="6526591" y="862969"/>
              <a:ext cx="52792" cy="5684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1"/>
            <p:cNvSpPr/>
            <p:nvPr/>
          </p:nvSpPr>
          <p:spPr>
            <a:xfrm>
              <a:off x="3833126" y="25867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1"/>
            <p:cNvSpPr/>
            <p:nvPr/>
          </p:nvSpPr>
          <p:spPr>
            <a:xfrm rot="-10083839" flipH="1">
              <a:off x="1753813" y="708163"/>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1"/>
            <p:cNvSpPr/>
            <p:nvPr/>
          </p:nvSpPr>
          <p:spPr>
            <a:xfrm>
              <a:off x="4663394" y="101771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1"/>
            <p:cNvSpPr/>
            <p:nvPr/>
          </p:nvSpPr>
          <p:spPr>
            <a:xfrm flipH="1">
              <a:off x="213314" y="48927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1"/>
            <p:cNvSpPr/>
            <p:nvPr/>
          </p:nvSpPr>
          <p:spPr>
            <a:xfrm>
              <a:off x="8750226" y="4397529"/>
              <a:ext cx="232017" cy="167529"/>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1"/>
            <p:cNvSpPr/>
            <p:nvPr/>
          </p:nvSpPr>
          <p:spPr>
            <a:xfrm>
              <a:off x="361159" y="192126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1"/>
            <p:cNvSpPr/>
            <p:nvPr/>
          </p:nvSpPr>
          <p:spPr>
            <a:xfrm>
              <a:off x="8982244" y="1724567"/>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1"/>
            <p:cNvSpPr/>
            <p:nvPr/>
          </p:nvSpPr>
          <p:spPr>
            <a:xfrm>
              <a:off x="8560342" y="3448904"/>
              <a:ext cx="35697" cy="38473"/>
            </a:xfrm>
            <a:custGeom>
              <a:avLst/>
              <a:gdLst/>
              <a:ahLst/>
              <a:cxnLst/>
              <a:rect l="l" t="t" r="r" b="b"/>
              <a:pathLst>
                <a:path w="2032" h="2190" extrusionOk="0">
                  <a:moveTo>
                    <a:pt x="5" y="1092"/>
                  </a:moveTo>
                  <a:cubicBezTo>
                    <a:pt x="1" y="1694"/>
                    <a:pt x="453" y="2186"/>
                    <a:pt x="1011" y="2190"/>
                  </a:cubicBezTo>
                  <a:cubicBezTo>
                    <a:pt x="1570" y="2190"/>
                    <a:pt x="2028" y="1705"/>
                    <a:pt x="2028" y="1102"/>
                  </a:cubicBezTo>
                  <a:cubicBezTo>
                    <a:pt x="2031" y="499"/>
                    <a:pt x="1580" y="8"/>
                    <a:pt x="1021" y="4"/>
                  </a:cubicBezTo>
                  <a:cubicBezTo>
                    <a:pt x="462" y="1"/>
                    <a:pt x="8" y="489"/>
                    <a:pt x="5" y="1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1"/>
            <p:cNvSpPr/>
            <p:nvPr/>
          </p:nvSpPr>
          <p:spPr>
            <a:xfrm>
              <a:off x="8444544" y="4930480"/>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1"/>
            <p:cNvSpPr/>
            <p:nvPr/>
          </p:nvSpPr>
          <p:spPr>
            <a:xfrm>
              <a:off x="332084" y="43975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1"/>
            <p:cNvSpPr/>
            <p:nvPr/>
          </p:nvSpPr>
          <p:spPr>
            <a:xfrm>
              <a:off x="791959" y="4793713"/>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1"/>
            <p:cNvSpPr/>
            <p:nvPr/>
          </p:nvSpPr>
          <p:spPr>
            <a:xfrm rot="-10083839" flipH="1">
              <a:off x="4498076" y="4500338"/>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1"/>
            <p:cNvSpPr/>
            <p:nvPr/>
          </p:nvSpPr>
          <p:spPr>
            <a:xfrm>
              <a:off x="5831863" y="4319000"/>
              <a:ext cx="41350" cy="44525"/>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1"/>
            <p:cNvSpPr/>
            <p:nvPr/>
          </p:nvSpPr>
          <p:spPr>
            <a:xfrm>
              <a:off x="3187844" y="4725305"/>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1"/>
            <p:cNvSpPr/>
            <p:nvPr/>
          </p:nvSpPr>
          <p:spPr>
            <a:xfrm rot="-5400000" flipH="1">
              <a:off x="272689" y="26570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30"/>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FF6DE"/>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1"/>
              </a:buClr>
              <a:buSzPts val="2800"/>
              <a:buFont typeface="Mystery Quest"/>
              <a:buNone/>
              <a:defRPr sz="2800">
                <a:solidFill>
                  <a:schemeClr val="lt1"/>
                </a:solidFill>
                <a:latin typeface="Mystery Quest"/>
                <a:ea typeface="Mystery Quest"/>
                <a:cs typeface="Mystery Quest"/>
                <a:sym typeface="Mystery Quest"/>
              </a:defRPr>
            </a:lvl1pPr>
            <a:lvl2pPr lvl="1">
              <a:spcBef>
                <a:spcPts val="0"/>
              </a:spcBef>
              <a:spcAft>
                <a:spcPts val="0"/>
              </a:spcAft>
              <a:buClr>
                <a:schemeClr val="lt1"/>
              </a:buClr>
              <a:buSzPts val="2800"/>
              <a:buFont typeface="Mystery Quest"/>
              <a:buNone/>
              <a:defRPr sz="2800">
                <a:solidFill>
                  <a:schemeClr val="lt1"/>
                </a:solidFill>
                <a:latin typeface="Mystery Quest"/>
                <a:ea typeface="Mystery Quest"/>
                <a:cs typeface="Mystery Quest"/>
                <a:sym typeface="Mystery Quest"/>
              </a:defRPr>
            </a:lvl2pPr>
            <a:lvl3pPr lvl="2">
              <a:spcBef>
                <a:spcPts val="0"/>
              </a:spcBef>
              <a:spcAft>
                <a:spcPts val="0"/>
              </a:spcAft>
              <a:buClr>
                <a:schemeClr val="lt1"/>
              </a:buClr>
              <a:buSzPts val="2800"/>
              <a:buFont typeface="Mystery Quest"/>
              <a:buNone/>
              <a:defRPr sz="2800">
                <a:solidFill>
                  <a:schemeClr val="lt1"/>
                </a:solidFill>
                <a:latin typeface="Mystery Quest"/>
                <a:ea typeface="Mystery Quest"/>
                <a:cs typeface="Mystery Quest"/>
                <a:sym typeface="Mystery Quest"/>
              </a:defRPr>
            </a:lvl3pPr>
            <a:lvl4pPr lvl="3">
              <a:spcBef>
                <a:spcPts val="0"/>
              </a:spcBef>
              <a:spcAft>
                <a:spcPts val="0"/>
              </a:spcAft>
              <a:buClr>
                <a:schemeClr val="lt1"/>
              </a:buClr>
              <a:buSzPts val="2800"/>
              <a:buFont typeface="Mystery Quest"/>
              <a:buNone/>
              <a:defRPr sz="2800">
                <a:solidFill>
                  <a:schemeClr val="lt1"/>
                </a:solidFill>
                <a:latin typeface="Mystery Quest"/>
                <a:ea typeface="Mystery Quest"/>
                <a:cs typeface="Mystery Quest"/>
                <a:sym typeface="Mystery Quest"/>
              </a:defRPr>
            </a:lvl4pPr>
            <a:lvl5pPr lvl="4">
              <a:spcBef>
                <a:spcPts val="0"/>
              </a:spcBef>
              <a:spcAft>
                <a:spcPts val="0"/>
              </a:spcAft>
              <a:buClr>
                <a:schemeClr val="lt1"/>
              </a:buClr>
              <a:buSzPts val="2800"/>
              <a:buFont typeface="Mystery Quest"/>
              <a:buNone/>
              <a:defRPr sz="2800">
                <a:solidFill>
                  <a:schemeClr val="lt1"/>
                </a:solidFill>
                <a:latin typeface="Mystery Quest"/>
                <a:ea typeface="Mystery Quest"/>
                <a:cs typeface="Mystery Quest"/>
                <a:sym typeface="Mystery Quest"/>
              </a:defRPr>
            </a:lvl5pPr>
            <a:lvl6pPr lvl="5">
              <a:spcBef>
                <a:spcPts val="0"/>
              </a:spcBef>
              <a:spcAft>
                <a:spcPts val="0"/>
              </a:spcAft>
              <a:buClr>
                <a:schemeClr val="lt1"/>
              </a:buClr>
              <a:buSzPts val="2800"/>
              <a:buFont typeface="Mystery Quest"/>
              <a:buNone/>
              <a:defRPr sz="2800">
                <a:solidFill>
                  <a:schemeClr val="lt1"/>
                </a:solidFill>
                <a:latin typeface="Mystery Quest"/>
                <a:ea typeface="Mystery Quest"/>
                <a:cs typeface="Mystery Quest"/>
                <a:sym typeface="Mystery Quest"/>
              </a:defRPr>
            </a:lvl6pPr>
            <a:lvl7pPr lvl="6">
              <a:spcBef>
                <a:spcPts val="0"/>
              </a:spcBef>
              <a:spcAft>
                <a:spcPts val="0"/>
              </a:spcAft>
              <a:buClr>
                <a:schemeClr val="lt1"/>
              </a:buClr>
              <a:buSzPts val="2800"/>
              <a:buFont typeface="Mystery Quest"/>
              <a:buNone/>
              <a:defRPr sz="2800">
                <a:solidFill>
                  <a:schemeClr val="lt1"/>
                </a:solidFill>
                <a:latin typeface="Mystery Quest"/>
                <a:ea typeface="Mystery Quest"/>
                <a:cs typeface="Mystery Quest"/>
                <a:sym typeface="Mystery Quest"/>
              </a:defRPr>
            </a:lvl7pPr>
            <a:lvl8pPr lvl="7">
              <a:spcBef>
                <a:spcPts val="0"/>
              </a:spcBef>
              <a:spcAft>
                <a:spcPts val="0"/>
              </a:spcAft>
              <a:buClr>
                <a:schemeClr val="lt1"/>
              </a:buClr>
              <a:buSzPts val="2800"/>
              <a:buFont typeface="Mystery Quest"/>
              <a:buNone/>
              <a:defRPr sz="2800">
                <a:solidFill>
                  <a:schemeClr val="lt1"/>
                </a:solidFill>
                <a:latin typeface="Mystery Quest"/>
                <a:ea typeface="Mystery Quest"/>
                <a:cs typeface="Mystery Quest"/>
                <a:sym typeface="Mystery Quest"/>
              </a:defRPr>
            </a:lvl8pPr>
            <a:lvl9pPr lvl="8">
              <a:spcBef>
                <a:spcPts val="0"/>
              </a:spcBef>
              <a:spcAft>
                <a:spcPts val="0"/>
              </a:spcAft>
              <a:buClr>
                <a:schemeClr val="lt1"/>
              </a:buClr>
              <a:buSzPts val="2800"/>
              <a:buFont typeface="Mystery Quest"/>
              <a:buNone/>
              <a:defRPr sz="2800">
                <a:solidFill>
                  <a:schemeClr val="lt1"/>
                </a:solidFill>
                <a:latin typeface="Mystery Quest"/>
                <a:ea typeface="Mystery Quest"/>
                <a:cs typeface="Mystery Quest"/>
                <a:sym typeface="Mystery Quest"/>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a:lnSpc>
                <a:spcPct val="115000"/>
              </a:lnSpc>
              <a:spcBef>
                <a:spcPts val="0"/>
              </a:spcBef>
              <a:spcAft>
                <a:spcPts val="0"/>
              </a:spcAft>
              <a:buClr>
                <a:schemeClr val="lt1"/>
              </a:buClr>
              <a:buSzPts val="1200"/>
              <a:buFont typeface="Barlow Light"/>
              <a:buChar char="●"/>
              <a:defRPr sz="1200">
                <a:solidFill>
                  <a:schemeClr val="lt1"/>
                </a:solidFill>
                <a:latin typeface="Barlow Light"/>
                <a:ea typeface="Barlow Light"/>
                <a:cs typeface="Barlow Light"/>
                <a:sym typeface="Barlow Light"/>
              </a:defRPr>
            </a:lvl1pPr>
            <a:lvl2pPr marL="914400" lvl="1" indent="-304800">
              <a:lnSpc>
                <a:spcPct val="115000"/>
              </a:lnSpc>
              <a:spcBef>
                <a:spcPts val="1600"/>
              </a:spcBef>
              <a:spcAft>
                <a:spcPts val="0"/>
              </a:spcAft>
              <a:buClr>
                <a:schemeClr val="lt1"/>
              </a:buClr>
              <a:buSzPts val="1200"/>
              <a:buFont typeface="Barlow Light"/>
              <a:buChar char="○"/>
              <a:defRPr sz="1200">
                <a:solidFill>
                  <a:schemeClr val="lt1"/>
                </a:solidFill>
                <a:latin typeface="Barlow Light"/>
                <a:ea typeface="Barlow Light"/>
                <a:cs typeface="Barlow Light"/>
                <a:sym typeface="Barlow Light"/>
              </a:defRPr>
            </a:lvl2pPr>
            <a:lvl3pPr marL="1371600" lvl="2" indent="-304800">
              <a:lnSpc>
                <a:spcPct val="115000"/>
              </a:lnSpc>
              <a:spcBef>
                <a:spcPts val="1600"/>
              </a:spcBef>
              <a:spcAft>
                <a:spcPts val="0"/>
              </a:spcAft>
              <a:buClr>
                <a:schemeClr val="lt1"/>
              </a:buClr>
              <a:buSzPts val="1200"/>
              <a:buFont typeface="Barlow Light"/>
              <a:buChar char="■"/>
              <a:defRPr sz="1200">
                <a:solidFill>
                  <a:schemeClr val="lt1"/>
                </a:solidFill>
                <a:latin typeface="Barlow Light"/>
                <a:ea typeface="Barlow Light"/>
                <a:cs typeface="Barlow Light"/>
                <a:sym typeface="Barlow Light"/>
              </a:defRPr>
            </a:lvl3pPr>
            <a:lvl4pPr marL="1828800" lvl="3" indent="-304800">
              <a:lnSpc>
                <a:spcPct val="115000"/>
              </a:lnSpc>
              <a:spcBef>
                <a:spcPts val="1600"/>
              </a:spcBef>
              <a:spcAft>
                <a:spcPts val="0"/>
              </a:spcAft>
              <a:buClr>
                <a:schemeClr val="lt1"/>
              </a:buClr>
              <a:buSzPts val="1200"/>
              <a:buFont typeface="Barlow Light"/>
              <a:buChar char="●"/>
              <a:defRPr sz="1200">
                <a:solidFill>
                  <a:schemeClr val="lt1"/>
                </a:solidFill>
                <a:latin typeface="Barlow Light"/>
                <a:ea typeface="Barlow Light"/>
                <a:cs typeface="Barlow Light"/>
                <a:sym typeface="Barlow Light"/>
              </a:defRPr>
            </a:lvl4pPr>
            <a:lvl5pPr marL="2286000" lvl="4" indent="-304800">
              <a:lnSpc>
                <a:spcPct val="115000"/>
              </a:lnSpc>
              <a:spcBef>
                <a:spcPts val="1600"/>
              </a:spcBef>
              <a:spcAft>
                <a:spcPts val="0"/>
              </a:spcAft>
              <a:buClr>
                <a:schemeClr val="lt1"/>
              </a:buClr>
              <a:buSzPts val="1200"/>
              <a:buFont typeface="Barlow Light"/>
              <a:buChar char="○"/>
              <a:defRPr sz="1200">
                <a:solidFill>
                  <a:schemeClr val="lt1"/>
                </a:solidFill>
                <a:latin typeface="Barlow Light"/>
                <a:ea typeface="Barlow Light"/>
                <a:cs typeface="Barlow Light"/>
                <a:sym typeface="Barlow Light"/>
              </a:defRPr>
            </a:lvl5pPr>
            <a:lvl6pPr marL="2743200" lvl="5" indent="-304800">
              <a:lnSpc>
                <a:spcPct val="115000"/>
              </a:lnSpc>
              <a:spcBef>
                <a:spcPts val="1600"/>
              </a:spcBef>
              <a:spcAft>
                <a:spcPts val="0"/>
              </a:spcAft>
              <a:buClr>
                <a:schemeClr val="lt1"/>
              </a:buClr>
              <a:buSzPts val="1200"/>
              <a:buFont typeface="Barlow Light"/>
              <a:buChar char="■"/>
              <a:defRPr sz="1200">
                <a:solidFill>
                  <a:schemeClr val="lt1"/>
                </a:solidFill>
                <a:latin typeface="Barlow Light"/>
                <a:ea typeface="Barlow Light"/>
                <a:cs typeface="Barlow Light"/>
                <a:sym typeface="Barlow Light"/>
              </a:defRPr>
            </a:lvl6pPr>
            <a:lvl7pPr marL="3200400" lvl="6" indent="-304800">
              <a:lnSpc>
                <a:spcPct val="115000"/>
              </a:lnSpc>
              <a:spcBef>
                <a:spcPts val="1600"/>
              </a:spcBef>
              <a:spcAft>
                <a:spcPts val="0"/>
              </a:spcAft>
              <a:buClr>
                <a:schemeClr val="lt1"/>
              </a:buClr>
              <a:buSzPts val="1200"/>
              <a:buFont typeface="Barlow Light"/>
              <a:buChar char="●"/>
              <a:defRPr sz="1200">
                <a:solidFill>
                  <a:schemeClr val="lt1"/>
                </a:solidFill>
                <a:latin typeface="Barlow Light"/>
                <a:ea typeface="Barlow Light"/>
                <a:cs typeface="Barlow Light"/>
                <a:sym typeface="Barlow Light"/>
              </a:defRPr>
            </a:lvl7pPr>
            <a:lvl8pPr marL="3657600" lvl="7" indent="-304800">
              <a:lnSpc>
                <a:spcPct val="115000"/>
              </a:lnSpc>
              <a:spcBef>
                <a:spcPts val="1600"/>
              </a:spcBef>
              <a:spcAft>
                <a:spcPts val="0"/>
              </a:spcAft>
              <a:buClr>
                <a:schemeClr val="lt1"/>
              </a:buClr>
              <a:buSzPts val="1200"/>
              <a:buFont typeface="Barlow Light"/>
              <a:buChar char="○"/>
              <a:defRPr sz="1200">
                <a:solidFill>
                  <a:schemeClr val="lt1"/>
                </a:solidFill>
                <a:latin typeface="Barlow Light"/>
                <a:ea typeface="Barlow Light"/>
                <a:cs typeface="Barlow Light"/>
                <a:sym typeface="Barlow Light"/>
              </a:defRPr>
            </a:lvl8pPr>
            <a:lvl9pPr marL="4114800" lvl="8" indent="-304800">
              <a:lnSpc>
                <a:spcPct val="115000"/>
              </a:lnSpc>
              <a:spcBef>
                <a:spcPts val="1600"/>
              </a:spcBef>
              <a:spcAft>
                <a:spcPts val="1600"/>
              </a:spcAft>
              <a:buClr>
                <a:schemeClr val="lt1"/>
              </a:buClr>
              <a:buSzPts val="1200"/>
              <a:buFont typeface="Barlow Light"/>
              <a:buChar char="■"/>
              <a:defRPr sz="1200">
                <a:solidFill>
                  <a:schemeClr val="lt1"/>
                </a:solidFill>
                <a:latin typeface="Barlow Light"/>
                <a:ea typeface="Barlow Light"/>
                <a:cs typeface="Barlow Light"/>
                <a:sym typeface="Barlow 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615"/>
        <p:cNvGrpSpPr/>
        <p:nvPr/>
      </p:nvGrpSpPr>
      <p:grpSpPr>
        <a:xfrm>
          <a:off x="0" y="0"/>
          <a:ext cx="0" cy="0"/>
          <a:chOff x="0" y="0"/>
          <a:chExt cx="0" cy="0"/>
        </a:xfrm>
      </p:grpSpPr>
      <p:sp>
        <p:nvSpPr>
          <p:cNvPr id="616" name="Google Shape;616;p2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617" name="Google Shape;617;p2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8"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hyperlink" Target="https://docs.google.com/spreadsheets/d/1hPMQi5doB1E4dDAXCKbrUdVQYGarLrOAYp0lA3mP-xc/copy" TargetMode="External"/><Relationship Id="rId2" Type="http://schemas.openxmlformats.org/officeDocument/2006/relationships/notesSlide" Target="../notesSlides/notesSlide13.xml"/><Relationship Id="rId1" Type="http://schemas.openxmlformats.org/officeDocument/2006/relationships/slideLayout" Target="../slideLayouts/slideLayout4.xml"/><Relationship Id="rId4" Type="http://schemas.openxmlformats.org/officeDocument/2006/relationships/image" Target="../media/image3.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24.xml"/><Relationship Id="rId1" Type="http://schemas.openxmlformats.org/officeDocument/2006/relationships/slideLayout" Target="../slideLayouts/slideLayout16.xml"/></Relationships>
</file>

<file path=ppt/slides/_rels/slide25.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5.xml"/><Relationship Id="rId1" Type="http://schemas.openxmlformats.org/officeDocument/2006/relationships/slideLayout" Target="../slideLayouts/slideLayout17.xml"/><Relationship Id="rId4" Type="http://schemas.openxmlformats.org/officeDocument/2006/relationships/image" Target="../media/image6.jp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hyperlink" Target="https://fonts.google.com/specimen/Mystery+Quest" TargetMode="External"/><Relationship Id="rId2" Type="http://schemas.openxmlformats.org/officeDocument/2006/relationships/notesSlide" Target="../notesSlides/notesSlide30.xml"/><Relationship Id="rId1" Type="http://schemas.openxmlformats.org/officeDocument/2006/relationships/slideLayout" Target="../slideLayouts/slideLayout19.xml"/><Relationship Id="rId4" Type="http://schemas.openxmlformats.org/officeDocument/2006/relationships/hyperlink" Target="https://fonts.google.com/specimen/Barlow" TargetMode="Externa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9.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9.xml"/></Relationships>
</file>

<file path=ppt/slides/_rels/slide4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4.xml"/><Relationship Id="rId1" Type="http://schemas.openxmlformats.org/officeDocument/2006/relationships/slideLayout" Target="../slideLayouts/slideLayout19.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622"/>
        <p:cNvGrpSpPr/>
        <p:nvPr/>
      </p:nvGrpSpPr>
      <p:grpSpPr>
        <a:xfrm>
          <a:off x="0" y="0"/>
          <a:ext cx="0" cy="0"/>
          <a:chOff x="0" y="0"/>
          <a:chExt cx="0" cy="0"/>
        </a:xfrm>
      </p:grpSpPr>
      <p:sp>
        <p:nvSpPr>
          <p:cNvPr id="623" name="Google Shape;623;p24"/>
          <p:cNvSpPr txBox="1">
            <a:spLocks noGrp="1"/>
          </p:cNvSpPr>
          <p:nvPr>
            <p:ph type="ctrTitle"/>
          </p:nvPr>
        </p:nvSpPr>
        <p:spPr>
          <a:xfrm>
            <a:off x="2114250" y="540000"/>
            <a:ext cx="4915500" cy="1776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Happy Thanksgiving </a:t>
            </a:r>
            <a:endParaRPr/>
          </a:p>
        </p:txBody>
      </p:sp>
      <p:grpSp>
        <p:nvGrpSpPr>
          <p:cNvPr id="624" name="Google Shape;624;p24"/>
          <p:cNvGrpSpPr/>
          <p:nvPr/>
        </p:nvGrpSpPr>
        <p:grpSpPr>
          <a:xfrm>
            <a:off x="2110183" y="2420332"/>
            <a:ext cx="4923622" cy="2790859"/>
            <a:chOff x="2110183" y="2420332"/>
            <a:chExt cx="4923622" cy="2790859"/>
          </a:xfrm>
        </p:grpSpPr>
        <p:grpSp>
          <p:nvGrpSpPr>
            <p:cNvPr id="625" name="Google Shape;625;p24"/>
            <p:cNvGrpSpPr/>
            <p:nvPr/>
          </p:nvGrpSpPr>
          <p:grpSpPr>
            <a:xfrm>
              <a:off x="2337160" y="2420332"/>
              <a:ext cx="4410093" cy="2790859"/>
              <a:chOff x="690406" y="1877878"/>
              <a:chExt cx="5166463" cy="3269516"/>
            </a:xfrm>
          </p:grpSpPr>
          <p:grpSp>
            <p:nvGrpSpPr>
              <p:cNvPr id="626" name="Google Shape;626;p24"/>
              <p:cNvGrpSpPr/>
              <p:nvPr/>
            </p:nvGrpSpPr>
            <p:grpSpPr>
              <a:xfrm>
                <a:off x="690406" y="2500302"/>
                <a:ext cx="5166463" cy="2640739"/>
                <a:chOff x="306893" y="2345950"/>
                <a:chExt cx="5467157" cy="2794433"/>
              </a:xfrm>
            </p:grpSpPr>
            <p:grpSp>
              <p:nvGrpSpPr>
                <p:cNvPr id="627" name="Google Shape;627;p24"/>
                <p:cNvGrpSpPr/>
                <p:nvPr/>
              </p:nvGrpSpPr>
              <p:grpSpPr>
                <a:xfrm>
                  <a:off x="306893" y="2345950"/>
                  <a:ext cx="5467157" cy="2794433"/>
                  <a:chOff x="306893" y="2345950"/>
                  <a:chExt cx="5467157" cy="2794433"/>
                </a:xfrm>
              </p:grpSpPr>
              <p:sp>
                <p:nvSpPr>
                  <p:cNvPr id="628" name="Google Shape;628;p24"/>
                  <p:cNvSpPr/>
                  <p:nvPr/>
                </p:nvSpPr>
                <p:spPr>
                  <a:xfrm>
                    <a:off x="306893" y="2345950"/>
                    <a:ext cx="5467157" cy="2789877"/>
                  </a:xfrm>
                  <a:custGeom>
                    <a:avLst/>
                    <a:gdLst/>
                    <a:ahLst/>
                    <a:cxnLst/>
                    <a:rect l="l" t="t" r="r" b="b"/>
                    <a:pathLst>
                      <a:path w="65919" h="34793" extrusionOk="0">
                        <a:moveTo>
                          <a:pt x="32960" y="1"/>
                        </a:moveTo>
                        <a:cubicBezTo>
                          <a:pt x="29976" y="1"/>
                          <a:pt x="27250" y="1231"/>
                          <a:pt x="25671" y="3292"/>
                        </a:cubicBezTo>
                        <a:cubicBezTo>
                          <a:pt x="25512" y="3497"/>
                          <a:pt x="25352" y="3730"/>
                          <a:pt x="25199" y="3983"/>
                        </a:cubicBezTo>
                        <a:cubicBezTo>
                          <a:pt x="24093" y="3368"/>
                          <a:pt x="22816" y="3039"/>
                          <a:pt x="21420" y="3039"/>
                        </a:cubicBezTo>
                        <a:cubicBezTo>
                          <a:pt x="17581" y="3039"/>
                          <a:pt x="13759" y="5539"/>
                          <a:pt x="12332" y="8982"/>
                        </a:cubicBezTo>
                        <a:cubicBezTo>
                          <a:pt x="11953" y="9896"/>
                          <a:pt x="11760" y="10827"/>
                          <a:pt x="11747" y="11751"/>
                        </a:cubicBezTo>
                        <a:cubicBezTo>
                          <a:pt x="7093" y="11821"/>
                          <a:pt x="3647" y="16195"/>
                          <a:pt x="3115" y="20250"/>
                        </a:cubicBezTo>
                        <a:cubicBezTo>
                          <a:pt x="2876" y="22048"/>
                          <a:pt x="3178" y="23751"/>
                          <a:pt x="3989" y="25200"/>
                        </a:cubicBezTo>
                        <a:cubicBezTo>
                          <a:pt x="3188" y="25675"/>
                          <a:pt x="2477" y="26310"/>
                          <a:pt x="1882" y="27085"/>
                        </a:cubicBezTo>
                        <a:cubicBezTo>
                          <a:pt x="668" y="28667"/>
                          <a:pt x="0" y="30751"/>
                          <a:pt x="0" y="32962"/>
                        </a:cubicBezTo>
                        <a:cubicBezTo>
                          <a:pt x="0" y="33583"/>
                          <a:pt x="53" y="34198"/>
                          <a:pt x="157" y="34793"/>
                        </a:cubicBezTo>
                        <a:lnTo>
                          <a:pt x="65762" y="34793"/>
                        </a:lnTo>
                        <a:cubicBezTo>
                          <a:pt x="65865" y="34198"/>
                          <a:pt x="65918" y="33583"/>
                          <a:pt x="65918" y="32962"/>
                        </a:cubicBezTo>
                        <a:cubicBezTo>
                          <a:pt x="65918" y="30754"/>
                          <a:pt x="65250" y="28667"/>
                          <a:pt x="64037" y="27085"/>
                        </a:cubicBezTo>
                        <a:cubicBezTo>
                          <a:pt x="63442" y="26310"/>
                          <a:pt x="62730" y="25675"/>
                          <a:pt x="61929" y="25200"/>
                        </a:cubicBezTo>
                        <a:cubicBezTo>
                          <a:pt x="62741" y="23751"/>
                          <a:pt x="63040" y="22048"/>
                          <a:pt x="62804" y="20250"/>
                        </a:cubicBezTo>
                        <a:cubicBezTo>
                          <a:pt x="62272" y="16195"/>
                          <a:pt x="58824" y="11821"/>
                          <a:pt x="54171" y="11751"/>
                        </a:cubicBezTo>
                        <a:cubicBezTo>
                          <a:pt x="54158" y="10827"/>
                          <a:pt x="53965" y="9896"/>
                          <a:pt x="53586" y="8982"/>
                        </a:cubicBezTo>
                        <a:cubicBezTo>
                          <a:pt x="52160" y="5539"/>
                          <a:pt x="48337" y="3039"/>
                          <a:pt x="44498" y="3039"/>
                        </a:cubicBezTo>
                        <a:cubicBezTo>
                          <a:pt x="43102" y="3039"/>
                          <a:pt x="41826" y="3368"/>
                          <a:pt x="40719" y="3983"/>
                        </a:cubicBezTo>
                        <a:cubicBezTo>
                          <a:pt x="40566" y="3730"/>
                          <a:pt x="40407" y="3497"/>
                          <a:pt x="40247" y="3292"/>
                        </a:cubicBezTo>
                        <a:cubicBezTo>
                          <a:pt x="38668" y="1231"/>
                          <a:pt x="35942" y="1"/>
                          <a:pt x="32960" y="1"/>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4"/>
                  <p:cNvSpPr/>
                  <p:nvPr/>
                </p:nvSpPr>
                <p:spPr>
                  <a:xfrm>
                    <a:off x="463125" y="2523775"/>
                    <a:ext cx="5127674" cy="2616608"/>
                  </a:xfrm>
                  <a:custGeom>
                    <a:avLst/>
                    <a:gdLst/>
                    <a:ahLst/>
                    <a:cxnLst/>
                    <a:rect l="l" t="t" r="r" b="b"/>
                    <a:pathLst>
                      <a:path w="65919" h="34793" extrusionOk="0">
                        <a:moveTo>
                          <a:pt x="32960" y="1"/>
                        </a:moveTo>
                        <a:cubicBezTo>
                          <a:pt x="29976" y="1"/>
                          <a:pt x="27250" y="1231"/>
                          <a:pt x="25671" y="3292"/>
                        </a:cubicBezTo>
                        <a:cubicBezTo>
                          <a:pt x="25512" y="3497"/>
                          <a:pt x="25352" y="3730"/>
                          <a:pt x="25199" y="3983"/>
                        </a:cubicBezTo>
                        <a:cubicBezTo>
                          <a:pt x="24093" y="3368"/>
                          <a:pt x="22816" y="3039"/>
                          <a:pt x="21420" y="3039"/>
                        </a:cubicBezTo>
                        <a:cubicBezTo>
                          <a:pt x="17581" y="3039"/>
                          <a:pt x="13759" y="5539"/>
                          <a:pt x="12332" y="8982"/>
                        </a:cubicBezTo>
                        <a:cubicBezTo>
                          <a:pt x="11953" y="9896"/>
                          <a:pt x="11760" y="10827"/>
                          <a:pt x="11747" y="11751"/>
                        </a:cubicBezTo>
                        <a:cubicBezTo>
                          <a:pt x="7093" y="11821"/>
                          <a:pt x="3647" y="16195"/>
                          <a:pt x="3115" y="20250"/>
                        </a:cubicBezTo>
                        <a:cubicBezTo>
                          <a:pt x="2876" y="22048"/>
                          <a:pt x="3178" y="23751"/>
                          <a:pt x="3989" y="25200"/>
                        </a:cubicBezTo>
                        <a:cubicBezTo>
                          <a:pt x="3188" y="25675"/>
                          <a:pt x="2477" y="26310"/>
                          <a:pt x="1882" y="27085"/>
                        </a:cubicBezTo>
                        <a:cubicBezTo>
                          <a:pt x="668" y="28667"/>
                          <a:pt x="0" y="30751"/>
                          <a:pt x="0" y="32962"/>
                        </a:cubicBezTo>
                        <a:cubicBezTo>
                          <a:pt x="0" y="33583"/>
                          <a:pt x="53" y="34198"/>
                          <a:pt x="157" y="34793"/>
                        </a:cubicBezTo>
                        <a:lnTo>
                          <a:pt x="65762" y="34793"/>
                        </a:lnTo>
                        <a:cubicBezTo>
                          <a:pt x="65865" y="34198"/>
                          <a:pt x="65918" y="33583"/>
                          <a:pt x="65918" y="32962"/>
                        </a:cubicBezTo>
                        <a:cubicBezTo>
                          <a:pt x="65918" y="30754"/>
                          <a:pt x="65250" y="28667"/>
                          <a:pt x="64037" y="27085"/>
                        </a:cubicBezTo>
                        <a:cubicBezTo>
                          <a:pt x="63442" y="26310"/>
                          <a:pt x="62730" y="25675"/>
                          <a:pt x="61929" y="25200"/>
                        </a:cubicBezTo>
                        <a:cubicBezTo>
                          <a:pt x="62741" y="23751"/>
                          <a:pt x="63040" y="22048"/>
                          <a:pt x="62804" y="20250"/>
                        </a:cubicBezTo>
                        <a:cubicBezTo>
                          <a:pt x="62272" y="16195"/>
                          <a:pt x="58824" y="11821"/>
                          <a:pt x="54171" y="11751"/>
                        </a:cubicBezTo>
                        <a:cubicBezTo>
                          <a:pt x="54158" y="10827"/>
                          <a:pt x="53965" y="9896"/>
                          <a:pt x="53586" y="8982"/>
                        </a:cubicBezTo>
                        <a:cubicBezTo>
                          <a:pt x="52160" y="5539"/>
                          <a:pt x="48337" y="3039"/>
                          <a:pt x="44498" y="3039"/>
                        </a:cubicBezTo>
                        <a:cubicBezTo>
                          <a:pt x="43102" y="3039"/>
                          <a:pt x="41826" y="3368"/>
                          <a:pt x="40719" y="3983"/>
                        </a:cubicBezTo>
                        <a:cubicBezTo>
                          <a:pt x="40566" y="3730"/>
                          <a:pt x="40407" y="3497"/>
                          <a:pt x="40247" y="3292"/>
                        </a:cubicBezTo>
                        <a:cubicBezTo>
                          <a:pt x="38668" y="1231"/>
                          <a:pt x="35942" y="1"/>
                          <a:pt x="32960" y="1"/>
                        </a:cubicBezTo>
                        <a:close/>
                      </a:path>
                    </a:pathLst>
                  </a:custGeom>
                  <a:solidFill>
                    <a:srgbClr val="F9E9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4"/>
                  <p:cNvSpPr/>
                  <p:nvPr/>
                </p:nvSpPr>
                <p:spPr>
                  <a:xfrm>
                    <a:off x="864604" y="2849948"/>
                    <a:ext cx="4338213" cy="2289731"/>
                  </a:xfrm>
                  <a:custGeom>
                    <a:avLst/>
                    <a:gdLst/>
                    <a:ahLst/>
                    <a:cxnLst/>
                    <a:rect l="l" t="t" r="r" b="b"/>
                    <a:pathLst>
                      <a:path w="84319" h="44504" extrusionOk="0">
                        <a:moveTo>
                          <a:pt x="42157" y="1"/>
                        </a:moveTo>
                        <a:cubicBezTo>
                          <a:pt x="38344" y="1"/>
                          <a:pt x="34859" y="1576"/>
                          <a:pt x="32836" y="4212"/>
                        </a:cubicBezTo>
                        <a:cubicBezTo>
                          <a:pt x="32631" y="4478"/>
                          <a:pt x="32429" y="4771"/>
                          <a:pt x="32234" y="5097"/>
                        </a:cubicBezTo>
                        <a:cubicBezTo>
                          <a:pt x="30820" y="4306"/>
                          <a:pt x="29187" y="3885"/>
                          <a:pt x="27400" y="3885"/>
                        </a:cubicBezTo>
                        <a:cubicBezTo>
                          <a:pt x="22488" y="3885"/>
                          <a:pt x="17600" y="7084"/>
                          <a:pt x="15775" y="11490"/>
                        </a:cubicBezTo>
                        <a:cubicBezTo>
                          <a:pt x="15291" y="12658"/>
                          <a:pt x="15045" y="13847"/>
                          <a:pt x="15028" y="15031"/>
                        </a:cubicBezTo>
                        <a:cubicBezTo>
                          <a:pt x="9073" y="15123"/>
                          <a:pt x="4666" y="20718"/>
                          <a:pt x="3983" y="25905"/>
                        </a:cubicBezTo>
                        <a:cubicBezTo>
                          <a:pt x="3680" y="28204"/>
                          <a:pt x="4068" y="30379"/>
                          <a:pt x="5101" y="32234"/>
                        </a:cubicBezTo>
                        <a:cubicBezTo>
                          <a:pt x="4081" y="32843"/>
                          <a:pt x="3172" y="33651"/>
                          <a:pt x="2407" y="34644"/>
                        </a:cubicBezTo>
                        <a:cubicBezTo>
                          <a:pt x="856" y="36667"/>
                          <a:pt x="0" y="39337"/>
                          <a:pt x="0" y="42161"/>
                        </a:cubicBezTo>
                        <a:cubicBezTo>
                          <a:pt x="0" y="42959"/>
                          <a:pt x="72" y="43744"/>
                          <a:pt x="202" y="44504"/>
                        </a:cubicBezTo>
                        <a:lnTo>
                          <a:pt x="84113" y="44504"/>
                        </a:lnTo>
                        <a:cubicBezTo>
                          <a:pt x="84247" y="43744"/>
                          <a:pt x="84318" y="42959"/>
                          <a:pt x="84318" y="42161"/>
                        </a:cubicBezTo>
                        <a:cubicBezTo>
                          <a:pt x="84318" y="39337"/>
                          <a:pt x="83463" y="36667"/>
                          <a:pt x="81907" y="34644"/>
                        </a:cubicBezTo>
                        <a:cubicBezTo>
                          <a:pt x="81147" y="33654"/>
                          <a:pt x="80238" y="32843"/>
                          <a:pt x="79215" y="32234"/>
                        </a:cubicBezTo>
                        <a:cubicBezTo>
                          <a:pt x="80248" y="30379"/>
                          <a:pt x="80635" y="28204"/>
                          <a:pt x="80332" y="25905"/>
                        </a:cubicBezTo>
                        <a:cubicBezTo>
                          <a:pt x="79649" y="20718"/>
                          <a:pt x="75242" y="15123"/>
                          <a:pt x="69291" y="15031"/>
                        </a:cubicBezTo>
                        <a:cubicBezTo>
                          <a:pt x="69274" y="13847"/>
                          <a:pt x="69025" y="12658"/>
                          <a:pt x="68543" y="11490"/>
                        </a:cubicBezTo>
                        <a:cubicBezTo>
                          <a:pt x="66715" y="7084"/>
                          <a:pt x="61827" y="3885"/>
                          <a:pt x="56919" y="3885"/>
                        </a:cubicBezTo>
                        <a:cubicBezTo>
                          <a:pt x="55132" y="3885"/>
                          <a:pt x="53499" y="4306"/>
                          <a:pt x="52085" y="5097"/>
                        </a:cubicBezTo>
                        <a:cubicBezTo>
                          <a:pt x="51890" y="4771"/>
                          <a:pt x="51688" y="4478"/>
                          <a:pt x="51482" y="4212"/>
                        </a:cubicBezTo>
                        <a:cubicBezTo>
                          <a:pt x="49459" y="1576"/>
                          <a:pt x="45975" y="1"/>
                          <a:pt x="42157"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4"/>
                  <p:cNvSpPr/>
                  <p:nvPr/>
                </p:nvSpPr>
                <p:spPr>
                  <a:xfrm>
                    <a:off x="978203" y="3005942"/>
                    <a:ext cx="4110958" cy="2133734"/>
                  </a:xfrm>
                  <a:custGeom>
                    <a:avLst/>
                    <a:gdLst/>
                    <a:ahLst/>
                    <a:cxnLst/>
                    <a:rect l="l" t="t" r="r" b="b"/>
                    <a:pathLst>
                      <a:path w="79902" h="41472" extrusionOk="0">
                        <a:moveTo>
                          <a:pt x="39951" y="1"/>
                        </a:moveTo>
                        <a:cubicBezTo>
                          <a:pt x="35142" y="1"/>
                          <a:pt x="30332" y="3232"/>
                          <a:pt x="32062" y="9694"/>
                        </a:cubicBezTo>
                        <a:cubicBezTo>
                          <a:pt x="30948" y="5531"/>
                          <a:pt x="28152" y="3886"/>
                          <a:pt x="25191" y="3886"/>
                        </a:cubicBezTo>
                        <a:cubicBezTo>
                          <a:pt x="18958" y="3886"/>
                          <a:pt x="11989" y="11168"/>
                          <a:pt x="18402" y="17581"/>
                        </a:cubicBezTo>
                        <a:cubicBezTo>
                          <a:pt x="16597" y="15777"/>
                          <a:pt x="14724" y="15032"/>
                          <a:pt x="12963" y="15032"/>
                        </a:cubicBezTo>
                        <a:cubicBezTo>
                          <a:pt x="5495" y="15032"/>
                          <a:pt x="59" y="28438"/>
                          <a:pt x="10514" y="31242"/>
                        </a:cubicBezTo>
                        <a:cubicBezTo>
                          <a:pt x="9593" y="30995"/>
                          <a:pt x="8738" y="30881"/>
                          <a:pt x="7949" y="30881"/>
                        </a:cubicBezTo>
                        <a:cubicBezTo>
                          <a:pt x="2287" y="30881"/>
                          <a:pt x="1" y="36739"/>
                          <a:pt x="1085" y="41472"/>
                        </a:cubicBezTo>
                        <a:lnTo>
                          <a:pt x="78815" y="41472"/>
                        </a:lnTo>
                        <a:cubicBezTo>
                          <a:pt x="79902" y="36739"/>
                          <a:pt x="77613" y="30881"/>
                          <a:pt x="71951" y="30881"/>
                        </a:cubicBezTo>
                        <a:cubicBezTo>
                          <a:pt x="71161" y="30881"/>
                          <a:pt x="70306" y="30995"/>
                          <a:pt x="69385" y="31242"/>
                        </a:cubicBezTo>
                        <a:cubicBezTo>
                          <a:pt x="79844" y="28438"/>
                          <a:pt x="74407" y="15032"/>
                          <a:pt x="66938" y="15032"/>
                        </a:cubicBezTo>
                        <a:cubicBezTo>
                          <a:pt x="65177" y="15032"/>
                          <a:pt x="63303" y="15777"/>
                          <a:pt x="61498" y="17581"/>
                        </a:cubicBezTo>
                        <a:cubicBezTo>
                          <a:pt x="67913" y="11168"/>
                          <a:pt x="60945" y="3886"/>
                          <a:pt x="54711" y="3886"/>
                        </a:cubicBezTo>
                        <a:cubicBezTo>
                          <a:pt x="51749" y="3886"/>
                          <a:pt x="48953" y="5531"/>
                          <a:pt x="47837" y="9694"/>
                        </a:cubicBezTo>
                        <a:cubicBezTo>
                          <a:pt x="49569" y="3232"/>
                          <a:pt x="44760" y="1"/>
                          <a:pt x="39951"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4"/>
                  <p:cNvSpPr/>
                  <p:nvPr/>
                </p:nvSpPr>
                <p:spPr>
                  <a:xfrm>
                    <a:off x="1357588" y="3384505"/>
                    <a:ext cx="3352070" cy="1755165"/>
                  </a:xfrm>
                  <a:custGeom>
                    <a:avLst/>
                    <a:gdLst/>
                    <a:ahLst/>
                    <a:cxnLst/>
                    <a:rect l="l" t="t" r="r" b="b"/>
                    <a:pathLst>
                      <a:path w="65152" h="34114" extrusionOk="0">
                        <a:moveTo>
                          <a:pt x="32577" y="0"/>
                        </a:moveTo>
                        <a:cubicBezTo>
                          <a:pt x="28672" y="0"/>
                          <a:pt x="24767" y="2624"/>
                          <a:pt x="26173" y="7870"/>
                        </a:cubicBezTo>
                        <a:cubicBezTo>
                          <a:pt x="25267" y="4490"/>
                          <a:pt x="22997" y="3155"/>
                          <a:pt x="20593" y="3155"/>
                        </a:cubicBezTo>
                        <a:cubicBezTo>
                          <a:pt x="15532" y="3155"/>
                          <a:pt x="9873" y="9068"/>
                          <a:pt x="15080" y="14276"/>
                        </a:cubicBezTo>
                        <a:cubicBezTo>
                          <a:pt x="13615" y="12810"/>
                          <a:pt x="12094" y="12205"/>
                          <a:pt x="10664" y="12205"/>
                        </a:cubicBezTo>
                        <a:cubicBezTo>
                          <a:pt x="4600" y="12205"/>
                          <a:pt x="187" y="23091"/>
                          <a:pt x="8678" y="25368"/>
                        </a:cubicBezTo>
                        <a:cubicBezTo>
                          <a:pt x="7930" y="25167"/>
                          <a:pt x="7235" y="25075"/>
                          <a:pt x="6594" y="25075"/>
                        </a:cubicBezTo>
                        <a:cubicBezTo>
                          <a:pt x="1821" y="25075"/>
                          <a:pt x="1" y="30203"/>
                          <a:pt x="1137" y="34114"/>
                        </a:cubicBezTo>
                        <a:lnTo>
                          <a:pt x="64017" y="34114"/>
                        </a:lnTo>
                        <a:cubicBezTo>
                          <a:pt x="65151" y="30203"/>
                          <a:pt x="63334" y="25075"/>
                          <a:pt x="58561" y="25075"/>
                        </a:cubicBezTo>
                        <a:cubicBezTo>
                          <a:pt x="57919" y="25075"/>
                          <a:pt x="57225" y="25167"/>
                          <a:pt x="56477" y="25368"/>
                        </a:cubicBezTo>
                        <a:cubicBezTo>
                          <a:pt x="64968" y="23091"/>
                          <a:pt x="60552" y="12205"/>
                          <a:pt x="54489" y="12205"/>
                        </a:cubicBezTo>
                        <a:cubicBezTo>
                          <a:pt x="53060" y="12205"/>
                          <a:pt x="51539" y="12810"/>
                          <a:pt x="50074" y="14276"/>
                        </a:cubicBezTo>
                        <a:cubicBezTo>
                          <a:pt x="55280" y="9068"/>
                          <a:pt x="49622" y="3155"/>
                          <a:pt x="44561" y="3155"/>
                        </a:cubicBezTo>
                        <a:cubicBezTo>
                          <a:pt x="42157" y="3155"/>
                          <a:pt x="39888" y="4490"/>
                          <a:pt x="38982" y="7870"/>
                        </a:cubicBezTo>
                        <a:cubicBezTo>
                          <a:pt x="40388" y="2624"/>
                          <a:pt x="36482" y="0"/>
                          <a:pt x="32577"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4"/>
                  <p:cNvSpPr/>
                  <p:nvPr/>
                </p:nvSpPr>
                <p:spPr>
                  <a:xfrm>
                    <a:off x="1503291" y="3529746"/>
                    <a:ext cx="3060812" cy="1609922"/>
                  </a:xfrm>
                  <a:custGeom>
                    <a:avLst/>
                    <a:gdLst/>
                    <a:ahLst/>
                    <a:cxnLst/>
                    <a:rect l="l" t="t" r="r" b="b"/>
                    <a:pathLst>
                      <a:path w="59491" h="31291" extrusionOk="0">
                        <a:moveTo>
                          <a:pt x="29745" y="1"/>
                        </a:moveTo>
                        <a:cubicBezTo>
                          <a:pt x="26187" y="1"/>
                          <a:pt x="22629" y="2391"/>
                          <a:pt x="23910" y="7171"/>
                        </a:cubicBezTo>
                        <a:cubicBezTo>
                          <a:pt x="23085" y="4091"/>
                          <a:pt x="21016" y="2875"/>
                          <a:pt x="18825" y="2875"/>
                        </a:cubicBezTo>
                        <a:cubicBezTo>
                          <a:pt x="14214" y="2875"/>
                          <a:pt x="9060" y="8261"/>
                          <a:pt x="13804" y="13005"/>
                        </a:cubicBezTo>
                        <a:cubicBezTo>
                          <a:pt x="12469" y="11670"/>
                          <a:pt x="11083" y="11119"/>
                          <a:pt x="9781" y="11119"/>
                        </a:cubicBezTo>
                        <a:cubicBezTo>
                          <a:pt x="4256" y="11119"/>
                          <a:pt x="233" y="21041"/>
                          <a:pt x="7970" y="23115"/>
                        </a:cubicBezTo>
                        <a:cubicBezTo>
                          <a:pt x="7288" y="22932"/>
                          <a:pt x="6655" y="22848"/>
                          <a:pt x="6071" y="22848"/>
                        </a:cubicBezTo>
                        <a:cubicBezTo>
                          <a:pt x="1636" y="22848"/>
                          <a:pt x="0" y="27704"/>
                          <a:pt x="1163" y="31291"/>
                        </a:cubicBezTo>
                        <a:lnTo>
                          <a:pt x="58328" y="31291"/>
                        </a:lnTo>
                        <a:cubicBezTo>
                          <a:pt x="59491" y="27704"/>
                          <a:pt x="57854" y="22848"/>
                          <a:pt x="53420" y="22848"/>
                        </a:cubicBezTo>
                        <a:cubicBezTo>
                          <a:pt x="52836" y="22848"/>
                          <a:pt x="52203" y="22932"/>
                          <a:pt x="51521" y="23115"/>
                        </a:cubicBezTo>
                        <a:cubicBezTo>
                          <a:pt x="59258" y="21041"/>
                          <a:pt x="55235" y="11119"/>
                          <a:pt x="49709" y="11119"/>
                        </a:cubicBezTo>
                        <a:cubicBezTo>
                          <a:pt x="48407" y="11119"/>
                          <a:pt x="47022" y="11670"/>
                          <a:pt x="45687" y="13005"/>
                        </a:cubicBezTo>
                        <a:cubicBezTo>
                          <a:pt x="50431" y="8261"/>
                          <a:pt x="45277" y="2875"/>
                          <a:pt x="40666" y="2875"/>
                        </a:cubicBezTo>
                        <a:cubicBezTo>
                          <a:pt x="38474" y="2875"/>
                          <a:pt x="36406" y="4091"/>
                          <a:pt x="35581" y="7171"/>
                        </a:cubicBezTo>
                        <a:cubicBezTo>
                          <a:pt x="36862" y="2391"/>
                          <a:pt x="33303" y="1"/>
                          <a:pt x="29745" y="1"/>
                        </a:cubicBez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4"/>
                  <p:cNvSpPr/>
                  <p:nvPr/>
                </p:nvSpPr>
                <p:spPr>
                  <a:xfrm>
                    <a:off x="1751378" y="3776959"/>
                    <a:ext cx="2564628" cy="1362705"/>
                  </a:xfrm>
                  <a:custGeom>
                    <a:avLst/>
                    <a:gdLst/>
                    <a:ahLst/>
                    <a:cxnLst/>
                    <a:rect l="l" t="t" r="r" b="b"/>
                    <a:pathLst>
                      <a:path w="49847" h="26486" extrusionOk="0">
                        <a:moveTo>
                          <a:pt x="24923" y="0"/>
                        </a:moveTo>
                        <a:cubicBezTo>
                          <a:pt x="21956" y="0"/>
                          <a:pt x="18989" y="1994"/>
                          <a:pt x="20058" y="5981"/>
                        </a:cubicBezTo>
                        <a:cubicBezTo>
                          <a:pt x="19369" y="3412"/>
                          <a:pt x="17644" y="2398"/>
                          <a:pt x="15816" y="2398"/>
                        </a:cubicBezTo>
                        <a:cubicBezTo>
                          <a:pt x="11970" y="2398"/>
                          <a:pt x="7671" y="6891"/>
                          <a:pt x="11628" y="10846"/>
                        </a:cubicBezTo>
                        <a:cubicBezTo>
                          <a:pt x="10515" y="9733"/>
                          <a:pt x="9359" y="9274"/>
                          <a:pt x="8273" y="9274"/>
                        </a:cubicBezTo>
                        <a:cubicBezTo>
                          <a:pt x="3665" y="9274"/>
                          <a:pt x="309" y="17548"/>
                          <a:pt x="6760" y="19275"/>
                        </a:cubicBezTo>
                        <a:cubicBezTo>
                          <a:pt x="6192" y="19123"/>
                          <a:pt x="5665" y="19052"/>
                          <a:pt x="5178" y="19052"/>
                        </a:cubicBezTo>
                        <a:cubicBezTo>
                          <a:pt x="1318" y="19052"/>
                          <a:pt x="0" y="23472"/>
                          <a:pt x="1226" y="26486"/>
                        </a:cubicBezTo>
                        <a:lnTo>
                          <a:pt x="48618" y="26486"/>
                        </a:lnTo>
                        <a:cubicBezTo>
                          <a:pt x="49846" y="23472"/>
                          <a:pt x="48529" y="19052"/>
                          <a:pt x="44666" y="19052"/>
                        </a:cubicBezTo>
                        <a:cubicBezTo>
                          <a:pt x="44179" y="19052"/>
                          <a:pt x="43652" y="19123"/>
                          <a:pt x="43084" y="19275"/>
                        </a:cubicBezTo>
                        <a:cubicBezTo>
                          <a:pt x="49537" y="17548"/>
                          <a:pt x="46182" y="9274"/>
                          <a:pt x="41573" y="9274"/>
                        </a:cubicBezTo>
                        <a:cubicBezTo>
                          <a:pt x="40488" y="9274"/>
                          <a:pt x="39332" y="9733"/>
                          <a:pt x="38219" y="10846"/>
                        </a:cubicBezTo>
                        <a:cubicBezTo>
                          <a:pt x="42176" y="6891"/>
                          <a:pt x="37877" y="2398"/>
                          <a:pt x="34031" y="2398"/>
                        </a:cubicBezTo>
                        <a:cubicBezTo>
                          <a:pt x="32203" y="2398"/>
                          <a:pt x="30478" y="3412"/>
                          <a:pt x="29789" y="5981"/>
                        </a:cubicBezTo>
                        <a:cubicBezTo>
                          <a:pt x="30858" y="1994"/>
                          <a:pt x="27891" y="0"/>
                          <a:pt x="249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 name="Google Shape;635;p24"/>
                <p:cNvGrpSpPr/>
                <p:nvPr/>
              </p:nvGrpSpPr>
              <p:grpSpPr>
                <a:xfrm>
                  <a:off x="575741" y="2890902"/>
                  <a:ext cx="4895761" cy="2196469"/>
                  <a:chOff x="575741" y="2890902"/>
                  <a:chExt cx="4895761" cy="2196469"/>
                </a:xfrm>
              </p:grpSpPr>
              <p:sp>
                <p:nvSpPr>
                  <p:cNvPr id="636" name="Google Shape;636;p24"/>
                  <p:cNvSpPr/>
                  <p:nvPr/>
                </p:nvSpPr>
                <p:spPr>
                  <a:xfrm>
                    <a:off x="3662965" y="4040945"/>
                    <a:ext cx="669" cy="978"/>
                  </a:xfrm>
                  <a:custGeom>
                    <a:avLst/>
                    <a:gdLst/>
                    <a:ahLst/>
                    <a:cxnLst/>
                    <a:rect l="l" t="t" r="r" b="b"/>
                    <a:pathLst>
                      <a:path w="13" h="19" extrusionOk="0">
                        <a:moveTo>
                          <a:pt x="12" y="0"/>
                        </a:moveTo>
                        <a:lnTo>
                          <a:pt x="12" y="0"/>
                        </a:lnTo>
                        <a:cubicBezTo>
                          <a:pt x="12" y="0"/>
                          <a:pt x="10" y="4"/>
                          <a:pt x="4" y="13"/>
                        </a:cubicBezTo>
                        <a:lnTo>
                          <a:pt x="6" y="13"/>
                        </a:lnTo>
                        <a:lnTo>
                          <a:pt x="6" y="9"/>
                        </a:lnTo>
                        <a:cubicBezTo>
                          <a:pt x="10" y="4"/>
                          <a:pt x="12" y="0"/>
                          <a:pt x="12" y="0"/>
                        </a:cubicBezTo>
                        <a:close/>
                        <a:moveTo>
                          <a:pt x="3" y="13"/>
                        </a:moveTo>
                        <a:lnTo>
                          <a:pt x="3" y="14"/>
                        </a:lnTo>
                        <a:lnTo>
                          <a:pt x="3" y="14"/>
                        </a:lnTo>
                        <a:cubicBezTo>
                          <a:pt x="4" y="13"/>
                          <a:pt x="4" y="13"/>
                          <a:pt x="4" y="13"/>
                        </a:cubicBezTo>
                        <a:close/>
                        <a:moveTo>
                          <a:pt x="3" y="14"/>
                        </a:moveTo>
                        <a:cubicBezTo>
                          <a:pt x="2" y="15"/>
                          <a:pt x="1" y="17"/>
                          <a:pt x="0" y="19"/>
                        </a:cubicBezTo>
                        <a:lnTo>
                          <a:pt x="3" y="16"/>
                        </a:lnTo>
                        <a:lnTo>
                          <a:pt x="3" y="14"/>
                        </a:ln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4"/>
                  <p:cNvSpPr/>
                  <p:nvPr/>
                </p:nvSpPr>
                <p:spPr>
                  <a:xfrm>
                    <a:off x="1284016" y="4280337"/>
                    <a:ext cx="79953" cy="69200"/>
                  </a:xfrm>
                  <a:custGeom>
                    <a:avLst/>
                    <a:gdLst/>
                    <a:ahLst/>
                    <a:cxnLst/>
                    <a:rect l="l" t="t" r="r" b="b"/>
                    <a:pathLst>
                      <a:path w="1554" h="1345" extrusionOk="0">
                        <a:moveTo>
                          <a:pt x="695" y="1"/>
                        </a:moveTo>
                        <a:cubicBezTo>
                          <a:pt x="459" y="1"/>
                          <a:pt x="234" y="130"/>
                          <a:pt x="137" y="449"/>
                        </a:cubicBezTo>
                        <a:cubicBezTo>
                          <a:pt x="117" y="496"/>
                          <a:pt x="106" y="543"/>
                          <a:pt x="100" y="597"/>
                        </a:cubicBezTo>
                        <a:cubicBezTo>
                          <a:pt x="0" y="1095"/>
                          <a:pt x="385" y="1345"/>
                          <a:pt x="768" y="1345"/>
                        </a:cubicBezTo>
                        <a:cubicBezTo>
                          <a:pt x="1162" y="1345"/>
                          <a:pt x="1554" y="1082"/>
                          <a:pt x="1422" y="554"/>
                        </a:cubicBezTo>
                        <a:cubicBezTo>
                          <a:pt x="1419" y="534"/>
                          <a:pt x="1413" y="517"/>
                          <a:pt x="1409" y="500"/>
                        </a:cubicBezTo>
                        <a:cubicBezTo>
                          <a:pt x="1405" y="490"/>
                          <a:pt x="1402" y="479"/>
                          <a:pt x="1399" y="470"/>
                        </a:cubicBezTo>
                        <a:cubicBezTo>
                          <a:pt x="1306" y="134"/>
                          <a:pt x="1075" y="2"/>
                          <a:pt x="834" y="2"/>
                        </a:cubicBezTo>
                        <a:cubicBezTo>
                          <a:pt x="813" y="2"/>
                          <a:pt x="793" y="3"/>
                          <a:pt x="773" y="5"/>
                        </a:cubicBezTo>
                        <a:cubicBezTo>
                          <a:pt x="747" y="2"/>
                          <a:pt x="721" y="1"/>
                          <a:pt x="695"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4"/>
                  <p:cNvSpPr/>
                  <p:nvPr/>
                </p:nvSpPr>
                <p:spPr>
                  <a:xfrm>
                    <a:off x="1308506" y="4047787"/>
                    <a:ext cx="92044" cy="71207"/>
                  </a:xfrm>
                  <a:custGeom>
                    <a:avLst/>
                    <a:gdLst/>
                    <a:ahLst/>
                    <a:cxnLst/>
                    <a:rect l="l" t="t" r="r" b="b"/>
                    <a:pathLst>
                      <a:path w="1789" h="1384" extrusionOk="0">
                        <a:moveTo>
                          <a:pt x="893" y="1"/>
                        </a:moveTo>
                        <a:cubicBezTo>
                          <a:pt x="0" y="1"/>
                          <a:pt x="0" y="1384"/>
                          <a:pt x="893" y="1384"/>
                        </a:cubicBezTo>
                        <a:cubicBezTo>
                          <a:pt x="1785" y="1384"/>
                          <a:pt x="1788" y="1"/>
                          <a:pt x="893"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4"/>
                  <p:cNvSpPr/>
                  <p:nvPr/>
                </p:nvSpPr>
                <p:spPr>
                  <a:xfrm>
                    <a:off x="1429411" y="4080972"/>
                    <a:ext cx="78307" cy="80005"/>
                  </a:xfrm>
                  <a:custGeom>
                    <a:avLst/>
                    <a:gdLst/>
                    <a:ahLst/>
                    <a:cxnLst/>
                    <a:rect l="l" t="t" r="r" b="b"/>
                    <a:pathLst>
                      <a:path w="1522" h="1555" extrusionOk="0">
                        <a:moveTo>
                          <a:pt x="725" y="1"/>
                        </a:moveTo>
                        <a:cubicBezTo>
                          <a:pt x="635" y="1"/>
                          <a:pt x="552" y="25"/>
                          <a:pt x="472" y="66"/>
                        </a:cubicBezTo>
                        <a:cubicBezTo>
                          <a:pt x="377" y="96"/>
                          <a:pt x="296" y="147"/>
                          <a:pt x="229" y="221"/>
                        </a:cubicBezTo>
                        <a:cubicBezTo>
                          <a:pt x="135" y="315"/>
                          <a:pt x="71" y="426"/>
                          <a:pt x="38" y="554"/>
                        </a:cubicBezTo>
                        <a:cubicBezTo>
                          <a:pt x="1" y="686"/>
                          <a:pt x="1" y="820"/>
                          <a:pt x="38" y="951"/>
                        </a:cubicBezTo>
                        <a:cubicBezTo>
                          <a:pt x="41" y="972"/>
                          <a:pt x="44" y="992"/>
                          <a:pt x="47" y="1012"/>
                        </a:cubicBezTo>
                        <a:cubicBezTo>
                          <a:pt x="71" y="1069"/>
                          <a:pt x="98" y="1130"/>
                          <a:pt x="122" y="1186"/>
                        </a:cubicBezTo>
                        <a:cubicBezTo>
                          <a:pt x="169" y="1275"/>
                          <a:pt x="232" y="1345"/>
                          <a:pt x="313" y="1396"/>
                        </a:cubicBezTo>
                        <a:cubicBezTo>
                          <a:pt x="357" y="1443"/>
                          <a:pt x="414" y="1473"/>
                          <a:pt x="475" y="1489"/>
                        </a:cubicBezTo>
                        <a:cubicBezTo>
                          <a:pt x="557" y="1534"/>
                          <a:pt x="647" y="1554"/>
                          <a:pt x="740" y="1554"/>
                        </a:cubicBezTo>
                        <a:cubicBezTo>
                          <a:pt x="747" y="1554"/>
                          <a:pt x="754" y="1554"/>
                          <a:pt x="761" y="1554"/>
                        </a:cubicBezTo>
                        <a:cubicBezTo>
                          <a:pt x="829" y="1547"/>
                          <a:pt x="893" y="1537"/>
                          <a:pt x="960" y="1527"/>
                        </a:cubicBezTo>
                        <a:cubicBezTo>
                          <a:pt x="1017" y="1503"/>
                          <a:pt x="1078" y="1480"/>
                          <a:pt x="1135" y="1453"/>
                        </a:cubicBezTo>
                        <a:cubicBezTo>
                          <a:pt x="1222" y="1405"/>
                          <a:pt x="1290" y="1345"/>
                          <a:pt x="1343" y="1264"/>
                        </a:cubicBezTo>
                        <a:cubicBezTo>
                          <a:pt x="1407" y="1191"/>
                          <a:pt x="1452" y="1106"/>
                          <a:pt x="1475" y="1012"/>
                        </a:cubicBezTo>
                        <a:cubicBezTo>
                          <a:pt x="1478" y="992"/>
                          <a:pt x="1482" y="972"/>
                          <a:pt x="1485" y="951"/>
                        </a:cubicBezTo>
                        <a:cubicBezTo>
                          <a:pt x="1522" y="820"/>
                          <a:pt x="1522" y="686"/>
                          <a:pt x="1485" y="554"/>
                        </a:cubicBezTo>
                        <a:cubicBezTo>
                          <a:pt x="1452" y="426"/>
                          <a:pt x="1387" y="315"/>
                          <a:pt x="1293" y="221"/>
                        </a:cubicBezTo>
                        <a:cubicBezTo>
                          <a:pt x="1242" y="181"/>
                          <a:pt x="1192" y="143"/>
                          <a:pt x="1141" y="103"/>
                        </a:cubicBezTo>
                        <a:cubicBezTo>
                          <a:pt x="1023" y="35"/>
                          <a:pt x="896" y="2"/>
                          <a:pt x="761" y="2"/>
                        </a:cubicBezTo>
                        <a:cubicBezTo>
                          <a:pt x="749" y="1"/>
                          <a:pt x="737" y="1"/>
                          <a:pt x="725"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4"/>
                  <p:cNvSpPr/>
                  <p:nvPr/>
                </p:nvSpPr>
                <p:spPr>
                  <a:xfrm>
                    <a:off x="1463316" y="3886340"/>
                    <a:ext cx="93433" cy="72493"/>
                  </a:xfrm>
                  <a:custGeom>
                    <a:avLst/>
                    <a:gdLst/>
                    <a:ahLst/>
                    <a:cxnLst/>
                    <a:rect l="l" t="t" r="r" b="b"/>
                    <a:pathLst>
                      <a:path w="1816" h="1409" extrusionOk="0">
                        <a:moveTo>
                          <a:pt x="910" y="1"/>
                        </a:moveTo>
                        <a:cubicBezTo>
                          <a:pt x="1" y="1"/>
                          <a:pt x="1" y="1408"/>
                          <a:pt x="910" y="1408"/>
                        </a:cubicBezTo>
                        <a:cubicBezTo>
                          <a:pt x="1815" y="1408"/>
                          <a:pt x="1815" y="1"/>
                          <a:pt x="910"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4"/>
                  <p:cNvSpPr/>
                  <p:nvPr/>
                </p:nvSpPr>
                <p:spPr>
                  <a:xfrm>
                    <a:off x="1637419" y="3889118"/>
                    <a:ext cx="77432" cy="77124"/>
                  </a:xfrm>
                  <a:custGeom>
                    <a:avLst/>
                    <a:gdLst/>
                    <a:ahLst/>
                    <a:cxnLst/>
                    <a:rect l="l" t="t" r="r" b="b"/>
                    <a:pathLst>
                      <a:path w="1505" h="1499" extrusionOk="0">
                        <a:moveTo>
                          <a:pt x="852" y="1"/>
                        </a:moveTo>
                        <a:cubicBezTo>
                          <a:pt x="818" y="1"/>
                          <a:pt x="785" y="4"/>
                          <a:pt x="751" y="4"/>
                        </a:cubicBezTo>
                        <a:cubicBezTo>
                          <a:pt x="684" y="15"/>
                          <a:pt x="620" y="24"/>
                          <a:pt x="552" y="32"/>
                        </a:cubicBezTo>
                        <a:cubicBezTo>
                          <a:pt x="492" y="58"/>
                          <a:pt x="434" y="82"/>
                          <a:pt x="374" y="108"/>
                        </a:cubicBezTo>
                        <a:cubicBezTo>
                          <a:pt x="286" y="156"/>
                          <a:pt x="216" y="220"/>
                          <a:pt x="165" y="301"/>
                        </a:cubicBezTo>
                        <a:cubicBezTo>
                          <a:pt x="118" y="347"/>
                          <a:pt x="88" y="402"/>
                          <a:pt x="68" y="465"/>
                        </a:cubicBezTo>
                        <a:cubicBezTo>
                          <a:pt x="34" y="523"/>
                          <a:pt x="17" y="583"/>
                          <a:pt x="17" y="650"/>
                        </a:cubicBezTo>
                        <a:cubicBezTo>
                          <a:pt x="0" y="718"/>
                          <a:pt x="0" y="785"/>
                          <a:pt x="17" y="849"/>
                        </a:cubicBezTo>
                        <a:cubicBezTo>
                          <a:pt x="17" y="916"/>
                          <a:pt x="34" y="981"/>
                          <a:pt x="68" y="1037"/>
                        </a:cubicBezTo>
                        <a:cubicBezTo>
                          <a:pt x="98" y="1132"/>
                          <a:pt x="152" y="1213"/>
                          <a:pt x="223" y="1280"/>
                        </a:cubicBezTo>
                        <a:lnTo>
                          <a:pt x="374" y="1395"/>
                        </a:lnTo>
                        <a:cubicBezTo>
                          <a:pt x="434" y="1421"/>
                          <a:pt x="492" y="1445"/>
                          <a:pt x="552" y="1472"/>
                        </a:cubicBezTo>
                        <a:cubicBezTo>
                          <a:pt x="620" y="1479"/>
                          <a:pt x="684" y="1489"/>
                          <a:pt x="751" y="1499"/>
                        </a:cubicBezTo>
                        <a:cubicBezTo>
                          <a:pt x="815" y="1489"/>
                          <a:pt x="883" y="1479"/>
                          <a:pt x="950" y="1472"/>
                        </a:cubicBezTo>
                        <a:cubicBezTo>
                          <a:pt x="1007" y="1445"/>
                          <a:pt x="1068" y="1421"/>
                          <a:pt x="1128" y="1395"/>
                        </a:cubicBezTo>
                        <a:cubicBezTo>
                          <a:pt x="1212" y="1348"/>
                          <a:pt x="1283" y="1284"/>
                          <a:pt x="1337" y="1203"/>
                        </a:cubicBezTo>
                        <a:cubicBezTo>
                          <a:pt x="1384" y="1155"/>
                          <a:pt x="1414" y="1102"/>
                          <a:pt x="1431" y="1037"/>
                        </a:cubicBezTo>
                        <a:cubicBezTo>
                          <a:pt x="1478" y="950"/>
                          <a:pt x="1502" y="852"/>
                          <a:pt x="1495" y="751"/>
                        </a:cubicBezTo>
                        <a:lnTo>
                          <a:pt x="1502" y="650"/>
                        </a:lnTo>
                        <a:cubicBezTo>
                          <a:pt x="1505" y="560"/>
                          <a:pt x="1489" y="479"/>
                          <a:pt x="1448" y="398"/>
                        </a:cubicBezTo>
                        <a:cubicBezTo>
                          <a:pt x="1421" y="318"/>
                          <a:pt x="1374" y="250"/>
                          <a:pt x="1313" y="189"/>
                        </a:cubicBezTo>
                        <a:cubicBezTo>
                          <a:pt x="1266" y="156"/>
                          <a:pt x="1222" y="122"/>
                          <a:pt x="1178" y="88"/>
                        </a:cubicBezTo>
                        <a:cubicBezTo>
                          <a:pt x="1077" y="28"/>
                          <a:pt x="970" y="1"/>
                          <a:pt x="852"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4"/>
                  <p:cNvSpPr/>
                  <p:nvPr/>
                </p:nvSpPr>
                <p:spPr>
                  <a:xfrm>
                    <a:off x="1891320" y="3637172"/>
                    <a:ext cx="84378" cy="81651"/>
                  </a:xfrm>
                  <a:custGeom>
                    <a:avLst/>
                    <a:gdLst/>
                    <a:ahLst/>
                    <a:cxnLst/>
                    <a:rect l="l" t="t" r="r" b="b"/>
                    <a:pathLst>
                      <a:path w="1640" h="1587" extrusionOk="0">
                        <a:moveTo>
                          <a:pt x="822" y="0"/>
                        </a:moveTo>
                        <a:cubicBezTo>
                          <a:pt x="618" y="0"/>
                          <a:pt x="418" y="81"/>
                          <a:pt x="273" y="226"/>
                        </a:cubicBezTo>
                        <a:cubicBezTo>
                          <a:pt x="75" y="424"/>
                          <a:pt x="0" y="720"/>
                          <a:pt x="75" y="990"/>
                        </a:cubicBezTo>
                        <a:cubicBezTo>
                          <a:pt x="112" y="1121"/>
                          <a:pt x="179" y="1236"/>
                          <a:pt x="277" y="1333"/>
                        </a:cubicBezTo>
                        <a:cubicBezTo>
                          <a:pt x="331" y="1377"/>
                          <a:pt x="384" y="1421"/>
                          <a:pt x="438" y="1461"/>
                        </a:cubicBezTo>
                        <a:cubicBezTo>
                          <a:pt x="448" y="1467"/>
                          <a:pt x="455" y="1475"/>
                          <a:pt x="465" y="1481"/>
                        </a:cubicBezTo>
                        <a:cubicBezTo>
                          <a:pt x="525" y="1505"/>
                          <a:pt x="586" y="1531"/>
                          <a:pt x="650" y="1559"/>
                        </a:cubicBezTo>
                        <a:cubicBezTo>
                          <a:pt x="710" y="1576"/>
                          <a:pt x="771" y="1586"/>
                          <a:pt x="832" y="1586"/>
                        </a:cubicBezTo>
                        <a:cubicBezTo>
                          <a:pt x="875" y="1586"/>
                          <a:pt x="918" y="1582"/>
                          <a:pt x="960" y="1572"/>
                        </a:cubicBezTo>
                        <a:cubicBezTo>
                          <a:pt x="1027" y="1572"/>
                          <a:pt x="1094" y="1555"/>
                          <a:pt x="1155" y="1518"/>
                        </a:cubicBezTo>
                        <a:cubicBezTo>
                          <a:pt x="1249" y="1488"/>
                          <a:pt x="1333" y="1434"/>
                          <a:pt x="1404" y="1360"/>
                        </a:cubicBezTo>
                        <a:lnTo>
                          <a:pt x="1526" y="1202"/>
                        </a:lnTo>
                        <a:cubicBezTo>
                          <a:pt x="1552" y="1141"/>
                          <a:pt x="1576" y="1077"/>
                          <a:pt x="1603" y="1017"/>
                        </a:cubicBezTo>
                        <a:cubicBezTo>
                          <a:pt x="1636" y="912"/>
                          <a:pt x="1640" y="811"/>
                          <a:pt x="1616" y="707"/>
                        </a:cubicBezTo>
                        <a:cubicBezTo>
                          <a:pt x="1613" y="602"/>
                          <a:pt x="1583" y="508"/>
                          <a:pt x="1526" y="417"/>
                        </a:cubicBezTo>
                        <a:cubicBezTo>
                          <a:pt x="1518" y="411"/>
                          <a:pt x="1512" y="400"/>
                          <a:pt x="1505" y="394"/>
                        </a:cubicBezTo>
                        <a:cubicBezTo>
                          <a:pt x="1465" y="340"/>
                          <a:pt x="1421" y="283"/>
                          <a:pt x="1381" y="229"/>
                        </a:cubicBezTo>
                        <a:cubicBezTo>
                          <a:pt x="1283" y="134"/>
                          <a:pt x="1169" y="67"/>
                          <a:pt x="1034" y="30"/>
                        </a:cubicBezTo>
                        <a:cubicBezTo>
                          <a:pt x="964" y="10"/>
                          <a:pt x="893" y="0"/>
                          <a:pt x="822"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4"/>
                  <p:cNvSpPr/>
                  <p:nvPr/>
                </p:nvSpPr>
                <p:spPr>
                  <a:xfrm>
                    <a:off x="1879898" y="3504278"/>
                    <a:ext cx="69303" cy="74191"/>
                  </a:xfrm>
                  <a:custGeom>
                    <a:avLst/>
                    <a:gdLst/>
                    <a:ahLst/>
                    <a:cxnLst/>
                    <a:rect l="l" t="t" r="r" b="b"/>
                    <a:pathLst>
                      <a:path w="1347" h="1442" extrusionOk="0">
                        <a:moveTo>
                          <a:pt x="693" y="1"/>
                        </a:moveTo>
                        <a:cubicBezTo>
                          <a:pt x="687" y="1"/>
                          <a:pt x="680" y="1"/>
                          <a:pt x="674" y="1"/>
                        </a:cubicBezTo>
                        <a:cubicBezTo>
                          <a:pt x="617" y="11"/>
                          <a:pt x="556" y="18"/>
                          <a:pt x="495" y="28"/>
                        </a:cubicBezTo>
                        <a:cubicBezTo>
                          <a:pt x="384" y="58"/>
                          <a:pt x="286" y="115"/>
                          <a:pt x="202" y="200"/>
                        </a:cubicBezTo>
                        <a:cubicBezTo>
                          <a:pt x="165" y="243"/>
                          <a:pt x="132" y="287"/>
                          <a:pt x="98" y="334"/>
                        </a:cubicBezTo>
                        <a:cubicBezTo>
                          <a:pt x="37" y="438"/>
                          <a:pt x="7" y="550"/>
                          <a:pt x="7" y="671"/>
                        </a:cubicBezTo>
                        <a:lnTo>
                          <a:pt x="7" y="772"/>
                        </a:lnTo>
                        <a:cubicBezTo>
                          <a:pt x="0" y="862"/>
                          <a:pt x="20" y="950"/>
                          <a:pt x="64" y="1031"/>
                        </a:cubicBezTo>
                        <a:cubicBezTo>
                          <a:pt x="91" y="1112"/>
                          <a:pt x="135" y="1185"/>
                          <a:pt x="202" y="1246"/>
                        </a:cubicBezTo>
                        <a:cubicBezTo>
                          <a:pt x="263" y="1311"/>
                          <a:pt x="334" y="1358"/>
                          <a:pt x="418" y="1384"/>
                        </a:cubicBezTo>
                        <a:cubicBezTo>
                          <a:pt x="490" y="1422"/>
                          <a:pt x="571" y="1442"/>
                          <a:pt x="655" y="1442"/>
                        </a:cubicBezTo>
                        <a:cubicBezTo>
                          <a:pt x="661" y="1442"/>
                          <a:pt x="668" y="1442"/>
                          <a:pt x="674" y="1442"/>
                        </a:cubicBezTo>
                        <a:cubicBezTo>
                          <a:pt x="735" y="1432"/>
                          <a:pt x="791" y="1425"/>
                          <a:pt x="852" y="1418"/>
                        </a:cubicBezTo>
                        <a:cubicBezTo>
                          <a:pt x="966" y="1384"/>
                          <a:pt x="1064" y="1327"/>
                          <a:pt x="1148" y="1246"/>
                        </a:cubicBezTo>
                        <a:cubicBezTo>
                          <a:pt x="1182" y="1199"/>
                          <a:pt x="1215" y="1156"/>
                          <a:pt x="1252" y="1109"/>
                        </a:cubicBezTo>
                        <a:cubicBezTo>
                          <a:pt x="1313" y="1004"/>
                          <a:pt x="1344" y="893"/>
                          <a:pt x="1344" y="772"/>
                        </a:cubicBezTo>
                        <a:lnTo>
                          <a:pt x="1344" y="671"/>
                        </a:lnTo>
                        <a:cubicBezTo>
                          <a:pt x="1347" y="580"/>
                          <a:pt x="1327" y="492"/>
                          <a:pt x="1286" y="415"/>
                        </a:cubicBezTo>
                        <a:cubicBezTo>
                          <a:pt x="1260" y="331"/>
                          <a:pt x="1212" y="260"/>
                          <a:pt x="1148" y="200"/>
                        </a:cubicBezTo>
                        <a:cubicBezTo>
                          <a:pt x="1088" y="132"/>
                          <a:pt x="1013" y="88"/>
                          <a:pt x="932" y="62"/>
                        </a:cubicBezTo>
                        <a:cubicBezTo>
                          <a:pt x="857" y="21"/>
                          <a:pt x="779" y="1"/>
                          <a:pt x="693"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4"/>
                  <p:cNvSpPr/>
                  <p:nvPr/>
                </p:nvSpPr>
                <p:spPr>
                  <a:xfrm>
                    <a:off x="2057397" y="3421188"/>
                    <a:ext cx="93742" cy="93176"/>
                  </a:xfrm>
                  <a:custGeom>
                    <a:avLst/>
                    <a:gdLst/>
                    <a:ahLst/>
                    <a:cxnLst/>
                    <a:rect l="l" t="t" r="r" b="b"/>
                    <a:pathLst>
                      <a:path w="1822" h="1811" extrusionOk="0">
                        <a:moveTo>
                          <a:pt x="1051" y="0"/>
                        </a:moveTo>
                        <a:cubicBezTo>
                          <a:pt x="1031" y="0"/>
                          <a:pt x="1011" y="3"/>
                          <a:pt x="994" y="7"/>
                        </a:cubicBezTo>
                        <a:cubicBezTo>
                          <a:pt x="913" y="13"/>
                          <a:pt x="815" y="20"/>
                          <a:pt x="748" y="37"/>
                        </a:cubicBezTo>
                        <a:cubicBezTo>
                          <a:pt x="745" y="41"/>
                          <a:pt x="738" y="41"/>
                          <a:pt x="734" y="41"/>
                        </a:cubicBezTo>
                        <a:cubicBezTo>
                          <a:pt x="624" y="67"/>
                          <a:pt x="529" y="118"/>
                          <a:pt x="445" y="192"/>
                        </a:cubicBezTo>
                        <a:cubicBezTo>
                          <a:pt x="391" y="235"/>
                          <a:pt x="358" y="266"/>
                          <a:pt x="314" y="313"/>
                        </a:cubicBezTo>
                        <a:cubicBezTo>
                          <a:pt x="294" y="333"/>
                          <a:pt x="274" y="353"/>
                          <a:pt x="254" y="377"/>
                        </a:cubicBezTo>
                        <a:cubicBezTo>
                          <a:pt x="173" y="451"/>
                          <a:pt x="112" y="542"/>
                          <a:pt x="78" y="647"/>
                        </a:cubicBezTo>
                        <a:cubicBezTo>
                          <a:pt x="27" y="748"/>
                          <a:pt x="1" y="855"/>
                          <a:pt x="7" y="970"/>
                        </a:cubicBezTo>
                        <a:cubicBezTo>
                          <a:pt x="1" y="1088"/>
                          <a:pt x="27" y="1195"/>
                          <a:pt x="78" y="1293"/>
                        </a:cubicBezTo>
                        <a:cubicBezTo>
                          <a:pt x="112" y="1397"/>
                          <a:pt x="173" y="1488"/>
                          <a:pt x="254" y="1565"/>
                        </a:cubicBezTo>
                        <a:lnTo>
                          <a:pt x="422" y="1697"/>
                        </a:lnTo>
                        <a:cubicBezTo>
                          <a:pt x="553" y="1770"/>
                          <a:pt x="694" y="1811"/>
                          <a:pt x="846" y="1811"/>
                        </a:cubicBezTo>
                        <a:cubicBezTo>
                          <a:pt x="923" y="1801"/>
                          <a:pt x="997" y="1791"/>
                          <a:pt x="1071" y="1781"/>
                        </a:cubicBezTo>
                        <a:cubicBezTo>
                          <a:pt x="1213" y="1740"/>
                          <a:pt x="1337" y="1669"/>
                          <a:pt x="1441" y="1565"/>
                        </a:cubicBezTo>
                        <a:cubicBezTo>
                          <a:pt x="1462" y="1545"/>
                          <a:pt x="1482" y="1528"/>
                          <a:pt x="1499" y="1512"/>
                        </a:cubicBezTo>
                        <a:cubicBezTo>
                          <a:pt x="1550" y="1464"/>
                          <a:pt x="1579" y="1427"/>
                          <a:pt x="1623" y="1370"/>
                        </a:cubicBezTo>
                        <a:cubicBezTo>
                          <a:pt x="1677" y="1320"/>
                          <a:pt x="1714" y="1256"/>
                          <a:pt x="1735" y="1185"/>
                        </a:cubicBezTo>
                        <a:cubicBezTo>
                          <a:pt x="1752" y="1148"/>
                          <a:pt x="1769" y="1111"/>
                          <a:pt x="1781" y="1071"/>
                        </a:cubicBezTo>
                        <a:cubicBezTo>
                          <a:pt x="1792" y="996"/>
                          <a:pt x="1802" y="922"/>
                          <a:pt x="1809" y="849"/>
                        </a:cubicBezTo>
                        <a:cubicBezTo>
                          <a:pt x="1812" y="841"/>
                          <a:pt x="1812" y="835"/>
                          <a:pt x="1812" y="832"/>
                        </a:cubicBezTo>
                        <a:cubicBezTo>
                          <a:pt x="1815" y="811"/>
                          <a:pt x="1815" y="788"/>
                          <a:pt x="1819" y="768"/>
                        </a:cubicBezTo>
                        <a:cubicBezTo>
                          <a:pt x="1822" y="664"/>
                          <a:pt x="1802" y="566"/>
                          <a:pt x="1752" y="471"/>
                        </a:cubicBezTo>
                        <a:cubicBezTo>
                          <a:pt x="1721" y="377"/>
                          <a:pt x="1668" y="293"/>
                          <a:pt x="1593" y="226"/>
                        </a:cubicBezTo>
                        <a:cubicBezTo>
                          <a:pt x="1542" y="185"/>
                          <a:pt x="1489" y="145"/>
                          <a:pt x="1438" y="104"/>
                        </a:cubicBezTo>
                        <a:cubicBezTo>
                          <a:pt x="1317" y="33"/>
                          <a:pt x="1189" y="0"/>
                          <a:pt x="1051"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4"/>
                  <p:cNvSpPr/>
                  <p:nvPr/>
                </p:nvSpPr>
                <p:spPr>
                  <a:xfrm>
                    <a:off x="2091353" y="3289015"/>
                    <a:ext cx="74191" cy="72133"/>
                  </a:xfrm>
                  <a:custGeom>
                    <a:avLst/>
                    <a:gdLst/>
                    <a:ahLst/>
                    <a:cxnLst/>
                    <a:rect l="l" t="t" r="r" b="b"/>
                    <a:pathLst>
                      <a:path w="1442" h="1402" extrusionOk="0">
                        <a:moveTo>
                          <a:pt x="762" y="1"/>
                        </a:moveTo>
                        <a:cubicBezTo>
                          <a:pt x="697" y="1"/>
                          <a:pt x="632" y="11"/>
                          <a:pt x="570" y="31"/>
                        </a:cubicBezTo>
                        <a:cubicBezTo>
                          <a:pt x="549" y="37"/>
                          <a:pt x="529" y="44"/>
                          <a:pt x="509" y="51"/>
                        </a:cubicBezTo>
                        <a:cubicBezTo>
                          <a:pt x="394" y="85"/>
                          <a:pt x="293" y="142"/>
                          <a:pt x="206" y="226"/>
                        </a:cubicBezTo>
                        <a:cubicBezTo>
                          <a:pt x="172" y="273"/>
                          <a:pt x="135" y="320"/>
                          <a:pt x="99" y="368"/>
                        </a:cubicBezTo>
                        <a:cubicBezTo>
                          <a:pt x="38" y="472"/>
                          <a:pt x="7" y="590"/>
                          <a:pt x="7" y="714"/>
                        </a:cubicBezTo>
                        <a:cubicBezTo>
                          <a:pt x="1" y="809"/>
                          <a:pt x="21" y="896"/>
                          <a:pt x="65" y="977"/>
                        </a:cubicBezTo>
                        <a:cubicBezTo>
                          <a:pt x="91" y="1061"/>
                          <a:pt x="139" y="1135"/>
                          <a:pt x="206" y="1199"/>
                        </a:cubicBezTo>
                        <a:cubicBezTo>
                          <a:pt x="270" y="1266"/>
                          <a:pt x="344" y="1314"/>
                          <a:pt x="428" y="1340"/>
                        </a:cubicBezTo>
                        <a:cubicBezTo>
                          <a:pt x="503" y="1381"/>
                          <a:pt x="584" y="1401"/>
                          <a:pt x="674" y="1401"/>
                        </a:cubicBezTo>
                        <a:cubicBezTo>
                          <a:pt x="681" y="1401"/>
                          <a:pt x="687" y="1401"/>
                          <a:pt x="694" y="1401"/>
                        </a:cubicBezTo>
                        <a:cubicBezTo>
                          <a:pt x="815" y="1398"/>
                          <a:pt x="933" y="1367"/>
                          <a:pt x="1037" y="1306"/>
                        </a:cubicBezTo>
                        <a:cubicBezTo>
                          <a:pt x="1058" y="1293"/>
                          <a:pt x="1075" y="1280"/>
                          <a:pt x="1092" y="1269"/>
                        </a:cubicBezTo>
                        <a:cubicBezTo>
                          <a:pt x="1145" y="1233"/>
                          <a:pt x="1193" y="1196"/>
                          <a:pt x="1243" y="1155"/>
                        </a:cubicBezTo>
                        <a:cubicBezTo>
                          <a:pt x="1327" y="1071"/>
                          <a:pt x="1384" y="970"/>
                          <a:pt x="1415" y="856"/>
                        </a:cubicBezTo>
                        <a:cubicBezTo>
                          <a:pt x="1435" y="792"/>
                          <a:pt x="1441" y="721"/>
                          <a:pt x="1438" y="654"/>
                        </a:cubicBezTo>
                        <a:cubicBezTo>
                          <a:pt x="1438" y="562"/>
                          <a:pt x="1421" y="492"/>
                          <a:pt x="1387" y="408"/>
                        </a:cubicBezTo>
                        <a:cubicBezTo>
                          <a:pt x="1351" y="327"/>
                          <a:pt x="1320" y="276"/>
                          <a:pt x="1253" y="209"/>
                        </a:cubicBezTo>
                        <a:cubicBezTo>
                          <a:pt x="1210" y="162"/>
                          <a:pt x="1159" y="125"/>
                          <a:pt x="1104" y="95"/>
                        </a:cubicBezTo>
                        <a:cubicBezTo>
                          <a:pt x="1000" y="34"/>
                          <a:pt x="881" y="1"/>
                          <a:pt x="762"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4"/>
                  <p:cNvSpPr/>
                  <p:nvPr/>
                </p:nvSpPr>
                <p:spPr>
                  <a:xfrm>
                    <a:off x="2222497" y="3290250"/>
                    <a:ext cx="79182" cy="61534"/>
                  </a:xfrm>
                  <a:custGeom>
                    <a:avLst/>
                    <a:gdLst/>
                    <a:ahLst/>
                    <a:cxnLst/>
                    <a:rect l="l" t="t" r="r" b="b"/>
                    <a:pathLst>
                      <a:path w="1539" h="1196" extrusionOk="0">
                        <a:moveTo>
                          <a:pt x="768" y="0"/>
                        </a:moveTo>
                        <a:cubicBezTo>
                          <a:pt x="0" y="0"/>
                          <a:pt x="0" y="1195"/>
                          <a:pt x="768" y="1195"/>
                        </a:cubicBezTo>
                        <a:cubicBezTo>
                          <a:pt x="1538" y="1195"/>
                          <a:pt x="1538" y="0"/>
                          <a:pt x="768"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4"/>
                  <p:cNvSpPr/>
                  <p:nvPr/>
                </p:nvSpPr>
                <p:spPr>
                  <a:xfrm>
                    <a:off x="2276158" y="3335371"/>
                    <a:ext cx="77638" cy="75014"/>
                  </a:xfrm>
                  <a:custGeom>
                    <a:avLst/>
                    <a:gdLst/>
                    <a:ahLst/>
                    <a:cxnLst/>
                    <a:rect l="l" t="t" r="r" b="b"/>
                    <a:pathLst>
                      <a:path w="1509" h="1458" extrusionOk="0">
                        <a:moveTo>
                          <a:pt x="734" y="0"/>
                        </a:moveTo>
                        <a:cubicBezTo>
                          <a:pt x="670" y="0"/>
                          <a:pt x="605" y="8"/>
                          <a:pt x="539" y="25"/>
                        </a:cubicBezTo>
                        <a:cubicBezTo>
                          <a:pt x="418" y="62"/>
                          <a:pt x="310" y="123"/>
                          <a:pt x="219" y="214"/>
                        </a:cubicBezTo>
                        <a:cubicBezTo>
                          <a:pt x="183" y="264"/>
                          <a:pt x="142" y="312"/>
                          <a:pt x="105" y="362"/>
                        </a:cubicBezTo>
                        <a:cubicBezTo>
                          <a:pt x="41" y="473"/>
                          <a:pt x="7" y="598"/>
                          <a:pt x="7" y="729"/>
                        </a:cubicBezTo>
                        <a:cubicBezTo>
                          <a:pt x="1" y="830"/>
                          <a:pt x="24" y="924"/>
                          <a:pt x="68" y="1008"/>
                        </a:cubicBezTo>
                        <a:cubicBezTo>
                          <a:pt x="98" y="1099"/>
                          <a:pt x="149" y="1176"/>
                          <a:pt x="219" y="1244"/>
                        </a:cubicBezTo>
                        <a:cubicBezTo>
                          <a:pt x="310" y="1335"/>
                          <a:pt x="418" y="1395"/>
                          <a:pt x="539" y="1432"/>
                        </a:cubicBezTo>
                        <a:cubicBezTo>
                          <a:pt x="605" y="1449"/>
                          <a:pt x="670" y="1458"/>
                          <a:pt x="734" y="1458"/>
                        </a:cubicBezTo>
                        <a:cubicBezTo>
                          <a:pt x="798" y="1458"/>
                          <a:pt x="862" y="1449"/>
                          <a:pt x="926" y="1432"/>
                        </a:cubicBezTo>
                        <a:cubicBezTo>
                          <a:pt x="946" y="1426"/>
                          <a:pt x="963" y="1423"/>
                          <a:pt x="980" y="1419"/>
                        </a:cubicBezTo>
                        <a:cubicBezTo>
                          <a:pt x="1037" y="1395"/>
                          <a:pt x="1095" y="1372"/>
                          <a:pt x="1148" y="1348"/>
                        </a:cubicBezTo>
                        <a:cubicBezTo>
                          <a:pt x="1233" y="1301"/>
                          <a:pt x="1300" y="1241"/>
                          <a:pt x="1350" y="1163"/>
                        </a:cubicBezTo>
                        <a:cubicBezTo>
                          <a:pt x="1395" y="1120"/>
                          <a:pt x="1424" y="1065"/>
                          <a:pt x="1445" y="1005"/>
                        </a:cubicBezTo>
                        <a:cubicBezTo>
                          <a:pt x="1488" y="921"/>
                          <a:pt x="1508" y="826"/>
                          <a:pt x="1505" y="729"/>
                        </a:cubicBezTo>
                        <a:cubicBezTo>
                          <a:pt x="1496" y="665"/>
                          <a:pt x="1488" y="601"/>
                          <a:pt x="1479" y="537"/>
                        </a:cubicBezTo>
                        <a:cubicBezTo>
                          <a:pt x="1455" y="480"/>
                          <a:pt x="1431" y="422"/>
                          <a:pt x="1408" y="368"/>
                        </a:cubicBezTo>
                        <a:cubicBezTo>
                          <a:pt x="1361" y="284"/>
                          <a:pt x="1300" y="217"/>
                          <a:pt x="1222" y="166"/>
                        </a:cubicBezTo>
                        <a:cubicBezTo>
                          <a:pt x="1152" y="102"/>
                          <a:pt x="1071" y="59"/>
                          <a:pt x="980" y="39"/>
                        </a:cubicBezTo>
                        <a:cubicBezTo>
                          <a:pt x="963" y="35"/>
                          <a:pt x="946" y="29"/>
                          <a:pt x="926" y="25"/>
                        </a:cubicBezTo>
                        <a:cubicBezTo>
                          <a:pt x="862" y="8"/>
                          <a:pt x="798" y="0"/>
                          <a:pt x="734"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4"/>
                  <p:cNvSpPr/>
                  <p:nvPr/>
                </p:nvSpPr>
                <p:spPr>
                  <a:xfrm>
                    <a:off x="3747136" y="3352401"/>
                    <a:ext cx="79336" cy="61534"/>
                  </a:xfrm>
                  <a:custGeom>
                    <a:avLst/>
                    <a:gdLst/>
                    <a:ahLst/>
                    <a:cxnLst/>
                    <a:rect l="l" t="t" r="r" b="b"/>
                    <a:pathLst>
                      <a:path w="1542" h="1196" extrusionOk="0">
                        <a:moveTo>
                          <a:pt x="771" y="1"/>
                        </a:moveTo>
                        <a:cubicBezTo>
                          <a:pt x="0" y="1"/>
                          <a:pt x="0" y="1196"/>
                          <a:pt x="771" y="1196"/>
                        </a:cubicBezTo>
                        <a:cubicBezTo>
                          <a:pt x="1542" y="1196"/>
                          <a:pt x="1542" y="1"/>
                          <a:pt x="771"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4"/>
                  <p:cNvSpPr/>
                  <p:nvPr/>
                </p:nvSpPr>
                <p:spPr>
                  <a:xfrm>
                    <a:off x="3901431" y="3300900"/>
                    <a:ext cx="71567" cy="71310"/>
                  </a:xfrm>
                  <a:custGeom>
                    <a:avLst/>
                    <a:gdLst/>
                    <a:ahLst/>
                    <a:cxnLst/>
                    <a:rect l="l" t="t" r="r" b="b"/>
                    <a:pathLst>
                      <a:path w="1391" h="1386" extrusionOk="0">
                        <a:moveTo>
                          <a:pt x="660" y="0"/>
                        </a:moveTo>
                        <a:cubicBezTo>
                          <a:pt x="578" y="0"/>
                          <a:pt x="502" y="21"/>
                          <a:pt x="428" y="59"/>
                        </a:cubicBezTo>
                        <a:cubicBezTo>
                          <a:pt x="344" y="89"/>
                          <a:pt x="270" y="137"/>
                          <a:pt x="206" y="204"/>
                        </a:cubicBezTo>
                        <a:cubicBezTo>
                          <a:pt x="138" y="264"/>
                          <a:pt x="91" y="342"/>
                          <a:pt x="61" y="426"/>
                        </a:cubicBezTo>
                        <a:cubicBezTo>
                          <a:pt x="17" y="510"/>
                          <a:pt x="1" y="598"/>
                          <a:pt x="4" y="692"/>
                        </a:cubicBezTo>
                        <a:cubicBezTo>
                          <a:pt x="11" y="755"/>
                          <a:pt x="21" y="816"/>
                          <a:pt x="28" y="877"/>
                        </a:cubicBezTo>
                        <a:cubicBezTo>
                          <a:pt x="61" y="995"/>
                          <a:pt x="118" y="1096"/>
                          <a:pt x="206" y="1184"/>
                        </a:cubicBezTo>
                        <a:cubicBezTo>
                          <a:pt x="253" y="1220"/>
                          <a:pt x="300" y="1254"/>
                          <a:pt x="347" y="1291"/>
                        </a:cubicBezTo>
                        <a:cubicBezTo>
                          <a:pt x="455" y="1355"/>
                          <a:pt x="570" y="1386"/>
                          <a:pt x="694" y="1386"/>
                        </a:cubicBezTo>
                        <a:cubicBezTo>
                          <a:pt x="701" y="1386"/>
                          <a:pt x="708" y="1386"/>
                          <a:pt x="714" y="1386"/>
                        </a:cubicBezTo>
                        <a:cubicBezTo>
                          <a:pt x="804" y="1386"/>
                          <a:pt x="885" y="1366"/>
                          <a:pt x="963" y="1325"/>
                        </a:cubicBezTo>
                        <a:cubicBezTo>
                          <a:pt x="1047" y="1298"/>
                          <a:pt x="1121" y="1251"/>
                          <a:pt x="1185" y="1184"/>
                        </a:cubicBezTo>
                        <a:cubicBezTo>
                          <a:pt x="1253" y="1119"/>
                          <a:pt x="1300" y="1046"/>
                          <a:pt x="1327" y="961"/>
                        </a:cubicBezTo>
                        <a:cubicBezTo>
                          <a:pt x="1370" y="877"/>
                          <a:pt x="1391" y="789"/>
                          <a:pt x="1387" y="692"/>
                        </a:cubicBezTo>
                        <a:cubicBezTo>
                          <a:pt x="1381" y="631"/>
                          <a:pt x="1370" y="570"/>
                          <a:pt x="1364" y="510"/>
                        </a:cubicBezTo>
                        <a:cubicBezTo>
                          <a:pt x="1330" y="392"/>
                          <a:pt x="1269" y="288"/>
                          <a:pt x="1185" y="204"/>
                        </a:cubicBezTo>
                        <a:cubicBezTo>
                          <a:pt x="1138" y="166"/>
                          <a:pt x="1092" y="129"/>
                          <a:pt x="1044" y="96"/>
                        </a:cubicBezTo>
                        <a:cubicBezTo>
                          <a:pt x="936" y="32"/>
                          <a:pt x="822" y="2"/>
                          <a:pt x="694" y="2"/>
                        </a:cubicBezTo>
                        <a:cubicBezTo>
                          <a:pt x="683" y="1"/>
                          <a:pt x="671" y="0"/>
                          <a:pt x="660"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4"/>
                  <p:cNvSpPr/>
                  <p:nvPr/>
                </p:nvSpPr>
                <p:spPr>
                  <a:xfrm>
                    <a:off x="3922423" y="3425613"/>
                    <a:ext cx="82629" cy="81188"/>
                  </a:xfrm>
                  <a:custGeom>
                    <a:avLst/>
                    <a:gdLst/>
                    <a:ahLst/>
                    <a:cxnLst/>
                    <a:rect l="l" t="t" r="r" b="b"/>
                    <a:pathLst>
                      <a:path w="1606" h="1578" extrusionOk="0">
                        <a:moveTo>
                          <a:pt x="815" y="1"/>
                        </a:moveTo>
                        <a:cubicBezTo>
                          <a:pt x="772" y="1"/>
                          <a:pt x="730" y="6"/>
                          <a:pt x="687" y="15"/>
                        </a:cubicBezTo>
                        <a:cubicBezTo>
                          <a:pt x="616" y="15"/>
                          <a:pt x="549" y="35"/>
                          <a:pt x="488" y="69"/>
                        </a:cubicBezTo>
                        <a:cubicBezTo>
                          <a:pt x="421" y="89"/>
                          <a:pt x="364" y="123"/>
                          <a:pt x="313" y="169"/>
                        </a:cubicBezTo>
                        <a:cubicBezTo>
                          <a:pt x="255" y="207"/>
                          <a:pt x="209" y="254"/>
                          <a:pt x="171" y="311"/>
                        </a:cubicBezTo>
                        <a:cubicBezTo>
                          <a:pt x="125" y="362"/>
                          <a:pt x="91" y="419"/>
                          <a:pt x="70" y="486"/>
                        </a:cubicBezTo>
                        <a:cubicBezTo>
                          <a:pt x="24" y="581"/>
                          <a:pt x="0" y="682"/>
                          <a:pt x="3" y="789"/>
                        </a:cubicBezTo>
                        <a:cubicBezTo>
                          <a:pt x="13" y="860"/>
                          <a:pt x="24" y="927"/>
                          <a:pt x="33" y="998"/>
                        </a:cubicBezTo>
                        <a:cubicBezTo>
                          <a:pt x="57" y="1062"/>
                          <a:pt x="84" y="1123"/>
                          <a:pt x="111" y="1187"/>
                        </a:cubicBezTo>
                        <a:cubicBezTo>
                          <a:pt x="151" y="1240"/>
                          <a:pt x="195" y="1294"/>
                          <a:pt x="235" y="1345"/>
                        </a:cubicBezTo>
                        <a:cubicBezTo>
                          <a:pt x="289" y="1389"/>
                          <a:pt x="340" y="1429"/>
                          <a:pt x="394" y="1469"/>
                        </a:cubicBezTo>
                        <a:cubicBezTo>
                          <a:pt x="457" y="1496"/>
                          <a:pt x="518" y="1523"/>
                          <a:pt x="583" y="1547"/>
                        </a:cubicBezTo>
                        <a:cubicBezTo>
                          <a:pt x="645" y="1567"/>
                          <a:pt x="708" y="1577"/>
                          <a:pt x="771" y="1577"/>
                        </a:cubicBezTo>
                        <a:cubicBezTo>
                          <a:pt x="812" y="1577"/>
                          <a:pt x="854" y="1573"/>
                          <a:pt x="895" y="1563"/>
                        </a:cubicBezTo>
                        <a:cubicBezTo>
                          <a:pt x="966" y="1563"/>
                          <a:pt x="1033" y="1543"/>
                          <a:pt x="1094" y="1510"/>
                        </a:cubicBezTo>
                        <a:cubicBezTo>
                          <a:pt x="1192" y="1476"/>
                          <a:pt x="1276" y="1422"/>
                          <a:pt x="1350" y="1345"/>
                        </a:cubicBezTo>
                        <a:lnTo>
                          <a:pt x="1394" y="1291"/>
                        </a:lnTo>
                        <a:cubicBezTo>
                          <a:pt x="1464" y="1227"/>
                          <a:pt x="1512" y="1150"/>
                          <a:pt x="1542" y="1062"/>
                        </a:cubicBezTo>
                        <a:cubicBezTo>
                          <a:pt x="1585" y="977"/>
                          <a:pt x="1605" y="887"/>
                          <a:pt x="1602" y="789"/>
                        </a:cubicBezTo>
                        <a:cubicBezTo>
                          <a:pt x="1596" y="725"/>
                          <a:pt x="1585" y="665"/>
                          <a:pt x="1579" y="601"/>
                        </a:cubicBezTo>
                        <a:cubicBezTo>
                          <a:pt x="1545" y="480"/>
                          <a:pt x="1481" y="376"/>
                          <a:pt x="1394" y="287"/>
                        </a:cubicBezTo>
                        <a:lnTo>
                          <a:pt x="1350" y="234"/>
                        </a:lnTo>
                        <a:cubicBezTo>
                          <a:pt x="1296" y="190"/>
                          <a:pt x="1242" y="149"/>
                          <a:pt x="1189" y="109"/>
                        </a:cubicBezTo>
                        <a:cubicBezTo>
                          <a:pt x="1128" y="82"/>
                          <a:pt x="1063" y="56"/>
                          <a:pt x="999" y="28"/>
                        </a:cubicBezTo>
                        <a:cubicBezTo>
                          <a:pt x="938" y="10"/>
                          <a:pt x="877" y="1"/>
                          <a:pt x="815"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4"/>
                  <p:cNvSpPr/>
                  <p:nvPr/>
                </p:nvSpPr>
                <p:spPr>
                  <a:xfrm>
                    <a:off x="4053669" y="3463171"/>
                    <a:ext cx="171534" cy="114991"/>
                  </a:xfrm>
                  <a:custGeom>
                    <a:avLst/>
                    <a:gdLst/>
                    <a:ahLst/>
                    <a:cxnLst/>
                    <a:rect l="l" t="t" r="r" b="b"/>
                    <a:pathLst>
                      <a:path w="3334" h="2235" extrusionOk="0">
                        <a:moveTo>
                          <a:pt x="1037" y="0"/>
                        </a:moveTo>
                        <a:cubicBezTo>
                          <a:pt x="950" y="0"/>
                          <a:pt x="863" y="12"/>
                          <a:pt x="782" y="33"/>
                        </a:cubicBezTo>
                        <a:cubicBezTo>
                          <a:pt x="734" y="42"/>
                          <a:pt x="687" y="59"/>
                          <a:pt x="644" y="73"/>
                        </a:cubicBezTo>
                        <a:cubicBezTo>
                          <a:pt x="442" y="130"/>
                          <a:pt x="253" y="272"/>
                          <a:pt x="148" y="453"/>
                        </a:cubicBezTo>
                        <a:cubicBezTo>
                          <a:pt x="44" y="631"/>
                          <a:pt x="1" y="891"/>
                          <a:pt x="64" y="1093"/>
                        </a:cubicBezTo>
                        <a:cubicBezTo>
                          <a:pt x="128" y="1291"/>
                          <a:pt x="253" y="1487"/>
                          <a:pt x="445" y="1588"/>
                        </a:cubicBezTo>
                        <a:cubicBezTo>
                          <a:pt x="582" y="1661"/>
                          <a:pt x="721" y="1695"/>
                          <a:pt x="868" y="1695"/>
                        </a:cubicBezTo>
                        <a:cubicBezTo>
                          <a:pt x="939" y="1695"/>
                          <a:pt x="1011" y="1687"/>
                          <a:pt x="1085" y="1672"/>
                        </a:cubicBezTo>
                        <a:cubicBezTo>
                          <a:pt x="1307" y="1621"/>
                          <a:pt x="1506" y="1540"/>
                          <a:pt x="1657" y="1369"/>
                        </a:cubicBezTo>
                        <a:cubicBezTo>
                          <a:pt x="1657" y="1513"/>
                          <a:pt x="1691" y="1658"/>
                          <a:pt x="1768" y="1782"/>
                        </a:cubicBezTo>
                        <a:cubicBezTo>
                          <a:pt x="1784" y="1807"/>
                          <a:pt x="1798" y="1830"/>
                          <a:pt x="1815" y="1857"/>
                        </a:cubicBezTo>
                        <a:cubicBezTo>
                          <a:pt x="1882" y="1972"/>
                          <a:pt x="1973" y="2062"/>
                          <a:pt x="2087" y="2130"/>
                        </a:cubicBezTo>
                        <a:cubicBezTo>
                          <a:pt x="2209" y="2200"/>
                          <a:pt x="2337" y="2234"/>
                          <a:pt x="2475" y="2234"/>
                        </a:cubicBezTo>
                        <a:cubicBezTo>
                          <a:pt x="2613" y="2234"/>
                          <a:pt x="2741" y="2200"/>
                          <a:pt x="2859" y="2130"/>
                        </a:cubicBezTo>
                        <a:cubicBezTo>
                          <a:pt x="2973" y="2062"/>
                          <a:pt x="3067" y="1972"/>
                          <a:pt x="3134" y="1857"/>
                        </a:cubicBezTo>
                        <a:cubicBezTo>
                          <a:pt x="3148" y="1830"/>
                          <a:pt x="3165" y="1807"/>
                          <a:pt x="3178" y="1782"/>
                        </a:cubicBezTo>
                        <a:cubicBezTo>
                          <a:pt x="3333" y="1537"/>
                          <a:pt x="3324" y="1204"/>
                          <a:pt x="3178" y="958"/>
                        </a:cubicBezTo>
                        <a:cubicBezTo>
                          <a:pt x="3033" y="709"/>
                          <a:pt x="2761" y="554"/>
                          <a:pt x="2475" y="554"/>
                        </a:cubicBezTo>
                        <a:cubicBezTo>
                          <a:pt x="2259" y="554"/>
                          <a:pt x="2054" y="638"/>
                          <a:pt x="1906" y="786"/>
                        </a:cubicBezTo>
                        <a:cubicBezTo>
                          <a:pt x="1906" y="722"/>
                          <a:pt x="1896" y="662"/>
                          <a:pt x="1879" y="601"/>
                        </a:cubicBezTo>
                        <a:cubicBezTo>
                          <a:pt x="1809" y="386"/>
                          <a:pt x="1657" y="227"/>
                          <a:pt x="1465" y="113"/>
                        </a:cubicBezTo>
                        <a:cubicBezTo>
                          <a:pt x="1339" y="34"/>
                          <a:pt x="1188" y="0"/>
                          <a:pt x="1037"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4"/>
                  <p:cNvSpPr/>
                  <p:nvPr/>
                </p:nvSpPr>
                <p:spPr>
                  <a:xfrm>
                    <a:off x="4062518" y="3639230"/>
                    <a:ext cx="102077" cy="79182"/>
                  </a:xfrm>
                  <a:custGeom>
                    <a:avLst/>
                    <a:gdLst/>
                    <a:ahLst/>
                    <a:cxnLst/>
                    <a:rect l="l" t="t" r="r" b="b"/>
                    <a:pathLst>
                      <a:path w="1984" h="1539" extrusionOk="0">
                        <a:moveTo>
                          <a:pt x="994" y="1"/>
                        </a:moveTo>
                        <a:cubicBezTo>
                          <a:pt x="1" y="1"/>
                          <a:pt x="1" y="1539"/>
                          <a:pt x="994" y="1539"/>
                        </a:cubicBezTo>
                        <a:cubicBezTo>
                          <a:pt x="1983" y="1539"/>
                          <a:pt x="1983" y="1"/>
                          <a:pt x="994"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4"/>
                  <p:cNvSpPr/>
                  <p:nvPr/>
                </p:nvSpPr>
                <p:spPr>
                  <a:xfrm>
                    <a:off x="4413760" y="3951011"/>
                    <a:ext cx="73831" cy="57367"/>
                  </a:xfrm>
                  <a:custGeom>
                    <a:avLst/>
                    <a:gdLst/>
                    <a:ahLst/>
                    <a:cxnLst/>
                    <a:rect l="l" t="t" r="r" b="b"/>
                    <a:pathLst>
                      <a:path w="1435" h="1115" extrusionOk="0">
                        <a:moveTo>
                          <a:pt x="717" y="0"/>
                        </a:moveTo>
                        <a:cubicBezTo>
                          <a:pt x="1" y="0"/>
                          <a:pt x="1" y="1114"/>
                          <a:pt x="717" y="1114"/>
                        </a:cubicBezTo>
                        <a:cubicBezTo>
                          <a:pt x="1435" y="1114"/>
                          <a:pt x="1435" y="0"/>
                          <a:pt x="717"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4"/>
                  <p:cNvSpPr/>
                  <p:nvPr/>
                </p:nvSpPr>
                <p:spPr>
                  <a:xfrm>
                    <a:off x="4345848" y="3853978"/>
                    <a:ext cx="71927" cy="64621"/>
                  </a:xfrm>
                  <a:custGeom>
                    <a:avLst/>
                    <a:gdLst/>
                    <a:ahLst/>
                    <a:cxnLst/>
                    <a:rect l="l" t="t" r="r" b="b"/>
                    <a:pathLst>
                      <a:path w="1398" h="1256" extrusionOk="0">
                        <a:moveTo>
                          <a:pt x="761" y="0"/>
                        </a:moveTo>
                        <a:cubicBezTo>
                          <a:pt x="757" y="0"/>
                          <a:pt x="754" y="0"/>
                          <a:pt x="751" y="0"/>
                        </a:cubicBezTo>
                        <a:cubicBezTo>
                          <a:pt x="707" y="0"/>
                          <a:pt x="667" y="4"/>
                          <a:pt x="627" y="8"/>
                        </a:cubicBezTo>
                        <a:cubicBezTo>
                          <a:pt x="462" y="14"/>
                          <a:pt x="303" y="71"/>
                          <a:pt x="185" y="189"/>
                        </a:cubicBezTo>
                        <a:cubicBezTo>
                          <a:pt x="125" y="246"/>
                          <a:pt x="81" y="311"/>
                          <a:pt x="58" y="387"/>
                        </a:cubicBezTo>
                        <a:cubicBezTo>
                          <a:pt x="17" y="462"/>
                          <a:pt x="0" y="542"/>
                          <a:pt x="4" y="626"/>
                        </a:cubicBezTo>
                        <a:cubicBezTo>
                          <a:pt x="11" y="788"/>
                          <a:pt x="64" y="957"/>
                          <a:pt x="185" y="1068"/>
                        </a:cubicBezTo>
                        <a:cubicBezTo>
                          <a:pt x="230" y="1102"/>
                          <a:pt x="270" y="1131"/>
                          <a:pt x="311" y="1165"/>
                        </a:cubicBezTo>
                        <a:cubicBezTo>
                          <a:pt x="408" y="1223"/>
                          <a:pt x="513" y="1249"/>
                          <a:pt x="627" y="1249"/>
                        </a:cubicBezTo>
                        <a:cubicBezTo>
                          <a:pt x="667" y="1253"/>
                          <a:pt x="707" y="1256"/>
                          <a:pt x="751" y="1256"/>
                        </a:cubicBezTo>
                        <a:cubicBezTo>
                          <a:pt x="755" y="1256"/>
                          <a:pt x="759" y="1256"/>
                          <a:pt x="763" y="1256"/>
                        </a:cubicBezTo>
                        <a:cubicBezTo>
                          <a:pt x="938" y="1256"/>
                          <a:pt x="1121" y="1169"/>
                          <a:pt x="1229" y="1030"/>
                        </a:cubicBezTo>
                        <a:cubicBezTo>
                          <a:pt x="1283" y="977"/>
                          <a:pt x="1324" y="917"/>
                          <a:pt x="1347" y="845"/>
                        </a:cubicBezTo>
                        <a:cubicBezTo>
                          <a:pt x="1381" y="778"/>
                          <a:pt x="1397" y="707"/>
                          <a:pt x="1394" y="626"/>
                        </a:cubicBezTo>
                        <a:cubicBezTo>
                          <a:pt x="1388" y="576"/>
                          <a:pt x="1381" y="526"/>
                          <a:pt x="1374" y="479"/>
                        </a:cubicBezTo>
                        <a:cubicBezTo>
                          <a:pt x="1347" y="381"/>
                          <a:pt x="1300" y="297"/>
                          <a:pt x="1229" y="226"/>
                        </a:cubicBezTo>
                        <a:cubicBezTo>
                          <a:pt x="1121" y="87"/>
                          <a:pt x="936" y="0"/>
                          <a:pt x="761"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4"/>
                  <p:cNvSpPr/>
                  <p:nvPr/>
                </p:nvSpPr>
                <p:spPr>
                  <a:xfrm>
                    <a:off x="4581072" y="3922920"/>
                    <a:ext cx="85767" cy="82269"/>
                  </a:xfrm>
                  <a:custGeom>
                    <a:avLst/>
                    <a:gdLst/>
                    <a:ahLst/>
                    <a:cxnLst/>
                    <a:rect l="l" t="t" r="r" b="b"/>
                    <a:pathLst>
                      <a:path w="1667" h="1599" extrusionOk="0">
                        <a:moveTo>
                          <a:pt x="844" y="1"/>
                        </a:moveTo>
                        <a:cubicBezTo>
                          <a:pt x="767" y="1"/>
                          <a:pt x="690" y="12"/>
                          <a:pt x="610" y="34"/>
                        </a:cubicBezTo>
                        <a:cubicBezTo>
                          <a:pt x="602" y="34"/>
                          <a:pt x="593" y="37"/>
                          <a:pt x="582" y="41"/>
                        </a:cubicBezTo>
                        <a:cubicBezTo>
                          <a:pt x="518" y="68"/>
                          <a:pt x="458" y="94"/>
                          <a:pt x="394" y="122"/>
                        </a:cubicBezTo>
                        <a:cubicBezTo>
                          <a:pt x="303" y="169"/>
                          <a:pt x="229" y="236"/>
                          <a:pt x="172" y="324"/>
                        </a:cubicBezTo>
                        <a:cubicBezTo>
                          <a:pt x="125" y="371"/>
                          <a:pt x="91" y="431"/>
                          <a:pt x="71" y="495"/>
                        </a:cubicBezTo>
                        <a:cubicBezTo>
                          <a:pt x="24" y="590"/>
                          <a:pt x="1" y="691"/>
                          <a:pt x="4" y="801"/>
                        </a:cubicBezTo>
                        <a:cubicBezTo>
                          <a:pt x="13" y="869"/>
                          <a:pt x="24" y="940"/>
                          <a:pt x="30" y="1011"/>
                        </a:cubicBezTo>
                        <a:cubicBezTo>
                          <a:pt x="57" y="1071"/>
                          <a:pt x="85" y="1135"/>
                          <a:pt x="111" y="1199"/>
                        </a:cubicBezTo>
                        <a:cubicBezTo>
                          <a:pt x="162" y="1289"/>
                          <a:pt x="229" y="1364"/>
                          <a:pt x="313" y="1418"/>
                        </a:cubicBezTo>
                        <a:cubicBezTo>
                          <a:pt x="391" y="1488"/>
                          <a:pt x="478" y="1536"/>
                          <a:pt x="582" y="1559"/>
                        </a:cubicBezTo>
                        <a:cubicBezTo>
                          <a:pt x="593" y="1562"/>
                          <a:pt x="602" y="1566"/>
                          <a:pt x="610" y="1566"/>
                        </a:cubicBezTo>
                        <a:cubicBezTo>
                          <a:pt x="690" y="1587"/>
                          <a:pt x="767" y="1599"/>
                          <a:pt x="844" y="1599"/>
                        </a:cubicBezTo>
                        <a:cubicBezTo>
                          <a:pt x="912" y="1599"/>
                          <a:pt x="981" y="1589"/>
                          <a:pt x="1051" y="1569"/>
                        </a:cubicBezTo>
                        <a:cubicBezTo>
                          <a:pt x="1128" y="1549"/>
                          <a:pt x="1208" y="1505"/>
                          <a:pt x="1283" y="1471"/>
                        </a:cubicBezTo>
                        <a:cubicBezTo>
                          <a:pt x="1401" y="1401"/>
                          <a:pt x="1491" y="1306"/>
                          <a:pt x="1562" y="1192"/>
                        </a:cubicBezTo>
                        <a:cubicBezTo>
                          <a:pt x="1633" y="1071"/>
                          <a:pt x="1666" y="940"/>
                          <a:pt x="1666" y="801"/>
                        </a:cubicBezTo>
                        <a:cubicBezTo>
                          <a:pt x="1666" y="660"/>
                          <a:pt x="1633" y="529"/>
                          <a:pt x="1562" y="408"/>
                        </a:cubicBezTo>
                        <a:cubicBezTo>
                          <a:pt x="1491" y="293"/>
                          <a:pt x="1401" y="199"/>
                          <a:pt x="1283" y="132"/>
                        </a:cubicBezTo>
                        <a:cubicBezTo>
                          <a:pt x="1208" y="94"/>
                          <a:pt x="1128" y="51"/>
                          <a:pt x="1051" y="31"/>
                        </a:cubicBezTo>
                        <a:cubicBezTo>
                          <a:pt x="981" y="10"/>
                          <a:pt x="912" y="1"/>
                          <a:pt x="844"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4"/>
                  <p:cNvSpPr/>
                  <p:nvPr/>
                </p:nvSpPr>
                <p:spPr>
                  <a:xfrm>
                    <a:off x="4539296" y="4042745"/>
                    <a:ext cx="81960" cy="88751"/>
                  </a:xfrm>
                  <a:custGeom>
                    <a:avLst/>
                    <a:gdLst/>
                    <a:ahLst/>
                    <a:cxnLst/>
                    <a:rect l="l" t="t" r="r" b="b"/>
                    <a:pathLst>
                      <a:path w="1593" h="1725" extrusionOk="0">
                        <a:moveTo>
                          <a:pt x="776" y="1"/>
                        </a:moveTo>
                        <a:cubicBezTo>
                          <a:pt x="675" y="1"/>
                          <a:pt x="581" y="24"/>
                          <a:pt x="493" y="71"/>
                        </a:cubicBezTo>
                        <a:cubicBezTo>
                          <a:pt x="395" y="102"/>
                          <a:pt x="311" y="156"/>
                          <a:pt x="240" y="233"/>
                        </a:cubicBezTo>
                        <a:cubicBezTo>
                          <a:pt x="142" y="331"/>
                          <a:pt x="75" y="445"/>
                          <a:pt x="38" y="580"/>
                        </a:cubicBezTo>
                        <a:cubicBezTo>
                          <a:pt x="1" y="722"/>
                          <a:pt x="1" y="859"/>
                          <a:pt x="38" y="997"/>
                        </a:cubicBezTo>
                        <a:cubicBezTo>
                          <a:pt x="58" y="1129"/>
                          <a:pt x="78" y="1250"/>
                          <a:pt x="162" y="1361"/>
                        </a:cubicBezTo>
                        <a:cubicBezTo>
                          <a:pt x="230" y="1472"/>
                          <a:pt x="317" y="1559"/>
                          <a:pt x="425" y="1623"/>
                        </a:cubicBezTo>
                        <a:cubicBezTo>
                          <a:pt x="539" y="1691"/>
                          <a:pt x="664" y="1724"/>
                          <a:pt x="796" y="1724"/>
                        </a:cubicBezTo>
                        <a:cubicBezTo>
                          <a:pt x="930" y="1724"/>
                          <a:pt x="1055" y="1691"/>
                          <a:pt x="1169" y="1623"/>
                        </a:cubicBezTo>
                        <a:cubicBezTo>
                          <a:pt x="1277" y="1559"/>
                          <a:pt x="1364" y="1472"/>
                          <a:pt x="1431" y="1361"/>
                        </a:cubicBezTo>
                        <a:cubicBezTo>
                          <a:pt x="1515" y="1250"/>
                          <a:pt x="1536" y="1129"/>
                          <a:pt x="1556" y="997"/>
                        </a:cubicBezTo>
                        <a:cubicBezTo>
                          <a:pt x="1593" y="859"/>
                          <a:pt x="1593" y="722"/>
                          <a:pt x="1556" y="580"/>
                        </a:cubicBezTo>
                        <a:cubicBezTo>
                          <a:pt x="1519" y="445"/>
                          <a:pt x="1452" y="331"/>
                          <a:pt x="1354" y="233"/>
                        </a:cubicBezTo>
                        <a:cubicBezTo>
                          <a:pt x="1200" y="91"/>
                          <a:pt x="1010" y="1"/>
                          <a:pt x="796" y="1"/>
                        </a:cubicBezTo>
                        <a:cubicBezTo>
                          <a:pt x="789" y="1"/>
                          <a:pt x="782" y="1"/>
                          <a:pt x="776"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4"/>
                  <p:cNvSpPr/>
                  <p:nvPr/>
                </p:nvSpPr>
                <p:spPr>
                  <a:xfrm>
                    <a:off x="4638387" y="4136126"/>
                    <a:ext cx="91118" cy="70744"/>
                  </a:xfrm>
                  <a:custGeom>
                    <a:avLst/>
                    <a:gdLst/>
                    <a:ahLst/>
                    <a:cxnLst/>
                    <a:rect l="l" t="t" r="r" b="b"/>
                    <a:pathLst>
                      <a:path w="1771" h="1375" extrusionOk="0">
                        <a:moveTo>
                          <a:pt x="886" y="1"/>
                        </a:moveTo>
                        <a:cubicBezTo>
                          <a:pt x="4" y="1"/>
                          <a:pt x="1" y="1374"/>
                          <a:pt x="886" y="1374"/>
                        </a:cubicBezTo>
                        <a:cubicBezTo>
                          <a:pt x="1771" y="1374"/>
                          <a:pt x="1771" y="1"/>
                          <a:pt x="886"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4"/>
                  <p:cNvSpPr/>
                  <p:nvPr/>
                </p:nvSpPr>
                <p:spPr>
                  <a:xfrm>
                    <a:off x="4689321" y="4229814"/>
                    <a:ext cx="103569" cy="80416"/>
                  </a:xfrm>
                  <a:custGeom>
                    <a:avLst/>
                    <a:gdLst/>
                    <a:ahLst/>
                    <a:cxnLst/>
                    <a:rect l="l" t="t" r="r" b="b"/>
                    <a:pathLst>
                      <a:path w="2013" h="1563" extrusionOk="0">
                        <a:moveTo>
                          <a:pt x="1007" y="1"/>
                        </a:moveTo>
                        <a:cubicBezTo>
                          <a:pt x="0" y="1"/>
                          <a:pt x="0" y="1562"/>
                          <a:pt x="1007" y="1562"/>
                        </a:cubicBezTo>
                        <a:cubicBezTo>
                          <a:pt x="2013" y="1562"/>
                          <a:pt x="2013" y="1"/>
                          <a:pt x="1007"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4"/>
                  <p:cNvSpPr/>
                  <p:nvPr/>
                </p:nvSpPr>
                <p:spPr>
                  <a:xfrm>
                    <a:off x="4580352" y="4363685"/>
                    <a:ext cx="77689" cy="71979"/>
                  </a:xfrm>
                  <a:custGeom>
                    <a:avLst/>
                    <a:gdLst/>
                    <a:ahLst/>
                    <a:cxnLst/>
                    <a:rect l="l" t="t" r="r" b="b"/>
                    <a:pathLst>
                      <a:path w="1510" h="1399" extrusionOk="0">
                        <a:moveTo>
                          <a:pt x="685" y="1"/>
                        </a:moveTo>
                        <a:cubicBezTo>
                          <a:pt x="598" y="1"/>
                          <a:pt x="514" y="21"/>
                          <a:pt x="435" y="62"/>
                        </a:cubicBezTo>
                        <a:cubicBezTo>
                          <a:pt x="347" y="91"/>
                          <a:pt x="273" y="139"/>
                          <a:pt x="209" y="206"/>
                        </a:cubicBezTo>
                        <a:cubicBezTo>
                          <a:pt x="142" y="270"/>
                          <a:pt x="95" y="344"/>
                          <a:pt x="65" y="432"/>
                        </a:cubicBezTo>
                        <a:cubicBezTo>
                          <a:pt x="21" y="516"/>
                          <a:pt x="1" y="604"/>
                          <a:pt x="7" y="701"/>
                        </a:cubicBezTo>
                        <a:lnTo>
                          <a:pt x="31" y="886"/>
                        </a:lnTo>
                        <a:cubicBezTo>
                          <a:pt x="65" y="1004"/>
                          <a:pt x="125" y="1109"/>
                          <a:pt x="209" y="1196"/>
                        </a:cubicBezTo>
                        <a:cubicBezTo>
                          <a:pt x="257" y="1230"/>
                          <a:pt x="304" y="1266"/>
                          <a:pt x="351" y="1303"/>
                        </a:cubicBezTo>
                        <a:cubicBezTo>
                          <a:pt x="462" y="1367"/>
                          <a:pt x="580" y="1398"/>
                          <a:pt x="704" y="1398"/>
                        </a:cubicBezTo>
                        <a:lnTo>
                          <a:pt x="805" y="1398"/>
                        </a:lnTo>
                        <a:cubicBezTo>
                          <a:pt x="813" y="1398"/>
                          <a:pt x="821" y="1398"/>
                          <a:pt x="828" y="1398"/>
                        </a:cubicBezTo>
                        <a:cubicBezTo>
                          <a:pt x="917" y="1398"/>
                          <a:pt x="997" y="1381"/>
                          <a:pt x="1075" y="1341"/>
                        </a:cubicBezTo>
                        <a:cubicBezTo>
                          <a:pt x="1162" y="1311"/>
                          <a:pt x="1236" y="1263"/>
                          <a:pt x="1300" y="1196"/>
                        </a:cubicBezTo>
                        <a:cubicBezTo>
                          <a:pt x="1368" y="1132"/>
                          <a:pt x="1415" y="1058"/>
                          <a:pt x="1445" y="970"/>
                        </a:cubicBezTo>
                        <a:cubicBezTo>
                          <a:pt x="1489" y="886"/>
                          <a:pt x="1509" y="795"/>
                          <a:pt x="1505" y="701"/>
                        </a:cubicBezTo>
                        <a:cubicBezTo>
                          <a:pt x="1495" y="637"/>
                          <a:pt x="1489" y="576"/>
                          <a:pt x="1478" y="516"/>
                        </a:cubicBezTo>
                        <a:cubicBezTo>
                          <a:pt x="1445" y="398"/>
                          <a:pt x="1388" y="293"/>
                          <a:pt x="1300" y="206"/>
                        </a:cubicBezTo>
                        <a:cubicBezTo>
                          <a:pt x="1253" y="169"/>
                          <a:pt x="1206" y="132"/>
                          <a:pt x="1159" y="99"/>
                        </a:cubicBezTo>
                        <a:cubicBezTo>
                          <a:pt x="1048" y="34"/>
                          <a:pt x="933" y="1"/>
                          <a:pt x="805" y="1"/>
                        </a:cubicBezTo>
                        <a:lnTo>
                          <a:pt x="704" y="1"/>
                        </a:lnTo>
                        <a:cubicBezTo>
                          <a:pt x="698" y="1"/>
                          <a:pt x="691" y="1"/>
                          <a:pt x="685"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4"/>
                  <p:cNvSpPr/>
                  <p:nvPr/>
                </p:nvSpPr>
                <p:spPr>
                  <a:xfrm>
                    <a:off x="4675996" y="4376856"/>
                    <a:ext cx="99093" cy="76763"/>
                  </a:xfrm>
                  <a:custGeom>
                    <a:avLst/>
                    <a:gdLst/>
                    <a:ahLst/>
                    <a:cxnLst/>
                    <a:rect l="l" t="t" r="r" b="b"/>
                    <a:pathLst>
                      <a:path w="1926" h="1492" extrusionOk="0">
                        <a:moveTo>
                          <a:pt x="963" y="0"/>
                        </a:moveTo>
                        <a:cubicBezTo>
                          <a:pt x="3" y="0"/>
                          <a:pt x="0" y="1492"/>
                          <a:pt x="963" y="1492"/>
                        </a:cubicBezTo>
                        <a:cubicBezTo>
                          <a:pt x="1922" y="1492"/>
                          <a:pt x="1925" y="0"/>
                          <a:pt x="963"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4"/>
                  <p:cNvSpPr/>
                  <p:nvPr/>
                </p:nvSpPr>
                <p:spPr>
                  <a:xfrm>
                    <a:off x="4685308" y="4725115"/>
                    <a:ext cx="87362" cy="80313"/>
                  </a:xfrm>
                  <a:custGeom>
                    <a:avLst/>
                    <a:gdLst/>
                    <a:ahLst/>
                    <a:cxnLst/>
                    <a:rect l="l" t="t" r="r" b="b"/>
                    <a:pathLst>
                      <a:path w="1698" h="1561" extrusionOk="0">
                        <a:moveTo>
                          <a:pt x="754" y="1"/>
                        </a:moveTo>
                        <a:cubicBezTo>
                          <a:pt x="695" y="1"/>
                          <a:pt x="638" y="10"/>
                          <a:pt x="580" y="28"/>
                        </a:cubicBezTo>
                        <a:cubicBezTo>
                          <a:pt x="482" y="52"/>
                          <a:pt x="402" y="95"/>
                          <a:pt x="327" y="159"/>
                        </a:cubicBezTo>
                        <a:cubicBezTo>
                          <a:pt x="246" y="213"/>
                          <a:pt x="183" y="280"/>
                          <a:pt x="139" y="369"/>
                        </a:cubicBezTo>
                        <a:cubicBezTo>
                          <a:pt x="48" y="540"/>
                          <a:pt x="1" y="749"/>
                          <a:pt x="65" y="937"/>
                        </a:cubicBezTo>
                        <a:cubicBezTo>
                          <a:pt x="122" y="1116"/>
                          <a:pt x="233" y="1294"/>
                          <a:pt x="405" y="1382"/>
                        </a:cubicBezTo>
                        <a:cubicBezTo>
                          <a:pt x="439" y="1399"/>
                          <a:pt x="475" y="1416"/>
                          <a:pt x="512" y="1436"/>
                        </a:cubicBezTo>
                        <a:cubicBezTo>
                          <a:pt x="613" y="1486"/>
                          <a:pt x="688" y="1509"/>
                          <a:pt x="789" y="1533"/>
                        </a:cubicBezTo>
                        <a:cubicBezTo>
                          <a:pt x="852" y="1543"/>
                          <a:pt x="913" y="1550"/>
                          <a:pt x="977" y="1560"/>
                        </a:cubicBezTo>
                        <a:cubicBezTo>
                          <a:pt x="984" y="1560"/>
                          <a:pt x="991" y="1561"/>
                          <a:pt x="997" y="1561"/>
                        </a:cubicBezTo>
                        <a:cubicBezTo>
                          <a:pt x="1090" y="1561"/>
                          <a:pt x="1175" y="1540"/>
                          <a:pt x="1253" y="1496"/>
                        </a:cubicBezTo>
                        <a:cubicBezTo>
                          <a:pt x="1314" y="1479"/>
                          <a:pt x="1368" y="1449"/>
                          <a:pt x="1411" y="1405"/>
                        </a:cubicBezTo>
                        <a:cubicBezTo>
                          <a:pt x="1489" y="1355"/>
                          <a:pt x="1553" y="1287"/>
                          <a:pt x="1596" y="1203"/>
                        </a:cubicBezTo>
                        <a:cubicBezTo>
                          <a:pt x="1620" y="1146"/>
                          <a:pt x="1643" y="1088"/>
                          <a:pt x="1671" y="1032"/>
                        </a:cubicBezTo>
                        <a:cubicBezTo>
                          <a:pt x="1677" y="971"/>
                          <a:pt x="1687" y="907"/>
                          <a:pt x="1694" y="843"/>
                        </a:cubicBezTo>
                        <a:cubicBezTo>
                          <a:pt x="1697" y="745"/>
                          <a:pt x="1677" y="651"/>
                          <a:pt x="1634" y="567"/>
                        </a:cubicBezTo>
                        <a:cubicBezTo>
                          <a:pt x="1603" y="476"/>
                          <a:pt x="1556" y="402"/>
                          <a:pt x="1485" y="335"/>
                        </a:cubicBezTo>
                        <a:cubicBezTo>
                          <a:pt x="1415" y="274"/>
                          <a:pt x="1337" y="200"/>
                          <a:pt x="1260" y="156"/>
                        </a:cubicBezTo>
                        <a:cubicBezTo>
                          <a:pt x="1222" y="139"/>
                          <a:pt x="1186" y="119"/>
                          <a:pt x="1149" y="103"/>
                        </a:cubicBezTo>
                        <a:cubicBezTo>
                          <a:pt x="1065" y="49"/>
                          <a:pt x="974" y="18"/>
                          <a:pt x="876" y="15"/>
                        </a:cubicBezTo>
                        <a:cubicBezTo>
                          <a:pt x="835" y="5"/>
                          <a:pt x="794" y="1"/>
                          <a:pt x="754"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4"/>
                  <p:cNvSpPr/>
                  <p:nvPr/>
                </p:nvSpPr>
                <p:spPr>
                  <a:xfrm>
                    <a:off x="4873560" y="4761541"/>
                    <a:ext cx="86848" cy="85973"/>
                  </a:xfrm>
                  <a:custGeom>
                    <a:avLst/>
                    <a:gdLst/>
                    <a:ahLst/>
                    <a:cxnLst/>
                    <a:rect l="l" t="t" r="r" b="b"/>
                    <a:pathLst>
                      <a:path w="1688" h="1671" extrusionOk="0">
                        <a:moveTo>
                          <a:pt x="815" y="0"/>
                        </a:moveTo>
                        <a:cubicBezTo>
                          <a:pt x="750" y="0"/>
                          <a:pt x="685" y="11"/>
                          <a:pt x="621" y="31"/>
                        </a:cubicBezTo>
                        <a:cubicBezTo>
                          <a:pt x="553" y="57"/>
                          <a:pt x="486" y="88"/>
                          <a:pt x="419" y="115"/>
                        </a:cubicBezTo>
                        <a:cubicBezTo>
                          <a:pt x="324" y="169"/>
                          <a:pt x="243" y="239"/>
                          <a:pt x="186" y="330"/>
                        </a:cubicBezTo>
                        <a:cubicBezTo>
                          <a:pt x="112" y="411"/>
                          <a:pt x="62" y="506"/>
                          <a:pt x="35" y="613"/>
                        </a:cubicBezTo>
                        <a:cubicBezTo>
                          <a:pt x="28" y="687"/>
                          <a:pt x="18" y="761"/>
                          <a:pt x="7" y="835"/>
                        </a:cubicBezTo>
                        <a:cubicBezTo>
                          <a:pt x="1" y="950"/>
                          <a:pt x="24" y="1057"/>
                          <a:pt x="78" y="1158"/>
                        </a:cubicBezTo>
                        <a:cubicBezTo>
                          <a:pt x="99" y="1229"/>
                          <a:pt x="133" y="1289"/>
                          <a:pt x="186" y="1340"/>
                        </a:cubicBezTo>
                        <a:cubicBezTo>
                          <a:pt x="243" y="1431"/>
                          <a:pt x="324" y="1505"/>
                          <a:pt x="419" y="1556"/>
                        </a:cubicBezTo>
                        <a:cubicBezTo>
                          <a:pt x="486" y="1586"/>
                          <a:pt x="553" y="1612"/>
                          <a:pt x="621" y="1640"/>
                        </a:cubicBezTo>
                        <a:cubicBezTo>
                          <a:pt x="695" y="1660"/>
                          <a:pt x="768" y="1670"/>
                          <a:pt x="842" y="1670"/>
                        </a:cubicBezTo>
                        <a:cubicBezTo>
                          <a:pt x="916" y="1670"/>
                          <a:pt x="991" y="1660"/>
                          <a:pt x="1065" y="1640"/>
                        </a:cubicBezTo>
                        <a:cubicBezTo>
                          <a:pt x="1126" y="1617"/>
                          <a:pt x="1206" y="1592"/>
                          <a:pt x="1256" y="1559"/>
                        </a:cubicBezTo>
                        <a:lnTo>
                          <a:pt x="1260" y="1559"/>
                        </a:lnTo>
                        <a:lnTo>
                          <a:pt x="1264" y="1556"/>
                        </a:lnTo>
                        <a:cubicBezTo>
                          <a:pt x="1294" y="1539"/>
                          <a:pt x="1320" y="1519"/>
                          <a:pt x="1348" y="1491"/>
                        </a:cubicBezTo>
                        <a:cubicBezTo>
                          <a:pt x="1438" y="1431"/>
                          <a:pt x="1509" y="1354"/>
                          <a:pt x="1563" y="1256"/>
                        </a:cubicBezTo>
                        <a:cubicBezTo>
                          <a:pt x="1590" y="1192"/>
                          <a:pt x="1617" y="1124"/>
                          <a:pt x="1647" y="1057"/>
                        </a:cubicBezTo>
                        <a:cubicBezTo>
                          <a:pt x="1681" y="946"/>
                          <a:pt x="1688" y="835"/>
                          <a:pt x="1660" y="724"/>
                        </a:cubicBezTo>
                        <a:cubicBezTo>
                          <a:pt x="1657" y="613"/>
                          <a:pt x="1623" y="509"/>
                          <a:pt x="1563" y="414"/>
                        </a:cubicBezTo>
                        <a:cubicBezTo>
                          <a:pt x="1519" y="357"/>
                          <a:pt x="1475" y="304"/>
                          <a:pt x="1432" y="246"/>
                        </a:cubicBezTo>
                        <a:cubicBezTo>
                          <a:pt x="1374" y="203"/>
                          <a:pt x="1317" y="158"/>
                          <a:pt x="1264" y="115"/>
                        </a:cubicBezTo>
                        <a:cubicBezTo>
                          <a:pt x="1166" y="54"/>
                          <a:pt x="1065" y="21"/>
                          <a:pt x="953" y="17"/>
                        </a:cubicBezTo>
                        <a:cubicBezTo>
                          <a:pt x="907" y="6"/>
                          <a:pt x="861" y="0"/>
                          <a:pt x="815"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4"/>
                  <p:cNvSpPr/>
                  <p:nvPr/>
                </p:nvSpPr>
                <p:spPr>
                  <a:xfrm>
                    <a:off x="4756153" y="4897316"/>
                    <a:ext cx="87877" cy="83555"/>
                  </a:xfrm>
                  <a:custGeom>
                    <a:avLst/>
                    <a:gdLst/>
                    <a:ahLst/>
                    <a:cxnLst/>
                    <a:rect l="l" t="t" r="r" b="b"/>
                    <a:pathLst>
                      <a:path w="1708" h="1624" extrusionOk="0">
                        <a:moveTo>
                          <a:pt x="815" y="1"/>
                        </a:moveTo>
                        <a:cubicBezTo>
                          <a:pt x="744" y="1"/>
                          <a:pt x="672" y="11"/>
                          <a:pt x="600" y="31"/>
                        </a:cubicBezTo>
                        <a:cubicBezTo>
                          <a:pt x="462" y="68"/>
                          <a:pt x="344" y="139"/>
                          <a:pt x="243" y="240"/>
                        </a:cubicBezTo>
                        <a:lnTo>
                          <a:pt x="115" y="401"/>
                        </a:lnTo>
                        <a:cubicBezTo>
                          <a:pt x="41" y="529"/>
                          <a:pt x="4" y="667"/>
                          <a:pt x="4" y="812"/>
                        </a:cubicBezTo>
                        <a:cubicBezTo>
                          <a:pt x="1" y="923"/>
                          <a:pt x="24" y="1027"/>
                          <a:pt x="75" y="1125"/>
                        </a:cubicBezTo>
                        <a:cubicBezTo>
                          <a:pt x="108" y="1226"/>
                          <a:pt x="162" y="1313"/>
                          <a:pt x="243" y="1384"/>
                        </a:cubicBezTo>
                        <a:cubicBezTo>
                          <a:pt x="344" y="1485"/>
                          <a:pt x="462" y="1556"/>
                          <a:pt x="600" y="1593"/>
                        </a:cubicBezTo>
                        <a:cubicBezTo>
                          <a:pt x="672" y="1613"/>
                          <a:pt x="744" y="1623"/>
                          <a:pt x="815" y="1623"/>
                        </a:cubicBezTo>
                        <a:cubicBezTo>
                          <a:pt x="887" y="1623"/>
                          <a:pt x="958" y="1613"/>
                          <a:pt x="1031" y="1593"/>
                        </a:cubicBezTo>
                        <a:cubicBezTo>
                          <a:pt x="1065" y="1586"/>
                          <a:pt x="1094" y="1579"/>
                          <a:pt x="1125" y="1573"/>
                        </a:cubicBezTo>
                        <a:cubicBezTo>
                          <a:pt x="1189" y="1546"/>
                          <a:pt x="1253" y="1518"/>
                          <a:pt x="1313" y="1492"/>
                        </a:cubicBezTo>
                        <a:cubicBezTo>
                          <a:pt x="1405" y="1442"/>
                          <a:pt x="1478" y="1374"/>
                          <a:pt x="1536" y="1290"/>
                        </a:cubicBezTo>
                        <a:cubicBezTo>
                          <a:pt x="1582" y="1240"/>
                          <a:pt x="1616" y="1182"/>
                          <a:pt x="1637" y="1114"/>
                        </a:cubicBezTo>
                        <a:cubicBezTo>
                          <a:pt x="1683" y="1021"/>
                          <a:pt x="1708" y="920"/>
                          <a:pt x="1704" y="812"/>
                        </a:cubicBezTo>
                        <a:cubicBezTo>
                          <a:pt x="1694" y="741"/>
                          <a:pt x="1683" y="674"/>
                          <a:pt x="1677" y="603"/>
                        </a:cubicBezTo>
                        <a:lnTo>
                          <a:pt x="1596" y="415"/>
                        </a:lnTo>
                        <a:cubicBezTo>
                          <a:pt x="1546" y="324"/>
                          <a:pt x="1478" y="250"/>
                          <a:pt x="1394" y="193"/>
                        </a:cubicBezTo>
                        <a:cubicBezTo>
                          <a:pt x="1317" y="125"/>
                          <a:pt x="1229" y="78"/>
                          <a:pt x="1125" y="51"/>
                        </a:cubicBezTo>
                        <a:cubicBezTo>
                          <a:pt x="1094" y="44"/>
                          <a:pt x="1065" y="38"/>
                          <a:pt x="1031" y="31"/>
                        </a:cubicBezTo>
                        <a:cubicBezTo>
                          <a:pt x="958" y="11"/>
                          <a:pt x="887" y="1"/>
                          <a:pt x="815"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4"/>
                  <p:cNvSpPr/>
                  <p:nvPr/>
                </p:nvSpPr>
                <p:spPr>
                  <a:xfrm>
                    <a:off x="4807602" y="4974747"/>
                    <a:ext cx="95131" cy="73831"/>
                  </a:xfrm>
                  <a:custGeom>
                    <a:avLst/>
                    <a:gdLst/>
                    <a:ahLst/>
                    <a:cxnLst/>
                    <a:rect l="l" t="t" r="r" b="b"/>
                    <a:pathLst>
                      <a:path w="1849" h="1435" extrusionOk="0">
                        <a:moveTo>
                          <a:pt x="926" y="1"/>
                        </a:moveTo>
                        <a:cubicBezTo>
                          <a:pt x="4" y="1"/>
                          <a:pt x="1" y="1435"/>
                          <a:pt x="926" y="1435"/>
                        </a:cubicBezTo>
                        <a:cubicBezTo>
                          <a:pt x="1845" y="1435"/>
                          <a:pt x="1848" y="1"/>
                          <a:pt x="926"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4"/>
                  <p:cNvSpPr/>
                  <p:nvPr/>
                </p:nvSpPr>
                <p:spPr>
                  <a:xfrm>
                    <a:off x="4934167" y="5008652"/>
                    <a:ext cx="101408" cy="78718"/>
                  </a:xfrm>
                  <a:custGeom>
                    <a:avLst/>
                    <a:gdLst/>
                    <a:ahLst/>
                    <a:cxnLst/>
                    <a:rect l="l" t="t" r="r" b="b"/>
                    <a:pathLst>
                      <a:path w="1971" h="1530" extrusionOk="0">
                        <a:moveTo>
                          <a:pt x="984" y="1"/>
                        </a:moveTo>
                        <a:cubicBezTo>
                          <a:pt x="1" y="1"/>
                          <a:pt x="1" y="1529"/>
                          <a:pt x="984" y="1529"/>
                        </a:cubicBezTo>
                        <a:cubicBezTo>
                          <a:pt x="1967" y="1529"/>
                          <a:pt x="1971" y="1"/>
                          <a:pt x="984"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4"/>
                  <p:cNvSpPr/>
                  <p:nvPr/>
                </p:nvSpPr>
                <p:spPr>
                  <a:xfrm>
                    <a:off x="1087841" y="5023212"/>
                    <a:ext cx="76969" cy="59836"/>
                  </a:xfrm>
                  <a:custGeom>
                    <a:avLst/>
                    <a:gdLst/>
                    <a:ahLst/>
                    <a:cxnLst/>
                    <a:rect l="l" t="t" r="r" b="b"/>
                    <a:pathLst>
                      <a:path w="1496" h="1163" extrusionOk="0">
                        <a:moveTo>
                          <a:pt x="748" y="1"/>
                        </a:moveTo>
                        <a:cubicBezTo>
                          <a:pt x="1" y="1"/>
                          <a:pt x="1" y="1162"/>
                          <a:pt x="748" y="1162"/>
                        </a:cubicBezTo>
                        <a:cubicBezTo>
                          <a:pt x="1496" y="1162"/>
                          <a:pt x="1496" y="1"/>
                          <a:pt x="748"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4"/>
                  <p:cNvSpPr/>
                  <p:nvPr/>
                </p:nvSpPr>
                <p:spPr>
                  <a:xfrm>
                    <a:off x="1112948" y="4877559"/>
                    <a:ext cx="78564" cy="60865"/>
                  </a:xfrm>
                  <a:custGeom>
                    <a:avLst/>
                    <a:gdLst/>
                    <a:ahLst/>
                    <a:cxnLst/>
                    <a:rect l="l" t="t" r="r" b="b"/>
                    <a:pathLst>
                      <a:path w="1527" h="1183" extrusionOk="0">
                        <a:moveTo>
                          <a:pt x="762" y="1"/>
                        </a:moveTo>
                        <a:cubicBezTo>
                          <a:pt x="1" y="1"/>
                          <a:pt x="1" y="1183"/>
                          <a:pt x="762" y="1183"/>
                        </a:cubicBezTo>
                        <a:cubicBezTo>
                          <a:pt x="1526" y="1183"/>
                          <a:pt x="1526" y="1"/>
                          <a:pt x="762"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4"/>
                  <p:cNvSpPr/>
                  <p:nvPr/>
                </p:nvSpPr>
                <p:spPr>
                  <a:xfrm>
                    <a:off x="1203190" y="4941305"/>
                    <a:ext cx="62975" cy="65136"/>
                  </a:xfrm>
                  <a:custGeom>
                    <a:avLst/>
                    <a:gdLst/>
                    <a:ahLst/>
                    <a:cxnLst/>
                    <a:rect l="l" t="t" r="r" b="b"/>
                    <a:pathLst>
                      <a:path w="1224" h="1266" extrusionOk="0">
                        <a:moveTo>
                          <a:pt x="658" y="1"/>
                        </a:moveTo>
                        <a:cubicBezTo>
                          <a:pt x="557" y="1"/>
                          <a:pt x="462" y="28"/>
                          <a:pt x="375" y="78"/>
                        </a:cubicBezTo>
                        <a:cubicBezTo>
                          <a:pt x="351" y="95"/>
                          <a:pt x="327" y="112"/>
                          <a:pt x="304" y="132"/>
                        </a:cubicBezTo>
                        <a:cubicBezTo>
                          <a:pt x="213" y="186"/>
                          <a:pt x="139" y="256"/>
                          <a:pt x="85" y="351"/>
                        </a:cubicBezTo>
                        <a:cubicBezTo>
                          <a:pt x="28" y="445"/>
                          <a:pt x="1" y="546"/>
                          <a:pt x="1" y="657"/>
                        </a:cubicBezTo>
                        <a:cubicBezTo>
                          <a:pt x="1" y="873"/>
                          <a:pt x="119" y="1075"/>
                          <a:pt x="304" y="1182"/>
                        </a:cubicBezTo>
                        <a:cubicBezTo>
                          <a:pt x="398" y="1238"/>
                          <a:pt x="505" y="1266"/>
                          <a:pt x="612" y="1266"/>
                        </a:cubicBezTo>
                        <a:cubicBezTo>
                          <a:pt x="719" y="1266"/>
                          <a:pt x="826" y="1238"/>
                          <a:pt x="920" y="1182"/>
                        </a:cubicBezTo>
                        <a:cubicBezTo>
                          <a:pt x="1105" y="1075"/>
                          <a:pt x="1219" y="873"/>
                          <a:pt x="1219" y="657"/>
                        </a:cubicBezTo>
                        <a:cubicBezTo>
                          <a:pt x="1219" y="627"/>
                          <a:pt x="1223" y="593"/>
                          <a:pt x="1223" y="562"/>
                        </a:cubicBezTo>
                        <a:cubicBezTo>
                          <a:pt x="1223" y="365"/>
                          <a:pt x="1112" y="175"/>
                          <a:pt x="944" y="78"/>
                        </a:cubicBezTo>
                        <a:cubicBezTo>
                          <a:pt x="856" y="28"/>
                          <a:pt x="762" y="1"/>
                          <a:pt x="658"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4"/>
                  <p:cNvSpPr/>
                  <p:nvPr/>
                </p:nvSpPr>
                <p:spPr>
                  <a:xfrm>
                    <a:off x="1179626" y="4771060"/>
                    <a:ext cx="59322" cy="62409"/>
                  </a:xfrm>
                  <a:custGeom>
                    <a:avLst/>
                    <a:gdLst/>
                    <a:ahLst/>
                    <a:cxnLst/>
                    <a:rect l="l" t="t" r="r" b="b"/>
                    <a:pathLst>
                      <a:path w="1153" h="1213" extrusionOk="0">
                        <a:moveTo>
                          <a:pt x="595" y="0"/>
                        </a:moveTo>
                        <a:cubicBezTo>
                          <a:pt x="589" y="0"/>
                          <a:pt x="583" y="0"/>
                          <a:pt x="577" y="1"/>
                        </a:cubicBezTo>
                        <a:cubicBezTo>
                          <a:pt x="530" y="7"/>
                          <a:pt x="479" y="14"/>
                          <a:pt x="432" y="21"/>
                        </a:cubicBezTo>
                        <a:cubicBezTo>
                          <a:pt x="389" y="38"/>
                          <a:pt x="344" y="54"/>
                          <a:pt x="301" y="74"/>
                        </a:cubicBezTo>
                        <a:cubicBezTo>
                          <a:pt x="237" y="108"/>
                          <a:pt x="187" y="155"/>
                          <a:pt x="149" y="216"/>
                        </a:cubicBezTo>
                        <a:cubicBezTo>
                          <a:pt x="99" y="266"/>
                          <a:pt x="69" y="327"/>
                          <a:pt x="52" y="401"/>
                        </a:cubicBezTo>
                        <a:cubicBezTo>
                          <a:pt x="45" y="431"/>
                          <a:pt x="35" y="462"/>
                          <a:pt x="28" y="495"/>
                        </a:cubicBezTo>
                        <a:cubicBezTo>
                          <a:pt x="1" y="596"/>
                          <a:pt x="1" y="694"/>
                          <a:pt x="28" y="795"/>
                        </a:cubicBezTo>
                        <a:cubicBezTo>
                          <a:pt x="55" y="893"/>
                          <a:pt x="106" y="977"/>
                          <a:pt x="173" y="1048"/>
                        </a:cubicBezTo>
                        <a:cubicBezTo>
                          <a:pt x="213" y="1078"/>
                          <a:pt x="250" y="1104"/>
                          <a:pt x="291" y="1135"/>
                        </a:cubicBezTo>
                        <a:cubicBezTo>
                          <a:pt x="378" y="1189"/>
                          <a:pt x="473" y="1213"/>
                          <a:pt x="577" y="1213"/>
                        </a:cubicBezTo>
                        <a:cubicBezTo>
                          <a:pt x="583" y="1213"/>
                          <a:pt x="589" y="1213"/>
                          <a:pt x="595" y="1213"/>
                        </a:cubicBezTo>
                        <a:cubicBezTo>
                          <a:pt x="666" y="1213"/>
                          <a:pt x="733" y="1196"/>
                          <a:pt x="796" y="1165"/>
                        </a:cubicBezTo>
                        <a:cubicBezTo>
                          <a:pt x="866" y="1141"/>
                          <a:pt x="927" y="1101"/>
                          <a:pt x="978" y="1048"/>
                        </a:cubicBezTo>
                        <a:cubicBezTo>
                          <a:pt x="1048" y="977"/>
                          <a:pt x="1099" y="893"/>
                          <a:pt x="1125" y="795"/>
                        </a:cubicBezTo>
                        <a:cubicBezTo>
                          <a:pt x="1152" y="694"/>
                          <a:pt x="1152" y="596"/>
                          <a:pt x="1125" y="495"/>
                        </a:cubicBezTo>
                        <a:cubicBezTo>
                          <a:pt x="1116" y="462"/>
                          <a:pt x="1108" y="431"/>
                          <a:pt x="1102" y="401"/>
                        </a:cubicBezTo>
                        <a:cubicBezTo>
                          <a:pt x="1082" y="357"/>
                          <a:pt x="1065" y="313"/>
                          <a:pt x="1048" y="270"/>
                        </a:cubicBezTo>
                        <a:cubicBezTo>
                          <a:pt x="1011" y="206"/>
                          <a:pt x="964" y="155"/>
                          <a:pt x="906" y="115"/>
                        </a:cubicBezTo>
                        <a:cubicBezTo>
                          <a:pt x="873" y="81"/>
                          <a:pt x="833" y="61"/>
                          <a:pt x="785" y="48"/>
                        </a:cubicBezTo>
                        <a:cubicBezTo>
                          <a:pt x="727" y="16"/>
                          <a:pt x="663" y="0"/>
                          <a:pt x="595"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4"/>
                  <p:cNvSpPr/>
                  <p:nvPr/>
                </p:nvSpPr>
                <p:spPr>
                  <a:xfrm>
                    <a:off x="1298113" y="4717501"/>
                    <a:ext cx="73676" cy="76043"/>
                  </a:xfrm>
                  <a:custGeom>
                    <a:avLst/>
                    <a:gdLst/>
                    <a:ahLst/>
                    <a:cxnLst/>
                    <a:rect l="l" t="t" r="r" b="b"/>
                    <a:pathLst>
                      <a:path w="1432" h="1478" extrusionOk="0">
                        <a:moveTo>
                          <a:pt x="796" y="1"/>
                        </a:moveTo>
                        <a:cubicBezTo>
                          <a:pt x="789" y="1"/>
                          <a:pt x="782" y="1"/>
                          <a:pt x="775" y="1"/>
                        </a:cubicBezTo>
                        <a:cubicBezTo>
                          <a:pt x="660" y="1"/>
                          <a:pt x="553" y="29"/>
                          <a:pt x="452" y="89"/>
                        </a:cubicBezTo>
                        <a:cubicBezTo>
                          <a:pt x="438" y="92"/>
                          <a:pt x="429" y="99"/>
                          <a:pt x="415" y="105"/>
                        </a:cubicBezTo>
                        <a:cubicBezTo>
                          <a:pt x="371" y="139"/>
                          <a:pt x="324" y="176"/>
                          <a:pt x="280" y="210"/>
                        </a:cubicBezTo>
                        <a:cubicBezTo>
                          <a:pt x="273" y="217"/>
                          <a:pt x="270" y="220"/>
                          <a:pt x="263" y="226"/>
                        </a:cubicBezTo>
                        <a:cubicBezTo>
                          <a:pt x="247" y="251"/>
                          <a:pt x="230" y="271"/>
                          <a:pt x="213" y="294"/>
                        </a:cubicBezTo>
                        <a:cubicBezTo>
                          <a:pt x="126" y="382"/>
                          <a:pt x="68" y="483"/>
                          <a:pt x="34" y="601"/>
                        </a:cubicBezTo>
                        <a:cubicBezTo>
                          <a:pt x="0" y="722"/>
                          <a:pt x="0" y="846"/>
                          <a:pt x="34" y="967"/>
                        </a:cubicBezTo>
                        <a:cubicBezTo>
                          <a:pt x="88" y="1139"/>
                          <a:pt x="193" y="1287"/>
                          <a:pt x="351" y="1382"/>
                        </a:cubicBezTo>
                        <a:cubicBezTo>
                          <a:pt x="432" y="1432"/>
                          <a:pt x="519" y="1459"/>
                          <a:pt x="610" y="1466"/>
                        </a:cubicBezTo>
                        <a:cubicBezTo>
                          <a:pt x="646" y="1474"/>
                          <a:pt x="682" y="1477"/>
                          <a:pt x="718" y="1477"/>
                        </a:cubicBezTo>
                        <a:cubicBezTo>
                          <a:pt x="774" y="1477"/>
                          <a:pt x="831" y="1468"/>
                          <a:pt x="886" y="1452"/>
                        </a:cubicBezTo>
                        <a:cubicBezTo>
                          <a:pt x="1119" y="1388"/>
                          <a:pt x="1310" y="1200"/>
                          <a:pt x="1371" y="967"/>
                        </a:cubicBezTo>
                        <a:cubicBezTo>
                          <a:pt x="1378" y="937"/>
                          <a:pt x="1388" y="907"/>
                          <a:pt x="1394" y="877"/>
                        </a:cubicBezTo>
                        <a:cubicBezTo>
                          <a:pt x="1431" y="731"/>
                          <a:pt x="1425" y="647"/>
                          <a:pt x="1398" y="506"/>
                        </a:cubicBezTo>
                        <a:cubicBezTo>
                          <a:pt x="1398" y="493"/>
                          <a:pt x="1394" y="483"/>
                          <a:pt x="1391" y="469"/>
                        </a:cubicBezTo>
                        <a:cubicBezTo>
                          <a:pt x="1361" y="361"/>
                          <a:pt x="1307" y="267"/>
                          <a:pt x="1226" y="186"/>
                        </a:cubicBezTo>
                        <a:cubicBezTo>
                          <a:pt x="1169" y="125"/>
                          <a:pt x="1102" y="82"/>
                          <a:pt x="1021" y="55"/>
                        </a:cubicBezTo>
                        <a:cubicBezTo>
                          <a:pt x="949" y="18"/>
                          <a:pt x="875" y="1"/>
                          <a:pt x="796"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4"/>
                  <p:cNvSpPr/>
                  <p:nvPr/>
                </p:nvSpPr>
                <p:spPr>
                  <a:xfrm>
                    <a:off x="1248928" y="4629369"/>
                    <a:ext cx="76249" cy="59270"/>
                  </a:xfrm>
                  <a:custGeom>
                    <a:avLst/>
                    <a:gdLst/>
                    <a:ahLst/>
                    <a:cxnLst/>
                    <a:rect l="l" t="t" r="r" b="b"/>
                    <a:pathLst>
                      <a:path w="1482" h="1152" extrusionOk="0">
                        <a:moveTo>
                          <a:pt x="741" y="0"/>
                        </a:moveTo>
                        <a:cubicBezTo>
                          <a:pt x="1" y="0"/>
                          <a:pt x="1" y="1152"/>
                          <a:pt x="741" y="1152"/>
                        </a:cubicBezTo>
                        <a:cubicBezTo>
                          <a:pt x="1482" y="1152"/>
                          <a:pt x="1482" y="0"/>
                          <a:pt x="741"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4"/>
                  <p:cNvSpPr/>
                  <p:nvPr/>
                </p:nvSpPr>
                <p:spPr>
                  <a:xfrm>
                    <a:off x="890225" y="4049485"/>
                    <a:ext cx="57418" cy="62254"/>
                  </a:xfrm>
                  <a:custGeom>
                    <a:avLst/>
                    <a:gdLst/>
                    <a:ahLst/>
                    <a:cxnLst/>
                    <a:rect l="l" t="t" r="r" b="b"/>
                    <a:pathLst>
                      <a:path w="1116" h="1210" extrusionOk="0">
                        <a:moveTo>
                          <a:pt x="575" y="0"/>
                        </a:moveTo>
                        <a:cubicBezTo>
                          <a:pt x="568" y="0"/>
                          <a:pt x="562" y="1"/>
                          <a:pt x="556" y="1"/>
                        </a:cubicBezTo>
                        <a:cubicBezTo>
                          <a:pt x="506" y="8"/>
                          <a:pt x="459" y="15"/>
                          <a:pt x="408" y="21"/>
                        </a:cubicBezTo>
                        <a:cubicBezTo>
                          <a:pt x="314" y="49"/>
                          <a:pt x="233" y="95"/>
                          <a:pt x="163" y="162"/>
                        </a:cubicBezTo>
                        <a:cubicBezTo>
                          <a:pt x="132" y="203"/>
                          <a:pt x="105" y="240"/>
                          <a:pt x="75" y="277"/>
                        </a:cubicBezTo>
                        <a:cubicBezTo>
                          <a:pt x="24" y="364"/>
                          <a:pt x="1" y="456"/>
                          <a:pt x="1" y="557"/>
                        </a:cubicBezTo>
                        <a:cubicBezTo>
                          <a:pt x="1" y="591"/>
                          <a:pt x="4" y="624"/>
                          <a:pt x="4" y="658"/>
                        </a:cubicBezTo>
                        <a:cubicBezTo>
                          <a:pt x="4" y="735"/>
                          <a:pt x="18" y="806"/>
                          <a:pt x="51" y="869"/>
                        </a:cubicBezTo>
                        <a:cubicBezTo>
                          <a:pt x="75" y="940"/>
                          <a:pt x="112" y="998"/>
                          <a:pt x="166" y="1048"/>
                        </a:cubicBezTo>
                        <a:cubicBezTo>
                          <a:pt x="217" y="1102"/>
                          <a:pt x="277" y="1139"/>
                          <a:pt x="344" y="1163"/>
                        </a:cubicBezTo>
                        <a:cubicBezTo>
                          <a:pt x="403" y="1194"/>
                          <a:pt x="467" y="1210"/>
                          <a:pt x="537" y="1210"/>
                        </a:cubicBezTo>
                        <a:cubicBezTo>
                          <a:pt x="543" y="1210"/>
                          <a:pt x="550" y="1210"/>
                          <a:pt x="556" y="1210"/>
                        </a:cubicBezTo>
                        <a:cubicBezTo>
                          <a:pt x="604" y="1203"/>
                          <a:pt x="654" y="1197"/>
                          <a:pt x="701" y="1189"/>
                        </a:cubicBezTo>
                        <a:cubicBezTo>
                          <a:pt x="795" y="1163"/>
                          <a:pt x="876" y="1116"/>
                          <a:pt x="947" y="1048"/>
                        </a:cubicBezTo>
                        <a:cubicBezTo>
                          <a:pt x="974" y="1011"/>
                          <a:pt x="1004" y="974"/>
                          <a:pt x="1031" y="937"/>
                        </a:cubicBezTo>
                        <a:cubicBezTo>
                          <a:pt x="1081" y="849"/>
                          <a:pt x="1105" y="759"/>
                          <a:pt x="1109" y="658"/>
                        </a:cubicBezTo>
                        <a:cubicBezTo>
                          <a:pt x="1109" y="624"/>
                          <a:pt x="1112" y="591"/>
                          <a:pt x="1112" y="557"/>
                        </a:cubicBezTo>
                        <a:cubicBezTo>
                          <a:pt x="1115" y="482"/>
                          <a:pt x="1098" y="409"/>
                          <a:pt x="1065" y="344"/>
                        </a:cubicBezTo>
                        <a:cubicBezTo>
                          <a:pt x="1041" y="274"/>
                          <a:pt x="1004" y="213"/>
                          <a:pt x="950" y="162"/>
                        </a:cubicBezTo>
                        <a:cubicBezTo>
                          <a:pt x="899" y="109"/>
                          <a:pt x="839" y="72"/>
                          <a:pt x="772" y="49"/>
                        </a:cubicBezTo>
                        <a:cubicBezTo>
                          <a:pt x="710" y="17"/>
                          <a:pt x="645" y="0"/>
                          <a:pt x="575"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4"/>
                  <p:cNvSpPr/>
                  <p:nvPr/>
                </p:nvSpPr>
                <p:spPr>
                  <a:xfrm>
                    <a:off x="900618" y="3830260"/>
                    <a:ext cx="77844" cy="60299"/>
                  </a:xfrm>
                  <a:custGeom>
                    <a:avLst/>
                    <a:gdLst/>
                    <a:ahLst/>
                    <a:cxnLst/>
                    <a:rect l="l" t="t" r="r" b="b"/>
                    <a:pathLst>
                      <a:path w="1513" h="1172" extrusionOk="0">
                        <a:moveTo>
                          <a:pt x="758" y="0"/>
                        </a:moveTo>
                        <a:cubicBezTo>
                          <a:pt x="4" y="0"/>
                          <a:pt x="1" y="1172"/>
                          <a:pt x="758" y="1172"/>
                        </a:cubicBezTo>
                        <a:cubicBezTo>
                          <a:pt x="1513" y="1172"/>
                          <a:pt x="1513" y="0"/>
                          <a:pt x="758"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4"/>
                  <p:cNvSpPr/>
                  <p:nvPr/>
                </p:nvSpPr>
                <p:spPr>
                  <a:xfrm>
                    <a:off x="975631" y="3866789"/>
                    <a:ext cx="66731" cy="66422"/>
                  </a:xfrm>
                  <a:custGeom>
                    <a:avLst/>
                    <a:gdLst/>
                    <a:ahLst/>
                    <a:cxnLst/>
                    <a:rect l="l" t="t" r="r" b="b"/>
                    <a:pathLst>
                      <a:path w="1297" h="1291" extrusionOk="0">
                        <a:moveTo>
                          <a:pt x="730" y="0"/>
                        </a:moveTo>
                        <a:cubicBezTo>
                          <a:pt x="698" y="0"/>
                          <a:pt x="665" y="4"/>
                          <a:pt x="633" y="11"/>
                        </a:cubicBezTo>
                        <a:cubicBezTo>
                          <a:pt x="556" y="14"/>
                          <a:pt x="485" y="37"/>
                          <a:pt x="418" y="78"/>
                        </a:cubicBezTo>
                        <a:cubicBezTo>
                          <a:pt x="381" y="105"/>
                          <a:pt x="341" y="129"/>
                          <a:pt x="303" y="155"/>
                        </a:cubicBezTo>
                        <a:cubicBezTo>
                          <a:pt x="209" y="209"/>
                          <a:pt x="139" y="284"/>
                          <a:pt x="84" y="374"/>
                        </a:cubicBezTo>
                        <a:cubicBezTo>
                          <a:pt x="27" y="469"/>
                          <a:pt x="0" y="573"/>
                          <a:pt x="0" y="680"/>
                        </a:cubicBezTo>
                        <a:cubicBezTo>
                          <a:pt x="7" y="735"/>
                          <a:pt x="14" y="789"/>
                          <a:pt x="21" y="842"/>
                        </a:cubicBezTo>
                        <a:cubicBezTo>
                          <a:pt x="51" y="946"/>
                          <a:pt x="101" y="1038"/>
                          <a:pt x="179" y="1112"/>
                        </a:cubicBezTo>
                        <a:cubicBezTo>
                          <a:pt x="233" y="1172"/>
                          <a:pt x="300" y="1213"/>
                          <a:pt x="375" y="1240"/>
                        </a:cubicBezTo>
                        <a:cubicBezTo>
                          <a:pt x="441" y="1273"/>
                          <a:pt x="511" y="1290"/>
                          <a:pt x="586" y="1290"/>
                        </a:cubicBezTo>
                        <a:cubicBezTo>
                          <a:pt x="593" y="1290"/>
                          <a:pt x="602" y="1290"/>
                          <a:pt x="610" y="1290"/>
                        </a:cubicBezTo>
                        <a:cubicBezTo>
                          <a:pt x="721" y="1290"/>
                          <a:pt x="822" y="1263"/>
                          <a:pt x="916" y="1209"/>
                        </a:cubicBezTo>
                        <a:cubicBezTo>
                          <a:pt x="1010" y="1156"/>
                          <a:pt x="1081" y="1081"/>
                          <a:pt x="1135" y="991"/>
                        </a:cubicBezTo>
                        <a:cubicBezTo>
                          <a:pt x="1162" y="950"/>
                          <a:pt x="1186" y="913"/>
                          <a:pt x="1212" y="873"/>
                        </a:cubicBezTo>
                        <a:cubicBezTo>
                          <a:pt x="1233" y="829"/>
                          <a:pt x="1250" y="781"/>
                          <a:pt x="1270" y="735"/>
                        </a:cubicBezTo>
                        <a:cubicBezTo>
                          <a:pt x="1293" y="657"/>
                          <a:pt x="1296" y="579"/>
                          <a:pt x="1279" y="502"/>
                        </a:cubicBezTo>
                        <a:cubicBezTo>
                          <a:pt x="1279" y="452"/>
                          <a:pt x="1266" y="401"/>
                          <a:pt x="1239" y="357"/>
                        </a:cubicBezTo>
                        <a:cubicBezTo>
                          <a:pt x="1219" y="287"/>
                          <a:pt x="1178" y="223"/>
                          <a:pt x="1122" y="169"/>
                        </a:cubicBezTo>
                        <a:cubicBezTo>
                          <a:pt x="1081" y="138"/>
                          <a:pt x="1044" y="108"/>
                          <a:pt x="1004" y="78"/>
                        </a:cubicBezTo>
                        <a:cubicBezTo>
                          <a:pt x="956" y="62"/>
                          <a:pt x="913" y="41"/>
                          <a:pt x="866" y="21"/>
                        </a:cubicBezTo>
                        <a:cubicBezTo>
                          <a:pt x="820" y="7"/>
                          <a:pt x="775" y="0"/>
                          <a:pt x="730"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4"/>
                  <p:cNvSpPr/>
                  <p:nvPr/>
                </p:nvSpPr>
                <p:spPr>
                  <a:xfrm>
                    <a:off x="1006654" y="3691450"/>
                    <a:ext cx="77278" cy="64570"/>
                  </a:xfrm>
                  <a:custGeom>
                    <a:avLst/>
                    <a:gdLst/>
                    <a:ahLst/>
                    <a:cxnLst/>
                    <a:rect l="l" t="t" r="r" b="b"/>
                    <a:pathLst>
                      <a:path w="1502" h="1255" extrusionOk="0">
                        <a:moveTo>
                          <a:pt x="909" y="1"/>
                        </a:moveTo>
                        <a:cubicBezTo>
                          <a:pt x="862" y="1"/>
                          <a:pt x="813" y="7"/>
                          <a:pt x="764" y="19"/>
                        </a:cubicBezTo>
                        <a:cubicBezTo>
                          <a:pt x="663" y="46"/>
                          <a:pt x="559" y="72"/>
                          <a:pt x="454" y="96"/>
                        </a:cubicBezTo>
                        <a:cubicBezTo>
                          <a:pt x="317" y="133"/>
                          <a:pt x="179" y="241"/>
                          <a:pt x="104" y="366"/>
                        </a:cubicBezTo>
                        <a:cubicBezTo>
                          <a:pt x="34" y="493"/>
                          <a:pt x="0" y="678"/>
                          <a:pt x="47" y="816"/>
                        </a:cubicBezTo>
                        <a:cubicBezTo>
                          <a:pt x="91" y="961"/>
                          <a:pt x="182" y="1096"/>
                          <a:pt x="317" y="1167"/>
                        </a:cubicBezTo>
                        <a:cubicBezTo>
                          <a:pt x="405" y="1215"/>
                          <a:pt x="518" y="1255"/>
                          <a:pt x="626" y="1255"/>
                        </a:cubicBezTo>
                        <a:cubicBezTo>
                          <a:pt x="676" y="1255"/>
                          <a:pt x="724" y="1246"/>
                          <a:pt x="768" y="1228"/>
                        </a:cubicBezTo>
                        <a:cubicBezTo>
                          <a:pt x="865" y="1187"/>
                          <a:pt x="966" y="1147"/>
                          <a:pt x="1064" y="1102"/>
                        </a:cubicBezTo>
                        <a:cubicBezTo>
                          <a:pt x="1138" y="1086"/>
                          <a:pt x="1202" y="1052"/>
                          <a:pt x="1256" y="1001"/>
                        </a:cubicBezTo>
                        <a:cubicBezTo>
                          <a:pt x="1316" y="965"/>
                          <a:pt x="1363" y="911"/>
                          <a:pt x="1400" y="847"/>
                        </a:cubicBezTo>
                        <a:cubicBezTo>
                          <a:pt x="1471" y="726"/>
                          <a:pt x="1501" y="547"/>
                          <a:pt x="1458" y="412"/>
                        </a:cubicBezTo>
                        <a:cubicBezTo>
                          <a:pt x="1376" y="164"/>
                          <a:pt x="1158" y="1"/>
                          <a:pt x="909"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4"/>
                  <p:cNvSpPr/>
                  <p:nvPr/>
                </p:nvSpPr>
                <p:spPr>
                  <a:xfrm>
                    <a:off x="1156988" y="3699322"/>
                    <a:ext cx="65702" cy="62718"/>
                  </a:xfrm>
                  <a:custGeom>
                    <a:avLst/>
                    <a:gdLst/>
                    <a:ahLst/>
                    <a:cxnLst/>
                    <a:rect l="l" t="t" r="r" b="b"/>
                    <a:pathLst>
                      <a:path w="1277" h="1219" extrusionOk="0">
                        <a:moveTo>
                          <a:pt x="613" y="0"/>
                        </a:moveTo>
                        <a:cubicBezTo>
                          <a:pt x="559" y="0"/>
                          <a:pt x="505" y="7"/>
                          <a:pt x="451" y="20"/>
                        </a:cubicBezTo>
                        <a:cubicBezTo>
                          <a:pt x="347" y="51"/>
                          <a:pt x="259" y="105"/>
                          <a:pt x="182" y="179"/>
                        </a:cubicBezTo>
                        <a:cubicBezTo>
                          <a:pt x="152" y="219"/>
                          <a:pt x="118" y="259"/>
                          <a:pt x="88" y="303"/>
                        </a:cubicBezTo>
                        <a:cubicBezTo>
                          <a:pt x="30" y="398"/>
                          <a:pt x="4" y="499"/>
                          <a:pt x="4" y="610"/>
                        </a:cubicBezTo>
                        <a:cubicBezTo>
                          <a:pt x="0" y="694"/>
                          <a:pt x="17" y="772"/>
                          <a:pt x="57" y="845"/>
                        </a:cubicBezTo>
                        <a:cubicBezTo>
                          <a:pt x="81" y="919"/>
                          <a:pt x="122" y="987"/>
                          <a:pt x="182" y="1041"/>
                        </a:cubicBezTo>
                        <a:cubicBezTo>
                          <a:pt x="259" y="1118"/>
                          <a:pt x="347" y="1168"/>
                          <a:pt x="451" y="1199"/>
                        </a:cubicBezTo>
                        <a:cubicBezTo>
                          <a:pt x="505" y="1212"/>
                          <a:pt x="559" y="1219"/>
                          <a:pt x="613" y="1219"/>
                        </a:cubicBezTo>
                        <a:cubicBezTo>
                          <a:pt x="667" y="1219"/>
                          <a:pt x="721" y="1212"/>
                          <a:pt x="774" y="1199"/>
                        </a:cubicBezTo>
                        <a:cubicBezTo>
                          <a:pt x="795" y="1196"/>
                          <a:pt x="815" y="1192"/>
                          <a:pt x="835" y="1185"/>
                        </a:cubicBezTo>
                        <a:cubicBezTo>
                          <a:pt x="882" y="1165"/>
                          <a:pt x="930" y="1145"/>
                          <a:pt x="976" y="1125"/>
                        </a:cubicBezTo>
                        <a:cubicBezTo>
                          <a:pt x="1047" y="1088"/>
                          <a:pt x="1101" y="1037"/>
                          <a:pt x="1144" y="970"/>
                        </a:cubicBezTo>
                        <a:cubicBezTo>
                          <a:pt x="1182" y="933"/>
                          <a:pt x="1205" y="889"/>
                          <a:pt x="1219" y="839"/>
                        </a:cubicBezTo>
                        <a:cubicBezTo>
                          <a:pt x="1256" y="768"/>
                          <a:pt x="1276" y="691"/>
                          <a:pt x="1273" y="610"/>
                        </a:cubicBezTo>
                        <a:cubicBezTo>
                          <a:pt x="1262" y="556"/>
                          <a:pt x="1256" y="505"/>
                          <a:pt x="1249" y="452"/>
                        </a:cubicBezTo>
                        <a:cubicBezTo>
                          <a:pt x="1228" y="404"/>
                          <a:pt x="1208" y="357"/>
                          <a:pt x="1188" y="310"/>
                        </a:cubicBezTo>
                        <a:cubicBezTo>
                          <a:pt x="1152" y="239"/>
                          <a:pt x="1101" y="182"/>
                          <a:pt x="1037" y="141"/>
                        </a:cubicBezTo>
                        <a:cubicBezTo>
                          <a:pt x="980" y="88"/>
                          <a:pt x="913" y="54"/>
                          <a:pt x="835" y="34"/>
                        </a:cubicBezTo>
                        <a:cubicBezTo>
                          <a:pt x="815" y="28"/>
                          <a:pt x="795" y="28"/>
                          <a:pt x="774" y="20"/>
                        </a:cubicBezTo>
                        <a:cubicBezTo>
                          <a:pt x="721" y="7"/>
                          <a:pt x="667" y="0"/>
                          <a:pt x="613"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4"/>
                  <p:cNvSpPr/>
                  <p:nvPr/>
                </p:nvSpPr>
                <p:spPr>
                  <a:xfrm>
                    <a:off x="1175716" y="3562519"/>
                    <a:ext cx="85407" cy="66679"/>
                  </a:xfrm>
                  <a:custGeom>
                    <a:avLst/>
                    <a:gdLst/>
                    <a:ahLst/>
                    <a:cxnLst/>
                    <a:rect l="l" t="t" r="r" b="b"/>
                    <a:pathLst>
                      <a:path w="1660" h="1296" extrusionOk="0">
                        <a:moveTo>
                          <a:pt x="613" y="1"/>
                        </a:moveTo>
                        <a:cubicBezTo>
                          <a:pt x="465" y="1"/>
                          <a:pt x="290" y="96"/>
                          <a:pt x="195" y="192"/>
                        </a:cubicBezTo>
                        <a:cubicBezTo>
                          <a:pt x="84" y="303"/>
                          <a:pt x="0" y="488"/>
                          <a:pt x="6" y="650"/>
                        </a:cubicBezTo>
                        <a:cubicBezTo>
                          <a:pt x="13" y="815"/>
                          <a:pt x="70" y="990"/>
                          <a:pt x="195" y="1104"/>
                        </a:cubicBezTo>
                        <a:cubicBezTo>
                          <a:pt x="302" y="1203"/>
                          <a:pt x="458" y="1295"/>
                          <a:pt x="610" y="1295"/>
                        </a:cubicBezTo>
                        <a:cubicBezTo>
                          <a:pt x="624" y="1295"/>
                          <a:pt x="638" y="1295"/>
                          <a:pt x="653" y="1293"/>
                        </a:cubicBezTo>
                        <a:cubicBezTo>
                          <a:pt x="788" y="1279"/>
                          <a:pt x="922" y="1262"/>
                          <a:pt x="1057" y="1245"/>
                        </a:cubicBezTo>
                        <a:cubicBezTo>
                          <a:pt x="1218" y="1225"/>
                          <a:pt x="1357" y="1192"/>
                          <a:pt x="1478" y="1071"/>
                        </a:cubicBezTo>
                        <a:cubicBezTo>
                          <a:pt x="1582" y="966"/>
                          <a:pt x="1659" y="798"/>
                          <a:pt x="1652" y="650"/>
                        </a:cubicBezTo>
                        <a:cubicBezTo>
                          <a:pt x="1646" y="495"/>
                          <a:pt x="1596" y="333"/>
                          <a:pt x="1478" y="226"/>
                        </a:cubicBezTo>
                        <a:lnTo>
                          <a:pt x="1357" y="131"/>
                        </a:lnTo>
                        <a:cubicBezTo>
                          <a:pt x="1265" y="78"/>
                          <a:pt x="1164" y="50"/>
                          <a:pt x="1057" y="50"/>
                        </a:cubicBezTo>
                        <a:cubicBezTo>
                          <a:pt x="922" y="33"/>
                          <a:pt x="788" y="20"/>
                          <a:pt x="653" y="3"/>
                        </a:cubicBezTo>
                        <a:cubicBezTo>
                          <a:pt x="640" y="2"/>
                          <a:pt x="626" y="1"/>
                          <a:pt x="613"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4"/>
                  <p:cNvSpPr/>
                  <p:nvPr/>
                </p:nvSpPr>
                <p:spPr>
                  <a:xfrm>
                    <a:off x="1321162" y="3598893"/>
                    <a:ext cx="73831" cy="66525"/>
                  </a:xfrm>
                  <a:custGeom>
                    <a:avLst/>
                    <a:gdLst/>
                    <a:ahLst/>
                    <a:cxnLst/>
                    <a:rect l="l" t="t" r="r" b="b"/>
                    <a:pathLst>
                      <a:path w="1435" h="1293" extrusionOk="0">
                        <a:moveTo>
                          <a:pt x="647" y="0"/>
                        </a:moveTo>
                        <a:cubicBezTo>
                          <a:pt x="481" y="0"/>
                          <a:pt x="307" y="74"/>
                          <a:pt x="192" y="192"/>
                        </a:cubicBezTo>
                        <a:cubicBezTo>
                          <a:pt x="128" y="249"/>
                          <a:pt x="85" y="320"/>
                          <a:pt x="57" y="397"/>
                        </a:cubicBezTo>
                        <a:cubicBezTo>
                          <a:pt x="17" y="474"/>
                          <a:pt x="1" y="558"/>
                          <a:pt x="4" y="646"/>
                        </a:cubicBezTo>
                        <a:cubicBezTo>
                          <a:pt x="10" y="814"/>
                          <a:pt x="65" y="987"/>
                          <a:pt x="192" y="1104"/>
                        </a:cubicBezTo>
                        <a:cubicBezTo>
                          <a:pt x="317" y="1218"/>
                          <a:pt x="472" y="1293"/>
                          <a:pt x="647" y="1293"/>
                        </a:cubicBezTo>
                        <a:cubicBezTo>
                          <a:pt x="738" y="1293"/>
                          <a:pt x="822" y="1293"/>
                          <a:pt x="913" y="1265"/>
                        </a:cubicBezTo>
                        <a:cubicBezTo>
                          <a:pt x="990" y="1245"/>
                          <a:pt x="1064" y="1201"/>
                          <a:pt x="1135" y="1164"/>
                        </a:cubicBezTo>
                        <a:cubicBezTo>
                          <a:pt x="1320" y="1067"/>
                          <a:pt x="1435" y="848"/>
                          <a:pt x="1435" y="646"/>
                        </a:cubicBezTo>
                        <a:cubicBezTo>
                          <a:pt x="1435" y="444"/>
                          <a:pt x="1320" y="226"/>
                          <a:pt x="1135" y="128"/>
                        </a:cubicBezTo>
                        <a:cubicBezTo>
                          <a:pt x="1064" y="91"/>
                          <a:pt x="986" y="47"/>
                          <a:pt x="913" y="27"/>
                        </a:cubicBezTo>
                        <a:cubicBezTo>
                          <a:pt x="825" y="7"/>
                          <a:pt x="734" y="0"/>
                          <a:pt x="647"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4"/>
                  <p:cNvSpPr/>
                  <p:nvPr/>
                </p:nvSpPr>
                <p:spPr>
                  <a:xfrm>
                    <a:off x="1348173" y="3506748"/>
                    <a:ext cx="68634" cy="64055"/>
                  </a:xfrm>
                  <a:custGeom>
                    <a:avLst/>
                    <a:gdLst/>
                    <a:ahLst/>
                    <a:cxnLst/>
                    <a:rect l="l" t="t" r="r" b="b"/>
                    <a:pathLst>
                      <a:path w="1334" h="1245" extrusionOk="0">
                        <a:moveTo>
                          <a:pt x="627" y="1"/>
                        </a:moveTo>
                        <a:cubicBezTo>
                          <a:pt x="572" y="1"/>
                          <a:pt x="517" y="8"/>
                          <a:pt x="461" y="23"/>
                        </a:cubicBezTo>
                        <a:cubicBezTo>
                          <a:pt x="357" y="54"/>
                          <a:pt x="263" y="107"/>
                          <a:pt x="186" y="185"/>
                        </a:cubicBezTo>
                        <a:cubicBezTo>
                          <a:pt x="155" y="225"/>
                          <a:pt x="122" y="266"/>
                          <a:pt x="91" y="309"/>
                        </a:cubicBezTo>
                        <a:cubicBezTo>
                          <a:pt x="34" y="407"/>
                          <a:pt x="4" y="511"/>
                          <a:pt x="4" y="623"/>
                        </a:cubicBezTo>
                        <a:cubicBezTo>
                          <a:pt x="1" y="710"/>
                          <a:pt x="21" y="788"/>
                          <a:pt x="57" y="862"/>
                        </a:cubicBezTo>
                        <a:cubicBezTo>
                          <a:pt x="85" y="940"/>
                          <a:pt x="125" y="1007"/>
                          <a:pt x="186" y="1064"/>
                        </a:cubicBezTo>
                        <a:cubicBezTo>
                          <a:pt x="263" y="1142"/>
                          <a:pt x="357" y="1192"/>
                          <a:pt x="461" y="1222"/>
                        </a:cubicBezTo>
                        <a:cubicBezTo>
                          <a:pt x="517" y="1237"/>
                          <a:pt x="572" y="1245"/>
                          <a:pt x="627" y="1245"/>
                        </a:cubicBezTo>
                        <a:cubicBezTo>
                          <a:pt x="681" y="1245"/>
                          <a:pt x="736" y="1237"/>
                          <a:pt x="792" y="1222"/>
                        </a:cubicBezTo>
                        <a:cubicBezTo>
                          <a:pt x="825" y="1218"/>
                          <a:pt x="856" y="1212"/>
                          <a:pt x="890" y="1205"/>
                        </a:cubicBezTo>
                        <a:cubicBezTo>
                          <a:pt x="936" y="1185"/>
                          <a:pt x="983" y="1165"/>
                          <a:pt x="1031" y="1145"/>
                        </a:cubicBezTo>
                        <a:cubicBezTo>
                          <a:pt x="1101" y="1108"/>
                          <a:pt x="1159" y="1053"/>
                          <a:pt x="1202" y="990"/>
                        </a:cubicBezTo>
                        <a:cubicBezTo>
                          <a:pt x="1239" y="952"/>
                          <a:pt x="1266" y="906"/>
                          <a:pt x="1280" y="855"/>
                        </a:cubicBezTo>
                        <a:cubicBezTo>
                          <a:pt x="1317" y="784"/>
                          <a:pt x="1334" y="707"/>
                          <a:pt x="1330" y="623"/>
                        </a:cubicBezTo>
                        <a:cubicBezTo>
                          <a:pt x="1323" y="569"/>
                          <a:pt x="1317" y="515"/>
                          <a:pt x="1310" y="461"/>
                        </a:cubicBezTo>
                        <a:cubicBezTo>
                          <a:pt x="1290" y="414"/>
                          <a:pt x="1269" y="367"/>
                          <a:pt x="1249" y="320"/>
                        </a:cubicBezTo>
                        <a:cubicBezTo>
                          <a:pt x="1213" y="249"/>
                          <a:pt x="1159" y="192"/>
                          <a:pt x="1095" y="148"/>
                        </a:cubicBezTo>
                        <a:cubicBezTo>
                          <a:pt x="1034" y="94"/>
                          <a:pt x="966" y="61"/>
                          <a:pt x="890" y="40"/>
                        </a:cubicBezTo>
                        <a:cubicBezTo>
                          <a:pt x="856" y="34"/>
                          <a:pt x="825" y="31"/>
                          <a:pt x="792" y="23"/>
                        </a:cubicBezTo>
                        <a:cubicBezTo>
                          <a:pt x="736" y="8"/>
                          <a:pt x="681" y="1"/>
                          <a:pt x="627"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4"/>
                  <p:cNvSpPr/>
                  <p:nvPr/>
                </p:nvSpPr>
                <p:spPr>
                  <a:xfrm>
                    <a:off x="1633766" y="3288655"/>
                    <a:ext cx="59116" cy="54280"/>
                  </a:xfrm>
                  <a:custGeom>
                    <a:avLst/>
                    <a:gdLst/>
                    <a:ahLst/>
                    <a:cxnLst/>
                    <a:rect l="l" t="t" r="r" b="b"/>
                    <a:pathLst>
                      <a:path w="1149" h="1055" extrusionOk="0">
                        <a:moveTo>
                          <a:pt x="620" y="1"/>
                        </a:moveTo>
                        <a:cubicBezTo>
                          <a:pt x="586" y="4"/>
                          <a:pt x="553" y="8"/>
                          <a:pt x="519" y="14"/>
                        </a:cubicBezTo>
                        <a:cubicBezTo>
                          <a:pt x="512" y="14"/>
                          <a:pt x="505" y="14"/>
                          <a:pt x="498" y="14"/>
                        </a:cubicBezTo>
                        <a:cubicBezTo>
                          <a:pt x="435" y="14"/>
                          <a:pt x="375" y="27"/>
                          <a:pt x="320" y="58"/>
                        </a:cubicBezTo>
                        <a:cubicBezTo>
                          <a:pt x="256" y="78"/>
                          <a:pt x="202" y="112"/>
                          <a:pt x="155" y="162"/>
                        </a:cubicBezTo>
                        <a:cubicBezTo>
                          <a:pt x="105" y="210"/>
                          <a:pt x="68" y="266"/>
                          <a:pt x="48" y="331"/>
                        </a:cubicBezTo>
                        <a:cubicBezTo>
                          <a:pt x="17" y="392"/>
                          <a:pt x="0" y="455"/>
                          <a:pt x="4" y="529"/>
                        </a:cubicBezTo>
                        <a:lnTo>
                          <a:pt x="21" y="664"/>
                        </a:lnTo>
                        <a:cubicBezTo>
                          <a:pt x="48" y="751"/>
                          <a:pt x="92" y="829"/>
                          <a:pt x="155" y="892"/>
                        </a:cubicBezTo>
                        <a:cubicBezTo>
                          <a:pt x="189" y="920"/>
                          <a:pt x="223" y="947"/>
                          <a:pt x="260" y="973"/>
                        </a:cubicBezTo>
                        <a:cubicBezTo>
                          <a:pt x="341" y="1021"/>
                          <a:pt x="425" y="1041"/>
                          <a:pt x="519" y="1044"/>
                        </a:cubicBezTo>
                        <a:cubicBezTo>
                          <a:pt x="553" y="1048"/>
                          <a:pt x="586" y="1051"/>
                          <a:pt x="620" y="1054"/>
                        </a:cubicBezTo>
                        <a:cubicBezTo>
                          <a:pt x="627" y="1054"/>
                          <a:pt x="634" y="1055"/>
                          <a:pt x="641" y="1055"/>
                        </a:cubicBezTo>
                        <a:cubicBezTo>
                          <a:pt x="705" y="1055"/>
                          <a:pt x="767" y="1038"/>
                          <a:pt x="822" y="1010"/>
                        </a:cubicBezTo>
                        <a:cubicBezTo>
                          <a:pt x="889" y="987"/>
                          <a:pt x="943" y="950"/>
                          <a:pt x="994" y="900"/>
                        </a:cubicBezTo>
                        <a:cubicBezTo>
                          <a:pt x="1044" y="852"/>
                          <a:pt x="1081" y="796"/>
                          <a:pt x="1102" y="731"/>
                        </a:cubicBezTo>
                        <a:cubicBezTo>
                          <a:pt x="1136" y="667"/>
                          <a:pt x="1148" y="600"/>
                          <a:pt x="1145" y="529"/>
                        </a:cubicBezTo>
                        <a:cubicBezTo>
                          <a:pt x="1142" y="482"/>
                          <a:pt x="1136" y="435"/>
                          <a:pt x="1128" y="388"/>
                        </a:cubicBezTo>
                        <a:cubicBezTo>
                          <a:pt x="1102" y="297"/>
                          <a:pt x="1058" y="219"/>
                          <a:pt x="994" y="156"/>
                        </a:cubicBezTo>
                        <a:cubicBezTo>
                          <a:pt x="957" y="129"/>
                          <a:pt x="920" y="102"/>
                          <a:pt x="886" y="72"/>
                        </a:cubicBezTo>
                        <a:cubicBezTo>
                          <a:pt x="805" y="24"/>
                          <a:pt x="715" y="1"/>
                          <a:pt x="620"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4"/>
                  <p:cNvSpPr/>
                  <p:nvPr/>
                </p:nvSpPr>
                <p:spPr>
                  <a:xfrm>
                    <a:off x="1579539" y="3157202"/>
                    <a:ext cx="58087" cy="63129"/>
                  </a:xfrm>
                  <a:custGeom>
                    <a:avLst/>
                    <a:gdLst/>
                    <a:ahLst/>
                    <a:cxnLst/>
                    <a:rect l="l" t="t" r="r" b="b"/>
                    <a:pathLst>
                      <a:path w="1129" h="1227" extrusionOk="0">
                        <a:moveTo>
                          <a:pt x="586" y="0"/>
                        </a:moveTo>
                        <a:cubicBezTo>
                          <a:pt x="579" y="0"/>
                          <a:pt x="573" y="1"/>
                          <a:pt x="566" y="1"/>
                        </a:cubicBezTo>
                        <a:cubicBezTo>
                          <a:pt x="516" y="7"/>
                          <a:pt x="465" y="14"/>
                          <a:pt x="415" y="21"/>
                        </a:cubicBezTo>
                        <a:cubicBezTo>
                          <a:pt x="321" y="48"/>
                          <a:pt x="237" y="95"/>
                          <a:pt x="166" y="166"/>
                        </a:cubicBezTo>
                        <a:cubicBezTo>
                          <a:pt x="139" y="203"/>
                          <a:pt x="109" y="240"/>
                          <a:pt x="78" y="280"/>
                        </a:cubicBezTo>
                        <a:cubicBezTo>
                          <a:pt x="28" y="368"/>
                          <a:pt x="4" y="462"/>
                          <a:pt x="1" y="563"/>
                        </a:cubicBezTo>
                        <a:lnTo>
                          <a:pt x="1" y="664"/>
                        </a:lnTo>
                        <a:cubicBezTo>
                          <a:pt x="1" y="741"/>
                          <a:pt x="15" y="812"/>
                          <a:pt x="52" y="879"/>
                        </a:cubicBezTo>
                        <a:cubicBezTo>
                          <a:pt x="75" y="950"/>
                          <a:pt x="112" y="1011"/>
                          <a:pt x="166" y="1061"/>
                        </a:cubicBezTo>
                        <a:cubicBezTo>
                          <a:pt x="220" y="1115"/>
                          <a:pt x="277" y="1155"/>
                          <a:pt x="347" y="1179"/>
                        </a:cubicBezTo>
                        <a:cubicBezTo>
                          <a:pt x="409" y="1209"/>
                          <a:pt x="475" y="1226"/>
                          <a:pt x="544" y="1226"/>
                        </a:cubicBezTo>
                        <a:cubicBezTo>
                          <a:pt x="551" y="1226"/>
                          <a:pt x="559" y="1226"/>
                          <a:pt x="566" y="1226"/>
                        </a:cubicBezTo>
                        <a:cubicBezTo>
                          <a:pt x="614" y="1219"/>
                          <a:pt x="664" y="1213"/>
                          <a:pt x="715" y="1205"/>
                        </a:cubicBezTo>
                        <a:cubicBezTo>
                          <a:pt x="809" y="1179"/>
                          <a:pt x="893" y="1132"/>
                          <a:pt x="964" y="1061"/>
                        </a:cubicBezTo>
                        <a:cubicBezTo>
                          <a:pt x="991" y="1024"/>
                          <a:pt x="1021" y="983"/>
                          <a:pt x="1051" y="947"/>
                        </a:cubicBezTo>
                        <a:cubicBezTo>
                          <a:pt x="1102" y="859"/>
                          <a:pt x="1129" y="765"/>
                          <a:pt x="1129" y="664"/>
                        </a:cubicBezTo>
                        <a:lnTo>
                          <a:pt x="1129" y="563"/>
                        </a:lnTo>
                        <a:cubicBezTo>
                          <a:pt x="1129" y="486"/>
                          <a:pt x="1115" y="411"/>
                          <a:pt x="1079" y="347"/>
                        </a:cubicBezTo>
                        <a:cubicBezTo>
                          <a:pt x="1054" y="276"/>
                          <a:pt x="1018" y="216"/>
                          <a:pt x="964" y="166"/>
                        </a:cubicBezTo>
                        <a:cubicBezTo>
                          <a:pt x="913" y="112"/>
                          <a:pt x="852" y="71"/>
                          <a:pt x="782" y="48"/>
                        </a:cubicBezTo>
                        <a:cubicBezTo>
                          <a:pt x="721" y="17"/>
                          <a:pt x="656" y="0"/>
                          <a:pt x="586"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4"/>
                  <p:cNvSpPr/>
                  <p:nvPr/>
                </p:nvSpPr>
                <p:spPr>
                  <a:xfrm>
                    <a:off x="1745976" y="3084505"/>
                    <a:ext cx="76969" cy="67708"/>
                  </a:xfrm>
                  <a:custGeom>
                    <a:avLst/>
                    <a:gdLst/>
                    <a:ahLst/>
                    <a:cxnLst/>
                    <a:rect l="l" t="t" r="r" b="b"/>
                    <a:pathLst>
                      <a:path w="1496" h="1316" extrusionOk="0">
                        <a:moveTo>
                          <a:pt x="818" y="1"/>
                        </a:moveTo>
                        <a:cubicBezTo>
                          <a:pt x="769" y="1"/>
                          <a:pt x="720" y="6"/>
                          <a:pt x="667" y="17"/>
                        </a:cubicBezTo>
                        <a:cubicBezTo>
                          <a:pt x="651" y="23"/>
                          <a:pt x="631" y="30"/>
                          <a:pt x="614" y="33"/>
                        </a:cubicBezTo>
                        <a:cubicBezTo>
                          <a:pt x="574" y="47"/>
                          <a:pt x="533" y="57"/>
                          <a:pt x="493" y="70"/>
                        </a:cubicBezTo>
                        <a:cubicBezTo>
                          <a:pt x="338" y="114"/>
                          <a:pt x="196" y="222"/>
                          <a:pt x="116" y="360"/>
                        </a:cubicBezTo>
                        <a:cubicBezTo>
                          <a:pt x="35" y="494"/>
                          <a:pt x="1" y="696"/>
                          <a:pt x="52" y="848"/>
                        </a:cubicBezTo>
                        <a:cubicBezTo>
                          <a:pt x="99" y="1003"/>
                          <a:pt x="196" y="1148"/>
                          <a:pt x="341" y="1225"/>
                        </a:cubicBezTo>
                        <a:cubicBezTo>
                          <a:pt x="440" y="1278"/>
                          <a:pt x="558" y="1315"/>
                          <a:pt x="674" y="1315"/>
                        </a:cubicBezTo>
                        <a:cubicBezTo>
                          <a:pt x="727" y="1315"/>
                          <a:pt x="779" y="1307"/>
                          <a:pt x="829" y="1289"/>
                        </a:cubicBezTo>
                        <a:lnTo>
                          <a:pt x="937" y="1252"/>
                        </a:lnTo>
                        <a:cubicBezTo>
                          <a:pt x="954" y="1245"/>
                          <a:pt x="974" y="1239"/>
                          <a:pt x="990" y="1232"/>
                        </a:cubicBezTo>
                        <a:cubicBezTo>
                          <a:pt x="1105" y="1192"/>
                          <a:pt x="1189" y="1148"/>
                          <a:pt x="1277" y="1067"/>
                        </a:cubicBezTo>
                        <a:cubicBezTo>
                          <a:pt x="1348" y="1007"/>
                          <a:pt x="1388" y="936"/>
                          <a:pt x="1422" y="855"/>
                        </a:cubicBezTo>
                        <a:cubicBezTo>
                          <a:pt x="1445" y="801"/>
                          <a:pt x="1449" y="797"/>
                          <a:pt x="1455" y="757"/>
                        </a:cubicBezTo>
                        <a:cubicBezTo>
                          <a:pt x="1472" y="653"/>
                          <a:pt x="1495" y="549"/>
                          <a:pt x="1462" y="444"/>
                        </a:cubicBezTo>
                        <a:cubicBezTo>
                          <a:pt x="1432" y="350"/>
                          <a:pt x="1378" y="266"/>
                          <a:pt x="1307" y="195"/>
                        </a:cubicBezTo>
                        <a:cubicBezTo>
                          <a:pt x="1206" y="90"/>
                          <a:pt x="1082" y="30"/>
                          <a:pt x="937" y="10"/>
                        </a:cubicBezTo>
                        <a:cubicBezTo>
                          <a:pt x="897" y="4"/>
                          <a:pt x="857" y="1"/>
                          <a:pt x="818"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4"/>
                  <p:cNvSpPr/>
                  <p:nvPr/>
                </p:nvSpPr>
                <p:spPr>
                  <a:xfrm>
                    <a:off x="1809773" y="2949708"/>
                    <a:ext cx="87979" cy="67297"/>
                  </a:xfrm>
                  <a:custGeom>
                    <a:avLst/>
                    <a:gdLst/>
                    <a:ahLst/>
                    <a:cxnLst/>
                    <a:rect l="l" t="t" r="r" b="b"/>
                    <a:pathLst>
                      <a:path w="1710" h="1308" extrusionOk="0">
                        <a:moveTo>
                          <a:pt x="890" y="0"/>
                        </a:moveTo>
                        <a:cubicBezTo>
                          <a:pt x="774" y="0"/>
                          <a:pt x="659" y="16"/>
                          <a:pt x="555" y="41"/>
                        </a:cubicBezTo>
                        <a:cubicBezTo>
                          <a:pt x="229" y="125"/>
                          <a:pt x="0" y="509"/>
                          <a:pt x="104" y="835"/>
                        </a:cubicBezTo>
                        <a:cubicBezTo>
                          <a:pt x="197" y="1121"/>
                          <a:pt x="448" y="1307"/>
                          <a:pt x="734" y="1307"/>
                        </a:cubicBezTo>
                        <a:cubicBezTo>
                          <a:pt x="788" y="1307"/>
                          <a:pt x="843" y="1301"/>
                          <a:pt x="899" y="1287"/>
                        </a:cubicBezTo>
                        <a:cubicBezTo>
                          <a:pt x="1158" y="1223"/>
                          <a:pt x="1431" y="1054"/>
                          <a:pt x="1568" y="822"/>
                        </a:cubicBezTo>
                        <a:cubicBezTo>
                          <a:pt x="1710" y="580"/>
                          <a:pt x="1622" y="266"/>
                          <a:pt x="1387" y="125"/>
                        </a:cubicBezTo>
                        <a:cubicBezTo>
                          <a:pt x="1243" y="36"/>
                          <a:pt x="1065" y="0"/>
                          <a:pt x="890"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4"/>
                  <p:cNvSpPr/>
                  <p:nvPr/>
                </p:nvSpPr>
                <p:spPr>
                  <a:xfrm>
                    <a:off x="1951566" y="2984796"/>
                    <a:ext cx="74242" cy="70692"/>
                  </a:xfrm>
                  <a:custGeom>
                    <a:avLst/>
                    <a:gdLst/>
                    <a:ahLst/>
                    <a:cxnLst/>
                    <a:rect l="l" t="t" r="r" b="b"/>
                    <a:pathLst>
                      <a:path w="1443" h="1374" extrusionOk="0">
                        <a:moveTo>
                          <a:pt x="693" y="0"/>
                        </a:moveTo>
                        <a:cubicBezTo>
                          <a:pt x="631" y="0"/>
                          <a:pt x="570" y="9"/>
                          <a:pt x="509" y="26"/>
                        </a:cubicBezTo>
                        <a:cubicBezTo>
                          <a:pt x="395" y="60"/>
                          <a:pt x="294" y="117"/>
                          <a:pt x="206" y="201"/>
                        </a:cubicBezTo>
                        <a:cubicBezTo>
                          <a:pt x="173" y="248"/>
                          <a:pt x="136" y="295"/>
                          <a:pt x="99" y="342"/>
                        </a:cubicBezTo>
                        <a:cubicBezTo>
                          <a:pt x="38" y="450"/>
                          <a:pt x="8" y="564"/>
                          <a:pt x="4" y="689"/>
                        </a:cubicBezTo>
                        <a:cubicBezTo>
                          <a:pt x="1" y="783"/>
                          <a:pt x="21" y="871"/>
                          <a:pt x="65" y="951"/>
                        </a:cubicBezTo>
                        <a:cubicBezTo>
                          <a:pt x="92" y="1039"/>
                          <a:pt x="139" y="1113"/>
                          <a:pt x="206" y="1174"/>
                        </a:cubicBezTo>
                        <a:cubicBezTo>
                          <a:pt x="294" y="1258"/>
                          <a:pt x="395" y="1318"/>
                          <a:pt x="509" y="1349"/>
                        </a:cubicBezTo>
                        <a:cubicBezTo>
                          <a:pt x="570" y="1366"/>
                          <a:pt x="631" y="1374"/>
                          <a:pt x="693" y="1374"/>
                        </a:cubicBezTo>
                        <a:cubicBezTo>
                          <a:pt x="754" y="1374"/>
                          <a:pt x="816" y="1366"/>
                          <a:pt x="877" y="1349"/>
                        </a:cubicBezTo>
                        <a:lnTo>
                          <a:pt x="944" y="1338"/>
                        </a:lnTo>
                        <a:cubicBezTo>
                          <a:pt x="994" y="1315"/>
                          <a:pt x="1048" y="1295"/>
                          <a:pt x="1102" y="1271"/>
                        </a:cubicBezTo>
                        <a:cubicBezTo>
                          <a:pt x="1183" y="1228"/>
                          <a:pt x="1247" y="1170"/>
                          <a:pt x="1293" y="1096"/>
                        </a:cubicBezTo>
                        <a:cubicBezTo>
                          <a:pt x="1334" y="1056"/>
                          <a:pt x="1365" y="1006"/>
                          <a:pt x="1378" y="948"/>
                        </a:cubicBezTo>
                        <a:cubicBezTo>
                          <a:pt x="1422" y="867"/>
                          <a:pt x="1442" y="779"/>
                          <a:pt x="1438" y="689"/>
                        </a:cubicBezTo>
                        <a:lnTo>
                          <a:pt x="1415" y="507"/>
                        </a:lnTo>
                        <a:cubicBezTo>
                          <a:pt x="1391" y="453"/>
                          <a:pt x="1368" y="400"/>
                          <a:pt x="1344" y="346"/>
                        </a:cubicBezTo>
                        <a:cubicBezTo>
                          <a:pt x="1304" y="268"/>
                          <a:pt x="1247" y="204"/>
                          <a:pt x="1172" y="157"/>
                        </a:cubicBezTo>
                        <a:cubicBezTo>
                          <a:pt x="1105" y="97"/>
                          <a:pt x="1031" y="60"/>
                          <a:pt x="944" y="36"/>
                        </a:cubicBezTo>
                        <a:cubicBezTo>
                          <a:pt x="920" y="32"/>
                          <a:pt x="897" y="29"/>
                          <a:pt x="877" y="26"/>
                        </a:cubicBezTo>
                        <a:cubicBezTo>
                          <a:pt x="816" y="9"/>
                          <a:pt x="754" y="0"/>
                          <a:pt x="693"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4"/>
                  <p:cNvSpPr/>
                  <p:nvPr/>
                </p:nvSpPr>
                <p:spPr>
                  <a:xfrm>
                    <a:off x="2044432" y="2890902"/>
                    <a:ext cx="66216" cy="61586"/>
                  </a:xfrm>
                  <a:custGeom>
                    <a:avLst/>
                    <a:gdLst/>
                    <a:ahLst/>
                    <a:cxnLst/>
                    <a:rect l="l" t="t" r="r" b="b"/>
                    <a:pathLst>
                      <a:path w="1287" h="1197" extrusionOk="0">
                        <a:moveTo>
                          <a:pt x="601" y="0"/>
                        </a:moveTo>
                        <a:cubicBezTo>
                          <a:pt x="548" y="0"/>
                          <a:pt x="495" y="8"/>
                          <a:pt x="441" y="23"/>
                        </a:cubicBezTo>
                        <a:cubicBezTo>
                          <a:pt x="340" y="50"/>
                          <a:pt x="253" y="100"/>
                          <a:pt x="178" y="174"/>
                        </a:cubicBezTo>
                        <a:lnTo>
                          <a:pt x="85" y="295"/>
                        </a:lnTo>
                        <a:cubicBezTo>
                          <a:pt x="31" y="390"/>
                          <a:pt x="4" y="491"/>
                          <a:pt x="4" y="598"/>
                        </a:cubicBezTo>
                        <a:cubicBezTo>
                          <a:pt x="1" y="679"/>
                          <a:pt x="17" y="757"/>
                          <a:pt x="54" y="827"/>
                        </a:cubicBezTo>
                        <a:cubicBezTo>
                          <a:pt x="77" y="901"/>
                          <a:pt x="122" y="965"/>
                          <a:pt x="178" y="1019"/>
                        </a:cubicBezTo>
                        <a:cubicBezTo>
                          <a:pt x="253" y="1094"/>
                          <a:pt x="340" y="1147"/>
                          <a:pt x="441" y="1174"/>
                        </a:cubicBezTo>
                        <a:cubicBezTo>
                          <a:pt x="495" y="1189"/>
                          <a:pt x="548" y="1197"/>
                          <a:pt x="601" y="1197"/>
                        </a:cubicBezTo>
                        <a:cubicBezTo>
                          <a:pt x="654" y="1197"/>
                          <a:pt x="707" y="1189"/>
                          <a:pt x="761" y="1174"/>
                        </a:cubicBezTo>
                        <a:cubicBezTo>
                          <a:pt x="792" y="1167"/>
                          <a:pt x="825" y="1164"/>
                          <a:pt x="855" y="1157"/>
                        </a:cubicBezTo>
                        <a:cubicBezTo>
                          <a:pt x="902" y="1137"/>
                          <a:pt x="950" y="1117"/>
                          <a:pt x="994" y="1100"/>
                        </a:cubicBezTo>
                        <a:cubicBezTo>
                          <a:pt x="1064" y="1063"/>
                          <a:pt x="1118" y="1013"/>
                          <a:pt x="1158" y="948"/>
                        </a:cubicBezTo>
                        <a:cubicBezTo>
                          <a:pt x="1192" y="912"/>
                          <a:pt x="1219" y="871"/>
                          <a:pt x="1233" y="820"/>
                        </a:cubicBezTo>
                        <a:cubicBezTo>
                          <a:pt x="1269" y="753"/>
                          <a:pt x="1286" y="679"/>
                          <a:pt x="1283" y="598"/>
                        </a:cubicBezTo>
                        <a:cubicBezTo>
                          <a:pt x="1276" y="548"/>
                          <a:pt x="1269" y="494"/>
                          <a:pt x="1263" y="443"/>
                        </a:cubicBezTo>
                        <a:cubicBezTo>
                          <a:pt x="1242" y="396"/>
                          <a:pt x="1222" y="353"/>
                          <a:pt x="1202" y="306"/>
                        </a:cubicBezTo>
                        <a:cubicBezTo>
                          <a:pt x="1165" y="238"/>
                          <a:pt x="1118" y="185"/>
                          <a:pt x="1054" y="140"/>
                        </a:cubicBezTo>
                        <a:cubicBezTo>
                          <a:pt x="997" y="90"/>
                          <a:pt x="933" y="56"/>
                          <a:pt x="855" y="39"/>
                        </a:cubicBezTo>
                        <a:lnTo>
                          <a:pt x="761" y="23"/>
                        </a:lnTo>
                        <a:cubicBezTo>
                          <a:pt x="707" y="8"/>
                          <a:pt x="654" y="0"/>
                          <a:pt x="601"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4"/>
                  <p:cNvSpPr/>
                  <p:nvPr/>
                </p:nvSpPr>
                <p:spPr>
                  <a:xfrm>
                    <a:off x="2194097" y="2946107"/>
                    <a:ext cx="84018" cy="65136"/>
                  </a:xfrm>
                  <a:custGeom>
                    <a:avLst/>
                    <a:gdLst/>
                    <a:ahLst/>
                    <a:cxnLst/>
                    <a:rect l="l" t="t" r="r" b="b"/>
                    <a:pathLst>
                      <a:path w="1633" h="1266" extrusionOk="0">
                        <a:moveTo>
                          <a:pt x="818" y="0"/>
                        </a:moveTo>
                        <a:cubicBezTo>
                          <a:pt x="3" y="0"/>
                          <a:pt x="0" y="1266"/>
                          <a:pt x="818" y="1266"/>
                        </a:cubicBezTo>
                        <a:cubicBezTo>
                          <a:pt x="1632" y="1266"/>
                          <a:pt x="1632" y="0"/>
                          <a:pt x="818"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4"/>
                  <p:cNvSpPr/>
                  <p:nvPr/>
                </p:nvSpPr>
                <p:spPr>
                  <a:xfrm>
                    <a:off x="2310114" y="2937257"/>
                    <a:ext cx="80211" cy="62203"/>
                  </a:xfrm>
                  <a:custGeom>
                    <a:avLst/>
                    <a:gdLst/>
                    <a:ahLst/>
                    <a:cxnLst/>
                    <a:rect l="l" t="t" r="r" b="b"/>
                    <a:pathLst>
                      <a:path w="1559" h="1209" extrusionOk="0">
                        <a:moveTo>
                          <a:pt x="781" y="0"/>
                        </a:moveTo>
                        <a:cubicBezTo>
                          <a:pt x="3" y="0"/>
                          <a:pt x="0" y="1209"/>
                          <a:pt x="781" y="1209"/>
                        </a:cubicBezTo>
                        <a:cubicBezTo>
                          <a:pt x="1555" y="1209"/>
                          <a:pt x="1559" y="0"/>
                          <a:pt x="781"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4"/>
                  <p:cNvSpPr/>
                  <p:nvPr/>
                </p:nvSpPr>
                <p:spPr>
                  <a:xfrm>
                    <a:off x="3869584" y="2940190"/>
                    <a:ext cx="59425" cy="59270"/>
                  </a:xfrm>
                  <a:custGeom>
                    <a:avLst/>
                    <a:gdLst/>
                    <a:ahLst/>
                    <a:cxnLst/>
                    <a:rect l="l" t="t" r="r" b="b"/>
                    <a:pathLst>
                      <a:path w="1155" h="1152" extrusionOk="0">
                        <a:moveTo>
                          <a:pt x="609" y="1"/>
                        </a:moveTo>
                        <a:cubicBezTo>
                          <a:pt x="559" y="7"/>
                          <a:pt x="512" y="14"/>
                          <a:pt x="465" y="21"/>
                        </a:cubicBezTo>
                        <a:cubicBezTo>
                          <a:pt x="370" y="48"/>
                          <a:pt x="293" y="95"/>
                          <a:pt x="222" y="162"/>
                        </a:cubicBezTo>
                        <a:cubicBezTo>
                          <a:pt x="212" y="169"/>
                          <a:pt x="202" y="179"/>
                          <a:pt x="192" y="186"/>
                        </a:cubicBezTo>
                        <a:cubicBezTo>
                          <a:pt x="185" y="192"/>
                          <a:pt x="182" y="196"/>
                          <a:pt x="176" y="203"/>
                        </a:cubicBezTo>
                        <a:cubicBezTo>
                          <a:pt x="145" y="240"/>
                          <a:pt x="118" y="277"/>
                          <a:pt x="87" y="313"/>
                        </a:cubicBezTo>
                        <a:cubicBezTo>
                          <a:pt x="64" y="358"/>
                          <a:pt x="44" y="401"/>
                          <a:pt x="34" y="448"/>
                        </a:cubicBezTo>
                        <a:cubicBezTo>
                          <a:pt x="14" y="512"/>
                          <a:pt x="0" y="580"/>
                          <a:pt x="3" y="647"/>
                        </a:cubicBezTo>
                        <a:cubicBezTo>
                          <a:pt x="3" y="717"/>
                          <a:pt x="17" y="782"/>
                          <a:pt x="47" y="843"/>
                        </a:cubicBezTo>
                        <a:cubicBezTo>
                          <a:pt x="67" y="903"/>
                          <a:pt x="104" y="956"/>
                          <a:pt x="151" y="1004"/>
                        </a:cubicBezTo>
                        <a:cubicBezTo>
                          <a:pt x="185" y="1031"/>
                          <a:pt x="219" y="1057"/>
                          <a:pt x="252" y="1081"/>
                        </a:cubicBezTo>
                        <a:cubicBezTo>
                          <a:pt x="333" y="1129"/>
                          <a:pt x="418" y="1152"/>
                          <a:pt x="508" y="1152"/>
                        </a:cubicBezTo>
                        <a:lnTo>
                          <a:pt x="532" y="1152"/>
                        </a:lnTo>
                        <a:cubicBezTo>
                          <a:pt x="575" y="1145"/>
                          <a:pt x="623" y="1138"/>
                          <a:pt x="670" y="1135"/>
                        </a:cubicBezTo>
                        <a:cubicBezTo>
                          <a:pt x="684" y="1132"/>
                          <a:pt x="693" y="1129"/>
                          <a:pt x="707" y="1125"/>
                        </a:cubicBezTo>
                        <a:cubicBezTo>
                          <a:pt x="731" y="1118"/>
                          <a:pt x="754" y="1108"/>
                          <a:pt x="774" y="1095"/>
                        </a:cubicBezTo>
                        <a:cubicBezTo>
                          <a:pt x="845" y="1071"/>
                          <a:pt x="903" y="1034"/>
                          <a:pt x="953" y="980"/>
                        </a:cubicBezTo>
                        <a:cubicBezTo>
                          <a:pt x="956" y="977"/>
                          <a:pt x="963" y="970"/>
                          <a:pt x="966" y="967"/>
                        </a:cubicBezTo>
                        <a:cubicBezTo>
                          <a:pt x="976" y="953"/>
                          <a:pt x="983" y="944"/>
                          <a:pt x="993" y="933"/>
                        </a:cubicBezTo>
                        <a:cubicBezTo>
                          <a:pt x="1047" y="883"/>
                          <a:pt x="1084" y="826"/>
                          <a:pt x="1108" y="758"/>
                        </a:cubicBezTo>
                        <a:cubicBezTo>
                          <a:pt x="1141" y="691"/>
                          <a:pt x="1155" y="624"/>
                          <a:pt x="1155" y="546"/>
                        </a:cubicBezTo>
                        <a:cubicBezTo>
                          <a:pt x="1155" y="472"/>
                          <a:pt x="1141" y="401"/>
                          <a:pt x="1108" y="338"/>
                        </a:cubicBezTo>
                        <a:cubicBezTo>
                          <a:pt x="1084" y="270"/>
                          <a:pt x="1047" y="212"/>
                          <a:pt x="993" y="162"/>
                        </a:cubicBezTo>
                        <a:cubicBezTo>
                          <a:pt x="956" y="132"/>
                          <a:pt x="919" y="105"/>
                          <a:pt x="882" y="78"/>
                        </a:cubicBezTo>
                        <a:cubicBezTo>
                          <a:pt x="798" y="27"/>
                          <a:pt x="707" y="4"/>
                          <a:pt x="609"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4"/>
                  <p:cNvSpPr/>
                  <p:nvPr/>
                </p:nvSpPr>
                <p:spPr>
                  <a:xfrm>
                    <a:off x="4051611" y="2910401"/>
                    <a:ext cx="82474" cy="63952"/>
                  </a:xfrm>
                  <a:custGeom>
                    <a:avLst/>
                    <a:gdLst/>
                    <a:ahLst/>
                    <a:cxnLst/>
                    <a:rect l="l" t="t" r="r" b="b"/>
                    <a:pathLst>
                      <a:path w="1603" h="1243" extrusionOk="0">
                        <a:moveTo>
                          <a:pt x="802" y="0"/>
                        </a:moveTo>
                        <a:cubicBezTo>
                          <a:pt x="0" y="0"/>
                          <a:pt x="0" y="1243"/>
                          <a:pt x="802" y="1243"/>
                        </a:cubicBezTo>
                        <a:cubicBezTo>
                          <a:pt x="1599" y="1243"/>
                          <a:pt x="1602" y="0"/>
                          <a:pt x="802"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4"/>
                  <p:cNvSpPr/>
                  <p:nvPr/>
                </p:nvSpPr>
                <p:spPr>
                  <a:xfrm>
                    <a:off x="4120501" y="3016952"/>
                    <a:ext cx="61380" cy="58396"/>
                  </a:xfrm>
                  <a:custGeom>
                    <a:avLst/>
                    <a:gdLst/>
                    <a:ahLst/>
                    <a:cxnLst/>
                    <a:rect l="l" t="t" r="r" b="b"/>
                    <a:pathLst>
                      <a:path w="1193" h="1135" extrusionOk="0">
                        <a:moveTo>
                          <a:pt x="570" y="0"/>
                        </a:moveTo>
                        <a:cubicBezTo>
                          <a:pt x="469" y="0"/>
                          <a:pt x="372" y="24"/>
                          <a:pt x="283" y="78"/>
                        </a:cubicBezTo>
                        <a:cubicBezTo>
                          <a:pt x="112" y="179"/>
                          <a:pt x="1" y="367"/>
                          <a:pt x="1" y="566"/>
                        </a:cubicBezTo>
                        <a:cubicBezTo>
                          <a:pt x="1" y="768"/>
                          <a:pt x="112" y="956"/>
                          <a:pt x="283" y="1057"/>
                        </a:cubicBezTo>
                        <a:cubicBezTo>
                          <a:pt x="372" y="1111"/>
                          <a:pt x="469" y="1134"/>
                          <a:pt x="570" y="1134"/>
                        </a:cubicBezTo>
                        <a:cubicBezTo>
                          <a:pt x="674" y="1134"/>
                          <a:pt x="768" y="1111"/>
                          <a:pt x="856" y="1057"/>
                        </a:cubicBezTo>
                        <a:cubicBezTo>
                          <a:pt x="883" y="1043"/>
                          <a:pt x="910" y="1030"/>
                          <a:pt x="934" y="1016"/>
                        </a:cubicBezTo>
                        <a:cubicBezTo>
                          <a:pt x="1095" y="932"/>
                          <a:pt x="1192" y="744"/>
                          <a:pt x="1192" y="566"/>
                        </a:cubicBezTo>
                        <a:cubicBezTo>
                          <a:pt x="1192" y="390"/>
                          <a:pt x="1095" y="202"/>
                          <a:pt x="934" y="118"/>
                        </a:cubicBezTo>
                        <a:cubicBezTo>
                          <a:pt x="910" y="104"/>
                          <a:pt x="883" y="91"/>
                          <a:pt x="856" y="78"/>
                        </a:cubicBezTo>
                        <a:cubicBezTo>
                          <a:pt x="768" y="24"/>
                          <a:pt x="674" y="0"/>
                          <a:pt x="570"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4"/>
                  <p:cNvSpPr/>
                  <p:nvPr/>
                </p:nvSpPr>
                <p:spPr>
                  <a:xfrm>
                    <a:off x="4260134" y="3021685"/>
                    <a:ext cx="71207" cy="69560"/>
                  </a:xfrm>
                  <a:custGeom>
                    <a:avLst/>
                    <a:gdLst/>
                    <a:ahLst/>
                    <a:cxnLst/>
                    <a:rect l="l" t="t" r="r" b="b"/>
                    <a:pathLst>
                      <a:path w="1384" h="1352" extrusionOk="0">
                        <a:moveTo>
                          <a:pt x="678" y="1"/>
                        </a:moveTo>
                        <a:cubicBezTo>
                          <a:pt x="619" y="1"/>
                          <a:pt x="559" y="9"/>
                          <a:pt x="498" y="26"/>
                        </a:cubicBezTo>
                        <a:cubicBezTo>
                          <a:pt x="384" y="59"/>
                          <a:pt x="287" y="117"/>
                          <a:pt x="202" y="201"/>
                        </a:cubicBezTo>
                        <a:cubicBezTo>
                          <a:pt x="165" y="244"/>
                          <a:pt x="131" y="292"/>
                          <a:pt x="94" y="335"/>
                        </a:cubicBezTo>
                        <a:cubicBezTo>
                          <a:pt x="34" y="440"/>
                          <a:pt x="4" y="554"/>
                          <a:pt x="4" y="676"/>
                        </a:cubicBezTo>
                        <a:cubicBezTo>
                          <a:pt x="1" y="769"/>
                          <a:pt x="21" y="857"/>
                          <a:pt x="61" y="938"/>
                        </a:cubicBezTo>
                        <a:cubicBezTo>
                          <a:pt x="88" y="1019"/>
                          <a:pt x="135" y="1093"/>
                          <a:pt x="202" y="1153"/>
                        </a:cubicBezTo>
                        <a:cubicBezTo>
                          <a:pt x="287" y="1238"/>
                          <a:pt x="384" y="1294"/>
                          <a:pt x="498" y="1328"/>
                        </a:cubicBezTo>
                        <a:cubicBezTo>
                          <a:pt x="559" y="1344"/>
                          <a:pt x="619" y="1351"/>
                          <a:pt x="678" y="1351"/>
                        </a:cubicBezTo>
                        <a:cubicBezTo>
                          <a:pt x="738" y="1351"/>
                          <a:pt x="798" y="1344"/>
                          <a:pt x="859" y="1328"/>
                        </a:cubicBezTo>
                        <a:cubicBezTo>
                          <a:pt x="926" y="1302"/>
                          <a:pt x="990" y="1271"/>
                          <a:pt x="1057" y="1244"/>
                        </a:cubicBezTo>
                        <a:cubicBezTo>
                          <a:pt x="1155" y="1187"/>
                          <a:pt x="1236" y="1106"/>
                          <a:pt x="1293" y="1008"/>
                        </a:cubicBezTo>
                        <a:cubicBezTo>
                          <a:pt x="1354" y="904"/>
                          <a:pt x="1380" y="797"/>
                          <a:pt x="1384" y="676"/>
                        </a:cubicBezTo>
                        <a:cubicBezTo>
                          <a:pt x="1380" y="558"/>
                          <a:pt x="1354" y="446"/>
                          <a:pt x="1293" y="345"/>
                        </a:cubicBezTo>
                        <a:cubicBezTo>
                          <a:pt x="1236" y="248"/>
                          <a:pt x="1155" y="167"/>
                          <a:pt x="1057" y="110"/>
                        </a:cubicBezTo>
                        <a:cubicBezTo>
                          <a:pt x="990" y="79"/>
                          <a:pt x="926" y="53"/>
                          <a:pt x="859" y="26"/>
                        </a:cubicBezTo>
                        <a:cubicBezTo>
                          <a:pt x="798" y="9"/>
                          <a:pt x="738" y="1"/>
                          <a:pt x="678"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4"/>
                  <p:cNvSpPr/>
                  <p:nvPr/>
                </p:nvSpPr>
                <p:spPr>
                  <a:xfrm>
                    <a:off x="4277421" y="3142797"/>
                    <a:ext cx="70950" cy="65907"/>
                  </a:xfrm>
                  <a:custGeom>
                    <a:avLst/>
                    <a:gdLst/>
                    <a:ahLst/>
                    <a:cxnLst/>
                    <a:rect l="l" t="t" r="r" b="b"/>
                    <a:pathLst>
                      <a:path w="1379" h="1281" extrusionOk="0">
                        <a:moveTo>
                          <a:pt x="626" y="1"/>
                        </a:moveTo>
                        <a:cubicBezTo>
                          <a:pt x="545" y="1"/>
                          <a:pt x="470" y="21"/>
                          <a:pt x="398" y="55"/>
                        </a:cubicBezTo>
                        <a:cubicBezTo>
                          <a:pt x="321" y="82"/>
                          <a:pt x="250" y="126"/>
                          <a:pt x="193" y="190"/>
                        </a:cubicBezTo>
                        <a:cubicBezTo>
                          <a:pt x="132" y="247"/>
                          <a:pt x="85" y="314"/>
                          <a:pt x="61" y="395"/>
                        </a:cubicBezTo>
                        <a:cubicBezTo>
                          <a:pt x="21" y="472"/>
                          <a:pt x="1" y="553"/>
                          <a:pt x="5" y="641"/>
                        </a:cubicBezTo>
                        <a:lnTo>
                          <a:pt x="28" y="812"/>
                        </a:lnTo>
                        <a:cubicBezTo>
                          <a:pt x="58" y="920"/>
                          <a:pt x="115" y="1014"/>
                          <a:pt x="193" y="1092"/>
                        </a:cubicBezTo>
                        <a:cubicBezTo>
                          <a:pt x="237" y="1126"/>
                          <a:pt x="280" y="1159"/>
                          <a:pt x="324" y="1193"/>
                        </a:cubicBezTo>
                        <a:cubicBezTo>
                          <a:pt x="422" y="1250"/>
                          <a:pt x="530" y="1280"/>
                          <a:pt x="644" y="1280"/>
                        </a:cubicBezTo>
                        <a:cubicBezTo>
                          <a:pt x="678" y="1277"/>
                          <a:pt x="712" y="1274"/>
                          <a:pt x="745" y="1267"/>
                        </a:cubicBezTo>
                        <a:cubicBezTo>
                          <a:pt x="752" y="1268"/>
                          <a:pt x="759" y="1268"/>
                          <a:pt x="766" y="1268"/>
                        </a:cubicBezTo>
                        <a:cubicBezTo>
                          <a:pt x="846" y="1268"/>
                          <a:pt x="919" y="1250"/>
                          <a:pt x="987" y="1213"/>
                        </a:cubicBezTo>
                        <a:cubicBezTo>
                          <a:pt x="1065" y="1190"/>
                          <a:pt x="1132" y="1146"/>
                          <a:pt x="1189" y="1086"/>
                        </a:cubicBezTo>
                        <a:cubicBezTo>
                          <a:pt x="1250" y="1028"/>
                          <a:pt x="1293" y="960"/>
                          <a:pt x="1321" y="884"/>
                        </a:cubicBezTo>
                        <a:cubicBezTo>
                          <a:pt x="1358" y="809"/>
                          <a:pt x="1378" y="728"/>
                          <a:pt x="1374" y="641"/>
                        </a:cubicBezTo>
                        <a:cubicBezTo>
                          <a:pt x="1368" y="587"/>
                          <a:pt x="1358" y="530"/>
                          <a:pt x="1351" y="476"/>
                        </a:cubicBezTo>
                        <a:cubicBezTo>
                          <a:pt x="1321" y="368"/>
                          <a:pt x="1267" y="274"/>
                          <a:pt x="1189" y="197"/>
                        </a:cubicBezTo>
                        <a:cubicBezTo>
                          <a:pt x="1149" y="166"/>
                          <a:pt x="1105" y="132"/>
                          <a:pt x="1061" y="99"/>
                        </a:cubicBezTo>
                        <a:cubicBezTo>
                          <a:pt x="964" y="42"/>
                          <a:pt x="859" y="15"/>
                          <a:pt x="745" y="15"/>
                        </a:cubicBezTo>
                        <a:cubicBezTo>
                          <a:pt x="712" y="8"/>
                          <a:pt x="678" y="5"/>
                          <a:pt x="644" y="1"/>
                        </a:cubicBezTo>
                        <a:cubicBezTo>
                          <a:pt x="638" y="1"/>
                          <a:pt x="632" y="1"/>
                          <a:pt x="626"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4"/>
                  <p:cNvSpPr/>
                  <p:nvPr/>
                </p:nvSpPr>
                <p:spPr>
                  <a:xfrm>
                    <a:off x="4381553" y="3190078"/>
                    <a:ext cx="96675" cy="75117"/>
                  </a:xfrm>
                  <a:custGeom>
                    <a:avLst/>
                    <a:gdLst/>
                    <a:ahLst/>
                    <a:cxnLst/>
                    <a:rect l="l" t="t" r="r" b="b"/>
                    <a:pathLst>
                      <a:path w="1879" h="1460" extrusionOk="0">
                        <a:moveTo>
                          <a:pt x="939" y="1"/>
                        </a:moveTo>
                        <a:cubicBezTo>
                          <a:pt x="4" y="1"/>
                          <a:pt x="0" y="1459"/>
                          <a:pt x="939" y="1459"/>
                        </a:cubicBezTo>
                        <a:cubicBezTo>
                          <a:pt x="1879" y="1459"/>
                          <a:pt x="1879" y="1"/>
                          <a:pt x="939"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4"/>
                  <p:cNvSpPr/>
                  <p:nvPr/>
                </p:nvSpPr>
                <p:spPr>
                  <a:xfrm>
                    <a:off x="4721374" y="3564422"/>
                    <a:ext cx="80879" cy="62872"/>
                  </a:xfrm>
                  <a:custGeom>
                    <a:avLst/>
                    <a:gdLst/>
                    <a:ahLst/>
                    <a:cxnLst/>
                    <a:rect l="l" t="t" r="r" b="b"/>
                    <a:pathLst>
                      <a:path w="1572" h="1222" extrusionOk="0">
                        <a:moveTo>
                          <a:pt x="788" y="0"/>
                        </a:moveTo>
                        <a:cubicBezTo>
                          <a:pt x="0" y="0"/>
                          <a:pt x="0" y="1222"/>
                          <a:pt x="788" y="1222"/>
                        </a:cubicBezTo>
                        <a:cubicBezTo>
                          <a:pt x="1572" y="1222"/>
                          <a:pt x="1572" y="0"/>
                          <a:pt x="788"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4"/>
                  <p:cNvSpPr/>
                  <p:nvPr/>
                </p:nvSpPr>
                <p:spPr>
                  <a:xfrm>
                    <a:off x="4853135" y="3599562"/>
                    <a:ext cx="97395" cy="75580"/>
                  </a:xfrm>
                  <a:custGeom>
                    <a:avLst/>
                    <a:gdLst/>
                    <a:ahLst/>
                    <a:cxnLst/>
                    <a:rect l="l" t="t" r="r" b="b"/>
                    <a:pathLst>
                      <a:path w="1893" h="1469" extrusionOk="0">
                        <a:moveTo>
                          <a:pt x="946" y="0"/>
                        </a:moveTo>
                        <a:cubicBezTo>
                          <a:pt x="0" y="0"/>
                          <a:pt x="0" y="1468"/>
                          <a:pt x="946" y="1468"/>
                        </a:cubicBezTo>
                        <a:cubicBezTo>
                          <a:pt x="1893" y="1468"/>
                          <a:pt x="1893" y="0"/>
                          <a:pt x="946"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4"/>
                  <p:cNvSpPr/>
                  <p:nvPr/>
                </p:nvSpPr>
                <p:spPr>
                  <a:xfrm>
                    <a:off x="4918784" y="3747787"/>
                    <a:ext cx="72442" cy="71979"/>
                  </a:xfrm>
                  <a:custGeom>
                    <a:avLst/>
                    <a:gdLst/>
                    <a:ahLst/>
                    <a:cxnLst/>
                    <a:rect l="l" t="t" r="r" b="b"/>
                    <a:pathLst>
                      <a:path w="1408" h="1399" extrusionOk="0">
                        <a:moveTo>
                          <a:pt x="677" y="1"/>
                        </a:moveTo>
                        <a:cubicBezTo>
                          <a:pt x="620" y="7"/>
                          <a:pt x="559" y="18"/>
                          <a:pt x="499" y="24"/>
                        </a:cubicBezTo>
                        <a:cubicBezTo>
                          <a:pt x="385" y="58"/>
                          <a:pt x="287" y="116"/>
                          <a:pt x="203" y="200"/>
                        </a:cubicBezTo>
                        <a:cubicBezTo>
                          <a:pt x="135" y="260"/>
                          <a:pt x="88" y="331"/>
                          <a:pt x="62" y="415"/>
                        </a:cubicBezTo>
                        <a:cubicBezTo>
                          <a:pt x="21" y="496"/>
                          <a:pt x="1" y="583"/>
                          <a:pt x="4" y="678"/>
                        </a:cubicBezTo>
                        <a:cubicBezTo>
                          <a:pt x="4" y="799"/>
                          <a:pt x="34" y="910"/>
                          <a:pt x="95" y="1017"/>
                        </a:cubicBezTo>
                        <a:cubicBezTo>
                          <a:pt x="155" y="1118"/>
                          <a:pt x="236" y="1199"/>
                          <a:pt x="337" y="1260"/>
                        </a:cubicBezTo>
                        <a:cubicBezTo>
                          <a:pt x="381" y="1277"/>
                          <a:pt x="425" y="1294"/>
                          <a:pt x="465" y="1314"/>
                        </a:cubicBezTo>
                        <a:lnTo>
                          <a:pt x="613" y="1378"/>
                        </a:lnTo>
                        <a:cubicBezTo>
                          <a:pt x="663" y="1391"/>
                          <a:pt x="711" y="1398"/>
                          <a:pt x="760" y="1398"/>
                        </a:cubicBezTo>
                        <a:cubicBezTo>
                          <a:pt x="794" y="1398"/>
                          <a:pt x="828" y="1395"/>
                          <a:pt x="862" y="1388"/>
                        </a:cubicBezTo>
                        <a:cubicBezTo>
                          <a:pt x="920" y="1388"/>
                          <a:pt x="970" y="1374"/>
                          <a:pt x="1021" y="1344"/>
                        </a:cubicBezTo>
                        <a:cubicBezTo>
                          <a:pt x="1095" y="1320"/>
                          <a:pt x="1162" y="1277"/>
                          <a:pt x="1219" y="1216"/>
                        </a:cubicBezTo>
                        <a:cubicBezTo>
                          <a:pt x="1253" y="1176"/>
                          <a:pt x="1283" y="1132"/>
                          <a:pt x="1317" y="1092"/>
                        </a:cubicBezTo>
                        <a:cubicBezTo>
                          <a:pt x="1337" y="1042"/>
                          <a:pt x="1357" y="991"/>
                          <a:pt x="1378" y="944"/>
                        </a:cubicBezTo>
                        <a:cubicBezTo>
                          <a:pt x="1404" y="860"/>
                          <a:pt x="1408" y="775"/>
                          <a:pt x="1391" y="694"/>
                        </a:cubicBezTo>
                        <a:cubicBezTo>
                          <a:pt x="1387" y="610"/>
                          <a:pt x="1361" y="533"/>
                          <a:pt x="1317" y="462"/>
                        </a:cubicBezTo>
                        <a:cubicBezTo>
                          <a:pt x="1297" y="422"/>
                          <a:pt x="1280" y="378"/>
                          <a:pt x="1263" y="335"/>
                        </a:cubicBezTo>
                        <a:cubicBezTo>
                          <a:pt x="1202" y="234"/>
                          <a:pt x="1122" y="153"/>
                          <a:pt x="1021" y="92"/>
                        </a:cubicBezTo>
                        <a:cubicBezTo>
                          <a:pt x="913" y="32"/>
                          <a:pt x="802" y="1"/>
                          <a:pt x="677"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4"/>
                  <p:cNvSpPr/>
                  <p:nvPr/>
                </p:nvSpPr>
                <p:spPr>
                  <a:xfrm>
                    <a:off x="5046943" y="3793011"/>
                    <a:ext cx="93588" cy="72442"/>
                  </a:xfrm>
                  <a:custGeom>
                    <a:avLst/>
                    <a:gdLst/>
                    <a:ahLst/>
                    <a:cxnLst/>
                    <a:rect l="l" t="t" r="r" b="b"/>
                    <a:pathLst>
                      <a:path w="1819" h="1408" extrusionOk="0">
                        <a:moveTo>
                          <a:pt x="910" y="1"/>
                        </a:moveTo>
                        <a:cubicBezTo>
                          <a:pt x="4" y="1"/>
                          <a:pt x="1" y="1408"/>
                          <a:pt x="910" y="1408"/>
                        </a:cubicBezTo>
                        <a:cubicBezTo>
                          <a:pt x="1815" y="1408"/>
                          <a:pt x="1819" y="1"/>
                          <a:pt x="910"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4"/>
                  <p:cNvSpPr/>
                  <p:nvPr/>
                </p:nvSpPr>
                <p:spPr>
                  <a:xfrm>
                    <a:off x="5021682" y="3938869"/>
                    <a:ext cx="75220" cy="74654"/>
                  </a:xfrm>
                  <a:custGeom>
                    <a:avLst/>
                    <a:gdLst/>
                    <a:ahLst/>
                    <a:cxnLst/>
                    <a:rect l="l" t="t" r="r" b="b"/>
                    <a:pathLst>
                      <a:path w="1462" h="1451" extrusionOk="0">
                        <a:moveTo>
                          <a:pt x="694" y="0"/>
                        </a:moveTo>
                        <a:cubicBezTo>
                          <a:pt x="633" y="7"/>
                          <a:pt x="573" y="17"/>
                          <a:pt x="512" y="24"/>
                        </a:cubicBezTo>
                        <a:cubicBezTo>
                          <a:pt x="394" y="57"/>
                          <a:pt x="293" y="115"/>
                          <a:pt x="206" y="202"/>
                        </a:cubicBezTo>
                        <a:cubicBezTo>
                          <a:pt x="138" y="266"/>
                          <a:pt x="91" y="340"/>
                          <a:pt x="61" y="424"/>
                        </a:cubicBezTo>
                        <a:cubicBezTo>
                          <a:pt x="17" y="508"/>
                          <a:pt x="1" y="596"/>
                          <a:pt x="4" y="690"/>
                        </a:cubicBezTo>
                        <a:cubicBezTo>
                          <a:pt x="4" y="936"/>
                          <a:pt x="135" y="1165"/>
                          <a:pt x="344" y="1290"/>
                        </a:cubicBezTo>
                        <a:cubicBezTo>
                          <a:pt x="384" y="1313"/>
                          <a:pt x="425" y="1336"/>
                          <a:pt x="465" y="1360"/>
                        </a:cubicBezTo>
                        <a:cubicBezTo>
                          <a:pt x="515" y="1383"/>
                          <a:pt x="569" y="1404"/>
                          <a:pt x="619" y="1428"/>
                        </a:cubicBezTo>
                        <a:cubicBezTo>
                          <a:pt x="670" y="1443"/>
                          <a:pt x="719" y="1451"/>
                          <a:pt x="769" y="1451"/>
                        </a:cubicBezTo>
                        <a:cubicBezTo>
                          <a:pt x="807" y="1451"/>
                          <a:pt x="844" y="1446"/>
                          <a:pt x="882" y="1437"/>
                        </a:cubicBezTo>
                        <a:cubicBezTo>
                          <a:pt x="943" y="1437"/>
                          <a:pt x="997" y="1424"/>
                          <a:pt x="1051" y="1394"/>
                        </a:cubicBezTo>
                        <a:cubicBezTo>
                          <a:pt x="1132" y="1367"/>
                          <a:pt x="1202" y="1319"/>
                          <a:pt x="1259" y="1256"/>
                        </a:cubicBezTo>
                        <a:cubicBezTo>
                          <a:pt x="1296" y="1212"/>
                          <a:pt x="1330" y="1168"/>
                          <a:pt x="1364" y="1125"/>
                        </a:cubicBezTo>
                        <a:cubicBezTo>
                          <a:pt x="1384" y="1071"/>
                          <a:pt x="1407" y="1020"/>
                          <a:pt x="1431" y="966"/>
                        </a:cubicBezTo>
                        <a:cubicBezTo>
                          <a:pt x="1458" y="878"/>
                          <a:pt x="1461" y="791"/>
                          <a:pt x="1441" y="704"/>
                        </a:cubicBezTo>
                        <a:cubicBezTo>
                          <a:pt x="1438" y="616"/>
                          <a:pt x="1410" y="535"/>
                          <a:pt x="1364" y="461"/>
                        </a:cubicBezTo>
                        <a:cubicBezTo>
                          <a:pt x="1340" y="421"/>
                          <a:pt x="1317" y="381"/>
                          <a:pt x="1293" y="344"/>
                        </a:cubicBezTo>
                        <a:cubicBezTo>
                          <a:pt x="1233" y="239"/>
                          <a:pt x="1148" y="155"/>
                          <a:pt x="1044" y="95"/>
                        </a:cubicBezTo>
                        <a:cubicBezTo>
                          <a:pt x="936" y="30"/>
                          <a:pt x="818" y="0"/>
                          <a:pt x="694"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4"/>
                  <p:cNvSpPr/>
                  <p:nvPr/>
                </p:nvSpPr>
                <p:spPr>
                  <a:xfrm>
                    <a:off x="5116039" y="4027516"/>
                    <a:ext cx="90295" cy="70229"/>
                  </a:xfrm>
                  <a:custGeom>
                    <a:avLst/>
                    <a:gdLst/>
                    <a:ahLst/>
                    <a:cxnLst/>
                    <a:rect l="l" t="t" r="r" b="b"/>
                    <a:pathLst>
                      <a:path w="1755" h="1365" extrusionOk="0">
                        <a:moveTo>
                          <a:pt x="876" y="0"/>
                        </a:moveTo>
                        <a:cubicBezTo>
                          <a:pt x="1" y="0"/>
                          <a:pt x="1" y="1364"/>
                          <a:pt x="876" y="1364"/>
                        </a:cubicBezTo>
                        <a:cubicBezTo>
                          <a:pt x="1755" y="1364"/>
                          <a:pt x="1755" y="0"/>
                          <a:pt x="876"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4"/>
                  <p:cNvSpPr/>
                  <p:nvPr/>
                </p:nvSpPr>
                <p:spPr>
                  <a:xfrm>
                    <a:off x="5046429" y="4149245"/>
                    <a:ext cx="84224" cy="65187"/>
                  </a:xfrm>
                  <a:custGeom>
                    <a:avLst/>
                    <a:gdLst/>
                    <a:ahLst/>
                    <a:cxnLst/>
                    <a:rect l="l" t="t" r="r" b="b"/>
                    <a:pathLst>
                      <a:path w="1637" h="1267" extrusionOk="0">
                        <a:moveTo>
                          <a:pt x="819" y="1"/>
                        </a:moveTo>
                        <a:cubicBezTo>
                          <a:pt x="4" y="1"/>
                          <a:pt x="0" y="1267"/>
                          <a:pt x="819" y="1267"/>
                        </a:cubicBezTo>
                        <a:cubicBezTo>
                          <a:pt x="1633" y="1267"/>
                          <a:pt x="1636" y="1"/>
                          <a:pt x="819"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4"/>
                  <p:cNvSpPr/>
                  <p:nvPr/>
                </p:nvSpPr>
                <p:spPr>
                  <a:xfrm>
                    <a:off x="5187244" y="4654116"/>
                    <a:ext cx="65187" cy="61534"/>
                  </a:xfrm>
                  <a:custGeom>
                    <a:avLst/>
                    <a:gdLst/>
                    <a:ahLst/>
                    <a:cxnLst/>
                    <a:rect l="l" t="t" r="r" b="b"/>
                    <a:pathLst>
                      <a:path w="1267" h="1196" extrusionOk="0">
                        <a:moveTo>
                          <a:pt x="583" y="1"/>
                        </a:moveTo>
                        <a:cubicBezTo>
                          <a:pt x="507" y="1"/>
                          <a:pt x="436" y="18"/>
                          <a:pt x="371" y="52"/>
                        </a:cubicBezTo>
                        <a:cubicBezTo>
                          <a:pt x="297" y="79"/>
                          <a:pt x="232" y="119"/>
                          <a:pt x="179" y="176"/>
                        </a:cubicBezTo>
                        <a:cubicBezTo>
                          <a:pt x="122" y="230"/>
                          <a:pt x="78" y="294"/>
                          <a:pt x="55" y="368"/>
                        </a:cubicBezTo>
                        <a:cubicBezTo>
                          <a:pt x="18" y="442"/>
                          <a:pt x="1" y="516"/>
                          <a:pt x="4" y="600"/>
                        </a:cubicBezTo>
                        <a:cubicBezTo>
                          <a:pt x="10" y="655"/>
                          <a:pt x="18" y="705"/>
                          <a:pt x="24" y="759"/>
                        </a:cubicBezTo>
                        <a:cubicBezTo>
                          <a:pt x="55" y="860"/>
                          <a:pt x="105" y="947"/>
                          <a:pt x="179" y="1021"/>
                        </a:cubicBezTo>
                        <a:cubicBezTo>
                          <a:pt x="219" y="1055"/>
                          <a:pt x="260" y="1085"/>
                          <a:pt x="300" y="1115"/>
                        </a:cubicBezTo>
                        <a:cubicBezTo>
                          <a:pt x="394" y="1169"/>
                          <a:pt x="495" y="1196"/>
                          <a:pt x="603" y="1196"/>
                        </a:cubicBezTo>
                        <a:cubicBezTo>
                          <a:pt x="721" y="1196"/>
                          <a:pt x="842" y="1176"/>
                          <a:pt x="943" y="1112"/>
                        </a:cubicBezTo>
                        <a:cubicBezTo>
                          <a:pt x="960" y="1102"/>
                          <a:pt x="973" y="1095"/>
                          <a:pt x="987" y="1085"/>
                        </a:cubicBezTo>
                        <a:cubicBezTo>
                          <a:pt x="1071" y="1034"/>
                          <a:pt x="1138" y="967"/>
                          <a:pt x="1189" y="883"/>
                        </a:cubicBezTo>
                        <a:cubicBezTo>
                          <a:pt x="1239" y="796"/>
                          <a:pt x="1267" y="701"/>
                          <a:pt x="1267" y="600"/>
                        </a:cubicBezTo>
                        <a:cubicBezTo>
                          <a:pt x="1267" y="499"/>
                          <a:pt x="1239" y="405"/>
                          <a:pt x="1189" y="314"/>
                        </a:cubicBezTo>
                        <a:cubicBezTo>
                          <a:pt x="1138" y="230"/>
                          <a:pt x="1071" y="163"/>
                          <a:pt x="987" y="116"/>
                        </a:cubicBezTo>
                        <a:cubicBezTo>
                          <a:pt x="973" y="105"/>
                          <a:pt x="960" y="96"/>
                          <a:pt x="943" y="85"/>
                        </a:cubicBezTo>
                        <a:cubicBezTo>
                          <a:pt x="842" y="21"/>
                          <a:pt x="721" y="1"/>
                          <a:pt x="603" y="1"/>
                        </a:cubicBezTo>
                        <a:cubicBezTo>
                          <a:pt x="597" y="1"/>
                          <a:pt x="590" y="1"/>
                          <a:pt x="583"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4"/>
                  <p:cNvSpPr/>
                  <p:nvPr/>
                </p:nvSpPr>
                <p:spPr>
                  <a:xfrm>
                    <a:off x="5318697" y="4722903"/>
                    <a:ext cx="89420" cy="69509"/>
                  </a:xfrm>
                  <a:custGeom>
                    <a:avLst/>
                    <a:gdLst/>
                    <a:ahLst/>
                    <a:cxnLst/>
                    <a:rect l="l" t="t" r="r" b="b"/>
                    <a:pathLst>
                      <a:path w="1738" h="1351" extrusionOk="0">
                        <a:moveTo>
                          <a:pt x="869" y="0"/>
                        </a:moveTo>
                        <a:cubicBezTo>
                          <a:pt x="0" y="0"/>
                          <a:pt x="0" y="1350"/>
                          <a:pt x="869" y="1350"/>
                        </a:cubicBezTo>
                        <a:cubicBezTo>
                          <a:pt x="1737" y="1350"/>
                          <a:pt x="1737" y="0"/>
                          <a:pt x="869"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4"/>
                  <p:cNvSpPr/>
                  <p:nvPr/>
                </p:nvSpPr>
                <p:spPr>
                  <a:xfrm>
                    <a:off x="5267762" y="4836554"/>
                    <a:ext cx="77175" cy="59785"/>
                  </a:xfrm>
                  <a:custGeom>
                    <a:avLst/>
                    <a:gdLst/>
                    <a:ahLst/>
                    <a:cxnLst/>
                    <a:rect l="l" t="t" r="r" b="b"/>
                    <a:pathLst>
                      <a:path w="1500" h="1162" extrusionOk="0">
                        <a:moveTo>
                          <a:pt x="752" y="0"/>
                        </a:moveTo>
                        <a:cubicBezTo>
                          <a:pt x="5" y="0"/>
                          <a:pt x="0" y="1161"/>
                          <a:pt x="752" y="1161"/>
                        </a:cubicBezTo>
                        <a:cubicBezTo>
                          <a:pt x="1495" y="1161"/>
                          <a:pt x="1499" y="0"/>
                          <a:pt x="752"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4"/>
                  <p:cNvSpPr/>
                  <p:nvPr/>
                </p:nvSpPr>
                <p:spPr>
                  <a:xfrm>
                    <a:off x="5386249" y="4919285"/>
                    <a:ext cx="85253" cy="84790"/>
                  </a:xfrm>
                  <a:custGeom>
                    <a:avLst/>
                    <a:gdLst/>
                    <a:ahLst/>
                    <a:cxnLst/>
                    <a:rect l="l" t="t" r="r" b="b"/>
                    <a:pathLst>
                      <a:path w="1657" h="1648" extrusionOk="0">
                        <a:moveTo>
                          <a:pt x="865" y="1"/>
                        </a:moveTo>
                        <a:cubicBezTo>
                          <a:pt x="798" y="11"/>
                          <a:pt x="727" y="18"/>
                          <a:pt x="657" y="28"/>
                        </a:cubicBezTo>
                        <a:cubicBezTo>
                          <a:pt x="525" y="65"/>
                          <a:pt x="408" y="132"/>
                          <a:pt x="310" y="230"/>
                        </a:cubicBezTo>
                        <a:cubicBezTo>
                          <a:pt x="290" y="250"/>
                          <a:pt x="273" y="267"/>
                          <a:pt x="253" y="288"/>
                        </a:cubicBezTo>
                        <a:lnTo>
                          <a:pt x="250" y="294"/>
                        </a:lnTo>
                        <a:cubicBezTo>
                          <a:pt x="206" y="348"/>
                          <a:pt x="166" y="398"/>
                          <a:pt x="125" y="452"/>
                        </a:cubicBezTo>
                        <a:cubicBezTo>
                          <a:pt x="112" y="486"/>
                          <a:pt x="98" y="519"/>
                          <a:pt x="81" y="553"/>
                        </a:cubicBezTo>
                        <a:cubicBezTo>
                          <a:pt x="61" y="583"/>
                          <a:pt x="48" y="617"/>
                          <a:pt x="40" y="651"/>
                        </a:cubicBezTo>
                        <a:cubicBezTo>
                          <a:pt x="40" y="664"/>
                          <a:pt x="37" y="675"/>
                          <a:pt x="34" y="687"/>
                        </a:cubicBezTo>
                        <a:cubicBezTo>
                          <a:pt x="0" y="822"/>
                          <a:pt x="0" y="957"/>
                          <a:pt x="34" y="1091"/>
                        </a:cubicBezTo>
                        <a:cubicBezTo>
                          <a:pt x="71" y="1220"/>
                          <a:pt x="135" y="1331"/>
                          <a:pt x="230" y="1425"/>
                        </a:cubicBezTo>
                        <a:cubicBezTo>
                          <a:pt x="323" y="1520"/>
                          <a:pt x="435" y="1583"/>
                          <a:pt x="566" y="1621"/>
                        </a:cubicBezTo>
                        <a:cubicBezTo>
                          <a:pt x="631" y="1639"/>
                          <a:pt x="698" y="1648"/>
                          <a:pt x="765" y="1648"/>
                        </a:cubicBezTo>
                        <a:cubicBezTo>
                          <a:pt x="832" y="1648"/>
                          <a:pt x="899" y="1639"/>
                          <a:pt x="966" y="1621"/>
                        </a:cubicBezTo>
                        <a:cubicBezTo>
                          <a:pt x="980" y="1617"/>
                          <a:pt x="990" y="1617"/>
                          <a:pt x="1000" y="1613"/>
                        </a:cubicBezTo>
                        <a:cubicBezTo>
                          <a:pt x="1071" y="1600"/>
                          <a:pt x="1138" y="1570"/>
                          <a:pt x="1199" y="1533"/>
                        </a:cubicBezTo>
                        <a:cubicBezTo>
                          <a:pt x="1232" y="1520"/>
                          <a:pt x="1260" y="1495"/>
                          <a:pt x="1283" y="1469"/>
                        </a:cubicBezTo>
                        <a:cubicBezTo>
                          <a:pt x="1313" y="1449"/>
                          <a:pt x="1344" y="1428"/>
                          <a:pt x="1367" y="1402"/>
                        </a:cubicBezTo>
                        <a:cubicBezTo>
                          <a:pt x="1387" y="1382"/>
                          <a:pt x="1404" y="1365"/>
                          <a:pt x="1424" y="1344"/>
                        </a:cubicBezTo>
                        <a:cubicBezTo>
                          <a:pt x="1502" y="1273"/>
                          <a:pt x="1555" y="1189"/>
                          <a:pt x="1586" y="1091"/>
                        </a:cubicBezTo>
                        <a:cubicBezTo>
                          <a:pt x="1636" y="998"/>
                          <a:pt x="1656" y="897"/>
                          <a:pt x="1653" y="788"/>
                        </a:cubicBezTo>
                        <a:cubicBezTo>
                          <a:pt x="1656" y="681"/>
                          <a:pt x="1636" y="580"/>
                          <a:pt x="1586" y="486"/>
                        </a:cubicBezTo>
                        <a:cubicBezTo>
                          <a:pt x="1555" y="389"/>
                          <a:pt x="1502" y="304"/>
                          <a:pt x="1424" y="230"/>
                        </a:cubicBezTo>
                        <a:cubicBezTo>
                          <a:pt x="1370" y="190"/>
                          <a:pt x="1317" y="149"/>
                          <a:pt x="1263" y="109"/>
                        </a:cubicBezTo>
                        <a:cubicBezTo>
                          <a:pt x="1142" y="38"/>
                          <a:pt x="1010" y="1"/>
                          <a:pt x="865"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4"/>
                  <p:cNvSpPr/>
                  <p:nvPr/>
                </p:nvSpPr>
                <p:spPr>
                  <a:xfrm flipH="1">
                    <a:off x="794811" y="4654116"/>
                    <a:ext cx="65187" cy="61534"/>
                  </a:xfrm>
                  <a:custGeom>
                    <a:avLst/>
                    <a:gdLst/>
                    <a:ahLst/>
                    <a:cxnLst/>
                    <a:rect l="l" t="t" r="r" b="b"/>
                    <a:pathLst>
                      <a:path w="1267" h="1196" extrusionOk="0">
                        <a:moveTo>
                          <a:pt x="583" y="1"/>
                        </a:moveTo>
                        <a:cubicBezTo>
                          <a:pt x="507" y="1"/>
                          <a:pt x="436" y="18"/>
                          <a:pt x="371" y="52"/>
                        </a:cubicBezTo>
                        <a:cubicBezTo>
                          <a:pt x="297" y="79"/>
                          <a:pt x="232" y="119"/>
                          <a:pt x="179" y="176"/>
                        </a:cubicBezTo>
                        <a:cubicBezTo>
                          <a:pt x="122" y="230"/>
                          <a:pt x="78" y="294"/>
                          <a:pt x="55" y="368"/>
                        </a:cubicBezTo>
                        <a:cubicBezTo>
                          <a:pt x="18" y="442"/>
                          <a:pt x="1" y="516"/>
                          <a:pt x="4" y="600"/>
                        </a:cubicBezTo>
                        <a:cubicBezTo>
                          <a:pt x="10" y="655"/>
                          <a:pt x="18" y="705"/>
                          <a:pt x="24" y="759"/>
                        </a:cubicBezTo>
                        <a:cubicBezTo>
                          <a:pt x="55" y="860"/>
                          <a:pt x="105" y="947"/>
                          <a:pt x="179" y="1021"/>
                        </a:cubicBezTo>
                        <a:cubicBezTo>
                          <a:pt x="219" y="1055"/>
                          <a:pt x="260" y="1085"/>
                          <a:pt x="300" y="1115"/>
                        </a:cubicBezTo>
                        <a:cubicBezTo>
                          <a:pt x="394" y="1169"/>
                          <a:pt x="495" y="1196"/>
                          <a:pt x="603" y="1196"/>
                        </a:cubicBezTo>
                        <a:cubicBezTo>
                          <a:pt x="721" y="1196"/>
                          <a:pt x="842" y="1176"/>
                          <a:pt x="943" y="1112"/>
                        </a:cubicBezTo>
                        <a:cubicBezTo>
                          <a:pt x="960" y="1102"/>
                          <a:pt x="973" y="1095"/>
                          <a:pt x="987" y="1085"/>
                        </a:cubicBezTo>
                        <a:cubicBezTo>
                          <a:pt x="1071" y="1034"/>
                          <a:pt x="1138" y="967"/>
                          <a:pt x="1189" y="883"/>
                        </a:cubicBezTo>
                        <a:cubicBezTo>
                          <a:pt x="1239" y="796"/>
                          <a:pt x="1267" y="701"/>
                          <a:pt x="1267" y="600"/>
                        </a:cubicBezTo>
                        <a:cubicBezTo>
                          <a:pt x="1267" y="499"/>
                          <a:pt x="1239" y="405"/>
                          <a:pt x="1189" y="314"/>
                        </a:cubicBezTo>
                        <a:cubicBezTo>
                          <a:pt x="1138" y="230"/>
                          <a:pt x="1071" y="163"/>
                          <a:pt x="987" y="116"/>
                        </a:cubicBezTo>
                        <a:cubicBezTo>
                          <a:pt x="973" y="105"/>
                          <a:pt x="960" y="96"/>
                          <a:pt x="943" y="85"/>
                        </a:cubicBezTo>
                        <a:cubicBezTo>
                          <a:pt x="842" y="21"/>
                          <a:pt x="721" y="1"/>
                          <a:pt x="603" y="1"/>
                        </a:cubicBezTo>
                        <a:cubicBezTo>
                          <a:pt x="597" y="1"/>
                          <a:pt x="590" y="1"/>
                          <a:pt x="583"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4"/>
                  <p:cNvSpPr/>
                  <p:nvPr/>
                </p:nvSpPr>
                <p:spPr>
                  <a:xfrm flipH="1">
                    <a:off x="639126" y="4722903"/>
                    <a:ext cx="89420" cy="69509"/>
                  </a:xfrm>
                  <a:custGeom>
                    <a:avLst/>
                    <a:gdLst/>
                    <a:ahLst/>
                    <a:cxnLst/>
                    <a:rect l="l" t="t" r="r" b="b"/>
                    <a:pathLst>
                      <a:path w="1738" h="1351" extrusionOk="0">
                        <a:moveTo>
                          <a:pt x="869" y="0"/>
                        </a:moveTo>
                        <a:cubicBezTo>
                          <a:pt x="0" y="0"/>
                          <a:pt x="0" y="1350"/>
                          <a:pt x="869" y="1350"/>
                        </a:cubicBezTo>
                        <a:cubicBezTo>
                          <a:pt x="1737" y="1350"/>
                          <a:pt x="1737" y="0"/>
                          <a:pt x="869"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4"/>
                  <p:cNvSpPr/>
                  <p:nvPr/>
                </p:nvSpPr>
                <p:spPr>
                  <a:xfrm flipH="1">
                    <a:off x="702306" y="4836554"/>
                    <a:ext cx="77175" cy="59785"/>
                  </a:xfrm>
                  <a:custGeom>
                    <a:avLst/>
                    <a:gdLst/>
                    <a:ahLst/>
                    <a:cxnLst/>
                    <a:rect l="l" t="t" r="r" b="b"/>
                    <a:pathLst>
                      <a:path w="1500" h="1162" extrusionOk="0">
                        <a:moveTo>
                          <a:pt x="752" y="0"/>
                        </a:moveTo>
                        <a:cubicBezTo>
                          <a:pt x="5" y="0"/>
                          <a:pt x="0" y="1161"/>
                          <a:pt x="752" y="1161"/>
                        </a:cubicBezTo>
                        <a:cubicBezTo>
                          <a:pt x="1495" y="1161"/>
                          <a:pt x="1499" y="0"/>
                          <a:pt x="752" y="0"/>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4"/>
                  <p:cNvSpPr/>
                  <p:nvPr/>
                </p:nvSpPr>
                <p:spPr>
                  <a:xfrm flipH="1">
                    <a:off x="575741" y="4919285"/>
                    <a:ext cx="85253" cy="84790"/>
                  </a:xfrm>
                  <a:custGeom>
                    <a:avLst/>
                    <a:gdLst/>
                    <a:ahLst/>
                    <a:cxnLst/>
                    <a:rect l="l" t="t" r="r" b="b"/>
                    <a:pathLst>
                      <a:path w="1657" h="1648" extrusionOk="0">
                        <a:moveTo>
                          <a:pt x="865" y="1"/>
                        </a:moveTo>
                        <a:cubicBezTo>
                          <a:pt x="798" y="11"/>
                          <a:pt x="727" y="18"/>
                          <a:pt x="657" y="28"/>
                        </a:cubicBezTo>
                        <a:cubicBezTo>
                          <a:pt x="525" y="65"/>
                          <a:pt x="408" y="132"/>
                          <a:pt x="310" y="230"/>
                        </a:cubicBezTo>
                        <a:cubicBezTo>
                          <a:pt x="290" y="250"/>
                          <a:pt x="273" y="267"/>
                          <a:pt x="253" y="288"/>
                        </a:cubicBezTo>
                        <a:lnTo>
                          <a:pt x="250" y="294"/>
                        </a:lnTo>
                        <a:cubicBezTo>
                          <a:pt x="206" y="348"/>
                          <a:pt x="166" y="398"/>
                          <a:pt x="125" y="452"/>
                        </a:cubicBezTo>
                        <a:cubicBezTo>
                          <a:pt x="112" y="486"/>
                          <a:pt x="98" y="519"/>
                          <a:pt x="81" y="553"/>
                        </a:cubicBezTo>
                        <a:cubicBezTo>
                          <a:pt x="61" y="583"/>
                          <a:pt x="48" y="617"/>
                          <a:pt x="40" y="651"/>
                        </a:cubicBezTo>
                        <a:cubicBezTo>
                          <a:pt x="40" y="664"/>
                          <a:pt x="37" y="675"/>
                          <a:pt x="34" y="687"/>
                        </a:cubicBezTo>
                        <a:cubicBezTo>
                          <a:pt x="0" y="822"/>
                          <a:pt x="0" y="957"/>
                          <a:pt x="34" y="1091"/>
                        </a:cubicBezTo>
                        <a:cubicBezTo>
                          <a:pt x="71" y="1220"/>
                          <a:pt x="135" y="1331"/>
                          <a:pt x="230" y="1425"/>
                        </a:cubicBezTo>
                        <a:cubicBezTo>
                          <a:pt x="323" y="1520"/>
                          <a:pt x="435" y="1583"/>
                          <a:pt x="566" y="1621"/>
                        </a:cubicBezTo>
                        <a:cubicBezTo>
                          <a:pt x="631" y="1639"/>
                          <a:pt x="698" y="1648"/>
                          <a:pt x="765" y="1648"/>
                        </a:cubicBezTo>
                        <a:cubicBezTo>
                          <a:pt x="832" y="1648"/>
                          <a:pt x="899" y="1639"/>
                          <a:pt x="966" y="1621"/>
                        </a:cubicBezTo>
                        <a:cubicBezTo>
                          <a:pt x="980" y="1617"/>
                          <a:pt x="990" y="1617"/>
                          <a:pt x="1000" y="1613"/>
                        </a:cubicBezTo>
                        <a:cubicBezTo>
                          <a:pt x="1071" y="1600"/>
                          <a:pt x="1138" y="1570"/>
                          <a:pt x="1199" y="1533"/>
                        </a:cubicBezTo>
                        <a:cubicBezTo>
                          <a:pt x="1232" y="1520"/>
                          <a:pt x="1260" y="1495"/>
                          <a:pt x="1283" y="1469"/>
                        </a:cubicBezTo>
                        <a:cubicBezTo>
                          <a:pt x="1313" y="1449"/>
                          <a:pt x="1344" y="1428"/>
                          <a:pt x="1367" y="1402"/>
                        </a:cubicBezTo>
                        <a:cubicBezTo>
                          <a:pt x="1387" y="1382"/>
                          <a:pt x="1404" y="1365"/>
                          <a:pt x="1424" y="1344"/>
                        </a:cubicBezTo>
                        <a:cubicBezTo>
                          <a:pt x="1502" y="1273"/>
                          <a:pt x="1555" y="1189"/>
                          <a:pt x="1586" y="1091"/>
                        </a:cubicBezTo>
                        <a:cubicBezTo>
                          <a:pt x="1636" y="998"/>
                          <a:pt x="1656" y="897"/>
                          <a:pt x="1653" y="788"/>
                        </a:cubicBezTo>
                        <a:cubicBezTo>
                          <a:pt x="1656" y="681"/>
                          <a:pt x="1636" y="580"/>
                          <a:pt x="1586" y="486"/>
                        </a:cubicBezTo>
                        <a:cubicBezTo>
                          <a:pt x="1555" y="389"/>
                          <a:pt x="1502" y="304"/>
                          <a:pt x="1424" y="230"/>
                        </a:cubicBezTo>
                        <a:cubicBezTo>
                          <a:pt x="1370" y="190"/>
                          <a:pt x="1317" y="149"/>
                          <a:pt x="1263" y="109"/>
                        </a:cubicBezTo>
                        <a:cubicBezTo>
                          <a:pt x="1142" y="38"/>
                          <a:pt x="1010" y="1"/>
                          <a:pt x="865" y="1"/>
                        </a:cubicBezTo>
                        <a:close/>
                      </a:path>
                    </a:pathLst>
                  </a:custGeom>
                  <a:solidFill>
                    <a:srgbClr val="E9A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9" name="Google Shape;709;p24"/>
              <p:cNvGrpSpPr/>
              <p:nvPr/>
            </p:nvGrpSpPr>
            <p:grpSpPr>
              <a:xfrm>
                <a:off x="2191729" y="1877878"/>
                <a:ext cx="2195836" cy="3269516"/>
                <a:chOff x="2191729" y="1877878"/>
                <a:chExt cx="2195836" cy="3269516"/>
              </a:xfrm>
            </p:grpSpPr>
            <p:grpSp>
              <p:nvGrpSpPr>
                <p:cNvPr id="710" name="Google Shape;710;p24"/>
                <p:cNvGrpSpPr/>
                <p:nvPr/>
              </p:nvGrpSpPr>
              <p:grpSpPr>
                <a:xfrm>
                  <a:off x="2573288" y="2965933"/>
                  <a:ext cx="1429561" cy="2178090"/>
                  <a:chOff x="2573288" y="2965933"/>
                  <a:chExt cx="1429561" cy="2178090"/>
                </a:xfrm>
              </p:grpSpPr>
              <p:grpSp>
                <p:nvGrpSpPr>
                  <p:cNvPr id="711" name="Google Shape;711;p24"/>
                  <p:cNvGrpSpPr/>
                  <p:nvPr/>
                </p:nvGrpSpPr>
                <p:grpSpPr>
                  <a:xfrm>
                    <a:off x="2573288" y="2965933"/>
                    <a:ext cx="1303703" cy="2178090"/>
                    <a:chOff x="2299362" y="2838681"/>
                    <a:chExt cx="1379580" cy="2304857"/>
                  </a:xfrm>
                </p:grpSpPr>
                <p:grpSp>
                  <p:nvGrpSpPr>
                    <p:cNvPr id="712" name="Google Shape;712;p24"/>
                    <p:cNvGrpSpPr/>
                    <p:nvPr/>
                  </p:nvGrpSpPr>
                  <p:grpSpPr>
                    <a:xfrm>
                      <a:off x="2299362" y="2838681"/>
                      <a:ext cx="1379580" cy="2304857"/>
                      <a:chOff x="2299362" y="2838681"/>
                      <a:chExt cx="1379580" cy="2304857"/>
                    </a:xfrm>
                  </p:grpSpPr>
                  <p:sp>
                    <p:nvSpPr>
                      <p:cNvPr id="713" name="Google Shape;713;p24"/>
                      <p:cNvSpPr/>
                      <p:nvPr/>
                    </p:nvSpPr>
                    <p:spPr>
                      <a:xfrm>
                        <a:off x="2299362" y="2838681"/>
                        <a:ext cx="1379580" cy="2304857"/>
                      </a:xfrm>
                      <a:custGeom>
                        <a:avLst/>
                        <a:gdLst/>
                        <a:ahLst/>
                        <a:cxnLst/>
                        <a:rect l="l" t="t" r="r" b="b"/>
                        <a:pathLst>
                          <a:path w="26814" h="44798" extrusionOk="0">
                            <a:moveTo>
                              <a:pt x="21774" y="1"/>
                            </a:moveTo>
                            <a:lnTo>
                              <a:pt x="6454" y="704"/>
                            </a:lnTo>
                            <a:cubicBezTo>
                              <a:pt x="6454" y="704"/>
                              <a:pt x="1" y="6451"/>
                              <a:pt x="2825" y="13507"/>
                            </a:cubicBezTo>
                            <a:cubicBezTo>
                              <a:pt x="5646" y="20562"/>
                              <a:pt x="10888" y="21168"/>
                              <a:pt x="10888" y="21168"/>
                            </a:cubicBezTo>
                            <a:lnTo>
                              <a:pt x="9231" y="32773"/>
                            </a:lnTo>
                            <a:cubicBezTo>
                              <a:pt x="4895" y="34704"/>
                              <a:pt x="1873" y="39047"/>
                              <a:pt x="1873" y="44101"/>
                            </a:cubicBezTo>
                            <a:cubicBezTo>
                              <a:pt x="1873" y="44336"/>
                              <a:pt x="1882" y="44568"/>
                              <a:pt x="1893" y="44797"/>
                            </a:cubicBezTo>
                            <a:lnTo>
                              <a:pt x="26649" y="44797"/>
                            </a:lnTo>
                            <a:cubicBezTo>
                              <a:pt x="26662" y="44568"/>
                              <a:pt x="26669" y="44336"/>
                              <a:pt x="26669" y="44101"/>
                            </a:cubicBezTo>
                            <a:cubicBezTo>
                              <a:pt x="26669" y="39512"/>
                              <a:pt x="24175" y="35509"/>
                              <a:pt x="20471" y="33365"/>
                            </a:cubicBezTo>
                            <a:cubicBezTo>
                              <a:pt x="20014" y="29248"/>
                              <a:pt x="18953" y="20815"/>
                              <a:pt x="18953" y="20815"/>
                            </a:cubicBezTo>
                            <a:cubicBezTo>
                              <a:pt x="18953" y="20815"/>
                              <a:pt x="26010" y="17944"/>
                              <a:pt x="26414" y="11894"/>
                            </a:cubicBezTo>
                            <a:cubicBezTo>
                              <a:pt x="26813" y="5845"/>
                              <a:pt x="21774" y="1"/>
                              <a:pt x="21774" y="1"/>
                            </a:cubicBezTo>
                            <a:close/>
                          </a:path>
                        </a:pathLst>
                      </a:custGeom>
                      <a:solidFill>
                        <a:srgbClr val="674C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4"/>
                      <p:cNvSpPr/>
                      <p:nvPr/>
                    </p:nvSpPr>
                    <p:spPr>
                      <a:xfrm>
                        <a:off x="2547397" y="2838681"/>
                        <a:ext cx="981563" cy="264556"/>
                      </a:xfrm>
                      <a:custGeom>
                        <a:avLst/>
                        <a:gdLst/>
                        <a:ahLst/>
                        <a:cxnLst/>
                        <a:rect l="l" t="t" r="r" b="b"/>
                        <a:pathLst>
                          <a:path w="19078" h="5142" extrusionOk="0">
                            <a:moveTo>
                              <a:pt x="16953" y="1"/>
                            </a:moveTo>
                            <a:lnTo>
                              <a:pt x="1633" y="704"/>
                            </a:lnTo>
                            <a:cubicBezTo>
                              <a:pt x="1633" y="704"/>
                              <a:pt x="879" y="1377"/>
                              <a:pt x="1" y="2539"/>
                            </a:cubicBezTo>
                            <a:cubicBezTo>
                              <a:pt x="2367" y="4128"/>
                              <a:pt x="5959" y="5142"/>
                              <a:pt x="9979" y="5142"/>
                            </a:cubicBezTo>
                            <a:cubicBezTo>
                              <a:pt x="13529" y="5142"/>
                              <a:pt x="16745" y="4351"/>
                              <a:pt x="19077" y="3071"/>
                            </a:cubicBezTo>
                            <a:cubicBezTo>
                              <a:pt x="17987" y="1200"/>
                              <a:pt x="16953" y="1"/>
                              <a:pt x="16953"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 name="Google Shape;715;p24"/>
                    <p:cNvGrpSpPr/>
                    <p:nvPr/>
                  </p:nvGrpSpPr>
                  <p:grpSpPr>
                    <a:xfrm>
                      <a:off x="2481542" y="3098705"/>
                      <a:ext cx="1092314" cy="1977398"/>
                      <a:chOff x="2481542" y="3098705"/>
                      <a:chExt cx="1092314" cy="1977398"/>
                    </a:xfrm>
                  </p:grpSpPr>
                  <p:sp>
                    <p:nvSpPr>
                      <p:cNvPr id="716" name="Google Shape;716;p24"/>
                      <p:cNvSpPr/>
                      <p:nvPr/>
                    </p:nvSpPr>
                    <p:spPr>
                      <a:xfrm>
                        <a:off x="2940364" y="3957391"/>
                        <a:ext cx="24336" cy="87311"/>
                      </a:xfrm>
                      <a:custGeom>
                        <a:avLst/>
                        <a:gdLst/>
                        <a:ahLst/>
                        <a:cxnLst/>
                        <a:rect l="l" t="t" r="r" b="b"/>
                        <a:pathLst>
                          <a:path w="473" h="1697" extrusionOk="0">
                            <a:moveTo>
                              <a:pt x="326" y="0"/>
                            </a:moveTo>
                            <a:cubicBezTo>
                              <a:pt x="270" y="0"/>
                              <a:pt x="216" y="29"/>
                              <a:pt x="206" y="94"/>
                            </a:cubicBezTo>
                            <a:cubicBezTo>
                              <a:pt x="166" y="333"/>
                              <a:pt x="128" y="572"/>
                              <a:pt x="95" y="812"/>
                            </a:cubicBezTo>
                            <a:cubicBezTo>
                              <a:pt x="78" y="930"/>
                              <a:pt x="61" y="1051"/>
                              <a:pt x="44" y="1169"/>
                            </a:cubicBezTo>
                            <a:cubicBezTo>
                              <a:pt x="27" y="1293"/>
                              <a:pt x="1" y="1421"/>
                              <a:pt x="14" y="1545"/>
                            </a:cubicBezTo>
                            <a:cubicBezTo>
                              <a:pt x="25" y="1642"/>
                              <a:pt x="100" y="1697"/>
                              <a:pt x="174" y="1697"/>
                            </a:cubicBezTo>
                            <a:cubicBezTo>
                              <a:pt x="232" y="1697"/>
                              <a:pt x="290" y="1663"/>
                              <a:pt x="317" y="1589"/>
                            </a:cubicBezTo>
                            <a:cubicBezTo>
                              <a:pt x="361" y="1468"/>
                              <a:pt x="364" y="1340"/>
                              <a:pt x="377" y="1212"/>
                            </a:cubicBezTo>
                            <a:cubicBezTo>
                              <a:pt x="388" y="1094"/>
                              <a:pt x="397" y="973"/>
                              <a:pt x="411" y="852"/>
                            </a:cubicBezTo>
                            <a:cubicBezTo>
                              <a:pt x="431" y="613"/>
                              <a:pt x="448" y="371"/>
                              <a:pt x="465" y="131"/>
                            </a:cubicBezTo>
                            <a:cubicBezTo>
                              <a:pt x="473" y="48"/>
                              <a:pt x="397" y="0"/>
                              <a:pt x="3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4"/>
                      <p:cNvSpPr/>
                      <p:nvPr/>
                    </p:nvSpPr>
                    <p:spPr>
                      <a:xfrm>
                        <a:off x="2931670" y="4112665"/>
                        <a:ext cx="28452" cy="98938"/>
                      </a:xfrm>
                      <a:custGeom>
                        <a:avLst/>
                        <a:gdLst/>
                        <a:ahLst/>
                        <a:cxnLst/>
                        <a:rect l="l" t="t" r="r" b="b"/>
                        <a:pathLst>
                          <a:path w="553" h="1923" extrusionOk="0">
                            <a:moveTo>
                              <a:pt x="398" y="0"/>
                            </a:moveTo>
                            <a:cubicBezTo>
                              <a:pt x="338" y="0"/>
                              <a:pt x="279" y="31"/>
                              <a:pt x="268" y="99"/>
                            </a:cubicBezTo>
                            <a:cubicBezTo>
                              <a:pt x="223" y="373"/>
                              <a:pt x="176" y="645"/>
                              <a:pt x="133" y="914"/>
                            </a:cubicBezTo>
                            <a:cubicBezTo>
                              <a:pt x="86" y="1190"/>
                              <a:pt x="28" y="1470"/>
                              <a:pt x="8" y="1749"/>
                            </a:cubicBezTo>
                            <a:cubicBezTo>
                              <a:pt x="1" y="1860"/>
                              <a:pt x="97" y="1922"/>
                              <a:pt x="191" y="1922"/>
                            </a:cubicBezTo>
                            <a:cubicBezTo>
                              <a:pt x="266" y="1922"/>
                              <a:pt x="338" y="1883"/>
                              <a:pt x="355" y="1796"/>
                            </a:cubicBezTo>
                            <a:cubicBezTo>
                              <a:pt x="412" y="1520"/>
                              <a:pt x="429" y="1237"/>
                              <a:pt x="456" y="958"/>
                            </a:cubicBezTo>
                            <a:cubicBezTo>
                              <a:pt x="486" y="685"/>
                              <a:pt x="513" y="413"/>
                              <a:pt x="543" y="137"/>
                            </a:cubicBezTo>
                            <a:cubicBezTo>
                              <a:pt x="553" y="50"/>
                              <a:pt x="474"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4"/>
                      <p:cNvSpPr/>
                      <p:nvPr/>
                    </p:nvSpPr>
                    <p:spPr>
                      <a:xfrm>
                        <a:off x="3071148" y="4152846"/>
                        <a:ext cx="20477" cy="84429"/>
                      </a:xfrm>
                      <a:custGeom>
                        <a:avLst/>
                        <a:gdLst/>
                        <a:ahLst/>
                        <a:cxnLst/>
                        <a:rect l="l" t="t" r="r" b="b"/>
                        <a:pathLst>
                          <a:path w="398" h="1641" extrusionOk="0">
                            <a:moveTo>
                              <a:pt x="200" y="1"/>
                            </a:moveTo>
                            <a:cubicBezTo>
                              <a:pt x="118" y="1"/>
                              <a:pt x="35" y="54"/>
                              <a:pt x="34" y="160"/>
                            </a:cubicBezTo>
                            <a:cubicBezTo>
                              <a:pt x="30" y="389"/>
                              <a:pt x="27" y="614"/>
                              <a:pt x="24" y="844"/>
                            </a:cubicBezTo>
                            <a:cubicBezTo>
                              <a:pt x="24" y="955"/>
                              <a:pt x="21" y="1066"/>
                              <a:pt x="21" y="1177"/>
                            </a:cubicBezTo>
                            <a:cubicBezTo>
                              <a:pt x="17" y="1308"/>
                              <a:pt x="1" y="1436"/>
                              <a:pt x="54" y="1557"/>
                            </a:cubicBezTo>
                            <a:cubicBezTo>
                              <a:pt x="79" y="1613"/>
                              <a:pt x="140" y="1640"/>
                              <a:pt x="200" y="1640"/>
                            </a:cubicBezTo>
                            <a:cubicBezTo>
                              <a:pt x="261" y="1640"/>
                              <a:pt x="322" y="1613"/>
                              <a:pt x="347" y="1557"/>
                            </a:cubicBezTo>
                            <a:cubicBezTo>
                              <a:pt x="397" y="1439"/>
                              <a:pt x="384" y="1315"/>
                              <a:pt x="384" y="1190"/>
                            </a:cubicBezTo>
                            <a:cubicBezTo>
                              <a:pt x="380" y="1072"/>
                              <a:pt x="380" y="958"/>
                              <a:pt x="377" y="844"/>
                            </a:cubicBezTo>
                            <a:cubicBezTo>
                              <a:pt x="374" y="614"/>
                              <a:pt x="371" y="389"/>
                              <a:pt x="367" y="160"/>
                            </a:cubicBezTo>
                            <a:cubicBezTo>
                              <a:pt x="366" y="54"/>
                              <a:pt x="283"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4"/>
                      <p:cNvSpPr/>
                      <p:nvPr/>
                    </p:nvSpPr>
                    <p:spPr>
                      <a:xfrm>
                        <a:off x="3069193" y="3931615"/>
                        <a:ext cx="29018" cy="98218"/>
                      </a:xfrm>
                      <a:custGeom>
                        <a:avLst/>
                        <a:gdLst/>
                        <a:ahLst/>
                        <a:cxnLst/>
                        <a:rect l="l" t="t" r="r" b="b"/>
                        <a:pathLst>
                          <a:path w="564" h="1909" extrusionOk="0">
                            <a:moveTo>
                              <a:pt x="140" y="1"/>
                            </a:moveTo>
                            <a:cubicBezTo>
                              <a:pt x="71" y="1"/>
                              <a:pt x="1" y="47"/>
                              <a:pt x="5" y="127"/>
                            </a:cubicBezTo>
                            <a:cubicBezTo>
                              <a:pt x="22" y="413"/>
                              <a:pt x="42" y="696"/>
                              <a:pt x="62" y="979"/>
                            </a:cubicBezTo>
                            <a:cubicBezTo>
                              <a:pt x="72" y="1117"/>
                              <a:pt x="85" y="1255"/>
                              <a:pt x="99" y="1393"/>
                            </a:cubicBezTo>
                            <a:cubicBezTo>
                              <a:pt x="112" y="1552"/>
                              <a:pt x="112" y="1734"/>
                              <a:pt x="224" y="1861"/>
                            </a:cubicBezTo>
                            <a:cubicBezTo>
                              <a:pt x="252" y="1894"/>
                              <a:pt x="295" y="1909"/>
                              <a:pt x="339" y="1909"/>
                            </a:cubicBezTo>
                            <a:cubicBezTo>
                              <a:pt x="401" y="1909"/>
                              <a:pt x="464" y="1879"/>
                              <a:pt x="489" y="1824"/>
                            </a:cubicBezTo>
                            <a:cubicBezTo>
                              <a:pt x="564" y="1673"/>
                              <a:pt x="516" y="1498"/>
                              <a:pt x="493" y="1339"/>
                            </a:cubicBezTo>
                            <a:cubicBezTo>
                              <a:pt x="469" y="1201"/>
                              <a:pt x="446" y="1067"/>
                              <a:pt x="422" y="932"/>
                            </a:cubicBezTo>
                            <a:cubicBezTo>
                              <a:pt x="371" y="653"/>
                              <a:pt x="317" y="373"/>
                              <a:pt x="261" y="94"/>
                            </a:cubicBezTo>
                            <a:cubicBezTo>
                              <a:pt x="247" y="30"/>
                              <a:pt x="194"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4"/>
                      <p:cNvSpPr/>
                      <p:nvPr/>
                    </p:nvSpPr>
                    <p:spPr>
                      <a:xfrm>
                        <a:off x="3016612" y="4076136"/>
                        <a:ext cx="23770" cy="105472"/>
                      </a:xfrm>
                      <a:custGeom>
                        <a:avLst/>
                        <a:gdLst/>
                        <a:ahLst/>
                        <a:cxnLst/>
                        <a:rect l="l" t="t" r="r" b="b"/>
                        <a:pathLst>
                          <a:path w="462" h="2050" extrusionOk="0">
                            <a:moveTo>
                              <a:pt x="258" y="1"/>
                            </a:moveTo>
                            <a:cubicBezTo>
                              <a:pt x="182" y="1"/>
                              <a:pt x="101" y="54"/>
                              <a:pt x="101" y="143"/>
                            </a:cubicBezTo>
                            <a:cubicBezTo>
                              <a:pt x="97" y="429"/>
                              <a:pt x="97" y="715"/>
                              <a:pt x="81" y="1002"/>
                            </a:cubicBezTo>
                            <a:cubicBezTo>
                              <a:pt x="60" y="1288"/>
                              <a:pt x="20" y="1574"/>
                              <a:pt x="6" y="1860"/>
                            </a:cubicBezTo>
                            <a:cubicBezTo>
                              <a:pt x="1" y="1981"/>
                              <a:pt x="106" y="2049"/>
                              <a:pt x="208" y="2049"/>
                            </a:cubicBezTo>
                            <a:cubicBezTo>
                              <a:pt x="288" y="2049"/>
                              <a:pt x="366" y="2007"/>
                              <a:pt x="387" y="1914"/>
                            </a:cubicBezTo>
                            <a:cubicBezTo>
                              <a:pt x="451" y="1611"/>
                              <a:pt x="461" y="1308"/>
                              <a:pt x="458" y="1002"/>
                            </a:cubicBezTo>
                            <a:cubicBezTo>
                              <a:pt x="455" y="699"/>
                              <a:pt x="430" y="402"/>
                              <a:pt x="383" y="103"/>
                            </a:cubicBezTo>
                            <a:cubicBezTo>
                              <a:pt x="372" y="32"/>
                              <a:pt x="317"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4"/>
                      <p:cNvSpPr/>
                      <p:nvPr/>
                    </p:nvSpPr>
                    <p:spPr>
                      <a:xfrm>
                        <a:off x="3172039" y="4185414"/>
                        <a:ext cx="31436" cy="106347"/>
                      </a:xfrm>
                      <a:custGeom>
                        <a:avLst/>
                        <a:gdLst/>
                        <a:ahLst/>
                        <a:cxnLst/>
                        <a:rect l="l" t="t" r="r" b="b"/>
                        <a:pathLst>
                          <a:path w="611" h="2067" extrusionOk="0">
                            <a:moveTo>
                              <a:pt x="134" y="1"/>
                            </a:moveTo>
                            <a:cubicBezTo>
                              <a:pt x="66" y="1"/>
                              <a:pt x="0" y="44"/>
                              <a:pt x="2" y="133"/>
                            </a:cubicBezTo>
                            <a:cubicBezTo>
                              <a:pt x="5" y="456"/>
                              <a:pt x="35" y="776"/>
                              <a:pt x="86" y="1092"/>
                            </a:cubicBezTo>
                            <a:cubicBezTo>
                              <a:pt x="109" y="1251"/>
                              <a:pt x="140" y="1409"/>
                              <a:pt x="176" y="1564"/>
                            </a:cubicBezTo>
                            <a:cubicBezTo>
                              <a:pt x="197" y="1641"/>
                              <a:pt x="217" y="1718"/>
                              <a:pt x="244" y="1793"/>
                            </a:cubicBezTo>
                            <a:cubicBezTo>
                              <a:pt x="274" y="1874"/>
                              <a:pt x="318" y="1937"/>
                              <a:pt x="362" y="2008"/>
                            </a:cubicBezTo>
                            <a:cubicBezTo>
                              <a:pt x="389" y="2047"/>
                              <a:pt x="435" y="2066"/>
                              <a:pt x="479" y="2066"/>
                            </a:cubicBezTo>
                            <a:cubicBezTo>
                              <a:pt x="546" y="2066"/>
                              <a:pt x="611" y="2023"/>
                              <a:pt x="605" y="1941"/>
                            </a:cubicBezTo>
                            <a:cubicBezTo>
                              <a:pt x="597" y="1860"/>
                              <a:pt x="597" y="1779"/>
                              <a:pt x="580" y="1701"/>
                            </a:cubicBezTo>
                            <a:cubicBezTo>
                              <a:pt x="560" y="1625"/>
                              <a:pt x="537" y="1547"/>
                              <a:pt x="517" y="1470"/>
                            </a:cubicBezTo>
                            <a:cubicBezTo>
                              <a:pt x="476" y="1328"/>
                              <a:pt x="439" y="1184"/>
                              <a:pt x="409" y="1039"/>
                            </a:cubicBezTo>
                            <a:cubicBezTo>
                              <a:pt x="342" y="742"/>
                              <a:pt x="302" y="439"/>
                              <a:pt x="277" y="133"/>
                            </a:cubicBezTo>
                            <a:cubicBezTo>
                              <a:pt x="273" y="45"/>
                              <a:pt x="202"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4"/>
                      <p:cNvSpPr/>
                      <p:nvPr/>
                    </p:nvSpPr>
                    <p:spPr>
                      <a:xfrm>
                        <a:off x="3222665" y="4391776"/>
                        <a:ext cx="25210" cy="106296"/>
                      </a:xfrm>
                      <a:custGeom>
                        <a:avLst/>
                        <a:gdLst/>
                        <a:ahLst/>
                        <a:cxnLst/>
                        <a:rect l="l" t="t" r="r" b="b"/>
                        <a:pathLst>
                          <a:path w="490" h="2066" extrusionOk="0">
                            <a:moveTo>
                              <a:pt x="159" y="0"/>
                            </a:moveTo>
                            <a:cubicBezTo>
                              <a:pt x="78" y="0"/>
                              <a:pt x="0" y="71"/>
                              <a:pt x="4" y="155"/>
                            </a:cubicBezTo>
                            <a:cubicBezTo>
                              <a:pt x="11" y="448"/>
                              <a:pt x="17" y="737"/>
                              <a:pt x="28" y="1030"/>
                            </a:cubicBezTo>
                            <a:cubicBezTo>
                              <a:pt x="34" y="1326"/>
                              <a:pt x="38" y="1626"/>
                              <a:pt x="88" y="1922"/>
                            </a:cubicBezTo>
                            <a:cubicBezTo>
                              <a:pt x="104" y="2008"/>
                              <a:pt x="196" y="2066"/>
                              <a:pt x="281" y="2066"/>
                            </a:cubicBezTo>
                            <a:cubicBezTo>
                              <a:pt x="290" y="2066"/>
                              <a:pt x="299" y="2065"/>
                              <a:pt x="307" y="2064"/>
                            </a:cubicBezTo>
                            <a:cubicBezTo>
                              <a:pt x="404" y="2050"/>
                              <a:pt x="475" y="1969"/>
                              <a:pt x="479" y="1868"/>
                            </a:cubicBezTo>
                            <a:cubicBezTo>
                              <a:pt x="489" y="1582"/>
                              <a:pt x="445" y="1296"/>
                              <a:pt x="412" y="1013"/>
                            </a:cubicBezTo>
                            <a:cubicBezTo>
                              <a:pt x="381" y="727"/>
                              <a:pt x="348" y="441"/>
                              <a:pt x="317" y="155"/>
                            </a:cubicBezTo>
                            <a:cubicBezTo>
                              <a:pt x="307" y="71"/>
                              <a:pt x="250" y="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4"/>
                      <p:cNvSpPr/>
                      <p:nvPr/>
                    </p:nvSpPr>
                    <p:spPr>
                      <a:xfrm>
                        <a:off x="3071148" y="4365074"/>
                        <a:ext cx="24799" cy="106347"/>
                      </a:xfrm>
                      <a:custGeom>
                        <a:avLst/>
                        <a:gdLst/>
                        <a:ahLst/>
                        <a:cxnLst/>
                        <a:rect l="l" t="t" r="r" b="b"/>
                        <a:pathLst>
                          <a:path w="482" h="2067" extrusionOk="0">
                            <a:moveTo>
                              <a:pt x="206" y="1"/>
                            </a:moveTo>
                            <a:cubicBezTo>
                              <a:pt x="108" y="1"/>
                              <a:pt x="47" y="78"/>
                              <a:pt x="37" y="169"/>
                            </a:cubicBezTo>
                            <a:cubicBezTo>
                              <a:pt x="10" y="462"/>
                              <a:pt x="1" y="754"/>
                              <a:pt x="10" y="1048"/>
                            </a:cubicBezTo>
                            <a:cubicBezTo>
                              <a:pt x="21" y="1340"/>
                              <a:pt x="41" y="1647"/>
                              <a:pt x="114" y="1933"/>
                            </a:cubicBezTo>
                            <a:cubicBezTo>
                              <a:pt x="133" y="2012"/>
                              <a:pt x="208" y="2066"/>
                              <a:pt x="287" y="2066"/>
                            </a:cubicBezTo>
                            <a:cubicBezTo>
                              <a:pt x="296" y="2066"/>
                              <a:pt x="305" y="2065"/>
                              <a:pt x="313" y="2064"/>
                            </a:cubicBezTo>
                            <a:cubicBezTo>
                              <a:pt x="394" y="2054"/>
                              <a:pt x="481" y="1977"/>
                              <a:pt x="472" y="1886"/>
                            </a:cubicBezTo>
                            <a:cubicBezTo>
                              <a:pt x="441" y="1600"/>
                              <a:pt x="388" y="1317"/>
                              <a:pt x="371" y="1031"/>
                            </a:cubicBezTo>
                            <a:cubicBezTo>
                              <a:pt x="354" y="745"/>
                              <a:pt x="354" y="456"/>
                              <a:pt x="377" y="169"/>
                            </a:cubicBezTo>
                            <a:cubicBezTo>
                              <a:pt x="380" y="78"/>
                              <a:pt x="293"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4"/>
                      <p:cNvSpPr/>
                      <p:nvPr/>
                    </p:nvSpPr>
                    <p:spPr>
                      <a:xfrm>
                        <a:off x="2878368" y="4340430"/>
                        <a:ext cx="30561" cy="120496"/>
                      </a:xfrm>
                      <a:custGeom>
                        <a:avLst/>
                        <a:gdLst/>
                        <a:ahLst/>
                        <a:cxnLst/>
                        <a:rect l="l" t="t" r="r" b="b"/>
                        <a:pathLst>
                          <a:path w="594" h="2342" extrusionOk="0">
                            <a:moveTo>
                              <a:pt x="428" y="1"/>
                            </a:moveTo>
                            <a:cubicBezTo>
                              <a:pt x="365" y="1"/>
                              <a:pt x="306" y="34"/>
                              <a:pt x="297" y="106"/>
                            </a:cubicBezTo>
                            <a:cubicBezTo>
                              <a:pt x="202" y="789"/>
                              <a:pt x="105" y="1473"/>
                              <a:pt x="14" y="2159"/>
                            </a:cubicBezTo>
                            <a:cubicBezTo>
                              <a:pt x="0" y="2257"/>
                              <a:pt x="108" y="2341"/>
                              <a:pt x="199" y="2341"/>
                            </a:cubicBezTo>
                            <a:cubicBezTo>
                              <a:pt x="307" y="2341"/>
                              <a:pt x="374" y="2257"/>
                              <a:pt x="384" y="2159"/>
                            </a:cubicBezTo>
                            <a:cubicBezTo>
                              <a:pt x="455" y="1490"/>
                              <a:pt x="519" y="817"/>
                              <a:pt x="586" y="147"/>
                            </a:cubicBezTo>
                            <a:cubicBezTo>
                              <a:pt x="594" y="54"/>
                              <a:pt x="508" y="1"/>
                              <a:pt x="4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4"/>
                      <p:cNvSpPr/>
                      <p:nvPr/>
                    </p:nvSpPr>
                    <p:spPr>
                      <a:xfrm>
                        <a:off x="2973240" y="4273135"/>
                        <a:ext cx="19294" cy="109691"/>
                      </a:xfrm>
                      <a:custGeom>
                        <a:avLst/>
                        <a:gdLst/>
                        <a:ahLst/>
                        <a:cxnLst/>
                        <a:rect l="l" t="t" r="r" b="b"/>
                        <a:pathLst>
                          <a:path w="375" h="2132" extrusionOk="0">
                            <a:moveTo>
                              <a:pt x="188" y="0"/>
                            </a:moveTo>
                            <a:cubicBezTo>
                              <a:pt x="116" y="0"/>
                              <a:pt x="43" y="47"/>
                              <a:pt x="41" y="142"/>
                            </a:cubicBezTo>
                            <a:cubicBezTo>
                              <a:pt x="38" y="445"/>
                              <a:pt x="32" y="748"/>
                              <a:pt x="25" y="1051"/>
                            </a:cubicBezTo>
                            <a:cubicBezTo>
                              <a:pt x="18" y="1350"/>
                              <a:pt x="1" y="1653"/>
                              <a:pt x="8" y="1956"/>
                            </a:cubicBezTo>
                            <a:cubicBezTo>
                              <a:pt x="10" y="2072"/>
                              <a:pt x="99" y="2131"/>
                              <a:pt x="189" y="2131"/>
                            </a:cubicBezTo>
                            <a:cubicBezTo>
                              <a:pt x="279" y="2131"/>
                              <a:pt x="368" y="2073"/>
                              <a:pt x="372" y="1956"/>
                            </a:cubicBezTo>
                            <a:cubicBezTo>
                              <a:pt x="375" y="1653"/>
                              <a:pt x="358" y="1350"/>
                              <a:pt x="351" y="1051"/>
                            </a:cubicBezTo>
                            <a:cubicBezTo>
                              <a:pt x="344" y="748"/>
                              <a:pt x="338" y="445"/>
                              <a:pt x="335" y="142"/>
                            </a:cubicBezTo>
                            <a:cubicBezTo>
                              <a:pt x="333" y="47"/>
                              <a:pt x="261"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4"/>
                      <p:cNvSpPr/>
                      <p:nvPr/>
                    </p:nvSpPr>
                    <p:spPr>
                      <a:xfrm>
                        <a:off x="3176927" y="3935628"/>
                        <a:ext cx="32877" cy="124715"/>
                      </a:xfrm>
                      <a:custGeom>
                        <a:avLst/>
                        <a:gdLst/>
                        <a:ahLst/>
                        <a:cxnLst/>
                        <a:rect l="l" t="t" r="r" b="b"/>
                        <a:pathLst>
                          <a:path w="639" h="2424" extrusionOk="0">
                            <a:moveTo>
                              <a:pt x="155" y="1"/>
                            </a:moveTo>
                            <a:cubicBezTo>
                              <a:pt x="143" y="1"/>
                              <a:pt x="130" y="2"/>
                              <a:pt x="119" y="6"/>
                            </a:cubicBezTo>
                            <a:cubicBezTo>
                              <a:pt x="31" y="29"/>
                              <a:pt x="1" y="110"/>
                              <a:pt x="11" y="191"/>
                            </a:cubicBezTo>
                            <a:cubicBezTo>
                              <a:pt x="58" y="545"/>
                              <a:pt x="109" y="898"/>
                              <a:pt x="153" y="1252"/>
                            </a:cubicBezTo>
                            <a:cubicBezTo>
                              <a:pt x="199" y="1605"/>
                              <a:pt x="237" y="1959"/>
                              <a:pt x="311" y="2308"/>
                            </a:cubicBezTo>
                            <a:cubicBezTo>
                              <a:pt x="328" y="2387"/>
                              <a:pt x="396" y="2423"/>
                              <a:pt x="465" y="2423"/>
                            </a:cubicBezTo>
                            <a:cubicBezTo>
                              <a:pt x="551" y="2423"/>
                              <a:pt x="638" y="2367"/>
                              <a:pt x="631" y="2265"/>
                            </a:cubicBezTo>
                            <a:cubicBezTo>
                              <a:pt x="600" y="1904"/>
                              <a:pt x="533" y="1544"/>
                              <a:pt x="476" y="1184"/>
                            </a:cubicBezTo>
                            <a:cubicBezTo>
                              <a:pt x="415" y="827"/>
                              <a:pt x="361" y="467"/>
                              <a:pt x="304" y="110"/>
                            </a:cubicBezTo>
                            <a:cubicBezTo>
                              <a:pt x="293" y="42"/>
                              <a:pt x="220"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4"/>
                      <p:cNvSpPr/>
                      <p:nvPr/>
                    </p:nvSpPr>
                    <p:spPr>
                      <a:xfrm>
                        <a:off x="2992482" y="4999391"/>
                        <a:ext cx="34163" cy="76712"/>
                      </a:xfrm>
                      <a:custGeom>
                        <a:avLst/>
                        <a:gdLst/>
                        <a:ahLst/>
                        <a:cxnLst/>
                        <a:rect l="l" t="t" r="r" b="b"/>
                        <a:pathLst>
                          <a:path w="664" h="1491" extrusionOk="0">
                            <a:moveTo>
                              <a:pt x="501" y="0"/>
                            </a:moveTo>
                            <a:cubicBezTo>
                              <a:pt x="447" y="0"/>
                              <a:pt x="395" y="30"/>
                              <a:pt x="374" y="100"/>
                            </a:cubicBezTo>
                            <a:cubicBezTo>
                              <a:pt x="310" y="322"/>
                              <a:pt x="243" y="544"/>
                              <a:pt x="179" y="767"/>
                            </a:cubicBezTo>
                            <a:cubicBezTo>
                              <a:pt x="146" y="881"/>
                              <a:pt x="112" y="996"/>
                              <a:pt x="78" y="1110"/>
                            </a:cubicBezTo>
                            <a:cubicBezTo>
                              <a:pt x="45" y="1231"/>
                              <a:pt x="1" y="1437"/>
                              <a:pt x="169" y="1484"/>
                            </a:cubicBezTo>
                            <a:cubicBezTo>
                              <a:pt x="186" y="1489"/>
                              <a:pt x="201" y="1491"/>
                              <a:pt x="216" y="1491"/>
                            </a:cubicBezTo>
                            <a:cubicBezTo>
                              <a:pt x="346" y="1491"/>
                              <a:pt x="401" y="1317"/>
                              <a:pt x="425" y="1208"/>
                            </a:cubicBezTo>
                            <a:cubicBezTo>
                              <a:pt x="452" y="1090"/>
                              <a:pt x="475" y="973"/>
                              <a:pt x="503" y="855"/>
                            </a:cubicBezTo>
                            <a:cubicBezTo>
                              <a:pt x="550" y="629"/>
                              <a:pt x="596" y="400"/>
                              <a:pt x="644" y="171"/>
                            </a:cubicBezTo>
                            <a:cubicBezTo>
                              <a:pt x="664" y="68"/>
                              <a:pt x="581"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4"/>
                      <p:cNvSpPr/>
                      <p:nvPr/>
                    </p:nvSpPr>
                    <p:spPr>
                      <a:xfrm>
                        <a:off x="3077167" y="4997487"/>
                        <a:ext cx="31796" cy="78050"/>
                      </a:xfrm>
                      <a:custGeom>
                        <a:avLst/>
                        <a:gdLst/>
                        <a:ahLst/>
                        <a:cxnLst/>
                        <a:rect l="l" t="t" r="r" b="b"/>
                        <a:pathLst>
                          <a:path w="618" h="1517" extrusionOk="0">
                            <a:moveTo>
                              <a:pt x="182" y="1"/>
                            </a:moveTo>
                            <a:cubicBezTo>
                              <a:pt x="167" y="1"/>
                              <a:pt x="153" y="2"/>
                              <a:pt x="139" y="6"/>
                            </a:cubicBezTo>
                            <a:cubicBezTo>
                              <a:pt x="41" y="33"/>
                              <a:pt x="1" y="127"/>
                              <a:pt x="18" y="222"/>
                            </a:cubicBezTo>
                            <a:cubicBezTo>
                              <a:pt x="52" y="430"/>
                              <a:pt x="86" y="642"/>
                              <a:pt x="119" y="851"/>
                            </a:cubicBezTo>
                            <a:cubicBezTo>
                              <a:pt x="136" y="955"/>
                              <a:pt x="153" y="1056"/>
                              <a:pt x="170" y="1161"/>
                            </a:cubicBezTo>
                            <a:cubicBezTo>
                              <a:pt x="190" y="1279"/>
                              <a:pt x="187" y="1437"/>
                              <a:pt x="314" y="1498"/>
                            </a:cubicBezTo>
                            <a:cubicBezTo>
                              <a:pt x="340" y="1510"/>
                              <a:pt x="368" y="1516"/>
                              <a:pt x="395" y="1516"/>
                            </a:cubicBezTo>
                            <a:cubicBezTo>
                              <a:pt x="435" y="1516"/>
                              <a:pt x="474" y="1502"/>
                              <a:pt x="506" y="1470"/>
                            </a:cubicBezTo>
                            <a:cubicBezTo>
                              <a:pt x="617" y="1363"/>
                              <a:pt x="560" y="1204"/>
                              <a:pt x="533" y="1073"/>
                            </a:cubicBezTo>
                            <a:cubicBezTo>
                              <a:pt x="513" y="969"/>
                              <a:pt x="496" y="868"/>
                              <a:pt x="476" y="767"/>
                            </a:cubicBezTo>
                            <a:cubicBezTo>
                              <a:pt x="435" y="555"/>
                              <a:pt x="395" y="339"/>
                              <a:pt x="355" y="127"/>
                            </a:cubicBezTo>
                            <a:cubicBezTo>
                              <a:pt x="340" y="51"/>
                              <a:pt x="260" y="1"/>
                              <a:pt x="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4"/>
                      <p:cNvSpPr/>
                      <p:nvPr/>
                    </p:nvSpPr>
                    <p:spPr>
                      <a:xfrm>
                        <a:off x="2481542" y="3098705"/>
                        <a:ext cx="82989" cy="106141"/>
                      </a:xfrm>
                      <a:custGeom>
                        <a:avLst/>
                        <a:gdLst/>
                        <a:ahLst/>
                        <a:cxnLst/>
                        <a:rect l="l" t="t" r="r" b="b"/>
                        <a:pathLst>
                          <a:path w="1613" h="2063" extrusionOk="0">
                            <a:moveTo>
                              <a:pt x="1365" y="1"/>
                            </a:moveTo>
                            <a:cubicBezTo>
                              <a:pt x="1338" y="1"/>
                              <a:pt x="1310" y="9"/>
                              <a:pt x="1284" y="27"/>
                            </a:cubicBezTo>
                            <a:cubicBezTo>
                              <a:pt x="961" y="249"/>
                              <a:pt x="684" y="518"/>
                              <a:pt x="453" y="835"/>
                            </a:cubicBezTo>
                            <a:cubicBezTo>
                              <a:pt x="234" y="1135"/>
                              <a:pt x="1" y="1522"/>
                              <a:pt x="21" y="1905"/>
                            </a:cubicBezTo>
                            <a:cubicBezTo>
                              <a:pt x="26" y="2004"/>
                              <a:pt x="104" y="2062"/>
                              <a:pt x="184" y="2062"/>
                            </a:cubicBezTo>
                            <a:cubicBezTo>
                              <a:pt x="235" y="2062"/>
                              <a:pt x="287" y="2038"/>
                              <a:pt x="321" y="1986"/>
                            </a:cubicBezTo>
                            <a:cubicBezTo>
                              <a:pt x="419" y="1838"/>
                              <a:pt x="479" y="1676"/>
                              <a:pt x="543" y="1525"/>
                            </a:cubicBezTo>
                            <a:cubicBezTo>
                              <a:pt x="617" y="1360"/>
                              <a:pt x="698" y="1202"/>
                              <a:pt x="796" y="1050"/>
                            </a:cubicBezTo>
                            <a:cubicBezTo>
                              <a:pt x="981" y="761"/>
                              <a:pt x="1216" y="504"/>
                              <a:pt x="1489" y="293"/>
                            </a:cubicBezTo>
                            <a:cubicBezTo>
                              <a:pt x="1612" y="195"/>
                              <a:pt x="1498" y="1"/>
                              <a:pt x="1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4"/>
                      <p:cNvSpPr/>
                      <p:nvPr/>
                    </p:nvSpPr>
                    <p:spPr>
                      <a:xfrm>
                        <a:off x="2522650" y="3168058"/>
                        <a:ext cx="47849" cy="73368"/>
                      </a:xfrm>
                      <a:custGeom>
                        <a:avLst/>
                        <a:gdLst/>
                        <a:ahLst/>
                        <a:cxnLst/>
                        <a:rect l="l" t="t" r="r" b="b"/>
                        <a:pathLst>
                          <a:path w="930" h="1426" extrusionOk="0">
                            <a:moveTo>
                              <a:pt x="769" y="0"/>
                            </a:moveTo>
                            <a:cubicBezTo>
                              <a:pt x="719" y="0"/>
                              <a:pt x="670" y="24"/>
                              <a:pt x="643" y="69"/>
                            </a:cubicBezTo>
                            <a:cubicBezTo>
                              <a:pt x="542" y="254"/>
                              <a:pt x="441" y="439"/>
                              <a:pt x="340" y="624"/>
                            </a:cubicBezTo>
                            <a:cubicBezTo>
                              <a:pt x="239" y="806"/>
                              <a:pt x="128" y="988"/>
                              <a:pt x="37" y="1176"/>
                            </a:cubicBezTo>
                            <a:cubicBezTo>
                              <a:pt x="0" y="1257"/>
                              <a:pt x="17" y="1355"/>
                              <a:pt x="98" y="1402"/>
                            </a:cubicBezTo>
                            <a:cubicBezTo>
                              <a:pt x="124" y="1418"/>
                              <a:pt x="153" y="1426"/>
                              <a:pt x="181" y="1426"/>
                            </a:cubicBezTo>
                            <a:cubicBezTo>
                              <a:pt x="238" y="1426"/>
                              <a:pt x="294" y="1397"/>
                              <a:pt x="323" y="1345"/>
                            </a:cubicBezTo>
                            <a:cubicBezTo>
                              <a:pt x="431" y="1163"/>
                              <a:pt x="518" y="968"/>
                              <a:pt x="609" y="783"/>
                            </a:cubicBezTo>
                            <a:cubicBezTo>
                              <a:pt x="704" y="595"/>
                              <a:pt x="798" y="405"/>
                              <a:pt x="892" y="217"/>
                            </a:cubicBezTo>
                            <a:cubicBezTo>
                              <a:pt x="929" y="146"/>
                              <a:pt x="912" y="59"/>
                              <a:pt x="841" y="18"/>
                            </a:cubicBezTo>
                            <a:cubicBezTo>
                              <a:pt x="819" y="6"/>
                              <a:pt x="794" y="0"/>
                              <a:pt x="7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4"/>
                      <p:cNvSpPr/>
                      <p:nvPr/>
                    </p:nvSpPr>
                    <p:spPr>
                      <a:xfrm>
                        <a:off x="2515859" y="3504330"/>
                        <a:ext cx="70538" cy="119930"/>
                      </a:xfrm>
                      <a:custGeom>
                        <a:avLst/>
                        <a:gdLst/>
                        <a:ahLst/>
                        <a:cxnLst/>
                        <a:rect l="l" t="t" r="r" b="b"/>
                        <a:pathLst>
                          <a:path w="1371" h="2331" extrusionOk="0">
                            <a:moveTo>
                              <a:pt x="227" y="0"/>
                            </a:moveTo>
                            <a:cubicBezTo>
                              <a:pt x="143" y="0"/>
                              <a:pt x="56" y="57"/>
                              <a:pt x="44" y="168"/>
                            </a:cubicBezTo>
                            <a:cubicBezTo>
                              <a:pt x="0" y="562"/>
                              <a:pt x="61" y="962"/>
                              <a:pt x="213" y="1333"/>
                            </a:cubicBezTo>
                            <a:cubicBezTo>
                              <a:pt x="374" y="1720"/>
                              <a:pt x="603" y="2090"/>
                              <a:pt x="980" y="2299"/>
                            </a:cubicBezTo>
                            <a:cubicBezTo>
                              <a:pt x="1018" y="2321"/>
                              <a:pt x="1055" y="2330"/>
                              <a:pt x="1090" y="2330"/>
                            </a:cubicBezTo>
                            <a:cubicBezTo>
                              <a:pt x="1257" y="2330"/>
                              <a:pt x="1370" y="2113"/>
                              <a:pt x="1240" y="1963"/>
                            </a:cubicBezTo>
                            <a:cubicBezTo>
                              <a:pt x="1014" y="1697"/>
                              <a:pt x="785" y="1454"/>
                              <a:pt x="627" y="1141"/>
                            </a:cubicBezTo>
                            <a:cubicBezTo>
                              <a:pt x="479" y="841"/>
                              <a:pt x="398" y="502"/>
                              <a:pt x="391" y="168"/>
                            </a:cubicBezTo>
                            <a:cubicBezTo>
                              <a:pt x="388" y="55"/>
                              <a:pt x="309"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4"/>
                      <p:cNvSpPr/>
                      <p:nvPr/>
                    </p:nvSpPr>
                    <p:spPr>
                      <a:xfrm>
                        <a:off x="2667067" y="3622046"/>
                        <a:ext cx="47488" cy="78410"/>
                      </a:xfrm>
                      <a:custGeom>
                        <a:avLst/>
                        <a:gdLst/>
                        <a:ahLst/>
                        <a:cxnLst/>
                        <a:rect l="l" t="t" r="r" b="b"/>
                        <a:pathLst>
                          <a:path w="923" h="1524" extrusionOk="0">
                            <a:moveTo>
                              <a:pt x="209" y="1"/>
                            </a:moveTo>
                            <a:cubicBezTo>
                              <a:pt x="206" y="1"/>
                              <a:pt x="203" y="1"/>
                              <a:pt x="199" y="1"/>
                            </a:cubicBezTo>
                            <a:cubicBezTo>
                              <a:pt x="91" y="4"/>
                              <a:pt x="4" y="85"/>
                              <a:pt x="4" y="196"/>
                            </a:cubicBezTo>
                            <a:cubicBezTo>
                              <a:pt x="1" y="428"/>
                              <a:pt x="41" y="664"/>
                              <a:pt x="132" y="876"/>
                            </a:cubicBezTo>
                            <a:cubicBezTo>
                              <a:pt x="179" y="991"/>
                              <a:pt x="229" y="1095"/>
                              <a:pt x="296" y="1196"/>
                            </a:cubicBezTo>
                            <a:cubicBezTo>
                              <a:pt x="337" y="1253"/>
                              <a:pt x="377" y="1314"/>
                              <a:pt x="425" y="1361"/>
                            </a:cubicBezTo>
                            <a:cubicBezTo>
                              <a:pt x="475" y="1408"/>
                              <a:pt x="529" y="1452"/>
                              <a:pt x="586" y="1492"/>
                            </a:cubicBezTo>
                            <a:cubicBezTo>
                              <a:pt x="614" y="1514"/>
                              <a:pt x="647" y="1523"/>
                              <a:pt x="681" y="1523"/>
                            </a:cubicBezTo>
                            <a:cubicBezTo>
                              <a:pt x="747" y="1523"/>
                              <a:pt x="817" y="1487"/>
                              <a:pt x="855" y="1438"/>
                            </a:cubicBezTo>
                            <a:cubicBezTo>
                              <a:pt x="923" y="1354"/>
                              <a:pt x="910" y="1244"/>
                              <a:pt x="838" y="1163"/>
                            </a:cubicBezTo>
                            <a:cubicBezTo>
                              <a:pt x="826" y="1146"/>
                              <a:pt x="809" y="1129"/>
                              <a:pt x="795" y="1112"/>
                            </a:cubicBezTo>
                            <a:cubicBezTo>
                              <a:pt x="785" y="1098"/>
                              <a:pt x="778" y="1088"/>
                              <a:pt x="768" y="1075"/>
                            </a:cubicBezTo>
                            <a:cubicBezTo>
                              <a:pt x="748" y="1045"/>
                              <a:pt x="725" y="1017"/>
                              <a:pt x="697" y="987"/>
                            </a:cubicBezTo>
                            <a:cubicBezTo>
                              <a:pt x="691" y="981"/>
                              <a:pt x="684" y="970"/>
                              <a:pt x="677" y="961"/>
                            </a:cubicBezTo>
                            <a:cubicBezTo>
                              <a:pt x="620" y="880"/>
                              <a:pt x="566" y="795"/>
                              <a:pt x="523" y="705"/>
                            </a:cubicBezTo>
                            <a:cubicBezTo>
                              <a:pt x="515" y="694"/>
                              <a:pt x="512" y="681"/>
                              <a:pt x="506" y="671"/>
                            </a:cubicBezTo>
                            <a:cubicBezTo>
                              <a:pt x="506" y="671"/>
                              <a:pt x="502" y="661"/>
                              <a:pt x="498" y="654"/>
                            </a:cubicBezTo>
                            <a:cubicBezTo>
                              <a:pt x="495" y="647"/>
                              <a:pt x="492" y="641"/>
                              <a:pt x="492" y="641"/>
                            </a:cubicBezTo>
                            <a:cubicBezTo>
                              <a:pt x="489" y="630"/>
                              <a:pt x="485" y="617"/>
                              <a:pt x="478" y="607"/>
                            </a:cubicBezTo>
                            <a:cubicBezTo>
                              <a:pt x="462" y="560"/>
                              <a:pt x="448" y="509"/>
                              <a:pt x="435" y="462"/>
                            </a:cubicBezTo>
                            <a:cubicBezTo>
                              <a:pt x="425" y="415"/>
                              <a:pt x="414" y="368"/>
                              <a:pt x="408" y="321"/>
                            </a:cubicBezTo>
                            <a:cubicBezTo>
                              <a:pt x="408" y="318"/>
                              <a:pt x="405" y="318"/>
                              <a:pt x="405" y="314"/>
                            </a:cubicBezTo>
                            <a:cubicBezTo>
                              <a:pt x="405" y="301"/>
                              <a:pt x="405" y="290"/>
                              <a:pt x="401" y="277"/>
                            </a:cubicBezTo>
                            <a:cubicBezTo>
                              <a:pt x="401" y="250"/>
                              <a:pt x="397" y="223"/>
                              <a:pt x="397" y="196"/>
                            </a:cubicBezTo>
                            <a:cubicBezTo>
                              <a:pt x="391" y="99"/>
                              <a:pt x="315"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4"/>
                      <p:cNvSpPr/>
                      <p:nvPr/>
                    </p:nvSpPr>
                    <p:spPr>
                      <a:xfrm>
                        <a:off x="3246949" y="3705908"/>
                        <a:ext cx="73779" cy="96880"/>
                      </a:xfrm>
                      <a:custGeom>
                        <a:avLst/>
                        <a:gdLst/>
                        <a:ahLst/>
                        <a:cxnLst/>
                        <a:rect l="l" t="t" r="r" b="b"/>
                        <a:pathLst>
                          <a:path w="1434" h="1883" extrusionOk="0">
                            <a:moveTo>
                              <a:pt x="1214" y="1"/>
                            </a:moveTo>
                            <a:cubicBezTo>
                              <a:pt x="1155" y="1"/>
                              <a:pt x="1096" y="26"/>
                              <a:pt x="1057" y="85"/>
                            </a:cubicBezTo>
                            <a:cubicBezTo>
                              <a:pt x="889" y="333"/>
                              <a:pt x="765" y="606"/>
                              <a:pt x="603" y="859"/>
                            </a:cubicBezTo>
                            <a:cubicBezTo>
                              <a:pt x="445" y="1104"/>
                              <a:pt x="269" y="1337"/>
                              <a:pt x="74" y="1556"/>
                            </a:cubicBezTo>
                            <a:cubicBezTo>
                              <a:pt x="7" y="1633"/>
                              <a:pt x="0" y="1750"/>
                              <a:pt x="74" y="1828"/>
                            </a:cubicBezTo>
                            <a:cubicBezTo>
                              <a:pt x="110" y="1864"/>
                              <a:pt x="161" y="1883"/>
                              <a:pt x="212" y="1883"/>
                            </a:cubicBezTo>
                            <a:cubicBezTo>
                              <a:pt x="262" y="1883"/>
                              <a:pt x="312" y="1865"/>
                              <a:pt x="347" y="1828"/>
                            </a:cubicBezTo>
                            <a:cubicBezTo>
                              <a:pt x="566" y="1593"/>
                              <a:pt x="768" y="1340"/>
                              <a:pt x="946" y="1077"/>
                            </a:cubicBezTo>
                            <a:cubicBezTo>
                              <a:pt x="1128" y="812"/>
                              <a:pt x="1303" y="535"/>
                              <a:pt x="1394" y="226"/>
                            </a:cubicBezTo>
                            <a:cubicBezTo>
                              <a:pt x="1434" y="92"/>
                              <a:pt x="1325" y="1"/>
                              <a:pt x="1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4"/>
                      <p:cNvSpPr/>
                      <p:nvPr/>
                    </p:nvSpPr>
                    <p:spPr>
                      <a:xfrm>
                        <a:off x="3366928" y="3691399"/>
                        <a:ext cx="52376" cy="74345"/>
                      </a:xfrm>
                      <a:custGeom>
                        <a:avLst/>
                        <a:gdLst/>
                        <a:ahLst/>
                        <a:cxnLst/>
                        <a:rect l="l" t="t" r="r" b="b"/>
                        <a:pathLst>
                          <a:path w="1018" h="1445" extrusionOk="0">
                            <a:moveTo>
                              <a:pt x="825" y="0"/>
                            </a:moveTo>
                            <a:cubicBezTo>
                              <a:pt x="765" y="0"/>
                              <a:pt x="708" y="30"/>
                              <a:pt x="675" y="84"/>
                            </a:cubicBezTo>
                            <a:cubicBezTo>
                              <a:pt x="456" y="444"/>
                              <a:pt x="254" y="811"/>
                              <a:pt x="44" y="1178"/>
                            </a:cubicBezTo>
                            <a:cubicBezTo>
                              <a:pt x="1" y="1258"/>
                              <a:pt x="24" y="1376"/>
                              <a:pt x="109" y="1423"/>
                            </a:cubicBezTo>
                            <a:cubicBezTo>
                              <a:pt x="137" y="1438"/>
                              <a:pt x="167" y="1445"/>
                              <a:pt x="198" y="1445"/>
                            </a:cubicBezTo>
                            <a:cubicBezTo>
                              <a:pt x="259" y="1445"/>
                              <a:pt x="319" y="1416"/>
                              <a:pt x="351" y="1359"/>
                            </a:cubicBezTo>
                            <a:cubicBezTo>
                              <a:pt x="563" y="993"/>
                              <a:pt x="779" y="632"/>
                              <a:pt x="973" y="259"/>
                            </a:cubicBezTo>
                            <a:cubicBezTo>
                              <a:pt x="1018" y="178"/>
                              <a:pt x="998" y="67"/>
                              <a:pt x="913" y="23"/>
                            </a:cubicBezTo>
                            <a:cubicBezTo>
                              <a:pt x="885" y="8"/>
                              <a:pt x="855" y="0"/>
                              <a:pt x="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4"/>
                      <p:cNvSpPr/>
                      <p:nvPr/>
                    </p:nvSpPr>
                    <p:spPr>
                      <a:xfrm>
                        <a:off x="3478161" y="3161473"/>
                        <a:ext cx="52685" cy="96520"/>
                      </a:xfrm>
                      <a:custGeom>
                        <a:avLst/>
                        <a:gdLst/>
                        <a:ahLst/>
                        <a:cxnLst/>
                        <a:rect l="l" t="t" r="r" b="b"/>
                        <a:pathLst>
                          <a:path w="1024" h="1876" extrusionOk="0">
                            <a:moveTo>
                              <a:pt x="259" y="0"/>
                            </a:moveTo>
                            <a:cubicBezTo>
                              <a:pt x="133" y="0"/>
                              <a:pt x="0" y="150"/>
                              <a:pt x="91" y="274"/>
                            </a:cubicBezTo>
                            <a:cubicBezTo>
                              <a:pt x="250" y="480"/>
                              <a:pt x="371" y="706"/>
                              <a:pt x="448" y="958"/>
                            </a:cubicBezTo>
                            <a:cubicBezTo>
                              <a:pt x="465" y="1018"/>
                              <a:pt x="481" y="1079"/>
                              <a:pt x="495" y="1139"/>
                            </a:cubicBezTo>
                            <a:cubicBezTo>
                              <a:pt x="505" y="1194"/>
                              <a:pt x="522" y="1278"/>
                              <a:pt x="525" y="1312"/>
                            </a:cubicBezTo>
                            <a:cubicBezTo>
                              <a:pt x="545" y="1463"/>
                              <a:pt x="549" y="1601"/>
                              <a:pt x="582" y="1739"/>
                            </a:cubicBezTo>
                            <a:cubicBezTo>
                              <a:pt x="606" y="1830"/>
                              <a:pt x="687" y="1875"/>
                              <a:pt x="767" y="1875"/>
                            </a:cubicBezTo>
                            <a:cubicBezTo>
                              <a:pt x="847" y="1875"/>
                              <a:pt x="927" y="1830"/>
                              <a:pt x="949" y="1739"/>
                            </a:cubicBezTo>
                            <a:cubicBezTo>
                              <a:pt x="1024" y="1446"/>
                              <a:pt x="929" y="1113"/>
                              <a:pt x="825" y="840"/>
                            </a:cubicBezTo>
                            <a:cubicBezTo>
                              <a:pt x="714" y="554"/>
                              <a:pt x="566" y="294"/>
                              <a:pt x="374" y="56"/>
                            </a:cubicBezTo>
                            <a:cubicBezTo>
                              <a:pt x="342" y="17"/>
                              <a:pt x="301"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4"/>
                      <p:cNvSpPr/>
                      <p:nvPr/>
                    </p:nvSpPr>
                    <p:spPr>
                      <a:xfrm>
                        <a:off x="3526986" y="3113934"/>
                        <a:ext cx="46871" cy="124149"/>
                      </a:xfrm>
                      <a:custGeom>
                        <a:avLst/>
                        <a:gdLst/>
                        <a:ahLst/>
                        <a:cxnLst/>
                        <a:rect l="l" t="t" r="r" b="b"/>
                        <a:pathLst>
                          <a:path w="911" h="2413" extrusionOk="0">
                            <a:moveTo>
                              <a:pt x="216" y="0"/>
                            </a:moveTo>
                            <a:cubicBezTo>
                              <a:pt x="201" y="0"/>
                              <a:pt x="185" y="2"/>
                              <a:pt x="169" y="6"/>
                            </a:cubicBezTo>
                            <a:cubicBezTo>
                              <a:pt x="75" y="34"/>
                              <a:pt x="0" y="145"/>
                              <a:pt x="34" y="242"/>
                            </a:cubicBezTo>
                            <a:cubicBezTo>
                              <a:pt x="149" y="569"/>
                              <a:pt x="246" y="902"/>
                              <a:pt x="320" y="1243"/>
                            </a:cubicBezTo>
                            <a:cubicBezTo>
                              <a:pt x="395" y="1582"/>
                              <a:pt x="424" y="1929"/>
                              <a:pt x="505" y="2265"/>
                            </a:cubicBezTo>
                            <a:cubicBezTo>
                              <a:pt x="529" y="2366"/>
                              <a:pt x="613" y="2412"/>
                              <a:pt x="698" y="2412"/>
                            </a:cubicBezTo>
                            <a:cubicBezTo>
                              <a:pt x="803" y="2412"/>
                              <a:pt x="911" y="2341"/>
                              <a:pt x="909" y="2212"/>
                            </a:cubicBezTo>
                            <a:cubicBezTo>
                              <a:pt x="906" y="1855"/>
                              <a:pt x="815" y="1495"/>
                              <a:pt x="724" y="1151"/>
                            </a:cubicBezTo>
                            <a:cubicBezTo>
                              <a:pt x="637" y="808"/>
                              <a:pt x="529" y="471"/>
                              <a:pt x="401" y="141"/>
                            </a:cubicBezTo>
                            <a:cubicBezTo>
                              <a:pt x="370" y="59"/>
                              <a:pt x="300"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7" name="Google Shape;737;p24"/>
                  <p:cNvGrpSpPr/>
                  <p:nvPr/>
                </p:nvGrpSpPr>
                <p:grpSpPr>
                  <a:xfrm>
                    <a:off x="2833207" y="3117820"/>
                    <a:ext cx="1169643" cy="1063807"/>
                    <a:chOff x="2574408" y="2999408"/>
                    <a:chExt cx="1237717" cy="1125721"/>
                  </a:xfrm>
                </p:grpSpPr>
                <p:grpSp>
                  <p:nvGrpSpPr>
                    <p:cNvPr id="738" name="Google Shape;738;p24"/>
                    <p:cNvGrpSpPr/>
                    <p:nvPr/>
                  </p:nvGrpSpPr>
                  <p:grpSpPr>
                    <a:xfrm>
                      <a:off x="2840090" y="2999408"/>
                      <a:ext cx="386589" cy="176422"/>
                      <a:chOff x="2840090" y="2999408"/>
                      <a:chExt cx="386589" cy="176422"/>
                    </a:xfrm>
                  </p:grpSpPr>
                  <p:sp>
                    <p:nvSpPr>
                      <p:cNvPr id="739" name="Google Shape;739;p24"/>
                      <p:cNvSpPr/>
                      <p:nvPr/>
                    </p:nvSpPr>
                    <p:spPr>
                      <a:xfrm>
                        <a:off x="2840090" y="2999408"/>
                        <a:ext cx="93382" cy="176422"/>
                      </a:xfrm>
                      <a:custGeom>
                        <a:avLst/>
                        <a:gdLst/>
                        <a:ahLst/>
                        <a:cxnLst/>
                        <a:rect l="l" t="t" r="r" b="b"/>
                        <a:pathLst>
                          <a:path w="1815" h="3429" extrusionOk="0">
                            <a:moveTo>
                              <a:pt x="909" y="1"/>
                            </a:moveTo>
                            <a:cubicBezTo>
                              <a:pt x="407" y="1"/>
                              <a:pt x="0" y="768"/>
                              <a:pt x="0" y="1715"/>
                            </a:cubicBezTo>
                            <a:cubicBezTo>
                              <a:pt x="0" y="2661"/>
                              <a:pt x="407" y="3428"/>
                              <a:pt x="909" y="3428"/>
                            </a:cubicBezTo>
                            <a:cubicBezTo>
                              <a:pt x="1411" y="3428"/>
                              <a:pt x="1815" y="2661"/>
                              <a:pt x="1815" y="1715"/>
                            </a:cubicBezTo>
                            <a:cubicBezTo>
                              <a:pt x="1815" y="768"/>
                              <a:pt x="1411" y="1"/>
                              <a:pt x="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4"/>
                      <p:cNvSpPr/>
                      <p:nvPr/>
                    </p:nvSpPr>
                    <p:spPr>
                      <a:xfrm>
                        <a:off x="3133298" y="2999408"/>
                        <a:ext cx="93382" cy="176422"/>
                      </a:xfrm>
                      <a:custGeom>
                        <a:avLst/>
                        <a:gdLst/>
                        <a:ahLst/>
                        <a:cxnLst/>
                        <a:rect l="l" t="t" r="r" b="b"/>
                        <a:pathLst>
                          <a:path w="1815" h="3429" extrusionOk="0">
                            <a:moveTo>
                              <a:pt x="909" y="1"/>
                            </a:moveTo>
                            <a:cubicBezTo>
                              <a:pt x="408" y="1"/>
                              <a:pt x="0" y="768"/>
                              <a:pt x="0" y="1715"/>
                            </a:cubicBezTo>
                            <a:cubicBezTo>
                              <a:pt x="0" y="2661"/>
                              <a:pt x="408" y="3428"/>
                              <a:pt x="909" y="3428"/>
                            </a:cubicBezTo>
                            <a:cubicBezTo>
                              <a:pt x="1408" y="3428"/>
                              <a:pt x="1815" y="2661"/>
                              <a:pt x="1815" y="1715"/>
                            </a:cubicBezTo>
                            <a:cubicBezTo>
                              <a:pt x="1815" y="768"/>
                              <a:pt x="1408" y="1"/>
                              <a:pt x="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 name="Google Shape;741;p24"/>
                    <p:cNvGrpSpPr/>
                    <p:nvPr/>
                  </p:nvGrpSpPr>
                  <p:grpSpPr>
                    <a:xfrm>
                      <a:off x="2574408" y="3123966"/>
                      <a:ext cx="1237717" cy="1001163"/>
                      <a:chOff x="2574408" y="3123966"/>
                      <a:chExt cx="1237717" cy="1001163"/>
                    </a:xfrm>
                  </p:grpSpPr>
                  <p:grpSp>
                    <p:nvGrpSpPr>
                      <p:cNvPr id="742" name="Google Shape;742;p24"/>
                      <p:cNvGrpSpPr/>
                      <p:nvPr/>
                    </p:nvGrpSpPr>
                    <p:grpSpPr>
                      <a:xfrm>
                        <a:off x="3361577" y="3279446"/>
                        <a:ext cx="450548" cy="845684"/>
                        <a:chOff x="3361577" y="3279446"/>
                        <a:chExt cx="450548" cy="845684"/>
                      </a:xfrm>
                    </p:grpSpPr>
                    <p:sp>
                      <p:nvSpPr>
                        <p:cNvPr id="743" name="Google Shape;743;p24"/>
                        <p:cNvSpPr/>
                        <p:nvPr/>
                      </p:nvSpPr>
                      <p:spPr>
                        <a:xfrm>
                          <a:off x="3361577" y="3279446"/>
                          <a:ext cx="450548" cy="845684"/>
                        </a:xfrm>
                        <a:custGeom>
                          <a:avLst/>
                          <a:gdLst/>
                          <a:ahLst/>
                          <a:cxnLst/>
                          <a:rect l="l" t="t" r="r" b="b"/>
                          <a:pathLst>
                            <a:path w="8757" h="16437" extrusionOk="0">
                              <a:moveTo>
                                <a:pt x="653" y="1"/>
                              </a:moveTo>
                              <a:cubicBezTo>
                                <a:pt x="653" y="1"/>
                                <a:pt x="2418" y="2422"/>
                                <a:pt x="2317" y="6051"/>
                              </a:cubicBezTo>
                              <a:cubicBezTo>
                                <a:pt x="2216" y="9680"/>
                                <a:pt x="1" y="16231"/>
                                <a:pt x="4333" y="16433"/>
                              </a:cubicBezTo>
                              <a:cubicBezTo>
                                <a:pt x="4394" y="16435"/>
                                <a:pt x="4455" y="16437"/>
                                <a:pt x="4514" y="16437"/>
                              </a:cubicBezTo>
                              <a:cubicBezTo>
                                <a:pt x="8671" y="16437"/>
                                <a:pt x="8757" y="9543"/>
                                <a:pt x="7861" y="7057"/>
                              </a:cubicBezTo>
                              <a:cubicBezTo>
                                <a:pt x="6955" y="4536"/>
                                <a:pt x="4384" y="1614"/>
                                <a:pt x="6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 name="Google Shape;744;p24"/>
                        <p:cNvGrpSpPr/>
                        <p:nvPr/>
                      </p:nvGrpSpPr>
                      <p:grpSpPr>
                        <a:xfrm>
                          <a:off x="3493029" y="3385019"/>
                          <a:ext cx="268513" cy="686435"/>
                          <a:chOff x="3493029" y="3385019"/>
                          <a:chExt cx="268513" cy="686435"/>
                        </a:xfrm>
                      </p:grpSpPr>
                      <p:sp>
                        <p:nvSpPr>
                          <p:cNvPr id="745" name="Google Shape;745;p24"/>
                          <p:cNvSpPr/>
                          <p:nvPr/>
                        </p:nvSpPr>
                        <p:spPr>
                          <a:xfrm>
                            <a:off x="3545662" y="3598482"/>
                            <a:ext cx="28658" cy="68326"/>
                          </a:xfrm>
                          <a:custGeom>
                            <a:avLst/>
                            <a:gdLst/>
                            <a:ahLst/>
                            <a:cxnLst/>
                            <a:rect l="l" t="t" r="r" b="b"/>
                            <a:pathLst>
                              <a:path w="557" h="1328" extrusionOk="0">
                                <a:moveTo>
                                  <a:pt x="152" y="0"/>
                                </a:moveTo>
                                <a:cubicBezTo>
                                  <a:pt x="140" y="0"/>
                                  <a:pt x="128" y="2"/>
                                  <a:pt x="116" y="5"/>
                                </a:cubicBezTo>
                                <a:cubicBezTo>
                                  <a:pt x="58" y="21"/>
                                  <a:pt x="1" y="86"/>
                                  <a:pt x="8" y="149"/>
                                </a:cubicBezTo>
                                <a:cubicBezTo>
                                  <a:pt x="21" y="324"/>
                                  <a:pt x="55" y="476"/>
                                  <a:pt x="55" y="667"/>
                                </a:cubicBezTo>
                                <a:cubicBezTo>
                                  <a:pt x="58" y="755"/>
                                  <a:pt x="49" y="843"/>
                                  <a:pt x="38" y="934"/>
                                </a:cubicBezTo>
                                <a:cubicBezTo>
                                  <a:pt x="28" y="1035"/>
                                  <a:pt x="35" y="1159"/>
                                  <a:pt x="99" y="1247"/>
                                </a:cubicBezTo>
                                <a:cubicBezTo>
                                  <a:pt x="139" y="1300"/>
                                  <a:pt x="191" y="1328"/>
                                  <a:pt x="246" y="1328"/>
                                </a:cubicBezTo>
                                <a:cubicBezTo>
                                  <a:pt x="288" y="1328"/>
                                  <a:pt x="331" y="1312"/>
                                  <a:pt x="372" y="1281"/>
                                </a:cubicBezTo>
                                <a:cubicBezTo>
                                  <a:pt x="557" y="1129"/>
                                  <a:pt x="489" y="826"/>
                                  <a:pt x="456" y="624"/>
                                </a:cubicBezTo>
                                <a:cubicBezTo>
                                  <a:pt x="425" y="439"/>
                                  <a:pt x="378" y="237"/>
                                  <a:pt x="284" y="75"/>
                                </a:cubicBezTo>
                                <a:cubicBezTo>
                                  <a:pt x="257" y="29"/>
                                  <a:pt x="205" y="0"/>
                                  <a:pt x="152"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4"/>
                          <p:cNvSpPr/>
                          <p:nvPr/>
                        </p:nvSpPr>
                        <p:spPr>
                          <a:xfrm>
                            <a:off x="3541031" y="3778039"/>
                            <a:ext cx="31076" cy="98835"/>
                          </a:xfrm>
                          <a:custGeom>
                            <a:avLst/>
                            <a:gdLst/>
                            <a:ahLst/>
                            <a:cxnLst/>
                            <a:rect l="l" t="t" r="r" b="b"/>
                            <a:pathLst>
                              <a:path w="604" h="1921" extrusionOk="0">
                                <a:moveTo>
                                  <a:pt x="334" y="0"/>
                                </a:moveTo>
                                <a:cubicBezTo>
                                  <a:pt x="326" y="0"/>
                                  <a:pt x="318" y="1"/>
                                  <a:pt x="310" y="2"/>
                                </a:cubicBezTo>
                                <a:cubicBezTo>
                                  <a:pt x="219" y="16"/>
                                  <a:pt x="145" y="93"/>
                                  <a:pt x="145" y="191"/>
                                </a:cubicBezTo>
                                <a:cubicBezTo>
                                  <a:pt x="151" y="470"/>
                                  <a:pt x="125" y="726"/>
                                  <a:pt x="94" y="992"/>
                                </a:cubicBezTo>
                                <a:cubicBezTo>
                                  <a:pt x="92" y="1003"/>
                                  <a:pt x="91" y="1008"/>
                                  <a:pt x="91" y="1008"/>
                                </a:cubicBezTo>
                                <a:cubicBezTo>
                                  <a:pt x="91" y="1008"/>
                                  <a:pt x="91" y="1005"/>
                                  <a:pt x="91" y="999"/>
                                </a:cubicBezTo>
                                <a:cubicBezTo>
                                  <a:pt x="91" y="1015"/>
                                  <a:pt x="88" y="1035"/>
                                  <a:pt x="84" y="1055"/>
                                </a:cubicBezTo>
                                <a:cubicBezTo>
                                  <a:pt x="81" y="1083"/>
                                  <a:pt x="74" y="1113"/>
                                  <a:pt x="71" y="1140"/>
                                </a:cubicBezTo>
                                <a:cubicBezTo>
                                  <a:pt x="58" y="1224"/>
                                  <a:pt x="41" y="1305"/>
                                  <a:pt x="30" y="1386"/>
                                </a:cubicBezTo>
                                <a:cubicBezTo>
                                  <a:pt x="30" y="1389"/>
                                  <a:pt x="24" y="1436"/>
                                  <a:pt x="24" y="1443"/>
                                </a:cubicBezTo>
                                <a:cubicBezTo>
                                  <a:pt x="17" y="1490"/>
                                  <a:pt x="10" y="1537"/>
                                  <a:pt x="7" y="1588"/>
                                </a:cubicBezTo>
                                <a:cubicBezTo>
                                  <a:pt x="0" y="1689"/>
                                  <a:pt x="21" y="1787"/>
                                  <a:pt x="98" y="1857"/>
                                </a:cubicBezTo>
                                <a:cubicBezTo>
                                  <a:pt x="138" y="1895"/>
                                  <a:pt x="194" y="1921"/>
                                  <a:pt x="251" y="1921"/>
                                </a:cubicBezTo>
                                <a:cubicBezTo>
                                  <a:pt x="271" y="1921"/>
                                  <a:pt x="291" y="1918"/>
                                  <a:pt x="310" y="1911"/>
                                </a:cubicBezTo>
                                <a:cubicBezTo>
                                  <a:pt x="509" y="1840"/>
                                  <a:pt x="542" y="1645"/>
                                  <a:pt x="569" y="1459"/>
                                </a:cubicBezTo>
                                <a:cubicBezTo>
                                  <a:pt x="596" y="1312"/>
                                  <a:pt x="599" y="1156"/>
                                  <a:pt x="599" y="1009"/>
                                </a:cubicBezTo>
                                <a:cubicBezTo>
                                  <a:pt x="603" y="719"/>
                                  <a:pt x="563" y="423"/>
                                  <a:pt x="518" y="140"/>
                                </a:cubicBezTo>
                                <a:cubicBezTo>
                                  <a:pt x="507" y="54"/>
                                  <a:pt x="414" y="0"/>
                                  <a:pt x="334"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4"/>
                          <p:cNvSpPr/>
                          <p:nvPr/>
                        </p:nvSpPr>
                        <p:spPr>
                          <a:xfrm>
                            <a:off x="3554511" y="3950291"/>
                            <a:ext cx="38124" cy="77998"/>
                          </a:xfrm>
                          <a:custGeom>
                            <a:avLst/>
                            <a:gdLst/>
                            <a:ahLst/>
                            <a:cxnLst/>
                            <a:rect l="l" t="t" r="r" b="b"/>
                            <a:pathLst>
                              <a:path w="741" h="1516" extrusionOk="0">
                                <a:moveTo>
                                  <a:pt x="319" y="1"/>
                                </a:moveTo>
                                <a:cubicBezTo>
                                  <a:pt x="254" y="1"/>
                                  <a:pt x="190" y="29"/>
                                  <a:pt x="159" y="91"/>
                                </a:cubicBezTo>
                                <a:cubicBezTo>
                                  <a:pt x="105" y="202"/>
                                  <a:pt x="58" y="323"/>
                                  <a:pt x="31" y="441"/>
                                </a:cubicBezTo>
                                <a:cubicBezTo>
                                  <a:pt x="1" y="586"/>
                                  <a:pt x="4" y="724"/>
                                  <a:pt x="28" y="869"/>
                                </a:cubicBezTo>
                                <a:cubicBezTo>
                                  <a:pt x="45" y="993"/>
                                  <a:pt x="85" y="1118"/>
                                  <a:pt x="146" y="1229"/>
                                </a:cubicBezTo>
                                <a:cubicBezTo>
                                  <a:pt x="179" y="1293"/>
                                  <a:pt x="230" y="1350"/>
                                  <a:pt x="280" y="1400"/>
                                </a:cubicBezTo>
                                <a:cubicBezTo>
                                  <a:pt x="354" y="1478"/>
                                  <a:pt x="438" y="1505"/>
                                  <a:pt x="543" y="1515"/>
                                </a:cubicBezTo>
                                <a:cubicBezTo>
                                  <a:pt x="546" y="1515"/>
                                  <a:pt x="548" y="1515"/>
                                  <a:pt x="551" y="1515"/>
                                </a:cubicBezTo>
                                <a:cubicBezTo>
                                  <a:pt x="609" y="1515"/>
                                  <a:pt x="662" y="1482"/>
                                  <a:pt x="694" y="1438"/>
                                </a:cubicBezTo>
                                <a:cubicBezTo>
                                  <a:pt x="735" y="1388"/>
                                  <a:pt x="741" y="1333"/>
                                  <a:pt x="731" y="1270"/>
                                </a:cubicBezTo>
                                <a:cubicBezTo>
                                  <a:pt x="714" y="1161"/>
                                  <a:pt x="647" y="1071"/>
                                  <a:pt x="593" y="976"/>
                                </a:cubicBezTo>
                                <a:cubicBezTo>
                                  <a:pt x="566" y="936"/>
                                  <a:pt x="543" y="896"/>
                                  <a:pt x="519" y="852"/>
                                </a:cubicBezTo>
                                <a:cubicBezTo>
                                  <a:pt x="519" y="849"/>
                                  <a:pt x="516" y="845"/>
                                  <a:pt x="516" y="838"/>
                                </a:cubicBezTo>
                                <a:cubicBezTo>
                                  <a:pt x="512" y="832"/>
                                  <a:pt x="509" y="822"/>
                                  <a:pt x="506" y="818"/>
                                </a:cubicBezTo>
                                <a:cubicBezTo>
                                  <a:pt x="499" y="798"/>
                                  <a:pt x="492" y="774"/>
                                  <a:pt x="486" y="751"/>
                                </a:cubicBezTo>
                                <a:cubicBezTo>
                                  <a:pt x="478" y="727"/>
                                  <a:pt x="472" y="704"/>
                                  <a:pt x="465" y="681"/>
                                </a:cubicBezTo>
                                <a:cubicBezTo>
                                  <a:pt x="465" y="670"/>
                                  <a:pt x="462" y="656"/>
                                  <a:pt x="462" y="647"/>
                                </a:cubicBezTo>
                                <a:cubicBezTo>
                                  <a:pt x="458" y="641"/>
                                  <a:pt x="458" y="616"/>
                                  <a:pt x="455" y="616"/>
                                </a:cubicBezTo>
                                <a:cubicBezTo>
                                  <a:pt x="455" y="616"/>
                                  <a:pt x="455" y="616"/>
                                  <a:pt x="455" y="616"/>
                                </a:cubicBezTo>
                                <a:lnTo>
                                  <a:pt x="455" y="580"/>
                                </a:lnTo>
                                <a:cubicBezTo>
                                  <a:pt x="452" y="555"/>
                                  <a:pt x="449" y="532"/>
                                  <a:pt x="449" y="505"/>
                                </a:cubicBezTo>
                                <a:lnTo>
                                  <a:pt x="449" y="434"/>
                                </a:lnTo>
                                <a:cubicBezTo>
                                  <a:pt x="452" y="424"/>
                                  <a:pt x="452" y="411"/>
                                  <a:pt x="452" y="401"/>
                                </a:cubicBezTo>
                                <a:cubicBezTo>
                                  <a:pt x="452" y="401"/>
                                  <a:pt x="452" y="391"/>
                                  <a:pt x="455" y="381"/>
                                </a:cubicBezTo>
                                <a:cubicBezTo>
                                  <a:pt x="455" y="378"/>
                                  <a:pt x="455" y="367"/>
                                  <a:pt x="458" y="367"/>
                                </a:cubicBezTo>
                                <a:cubicBezTo>
                                  <a:pt x="462" y="353"/>
                                  <a:pt x="465" y="340"/>
                                  <a:pt x="469" y="327"/>
                                </a:cubicBezTo>
                                <a:cubicBezTo>
                                  <a:pt x="472" y="317"/>
                                  <a:pt x="475" y="307"/>
                                  <a:pt x="478" y="297"/>
                                </a:cubicBezTo>
                                <a:cubicBezTo>
                                  <a:pt x="480" y="295"/>
                                  <a:pt x="484" y="287"/>
                                  <a:pt x="487" y="280"/>
                                </a:cubicBezTo>
                                <a:lnTo>
                                  <a:pt x="487" y="280"/>
                                </a:lnTo>
                                <a:cubicBezTo>
                                  <a:pt x="487" y="281"/>
                                  <a:pt x="486" y="282"/>
                                  <a:pt x="486" y="283"/>
                                </a:cubicBezTo>
                                <a:cubicBezTo>
                                  <a:pt x="486" y="281"/>
                                  <a:pt x="487" y="280"/>
                                  <a:pt x="488" y="278"/>
                                </a:cubicBezTo>
                                <a:lnTo>
                                  <a:pt x="488" y="278"/>
                                </a:lnTo>
                                <a:cubicBezTo>
                                  <a:pt x="490" y="272"/>
                                  <a:pt x="492" y="267"/>
                                  <a:pt x="492" y="267"/>
                                </a:cubicBezTo>
                                <a:lnTo>
                                  <a:pt x="492" y="267"/>
                                </a:lnTo>
                                <a:cubicBezTo>
                                  <a:pt x="492" y="267"/>
                                  <a:pt x="491" y="269"/>
                                  <a:pt x="489" y="275"/>
                                </a:cubicBezTo>
                                <a:lnTo>
                                  <a:pt x="489" y="275"/>
                                </a:lnTo>
                                <a:cubicBezTo>
                                  <a:pt x="525" y="185"/>
                                  <a:pt x="513" y="73"/>
                                  <a:pt x="418" y="24"/>
                                </a:cubicBezTo>
                                <a:cubicBezTo>
                                  <a:pt x="388" y="9"/>
                                  <a:pt x="353" y="1"/>
                                  <a:pt x="319"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4"/>
                          <p:cNvSpPr/>
                          <p:nvPr/>
                        </p:nvSpPr>
                        <p:spPr>
                          <a:xfrm>
                            <a:off x="3641666" y="3942214"/>
                            <a:ext cx="59065" cy="63901"/>
                          </a:xfrm>
                          <a:custGeom>
                            <a:avLst/>
                            <a:gdLst/>
                            <a:ahLst/>
                            <a:cxnLst/>
                            <a:rect l="l" t="t" r="r" b="b"/>
                            <a:pathLst>
                              <a:path w="1148" h="1242" extrusionOk="0">
                                <a:moveTo>
                                  <a:pt x="912" y="0"/>
                                </a:moveTo>
                                <a:cubicBezTo>
                                  <a:pt x="902" y="0"/>
                                  <a:pt x="892" y="1"/>
                                  <a:pt x="882" y="2"/>
                                </a:cubicBezTo>
                                <a:cubicBezTo>
                                  <a:pt x="768" y="19"/>
                                  <a:pt x="694" y="110"/>
                                  <a:pt x="687" y="224"/>
                                </a:cubicBezTo>
                                <a:cubicBezTo>
                                  <a:pt x="687" y="235"/>
                                  <a:pt x="687" y="245"/>
                                  <a:pt x="683" y="255"/>
                                </a:cubicBezTo>
                                <a:cubicBezTo>
                                  <a:pt x="680" y="282"/>
                                  <a:pt x="673" y="305"/>
                                  <a:pt x="667" y="329"/>
                                </a:cubicBezTo>
                                <a:cubicBezTo>
                                  <a:pt x="643" y="376"/>
                                  <a:pt x="630" y="426"/>
                                  <a:pt x="610" y="474"/>
                                </a:cubicBezTo>
                                <a:cubicBezTo>
                                  <a:pt x="586" y="524"/>
                                  <a:pt x="559" y="575"/>
                                  <a:pt x="525" y="622"/>
                                </a:cubicBezTo>
                                <a:cubicBezTo>
                                  <a:pt x="521" y="625"/>
                                  <a:pt x="521" y="628"/>
                                  <a:pt x="518" y="632"/>
                                </a:cubicBezTo>
                                <a:cubicBezTo>
                                  <a:pt x="512" y="642"/>
                                  <a:pt x="501" y="649"/>
                                  <a:pt x="495" y="659"/>
                                </a:cubicBezTo>
                                <a:cubicBezTo>
                                  <a:pt x="471" y="682"/>
                                  <a:pt x="448" y="709"/>
                                  <a:pt x="420" y="729"/>
                                </a:cubicBezTo>
                                <a:cubicBezTo>
                                  <a:pt x="420" y="733"/>
                                  <a:pt x="411" y="740"/>
                                  <a:pt x="404" y="746"/>
                                </a:cubicBezTo>
                                <a:cubicBezTo>
                                  <a:pt x="397" y="750"/>
                                  <a:pt x="391" y="757"/>
                                  <a:pt x="380" y="760"/>
                                </a:cubicBezTo>
                                <a:cubicBezTo>
                                  <a:pt x="353" y="780"/>
                                  <a:pt x="327" y="793"/>
                                  <a:pt x="296" y="810"/>
                                </a:cubicBezTo>
                                <a:cubicBezTo>
                                  <a:pt x="293" y="810"/>
                                  <a:pt x="290" y="810"/>
                                  <a:pt x="286" y="813"/>
                                </a:cubicBezTo>
                                <a:cubicBezTo>
                                  <a:pt x="276" y="817"/>
                                  <a:pt x="263" y="824"/>
                                  <a:pt x="249" y="827"/>
                                </a:cubicBezTo>
                                <a:cubicBezTo>
                                  <a:pt x="215" y="838"/>
                                  <a:pt x="182" y="847"/>
                                  <a:pt x="151" y="861"/>
                                </a:cubicBezTo>
                                <a:cubicBezTo>
                                  <a:pt x="57" y="888"/>
                                  <a:pt x="0" y="975"/>
                                  <a:pt x="10" y="1073"/>
                                </a:cubicBezTo>
                                <a:cubicBezTo>
                                  <a:pt x="27" y="1174"/>
                                  <a:pt x="105" y="1228"/>
                                  <a:pt x="202" y="1238"/>
                                </a:cubicBezTo>
                                <a:cubicBezTo>
                                  <a:pt x="221" y="1240"/>
                                  <a:pt x="240" y="1241"/>
                                  <a:pt x="259" y="1241"/>
                                </a:cubicBezTo>
                                <a:cubicBezTo>
                                  <a:pt x="375" y="1241"/>
                                  <a:pt x="492" y="1200"/>
                                  <a:pt x="596" y="1150"/>
                                </a:cubicBezTo>
                                <a:cubicBezTo>
                                  <a:pt x="707" y="1100"/>
                                  <a:pt x="808" y="1026"/>
                                  <a:pt x="892" y="939"/>
                                </a:cubicBezTo>
                                <a:cubicBezTo>
                                  <a:pt x="990" y="838"/>
                                  <a:pt x="1060" y="716"/>
                                  <a:pt x="1111" y="585"/>
                                </a:cubicBezTo>
                                <a:cubicBezTo>
                                  <a:pt x="1141" y="514"/>
                                  <a:pt x="1138" y="443"/>
                                  <a:pt x="1141" y="373"/>
                                </a:cubicBezTo>
                                <a:cubicBezTo>
                                  <a:pt x="1148" y="302"/>
                                  <a:pt x="1138" y="232"/>
                                  <a:pt x="1127" y="164"/>
                                </a:cubicBezTo>
                                <a:cubicBezTo>
                                  <a:pt x="1118" y="114"/>
                                  <a:pt x="1067" y="53"/>
                                  <a:pt x="1023" y="30"/>
                                </a:cubicBezTo>
                                <a:cubicBezTo>
                                  <a:pt x="988" y="10"/>
                                  <a:pt x="951" y="0"/>
                                  <a:pt x="912"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4"/>
                          <p:cNvSpPr/>
                          <p:nvPr/>
                        </p:nvSpPr>
                        <p:spPr>
                          <a:xfrm>
                            <a:off x="3676599" y="3765537"/>
                            <a:ext cx="35243" cy="85356"/>
                          </a:xfrm>
                          <a:custGeom>
                            <a:avLst/>
                            <a:gdLst/>
                            <a:ahLst/>
                            <a:cxnLst/>
                            <a:rect l="l" t="t" r="r" b="b"/>
                            <a:pathLst>
                              <a:path w="685" h="1659" extrusionOk="0">
                                <a:moveTo>
                                  <a:pt x="99" y="454"/>
                                </a:moveTo>
                                <a:cubicBezTo>
                                  <a:pt x="102" y="461"/>
                                  <a:pt x="104" y="466"/>
                                  <a:pt x="106" y="469"/>
                                </a:cubicBezTo>
                                <a:lnTo>
                                  <a:pt x="106" y="469"/>
                                </a:lnTo>
                                <a:cubicBezTo>
                                  <a:pt x="104" y="464"/>
                                  <a:pt x="102" y="459"/>
                                  <a:pt x="99" y="454"/>
                                </a:cubicBezTo>
                                <a:close/>
                                <a:moveTo>
                                  <a:pt x="243" y="0"/>
                                </a:moveTo>
                                <a:cubicBezTo>
                                  <a:pt x="204" y="0"/>
                                  <a:pt x="166" y="10"/>
                                  <a:pt x="136" y="30"/>
                                </a:cubicBezTo>
                                <a:cubicBezTo>
                                  <a:pt x="61" y="77"/>
                                  <a:pt x="1" y="184"/>
                                  <a:pt x="35" y="276"/>
                                </a:cubicBezTo>
                                <a:cubicBezTo>
                                  <a:pt x="55" y="322"/>
                                  <a:pt x="69" y="369"/>
                                  <a:pt x="85" y="417"/>
                                </a:cubicBezTo>
                                <a:cubicBezTo>
                                  <a:pt x="102" y="458"/>
                                  <a:pt x="111" y="478"/>
                                  <a:pt x="110" y="478"/>
                                </a:cubicBezTo>
                                <a:cubicBezTo>
                                  <a:pt x="110" y="478"/>
                                  <a:pt x="109" y="475"/>
                                  <a:pt x="106" y="469"/>
                                </a:cubicBezTo>
                                <a:lnTo>
                                  <a:pt x="106" y="469"/>
                                </a:lnTo>
                                <a:cubicBezTo>
                                  <a:pt x="109" y="476"/>
                                  <a:pt x="111" y="482"/>
                                  <a:pt x="112" y="487"/>
                                </a:cubicBezTo>
                                <a:cubicBezTo>
                                  <a:pt x="122" y="511"/>
                                  <a:pt x="129" y="538"/>
                                  <a:pt x="139" y="562"/>
                                </a:cubicBezTo>
                                <a:cubicBezTo>
                                  <a:pt x="153" y="608"/>
                                  <a:pt x="166" y="659"/>
                                  <a:pt x="176" y="709"/>
                                </a:cubicBezTo>
                                <a:cubicBezTo>
                                  <a:pt x="176" y="713"/>
                                  <a:pt x="179" y="730"/>
                                  <a:pt x="183" y="743"/>
                                </a:cubicBezTo>
                                <a:cubicBezTo>
                                  <a:pt x="186" y="764"/>
                                  <a:pt x="190" y="784"/>
                                  <a:pt x="190" y="807"/>
                                </a:cubicBezTo>
                                <a:cubicBezTo>
                                  <a:pt x="193" y="854"/>
                                  <a:pt x="193" y="902"/>
                                  <a:pt x="193" y="949"/>
                                </a:cubicBezTo>
                                <a:cubicBezTo>
                                  <a:pt x="190" y="975"/>
                                  <a:pt x="190" y="999"/>
                                  <a:pt x="186" y="1026"/>
                                </a:cubicBezTo>
                                <a:lnTo>
                                  <a:pt x="186" y="1029"/>
                                </a:lnTo>
                                <a:cubicBezTo>
                                  <a:pt x="183" y="1040"/>
                                  <a:pt x="183" y="1050"/>
                                  <a:pt x="179" y="1056"/>
                                </a:cubicBezTo>
                                <a:cubicBezTo>
                                  <a:pt x="173" y="1107"/>
                                  <a:pt x="159" y="1157"/>
                                  <a:pt x="145" y="1208"/>
                                </a:cubicBezTo>
                                <a:cubicBezTo>
                                  <a:pt x="136" y="1231"/>
                                  <a:pt x="129" y="1255"/>
                                  <a:pt x="119" y="1278"/>
                                </a:cubicBezTo>
                                <a:cubicBezTo>
                                  <a:pt x="116" y="1289"/>
                                  <a:pt x="109" y="1298"/>
                                  <a:pt x="102" y="1312"/>
                                </a:cubicBezTo>
                                <a:cubicBezTo>
                                  <a:pt x="52" y="1420"/>
                                  <a:pt x="69" y="1568"/>
                                  <a:pt x="186" y="1629"/>
                                </a:cubicBezTo>
                                <a:cubicBezTo>
                                  <a:pt x="223" y="1649"/>
                                  <a:pt x="265" y="1659"/>
                                  <a:pt x="307" y="1659"/>
                                </a:cubicBezTo>
                                <a:cubicBezTo>
                                  <a:pt x="387" y="1659"/>
                                  <a:pt x="466" y="1622"/>
                                  <a:pt x="506" y="1545"/>
                                </a:cubicBezTo>
                                <a:cubicBezTo>
                                  <a:pt x="624" y="1319"/>
                                  <a:pt x="684" y="1063"/>
                                  <a:pt x="675" y="807"/>
                                </a:cubicBezTo>
                                <a:cubicBezTo>
                                  <a:pt x="667" y="680"/>
                                  <a:pt x="650" y="551"/>
                                  <a:pt x="614" y="430"/>
                                </a:cubicBezTo>
                                <a:cubicBezTo>
                                  <a:pt x="570" y="289"/>
                                  <a:pt x="499" y="175"/>
                                  <a:pt x="402" y="63"/>
                                </a:cubicBezTo>
                                <a:cubicBezTo>
                                  <a:pt x="363" y="23"/>
                                  <a:pt x="302" y="0"/>
                                  <a:pt x="243"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4"/>
                          <p:cNvSpPr/>
                          <p:nvPr/>
                        </p:nvSpPr>
                        <p:spPr>
                          <a:xfrm>
                            <a:off x="3638887" y="3632387"/>
                            <a:ext cx="26034" cy="98630"/>
                          </a:xfrm>
                          <a:custGeom>
                            <a:avLst/>
                            <a:gdLst/>
                            <a:ahLst/>
                            <a:cxnLst/>
                            <a:rect l="l" t="t" r="r" b="b"/>
                            <a:pathLst>
                              <a:path w="506" h="1917" extrusionOk="0">
                                <a:moveTo>
                                  <a:pt x="254" y="0"/>
                                </a:moveTo>
                                <a:cubicBezTo>
                                  <a:pt x="154" y="0"/>
                                  <a:pt x="54" y="66"/>
                                  <a:pt x="50" y="197"/>
                                </a:cubicBezTo>
                                <a:cubicBezTo>
                                  <a:pt x="41" y="460"/>
                                  <a:pt x="34" y="723"/>
                                  <a:pt x="24" y="982"/>
                                </a:cubicBezTo>
                                <a:cubicBezTo>
                                  <a:pt x="20" y="1113"/>
                                  <a:pt x="17" y="1240"/>
                                  <a:pt x="14" y="1369"/>
                                </a:cubicBezTo>
                                <a:cubicBezTo>
                                  <a:pt x="7" y="1523"/>
                                  <a:pt x="0" y="1672"/>
                                  <a:pt x="75" y="1813"/>
                                </a:cubicBezTo>
                                <a:cubicBezTo>
                                  <a:pt x="111" y="1882"/>
                                  <a:pt x="183" y="1917"/>
                                  <a:pt x="254" y="1917"/>
                                </a:cubicBezTo>
                                <a:cubicBezTo>
                                  <a:pt x="326" y="1917"/>
                                  <a:pt x="397" y="1882"/>
                                  <a:pt x="434" y="1813"/>
                                </a:cubicBezTo>
                                <a:cubicBezTo>
                                  <a:pt x="505" y="1678"/>
                                  <a:pt x="502" y="1534"/>
                                  <a:pt x="495" y="1382"/>
                                </a:cubicBezTo>
                                <a:lnTo>
                                  <a:pt x="485" y="982"/>
                                </a:lnTo>
                                <a:cubicBezTo>
                                  <a:pt x="474" y="723"/>
                                  <a:pt x="468" y="460"/>
                                  <a:pt x="458" y="197"/>
                                </a:cubicBezTo>
                                <a:cubicBezTo>
                                  <a:pt x="455" y="66"/>
                                  <a:pt x="354" y="0"/>
                                  <a:pt x="254"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4"/>
                          <p:cNvSpPr/>
                          <p:nvPr/>
                        </p:nvSpPr>
                        <p:spPr>
                          <a:xfrm>
                            <a:off x="3607864" y="3485808"/>
                            <a:ext cx="43012" cy="79387"/>
                          </a:xfrm>
                          <a:custGeom>
                            <a:avLst/>
                            <a:gdLst/>
                            <a:ahLst/>
                            <a:cxnLst/>
                            <a:rect l="l" t="t" r="r" b="b"/>
                            <a:pathLst>
                              <a:path w="836" h="1543" extrusionOk="0">
                                <a:moveTo>
                                  <a:pt x="144" y="1"/>
                                </a:moveTo>
                                <a:cubicBezTo>
                                  <a:pt x="119" y="1"/>
                                  <a:pt x="93" y="9"/>
                                  <a:pt x="72" y="26"/>
                                </a:cubicBezTo>
                                <a:cubicBezTo>
                                  <a:pt x="21" y="64"/>
                                  <a:pt x="0" y="138"/>
                                  <a:pt x="38" y="191"/>
                                </a:cubicBezTo>
                                <a:cubicBezTo>
                                  <a:pt x="156" y="377"/>
                                  <a:pt x="243" y="559"/>
                                  <a:pt x="297" y="767"/>
                                </a:cubicBezTo>
                                <a:cubicBezTo>
                                  <a:pt x="310" y="821"/>
                                  <a:pt x="320" y="871"/>
                                  <a:pt x="327" y="926"/>
                                </a:cubicBezTo>
                                <a:lnTo>
                                  <a:pt x="327" y="929"/>
                                </a:lnTo>
                                <a:cubicBezTo>
                                  <a:pt x="330" y="943"/>
                                  <a:pt x="330" y="955"/>
                                  <a:pt x="334" y="969"/>
                                </a:cubicBezTo>
                                <a:cubicBezTo>
                                  <a:pt x="334" y="996"/>
                                  <a:pt x="337" y="1027"/>
                                  <a:pt x="337" y="1056"/>
                                </a:cubicBezTo>
                                <a:cubicBezTo>
                                  <a:pt x="341" y="1107"/>
                                  <a:pt x="337" y="1161"/>
                                  <a:pt x="334" y="1215"/>
                                </a:cubicBezTo>
                                <a:cubicBezTo>
                                  <a:pt x="334" y="1246"/>
                                  <a:pt x="330" y="1272"/>
                                  <a:pt x="334" y="1302"/>
                                </a:cubicBezTo>
                                <a:cubicBezTo>
                                  <a:pt x="344" y="1376"/>
                                  <a:pt x="364" y="1423"/>
                                  <a:pt x="408" y="1481"/>
                                </a:cubicBezTo>
                                <a:cubicBezTo>
                                  <a:pt x="443" y="1524"/>
                                  <a:pt x="496" y="1543"/>
                                  <a:pt x="549" y="1543"/>
                                </a:cubicBezTo>
                                <a:cubicBezTo>
                                  <a:pt x="608" y="1543"/>
                                  <a:pt x="668" y="1520"/>
                                  <a:pt x="707" y="1481"/>
                                </a:cubicBezTo>
                                <a:cubicBezTo>
                                  <a:pt x="835" y="1359"/>
                                  <a:pt x="788" y="1151"/>
                                  <a:pt x="762" y="999"/>
                                </a:cubicBezTo>
                                <a:cubicBezTo>
                                  <a:pt x="741" y="882"/>
                                  <a:pt x="707" y="767"/>
                                  <a:pt x="664" y="656"/>
                                </a:cubicBezTo>
                                <a:cubicBezTo>
                                  <a:pt x="566" y="417"/>
                                  <a:pt x="435" y="205"/>
                                  <a:pt x="236" y="37"/>
                                </a:cubicBezTo>
                                <a:cubicBezTo>
                                  <a:pt x="210" y="14"/>
                                  <a:pt x="176" y="1"/>
                                  <a:pt x="144"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4"/>
                          <p:cNvSpPr/>
                          <p:nvPr/>
                        </p:nvSpPr>
                        <p:spPr>
                          <a:xfrm>
                            <a:off x="3506355" y="3385019"/>
                            <a:ext cx="47540" cy="101099"/>
                          </a:xfrm>
                          <a:custGeom>
                            <a:avLst/>
                            <a:gdLst/>
                            <a:ahLst/>
                            <a:cxnLst/>
                            <a:rect l="l" t="t" r="r" b="b"/>
                            <a:pathLst>
                              <a:path w="924" h="1965" extrusionOk="0">
                                <a:moveTo>
                                  <a:pt x="181" y="0"/>
                                </a:moveTo>
                                <a:cubicBezTo>
                                  <a:pt x="167" y="0"/>
                                  <a:pt x="153" y="2"/>
                                  <a:pt x="139" y="6"/>
                                </a:cubicBezTo>
                                <a:cubicBezTo>
                                  <a:pt x="45" y="33"/>
                                  <a:pt x="1" y="127"/>
                                  <a:pt x="18" y="218"/>
                                </a:cubicBezTo>
                                <a:cubicBezTo>
                                  <a:pt x="72" y="501"/>
                                  <a:pt x="139" y="781"/>
                                  <a:pt x="219" y="1056"/>
                                </a:cubicBezTo>
                                <a:cubicBezTo>
                                  <a:pt x="260" y="1188"/>
                                  <a:pt x="304" y="1319"/>
                                  <a:pt x="351" y="1451"/>
                                </a:cubicBezTo>
                                <a:cubicBezTo>
                                  <a:pt x="375" y="1514"/>
                                  <a:pt x="398" y="1581"/>
                                  <a:pt x="421" y="1645"/>
                                </a:cubicBezTo>
                                <a:cubicBezTo>
                                  <a:pt x="455" y="1730"/>
                                  <a:pt x="502" y="1797"/>
                                  <a:pt x="556" y="1871"/>
                                </a:cubicBezTo>
                                <a:cubicBezTo>
                                  <a:pt x="598" y="1927"/>
                                  <a:pt x="656" y="1964"/>
                                  <a:pt x="720" y="1964"/>
                                </a:cubicBezTo>
                                <a:cubicBezTo>
                                  <a:pt x="743" y="1964"/>
                                  <a:pt x="768" y="1959"/>
                                  <a:pt x="792" y="1948"/>
                                </a:cubicBezTo>
                                <a:cubicBezTo>
                                  <a:pt x="880" y="1912"/>
                                  <a:pt x="923" y="1821"/>
                                  <a:pt x="903" y="1726"/>
                                </a:cubicBezTo>
                                <a:cubicBezTo>
                                  <a:pt x="883" y="1649"/>
                                  <a:pt x="873" y="1575"/>
                                  <a:pt x="839" y="1501"/>
                                </a:cubicBezTo>
                                <a:cubicBezTo>
                                  <a:pt x="813" y="1437"/>
                                  <a:pt x="782" y="1376"/>
                                  <a:pt x="752" y="1312"/>
                                </a:cubicBezTo>
                                <a:cubicBezTo>
                                  <a:pt x="698" y="1188"/>
                                  <a:pt x="647" y="1064"/>
                                  <a:pt x="600" y="935"/>
                                </a:cubicBezTo>
                                <a:cubicBezTo>
                                  <a:pt x="502" y="669"/>
                                  <a:pt x="421" y="400"/>
                                  <a:pt x="351" y="127"/>
                                </a:cubicBezTo>
                                <a:cubicBezTo>
                                  <a:pt x="331" y="51"/>
                                  <a:pt x="257" y="0"/>
                                  <a:pt x="181"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4"/>
                          <p:cNvSpPr/>
                          <p:nvPr/>
                        </p:nvSpPr>
                        <p:spPr>
                          <a:xfrm>
                            <a:off x="3500644" y="3754321"/>
                            <a:ext cx="25519" cy="80211"/>
                          </a:xfrm>
                          <a:custGeom>
                            <a:avLst/>
                            <a:gdLst/>
                            <a:ahLst/>
                            <a:cxnLst/>
                            <a:rect l="l" t="t" r="r" b="b"/>
                            <a:pathLst>
                              <a:path w="496" h="1559" extrusionOk="0">
                                <a:moveTo>
                                  <a:pt x="336" y="1"/>
                                </a:moveTo>
                                <a:cubicBezTo>
                                  <a:pt x="273" y="1"/>
                                  <a:pt x="202" y="40"/>
                                  <a:pt x="189" y="107"/>
                                </a:cubicBezTo>
                                <a:cubicBezTo>
                                  <a:pt x="156" y="309"/>
                                  <a:pt x="112" y="511"/>
                                  <a:pt x="78" y="708"/>
                                </a:cubicBezTo>
                                <a:cubicBezTo>
                                  <a:pt x="41" y="924"/>
                                  <a:pt x="1" y="1137"/>
                                  <a:pt x="1" y="1355"/>
                                </a:cubicBezTo>
                                <a:cubicBezTo>
                                  <a:pt x="1" y="1460"/>
                                  <a:pt x="78" y="1544"/>
                                  <a:pt x="179" y="1557"/>
                                </a:cubicBezTo>
                                <a:cubicBezTo>
                                  <a:pt x="189" y="1558"/>
                                  <a:pt x="198" y="1559"/>
                                  <a:pt x="207" y="1559"/>
                                </a:cubicBezTo>
                                <a:cubicBezTo>
                                  <a:pt x="297" y="1559"/>
                                  <a:pt x="390" y="1500"/>
                                  <a:pt x="408" y="1409"/>
                                </a:cubicBezTo>
                                <a:cubicBezTo>
                                  <a:pt x="495" y="999"/>
                                  <a:pt x="462" y="564"/>
                                  <a:pt x="479" y="147"/>
                                </a:cubicBezTo>
                                <a:cubicBezTo>
                                  <a:pt x="482" y="76"/>
                                  <a:pt x="422" y="12"/>
                                  <a:pt x="351" y="2"/>
                                </a:cubicBezTo>
                                <a:cubicBezTo>
                                  <a:pt x="346" y="1"/>
                                  <a:pt x="341" y="1"/>
                                  <a:pt x="336"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4"/>
                          <p:cNvSpPr/>
                          <p:nvPr/>
                        </p:nvSpPr>
                        <p:spPr>
                          <a:xfrm>
                            <a:off x="3493029" y="3950703"/>
                            <a:ext cx="52222" cy="100791"/>
                          </a:xfrm>
                          <a:custGeom>
                            <a:avLst/>
                            <a:gdLst/>
                            <a:ahLst/>
                            <a:cxnLst/>
                            <a:rect l="l" t="t" r="r" b="b"/>
                            <a:pathLst>
                              <a:path w="1015" h="1959" extrusionOk="0">
                                <a:moveTo>
                                  <a:pt x="289" y="0"/>
                                </a:moveTo>
                                <a:cubicBezTo>
                                  <a:pt x="222" y="0"/>
                                  <a:pt x="153" y="37"/>
                                  <a:pt x="122" y="120"/>
                                </a:cubicBezTo>
                                <a:cubicBezTo>
                                  <a:pt x="7" y="433"/>
                                  <a:pt x="1" y="783"/>
                                  <a:pt x="82" y="1106"/>
                                </a:cubicBezTo>
                                <a:cubicBezTo>
                                  <a:pt x="166" y="1440"/>
                                  <a:pt x="361" y="1776"/>
                                  <a:pt x="680" y="1931"/>
                                </a:cubicBezTo>
                                <a:cubicBezTo>
                                  <a:pt x="716" y="1949"/>
                                  <a:pt x="754" y="1958"/>
                                  <a:pt x="790" y="1958"/>
                                </a:cubicBezTo>
                                <a:cubicBezTo>
                                  <a:pt x="850" y="1958"/>
                                  <a:pt x="908" y="1933"/>
                                  <a:pt x="950" y="1880"/>
                                </a:cubicBezTo>
                                <a:cubicBezTo>
                                  <a:pt x="1014" y="1790"/>
                                  <a:pt x="1000" y="1689"/>
                                  <a:pt x="933" y="1608"/>
                                </a:cubicBezTo>
                                <a:lnTo>
                                  <a:pt x="933" y="1608"/>
                                </a:lnTo>
                                <a:cubicBezTo>
                                  <a:pt x="937" y="1613"/>
                                  <a:pt x="939" y="1615"/>
                                  <a:pt x="939" y="1615"/>
                                </a:cubicBezTo>
                                <a:cubicBezTo>
                                  <a:pt x="939" y="1615"/>
                                  <a:pt x="922" y="1593"/>
                                  <a:pt x="920" y="1588"/>
                                </a:cubicBezTo>
                                <a:cubicBezTo>
                                  <a:pt x="903" y="1568"/>
                                  <a:pt x="886" y="1544"/>
                                  <a:pt x="870" y="1524"/>
                                </a:cubicBezTo>
                                <a:cubicBezTo>
                                  <a:pt x="856" y="1510"/>
                                  <a:pt x="845" y="1497"/>
                                  <a:pt x="832" y="1481"/>
                                </a:cubicBezTo>
                                <a:cubicBezTo>
                                  <a:pt x="829" y="1476"/>
                                  <a:pt x="825" y="1473"/>
                                  <a:pt x="825" y="1473"/>
                                </a:cubicBezTo>
                                <a:cubicBezTo>
                                  <a:pt x="785" y="1420"/>
                                  <a:pt x="744" y="1366"/>
                                  <a:pt x="708" y="1308"/>
                                </a:cubicBezTo>
                                <a:cubicBezTo>
                                  <a:pt x="671" y="1251"/>
                                  <a:pt x="634" y="1194"/>
                                  <a:pt x="600" y="1133"/>
                                </a:cubicBezTo>
                                <a:cubicBezTo>
                                  <a:pt x="583" y="1100"/>
                                  <a:pt x="563" y="1066"/>
                                  <a:pt x="546" y="1032"/>
                                </a:cubicBezTo>
                                <a:cubicBezTo>
                                  <a:pt x="542" y="1022"/>
                                  <a:pt x="539" y="1012"/>
                                  <a:pt x="533" y="1002"/>
                                </a:cubicBezTo>
                                <a:cubicBezTo>
                                  <a:pt x="533" y="999"/>
                                  <a:pt x="526" y="982"/>
                                  <a:pt x="522" y="972"/>
                                </a:cubicBezTo>
                                <a:cubicBezTo>
                                  <a:pt x="425" y="719"/>
                                  <a:pt x="394" y="477"/>
                                  <a:pt x="455" y="211"/>
                                </a:cubicBezTo>
                                <a:cubicBezTo>
                                  <a:pt x="485" y="81"/>
                                  <a:pt x="388" y="0"/>
                                  <a:pt x="289"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4"/>
                          <p:cNvSpPr/>
                          <p:nvPr/>
                        </p:nvSpPr>
                        <p:spPr>
                          <a:xfrm>
                            <a:off x="3627929" y="4036211"/>
                            <a:ext cx="56698" cy="35243"/>
                          </a:xfrm>
                          <a:custGeom>
                            <a:avLst/>
                            <a:gdLst/>
                            <a:ahLst/>
                            <a:cxnLst/>
                            <a:rect l="l" t="t" r="r" b="b"/>
                            <a:pathLst>
                              <a:path w="1102" h="685" extrusionOk="0">
                                <a:moveTo>
                                  <a:pt x="879" y="0"/>
                                </a:moveTo>
                                <a:cubicBezTo>
                                  <a:pt x="867" y="0"/>
                                  <a:pt x="855" y="1"/>
                                  <a:pt x="843" y="4"/>
                                </a:cubicBezTo>
                                <a:cubicBezTo>
                                  <a:pt x="772" y="10"/>
                                  <a:pt x="728" y="47"/>
                                  <a:pt x="687" y="101"/>
                                </a:cubicBezTo>
                                <a:lnTo>
                                  <a:pt x="684" y="105"/>
                                </a:lnTo>
                                <a:cubicBezTo>
                                  <a:pt x="683" y="108"/>
                                  <a:pt x="681" y="110"/>
                                  <a:pt x="680" y="112"/>
                                </a:cubicBezTo>
                                <a:lnTo>
                                  <a:pt x="680" y="112"/>
                                </a:lnTo>
                                <a:cubicBezTo>
                                  <a:pt x="680" y="112"/>
                                  <a:pt x="680" y="112"/>
                                  <a:pt x="681" y="111"/>
                                </a:cubicBezTo>
                                <a:lnTo>
                                  <a:pt x="681" y="111"/>
                                </a:lnTo>
                                <a:cubicBezTo>
                                  <a:pt x="680" y="113"/>
                                  <a:pt x="678" y="115"/>
                                  <a:pt x="677" y="117"/>
                                </a:cubicBezTo>
                                <a:lnTo>
                                  <a:pt x="677" y="117"/>
                                </a:lnTo>
                                <a:cubicBezTo>
                                  <a:pt x="678" y="116"/>
                                  <a:pt x="679" y="114"/>
                                  <a:pt x="680" y="112"/>
                                </a:cubicBezTo>
                                <a:lnTo>
                                  <a:pt x="680" y="112"/>
                                </a:lnTo>
                                <a:cubicBezTo>
                                  <a:pt x="678" y="114"/>
                                  <a:pt x="678" y="115"/>
                                  <a:pt x="676" y="118"/>
                                </a:cubicBezTo>
                                <a:lnTo>
                                  <a:pt x="676" y="118"/>
                                </a:lnTo>
                                <a:cubicBezTo>
                                  <a:pt x="676" y="118"/>
                                  <a:pt x="676" y="117"/>
                                  <a:pt x="677" y="117"/>
                                </a:cubicBezTo>
                                <a:lnTo>
                                  <a:pt x="677" y="117"/>
                                </a:lnTo>
                                <a:cubicBezTo>
                                  <a:pt x="676" y="119"/>
                                  <a:pt x="675" y="120"/>
                                  <a:pt x="675" y="121"/>
                                </a:cubicBezTo>
                                <a:cubicBezTo>
                                  <a:pt x="675" y="120"/>
                                  <a:pt x="676" y="119"/>
                                  <a:pt x="676" y="118"/>
                                </a:cubicBezTo>
                                <a:lnTo>
                                  <a:pt x="676" y="118"/>
                                </a:lnTo>
                                <a:cubicBezTo>
                                  <a:pt x="670" y="126"/>
                                  <a:pt x="662" y="134"/>
                                  <a:pt x="654" y="142"/>
                                </a:cubicBezTo>
                                <a:cubicBezTo>
                                  <a:pt x="634" y="165"/>
                                  <a:pt x="611" y="185"/>
                                  <a:pt x="583" y="206"/>
                                </a:cubicBezTo>
                                <a:cubicBezTo>
                                  <a:pt x="583" y="209"/>
                                  <a:pt x="580" y="209"/>
                                  <a:pt x="580" y="212"/>
                                </a:cubicBezTo>
                                <a:lnTo>
                                  <a:pt x="577" y="212"/>
                                </a:lnTo>
                                <a:cubicBezTo>
                                  <a:pt x="566" y="218"/>
                                  <a:pt x="553" y="229"/>
                                  <a:pt x="543" y="235"/>
                                </a:cubicBezTo>
                                <a:cubicBezTo>
                                  <a:pt x="516" y="252"/>
                                  <a:pt x="485" y="269"/>
                                  <a:pt x="459" y="283"/>
                                </a:cubicBezTo>
                                <a:cubicBezTo>
                                  <a:pt x="452" y="286"/>
                                  <a:pt x="445" y="290"/>
                                  <a:pt x="439" y="293"/>
                                </a:cubicBezTo>
                                <a:cubicBezTo>
                                  <a:pt x="435" y="296"/>
                                  <a:pt x="432" y="296"/>
                                  <a:pt x="432" y="296"/>
                                </a:cubicBezTo>
                                <a:cubicBezTo>
                                  <a:pt x="415" y="303"/>
                                  <a:pt x="401" y="310"/>
                                  <a:pt x="384" y="316"/>
                                </a:cubicBezTo>
                                <a:cubicBezTo>
                                  <a:pt x="378" y="319"/>
                                  <a:pt x="372" y="319"/>
                                  <a:pt x="364" y="323"/>
                                </a:cubicBezTo>
                                <a:cubicBezTo>
                                  <a:pt x="351" y="330"/>
                                  <a:pt x="338" y="333"/>
                                  <a:pt x="324" y="336"/>
                                </a:cubicBezTo>
                                <a:cubicBezTo>
                                  <a:pt x="308" y="344"/>
                                  <a:pt x="291" y="347"/>
                                  <a:pt x="277" y="350"/>
                                </a:cubicBezTo>
                                <a:cubicBezTo>
                                  <a:pt x="271" y="350"/>
                                  <a:pt x="263" y="353"/>
                                  <a:pt x="254" y="353"/>
                                </a:cubicBezTo>
                                <a:cubicBezTo>
                                  <a:pt x="227" y="353"/>
                                  <a:pt x="196" y="360"/>
                                  <a:pt x="166" y="360"/>
                                </a:cubicBezTo>
                                <a:cubicBezTo>
                                  <a:pt x="86" y="360"/>
                                  <a:pt x="21" y="417"/>
                                  <a:pt x="11" y="495"/>
                                </a:cubicBezTo>
                                <a:cubicBezTo>
                                  <a:pt x="1" y="566"/>
                                  <a:pt x="45" y="653"/>
                                  <a:pt x="122" y="667"/>
                                </a:cubicBezTo>
                                <a:cubicBezTo>
                                  <a:pt x="186" y="678"/>
                                  <a:pt x="253" y="684"/>
                                  <a:pt x="320" y="684"/>
                                </a:cubicBezTo>
                                <a:cubicBezTo>
                                  <a:pt x="418" y="684"/>
                                  <a:pt x="517" y="670"/>
                                  <a:pt x="607" y="636"/>
                                </a:cubicBezTo>
                                <a:cubicBezTo>
                                  <a:pt x="762" y="579"/>
                                  <a:pt x="906" y="488"/>
                                  <a:pt x="1018" y="360"/>
                                </a:cubicBezTo>
                                <a:cubicBezTo>
                                  <a:pt x="1102" y="263"/>
                                  <a:pt x="1102" y="125"/>
                                  <a:pt x="998" y="44"/>
                                </a:cubicBezTo>
                                <a:cubicBezTo>
                                  <a:pt x="960" y="15"/>
                                  <a:pt x="922" y="0"/>
                                  <a:pt x="879"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4"/>
                          <p:cNvSpPr/>
                          <p:nvPr/>
                        </p:nvSpPr>
                        <p:spPr>
                          <a:xfrm>
                            <a:off x="3614809" y="3761421"/>
                            <a:ext cx="29481" cy="124972"/>
                          </a:xfrm>
                          <a:custGeom>
                            <a:avLst/>
                            <a:gdLst/>
                            <a:ahLst/>
                            <a:cxnLst/>
                            <a:rect l="l" t="t" r="r" b="b"/>
                            <a:pathLst>
                              <a:path w="573" h="2429" extrusionOk="0">
                                <a:moveTo>
                                  <a:pt x="223" y="1"/>
                                </a:moveTo>
                                <a:cubicBezTo>
                                  <a:pt x="121" y="1"/>
                                  <a:pt x="23" y="71"/>
                                  <a:pt x="13" y="207"/>
                                </a:cubicBezTo>
                                <a:cubicBezTo>
                                  <a:pt x="0" y="382"/>
                                  <a:pt x="24" y="547"/>
                                  <a:pt x="44" y="719"/>
                                </a:cubicBezTo>
                                <a:cubicBezTo>
                                  <a:pt x="64" y="884"/>
                                  <a:pt x="81" y="1049"/>
                                  <a:pt x="91" y="1214"/>
                                </a:cubicBezTo>
                                <a:cubicBezTo>
                                  <a:pt x="111" y="1551"/>
                                  <a:pt x="114" y="1887"/>
                                  <a:pt x="111" y="2224"/>
                                </a:cubicBezTo>
                                <a:cubicBezTo>
                                  <a:pt x="108" y="2335"/>
                                  <a:pt x="206" y="2429"/>
                                  <a:pt x="313" y="2429"/>
                                </a:cubicBezTo>
                                <a:cubicBezTo>
                                  <a:pt x="434" y="2429"/>
                                  <a:pt x="502" y="2335"/>
                                  <a:pt x="515" y="2224"/>
                                </a:cubicBezTo>
                                <a:cubicBezTo>
                                  <a:pt x="555" y="1880"/>
                                  <a:pt x="572" y="1540"/>
                                  <a:pt x="563" y="1193"/>
                                </a:cubicBezTo>
                                <a:cubicBezTo>
                                  <a:pt x="555" y="853"/>
                                  <a:pt x="563" y="469"/>
                                  <a:pt x="434" y="150"/>
                                </a:cubicBezTo>
                                <a:cubicBezTo>
                                  <a:pt x="395" y="49"/>
                                  <a:pt x="308" y="1"/>
                                  <a:pt x="223"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4"/>
                          <p:cNvSpPr/>
                          <p:nvPr/>
                        </p:nvSpPr>
                        <p:spPr>
                          <a:xfrm>
                            <a:off x="3718582" y="3667012"/>
                            <a:ext cx="42961" cy="114425"/>
                          </a:xfrm>
                          <a:custGeom>
                            <a:avLst/>
                            <a:gdLst/>
                            <a:ahLst/>
                            <a:cxnLst/>
                            <a:rect l="l" t="t" r="r" b="b"/>
                            <a:pathLst>
                              <a:path w="835" h="2224" extrusionOk="0">
                                <a:moveTo>
                                  <a:pt x="239" y="0"/>
                                </a:moveTo>
                                <a:cubicBezTo>
                                  <a:pt x="202" y="0"/>
                                  <a:pt x="164" y="9"/>
                                  <a:pt x="131" y="29"/>
                                </a:cubicBezTo>
                                <a:cubicBezTo>
                                  <a:pt x="23" y="90"/>
                                  <a:pt x="0" y="221"/>
                                  <a:pt x="53" y="329"/>
                                </a:cubicBezTo>
                                <a:cubicBezTo>
                                  <a:pt x="309" y="841"/>
                                  <a:pt x="427" y="1423"/>
                                  <a:pt x="323" y="1992"/>
                                </a:cubicBezTo>
                                <a:cubicBezTo>
                                  <a:pt x="303" y="2090"/>
                                  <a:pt x="350" y="2191"/>
                                  <a:pt x="451" y="2217"/>
                                </a:cubicBezTo>
                                <a:cubicBezTo>
                                  <a:pt x="467" y="2222"/>
                                  <a:pt x="483" y="2224"/>
                                  <a:pt x="499" y="2224"/>
                                </a:cubicBezTo>
                                <a:cubicBezTo>
                                  <a:pt x="580" y="2224"/>
                                  <a:pt x="659" y="2171"/>
                                  <a:pt x="676" y="2090"/>
                                </a:cubicBezTo>
                                <a:cubicBezTo>
                                  <a:pt x="835" y="1426"/>
                                  <a:pt x="768" y="702"/>
                                  <a:pt x="431" y="107"/>
                                </a:cubicBezTo>
                                <a:cubicBezTo>
                                  <a:pt x="392" y="39"/>
                                  <a:pt x="316" y="0"/>
                                  <a:pt x="239"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4"/>
                          <p:cNvSpPr/>
                          <p:nvPr/>
                        </p:nvSpPr>
                        <p:spPr>
                          <a:xfrm>
                            <a:off x="3580493" y="3523006"/>
                            <a:ext cx="44196" cy="60814"/>
                          </a:xfrm>
                          <a:custGeom>
                            <a:avLst/>
                            <a:gdLst/>
                            <a:ahLst/>
                            <a:cxnLst/>
                            <a:rect l="l" t="t" r="r" b="b"/>
                            <a:pathLst>
                              <a:path w="859" h="1182" extrusionOk="0">
                                <a:moveTo>
                                  <a:pt x="205" y="0"/>
                                </a:moveTo>
                                <a:cubicBezTo>
                                  <a:pt x="165" y="0"/>
                                  <a:pt x="125" y="13"/>
                                  <a:pt x="91" y="41"/>
                                </a:cubicBezTo>
                                <a:cubicBezTo>
                                  <a:pt x="14" y="98"/>
                                  <a:pt x="1" y="195"/>
                                  <a:pt x="45" y="283"/>
                                </a:cubicBezTo>
                                <a:cubicBezTo>
                                  <a:pt x="61" y="317"/>
                                  <a:pt x="78" y="354"/>
                                  <a:pt x="95" y="391"/>
                                </a:cubicBezTo>
                                <a:cubicBezTo>
                                  <a:pt x="112" y="428"/>
                                  <a:pt x="135" y="458"/>
                                  <a:pt x="159" y="489"/>
                                </a:cubicBezTo>
                                <a:cubicBezTo>
                                  <a:pt x="206" y="556"/>
                                  <a:pt x="253" y="619"/>
                                  <a:pt x="297" y="687"/>
                                </a:cubicBezTo>
                                <a:cubicBezTo>
                                  <a:pt x="381" y="818"/>
                                  <a:pt x="462" y="956"/>
                                  <a:pt x="532" y="1101"/>
                                </a:cubicBezTo>
                                <a:cubicBezTo>
                                  <a:pt x="557" y="1154"/>
                                  <a:pt x="616" y="1182"/>
                                  <a:pt x="673" y="1182"/>
                                </a:cubicBezTo>
                                <a:cubicBezTo>
                                  <a:pt x="696" y="1182"/>
                                  <a:pt x="718" y="1177"/>
                                  <a:pt x="738" y="1169"/>
                                </a:cubicBezTo>
                                <a:cubicBezTo>
                                  <a:pt x="809" y="1138"/>
                                  <a:pt x="859" y="1051"/>
                                  <a:pt x="832" y="973"/>
                                </a:cubicBezTo>
                                <a:cubicBezTo>
                                  <a:pt x="778" y="809"/>
                                  <a:pt x="711" y="647"/>
                                  <a:pt x="637" y="489"/>
                                </a:cubicBezTo>
                                <a:cubicBezTo>
                                  <a:pt x="600" y="418"/>
                                  <a:pt x="563" y="347"/>
                                  <a:pt x="526" y="276"/>
                                </a:cubicBezTo>
                                <a:cubicBezTo>
                                  <a:pt x="475" y="189"/>
                                  <a:pt x="411" y="122"/>
                                  <a:pt x="337" y="54"/>
                                </a:cubicBezTo>
                                <a:cubicBezTo>
                                  <a:pt x="300" y="19"/>
                                  <a:pt x="253" y="0"/>
                                  <a:pt x="205"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4"/>
                          <p:cNvSpPr/>
                          <p:nvPr/>
                        </p:nvSpPr>
                        <p:spPr>
                          <a:xfrm>
                            <a:off x="3503937" y="3488020"/>
                            <a:ext cx="23461" cy="49186"/>
                          </a:xfrm>
                          <a:custGeom>
                            <a:avLst/>
                            <a:gdLst/>
                            <a:ahLst/>
                            <a:cxnLst/>
                            <a:rect l="l" t="t" r="r" b="b"/>
                            <a:pathLst>
                              <a:path w="456" h="956" extrusionOk="0">
                                <a:moveTo>
                                  <a:pt x="175" y="1"/>
                                </a:moveTo>
                                <a:cubicBezTo>
                                  <a:pt x="161" y="1"/>
                                  <a:pt x="146" y="3"/>
                                  <a:pt x="132" y="7"/>
                                </a:cubicBezTo>
                                <a:cubicBezTo>
                                  <a:pt x="88" y="21"/>
                                  <a:pt x="48" y="47"/>
                                  <a:pt x="27" y="88"/>
                                </a:cubicBezTo>
                                <a:cubicBezTo>
                                  <a:pt x="4" y="132"/>
                                  <a:pt x="1" y="176"/>
                                  <a:pt x="7" y="223"/>
                                </a:cubicBezTo>
                                <a:cubicBezTo>
                                  <a:pt x="41" y="425"/>
                                  <a:pt x="75" y="626"/>
                                  <a:pt x="112" y="828"/>
                                </a:cubicBezTo>
                                <a:cubicBezTo>
                                  <a:pt x="119" y="869"/>
                                  <a:pt x="156" y="912"/>
                                  <a:pt x="189" y="933"/>
                                </a:cubicBezTo>
                                <a:cubicBezTo>
                                  <a:pt x="214" y="947"/>
                                  <a:pt x="250" y="956"/>
                                  <a:pt x="282" y="956"/>
                                </a:cubicBezTo>
                                <a:cubicBezTo>
                                  <a:pt x="297" y="956"/>
                                  <a:pt x="311" y="954"/>
                                  <a:pt x="324" y="950"/>
                                </a:cubicBezTo>
                                <a:cubicBezTo>
                                  <a:pt x="367" y="936"/>
                                  <a:pt x="408" y="909"/>
                                  <a:pt x="428" y="869"/>
                                </a:cubicBezTo>
                                <a:cubicBezTo>
                                  <a:pt x="452" y="825"/>
                                  <a:pt x="456" y="785"/>
                                  <a:pt x="445" y="734"/>
                                </a:cubicBezTo>
                                <a:cubicBezTo>
                                  <a:pt x="415" y="536"/>
                                  <a:pt x="381" y="334"/>
                                  <a:pt x="347" y="132"/>
                                </a:cubicBezTo>
                                <a:cubicBezTo>
                                  <a:pt x="341" y="88"/>
                                  <a:pt x="300" y="44"/>
                                  <a:pt x="266" y="24"/>
                                </a:cubicBezTo>
                                <a:cubicBezTo>
                                  <a:pt x="241" y="10"/>
                                  <a:pt x="208" y="1"/>
                                  <a:pt x="175"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 name="Google Shape;760;p24"/>
                      <p:cNvGrpSpPr/>
                      <p:nvPr/>
                    </p:nvGrpSpPr>
                    <p:grpSpPr>
                      <a:xfrm>
                        <a:off x="2574408" y="3123966"/>
                        <a:ext cx="938808" cy="601605"/>
                        <a:chOff x="2574408" y="3123966"/>
                        <a:chExt cx="938808" cy="601605"/>
                      </a:xfrm>
                    </p:grpSpPr>
                    <p:sp>
                      <p:nvSpPr>
                        <p:cNvPr id="761" name="Google Shape;761;p24"/>
                        <p:cNvSpPr/>
                        <p:nvPr/>
                      </p:nvSpPr>
                      <p:spPr>
                        <a:xfrm>
                          <a:off x="2604351" y="3394280"/>
                          <a:ext cx="861067" cy="331287"/>
                        </a:xfrm>
                        <a:custGeom>
                          <a:avLst/>
                          <a:gdLst/>
                          <a:ahLst/>
                          <a:cxnLst/>
                          <a:rect l="l" t="t" r="r" b="b"/>
                          <a:pathLst>
                            <a:path w="16736" h="6439" extrusionOk="0">
                              <a:moveTo>
                                <a:pt x="12767" y="0"/>
                              </a:moveTo>
                              <a:cubicBezTo>
                                <a:pt x="8198" y="0"/>
                                <a:pt x="1209" y="1196"/>
                                <a:pt x="1209" y="1196"/>
                              </a:cubicBezTo>
                              <a:cubicBezTo>
                                <a:pt x="1209" y="1196"/>
                                <a:pt x="0" y="2004"/>
                                <a:pt x="1916" y="3314"/>
                              </a:cubicBezTo>
                              <a:cubicBezTo>
                                <a:pt x="3832" y="4623"/>
                                <a:pt x="8390" y="6438"/>
                                <a:pt x="8390" y="6438"/>
                              </a:cubicBezTo>
                              <a:cubicBezTo>
                                <a:pt x="8390" y="6438"/>
                                <a:pt x="16735" y="3617"/>
                                <a:pt x="16634" y="1095"/>
                              </a:cubicBezTo>
                              <a:cubicBezTo>
                                <a:pt x="16601" y="277"/>
                                <a:pt x="14964" y="0"/>
                                <a:pt x="12767"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4"/>
                        <p:cNvSpPr/>
                        <p:nvPr/>
                      </p:nvSpPr>
                      <p:spPr>
                        <a:xfrm>
                          <a:off x="2574408" y="3123966"/>
                          <a:ext cx="938808" cy="601605"/>
                        </a:xfrm>
                        <a:custGeom>
                          <a:avLst/>
                          <a:gdLst/>
                          <a:ahLst/>
                          <a:cxnLst/>
                          <a:rect l="l" t="t" r="r" b="b"/>
                          <a:pathLst>
                            <a:path w="18247" h="11693" extrusionOk="0">
                              <a:moveTo>
                                <a:pt x="8999" y="1"/>
                              </a:moveTo>
                              <a:cubicBezTo>
                                <a:pt x="8245" y="2417"/>
                                <a:pt x="1" y="2720"/>
                                <a:pt x="102" y="5444"/>
                              </a:cubicBezTo>
                              <a:cubicBezTo>
                                <a:pt x="203" y="8164"/>
                                <a:pt x="3629" y="7157"/>
                                <a:pt x="5141" y="8265"/>
                              </a:cubicBezTo>
                              <a:cubicBezTo>
                                <a:pt x="6652" y="9372"/>
                                <a:pt x="8972" y="11692"/>
                                <a:pt x="8972" y="11692"/>
                              </a:cubicBezTo>
                              <a:cubicBezTo>
                                <a:pt x="8972" y="11692"/>
                                <a:pt x="11292" y="8770"/>
                                <a:pt x="12701" y="8265"/>
                              </a:cubicBezTo>
                              <a:cubicBezTo>
                                <a:pt x="14112" y="7760"/>
                                <a:pt x="17038" y="7359"/>
                                <a:pt x="17640" y="5642"/>
                              </a:cubicBezTo>
                              <a:cubicBezTo>
                                <a:pt x="18246" y="3929"/>
                                <a:pt x="16230" y="3023"/>
                                <a:pt x="14415" y="2619"/>
                              </a:cubicBezTo>
                              <a:cubicBezTo>
                                <a:pt x="12600" y="2215"/>
                                <a:pt x="10207" y="2266"/>
                                <a:pt x="8999" y="1"/>
                              </a:cubicBezTo>
                              <a:close/>
                            </a:path>
                          </a:pathLst>
                        </a:custGeom>
                        <a:solidFill>
                          <a:srgbClr val="E9A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4"/>
                        <p:cNvSpPr/>
                        <p:nvPr/>
                      </p:nvSpPr>
                      <p:spPr>
                        <a:xfrm>
                          <a:off x="2876619" y="3298173"/>
                          <a:ext cx="103775" cy="116123"/>
                        </a:xfrm>
                        <a:custGeom>
                          <a:avLst/>
                          <a:gdLst/>
                          <a:ahLst/>
                          <a:cxnLst/>
                          <a:rect l="l" t="t" r="r" b="b"/>
                          <a:pathLst>
                            <a:path w="2017" h="2257" extrusionOk="0">
                              <a:moveTo>
                                <a:pt x="1082" y="1"/>
                              </a:moveTo>
                              <a:cubicBezTo>
                                <a:pt x="995" y="1"/>
                                <a:pt x="903" y="44"/>
                                <a:pt x="805" y="142"/>
                              </a:cubicBezTo>
                              <a:cubicBezTo>
                                <a:pt x="0" y="947"/>
                                <a:pt x="2017" y="2256"/>
                                <a:pt x="2017" y="2256"/>
                              </a:cubicBezTo>
                              <a:cubicBezTo>
                                <a:pt x="2017" y="2256"/>
                                <a:pt x="1705" y="1"/>
                                <a:pt x="1082" y="1"/>
                              </a:cubicBezTo>
                              <a:close/>
                            </a:path>
                          </a:pathLst>
                        </a:custGeom>
                        <a:solidFill>
                          <a:srgbClr val="BF5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4"/>
                        <p:cNvSpPr/>
                        <p:nvPr/>
                      </p:nvSpPr>
                      <p:spPr>
                        <a:xfrm>
                          <a:off x="3094506" y="3298173"/>
                          <a:ext cx="103620" cy="116123"/>
                        </a:xfrm>
                        <a:custGeom>
                          <a:avLst/>
                          <a:gdLst/>
                          <a:ahLst/>
                          <a:cxnLst/>
                          <a:rect l="l" t="t" r="r" b="b"/>
                          <a:pathLst>
                            <a:path w="2014" h="2257" extrusionOk="0">
                              <a:moveTo>
                                <a:pt x="933" y="1"/>
                              </a:moveTo>
                              <a:cubicBezTo>
                                <a:pt x="310" y="1"/>
                                <a:pt x="1" y="2256"/>
                                <a:pt x="1" y="2256"/>
                              </a:cubicBezTo>
                              <a:cubicBezTo>
                                <a:pt x="1" y="2256"/>
                                <a:pt x="2014" y="947"/>
                                <a:pt x="1209" y="142"/>
                              </a:cubicBezTo>
                              <a:cubicBezTo>
                                <a:pt x="1111" y="44"/>
                                <a:pt x="1019" y="1"/>
                                <a:pt x="933" y="1"/>
                              </a:cubicBezTo>
                              <a:close/>
                            </a:path>
                          </a:pathLst>
                        </a:custGeom>
                        <a:solidFill>
                          <a:srgbClr val="BF5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65" name="Google Shape;765;p24"/>
                <p:cNvGrpSpPr/>
                <p:nvPr/>
              </p:nvGrpSpPr>
              <p:grpSpPr>
                <a:xfrm>
                  <a:off x="2191729" y="1877878"/>
                  <a:ext cx="2195836" cy="3269516"/>
                  <a:chOff x="2191729" y="1877878"/>
                  <a:chExt cx="2195836" cy="3269516"/>
                </a:xfrm>
              </p:grpSpPr>
              <p:grpSp>
                <p:nvGrpSpPr>
                  <p:cNvPr id="766" name="Google Shape;766;p24"/>
                  <p:cNvGrpSpPr/>
                  <p:nvPr/>
                </p:nvGrpSpPr>
                <p:grpSpPr>
                  <a:xfrm>
                    <a:off x="2191729" y="4564243"/>
                    <a:ext cx="2195836" cy="583151"/>
                    <a:chOff x="1895596" y="4530014"/>
                    <a:chExt cx="2323636" cy="617091"/>
                  </a:xfrm>
                </p:grpSpPr>
                <p:grpSp>
                  <p:nvGrpSpPr>
                    <p:cNvPr id="767" name="Google Shape;767;p24"/>
                    <p:cNvGrpSpPr/>
                    <p:nvPr/>
                  </p:nvGrpSpPr>
                  <p:grpSpPr>
                    <a:xfrm>
                      <a:off x="1895596" y="4530014"/>
                      <a:ext cx="2323636" cy="617091"/>
                      <a:chOff x="1895596" y="4530014"/>
                      <a:chExt cx="2323636" cy="617091"/>
                    </a:xfrm>
                  </p:grpSpPr>
                  <p:sp>
                    <p:nvSpPr>
                      <p:cNvPr id="768" name="Google Shape;768;p24"/>
                      <p:cNvSpPr/>
                      <p:nvPr/>
                    </p:nvSpPr>
                    <p:spPr>
                      <a:xfrm>
                        <a:off x="1895596" y="4530014"/>
                        <a:ext cx="2323636" cy="617091"/>
                      </a:xfrm>
                      <a:custGeom>
                        <a:avLst/>
                        <a:gdLst/>
                        <a:ahLst/>
                        <a:cxnLst/>
                        <a:rect l="l" t="t" r="r" b="b"/>
                        <a:pathLst>
                          <a:path w="45163" h="11994" extrusionOk="0">
                            <a:moveTo>
                              <a:pt x="10" y="11980"/>
                            </a:moveTo>
                            <a:lnTo>
                              <a:pt x="10" y="11980"/>
                            </a:lnTo>
                            <a:cubicBezTo>
                              <a:pt x="3" y="11985"/>
                              <a:pt x="0" y="11989"/>
                              <a:pt x="2" y="11994"/>
                            </a:cubicBezTo>
                            <a:cubicBezTo>
                              <a:pt x="4" y="11989"/>
                              <a:pt x="7" y="11985"/>
                              <a:pt x="10" y="11980"/>
                            </a:cubicBezTo>
                            <a:close/>
                            <a:moveTo>
                              <a:pt x="15524" y="0"/>
                            </a:moveTo>
                            <a:cubicBezTo>
                              <a:pt x="15524" y="0"/>
                              <a:pt x="4448" y="4630"/>
                              <a:pt x="10" y="11980"/>
                            </a:cubicBezTo>
                            <a:lnTo>
                              <a:pt x="10" y="11980"/>
                            </a:lnTo>
                            <a:cubicBezTo>
                              <a:pt x="154" y="11890"/>
                              <a:pt x="2119" y="11859"/>
                              <a:pt x="4713" y="11859"/>
                            </a:cubicBezTo>
                            <a:cubicBezTo>
                              <a:pt x="10148" y="11859"/>
                              <a:pt x="18345" y="11994"/>
                              <a:pt x="18345" y="11994"/>
                            </a:cubicBezTo>
                            <a:lnTo>
                              <a:pt x="22579" y="4787"/>
                            </a:lnTo>
                            <a:lnTo>
                              <a:pt x="26814" y="11994"/>
                            </a:lnTo>
                            <a:cubicBezTo>
                              <a:pt x="26814" y="11994"/>
                              <a:pt x="35012" y="11859"/>
                              <a:pt x="40448" y="11859"/>
                            </a:cubicBezTo>
                            <a:cubicBezTo>
                              <a:pt x="43044" y="11859"/>
                              <a:pt x="45010" y="11890"/>
                              <a:pt x="45153" y="11981"/>
                            </a:cubicBezTo>
                            <a:lnTo>
                              <a:pt x="45153" y="11981"/>
                            </a:lnTo>
                            <a:cubicBezTo>
                              <a:pt x="40711" y="4630"/>
                              <a:pt x="29636" y="0"/>
                              <a:pt x="29636" y="0"/>
                            </a:cubicBezTo>
                            <a:lnTo>
                              <a:pt x="22579" y="3669"/>
                            </a:lnTo>
                            <a:lnTo>
                              <a:pt x="15524" y="0"/>
                            </a:lnTo>
                            <a:close/>
                            <a:moveTo>
                              <a:pt x="45153" y="11981"/>
                            </a:moveTo>
                            <a:lnTo>
                              <a:pt x="45153" y="11981"/>
                            </a:lnTo>
                            <a:cubicBezTo>
                              <a:pt x="45156" y="11985"/>
                              <a:pt x="45158" y="11989"/>
                              <a:pt x="45161" y="11994"/>
                            </a:cubicBezTo>
                            <a:cubicBezTo>
                              <a:pt x="45162" y="11989"/>
                              <a:pt x="45160" y="11985"/>
                              <a:pt x="45153" y="1198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4"/>
                      <p:cNvSpPr/>
                      <p:nvPr/>
                    </p:nvSpPr>
                    <p:spPr>
                      <a:xfrm>
                        <a:off x="2942268" y="4541288"/>
                        <a:ext cx="229055" cy="171277"/>
                      </a:xfrm>
                      <a:custGeom>
                        <a:avLst/>
                        <a:gdLst/>
                        <a:ahLst/>
                        <a:cxnLst/>
                        <a:rect l="l" t="t" r="r" b="b"/>
                        <a:pathLst>
                          <a:path w="4452" h="3329" extrusionOk="0">
                            <a:moveTo>
                              <a:pt x="980" y="343"/>
                            </a:moveTo>
                            <a:cubicBezTo>
                              <a:pt x="1017" y="343"/>
                              <a:pt x="1058" y="349"/>
                              <a:pt x="1098" y="366"/>
                            </a:cubicBezTo>
                            <a:cubicBezTo>
                              <a:pt x="1378" y="477"/>
                              <a:pt x="1633" y="901"/>
                              <a:pt x="1768" y="1467"/>
                            </a:cubicBezTo>
                            <a:cubicBezTo>
                              <a:pt x="1879" y="1945"/>
                              <a:pt x="1903" y="2480"/>
                              <a:pt x="1913" y="2952"/>
                            </a:cubicBezTo>
                            <a:cubicBezTo>
                              <a:pt x="1563" y="2871"/>
                              <a:pt x="1226" y="2676"/>
                              <a:pt x="930" y="2369"/>
                            </a:cubicBezTo>
                            <a:cubicBezTo>
                              <a:pt x="640" y="2063"/>
                              <a:pt x="357" y="1541"/>
                              <a:pt x="435" y="993"/>
                            </a:cubicBezTo>
                            <a:cubicBezTo>
                              <a:pt x="475" y="723"/>
                              <a:pt x="607" y="501"/>
                              <a:pt x="789" y="396"/>
                            </a:cubicBezTo>
                            <a:cubicBezTo>
                              <a:pt x="836" y="370"/>
                              <a:pt x="903" y="343"/>
                              <a:pt x="980" y="343"/>
                            </a:cubicBezTo>
                            <a:close/>
                            <a:moveTo>
                              <a:pt x="3713" y="581"/>
                            </a:moveTo>
                            <a:cubicBezTo>
                              <a:pt x="3758" y="581"/>
                              <a:pt x="3794" y="595"/>
                              <a:pt x="3831" y="622"/>
                            </a:cubicBezTo>
                            <a:cubicBezTo>
                              <a:pt x="4016" y="763"/>
                              <a:pt x="4101" y="1224"/>
                              <a:pt x="4013" y="1608"/>
                            </a:cubicBezTo>
                            <a:cubicBezTo>
                              <a:pt x="3943" y="1931"/>
                              <a:pt x="3768" y="2225"/>
                              <a:pt x="3498" y="2474"/>
                            </a:cubicBezTo>
                            <a:cubicBezTo>
                              <a:pt x="3132" y="2817"/>
                              <a:pt x="2711" y="2989"/>
                              <a:pt x="2287" y="2992"/>
                            </a:cubicBezTo>
                            <a:cubicBezTo>
                              <a:pt x="2472" y="2161"/>
                              <a:pt x="2818" y="1417"/>
                              <a:pt x="3263" y="895"/>
                            </a:cubicBezTo>
                            <a:cubicBezTo>
                              <a:pt x="3370" y="767"/>
                              <a:pt x="3556" y="581"/>
                              <a:pt x="3713" y="581"/>
                            </a:cubicBezTo>
                            <a:close/>
                            <a:moveTo>
                              <a:pt x="981" y="1"/>
                            </a:moveTo>
                            <a:cubicBezTo>
                              <a:pt x="859" y="1"/>
                              <a:pt x="735" y="36"/>
                              <a:pt x="617" y="104"/>
                            </a:cubicBezTo>
                            <a:cubicBezTo>
                              <a:pt x="348" y="258"/>
                              <a:pt x="152" y="572"/>
                              <a:pt x="98" y="945"/>
                            </a:cubicBezTo>
                            <a:cubicBezTo>
                              <a:pt x="1" y="1615"/>
                              <a:pt x="337" y="2242"/>
                              <a:pt x="684" y="2605"/>
                            </a:cubicBezTo>
                            <a:cubicBezTo>
                              <a:pt x="1145" y="3086"/>
                              <a:pt x="1711" y="3328"/>
                              <a:pt x="2273" y="3328"/>
                            </a:cubicBezTo>
                            <a:cubicBezTo>
                              <a:pt x="2784" y="3328"/>
                              <a:pt x="3296" y="3130"/>
                              <a:pt x="3730" y="2726"/>
                            </a:cubicBezTo>
                            <a:cubicBezTo>
                              <a:pt x="4054" y="2427"/>
                              <a:pt x="4259" y="2073"/>
                              <a:pt x="4347" y="1683"/>
                            </a:cubicBezTo>
                            <a:cubicBezTo>
                              <a:pt x="4451" y="1224"/>
                              <a:pt x="4364" y="602"/>
                              <a:pt x="4041" y="353"/>
                            </a:cubicBezTo>
                            <a:cubicBezTo>
                              <a:pt x="3979" y="304"/>
                              <a:pt x="3868" y="241"/>
                              <a:pt x="3718" y="241"/>
                            </a:cubicBezTo>
                            <a:cubicBezTo>
                              <a:pt x="3533" y="241"/>
                              <a:pt x="3289" y="337"/>
                              <a:pt x="3003" y="673"/>
                            </a:cubicBezTo>
                            <a:cubicBezTo>
                              <a:pt x="2683" y="1050"/>
                              <a:pt x="2411" y="1527"/>
                              <a:pt x="2209" y="2066"/>
                            </a:cubicBezTo>
                            <a:cubicBezTo>
                              <a:pt x="2186" y="1838"/>
                              <a:pt x="2152" y="1608"/>
                              <a:pt x="2098" y="1389"/>
                            </a:cubicBezTo>
                            <a:cubicBezTo>
                              <a:pt x="1940" y="707"/>
                              <a:pt x="1613" y="205"/>
                              <a:pt x="1226" y="50"/>
                            </a:cubicBezTo>
                            <a:cubicBezTo>
                              <a:pt x="1147" y="17"/>
                              <a:pt x="1065" y="1"/>
                              <a:pt x="9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 name="Google Shape;770;p24"/>
                    <p:cNvSpPr/>
                    <p:nvPr/>
                  </p:nvSpPr>
                  <p:spPr>
                    <a:xfrm>
                      <a:off x="2099585" y="4643517"/>
                      <a:ext cx="536572" cy="411240"/>
                    </a:xfrm>
                    <a:custGeom>
                      <a:avLst/>
                      <a:gdLst/>
                      <a:ahLst/>
                      <a:cxnLst/>
                      <a:rect l="l" t="t" r="r" b="b"/>
                      <a:pathLst>
                        <a:path w="10429" h="7993" extrusionOk="0">
                          <a:moveTo>
                            <a:pt x="9796" y="0"/>
                          </a:moveTo>
                          <a:cubicBezTo>
                            <a:pt x="9754" y="0"/>
                            <a:pt x="9709" y="7"/>
                            <a:pt x="9664" y="22"/>
                          </a:cubicBezTo>
                          <a:cubicBezTo>
                            <a:pt x="5873" y="1268"/>
                            <a:pt x="2480" y="4260"/>
                            <a:pt x="177" y="7441"/>
                          </a:cubicBezTo>
                          <a:cubicBezTo>
                            <a:pt x="0" y="7689"/>
                            <a:pt x="264" y="7992"/>
                            <a:pt x="514" y="7992"/>
                          </a:cubicBezTo>
                          <a:cubicBezTo>
                            <a:pt x="597" y="7992"/>
                            <a:pt x="679" y="7959"/>
                            <a:pt x="743" y="7879"/>
                          </a:cubicBezTo>
                          <a:cubicBezTo>
                            <a:pt x="1982" y="6341"/>
                            <a:pt x="3409" y="4930"/>
                            <a:pt x="4988" y="3742"/>
                          </a:cubicBezTo>
                          <a:cubicBezTo>
                            <a:pt x="6564" y="2560"/>
                            <a:pt x="8270" y="1742"/>
                            <a:pt x="10013" y="853"/>
                          </a:cubicBezTo>
                          <a:cubicBezTo>
                            <a:pt x="10429" y="643"/>
                            <a:pt x="10207" y="0"/>
                            <a:pt x="9796"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4"/>
                    <p:cNvSpPr/>
                    <p:nvPr/>
                  </p:nvSpPr>
                  <p:spPr>
                    <a:xfrm>
                      <a:off x="2688213" y="4609612"/>
                      <a:ext cx="60454" cy="46819"/>
                    </a:xfrm>
                    <a:custGeom>
                      <a:avLst/>
                      <a:gdLst/>
                      <a:ahLst/>
                      <a:cxnLst/>
                      <a:rect l="l" t="t" r="r" b="b"/>
                      <a:pathLst>
                        <a:path w="1175" h="910" extrusionOk="0">
                          <a:moveTo>
                            <a:pt x="589" y="1"/>
                          </a:moveTo>
                          <a:cubicBezTo>
                            <a:pt x="3" y="1"/>
                            <a:pt x="0" y="910"/>
                            <a:pt x="589" y="910"/>
                          </a:cubicBezTo>
                          <a:cubicBezTo>
                            <a:pt x="1172" y="910"/>
                            <a:pt x="1175" y="1"/>
                            <a:pt x="589"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 name="Google Shape;772;p24"/>
                  <p:cNvGrpSpPr/>
                  <p:nvPr/>
                </p:nvGrpSpPr>
                <p:grpSpPr>
                  <a:xfrm>
                    <a:off x="2387368" y="1877878"/>
                    <a:ext cx="1759518" cy="1181262"/>
                    <a:chOff x="2387368" y="1877878"/>
                    <a:chExt cx="1759518" cy="1181262"/>
                  </a:xfrm>
                </p:grpSpPr>
                <p:grpSp>
                  <p:nvGrpSpPr>
                    <p:cNvPr id="773" name="Google Shape;773;p24"/>
                    <p:cNvGrpSpPr/>
                    <p:nvPr/>
                  </p:nvGrpSpPr>
                  <p:grpSpPr>
                    <a:xfrm>
                      <a:off x="2387368" y="1877878"/>
                      <a:ext cx="1759518" cy="1181262"/>
                      <a:chOff x="2102621" y="1687300"/>
                      <a:chExt cx="1861924" cy="1250013"/>
                    </a:xfrm>
                  </p:grpSpPr>
                  <p:sp>
                    <p:nvSpPr>
                      <p:cNvPr id="774" name="Google Shape;774;p24"/>
                      <p:cNvSpPr/>
                      <p:nvPr/>
                    </p:nvSpPr>
                    <p:spPr>
                      <a:xfrm>
                        <a:off x="2102621" y="2703781"/>
                        <a:ext cx="1861924" cy="233532"/>
                      </a:xfrm>
                      <a:custGeom>
                        <a:avLst/>
                        <a:gdLst/>
                        <a:ahLst/>
                        <a:cxnLst/>
                        <a:rect l="l" t="t" r="r" b="b"/>
                        <a:pathLst>
                          <a:path w="36189" h="4539" extrusionOk="0">
                            <a:moveTo>
                              <a:pt x="18094" y="0"/>
                            </a:moveTo>
                            <a:cubicBezTo>
                              <a:pt x="8104" y="0"/>
                              <a:pt x="1" y="1017"/>
                              <a:pt x="1" y="2270"/>
                            </a:cubicBezTo>
                            <a:cubicBezTo>
                              <a:pt x="1" y="3522"/>
                              <a:pt x="8104" y="4538"/>
                              <a:pt x="18094" y="4538"/>
                            </a:cubicBezTo>
                            <a:cubicBezTo>
                              <a:pt x="28089" y="4538"/>
                              <a:pt x="36189" y="3522"/>
                              <a:pt x="36189" y="2270"/>
                            </a:cubicBezTo>
                            <a:cubicBezTo>
                              <a:pt x="36189" y="1017"/>
                              <a:pt x="28089" y="0"/>
                              <a:pt x="18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4"/>
                      <p:cNvSpPr/>
                      <p:nvPr/>
                    </p:nvSpPr>
                    <p:spPr>
                      <a:xfrm>
                        <a:off x="2535770" y="1687300"/>
                        <a:ext cx="995815" cy="1156699"/>
                      </a:xfrm>
                      <a:custGeom>
                        <a:avLst/>
                        <a:gdLst/>
                        <a:ahLst/>
                        <a:cxnLst/>
                        <a:rect l="l" t="t" r="r" b="b"/>
                        <a:pathLst>
                          <a:path w="19355" h="22482" extrusionOk="0">
                            <a:moveTo>
                              <a:pt x="3024" y="0"/>
                            </a:moveTo>
                            <a:lnTo>
                              <a:pt x="0" y="21673"/>
                            </a:lnTo>
                            <a:cubicBezTo>
                              <a:pt x="3111" y="22212"/>
                              <a:pt x="6190" y="22481"/>
                              <a:pt x="9239" y="22481"/>
                            </a:cubicBezTo>
                            <a:cubicBezTo>
                              <a:pt x="12649" y="22481"/>
                              <a:pt x="16020" y="22144"/>
                              <a:pt x="19354" y="21471"/>
                            </a:cubicBezTo>
                            <a:lnTo>
                              <a:pt x="154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4"/>
                      <p:cNvSpPr/>
                      <p:nvPr/>
                    </p:nvSpPr>
                    <p:spPr>
                      <a:xfrm>
                        <a:off x="2535770" y="2395755"/>
                        <a:ext cx="995815" cy="448232"/>
                      </a:xfrm>
                      <a:custGeom>
                        <a:avLst/>
                        <a:gdLst/>
                        <a:ahLst/>
                        <a:cxnLst/>
                        <a:rect l="l" t="t" r="r" b="b"/>
                        <a:pathLst>
                          <a:path w="19355" h="8712" extrusionOk="0">
                            <a:moveTo>
                              <a:pt x="9478" y="1"/>
                            </a:moveTo>
                            <a:cubicBezTo>
                              <a:pt x="5498" y="1"/>
                              <a:pt x="2510" y="643"/>
                              <a:pt x="954" y="1073"/>
                            </a:cubicBezTo>
                            <a:lnTo>
                              <a:pt x="0" y="7903"/>
                            </a:lnTo>
                            <a:cubicBezTo>
                              <a:pt x="3111" y="8442"/>
                              <a:pt x="6190" y="8711"/>
                              <a:pt x="9239" y="8711"/>
                            </a:cubicBezTo>
                            <a:cubicBezTo>
                              <a:pt x="12649" y="8711"/>
                              <a:pt x="16020" y="8374"/>
                              <a:pt x="19354" y="7701"/>
                            </a:cubicBezTo>
                            <a:lnTo>
                              <a:pt x="18058" y="975"/>
                            </a:lnTo>
                            <a:cubicBezTo>
                              <a:pt x="14878" y="255"/>
                              <a:pt x="11982" y="1"/>
                              <a:pt x="94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4"/>
                      <p:cNvSpPr/>
                      <p:nvPr/>
                    </p:nvSpPr>
                    <p:spPr>
                      <a:xfrm>
                        <a:off x="2872812" y="2345952"/>
                        <a:ext cx="321665" cy="394261"/>
                      </a:xfrm>
                      <a:custGeom>
                        <a:avLst/>
                        <a:gdLst/>
                        <a:ahLst/>
                        <a:cxnLst/>
                        <a:rect l="l" t="t" r="r" b="b"/>
                        <a:pathLst>
                          <a:path w="6252" h="7663" extrusionOk="0">
                            <a:moveTo>
                              <a:pt x="3124" y="1344"/>
                            </a:moveTo>
                            <a:cubicBezTo>
                              <a:pt x="4243" y="1344"/>
                              <a:pt x="5155" y="2256"/>
                              <a:pt x="5155" y="3374"/>
                            </a:cubicBezTo>
                            <a:lnTo>
                              <a:pt x="5155" y="4289"/>
                            </a:lnTo>
                            <a:cubicBezTo>
                              <a:pt x="5155" y="5407"/>
                              <a:pt x="4243" y="6319"/>
                              <a:pt x="3124" y="6319"/>
                            </a:cubicBezTo>
                            <a:cubicBezTo>
                              <a:pt x="2010" y="6319"/>
                              <a:pt x="1095" y="5407"/>
                              <a:pt x="1095" y="4289"/>
                            </a:cubicBezTo>
                            <a:lnTo>
                              <a:pt x="1095" y="3374"/>
                            </a:lnTo>
                            <a:cubicBezTo>
                              <a:pt x="1095" y="2256"/>
                              <a:pt x="2010" y="1344"/>
                              <a:pt x="3124" y="1344"/>
                            </a:cubicBezTo>
                            <a:close/>
                            <a:moveTo>
                              <a:pt x="3124" y="1"/>
                            </a:moveTo>
                            <a:cubicBezTo>
                              <a:pt x="1408" y="1"/>
                              <a:pt x="1" y="1408"/>
                              <a:pt x="1" y="3125"/>
                            </a:cubicBezTo>
                            <a:lnTo>
                              <a:pt x="1" y="4535"/>
                            </a:lnTo>
                            <a:cubicBezTo>
                              <a:pt x="1" y="6255"/>
                              <a:pt x="1408" y="7662"/>
                              <a:pt x="3124" y="7662"/>
                            </a:cubicBezTo>
                            <a:cubicBezTo>
                              <a:pt x="4845" y="7662"/>
                              <a:pt x="6252" y="6255"/>
                              <a:pt x="6252" y="4535"/>
                            </a:cubicBezTo>
                            <a:lnTo>
                              <a:pt x="6252" y="3125"/>
                            </a:lnTo>
                            <a:cubicBezTo>
                              <a:pt x="6252" y="1408"/>
                              <a:pt x="4845" y="1"/>
                              <a:pt x="31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4"/>
                      <p:cNvSpPr/>
                      <p:nvPr/>
                    </p:nvSpPr>
                    <p:spPr>
                      <a:xfrm>
                        <a:off x="2666502" y="1857442"/>
                        <a:ext cx="98630" cy="528340"/>
                      </a:xfrm>
                      <a:custGeom>
                        <a:avLst/>
                        <a:gdLst/>
                        <a:ahLst/>
                        <a:cxnLst/>
                        <a:rect l="l" t="t" r="r" b="b"/>
                        <a:pathLst>
                          <a:path w="1917" h="10269" extrusionOk="0">
                            <a:moveTo>
                              <a:pt x="1477" y="0"/>
                            </a:moveTo>
                            <a:cubicBezTo>
                              <a:pt x="1390" y="0"/>
                              <a:pt x="1306" y="45"/>
                              <a:pt x="1253" y="154"/>
                            </a:cubicBezTo>
                            <a:cubicBezTo>
                              <a:pt x="934" y="827"/>
                              <a:pt x="873" y="1655"/>
                              <a:pt x="765" y="2389"/>
                            </a:cubicBezTo>
                            <a:cubicBezTo>
                              <a:pt x="641" y="3207"/>
                              <a:pt x="526" y="4032"/>
                              <a:pt x="429" y="4853"/>
                            </a:cubicBezTo>
                            <a:cubicBezTo>
                              <a:pt x="223" y="6564"/>
                              <a:pt x="96" y="8284"/>
                              <a:pt x="8" y="10007"/>
                            </a:cubicBezTo>
                            <a:cubicBezTo>
                              <a:pt x="1" y="10172"/>
                              <a:pt x="153" y="10268"/>
                              <a:pt x="296" y="10268"/>
                            </a:cubicBezTo>
                            <a:cubicBezTo>
                              <a:pt x="408" y="10268"/>
                              <a:pt x="514" y="10209"/>
                              <a:pt x="534" y="10078"/>
                            </a:cubicBezTo>
                            <a:cubicBezTo>
                              <a:pt x="765" y="8422"/>
                              <a:pt x="1011" y="6769"/>
                              <a:pt x="1247" y="5112"/>
                            </a:cubicBezTo>
                            <a:cubicBezTo>
                              <a:pt x="1358" y="4331"/>
                              <a:pt x="1459" y="3548"/>
                              <a:pt x="1570" y="2763"/>
                            </a:cubicBezTo>
                            <a:cubicBezTo>
                              <a:pt x="1685" y="1985"/>
                              <a:pt x="1917" y="1087"/>
                              <a:pt x="1816" y="305"/>
                            </a:cubicBezTo>
                            <a:cubicBezTo>
                              <a:pt x="1797" y="140"/>
                              <a:pt x="1631" y="0"/>
                              <a:pt x="1477"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4"/>
                      <p:cNvSpPr/>
                      <p:nvPr/>
                    </p:nvSpPr>
                    <p:spPr>
                      <a:xfrm>
                        <a:off x="2228876" y="2748748"/>
                        <a:ext cx="269752" cy="82886"/>
                      </a:xfrm>
                      <a:custGeom>
                        <a:avLst/>
                        <a:gdLst/>
                        <a:ahLst/>
                        <a:cxnLst/>
                        <a:rect l="l" t="t" r="r" b="b"/>
                        <a:pathLst>
                          <a:path w="5243" h="1611" extrusionOk="0">
                            <a:moveTo>
                              <a:pt x="4632" y="1"/>
                            </a:moveTo>
                            <a:cubicBezTo>
                              <a:pt x="3877" y="1"/>
                              <a:pt x="3125" y="95"/>
                              <a:pt x="2377" y="184"/>
                            </a:cubicBezTo>
                            <a:cubicBezTo>
                              <a:pt x="1744" y="257"/>
                              <a:pt x="1094" y="302"/>
                              <a:pt x="526" y="605"/>
                            </a:cubicBezTo>
                            <a:cubicBezTo>
                              <a:pt x="0" y="879"/>
                              <a:pt x="309" y="1611"/>
                              <a:pt x="822" y="1611"/>
                            </a:cubicBezTo>
                            <a:cubicBezTo>
                              <a:pt x="862" y="1611"/>
                              <a:pt x="902" y="1607"/>
                              <a:pt x="943" y="1598"/>
                            </a:cubicBezTo>
                            <a:cubicBezTo>
                              <a:pt x="2246" y="1308"/>
                              <a:pt x="3606" y="1119"/>
                              <a:pt x="4875" y="692"/>
                            </a:cubicBezTo>
                            <a:cubicBezTo>
                              <a:pt x="5242" y="568"/>
                              <a:pt x="5188" y="5"/>
                              <a:pt x="4781" y="2"/>
                            </a:cubicBezTo>
                            <a:cubicBezTo>
                              <a:pt x="4731" y="1"/>
                              <a:pt x="4681" y="1"/>
                              <a:pt x="4632"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 name="Google Shape;780;p24"/>
                    <p:cNvSpPr/>
                    <p:nvPr/>
                  </p:nvSpPr>
                  <p:spPr>
                    <a:xfrm>
                      <a:off x="3273923" y="2662225"/>
                      <a:ext cx="122750" cy="40900"/>
                    </a:xfrm>
                    <a:custGeom>
                      <a:avLst/>
                      <a:gdLst/>
                      <a:ahLst/>
                      <a:cxnLst/>
                      <a:rect l="l" t="t" r="r" b="b"/>
                      <a:pathLst>
                        <a:path w="4910" h="1636" extrusionOk="0">
                          <a:moveTo>
                            <a:pt x="3088" y="0"/>
                          </a:moveTo>
                          <a:cubicBezTo>
                            <a:pt x="2344" y="0"/>
                            <a:pt x="1605" y="76"/>
                            <a:pt x="866" y="218"/>
                          </a:cubicBezTo>
                          <a:cubicBezTo>
                            <a:pt x="1" y="383"/>
                            <a:pt x="296" y="1635"/>
                            <a:pt x="1098" y="1635"/>
                          </a:cubicBezTo>
                          <a:cubicBezTo>
                            <a:pt x="1148" y="1635"/>
                            <a:pt x="1199" y="1631"/>
                            <a:pt x="1253" y="1620"/>
                          </a:cubicBezTo>
                          <a:cubicBezTo>
                            <a:pt x="1856" y="1503"/>
                            <a:pt x="2460" y="1449"/>
                            <a:pt x="3067" y="1449"/>
                          </a:cubicBezTo>
                          <a:cubicBezTo>
                            <a:pt x="3369" y="1449"/>
                            <a:pt x="3671" y="1462"/>
                            <a:pt x="3974" y="1488"/>
                          </a:cubicBezTo>
                          <a:cubicBezTo>
                            <a:pt x="3998" y="1490"/>
                            <a:pt x="4022" y="1491"/>
                            <a:pt x="4044" y="1491"/>
                          </a:cubicBezTo>
                          <a:cubicBezTo>
                            <a:pt x="4909" y="1491"/>
                            <a:pt x="4877" y="107"/>
                            <a:pt x="3974" y="36"/>
                          </a:cubicBezTo>
                          <a:cubicBezTo>
                            <a:pt x="3678" y="12"/>
                            <a:pt x="3383" y="0"/>
                            <a:pt x="30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81" name="Google Shape;781;p24"/>
            <p:cNvGrpSpPr/>
            <p:nvPr/>
          </p:nvGrpSpPr>
          <p:grpSpPr>
            <a:xfrm>
              <a:off x="2110183" y="2653807"/>
              <a:ext cx="4923622" cy="2489064"/>
              <a:chOff x="0" y="2151396"/>
              <a:chExt cx="5768067" cy="2915961"/>
            </a:xfrm>
          </p:grpSpPr>
          <p:grpSp>
            <p:nvGrpSpPr>
              <p:cNvPr id="782" name="Google Shape;782;p24"/>
              <p:cNvGrpSpPr/>
              <p:nvPr/>
            </p:nvGrpSpPr>
            <p:grpSpPr>
              <a:xfrm>
                <a:off x="585459" y="2151396"/>
                <a:ext cx="4692680" cy="1471505"/>
                <a:chOff x="920109" y="2614921"/>
                <a:chExt cx="3939456" cy="1235313"/>
              </a:xfrm>
            </p:grpSpPr>
            <p:sp>
              <p:nvSpPr>
                <p:cNvPr id="783" name="Google Shape;783;p24"/>
                <p:cNvSpPr/>
                <p:nvPr/>
              </p:nvSpPr>
              <p:spPr>
                <a:xfrm>
                  <a:off x="3510550" y="2614921"/>
                  <a:ext cx="301350" cy="435850"/>
                </a:xfrm>
                <a:custGeom>
                  <a:avLst/>
                  <a:gdLst/>
                  <a:ahLst/>
                  <a:cxnLst/>
                  <a:rect l="l" t="t" r="r" b="b"/>
                  <a:pathLst>
                    <a:path w="12054" h="17434" extrusionOk="0">
                      <a:moveTo>
                        <a:pt x="11314" y="0"/>
                      </a:moveTo>
                      <a:cubicBezTo>
                        <a:pt x="11312" y="0"/>
                        <a:pt x="11309" y="0"/>
                        <a:pt x="11306" y="0"/>
                      </a:cubicBezTo>
                      <a:cubicBezTo>
                        <a:pt x="11227" y="3"/>
                        <a:pt x="11157" y="49"/>
                        <a:pt x="11091" y="96"/>
                      </a:cubicBezTo>
                      <a:cubicBezTo>
                        <a:pt x="8558" y="1875"/>
                        <a:pt x="7004" y="4947"/>
                        <a:pt x="7004" y="8036"/>
                      </a:cubicBezTo>
                      <a:cubicBezTo>
                        <a:pt x="6879" y="8501"/>
                        <a:pt x="6752" y="8961"/>
                        <a:pt x="6621" y="9417"/>
                      </a:cubicBezTo>
                      <a:cubicBezTo>
                        <a:pt x="6270" y="10628"/>
                        <a:pt x="5833" y="11805"/>
                        <a:pt x="5195" y="12880"/>
                      </a:cubicBezTo>
                      <a:cubicBezTo>
                        <a:pt x="5192" y="12869"/>
                        <a:pt x="5185" y="12860"/>
                        <a:pt x="5182" y="12850"/>
                      </a:cubicBezTo>
                      <a:cubicBezTo>
                        <a:pt x="5176" y="12877"/>
                        <a:pt x="5169" y="12903"/>
                        <a:pt x="5162" y="12933"/>
                      </a:cubicBezTo>
                      <a:cubicBezTo>
                        <a:pt x="5000" y="13204"/>
                        <a:pt x="4825" y="13472"/>
                        <a:pt x="4633" y="13730"/>
                      </a:cubicBezTo>
                      <a:cubicBezTo>
                        <a:pt x="4104" y="14437"/>
                        <a:pt x="3456" y="15062"/>
                        <a:pt x="2818" y="15671"/>
                      </a:cubicBezTo>
                      <a:cubicBezTo>
                        <a:pt x="2745" y="15740"/>
                        <a:pt x="2672" y="15810"/>
                        <a:pt x="2596" y="15876"/>
                      </a:cubicBezTo>
                      <a:cubicBezTo>
                        <a:pt x="2877" y="14507"/>
                        <a:pt x="2976" y="13101"/>
                        <a:pt x="2888" y="11706"/>
                      </a:cubicBezTo>
                      <a:cubicBezTo>
                        <a:pt x="2821" y="10674"/>
                        <a:pt x="2639" y="9609"/>
                        <a:pt x="2074" y="8743"/>
                      </a:cubicBezTo>
                      <a:cubicBezTo>
                        <a:pt x="2004" y="8637"/>
                        <a:pt x="1925" y="8532"/>
                        <a:pt x="1812" y="8485"/>
                      </a:cubicBezTo>
                      <a:cubicBezTo>
                        <a:pt x="1770" y="8468"/>
                        <a:pt x="1726" y="8461"/>
                        <a:pt x="1682" y="8461"/>
                      </a:cubicBezTo>
                      <a:cubicBezTo>
                        <a:pt x="1550" y="8461"/>
                        <a:pt x="1416" y="8529"/>
                        <a:pt x="1326" y="8631"/>
                      </a:cubicBezTo>
                      <a:cubicBezTo>
                        <a:pt x="1207" y="8766"/>
                        <a:pt x="1151" y="8941"/>
                        <a:pt x="1108" y="9116"/>
                      </a:cubicBezTo>
                      <a:cubicBezTo>
                        <a:pt x="824" y="10301"/>
                        <a:pt x="1019" y="11547"/>
                        <a:pt x="1350" y="12718"/>
                      </a:cubicBezTo>
                      <a:cubicBezTo>
                        <a:pt x="1667" y="13842"/>
                        <a:pt x="2107" y="14930"/>
                        <a:pt x="2381" y="16064"/>
                      </a:cubicBezTo>
                      <a:cubicBezTo>
                        <a:pt x="1763" y="16584"/>
                        <a:pt x="1072" y="16990"/>
                        <a:pt x="238" y="17060"/>
                      </a:cubicBezTo>
                      <a:cubicBezTo>
                        <a:pt x="0" y="17079"/>
                        <a:pt x="63" y="17434"/>
                        <a:pt x="290" y="17434"/>
                      </a:cubicBezTo>
                      <a:cubicBezTo>
                        <a:pt x="296" y="17434"/>
                        <a:pt x="302" y="17433"/>
                        <a:pt x="308" y="17433"/>
                      </a:cubicBezTo>
                      <a:cubicBezTo>
                        <a:pt x="1098" y="17367"/>
                        <a:pt x="1786" y="17016"/>
                        <a:pt x="2404" y="16544"/>
                      </a:cubicBezTo>
                      <a:cubicBezTo>
                        <a:pt x="2673" y="16568"/>
                        <a:pt x="2942" y="16580"/>
                        <a:pt x="3212" y="16580"/>
                      </a:cubicBezTo>
                      <a:cubicBezTo>
                        <a:pt x="5090" y="16580"/>
                        <a:pt x="6968" y="16003"/>
                        <a:pt x="8512" y="14930"/>
                      </a:cubicBezTo>
                      <a:cubicBezTo>
                        <a:pt x="8783" y="14742"/>
                        <a:pt x="9054" y="14523"/>
                        <a:pt x="9160" y="14215"/>
                      </a:cubicBezTo>
                      <a:cubicBezTo>
                        <a:pt x="8968" y="14052"/>
                        <a:pt x="8718" y="14005"/>
                        <a:pt x="8462" y="14005"/>
                      </a:cubicBezTo>
                      <a:cubicBezTo>
                        <a:pt x="8329" y="14005"/>
                        <a:pt x="8195" y="14018"/>
                        <a:pt x="8066" y="14034"/>
                      </a:cubicBezTo>
                      <a:cubicBezTo>
                        <a:pt x="6306" y="14262"/>
                        <a:pt x="4603" y="14917"/>
                        <a:pt x="3135" y="15915"/>
                      </a:cubicBezTo>
                      <a:cubicBezTo>
                        <a:pt x="3506" y="15565"/>
                        <a:pt x="3849" y="15191"/>
                        <a:pt x="4180" y="14841"/>
                      </a:cubicBezTo>
                      <a:cubicBezTo>
                        <a:pt x="4637" y="14358"/>
                        <a:pt x="5030" y="13838"/>
                        <a:pt x="5374" y="13293"/>
                      </a:cubicBezTo>
                      <a:cubicBezTo>
                        <a:pt x="7341" y="12823"/>
                        <a:pt x="9345" y="12298"/>
                        <a:pt x="10972" y="11108"/>
                      </a:cubicBezTo>
                      <a:cubicBezTo>
                        <a:pt x="11405" y="10790"/>
                        <a:pt x="11825" y="10403"/>
                        <a:pt x="11997" y="9893"/>
                      </a:cubicBezTo>
                      <a:cubicBezTo>
                        <a:pt x="12030" y="9788"/>
                        <a:pt x="12054" y="9669"/>
                        <a:pt x="12014" y="9566"/>
                      </a:cubicBezTo>
                      <a:cubicBezTo>
                        <a:pt x="11942" y="9383"/>
                        <a:pt x="11722" y="9331"/>
                        <a:pt x="11517" y="9331"/>
                      </a:cubicBezTo>
                      <a:cubicBezTo>
                        <a:pt x="11485" y="9331"/>
                        <a:pt x="11453" y="9332"/>
                        <a:pt x="11422" y="9335"/>
                      </a:cubicBezTo>
                      <a:cubicBezTo>
                        <a:pt x="10198" y="9417"/>
                        <a:pt x="9038" y="9957"/>
                        <a:pt x="8029" y="10658"/>
                      </a:cubicBezTo>
                      <a:cubicBezTo>
                        <a:pt x="7242" y="11203"/>
                        <a:pt x="6534" y="11851"/>
                        <a:pt x="5830" y="12506"/>
                      </a:cubicBezTo>
                      <a:cubicBezTo>
                        <a:pt x="6125" y="11947"/>
                        <a:pt x="6375" y="11362"/>
                        <a:pt x="6598" y="10751"/>
                      </a:cubicBezTo>
                      <a:cubicBezTo>
                        <a:pt x="6822" y="10119"/>
                        <a:pt x="7010" y="9470"/>
                        <a:pt x="7193" y="8816"/>
                      </a:cubicBezTo>
                      <a:cubicBezTo>
                        <a:pt x="7983" y="7877"/>
                        <a:pt x="8740" y="6911"/>
                        <a:pt x="9458" y="5919"/>
                      </a:cubicBezTo>
                      <a:cubicBezTo>
                        <a:pt x="10625" y="4302"/>
                        <a:pt x="11736" y="2464"/>
                        <a:pt x="11620" y="469"/>
                      </a:cubicBezTo>
                      <a:cubicBezTo>
                        <a:pt x="11607" y="264"/>
                        <a:pt x="11517" y="0"/>
                        <a:pt x="11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 name="Google Shape;784;p24"/>
                <p:cNvGrpSpPr/>
                <p:nvPr/>
              </p:nvGrpSpPr>
              <p:grpSpPr>
                <a:xfrm>
                  <a:off x="920109" y="3063618"/>
                  <a:ext cx="3939456" cy="786615"/>
                  <a:chOff x="920109" y="3063618"/>
                  <a:chExt cx="3939456" cy="786615"/>
                </a:xfrm>
              </p:grpSpPr>
              <p:sp>
                <p:nvSpPr>
                  <p:cNvPr id="785" name="Google Shape;785;p24"/>
                  <p:cNvSpPr/>
                  <p:nvPr/>
                </p:nvSpPr>
                <p:spPr>
                  <a:xfrm>
                    <a:off x="920109" y="3063618"/>
                    <a:ext cx="720902" cy="538676"/>
                  </a:xfrm>
                  <a:custGeom>
                    <a:avLst/>
                    <a:gdLst/>
                    <a:ahLst/>
                    <a:cxnLst/>
                    <a:rect l="l" t="t" r="r" b="b"/>
                    <a:pathLst>
                      <a:path w="30729" h="22959" extrusionOk="0">
                        <a:moveTo>
                          <a:pt x="7673" y="9815"/>
                        </a:moveTo>
                        <a:cubicBezTo>
                          <a:pt x="9964" y="9815"/>
                          <a:pt x="11412" y="11837"/>
                          <a:pt x="11554" y="13987"/>
                        </a:cubicBezTo>
                        <a:cubicBezTo>
                          <a:pt x="11648" y="15462"/>
                          <a:pt x="11241" y="16906"/>
                          <a:pt x="10494" y="18159"/>
                        </a:cubicBezTo>
                        <a:cubicBezTo>
                          <a:pt x="10450" y="18151"/>
                          <a:pt x="10406" y="18145"/>
                          <a:pt x="10363" y="18138"/>
                        </a:cubicBezTo>
                        <a:cubicBezTo>
                          <a:pt x="8178" y="17731"/>
                          <a:pt x="6013" y="16394"/>
                          <a:pt x="5172" y="14260"/>
                        </a:cubicBezTo>
                        <a:cubicBezTo>
                          <a:pt x="4387" y="12270"/>
                          <a:pt x="5152" y="9877"/>
                          <a:pt x="7572" y="9817"/>
                        </a:cubicBezTo>
                        <a:cubicBezTo>
                          <a:pt x="7606" y="9816"/>
                          <a:pt x="7640" y="9815"/>
                          <a:pt x="7673" y="9815"/>
                        </a:cubicBezTo>
                        <a:close/>
                        <a:moveTo>
                          <a:pt x="27686" y="1"/>
                        </a:moveTo>
                        <a:cubicBezTo>
                          <a:pt x="24830" y="1"/>
                          <a:pt x="22130" y="1797"/>
                          <a:pt x="20963" y="4545"/>
                        </a:cubicBezTo>
                        <a:cubicBezTo>
                          <a:pt x="19320" y="8416"/>
                          <a:pt x="20162" y="13283"/>
                          <a:pt x="16758" y="16320"/>
                        </a:cubicBezTo>
                        <a:cubicBezTo>
                          <a:pt x="15366" y="17561"/>
                          <a:pt x="13551" y="18256"/>
                          <a:pt x="11702" y="18256"/>
                        </a:cubicBezTo>
                        <a:cubicBezTo>
                          <a:pt x="11625" y="18256"/>
                          <a:pt x="11548" y="18255"/>
                          <a:pt x="11470" y="18252"/>
                        </a:cubicBezTo>
                        <a:cubicBezTo>
                          <a:pt x="11743" y="17755"/>
                          <a:pt x="11968" y="17229"/>
                          <a:pt x="12133" y="16681"/>
                        </a:cubicBezTo>
                        <a:cubicBezTo>
                          <a:pt x="12790" y="14533"/>
                          <a:pt x="12554" y="11897"/>
                          <a:pt x="10914" y="10234"/>
                        </a:cubicBezTo>
                        <a:cubicBezTo>
                          <a:pt x="10078" y="9385"/>
                          <a:pt x="8851" y="8893"/>
                          <a:pt x="7645" y="8893"/>
                        </a:cubicBezTo>
                        <a:cubicBezTo>
                          <a:pt x="6837" y="8893"/>
                          <a:pt x="6039" y="9114"/>
                          <a:pt x="5374" y="9594"/>
                        </a:cubicBezTo>
                        <a:cubicBezTo>
                          <a:pt x="3589" y="10884"/>
                          <a:pt x="3654" y="13300"/>
                          <a:pt x="4546" y="15101"/>
                        </a:cubicBezTo>
                        <a:cubicBezTo>
                          <a:pt x="5565" y="17158"/>
                          <a:pt x="7713" y="18525"/>
                          <a:pt x="9928" y="18990"/>
                        </a:cubicBezTo>
                        <a:cubicBezTo>
                          <a:pt x="9535" y="19498"/>
                          <a:pt x="9083" y="19963"/>
                          <a:pt x="8588" y="20367"/>
                        </a:cubicBezTo>
                        <a:cubicBezTo>
                          <a:pt x="7112" y="21567"/>
                          <a:pt x="5360" y="22085"/>
                          <a:pt x="3564" y="22085"/>
                        </a:cubicBezTo>
                        <a:cubicBezTo>
                          <a:pt x="2545" y="22085"/>
                          <a:pt x="1513" y="21919"/>
                          <a:pt x="509" y="21616"/>
                        </a:cubicBezTo>
                        <a:cubicBezTo>
                          <a:pt x="482" y="21607"/>
                          <a:pt x="455" y="21604"/>
                          <a:pt x="429" y="21604"/>
                        </a:cubicBezTo>
                        <a:cubicBezTo>
                          <a:pt x="158" y="21604"/>
                          <a:pt x="0" y="22022"/>
                          <a:pt x="281" y="22161"/>
                        </a:cubicBezTo>
                        <a:cubicBezTo>
                          <a:pt x="1389" y="22708"/>
                          <a:pt x="2555" y="22958"/>
                          <a:pt x="3708" y="22958"/>
                        </a:cubicBezTo>
                        <a:cubicBezTo>
                          <a:pt x="6525" y="22958"/>
                          <a:pt x="9268" y="21465"/>
                          <a:pt x="10918" y="19141"/>
                        </a:cubicBezTo>
                        <a:cubicBezTo>
                          <a:pt x="11177" y="19164"/>
                          <a:pt x="11436" y="19176"/>
                          <a:pt x="11694" y="19176"/>
                        </a:cubicBezTo>
                        <a:cubicBezTo>
                          <a:pt x="13598" y="19176"/>
                          <a:pt x="15451" y="18546"/>
                          <a:pt x="16984" y="17354"/>
                        </a:cubicBezTo>
                        <a:cubicBezTo>
                          <a:pt x="18906" y="15859"/>
                          <a:pt x="19889" y="13718"/>
                          <a:pt x="20394" y="11385"/>
                        </a:cubicBezTo>
                        <a:cubicBezTo>
                          <a:pt x="20963" y="8743"/>
                          <a:pt x="20997" y="5766"/>
                          <a:pt x="22586" y="3471"/>
                        </a:cubicBezTo>
                        <a:cubicBezTo>
                          <a:pt x="23772" y="1757"/>
                          <a:pt x="25728" y="884"/>
                          <a:pt x="27720" y="884"/>
                        </a:cubicBezTo>
                        <a:cubicBezTo>
                          <a:pt x="28498" y="884"/>
                          <a:pt x="29282" y="1017"/>
                          <a:pt x="30028" y="1286"/>
                        </a:cubicBezTo>
                        <a:cubicBezTo>
                          <a:pt x="30069" y="1300"/>
                          <a:pt x="30108" y="1307"/>
                          <a:pt x="30146" y="1307"/>
                        </a:cubicBezTo>
                        <a:cubicBezTo>
                          <a:pt x="30509" y="1307"/>
                          <a:pt x="30729" y="703"/>
                          <a:pt x="30342" y="542"/>
                        </a:cubicBezTo>
                        <a:cubicBezTo>
                          <a:pt x="29469" y="173"/>
                          <a:pt x="28570" y="1"/>
                          <a:pt x="276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4"/>
                  <p:cNvSpPr/>
                  <p:nvPr/>
                </p:nvSpPr>
                <p:spPr>
                  <a:xfrm rot="746524">
                    <a:off x="4127790" y="3321346"/>
                    <a:ext cx="690336" cy="459922"/>
                  </a:xfrm>
                  <a:custGeom>
                    <a:avLst/>
                    <a:gdLst/>
                    <a:ahLst/>
                    <a:cxnLst/>
                    <a:rect l="l" t="t" r="r" b="b"/>
                    <a:pathLst>
                      <a:path w="83794" h="55826" extrusionOk="0">
                        <a:moveTo>
                          <a:pt x="37238" y="13816"/>
                        </a:moveTo>
                        <a:cubicBezTo>
                          <a:pt x="38325" y="15829"/>
                          <a:pt x="38913" y="18072"/>
                          <a:pt x="38670" y="20443"/>
                        </a:cubicBezTo>
                        <a:cubicBezTo>
                          <a:pt x="38409" y="22994"/>
                          <a:pt x="37026" y="25444"/>
                          <a:pt x="34552" y="26391"/>
                        </a:cubicBezTo>
                        <a:cubicBezTo>
                          <a:pt x="33866" y="26654"/>
                          <a:pt x="33121" y="26794"/>
                          <a:pt x="32383" y="26794"/>
                        </a:cubicBezTo>
                        <a:cubicBezTo>
                          <a:pt x="30835" y="26794"/>
                          <a:pt x="29321" y="26178"/>
                          <a:pt x="28460" y="24787"/>
                        </a:cubicBezTo>
                        <a:cubicBezTo>
                          <a:pt x="27235" y="22812"/>
                          <a:pt x="27702" y="20095"/>
                          <a:pt x="28953" y="18251"/>
                        </a:cubicBezTo>
                        <a:cubicBezTo>
                          <a:pt x="30415" y="16096"/>
                          <a:pt x="32966" y="14909"/>
                          <a:pt x="35402" y="14243"/>
                        </a:cubicBezTo>
                        <a:cubicBezTo>
                          <a:pt x="36004" y="14077"/>
                          <a:pt x="36616" y="13938"/>
                          <a:pt x="37238" y="13816"/>
                        </a:cubicBezTo>
                        <a:close/>
                        <a:moveTo>
                          <a:pt x="12461" y="1"/>
                        </a:moveTo>
                        <a:cubicBezTo>
                          <a:pt x="8464" y="1"/>
                          <a:pt x="4467" y="649"/>
                          <a:pt x="669" y="1915"/>
                        </a:cubicBezTo>
                        <a:cubicBezTo>
                          <a:pt x="1" y="2136"/>
                          <a:pt x="193" y="3112"/>
                          <a:pt x="799" y="3112"/>
                        </a:cubicBezTo>
                        <a:cubicBezTo>
                          <a:pt x="859" y="3112"/>
                          <a:pt x="923" y="3103"/>
                          <a:pt x="990" y="3082"/>
                        </a:cubicBezTo>
                        <a:cubicBezTo>
                          <a:pt x="4430" y="2021"/>
                          <a:pt x="8079" y="1482"/>
                          <a:pt x="11738" y="1482"/>
                        </a:cubicBezTo>
                        <a:cubicBezTo>
                          <a:pt x="18905" y="1482"/>
                          <a:pt x="26110" y="3548"/>
                          <a:pt x="31850" y="7801"/>
                        </a:cubicBezTo>
                        <a:cubicBezTo>
                          <a:pt x="33392" y="8945"/>
                          <a:pt x="34847" y="10335"/>
                          <a:pt x="36020" y="11915"/>
                        </a:cubicBezTo>
                        <a:cubicBezTo>
                          <a:pt x="33030" y="12578"/>
                          <a:pt x="30205" y="13833"/>
                          <a:pt x="28189" y="15988"/>
                        </a:cubicBezTo>
                        <a:cubicBezTo>
                          <a:pt x="25256" y="19124"/>
                          <a:pt x="24559" y="24960"/>
                          <a:pt x="28474" y="27656"/>
                        </a:cubicBezTo>
                        <a:cubicBezTo>
                          <a:pt x="29640" y="28459"/>
                          <a:pt x="30941" y="28817"/>
                          <a:pt x="32243" y="28817"/>
                        </a:cubicBezTo>
                        <a:cubicBezTo>
                          <a:pt x="35279" y="28817"/>
                          <a:pt x="38315" y="26867"/>
                          <a:pt x="39627" y="24064"/>
                        </a:cubicBezTo>
                        <a:cubicBezTo>
                          <a:pt x="41241" y="20626"/>
                          <a:pt x="40734" y="16810"/>
                          <a:pt x="39119" y="13518"/>
                        </a:cubicBezTo>
                        <a:cubicBezTo>
                          <a:pt x="40178" y="13390"/>
                          <a:pt x="41251" y="13323"/>
                          <a:pt x="42324" y="13323"/>
                        </a:cubicBezTo>
                        <a:cubicBezTo>
                          <a:pt x="45706" y="13323"/>
                          <a:pt x="49095" y="13982"/>
                          <a:pt x="52076" y="15423"/>
                        </a:cubicBezTo>
                        <a:cubicBezTo>
                          <a:pt x="56559" y="17592"/>
                          <a:pt x="60128" y="21486"/>
                          <a:pt x="61275" y="26394"/>
                        </a:cubicBezTo>
                        <a:cubicBezTo>
                          <a:pt x="62513" y="31692"/>
                          <a:pt x="61329" y="37217"/>
                          <a:pt x="62158" y="42568"/>
                        </a:cubicBezTo>
                        <a:cubicBezTo>
                          <a:pt x="62899" y="47382"/>
                          <a:pt x="65530" y="51479"/>
                          <a:pt x="69834" y="53841"/>
                        </a:cubicBezTo>
                        <a:cubicBezTo>
                          <a:pt x="72145" y="55108"/>
                          <a:pt x="74752" y="55826"/>
                          <a:pt x="77350" y="55826"/>
                        </a:cubicBezTo>
                        <a:cubicBezTo>
                          <a:pt x="79231" y="55826"/>
                          <a:pt x="81107" y="55449"/>
                          <a:pt x="82862" y="54632"/>
                        </a:cubicBezTo>
                        <a:cubicBezTo>
                          <a:pt x="83793" y="54199"/>
                          <a:pt x="83280" y="52760"/>
                          <a:pt x="82374" y="52760"/>
                        </a:cubicBezTo>
                        <a:cubicBezTo>
                          <a:pt x="82283" y="52760"/>
                          <a:pt x="82188" y="52774"/>
                          <a:pt x="82090" y="52806"/>
                        </a:cubicBezTo>
                        <a:cubicBezTo>
                          <a:pt x="80597" y="53284"/>
                          <a:pt x="79052" y="53524"/>
                          <a:pt x="77517" y="53524"/>
                        </a:cubicBezTo>
                        <a:cubicBezTo>
                          <a:pt x="74177" y="53524"/>
                          <a:pt x="70890" y="52385"/>
                          <a:pt x="68314" y="50078"/>
                        </a:cubicBezTo>
                        <a:cubicBezTo>
                          <a:pt x="63582" y="45839"/>
                          <a:pt x="63930" y="39463"/>
                          <a:pt x="63958" y="33637"/>
                        </a:cubicBezTo>
                        <a:cubicBezTo>
                          <a:pt x="63988" y="27941"/>
                          <a:pt x="63176" y="22541"/>
                          <a:pt x="59221" y="18173"/>
                        </a:cubicBezTo>
                        <a:cubicBezTo>
                          <a:pt x="55331" y="13877"/>
                          <a:pt x="49722" y="11692"/>
                          <a:pt x="44011" y="11353"/>
                        </a:cubicBezTo>
                        <a:cubicBezTo>
                          <a:pt x="43380" y="11316"/>
                          <a:pt x="42729" y="11296"/>
                          <a:pt x="42065" y="11296"/>
                        </a:cubicBezTo>
                        <a:cubicBezTo>
                          <a:pt x="40740" y="11296"/>
                          <a:pt x="39363" y="11376"/>
                          <a:pt x="37993" y="11563"/>
                        </a:cubicBezTo>
                        <a:cubicBezTo>
                          <a:pt x="37628" y="11019"/>
                          <a:pt x="37235" y="10491"/>
                          <a:pt x="36816" y="9997"/>
                        </a:cubicBezTo>
                        <a:cubicBezTo>
                          <a:pt x="32783" y="5203"/>
                          <a:pt x="26552" y="2280"/>
                          <a:pt x="20540" y="907"/>
                        </a:cubicBezTo>
                        <a:cubicBezTo>
                          <a:pt x="17888" y="300"/>
                          <a:pt x="15175" y="1"/>
                          <a:pt x="124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 name="Google Shape;787;p24"/>
                <p:cNvSpPr/>
                <p:nvPr/>
              </p:nvSpPr>
              <p:spPr>
                <a:xfrm>
                  <a:off x="1840882" y="2614921"/>
                  <a:ext cx="301375" cy="435850"/>
                </a:xfrm>
                <a:custGeom>
                  <a:avLst/>
                  <a:gdLst/>
                  <a:ahLst/>
                  <a:cxnLst/>
                  <a:rect l="l" t="t" r="r" b="b"/>
                  <a:pathLst>
                    <a:path w="12055" h="17434" extrusionOk="0">
                      <a:moveTo>
                        <a:pt x="743" y="0"/>
                      </a:moveTo>
                      <a:cubicBezTo>
                        <a:pt x="537" y="0"/>
                        <a:pt x="451" y="264"/>
                        <a:pt x="437" y="469"/>
                      </a:cubicBezTo>
                      <a:cubicBezTo>
                        <a:pt x="318" y="2464"/>
                        <a:pt x="1432" y="4302"/>
                        <a:pt x="2600" y="5919"/>
                      </a:cubicBezTo>
                      <a:cubicBezTo>
                        <a:pt x="3317" y="6911"/>
                        <a:pt x="4074" y="7877"/>
                        <a:pt x="4865" y="8816"/>
                      </a:cubicBezTo>
                      <a:cubicBezTo>
                        <a:pt x="5043" y="9470"/>
                        <a:pt x="5235" y="10119"/>
                        <a:pt x="5460" y="10751"/>
                      </a:cubicBezTo>
                      <a:cubicBezTo>
                        <a:pt x="5678" y="11362"/>
                        <a:pt x="5933" y="11947"/>
                        <a:pt x="6227" y="12506"/>
                      </a:cubicBezTo>
                      <a:cubicBezTo>
                        <a:pt x="5523" y="11851"/>
                        <a:pt x="4812" y="11203"/>
                        <a:pt x="4025" y="10658"/>
                      </a:cubicBezTo>
                      <a:cubicBezTo>
                        <a:pt x="3016" y="9957"/>
                        <a:pt x="1859" y="9417"/>
                        <a:pt x="632" y="9335"/>
                      </a:cubicBezTo>
                      <a:cubicBezTo>
                        <a:pt x="602" y="9332"/>
                        <a:pt x="570" y="9331"/>
                        <a:pt x="538" y="9331"/>
                      </a:cubicBezTo>
                      <a:cubicBezTo>
                        <a:pt x="334" y="9331"/>
                        <a:pt x="112" y="9383"/>
                        <a:pt x="44" y="9566"/>
                      </a:cubicBezTo>
                      <a:cubicBezTo>
                        <a:pt x="1" y="9669"/>
                        <a:pt x="24" y="9788"/>
                        <a:pt x="60" y="9893"/>
                      </a:cubicBezTo>
                      <a:cubicBezTo>
                        <a:pt x="232" y="10403"/>
                        <a:pt x="649" y="10790"/>
                        <a:pt x="1086" y="11108"/>
                      </a:cubicBezTo>
                      <a:cubicBezTo>
                        <a:pt x="2713" y="12298"/>
                        <a:pt x="4716" y="12823"/>
                        <a:pt x="6681" y="13293"/>
                      </a:cubicBezTo>
                      <a:cubicBezTo>
                        <a:pt x="7027" y="13838"/>
                        <a:pt x="7418" y="14358"/>
                        <a:pt x="7877" y="14841"/>
                      </a:cubicBezTo>
                      <a:cubicBezTo>
                        <a:pt x="8208" y="15191"/>
                        <a:pt x="8552" y="15565"/>
                        <a:pt x="8919" y="15915"/>
                      </a:cubicBezTo>
                      <a:cubicBezTo>
                        <a:pt x="7451" y="14917"/>
                        <a:pt x="5751" y="14262"/>
                        <a:pt x="3992" y="14034"/>
                      </a:cubicBezTo>
                      <a:cubicBezTo>
                        <a:pt x="3862" y="14018"/>
                        <a:pt x="3727" y="14005"/>
                        <a:pt x="3594" y="14005"/>
                      </a:cubicBezTo>
                      <a:cubicBezTo>
                        <a:pt x="3338" y="14005"/>
                        <a:pt x="3088" y="14052"/>
                        <a:pt x="2894" y="14215"/>
                      </a:cubicBezTo>
                      <a:cubicBezTo>
                        <a:pt x="3003" y="14523"/>
                        <a:pt x="3274" y="14742"/>
                        <a:pt x="3543" y="14930"/>
                      </a:cubicBezTo>
                      <a:cubicBezTo>
                        <a:pt x="5087" y="16003"/>
                        <a:pt x="6965" y="16580"/>
                        <a:pt x="8845" y="16580"/>
                      </a:cubicBezTo>
                      <a:cubicBezTo>
                        <a:pt x="9115" y="16580"/>
                        <a:pt x="9385" y="16568"/>
                        <a:pt x="9653" y="16544"/>
                      </a:cubicBezTo>
                      <a:cubicBezTo>
                        <a:pt x="10272" y="17016"/>
                        <a:pt x="10956" y="17367"/>
                        <a:pt x="11746" y="17433"/>
                      </a:cubicBezTo>
                      <a:cubicBezTo>
                        <a:pt x="11753" y="17433"/>
                        <a:pt x="11759" y="17434"/>
                        <a:pt x="11765" y="17434"/>
                      </a:cubicBezTo>
                      <a:cubicBezTo>
                        <a:pt x="11994" y="17434"/>
                        <a:pt x="12054" y="17079"/>
                        <a:pt x="11816" y="17060"/>
                      </a:cubicBezTo>
                      <a:cubicBezTo>
                        <a:pt x="10986" y="16990"/>
                        <a:pt x="10295" y="16584"/>
                        <a:pt x="9676" y="16064"/>
                      </a:cubicBezTo>
                      <a:cubicBezTo>
                        <a:pt x="9951" y="14930"/>
                        <a:pt x="10391" y="13842"/>
                        <a:pt x="10708" y="12718"/>
                      </a:cubicBezTo>
                      <a:cubicBezTo>
                        <a:pt x="11038" y="11547"/>
                        <a:pt x="11234" y="10301"/>
                        <a:pt x="10946" y="9116"/>
                      </a:cubicBezTo>
                      <a:cubicBezTo>
                        <a:pt x="10903" y="8941"/>
                        <a:pt x="10850" y="8766"/>
                        <a:pt x="10728" y="8631"/>
                      </a:cubicBezTo>
                      <a:cubicBezTo>
                        <a:pt x="10639" y="8529"/>
                        <a:pt x="10505" y="8461"/>
                        <a:pt x="10373" y="8461"/>
                      </a:cubicBezTo>
                      <a:cubicBezTo>
                        <a:pt x="10330" y="8461"/>
                        <a:pt x="10286" y="8468"/>
                        <a:pt x="10245" y="8485"/>
                      </a:cubicBezTo>
                      <a:cubicBezTo>
                        <a:pt x="10130" y="8532"/>
                        <a:pt x="10050" y="8637"/>
                        <a:pt x="9984" y="8743"/>
                      </a:cubicBezTo>
                      <a:cubicBezTo>
                        <a:pt x="9419" y="9609"/>
                        <a:pt x="9237" y="10674"/>
                        <a:pt x="9170" y="11706"/>
                      </a:cubicBezTo>
                      <a:cubicBezTo>
                        <a:pt x="9081" y="13101"/>
                        <a:pt x="9180" y="14507"/>
                        <a:pt x="9461" y="15876"/>
                      </a:cubicBezTo>
                      <a:cubicBezTo>
                        <a:pt x="9385" y="15810"/>
                        <a:pt x="9312" y="15740"/>
                        <a:pt x="9237" y="15671"/>
                      </a:cubicBezTo>
                      <a:cubicBezTo>
                        <a:pt x="8602" y="15062"/>
                        <a:pt x="7954" y="14437"/>
                        <a:pt x="7424" y="13730"/>
                      </a:cubicBezTo>
                      <a:cubicBezTo>
                        <a:pt x="7229" y="13472"/>
                        <a:pt x="7058" y="13204"/>
                        <a:pt x="6892" y="12933"/>
                      </a:cubicBezTo>
                      <a:cubicBezTo>
                        <a:pt x="6885" y="12903"/>
                        <a:pt x="6882" y="12877"/>
                        <a:pt x="6876" y="12850"/>
                      </a:cubicBezTo>
                      <a:cubicBezTo>
                        <a:pt x="6869" y="12860"/>
                        <a:pt x="6865" y="12869"/>
                        <a:pt x="6862" y="12880"/>
                      </a:cubicBezTo>
                      <a:cubicBezTo>
                        <a:pt x="6224" y="11805"/>
                        <a:pt x="5785" y="10628"/>
                        <a:pt x="5434" y="9417"/>
                      </a:cubicBezTo>
                      <a:cubicBezTo>
                        <a:pt x="5301" y="8961"/>
                        <a:pt x="5179" y="8501"/>
                        <a:pt x="5054" y="8036"/>
                      </a:cubicBezTo>
                      <a:cubicBezTo>
                        <a:pt x="5054" y="4947"/>
                        <a:pt x="3499" y="1875"/>
                        <a:pt x="967" y="96"/>
                      </a:cubicBezTo>
                      <a:cubicBezTo>
                        <a:pt x="900" y="49"/>
                        <a:pt x="831" y="3"/>
                        <a:pt x="751" y="0"/>
                      </a:cubicBezTo>
                      <a:cubicBezTo>
                        <a:pt x="749" y="0"/>
                        <a:pt x="746" y="0"/>
                        <a:pt x="7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4"/>
                <p:cNvSpPr/>
                <p:nvPr/>
              </p:nvSpPr>
              <p:spPr>
                <a:xfrm>
                  <a:off x="2145932" y="2677096"/>
                  <a:ext cx="218850" cy="333450"/>
                </a:xfrm>
                <a:custGeom>
                  <a:avLst/>
                  <a:gdLst/>
                  <a:ahLst/>
                  <a:cxnLst/>
                  <a:rect l="l" t="t" r="r" b="b"/>
                  <a:pathLst>
                    <a:path w="8754" h="13338" extrusionOk="0">
                      <a:moveTo>
                        <a:pt x="8548" y="1"/>
                      </a:moveTo>
                      <a:cubicBezTo>
                        <a:pt x="8471" y="1"/>
                        <a:pt x="8386" y="26"/>
                        <a:pt x="8317" y="59"/>
                      </a:cubicBezTo>
                      <a:cubicBezTo>
                        <a:pt x="7001" y="684"/>
                        <a:pt x="6217" y="2040"/>
                        <a:pt x="5592" y="3356"/>
                      </a:cubicBezTo>
                      <a:cubicBezTo>
                        <a:pt x="5212" y="4163"/>
                        <a:pt x="4858" y="4986"/>
                        <a:pt x="4538" y="5823"/>
                      </a:cubicBezTo>
                      <a:cubicBezTo>
                        <a:pt x="4184" y="6167"/>
                        <a:pt x="3833" y="6518"/>
                        <a:pt x="3509" y="6884"/>
                      </a:cubicBezTo>
                      <a:cubicBezTo>
                        <a:pt x="3195" y="7238"/>
                        <a:pt x="2911" y="7605"/>
                        <a:pt x="2656" y="7989"/>
                      </a:cubicBezTo>
                      <a:cubicBezTo>
                        <a:pt x="2828" y="7311"/>
                        <a:pt x="2993" y="6629"/>
                        <a:pt x="3066" y="5932"/>
                      </a:cubicBezTo>
                      <a:cubicBezTo>
                        <a:pt x="3158" y="5042"/>
                        <a:pt x="3096" y="4113"/>
                        <a:pt x="2719" y="3299"/>
                      </a:cubicBezTo>
                      <a:cubicBezTo>
                        <a:pt x="2654" y="3157"/>
                        <a:pt x="2542" y="3000"/>
                        <a:pt x="2392" y="3000"/>
                      </a:cubicBezTo>
                      <a:cubicBezTo>
                        <a:pt x="2382" y="3000"/>
                        <a:pt x="2372" y="3000"/>
                        <a:pt x="2362" y="3002"/>
                      </a:cubicBezTo>
                      <a:cubicBezTo>
                        <a:pt x="2282" y="3012"/>
                        <a:pt x="2216" y="3068"/>
                        <a:pt x="2160" y="3128"/>
                      </a:cubicBezTo>
                      <a:cubicBezTo>
                        <a:pt x="1896" y="3418"/>
                        <a:pt x="1797" y="3822"/>
                        <a:pt x="1743" y="4209"/>
                      </a:cubicBezTo>
                      <a:cubicBezTo>
                        <a:pt x="1554" y="5671"/>
                        <a:pt x="1922" y="7136"/>
                        <a:pt x="2312" y="8557"/>
                      </a:cubicBezTo>
                      <a:cubicBezTo>
                        <a:pt x="2084" y="8971"/>
                        <a:pt x="1892" y="9404"/>
                        <a:pt x="1743" y="9863"/>
                      </a:cubicBezTo>
                      <a:cubicBezTo>
                        <a:pt x="1634" y="10201"/>
                        <a:pt x="1519" y="10552"/>
                        <a:pt x="1423" y="10909"/>
                      </a:cubicBezTo>
                      <a:cubicBezTo>
                        <a:pt x="1545" y="9622"/>
                        <a:pt x="1366" y="8303"/>
                        <a:pt x="893" y="7099"/>
                      </a:cubicBezTo>
                      <a:cubicBezTo>
                        <a:pt x="791" y="6838"/>
                        <a:pt x="652" y="6560"/>
                        <a:pt x="394" y="6461"/>
                      </a:cubicBezTo>
                      <a:cubicBezTo>
                        <a:pt x="232" y="6637"/>
                        <a:pt x="189" y="6887"/>
                        <a:pt x="162" y="7125"/>
                      </a:cubicBezTo>
                      <a:cubicBezTo>
                        <a:pt x="1" y="8687"/>
                        <a:pt x="404" y="10297"/>
                        <a:pt x="1277" y="11600"/>
                      </a:cubicBezTo>
                      <a:cubicBezTo>
                        <a:pt x="1194" y="12162"/>
                        <a:pt x="1211" y="12724"/>
                        <a:pt x="1446" y="13250"/>
                      </a:cubicBezTo>
                      <a:cubicBezTo>
                        <a:pt x="1473" y="13311"/>
                        <a:pt x="1528" y="13337"/>
                        <a:pt x="1582" y="13337"/>
                      </a:cubicBezTo>
                      <a:cubicBezTo>
                        <a:pt x="1671" y="13337"/>
                        <a:pt x="1755" y="13267"/>
                        <a:pt x="1710" y="13164"/>
                      </a:cubicBezTo>
                      <a:cubicBezTo>
                        <a:pt x="1462" y="12609"/>
                        <a:pt x="1479" y="12023"/>
                        <a:pt x="1594" y="11448"/>
                      </a:cubicBezTo>
                      <a:cubicBezTo>
                        <a:pt x="2415" y="11223"/>
                        <a:pt x="3265" y="11121"/>
                        <a:pt x="4094" y="10928"/>
                      </a:cubicBezTo>
                      <a:cubicBezTo>
                        <a:pt x="4961" y="10730"/>
                        <a:pt x="5827" y="10416"/>
                        <a:pt x="6482" y="9817"/>
                      </a:cubicBezTo>
                      <a:cubicBezTo>
                        <a:pt x="6578" y="9728"/>
                        <a:pt x="6673" y="9629"/>
                        <a:pt x="6717" y="9506"/>
                      </a:cubicBezTo>
                      <a:cubicBezTo>
                        <a:pt x="6760" y="9384"/>
                        <a:pt x="6740" y="9229"/>
                        <a:pt x="6641" y="9146"/>
                      </a:cubicBezTo>
                      <a:cubicBezTo>
                        <a:pt x="6568" y="9090"/>
                        <a:pt x="6472" y="9077"/>
                        <a:pt x="6383" y="9070"/>
                      </a:cubicBezTo>
                      <a:cubicBezTo>
                        <a:pt x="6312" y="9065"/>
                        <a:pt x="6241" y="9062"/>
                        <a:pt x="6171" y="9062"/>
                      </a:cubicBezTo>
                      <a:cubicBezTo>
                        <a:pt x="5489" y="9062"/>
                        <a:pt x="4820" y="9299"/>
                        <a:pt x="4200" y="9593"/>
                      </a:cubicBezTo>
                      <a:cubicBezTo>
                        <a:pt x="3277" y="10022"/>
                        <a:pt x="2415" y="10581"/>
                        <a:pt x="1638" y="11243"/>
                      </a:cubicBezTo>
                      <a:cubicBezTo>
                        <a:pt x="1654" y="11170"/>
                        <a:pt x="1670" y="11101"/>
                        <a:pt x="1690" y="11028"/>
                      </a:cubicBezTo>
                      <a:cubicBezTo>
                        <a:pt x="1856" y="10406"/>
                        <a:pt x="2027" y="9771"/>
                        <a:pt x="2296" y="9186"/>
                      </a:cubicBezTo>
                      <a:cubicBezTo>
                        <a:pt x="2392" y="8971"/>
                        <a:pt x="2500" y="8766"/>
                        <a:pt x="2619" y="8564"/>
                      </a:cubicBezTo>
                      <a:cubicBezTo>
                        <a:pt x="2633" y="8551"/>
                        <a:pt x="2650" y="8537"/>
                        <a:pt x="2666" y="8525"/>
                      </a:cubicBezTo>
                      <a:cubicBezTo>
                        <a:pt x="2656" y="8525"/>
                        <a:pt x="2650" y="8528"/>
                        <a:pt x="2639" y="8528"/>
                      </a:cubicBezTo>
                      <a:cubicBezTo>
                        <a:pt x="3102" y="7741"/>
                        <a:pt x="3704" y="7046"/>
                        <a:pt x="4352" y="6399"/>
                      </a:cubicBezTo>
                      <a:cubicBezTo>
                        <a:pt x="4597" y="6153"/>
                        <a:pt x="4848" y="5912"/>
                        <a:pt x="5103" y="5668"/>
                      </a:cubicBezTo>
                      <a:cubicBezTo>
                        <a:pt x="7077" y="4583"/>
                        <a:pt x="8492" y="2510"/>
                        <a:pt x="8744" y="264"/>
                      </a:cubicBezTo>
                      <a:cubicBezTo>
                        <a:pt x="8747" y="208"/>
                        <a:pt x="8753" y="145"/>
                        <a:pt x="8727" y="96"/>
                      </a:cubicBezTo>
                      <a:cubicBezTo>
                        <a:pt x="8692" y="26"/>
                        <a:pt x="8624" y="1"/>
                        <a:pt x="8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4"/>
                <p:cNvSpPr/>
                <p:nvPr/>
              </p:nvSpPr>
              <p:spPr>
                <a:xfrm>
                  <a:off x="3288100" y="2677096"/>
                  <a:ext cx="218850" cy="333450"/>
                </a:xfrm>
                <a:custGeom>
                  <a:avLst/>
                  <a:gdLst/>
                  <a:ahLst/>
                  <a:cxnLst/>
                  <a:rect l="l" t="t" r="r" b="b"/>
                  <a:pathLst>
                    <a:path w="8754" h="13338" extrusionOk="0">
                      <a:moveTo>
                        <a:pt x="204" y="1"/>
                      </a:moveTo>
                      <a:cubicBezTo>
                        <a:pt x="127" y="1"/>
                        <a:pt x="59" y="26"/>
                        <a:pt x="27" y="96"/>
                      </a:cubicBezTo>
                      <a:cubicBezTo>
                        <a:pt x="0" y="145"/>
                        <a:pt x="4" y="208"/>
                        <a:pt x="10" y="264"/>
                      </a:cubicBezTo>
                      <a:cubicBezTo>
                        <a:pt x="258" y="2510"/>
                        <a:pt x="1676" y="4583"/>
                        <a:pt x="3651" y="5668"/>
                      </a:cubicBezTo>
                      <a:cubicBezTo>
                        <a:pt x="3902" y="5912"/>
                        <a:pt x="4157" y="6153"/>
                        <a:pt x="4401" y="6399"/>
                      </a:cubicBezTo>
                      <a:cubicBezTo>
                        <a:pt x="5049" y="7046"/>
                        <a:pt x="5648" y="7741"/>
                        <a:pt x="6111" y="8528"/>
                      </a:cubicBezTo>
                      <a:cubicBezTo>
                        <a:pt x="6104" y="8528"/>
                        <a:pt x="6095" y="8525"/>
                        <a:pt x="6087" y="8525"/>
                      </a:cubicBezTo>
                      <a:cubicBezTo>
                        <a:pt x="6104" y="8537"/>
                        <a:pt x="6118" y="8551"/>
                        <a:pt x="6134" y="8564"/>
                      </a:cubicBezTo>
                      <a:cubicBezTo>
                        <a:pt x="6250" y="8766"/>
                        <a:pt x="6362" y="8971"/>
                        <a:pt x="6458" y="9186"/>
                      </a:cubicBezTo>
                      <a:cubicBezTo>
                        <a:pt x="6726" y="9771"/>
                        <a:pt x="6894" y="10406"/>
                        <a:pt x="7064" y="11028"/>
                      </a:cubicBezTo>
                      <a:cubicBezTo>
                        <a:pt x="7079" y="11101"/>
                        <a:pt x="7096" y="11170"/>
                        <a:pt x="7116" y="11243"/>
                      </a:cubicBezTo>
                      <a:cubicBezTo>
                        <a:pt x="6339" y="10581"/>
                        <a:pt x="5472" y="10022"/>
                        <a:pt x="4550" y="9593"/>
                      </a:cubicBezTo>
                      <a:cubicBezTo>
                        <a:pt x="3930" y="9299"/>
                        <a:pt x="3264" y="9062"/>
                        <a:pt x="2583" y="9062"/>
                      </a:cubicBezTo>
                      <a:cubicBezTo>
                        <a:pt x="2512" y="9062"/>
                        <a:pt x="2442" y="9065"/>
                        <a:pt x="2371" y="9070"/>
                      </a:cubicBezTo>
                      <a:cubicBezTo>
                        <a:pt x="2278" y="9077"/>
                        <a:pt x="2183" y="9090"/>
                        <a:pt x="2113" y="9146"/>
                      </a:cubicBezTo>
                      <a:cubicBezTo>
                        <a:pt x="2011" y="9229"/>
                        <a:pt x="1991" y="9384"/>
                        <a:pt x="2037" y="9506"/>
                      </a:cubicBezTo>
                      <a:cubicBezTo>
                        <a:pt x="2080" y="9629"/>
                        <a:pt x="2172" y="9728"/>
                        <a:pt x="2272" y="9817"/>
                      </a:cubicBezTo>
                      <a:cubicBezTo>
                        <a:pt x="2926" y="10416"/>
                        <a:pt x="3793" y="10730"/>
                        <a:pt x="4656" y="10928"/>
                      </a:cubicBezTo>
                      <a:cubicBezTo>
                        <a:pt x="5486" y="11121"/>
                        <a:pt x="6336" y="11223"/>
                        <a:pt x="7159" y="11448"/>
                      </a:cubicBezTo>
                      <a:cubicBezTo>
                        <a:pt x="7275" y="12023"/>
                        <a:pt x="7291" y="12609"/>
                        <a:pt x="7044" y="13164"/>
                      </a:cubicBezTo>
                      <a:cubicBezTo>
                        <a:pt x="6998" y="13267"/>
                        <a:pt x="7083" y="13337"/>
                        <a:pt x="7171" y="13337"/>
                      </a:cubicBezTo>
                      <a:cubicBezTo>
                        <a:pt x="7224" y="13337"/>
                        <a:pt x="7278" y="13311"/>
                        <a:pt x="7305" y="13250"/>
                      </a:cubicBezTo>
                      <a:cubicBezTo>
                        <a:pt x="7543" y="12724"/>
                        <a:pt x="7560" y="12162"/>
                        <a:pt x="7473" y="11600"/>
                      </a:cubicBezTo>
                      <a:cubicBezTo>
                        <a:pt x="8349" y="10297"/>
                        <a:pt x="8753" y="8687"/>
                        <a:pt x="8587" y="7125"/>
                      </a:cubicBezTo>
                      <a:cubicBezTo>
                        <a:pt x="8564" y="6887"/>
                        <a:pt x="8518" y="6637"/>
                        <a:pt x="8360" y="6461"/>
                      </a:cubicBezTo>
                      <a:cubicBezTo>
                        <a:pt x="8098" y="6560"/>
                        <a:pt x="7963" y="6838"/>
                        <a:pt x="7860" y="7099"/>
                      </a:cubicBezTo>
                      <a:cubicBezTo>
                        <a:pt x="7387" y="8303"/>
                        <a:pt x="7209" y="9622"/>
                        <a:pt x="7328" y="10909"/>
                      </a:cubicBezTo>
                      <a:cubicBezTo>
                        <a:pt x="7235" y="10552"/>
                        <a:pt x="7116" y="10201"/>
                        <a:pt x="7010" y="9863"/>
                      </a:cubicBezTo>
                      <a:cubicBezTo>
                        <a:pt x="6861" y="9404"/>
                        <a:pt x="6667" y="8971"/>
                        <a:pt x="6441" y="8557"/>
                      </a:cubicBezTo>
                      <a:cubicBezTo>
                        <a:pt x="6829" y="7136"/>
                        <a:pt x="7198" y="5671"/>
                        <a:pt x="7007" y="4209"/>
                      </a:cubicBezTo>
                      <a:cubicBezTo>
                        <a:pt x="6957" y="3822"/>
                        <a:pt x="6858" y="3418"/>
                        <a:pt x="6591" y="3128"/>
                      </a:cubicBezTo>
                      <a:cubicBezTo>
                        <a:pt x="6537" y="3068"/>
                        <a:pt x="6471" y="3012"/>
                        <a:pt x="6389" y="3002"/>
                      </a:cubicBezTo>
                      <a:cubicBezTo>
                        <a:pt x="6379" y="3000"/>
                        <a:pt x="6369" y="3000"/>
                        <a:pt x="6359" y="3000"/>
                      </a:cubicBezTo>
                      <a:cubicBezTo>
                        <a:pt x="6209" y="3000"/>
                        <a:pt x="6100" y="3157"/>
                        <a:pt x="6035" y="3299"/>
                      </a:cubicBezTo>
                      <a:cubicBezTo>
                        <a:pt x="5658" y="4113"/>
                        <a:pt x="5591" y="5042"/>
                        <a:pt x="5687" y="5932"/>
                      </a:cubicBezTo>
                      <a:cubicBezTo>
                        <a:pt x="5760" y="6629"/>
                        <a:pt x="5925" y="7311"/>
                        <a:pt x="6098" y="7989"/>
                      </a:cubicBezTo>
                      <a:cubicBezTo>
                        <a:pt x="5843" y="7605"/>
                        <a:pt x="5556" y="7238"/>
                        <a:pt x="5245" y="6884"/>
                      </a:cubicBezTo>
                      <a:cubicBezTo>
                        <a:pt x="4921" y="6518"/>
                        <a:pt x="4570" y="6167"/>
                        <a:pt x="4216" y="5823"/>
                      </a:cubicBezTo>
                      <a:cubicBezTo>
                        <a:pt x="3892" y="4986"/>
                        <a:pt x="3541" y="4163"/>
                        <a:pt x="3158" y="3356"/>
                      </a:cubicBezTo>
                      <a:cubicBezTo>
                        <a:pt x="2536" y="2040"/>
                        <a:pt x="1749" y="684"/>
                        <a:pt x="437" y="59"/>
                      </a:cubicBezTo>
                      <a:cubicBezTo>
                        <a:pt x="367" y="26"/>
                        <a:pt x="281"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 name="Google Shape;790;p24"/>
              <p:cNvGrpSpPr/>
              <p:nvPr/>
            </p:nvGrpSpPr>
            <p:grpSpPr>
              <a:xfrm>
                <a:off x="0" y="3959133"/>
                <a:ext cx="5768067" cy="1108224"/>
                <a:chOff x="0" y="3959133"/>
                <a:chExt cx="5768067" cy="1108224"/>
              </a:xfrm>
            </p:grpSpPr>
            <p:sp>
              <p:nvSpPr>
                <p:cNvPr id="791" name="Google Shape;791;p24"/>
                <p:cNvSpPr/>
                <p:nvPr/>
              </p:nvSpPr>
              <p:spPr>
                <a:xfrm rot="-2639290">
                  <a:off x="5325275" y="4533748"/>
                  <a:ext cx="304181" cy="497802"/>
                </a:xfrm>
                <a:custGeom>
                  <a:avLst/>
                  <a:gdLst/>
                  <a:ahLst/>
                  <a:cxnLst/>
                  <a:rect l="l" t="t" r="r" b="b"/>
                  <a:pathLst>
                    <a:path w="6017" h="9847" extrusionOk="0">
                      <a:moveTo>
                        <a:pt x="5898" y="64"/>
                      </a:moveTo>
                      <a:cubicBezTo>
                        <a:pt x="4804" y="3834"/>
                        <a:pt x="3549" y="7426"/>
                        <a:pt x="84" y="9631"/>
                      </a:cubicBezTo>
                      <a:cubicBezTo>
                        <a:pt x="0" y="9685"/>
                        <a:pt x="55" y="9847"/>
                        <a:pt x="159" y="9803"/>
                      </a:cubicBezTo>
                      <a:cubicBezTo>
                        <a:pt x="3946" y="8214"/>
                        <a:pt x="5229" y="3757"/>
                        <a:pt x="5999" y="94"/>
                      </a:cubicBezTo>
                      <a:cubicBezTo>
                        <a:pt x="6016" y="27"/>
                        <a:pt x="5919" y="0"/>
                        <a:pt x="5898" y="6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4"/>
                <p:cNvSpPr/>
                <p:nvPr/>
              </p:nvSpPr>
              <p:spPr>
                <a:xfrm rot="-2639290">
                  <a:off x="5475518" y="4701274"/>
                  <a:ext cx="218088" cy="302513"/>
                </a:xfrm>
                <a:custGeom>
                  <a:avLst/>
                  <a:gdLst/>
                  <a:ahLst/>
                  <a:cxnLst/>
                  <a:rect l="l" t="t" r="r" b="b"/>
                  <a:pathLst>
                    <a:path w="4314" h="5984" extrusionOk="0">
                      <a:moveTo>
                        <a:pt x="4228" y="38"/>
                      </a:moveTo>
                      <a:cubicBezTo>
                        <a:pt x="3128" y="2216"/>
                        <a:pt x="1677" y="3993"/>
                        <a:pt x="72" y="5808"/>
                      </a:cubicBezTo>
                      <a:cubicBezTo>
                        <a:pt x="1" y="5889"/>
                        <a:pt x="105" y="5983"/>
                        <a:pt x="182" y="5923"/>
                      </a:cubicBezTo>
                      <a:cubicBezTo>
                        <a:pt x="2044" y="4431"/>
                        <a:pt x="3387" y="2236"/>
                        <a:pt x="4296" y="65"/>
                      </a:cubicBezTo>
                      <a:cubicBezTo>
                        <a:pt x="4313" y="28"/>
                        <a:pt x="4249" y="0"/>
                        <a:pt x="4228" y="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4"/>
                <p:cNvSpPr/>
                <p:nvPr/>
              </p:nvSpPr>
              <p:spPr>
                <a:xfrm rot="2639290" flipH="1">
                  <a:off x="138611" y="4533748"/>
                  <a:ext cx="304181" cy="497802"/>
                </a:xfrm>
                <a:custGeom>
                  <a:avLst/>
                  <a:gdLst/>
                  <a:ahLst/>
                  <a:cxnLst/>
                  <a:rect l="l" t="t" r="r" b="b"/>
                  <a:pathLst>
                    <a:path w="6017" h="9847" extrusionOk="0">
                      <a:moveTo>
                        <a:pt x="5898" y="64"/>
                      </a:moveTo>
                      <a:cubicBezTo>
                        <a:pt x="4804" y="3834"/>
                        <a:pt x="3549" y="7426"/>
                        <a:pt x="84" y="9631"/>
                      </a:cubicBezTo>
                      <a:cubicBezTo>
                        <a:pt x="0" y="9685"/>
                        <a:pt x="55" y="9847"/>
                        <a:pt x="159" y="9803"/>
                      </a:cubicBezTo>
                      <a:cubicBezTo>
                        <a:pt x="3946" y="8214"/>
                        <a:pt x="5229" y="3757"/>
                        <a:pt x="5999" y="94"/>
                      </a:cubicBezTo>
                      <a:cubicBezTo>
                        <a:pt x="6016" y="27"/>
                        <a:pt x="5919" y="0"/>
                        <a:pt x="5898" y="6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4"/>
                <p:cNvSpPr/>
                <p:nvPr/>
              </p:nvSpPr>
              <p:spPr>
                <a:xfrm rot="2639290" flipH="1">
                  <a:off x="74460" y="4701274"/>
                  <a:ext cx="218088" cy="302513"/>
                </a:xfrm>
                <a:custGeom>
                  <a:avLst/>
                  <a:gdLst/>
                  <a:ahLst/>
                  <a:cxnLst/>
                  <a:rect l="l" t="t" r="r" b="b"/>
                  <a:pathLst>
                    <a:path w="4314" h="5984" extrusionOk="0">
                      <a:moveTo>
                        <a:pt x="4228" y="38"/>
                      </a:moveTo>
                      <a:cubicBezTo>
                        <a:pt x="3128" y="2216"/>
                        <a:pt x="1677" y="3993"/>
                        <a:pt x="72" y="5808"/>
                      </a:cubicBezTo>
                      <a:cubicBezTo>
                        <a:pt x="1" y="5889"/>
                        <a:pt x="105" y="5983"/>
                        <a:pt x="182" y="5923"/>
                      </a:cubicBezTo>
                      <a:cubicBezTo>
                        <a:pt x="2044" y="4431"/>
                        <a:pt x="3387" y="2236"/>
                        <a:pt x="4296" y="65"/>
                      </a:cubicBezTo>
                      <a:cubicBezTo>
                        <a:pt x="4313" y="28"/>
                        <a:pt x="4249" y="0"/>
                        <a:pt x="4228" y="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4"/>
                <p:cNvSpPr/>
                <p:nvPr/>
              </p:nvSpPr>
              <p:spPr>
                <a:xfrm rot="-6081437">
                  <a:off x="258815" y="4103712"/>
                  <a:ext cx="403928" cy="133072"/>
                </a:xfrm>
                <a:custGeom>
                  <a:avLst/>
                  <a:gdLst/>
                  <a:ahLst/>
                  <a:cxnLst/>
                  <a:rect l="l" t="t" r="r" b="b"/>
                  <a:pathLst>
                    <a:path w="6878" h="2266" extrusionOk="0">
                      <a:moveTo>
                        <a:pt x="122" y="1083"/>
                      </a:moveTo>
                      <a:cubicBezTo>
                        <a:pt x="2509" y="942"/>
                        <a:pt x="4491" y="986"/>
                        <a:pt x="6649" y="2194"/>
                      </a:cubicBezTo>
                      <a:cubicBezTo>
                        <a:pt x="6774" y="2265"/>
                        <a:pt x="6878" y="2080"/>
                        <a:pt x="6760" y="2003"/>
                      </a:cubicBezTo>
                      <a:cubicBezTo>
                        <a:pt x="4881" y="720"/>
                        <a:pt x="2263" y="0"/>
                        <a:pt x="78" y="925"/>
                      </a:cubicBezTo>
                      <a:cubicBezTo>
                        <a:pt x="1" y="959"/>
                        <a:pt x="41" y="1087"/>
                        <a:pt x="122" y="108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96" name="Google Shape;796;p24"/>
          <p:cNvGrpSpPr/>
          <p:nvPr/>
        </p:nvGrpSpPr>
        <p:grpSpPr>
          <a:xfrm>
            <a:off x="6559613" y="-948111"/>
            <a:ext cx="3064003" cy="3451103"/>
            <a:chOff x="7332556" y="-811841"/>
            <a:chExt cx="2345379" cy="2641690"/>
          </a:xfrm>
        </p:grpSpPr>
        <p:sp>
          <p:nvSpPr>
            <p:cNvPr id="797" name="Google Shape;797;p24"/>
            <p:cNvSpPr/>
            <p:nvPr/>
          </p:nvSpPr>
          <p:spPr>
            <a:xfrm rot="1528130">
              <a:off x="8718271" y="1430796"/>
              <a:ext cx="470101" cy="313195"/>
            </a:xfrm>
            <a:custGeom>
              <a:avLst/>
              <a:gdLst/>
              <a:ahLst/>
              <a:cxnLst/>
              <a:rect l="l" t="t" r="r" b="b"/>
              <a:pathLst>
                <a:path w="83794" h="55826" extrusionOk="0">
                  <a:moveTo>
                    <a:pt x="37238" y="13816"/>
                  </a:moveTo>
                  <a:cubicBezTo>
                    <a:pt x="38325" y="15829"/>
                    <a:pt x="38913" y="18072"/>
                    <a:pt x="38670" y="20443"/>
                  </a:cubicBezTo>
                  <a:cubicBezTo>
                    <a:pt x="38409" y="22994"/>
                    <a:pt x="37026" y="25444"/>
                    <a:pt x="34552" y="26391"/>
                  </a:cubicBezTo>
                  <a:cubicBezTo>
                    <a:pt x="33866" y="26654"/>
                    <a:pt x="33121" y="26794"/>
                    <a:pt x="32383" y="26794"/>
                  </a:cubicBezTo>
                  <a:cubicBezTo>
                    <a:pt x="30835" y="26794"/>
                    <a:pt x="29321" y="26178"/>
                    <a:pt x="28460" y="24787"/>
                  </a:cubicBezTo>
                  <a:cubicBezTo>
                    <a:pt x="27235" y="22812"/>
                    <a:pt x="27702" y="20095"/>
                    <a:pt x="28953" y="18251"/>
                  </a:cubicBezTo>
                  <a:cubicBezTo>
                    <a:pt x="30415" y="16096"/>
                    <a:pt x="32966" y="14909"/>
                    <a:pt x="35402" y="14243"/>
                  </a:cubicBezTo>
                  <a:cubicBezTo>
                    <a:pt x="36004" y="14077"/>
                    <a:pt x="36616" y="13938"/>
                    <a:pt x="37238" y="13816"/>
                  </a:cubicBezTo>
                  <a:close/>
                  <a:moveTo>
                    <a:pt x="12461" y="1"/>
                  </a:moveTo>
                  <a:cubicBezTo>
                    <a:pt x="8464" y="1"/>
                    <a:pt x="4467" y="649"/>
                    <a:pt x="669" y="1915"/>
                  </a:cubicBezTo>
                  <a:cubicBezTo>
                    <a:pt x="1" y="2136"/>
                    <a:pt x="193" y="3112"/>
                    <a:pt x="799" y="3112"/>
                  </a:cubicBezTo>
                  <a:cubicBezTo>
                    <a:pt x="859" y="3112"/>
                    <a:pt x="923" y="3103"/>
                    <a:pt x="990" y="3082"/>
                  </a:cubicBezTo>
                  <a:cubicBezTo>
                    <a:pt x="4430" y="2021"/>
                    <a:pt x="8079" y="1482"/>
                    <a:pt x="11738" y="1482"/>
                  </a:cubicBezTo>
                  <a:cubicBezTo>
                    <a:pt x="18905" y="1482"/>
                    <a:pt x="26110" y="3548"/>
                    <a:pt x="31850" y="7801"/>
                  </a:cubicBezTo>
                  <a:cubicBezTo>
                    <a:pt x="33392" y="8945"/>
                    <a:pt x="34847" y="10335"/>
                    <a:pt x="36020" y="11915"/>
                  </a:cubicBezTo>
                  <a:cubicBezTo>
                    <a:pt x="33030" y="12578"/>
                    <a:pt x="30205" y="13833"/>
                    <a:pt x="28189" y="15988"/>
                  </a:cubicBezTo>
                  <a:cubicBezTo>
                    <a:pt x="25256" y="19124"/>
                    <a:pt x="24559" y="24960"/>
                    <a:pt x="28474" y="27656"/>
                  </a:cubicBezTo>
                  <a:cubicBezTo>
                    <a:pt x="29640" y="28459"/>
                    <a:pt x="30941" y="28817"/>
                    <a:pt x="32243" y="28817"/>
                  </a:cubicBezTo>
                  <a:cubicBezTo>
                    <a:pt x="35279" y="28817"/>
                    <a:pt x="38315" y="26867"/>
                    <a:pt x="39627" y="24064"/>
                  </a:cubicBezTo>
                  <a:cubicBezTo>
                    <a:pt x="41241" y="20626"/>
                    <a:pt x="40734" y="16810"/>
                    <a:pt x="39119" y="13518"/>
                  </a:cubicBezTo>
                  <a:cubicBezTo>
                    <a:pt x="40178" y="13390"/>
                    <a:pt x="41251" y="13323"/>
                    <a:pt x="42324" y="13323"/>
                  </a:cubicBezTo>
                  <a:cubicBezTo>
                    <a:pt x="45706" y="13323"/>
                    <a:pt x="49095" y="13982"/>
                    <a:pt x="52076" y="15423"/>
                  </a:cubicBezTo>
                  <a:cubicBezTo>
                    <a:pt x="56559" y="17592"/>
                    <a:pt x="60128" y="21486"/>
                    <a:pt x="61275" y="26394"/>
                  </a:cubicBezTo>
                  <a:cubicBezTo>
                    <a:pt x="62513" y="31692"/>
                    <a:pt x="61329" y="37217"/>
                    <a:pt x="62158" y="42568"/>
                  </a:cubicBezTo>
                  <a:cubicBezTo>
                    <a:pt x="62899" y="47382"/>
                    <a:pt x="65530" y="51479"/>
                    <a:pt x="69834" y="53841"/>
                  </a:cubicBezTo>
                  <a:cubicBezTo>
                    <a:pt x="72145" y="55108"/>
                    <a:pt x="74752" y="55826"/>
                    <a:pt x="77350" y="55826"/>
                  </a:cubicBezTo>
                  <a:cubicBezTo>
                    <a:pt x="79231" y="55826"/>
                    <a:pt x="81107" y="55449"/>
                    <a:pt x="82862" y="54632"/>
                  </a:cubicBezTo>
                  <a:cubicBezTo>
                    <a:pt x="83793" y="54199"/>
                    <a:pt x="83280" y="52760"/>
                    <a:pt x="82374" y="52760"/>
                  </a:cubicBezTo>
                  <a:cubicBezTo>
                    <a:pt x="82283" y="52760"/>
                    <a:pt x="82188" y="52774"/>
                    <a:pt x="82090" y="52806"/>
                  </a:cubicBezTo>
                  <a:cubicBezTo>
                    <a:pt x="80597" y="53284"/>
                    <a:pt x="79052" y="53524"/>
                    <a:pt x="77517" y="53524"/>
                  </a:cubicBezTo>
                  <a:cubicBezTo>
                    <a:pt x="74177" y="53524"/>
                    <a:pt x="70890" y="52385"/>
                    <a:pt x="68314" y="50078"/>
                  </a:cubicBezTo>
                  <a:cubicBezTo>
                    <a:pt x="63582" y="45839"/>
                    <a:pt x="63930" y="39463"/>
                    <a:pt x="63958" y="33637"/>
                  </a:cubicBezTo>
                  <a:cubicBezTo>
                    <a:pt x="63988" y="27941"/>
                    <a:pt x="63176" y="22541"/>
                    <a:pt x="59221" y="18173"/>
                  </a:cubicBezTo>
                  <a:cubicBezTo>
                    <a:pt x="55331" y="13877"/>
                    <a:pt x="49722" y="11692"/>
                    <a:pt x="44011" y="11353"/>
                  </a:cubicBezTo>
                  <a:cubicBezTo>
                    <a:pt x="43380" y="11316"/>
                    <a:pt x="42729" y="11296"/>
                    <a:pt x="42065" y="11296"/>
                  </a:cubicBezTo>
                  <a:cubicBezTo>
                    <a:pt x="40740" y="11296"/>
                    <a:pt x="39363" y="11376"/>
                    <a:pt x="37993" y="11563"/>
                  </a:cubicBezTo>
                  <a:cubicBezTo>
                    <a:pt x="37628" y="11019"/>
                    <a:pt x="37235" y="10491"/>
                    <a:pt x="36816" y="9997"/>
                  </a:cubicBezTo>
                  <a:cubicBezTo>
                    <a:pt x="32783" y="5203"/>
                    <a:pt x="26552" y="2280"/>
                    <a:pt x="20540" y="907"/>
                  </a:cubicBezTo>
                  <a:cubicBezTo>
                    <a:pt x="17888" y="300"/>
                    <a:pt x="15175" y="1"/>
                    <a:pt x="124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 name="Google Shape;798;p24"/>
            <p:cNvGrpSpPr/>
            <p:nvPr/>
          </p:nvGrpSpPr>
          <p:grpSpPr>
            <a:xfrm rot="-8085144">
              <a:off x="8199179" y="264147"/>
              <a:ext cx="1178400" cy="1167966"/>
              <a:chOff x="1251211" y="136340"/>
              <a:chExt cx="1107967" cy="1098157"/>
            </a:xfrm>
          </p:grpSpPr>
          <p:sp>
            <p:nvSpPr>
              <p:cNvPr id="799" name="Google Shape;799;p24"/>
              <p:cNvSpPr/>
              <p:nvPr/>
            </p:nvSpPr>
            <p:spPr>
              <a:xfrm rot="-5807687">
                <a:off x="1311700" y="186317"/>
                <a:ext cx="986988" cy="998204"/>
              </a:xfrm>
              <a:custGeom>
                <a:avLst/>
                <a:gdLst/>
                <a:ahLst/>
                <a:cxnLst/>
                <a:rect l="l" t="t" r="r" b="b"/>
                <a:pathLst>
                  <a:path w="15136" h="15308" extrusionOk="0">
                    <a:moveTo>
                      <a:pt x="14355" y="12170"/>
                    </a:moveTo>
                    <a:cubicBezTo>
                      <a:pt x="12291" y="12332"/>
                      <a:pt x="10187" y="11952"/>
                      <a:pt x="8308" y="11076"/>
                    </a:cubicBezTo>
                    <a:cubicBezTo>
                      <a:pt x="8648" y="12480"/>
                      <a:pt x="8510" y="13992"/>
                      <a:pt x="7921" y="15308"/>
                    </a:cubicBezTo>
                    <a:cubicBezTo>
                      <a:pt x="6948" y="14590"/>
                      <a:pt x="6023" y="13762"/>
                      <a:pt x="5403" y="12723"/>
                    </a:cubicBezTo>
                    <a:cubicBezTo>
                      <a:pt x="4784" y="11682"/>
                      <a:pt x="4494" y="10400"/>
                      <a:pt x="4841" y="9238"/>
                    </a:cubicBezTo>
                    <a:cubicBezTo>
                      <a:pt x="3420" y="9107"/>
                      <a:pt x="2148" y="8191"/>
                      <a:pt x="1347" y="7006"/>
                    </a:cubicBezTo>
                    <a:cubicBezTo>
                      <a:pt x="546" y="5821"/>
                      <a:pt x="172" y="4398"/>
                      <a:pt x="0" y="2980"/>
                    </a:cubicBezTo>
                    <a:cubicBezTo>
                      <a:pt x="1411" y="3132"/>
                      <a:pt x="3572" y="3842"/>
                      <a:pt x="4357" y="5020"/>
                    </a:cubicBezTo>
                    <a:cubicBezTo>
                      <a:pt x="4753" y="2919"/>
                      <a:pt x="5235" y="1109"/>
                      <a:pt x="7066" y="1"/>
                    </a:cubicBezTo>
                    <a:cubicBezTo>
                      <a:pt x="7907" y="1169"/>
                      <a:pt x="8305" y="2653"/>
                      <a:pt x="8157" y="4087"/>
                    </a:cubicBezTo>
                    <a:cubicBezTo>
                      <a:pt x="10059" y="2543"/>
                      <a:pt x="12584" y="1795"/>
                      <a:pt x="15021" y="2051"/>
                    </a:cubicBezTo>
                    <a:cubicBezTo>
                      <a:pt x="15135" y="2064"/>
                      <a:pt x="14196" y="4317"/>
                      <a:pt x="14088" y="4508"/>
                    </a:cubicBezTo>
                    <a:cubicBezTo>
                      <a:pt x="13284" y="5916"/>
                      <a:pt x="12072" y="7084"/>
                      <a:pt x="10628" y="7861"/>
                    </a:cubicBezTo>
                    <a:cubicBezTo>
                      <a:pt x="10766" y="7787"/>
                      <a:pt x="11644" y="8430"/>
                      <a:pt x="11773" y="8521"/>
                    </a:cubicBezTo>
                    <a:cubicBezTo>
                      <a:pt x="12375" y="8952"/>
                      <a:pt x="12873" y="9531"/>
                      <a:pt x="13334" y="10110"/>
                    </a:cubicBezTo>
                    <a:cubicBezTo>
                      <a:pt x="13456" y="10265"/>
                      <a:pt x="14469" y="12163"/>
                      <a:pt x="14355" y="1217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4"/>
              <p:cNvSpPr/>
              <p:nvPr/>
            </p:nvSpPr>
            <p:spPr>
              <a:xfrm rot="-5807687">
                <a:off x="1385401" y="370103"/>
                <a:ext cx="565288" cy="389944"/>
              </a:xfrm>
              <a:custGeom>
                <a:avLst/>
                <a:gdLst/>
                <a:ahLst/>
                <a:cxnLst/>
                <a:rect l="l" t="t" r="r" b="b"/>
                <a:pathLst>
                  <a:path w="8669" h="5980" extrusionOk="0">
                    <a:moveTo>
                      <a:pt x="8669" y="1"/>
                    </a:moveTo>
                    <a:cubicBezTo>
                      <a:pt x="7306" y="627"/>
                      <a:pt x="5976" y="1337"/>
                      <a:pt x="4707" y="2149"/>
                    </a:cubicBezTo>
                    <a:cubicBezTo>
                      <a:pt x="3599" y="2852"/>
                      <a:pt x="2536" y="3623"/>
                      <a:pt x="1506" y="4438"/>
                    </a:cubicBezTo>
                    <a:cubicBezTo>
                      <a:pt x="1516" y="4495"/>
                      <a:pt x="1526" y="4553"/>
                      <a:pt x="1532" y="4613"/>
                    </a:cubicBezTo>
                    <a:cubicBezTo>
                      <a:pt x="1512" y="4562"/>
                      <a:pt x="1495" y="4512"/>
                      <a:pt x="1475" y="4461"/>
                    </a:cubicBezTo>
                    <a:cubicBezTo>
                      <a:pt x="1334" y="4573"/>
                      <a:pt x="1192" y="4687"/>
                      <a:pt x="1051" y="4801"/>
                    </a:cubicBezTo>
                    <a:cubicBezTo>
                      <a:pt x="785" y="5027"/>
                      <a:pt x="523" y="5255"/>
                      <a:pt x="263" y="5485"/>
                    </a:cubicBezTo>
                    <a:cubicBezTo>
                      <a:pt x="307" y="5508"/>
                      <a:pt x="355" y="5532"/>
                      <a:pt x="398" y="5555"/>
                    </a:cubicBezTo>
                    <a:cubicBezTo>
                      <a:pt x="435" y="5572"/>
                      <a:pt x="451" y="5619"/>
                      <a:pt x="431" y="5656"/>
                    </a:cubicBezTo>
                    <a:cubicBezTo>
                      <a:pt x="422" y="5684"/>
                      <a:pt x="395" y="5700"/>
                      <a:pt x="364" y="5700"/>
                    </a:cubicBezTo>
                    <a:cubicBezTo>
                      <a:pt x="355" y="5700"/>
                      <a:pt x="341" y="5697"/>
                      <a:pt x="330" y="5690"/>
                    </a:cubicBezTo>
                    <a:cubicBezTo>
                      <a:pt x="266" y="5659"/>
                      <a:pt x="206" y="5626"/>
                      <a:pt x="142" y="5592"/>
                    </a:cubicBezTo>
                    <a:cubicBezTo>
                      <a:pt x="95" y="5636"/>
                      <a:pt x="48" y="5676"/>
                      <a:pt x="1" y="5717"/>
                    </a:cubicBezTo>
                    <a:cubicBezTo>
                      <a:pt x="7" y="5744"/>
                      <a:pt x="11" y="5768"/>
                      <a:pt x="14" y="5791"/>
                    </a:cubicBezTo>
                    <a:cubicBezTo>
                      <a:pt x="24" y="5785"/>
                      <a:pt x="35" y="5781"/>
                      <a:pt x="44" y="5777"/>
                    </a:cubicBezTo>
                    <a:lnTo>
                      <a:pt x="58" y="5777"/>
                    </a:lnTo>
                    <a:cubicBezTo>
                      <a:pt x="95" y="5777"/>
                      <a:pt x="125" y="5801"/>
                      <a:pt x="132" y="5838"/>
                    </a:cubicBezTo>
                    <a:cubicBezTo>
                      <a:pt x="142" y="5886"/>
                      <a:pt x="153" y="5933"/>
                      <a:pt x="159" y="5979"/>
                    </a:cubicBezTo>
                    <a:cubicBezTo>
                      <a:pt x="482" y="5693"/>
                      <a:pt x="809" y="5417"/>
                      <a:pt x="1138" y="5142"/>
                    </a:cubicBezTo>
                    <a:cubicBezTo>
                      <a:pt x="1074" y="5128"/>
                      <a:pt x="1011" y="5111"/>
                      <a:pt x="947" y="5098"/>
                    </a:cubicBezTo>
                    <a:cubicBezTo>
                      <a:pt x="1024" y="5101"/>
                      <a:pt x="1102" y="5104"/>
                      <a:pt x="1175" y="5111"/>
                    </a:cubicBezTo>
                    <a:cubicBezTo>
                      <a:pt x="1203" y="5087"/>
                      <a:pt x="1230" y="5067"/>
                      <a:pt x="1256" y="5047"/>
                    </a:cubicBezTo>
                    <a:cubicBezTo>
                      <a:pt x="2401" y="4084"/>
                      <a:pt x="3606" y="3199"/>
                      <a:pt x="4839" y="2351"/>
                    </a:cubicBezTo>
                    <a:cubicBezTo>
                      <a:pt x="5461" y="1933"/>
                      <a:pt x="6084" y="1519"/>
                      <a:pt x="6730" y="1139"/>
                    </a:cubicBezTo>
                    <a:cubicBezTo>
                      <a:pt x="7356" y="725"/>
                      <a:pt x="8026" y="388"/>
                      <a:pt x="86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4"/>
              <p:cNvSpPr/>
              <p:nvPr/>
            </p:nvSpPr>
            <p:spPr>
              <a:xfrm rot="-5807687">
                <a:off x="1787406" y="730733"/>
                <a:ext cx="3782" cy="11542"/>
              </a:xfrm>
              <a:custGeom>
                <a:avLst/>
                <a:gdLst/>
                <a:ahLst/>
                <a:cxnLst/>
                <a:rect l="l" t="t" r="r" b="b"/>
                <a:pathLst>
                  <a:path w="58" h="177" extrusionOk="0">
                    <a:moveTo>
                      <a:pt x="31" y="1"/>
                    </a:moveTo>
                    <a:cubicBezTo>
                      <a:pt x="20" y="7"/>
                      <a:pt x="11" y="18"/>
                      <a:pt x="0" y="24"/>
                    </a:cubicBezTo>
                    <a:cubicBezTo>
                      <a:pt x="20" y="75"/>
                      <a:pt x="37" y="125"/>
                      <a:pt x="57" y="176"/>
                    </a:cubicBezTo>
                    <a:cubicBezTo>
                      <a:pt x="51" y="116"/>
                      <a:pt x="41" y="58"/>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4"/>
              <p:cNvSpPr/>
              <p:nvPr/>
            </p:nvSpPr>
            <p:spPr>
              <a:xfrm rot="-5807687">
                <a:off x="1508248" y="290902"/>
                <a:ext cx="58622" cy="74468"/>
              </a:xfrm>
              <a:custGeom>
                <a:avLst/>
                <a:gdLst/>
                <a:ahLst/>
                <a:cxnLst/>
                <a:rect l="l" t="t" r="r" b="b"/>
                <a:pathLst>
                  <a:path w="899" h="1142" extrusionOk="0">
                    <a:moveTo>
                      <a:pt x="841" y="1"/>
                    </a:moveTo>
                    <a:cubicBezTo>
                      <a:pt x="788" y="1"/>
                      <a:pt x="707" y="21"/>
                      <a:pt x="690" y="55"/>
                    </a:cubicBezTo>
                    <a:cubicBezTo>
                      <a:pt x="512" y="411"/>
                      <a:pt x="360" y="835"/>
                      <a:pt x="44" y="1095"/>
                    </a:cubicBezTo>
                    <a:cubicBezTo>
                      <a:pt x="0" y="1129"/>
                      <a:pt x="30" y="1142"/>
                      <a:pt x="78" y="1142"/>
                    </a:cubicBezTo>
                    <a:cubicBezTo>
                      <a:pt x="121" y="1142"/>
                      <a:pt x="182" y="1129"/>
                      <a:pt x="202" y="1112"/>
                    </a:cubicBezTo>
                    <a:cubicBezTo>
                      <a:pt x="538" y="835"/>
                      <a:pt x="700" y="402"/>
                      <a:pt x="892" y="24"/>
                    </a:cubicBezTo>
                    <a:cubicBezTo>
                      <a:pt x="899" y="7"/>
                      <a:pt x="875" y="1"/>
                      <a:pt x="8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4"/>
              <p:cNvSpPr/>
              <p:nvPr/>
            </p:nvSpPr>
            <p:spPr>
              <a:xfrm rot="-5807687">
                <a:off x="1595248" y="354550"/>
                <a:ext cx="38668" cy="28105"/>
              </a:xfrm>
              <a:custGeom>
                <a:avLst/>
                <a:gdLst/>
                <a:ahLst/>
                <a:cxnLst/>
                <a:rect l="l" t="t" r="r" b="b"/>
                <a:pathLst>
                  <a:path w="593" h="431" extrusionOk="0">
                    <a:moveTo>
                      <a:pt x="529" y="0"/>
                    </a:moveTo>
                    <a:cubicBezTo>
                      <a:pt x="479" y="0"/>
                      <a:pt x="404" y="17"/>
                      <a:pt x="384" y="40"/>
                    </a:cubicBezTo>
                    <a:cubicBezTo>
                      <a:pt x="280" y="168"/>
                      <a:pt x="168" y="280"/>
                      <a:pt x="41" y="384"/>
                    </a:cubicBezTo>
                    <a:cubicBezTo>
                      <a:pt x="0" y="421"/>
                      <a:pt x="27" y="431"/>
                      <a:pt x="75" y="431"/>
                    </a:cubicBezTo>
                    <a:cubicBezTo>
                      <a:pt x="118" y="431"/>
                      <a:pt x="179" y="421"/>
                      <a:pt x="199" y="404"/>
                    </a:cubicBezTo>
                    <a:cubicBezTo>
                      <a:pt x="337" y="289"/>
                      <a:pt x="458" y="171"/>
                      <a:pt x="569" y="34"/>
                    </a:cubicBezTo>
                    <a:cubicBezTo>
                      <a:pt x="593" y="10"/>
                      <a:pt x="566" y="0"/>
                      <a:pt x="5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4"/>
              <p:cNvSpPr/>
              <p:nvPr/>
            </p:nvSpPr>
            <p:spPr>
              <a:xfrm rot="-5807687">
                <a:off x="1496506" y="657538"/>
                <a:ext cx="24453" cy="109419"/>
              </a:xfrm>
              <a:custGeom>
                <a:avLst/>
                <a:gdLst/>
                <a:ahLst/>
                <a:cxnLst/>
                <a:rect l="l" t="t" r="r" b="b"/>
                <a:pathLst>
                  <a:path w="375" h="1678" extrusionOk="0">
                    <a:moveTo>
                      <a:pt x="162" y="1"/>
                    </a:moveTo>
                    <a:cubicBezTo>
                      <a:pt x="99" y="1"/>
                      <a:pt x="1" y="38"/>
                      <a:pt x="10" y="81"/>
                    </a:cubicBezTo>
                    <a:cubicBezTo>
                      <a:pt x="122" y="600"/>
                      <a:pt x="169" y="1125"/>
                      <a:pt x="152" y="1657"/>
                    </a:cubicBezTo>
                    <a:cubicBezTo>
                      <a:pt x="152" y="1671"/>
                      <a:pt x="172" y="1677"/>
                      <a:pt x="203" y="1677"/>
                    </a:cubicBezTo>
                    <a:cubicBezTo>
                      <a:pt x="263" y="1677"/>
                      <a:pt x="354" y="1647"/>
                      <a:pt x="357" y="1604"/>
                    </a:cubicBezTo>
                    <a:cubicBezTo>
                      <a:pt x="374" y="1068"/>
                      <a:pt x="324" y="546"/>
                      <a:pt x="212" y="25"/>
                    </a:cubicBezTo>
                    <a:cubicBezTo>
                      <a:pt x="209" y="8"/>
                      <a:pt x="189" y="1"/>
                      <a:pt x="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4"/>
              <p:cNvSpPr/>
              <p:nvPr/>
            </p:nvSpPr>
            <p:spPr>
              <a:xfrm rot="-5807687">
                <a:off x="1411419" y="718644"/>
                <a:ext cx="22497" cy="32278"/>
              </a:xfrm>
              <a:custGeom>
                <a:avLst/>
                <a:gdLst/>
                <a:ahLst/>
                <a:cxnLst/>
                <a:rect l="l" t="t" r="r" b="b"/>
                <a:pathLst>
                  <a:path w="345" h="495" extrusionOk="0">
                    <a:moveTo>
                      <a:pt x="162" y="0"/>
                    </a:moveTo>
                    <a:cubicBezTo>
                      <a:pt x="98" y="0"/>
                      <a:pt x="1" y="41"/>
                      <a:pt x="14" y="78"/>
                    </a:cubicBezTo>
                    <a:cubicBezTo>
                      <a:pt x="65" y="206"/>
                      <a:pt x="105" y="336"/>
                      <a:pt x="132" y="471"/>
                    </a:cubicBezTo>
                    <a:cubicBezTo>
                      <a:pt x="136" y="488"/>
                      <a:pt x="159" y="495"/>
                      <a:pt x="186" y="495"/>
                    </a:cubicBezTo>
                    <a:cubicBezTo>
                      <a:pt x="250" y="495"/>
                      <a:pt x="344" y="462"/>
                      <a:pt x="338" y="417"/>
                    </a:cubicBezTo>
                    <a:cubicBezTo>
                      <a:pt x="307" y="283"/>
                      <a:pt x="271" y="151"/>
                      <a:pt x="216" y="24"/>
                    </a:cubicBezTo>
                    <a:cubicBezTo>
                      <a:pt x="210" y="7"/>
                      <a:pt x="190"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4"/>
              <p:cNvSpPr/>
              <p:nvPr/>
            </p:nvSpPr>
            <p:spPr>
              <a:xfrm rot="-5807687">
                <a:off x="1839369" y="328803"/>
                <a:ext cx="101072" cy="75380"/>
              </a:xfrm>
              <a:custGeom>
                <a:avLst/>
                <a:gdLst/>
                <a:ahLst/>
                <a:cxnLst/>
                <a:rect l="l" t="t" r="r" b="b"/>
                <a:pathLst>
                  <a:path w="1550" h="1156" extrusionOk="0">
                    <a:moveTo>
                      <a:pt x="206" y="0"/>
                    </a:moveTo>
                    <a:cubicBezTo>
                      <a:pt x="135" y="0"/>
                      <a:pt x="0" y="61"/>
                      <a:pt x="64" y="91"/>
                    </a:cubicBezTo>
                    <a:cubicBezTo>
                      <a:pt x="576" y="327"/>
                      <a:pt x="1004" y="684"/>
                      <a:pt x="1330" y="1138"/>
                    </a:cubicBezTo>
                    <a:cubicBezTo>
                      <a:pt x="1337" y="1152"/>
                      <a:pt x="1354" y="1155"/>
                      <a:pt x="1374" y="1155"/>
                    </a:cubicBezTo>
                    <a:cubicBezTo>
                      <a:pt x="1441" y="1155"/>
                      <a:pt x="1549" y="1108"/>
                      <a:pt x="1518" y="1068"/>
                    </a:cubicBezTo>
                    <a:cubicBezTo>
                      <a:pt x="1186" y="599"/>
                      <a:pt x="748" y="243"/>
                      <a:pt x="229" y="4"/>
                    </a:cubicBezTo>
                    <a:cubicBezTo>
                      <a:pt x="222" y="0"/>
                      <a:pt x="213"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4"/>
              <p:cNvSpPr/>
              <p:nvPr/>
            </p:nvSpPr>
            <p:spPr>
              <a:xfrm rot="-5807687">
                <a:off x="1404221" y="443254"/>
                <a:ext cx="180691" cy="75380"/>
              </a:xfrm>
              <a:custGeom>
                <a:avLst/>
                <a:gdLst/>
                <a:ahLst/>
                <a:cxnLst/>
                <a:rect l="l" t="t" r="r" b="b"/>
                <a:pathLst>
                  <a:path w="2771" h="1156" extrusionOk="0">
                    <a:moveTo>
                      <a:pt x="2606" y="0"/>
                    </a:moveTo>
                    <a:cubicBezTo>
                      <a:pt x="1687" y="0"/>
                      <a:pt x="788" y="647"/>
                      <a:pt x="47" y="1115"/>
                    </a:cubicBezTo>
                    <a:cubicBezTo>
                      <a:pt x="0" y="1145"/>
                      <a:pt x="34" y="1156"/>
                      <a:pt x="84" y="1156"/>
                    </a:cubicBezTo>
                    <a:cubicBezTo>
                      <a:pt x="128" y="1156"/>
                      <a:pt x="185" y="1148"/>
                      <a:pt x="205" y="1135"/>
                    </a:cubicBezTo>
                    <a:cubicBezTo>
                      <a:pt x="866" y="718"/>
                      <a:pt x="1714" y="95"/>
                      <a:pt x="2525" y="95"/>
                    </a:cubicBezTo>
                    <a:lnTo>
                      <a:pt x="2552" y="95"/>
                    </a:lnTo>
                    <a:lnTo>
                      <a:pt x="2552" y="95"/>
                    </a:lnTo>
                    <a:cubicBezTo>
                      <a:pt x="2616" y="95"/>
                      <a:pt x="2771" y="4"/>
                      <a:pt x="2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4"/>
              <p:cNvSpPr/>
              <p:nvPr/>
            </p:nvSpPr>
            <p:spPr>
              <a:xfrm rot="-5807687">
                <a:off x="1910864" y="613934"/>
                <a:ext cx="74728" cy="44798"/>
              </a:xfrm>
              <a:custGeom>
                <a:avLst/>
                <a:gdLst/>
                <a:ahLst/>
                <a:cxnLst/>
                <a:rect l="l" t="t" r="r" b="b"/>
                <a:pathLst>
                  <a:path w="1146" h="687" extrusionOk="0">
                    <a:moveTo>
                      <a:pt x="182" y="0"/>
                    </a:moveTo>
                    <a:cubicBezTo>
                      <a:pt x="115" y="0"/>
                      <a:pt x="0" y="54"/>
                      <a:pt x="34" y="84"/>
                    </a:cubicBezTo>
                    <a:cubicBezTo>
                      <a:pt x="337" y="340"/>
                      <a:pt x="677" y="542"/>
                      <a:pt x="1047" y="687"/>
                    </a:cubicBezTo>
                    <a:cubicBezTo>
                      <a:pt x="1081" y="646"/>
                      <a:pt x="1111" y="609"/>
                      <a:pt x="1145" y="572"/>
                    </a:cubicBezTo>
                    <a:cubicBezTo>
                      <a:pt x="812" y="435"/>
                      <a:pt x="502" y="246"/>
                      <a:pt x="223" y="11"/>
                    </a:cubicBezTo>
                    <a:cubicBezTo>
                      <a:pt x="216" y="3"/>
                      <a:pt x="19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4"/>
              <p:cNvSpPr/>
              <p:nvPr/>
            </p:nvSpPr>
            <p:spPr>
              <a:xfrm rot="-5807687">
                <a:off x="1436034" y="803710"/>
                <a:ext cx="49623" cy="100616"/>
              </a:xfrm>
              <a:custGeom>
                <a:avLst/>
                <a:gdLst/>
                <a:ahLst/>
                <a:cxnLst/>
                <a:rect l="l" t="t" r="r" b="b"/>
                <a:pathLst>
                  <a:path w="761" h="1543" extrusionOk="0">
                    <a:moveTo>
                      <a:pt x="703" y="1"/>
                    </a:moveTo>
                    <a:cubicBezTo>
                      <a:pt x="650" y="1"/>
                      <a:pt x="569" y="21"/>
                      <a:pt x="552" y="55"/>
                    </a:cubicBezTo>
                    <a:cubicBezTo>
                      <a:pt x="316" y="523"/>
                      <a:pt x="94" y="991"/>
                      <a:pt x="4" y="1509"/>
                    </a:cubicBezTo>
                    <a:cubicBezTo>
                      <a:pt x="0" y="1533"/>
                      <a:pt x="24" y="1543"/>
                      <a:pt x="57" y="1543"/>
                    </a:cubicBezTo>
                    <a:cubicBezTo>
                      <a:pt x="114" y="1543"/>
                      <a:pt x="198" y="1516"/>
                      <a:pt x="206" y="1479"/>
                    </a:cubicBezTo>
                    <a:cubicBezTo>
                      <a:pt x="296" y="960"/>
                      <a:pt x="518" y="492"/>
                      <a:pt x="754" y="24"/>
                    </a:cubicBezTo>
                    <a:cubicBezTo>
                      <a:pt x="761" y="7"/>
                      <a:pt x="737" y="1"/>
                      <a:pt x="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4"/>
              <p:cNvSpPr/>
              <p:nvPr/>
            </p:nvSpPr>
            <p:spPr>
              <a:xfrm rot="-5807687">
                <a:off x="1548185" y="847050"/>
                <a:ext cx="17345" cy="48776"/>
              </a:xfrm>
              <a:custGeom>
                <a:avLst/>
                <a:gdLst/>
                <a:ahLst/>
                <a:cxnLst/>
                <a:rect l="l" t="t" r="r" b="b"/>
                <a:pathLst>
                  <a:path w="266" h="748" extrusionOk="0">
                    <a:moveTo>
                      <a:pt x="205" y="1"/>
                    </a:moveTo>
                    <a:cubicBezTo>
                      <a:pt x="148" y="1"/>
                      <a:pt x="64" y="31"/>
                      <a:pt x="61" y="65"/>
                    </a:cubicBezTo>
                    <a:cubicBezTo>
                      <a:pt x="40" y="283"/>
                      <a:pt x="24" y="499"/>
                      <a:pt x="3" y="715"/>
                    </a:cubicBezTo>
                    <a:cubicBezTo>
                      <a:pt x="0" y="738"/>
                      <a:pt x="27" y="748"/>
                      <a:pt x="61" y="748"/>
                    </a:cubicBezTo>
                    <a:cubicBezTo>
                      <a:pt x="118" y="748"/>
                      <a:pt x="202" y="721"/>
                      <a:pt x="205" y="684"/>
                    </a:cubicBezTo>
                    <a:cubicBezTo>
                      <a:pt x="225" y="469"/>
                      <a:pt x="242" y="250"/>
                      <a:pt x="263" y="34"/>
                    </a:cubicBezTo>
                    <a:cubicBezTo>
                      <a:pt x="266" y="11"/>
                      <a:pt x="23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4"/>
              <p:cNvSpPr/>
              <p:nvPr/>
            </p:nvSpPr>
            <p:spPr>
              <a:xfrm rot="-5807687">
                <a:off x="1696147" y="731614"/>
                <a:ext cx="56275" cy="150239"/>
              </a:xfrm>
              <a:custGeom>
                <a:avLst/>
                <a:gdLst/>
                <a:ahLst/>
                <a:cxnLst/>
                <a:rect l="l" t="t" r="r" b="b"/>
                <a:pathLst>
                  <a:path w="863" h="2304" extrusionOk="0">
                    <a:moveTo>
                      <a:pt x="183" y="0"/>
                    </a:moveTo>
                    <a:cubicBezTo>
                      <a:pt x="122" y="0"/>
                      <a:pt x="28" y="30"/>
                      <a:pt x="28" y="75"/>
                    </a:cubicBezTo>
                    <a:cubicBezTo>
                      <a:pt x="1" y="869"/>
                      <a:pt x="310" y="1576"/>
                      <a:pt x="644" y="2280"/>
                    </a:cubicBezTo>
                    <a:cubicBezTo>
                      <a:pt x="650" y="2297"/>
                      <a:pt x="671" y="2303"/>
                      <a:pt x="698" y="2303"/>
                    </a:cubicBezTo>
                    <a:cubicBezTo>
                      <a:pt x="765" y="2303"/>
                      <a:pt x="863" y="2259"/>
                      <a:pt x="846" y="2225"/>
                    </a:cubicBezTo>
                    <a:cubicBezTo>
                      <a:pt x="516" y="1522"/>
                      <a:pt x="203" y="815"/>
                      <a:pt x="229" y="21"/>
                    </a:cubicBezTo>
                    <a:cubicBezTo>
                      <a:pt x="229" y="7"/>
                      <a:pt x="209"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4"/>
              <p:cNvSpPr/>
              <p:nvPr/>
            </p:nvSpPr>
            <p:spPr>
              <a:xfrm rot="-5807687">
                <a:off x="1953648" y="590196"/>
                <a:ext cx="17867" cy="8607"/>
              </a:xfrm>
              <a:custGeom>
                <a:avLst/>
                <a:gdLst/>
                <a:ahLst/>
                <a:cxnLst/>
                <a:rect l="l" t="t" r="r" b="b"/>
                <a:pathLst>
                  <a:path w="274" h="132" extrusionOk="0">
                    <a:moveTo>
                      <a:pt x="98" y="0"/>
                    </a:moveTo>
                    <a:cubicBezTo>
                      <a:pt x="64" y="37"/>
                      <a:pt x="34" y="74"/>
                      <a:pt x="0" y="115"/>
                    </a:cubicBezTo>
                    <a:cubicBezTo>
                      <a:pt x="14" y="118"/>
                      <a:pt x="31" y="125"/>
                      <a:pt x="44" y="132"/>
                    </a:cubicBezTo>
                    <a:lnTo>
                      <a:pt x="64" y="132"/>
                    </a:lnTo>
                    <a:cubicBezTo>
                      <a:pt x="132" y="132"/>
                      <a:pt x="273" y="68"/>
                      <a:pt x="210" y="45"/>
                    </a:cubicBezTo>
                    <a:cubicBezTo>
                      <a:pt x="172" y="31"/>
                      <a:pt x="135" y="14"/>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 name="Google Shape;813;p24"/>
            <p:cNvSpPr/>
            <p:nvPr/>
          </p:nvSpPr>
          <p:spPr>
            <a:xfrm rot="-2531521">
              <a:off x="7688316" y="546343"/>
              <a:ext cx="771045" cy="514003"/>
            </a:xfrm>
            <a:custGeom>
              <a:avLst/>
              <a:gdLst/>
              <a:ahLst/>
              <a:cxnLst/>
              <a:rect l="l" t="t" r="r" b="b"/>
              <a:pathLst>
                <a:path w="83794" h="55826" extrusionOk="0">
                  <a:moveTo>
                    <a:pt x="37238" y="13816"/>
                  </a:moveTo>
                  <a:cubicBezTo>
                    <a:pt x="38325" y="15829"/>
                    <a:pt x="38913" y="18072"/>
                    <a:pt x="38670" y="20443"/>
                  </a:cubicBezTo>
                  <a:cubicBezTo>
                    <a:pt x="38409" y="22994"/>
                    <a:pt x="37026" y="25444"/>
                    <a:pt x="34552" y="26391"/>
                  </a:cubicBezTo>
                  <a:cubicBezTo>
                    <a:pt x="33866" y="26654"/>
                    <a:pt x="33121" y="26794"/>
                    <a:pt x="32383" y="26794"/>
                  </a:cubicBezTo>
                  <a:cubicBezTo>
                    <a:pt x="30835" y="26794"/>
                    <a:pt x="29321" y="26178"/>
                    <a:pt x="28460" y="24787"/>
                  </a:cubicBezTo>
                  <a:cubicBezTo>
                    <a:pt x="27235" y="22812"/>
                    <a:pt x="27702" y="20095"/>
                    <a:pt x="28953" y="18251"/>
                  </a:cubicBezTo>
                  <a:cubicBezTo>
                    <a:pt x="30415" y="16096"/>
                    <a:pt x="32966" y="14909"/>
                    <a:pt x="35402" y="14243"/>
                  </a:cubicBezTo>
                  <a:cubicBezTo>
                    <a:pt x="36004" y="14077"/>
                    <a:pt x="36616" y="13938"/>
                    <a:pt x="37238" y="13816"/>
                  </a:cubicBezTo>
                  <a:close/>
                  <a:moveTo>
                    <a:pt x="12461" y="1"/>
                  </a:moveTo>
                  <a:cubicBezTo>
                    <a:pt x="8464" y="1"/>
                    <a:pt x="4467" y="649"/>
                    <a:pt x="669" y="1915"/>
                  </a:cubicBezTo>
                  <a:cubicBezTo>
                    <a:pt x="1" y="2136"/>
                    <a:pt x="193" y="3112"/>
                    <a:pt x="799" y="3112"/>
                  </a:cubicBezTo>
                  <a:cubicBezTo>
                    <a:pt x="859" y="3112"/>
                    <a:pt x="923" y="3103"/>
                    <a:pt x="990" y="3082"/>
                  </a:cubicBezTo>
                  <a:cubicBezTo>
                    <a:pt x="4430" y="2021"/>
                    <a:pt x="8079" y="1482"/>
                    <a:pt x="11738" y="1482"/>
                  </a:cubicBezTo>
                  <a:cubicBezTo>
                    <a:pt x="18905" y="1482"/>
                    <a:pt x="26110" y="3548"/>
                    <a:pt x="31850" y="7801"/>
                  </a:cubicBezTo>
                  <a:cubicBezTo>
                    <a:pt x="33392" y="8945"/>
                    <a:pt x="34847" y="10335"/>
                    <a:pt x="36020" y="11915"/>
                  </a:cubicBezTo>
                  <a:cubicBezTo>
                    <a:pt x="33030" y="12578"/>
                    <a:pt x="30205" y="13833"/>
                    <a:pt x="28189" y="15988"/>
                  </a:cubicBezTo>
                  <a:cubicBezTo>
                    <a:pt x="25256" y="19124"/>
                    <a:pt x="24559" y="24960"/>
                    <a:pt x="28474" y="27656"/>
                  </a:cubicBezTo>
                  <a:cubicBezTo>
                    <a:pt x="29640" y="28459"/>
                    <a:pt x="30941" y="28817"/>
                    <a:pt x="32243" y="28817"/>
                  </a:cubicBezTo>
                  <a:cubicBezTo>
                    <a:pt x="35279" y="28817"/>
                    <a:pt x="38315" y="26867"/>
                    <a:pt x="39627" y="24064"/>
                  </a:cubicBezTo>
                  <a:cubicBezTo>
                    <a:pt x="41241" y="20626"/>
                    <a:pt x="40734" y="16810"/>
                    <a:pt x="39119" y="13518"/>
                  </a:cubicBezTo>
                  <a:cubicBezTo>
                    <a:pt x="40178" y="13390"/>
                    <a:pt x="41251" y="13323"/>
                    <a:pt x="42324" y="13323"/>
                  </a:cubicBezTo>
                  <a:cubicBezTo>
                    <a:pt x="45706" y="13323"/>
                    <a:pt x="49095" y="13982"/>
                    <a:pt x="52076" y="15423"/>
                  </a:cubicBezTo>
                  <a:cubicBezTo>
                    <a:pt x="56559" y="17592"/>
                    <a:pt x="60128" y="21486"/>
                    <a:pt x="61275" y="26394"/>
                  </a:cubicBezTo>
                  <a:cubicBezTo>
                    <a:pt x="62513" y="31692"/>
                    <a:pt x="61329" y="37217"/>
                    <a:pt x="62158" y="42568"/>
                  </a:cubicBezTo>
                  <a:cubicBezTo>
                    <a:pt x="62899" y="47382"/>
                    <a:pt x="65530" y="51479"/>
                    <a:pt x="69834" y="53841"/>
                  </a:cubicBezTo>
                  <a:cubicBezTo>
                    <a:pt x="72145" y="55108"/>
                    <a:pt x="74752" y="55826"/>
                    <a:pt x="77350" y="55826"/>
                  </a:cubicBezTo>
                  <a:cubicBezTo>
                    <a:pt x="79231" y="55826"/>
                    <a:pt x="81107" y="55449"/>
                    <a:pt x="82862" y="54632"/>
                  </a:cubicBezTo>
                  <a:cubicBezTo>
                    <a:pt x="83793" y="54199"/>
                    <a:pt x="83280" y="52760"/>
                    <a:pt x="82374" y="52760"/>
                  </a:cubicBezTo>
                  <a:cubicBezTo>
                    <a:pt x="82283" y="52760"/>
                    <a:pt x="82188" y="52774"/>
                    <a:pt x="82090" y="52806"/>
                  </a:cubicBezTo>
                  <a:cubicBezTo>
                    <a:pt x="80597" y="53284"/>
                    <a:pt x="79052" y="53524"/>
                    <a:pt x="77517" y="53524"/>
                  </a:cubicBezTo>
                  <a:cubicBezTo>
                    <a:pt x="74177" y="53524"/>
                    <a:pt x="70890" y="52385"/>
                    <a:pt x="68314" y="50078"/>
                  </a:cubicBezTo>
                  <a:cubicBezTo>
                    <a:pt x="63582" y="45839"/>
                    <a:pt x="63930" y="39463"/>
                    <a:pt x="63958" y="33637"/>
                  </a:cubicBezTo>
                  <a:cubicBezTo>
                    <a:pt x="63988" y="27941"/>
                    <a:pt x="63176" y="22541"/>
                    <a:pt x="59221" y="18173"/>
                  </a:cubicBezTo>
                  <a:cubicBezTo>
                    <a:pt x="55331" y="13877"/>
                    <a:pt x="49722" y="11692"/>
                    <a:pt x="44011" y="11353"/>
                  </a:cubicBezTo>
                  <a:cubicBezTo>
                    <a:pt x="43380" y="11316"/>
                    <a:pt x="42729" y="11296"/>
                    <a:pt x="42065" y="11296"/>
                  </a:cubicBezTo>
                  <a:cubicBezTo>
                    <a:pt x="40740" y="11296"/>
                    <a:pt x="39363" y="11376"/>
                    <a:pt x="37993" y="11563"/>
                  </a:cubicBezTo>
                  <a:cubicBezTo>
                    <a:pt x="37628" y="11019"/>
                    <a:pt x="37235" y="10491"/>
                    <a:pt x="36816" y="9997"/>
                  </a:cubicBezTo>
                  <a:cubicBezTo>
                    <a:pt x="32783" y="5203"/>
                    <a:pt x="26552" y="2280"/>
                    <a:pt x="20540" y="907"/>
                  </a:cubicBezTo>
                  <a:cubicBezTo>
                    <a:pt x="17888" y="300"/>
                    <a:pt x="15175" y="1"/>
                    <a:pt x="124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 name="Google Shape;814;p24"/>
            <p:cNvGrpSpPr/>
            <p:nvPr/>
          </p:nvGrpSpPr>
          <p:grpSpPr>
            <a:xfrm>
              <a:off x="7870417" y="353878"/>
              <a:ext cx="1209270" cy="1239864"/>
              <a:chOff x="8208314" y="333530"/>
              <a:chExt cx="848194" cy="869653"/>
            </a:xfrm>
          </p:grpSpPr>
          <p:sp>
            <p:nvSpPr>
              <p:cNvPr id="815" name="Google Shape;815;p24"/>
              <p:cNvSpPr/>
              <p:nvPr/>
            </p:nvSpPr>
            <p:spPr>
              <a:xfrm rot="-2333254">
                <a:off x="8257683" y="522037"/>
                <a:ext cx="749456" cy="421846"/>
              </a:xfrm>
              <a:custGeom>
                <a:avLst/>
                <a:gdLst/>
                <a:ahLst/>
                <a:cxnLst/>
                <a:rect l="l" t="t" r="r" b="b"/>
                <a:pathLst>
                  <a:path w="7794" h="4387" extrusionOk="0">
                    <a:moveTo>
                      <a:pt x="61" y="3582"/>
                    </a:moveTo>
                    <a:cubicBezTo>
                      <a:pt x="1122" y="4387"/>
                      <a:pt x="2704" y="3939"/>
                      <a:pt x="3838" y="3508"/>
                    </a:cubicBezTo>
                    <a:cubicBezTo>
                      <a:pt x="5535" y="2869"/>
                      <a:pt x="6972" y="1724"/>
                      <a:pt x="7760" y="67"/>
                    </a:cubicBezTo>
                    <a:cubicBezTo>
                      <a:pt x="7794" y="0"/>
                      <a:pt x="7659" y="4"/>
                      <a:pt x="7635" y="55"/>
                    </a:cubicBezTo>
                    <a:cubicBezTo>
                      <a:pt x="6895" y="1603"/>
                      <a:pt x="5582" y="2701"/>
                      <a:pt x="4007" y="3344"/>
                    </a:cubicBezTo>
                    <a:cubicBezTo>
                      <a:pt x="2872" y="3804"/>
                      <a:pt x="1232" y="4316"/>
                      <a:pt x="162" y="3508"/>
                    </a:cubicBezTo>
                    <a:cubicBezTo>
                      <a:pt x="118" y="3471"/>
                      <a:pt x="0" y="3538"/>
                      <a:pt x="61" y="358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4"/>
              <p:cNvSpPr/>
              <p:nvPr/>
            </p:nvSpPr>
            <p:spPr>
              <a:xfrm rot="-2333254">
                <a:off x="8488239" y="910985"/>
                <a:ext cx="124140" cy="82888"/>
              </a:xfrm>
              <a:custGeom>
                <a:avLst/>
                <a:gdLst/>
                <a:ahLst/>
                <a:cxnLst/>
                <a:rect l="l" t="t" r="r" b="b"/>
                <a:pathLst>
                  <a:path w="1291" h="862" extrusionOk="0">
                    <a:moveTo>
                      <a:pt x="32" y="94"/>
                    </a:moveTo>
                    <a:cubicBezTo>
                      <a:pt x="250" y="468"/>
                      <a:pt x="718" y="812"/>
                      <a:pt x="1152" y="855"/>
                    </a:cubicBezTo>
                    <a:cubicBezTo>
                      <a:pt x="1206" y="862"/>
                      <a:pt x="1290" y="785"/>
                      <a:pt x="1200" y="774"/>
                    </a:cubicBezTo>
                    <a:cubicBezTo>
                      <a:pt x="799" y="734"/>
                      <a:pt x="355" y="387"/>
                      <a:pt x="153" y="41"/>
                    </a:cubicBezTo>
                    <a:cubicBezTo>
                      <a:pt x="129" y="0"/>
                      <a:pt x="1" y="44"/>
                      <a:pt x="32" y="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4"/>
              <p:cNvSpPr/>
              <p:nvPr/>
            </p:nvSpPr>
            <p:spPr>
              <a:xfrm rot="-2333254">
                <a:off x="8461855" y="1037078"/>
                <a:ext cx="130487" cy="75196"/>
              </a:xfrm>
              <a:custGeom>
                <a:avLst/>
                <a:gdLst/>
                <a:ahLst/>
                <a:cxnLst/>
                <a:rect l="l" t="t" r="r" b="b"/>
                <a:pathLst>
                  <a:path w="1357" h="782" extrusionOk="0">
                    <a:moveTo>
                      <a:pt x="91" y="771"/>
                    </a:moveTo>
                    <a:cubicBezTo>
                      <a:pt x="603" y="711"/>
                      <a:pt x="929" y="395"/>
                      <a:pt x="1296" y="65"/>
                    </a:cubicBezTo>
                    <a:cubicBezTo>
                      <a:pt x="1357" y="11"/>
                      <a:pt x="1226" y="1"/>
                      <a:pt x="1189" y="35"/>
                    </a:cubicBezTo>
                    <a:cubicBezTo>
                      <a:pt x="858" y="331"/>
                      <a:pt x="566" y="634"/>
                      <a:pt x="108" y="687"/>
                    </a:cubicBezTo>
                    <a:cubicBezTo>
                      <a:pt x="37" y="698"/>
                      <a:pt x="0" y="782"/>
                      <a:pt x="91" y="77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4"/>
              <p:cNvSpPr/>
              <p:nvPr/>
            </p:nvSpPr>
            <p:spPr>
              <a:xfrm rot="-2333254">
                <a:off x="8377307" y="1033628"/>
                <a:ext cx="89812" cy="85004"/>
              </a:xfrm>
              <a:custGeom>
                <a:avLst/>
                <a:gdLst/>
                <a:ahLst/>
                <a:cxnLst/>
                <a:rect l="l" t="t" r="r" b="b"/>
                <a:pathLst>
                  <a:path w="934" h="884" extrusionOk="0">
                    <a:moveTo>
                      <a:pt x="361" y="15"/>
                    </a:moveTo>
                    <a:cubicBezTo>
                      <a:pt x="223" y="32"/>
                      <a:pt x="31" y="183"/>
                      <a:pt x="11" y="348"/>
                    </a:cubicBezTo>
                    <a:cubicBezTo>
                      <a:pt x="1" y="439"/>
                      <a:pt x="4" y="533"/>
                      <a:pt x="44" y="611"/>
                    </a:cubicBezTo>
                    <a:cubicBezTo>
                      <a:pt x="71" y="661"/>
                      <a:pt x="112" y="701"/>
                      <a:pt x="152" y="732"/>
                    </a:cubicBezTo>
                    <a:cubicBezTo>
                      <a:pt x="361" y="883"/>
                      <a:pt x="644" y="856"/>
                      <a:pt x="818" y="661"/>
                    </a:cubicBezTo>
                    <a:cubicBezTo>
                      <a:pt x="879" y="594"/>
                      <a:pt x="930" y="503"/>
                      <a:pt x="930" y="402"/>
                    </a:cubicBezTo>
                    <a:cubicBezTo>
                      <a:pt x="933" y="254"/>
                      <a:pt x="832" y="122"/>
                      <a:pt x="722" y="65"/>
                    </a:cubicBezTo>
                    <a:cubicBezTo>
                      <a:pt x="607" y="8"/>
                      <a:pt x="495" y="1"/>
                      <a:pt x="361"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4"/>
              <p:cNvSpPr/>
              <p:nvPr/>
            </p:nvSpPr>
            <p:spPr>
              <a:xfrm rot="-2333254">
                <a:off x="8486467" y="1099462"/>
                <a:ext cx="89908" cy="84908"/>
              </a:xfrm>
              <a:custGeom>
                <a:avLst/>
                <a:gdLst/>
                <a:ahLst/>
                <a:cxnLst/>
                <a:rect l="l" t="t" r="r" b="b"/>
                <a:pathLst>
                  <a:path w="935" h="883" extrusionOk="0">
                    <a:moveTo>
                      <a:pt x="361" y="14"/>
                    </a:moveTo>
                    <a:cubicBezTo>
                      <a:pt x="223" y="31"/>
                      <a:pt x="32" y="182"/>
                      <a:pt x="11" y="350"/>
                    </a:cubicBezTo>
                    <a:cubicBezTo>
                      <a:pt x="1" y="439"/>
                      <a:pt x="5" y="536"/>
                      <a:pt x="45" y="613"/>
                    </a:cubicBezTo>
                    <a:cubicBezTo>
                      <a:pt x="72" y="664"/>
                      <a:pt x="112" y="701"/>
                      <a:pt x="153" y="731"/>
                    </a:cubicBezTo>
                    <a:cubicBezTo>
                      <a:pt x="361" y="883"/>
                      <a:pt x="644" y="855"/>
                      <a:pt x="819" y="661"/>
                    </a:cubicBezTo>
                    <a:cubicBezTo>
                      <a:pt x="880" y="597"/>
                      <a:pt x="927" y="506"/>
                      <a:pt x="930" y="401"/>
                    </a:cubicBezTo>
                    <a:cubicBezTo>
                      <a:pt x="934" y="254"/>
                      <a:pt x="833" y="122"/>
                      <a:pt x="718" y="64"/>
                    </a:cubicBezTo>
                    <a:cubicBezTo>
                      <a:pt x="607" y="7"/>
                      <a:pt x="496" y="1"/>
                      <a:pt x="36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4"/>
              <p:cNvSpPr/>
              <p:nvPr/>
            </p:nvSpPr>
            <p:spPr>
              <a:xfrm rot="-2333254">
                <a:off x="8426468" y="912576"/>
                <a:ext cx="89716" cy="84811"/>
              </a:xfrm>
              <a:custGeom>
                <a:avLst/>
                <a:gdLst/>
                <a:ahLst/>
                <a:cxnLst/>
                <a:rect l="l" t="t" r="r" b="b"/>
                <a:pathLst>
                  <a:path w="933" h="882" extrusionOk="0">
                    <a:moveTo>
                      <a:pt x="361" y="13"/>
                    </a:moveTo>
                    <a:cubicBezTo>
                      <a:pt x="222" y="30"/>
                      <a:pt x="30" y="179"/>
                      <a:pt x="10" y="347"/>
                    </a:cubicBezTo>
                    <a:cubicBezTo>
                      <a:pt x="0" y="434"/>
                      <a:pt x="4" y="532"/>
                      <a:pt x="44" y="610"/>
                    </a:cubicBezTo>
                    <a:cubicBezTo>
                      <a:pt x="71" y="660"/>
                      <a:pt x="111" y="700"/>
                      <a:pt x="151" y="731"/>
                    </a:cubicBezTo>
                    <a:cubicBezTo>
                      <a:pt x="361" y="882"/>
                      <a:pt x="643" y="852"/>
                      <a:pt x="818" y="660"/>
                    </a:cubicBezTo>
                    <a:cubicBezTo>
                      <a:pt x="879" y="593"/>
                      <a:pt x="929" y="502"/>
                      <a:pt x="929" y="401"/>
                    </a:cubicBezTo>
                    <a:cubicBezTo>
                      <a:pt x="933" y="253"/>
                      <a:pt x="832" y="122"/>
                      <a:pt x="720" y="64"/>
                    </a:cubicBezTo>
                    <a:cubicBezTo>
                      <a:pt x="606" y="7"/>
                      <a:pt x="495" y="1"/>
                      <a:pt x="36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 name="Google Shape;821;p24"/>
            <p:cNvGrpSpPr/>
            <p:nvPr/>
          </p:nvGrpSpPr>
          <p:grpSpPr>
            <a:xfrm>
              <a:off x="7459749" y="-203650"/>
              <a:ext cx="1028938" cy="865156"/>
              <a:chOff x="7947574" y="-55882"/>
              <a:chExt cx="721707" cy="606829"/>
            </a:xfrm>
          </p:grpSpPr>
          <p:sp>
            <p:nvSpPr>
              <p:cNvPr id="822" name="Google Shape;822;p24"/>
              <p:cNvSpPr/>
              <p:nvPr/>
            </p:nvSpPr>
            <p:spPr>
              <a:xfrm rot="-2333254">
                <a:off x="8006180" y="123007"/>
                <a:ext cx="657818" cy="249050"/>
              </a:xfrm>
              <a:custGeom>
                <a:avLst/>
                <a:gdLst/>
                <a:ahLst/>
                <a:cxnLst/>
                <a:rect l="l" t="t" r="r" b="b"/>
                <a:pathLst>
                  <a:path w="6841" h="2590" extrusionOk="0">
                    <a:moveTo>
                      <a:pt x="17" y="95"/>
                    </a:moveTo>
                    <a:cubicBezTo>
                      <a:pt x="279" y="1172"/>
                      <a:pt x="1491" y="1731"/>
                      <a:pt x="2451" y="2067"/>
                    </a:cubicBezTo>
                    <a:cubicBezTo>
                      <a:pt x="3871" y="2566"/>
                      <a:pt x="5366" y="2589"/>
                      <a:pt x="6760" y="1983"/>
                    </a:cubicBezTo>
                    <a:cubicBezTo>
                      <a:pt x="6841" y="1946"/>
                      <a:pt x="6767" y="1876"/>
                      <a:pt x="6699" y="1906"/>
                    </a:cubicBezTo>
                    <a:cubicBezTo>
                      <a:pt x="5299" y="2515"/>
                      <a:pt x="3801" y="2454"/>
                      <a:pt x="2387" y="1929"/>
                    </a:cubicBezTo>
                    <a:cubicBezTo>
                      <a:pt x="1491" y="1593"/>
                      <a:pt x="394" y="1068"/>
                      <a:pt x="148" y="61"/>
                    </a:cubicBezTo>
                    <a:cubicBezTo>
                      <a:pt x="135" y="0"/>
                      <a:pt x="1" y="34"/>
                      <a:pt x="17" y="9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4"/>
              <p:cNvSpPr/>
              <p:nvPr/>
            </p:nvSpPr>
            <p:spPr>
              <a:xfrm rot="-2333254">
                <a:off x="8120724" y="297138"/>
                <a:ext cx="47983" cy="113370"/>
              </a:xfrm>
              <a:custGeom>
                <a:avLst/>
                <a:gdLst/>
                <a:ahLst/>
                <a:cxnLst/>
                <a:rect l="l" t="t" r="r" b="b"/>
                <a:pathLst>
                  <a:path w="499" h="1179" extrusionOk="0">
                    <a:moveTo>
                      <a:pt x="47" y="71"/>
                    </a:moveTo>
                    <a:cubicBezTo>
                      <a:pt x="0" y="428"/>
                      <a:pt x="84" y="872"/>
                      <a:pt x="337" y="1141"/>
                    </a:cubicBezTo>
                    <a:cubicBezTo>
                      <a:pt x="370" y="1179"/>
                      <a:pt x="499" y="1128"/>
                      <a:pt x="458" y="1088"/>
                    </a:cubicBezTo>
                    <a:cubicBezTo>
                      <a:pt x="219" y="832"/>
                      <a:pt x="135" y="398"/>
                      <a:pt x="182" y="55"/>
                    </a:cubicBezTo>
                    <a:cubicBezTo>
                      <a:pt x="188" y="1"/>
                      <a:pt x="54" y="21"/>
                      <a:pt x="47" y="7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4"/>
              <p:cNvSpPr/>
              <p:nvPr/>
            </p:nvSpPr>
            <p:spPr>
              <a:xfrm rot="-2333254">
                <a:off x="8003427" y="402498"/>
                <a:ext cx="124429" cy="31444"/>
              </a:xfrm>
              <a:custGeom>
                <a:avLst/>
                <a:gdLst/>
                <a:ahLst/>
                <a:cxnLst/>
                <a:rect l="l" t="t" r="r" b="b"/>
                <a:pathLst>
                  <a:path w="1294" h="327" extrusionOk="0">
                    <a:moveTo>
                      <a:pt x="58" y="95"/>
                    </a:moveTo>
                    <a:cubicBezTo>
                      <a:pt x="408" y="327"/>
                      <a:pt x="785" y="297"/>
                      <a:pt x="1189" y="286"/>
                    </a:cubicBezTo>
                    <a:cubicBezTo>
                      <a:pt x="1256" y="283"/>
                      <a:pt x="1293" y="199"/>
                      <a:pt x="1202" y="202"/>
                    </a:cubicBezTo>
                    <a:cubicBezTo>
                      <a:pt x="832" y="213"/>
                      <a:pt x="485" y="239"/>
                      <a:pt x="162" y="28"/>
                    </a:cubicBezTo>
                    <a:cubicBezTo>
                      <a:pt x="122" y="0"/>
                      <a:pt x="1" y="58"/>
                      <a:pt x="58" y="9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4"/>
              <p:cNvSpPr/>
              <p:nvPr/>
            </p:nvSpPr>
            <p:spPr>
              <a:xfrm rot="-2333254">
                <a:off x="7962147" y="323074"/>
                <a:ext cx="74138" cy="72599"/>
              </a:xfrm>
              <a:custGeom>
                <a:avLst/>
                <a:gdLst/>
                <a:ahLst/>
                <a:cxnLst/>
                <a:rect l="l" t="t" r="r" b="b"/>
                <a:pathLst>
                  <a:path w="771" h="755" extrusionOk="0">
                    <a:moveTo>
                      <a:pt x="529" y="71"/>
                    </a:moveTo>
                    <a:cubicBezTo>
                      <a:pt x="435" y="7"/>
                      <a:pt x="233" y="0"/>
                      <a:pt x="132" y="94"/>
                    </a:cubicBezTo>
                    <a:cubicBezTo>
                      <a:pt x="78" y="145"/>
                      <a:pt x="27" y="209"/>
                      <a:pt x="11" y="279"/>
                    </a:cubicBezTo>
                    <a:cubicBezTo>
                      <a:pt x="0" y="324"/>
                      <a:pt x="7" y="370"/>
                      <a:pt x="17" y="411"/>
                    </a:cubicBezTo>
                    <a:cubicBezTo>
                      <a:pt x="67" y="619"/>
                      <a:pt x="260" y="754"/>
                      <a:pt x="471" y="723"/>
                    </a:cubicBezTo>
                    <a:cubicBezTo>
                      <a:pt x="546" y="714"/>
                      <a:pt x="626" y="683"/>
                      <a:pt x="684" y="619"/>
                    </a:cubicBezTo>
                    <a:cubicBezTo>
                      <a:pt x="761" y="529"/>
                      <a:pt x="771" y="391"/>
                      <a:pt x="731" y="296"/>
                    </a:cubicBezTo>
                    <a:cubicBezTo>
                      <a:pt x="690" y="198"/>
                      <a:pt x="623" y="135"/>
                      <a:pt x="529"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4"/>
              <p:cNvSpPr/>
              <p:nvPr/>
            </p:nvSpPr>
            <p:spPr>
              <a:xfrm rot="-2333254">
                <a:off x="7995588" y="422828"/>
                <a:ext cx="74234" cy="72696"/>
              </a:xfrm>
              <a:custGeom>
                <a:avLst/>
                <a:gdLst/>
                <a:ahLst/>
                <a:cxnLst/>
                <a:rect l="l" t="t" r="r" b="b"/>
                <a:pathLst>
                  <a:path w="772" h="756" extrusionOk="0">
                    <a:moveTo>
                      <a:pt x="529" y="75"/>
                    </a:moveTo>
                    <a:cubicBezTo>
                      <a:pt x="435" y="11"/>
                      <a:pt x="233" y="0"/>
                      <a:pt x="132" y="98"/>
                    </a:cubicBezTo>
                    <a:cubicBezTo>
                      <a:pt x="78" y="149"/>
                      <a:pt x="28" y="210"/>
                      <a:pt x="11" y="280"/>
                    </a:cubicBezTo>
                    <a:cubicBezTo>
                      <a:pt x="1" y="328"/>
                      <a:pt x="4" y="371"/>
                      <a:pt x="14" y="415"/>
                    </a:cubicBezTo>
                    <a:cubicBezTo>
                      <a:pt x="64" y="623"/>
                      <a:pt x="260" y="755"/>
                      <a:pt x="472" y="728"/>
                    </a:cubicBezTo>
                    <a:cubicBezTo>
                      <a:pt x="546" y="718"/>
                      <a:pt x="627" y="687"/>
                      <a:pt x="681" y="623"/>
                    </a:cubicBezTo>
                    <a:cubicBezTo>
                      <a:pt x="762" y="533"/>
                      <a:pt x="771" y="395"/>
                      <a:pt x="731" y="297"/>
                    </a:cubicBezTo>
                    <a:cubicBezTo>
                      <a:pt x="687" y="199"/>
                      <a:pt x="624" y="139"/>
                      <a:pt x="529" y="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4"/>
              <p:cNvSpPr/>
              <p:nvPr/>
            </p:nvSpPr>
            <p:spPr>
              <a:xfrm rot="-2333254">
                <a:off x="8057959" y="272703"/>
                <a:ext cx="74234" cy="72696"/>
              </a:xfrm>
              <a:custGeom>
                <a:avLst/>
                <a:gdLst/>
                <a:ahLst/>
                <a:cxnLst/>
                <a:rect l="l" t="t" r="r" b="b"/>
                <a:pathLst>
                  <a:path w="772" h="756" extrusionOk="0">
                    <a:moveTo>
                      <a:pt x="529" y="75"/>
                    </a:moveTo>
                    <a:cubicBezTo>
                      <a:pt x="434" y="11"/>
                      <a:pt x="232" y="1"/>
                      <a:pt x="128" y="98"/>
                    </a:cubicBezTo>
                    <a:cubicBezTo>
                      <a:pt x="74" y="146"/>
                      <a:pt x="27" y="210"/>
                      <a:pt x="10" y="280"/>
                    </a:cubicBezTo>
                    <a:cubicBezTo>
                      <a:pt x="1" y="328"/>
                      <a:pt x="4" y="371"/>
                      <a:pt x="14" y="415"/>
                    </a:cubicBezTo>
                    <a:cubicBezTo>
                      <a:pt x="64" y="623"/>
                      <a:pt x="260" y="755"/>
                      <a:pt x="472" y="724"/>
                    </a:cubicBezTo>
                    <a:cubicBezTo>
                      <a:pt x="546" y="718"/>
                      <a:pt x="627" y="684"/>
                      <a:pt x="680" y="623"/>
                    </a:cubicBezTo>
                    <a:cubicBezTo>
                      <a:pt x="761" y="530"/>
                      <a:pt x="771" y="395"/>
                      <a:pt x="728" y="297"/>
                    </a:cubicBezTo>
                    <a:cubicBezTo>
                      <a:pt x="687" y="199"/>
                      <a:pt x="624" y="135"/>
                      <a:pt x="529" y="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 name="Google Shape;828;p24"/>
            <p:cNvGrpSpPr/>
            <p:nvPr/>
          </p:nvGrpSpPr>
          <p:grpSpPr>
            <a:xfrm rot="-1410279">
              <a:off x="7567779" y="-611759"/>
              <a:ext cx="1305254" cy="1451132"/>
              <a:chOff x="3804957" y="83162"/>
              <a:chExt cx="915523" cy="1017843"/>
            </a:xfrm>
          </p:grpSpPr>
          <p:sp>
            <p:nvSpPr>
              <p:cNvPr id="829" name="Google Shape;829;p24"/>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4"/>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4"/>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4"/>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4"/>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4"/>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4"/>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4"/>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4"/>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4"/>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4"/>
              <p:cNvSpPr/>
              <p:nvPr/>
            </p:nvSpPr>
            <p:spPr>
              <a:xfrm rot="-5807687">
                <a:off x="4179126" y="802964"/>
                <a:ext cx="42450" cy="94030"/>
              </a:xfrm>
              <a:custGeom>
                <a:avLst/>
                <a:gdLst/>
                <a:ahLst/>
                <a:cxnLst/>
                <a:rect l="l" t="t" r="r" b="b"/>
                <a:pathLst>
                  <a:path w="651" h="1442" extrusionOk="0">
                    <a:moveTo>
                      <a:pt x="14" y="128"/>
                    </a:moveTo>
                    <a:cubicBezTo>
                      <a:pt x="95" y="559"/>
                      <a:pt x="182" y="980"/>
                      <a:pt x="381" y="1371"/>
                    </a:cubicBezTo>
                    <a:cubicBezTo>
                      <a:pt x="418" y="1441"/>
                      <a:pt x="651" y="1360"/>
                      <a:pt x="623" y="1306"/>
                    </a:cubicBezTo>
                    <a:cubicBezTo>
                      <a:pt x="424" y="916"/>
                      <a:pt x="337" y="492"/>
                      <a:pt x="256" y="64"/>
                    </a:cubicBezTo>
                    <a:cubicBezTo>
                      <a:pt x="247" y="1"/>
                      <a:pt x="0" y="58"/>
                      <a:pt x="14" y="12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4"/>
              <p:cNvSpPr/>
              <p:nvPr/>
            </p:nvSpPr>
            <p:spPr>
              <a:xfrm rot="-5807687">
                <a:off x="4253874" y="791696"/>
                <a:ext cx="38277" cy="43298"/>
              </a:xfrm>
              <a:custGeom>
                <a:avLst/>
                <a:gdLst/>
                <a:ahLst/>
                <a:cxnLst/>
                <a:rect l="l" t="t" r="r" b="b"/>
                <a:pathLst>
                  <a:path w="587" h="664" extrusionOk="0">
                    <a:moveTo>
                      <a:pt x="27" y="132"/>
                    </a:moveTo>
                    <a:cubicBezTo>
                      <a:pt x="121" y="286"/>
                      <a:pt x="219" y="441"/>
                      <a:pt x="314" y="592"/>
                    </a:cubicBezTo>
                    <a:cubicBezTo>
                      <a:pt x="357" y="664"/>
                      <a:pt x="586" y="572"/>
                      <a:pt x="556" y="529"/>
                    </a:cubicBezTo>
                    <a:cubicBezTo>
                      <a:pt x="462" y="374"/>
                      <a:pt x="364" y="222"/>
                      <a:pt x="269" y="67"/>
                    </a:cubicBezTo>
                    <a:cubicBezTo>
                      <a:pt x="226" y="0"/>
                      <a:pt x="0" y="88"/>
                      <a:pt x="27" y="132"/>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4"/>
              <p:cNvSpPr/>
              <p:nvPr/>
            </p:nvSpPr>
            <p:spPr>
              <a:xfrm rot="-5807687">
                <a:off x="4342339" y="831945"/>
                <a:ext cx="110006" cy="16041"/>
              </a:xfrm>
              <a:custGeom>
                <a:avLst/>
                <a:gdLst/>
                <a:ahLst/>
                <a:cxnLst/>
                <a:rect l="l" t="t" r="r" b="b"/>
                <a:pathLst>
                  <a:path w="1687" h="246" extrusionOk="0">
                    <a:moveTo>
                      <a:pt x="1605" y="128"/>
                    </a:moveTo>
                    <a:cubicBezTo>
                      <a:pt x="1141" y="23"/>
                      <a:pt x="680" y="0"/>
                      <a:pt x="209" y="47"/>
                    </a:cubicBezTo>
                    <a:cubicBezTo>
                      <a:pt x="101" y="57"/>
                      <a:pt x="0" y="171"/>
                      <a:pt x="168" y="154"/>
                    </a:cubicBezTo>
                    <a:cubicBezTo>
                      <a:pt x="586" y="111"/>
                      <a:pt x="999" y="138"/>
                      <a:pt x="1407" y="229"/>
                    </a:cubicBezTo>
                    <a:cubicBezTo>
                      <a:pt x="1471" y="246"/>
                      <a:pt x="1686" y="145"/>
                      <a:pt x="1605" y="12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4"/>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4"/>
              <p:cNvSpPr/>
              <p:nvPr/>
            </p:nvSpPr>
            <p:spPr>
              <a:xfrm rot="-5807687">
                <a:off x="4466865" y="774340"/>
                <a:ext cx="61948" cy="18715"/>
              </a:xfrm>
              <a:custGeom>
                <a:avLst/>
                <a:gdLst/>
                <a:ahLst/>
                <a:cxnLst/>
                <a:rect l="l" t="t" r="r" b="b"/>
                <a:pathLst>
                  <a:path w="950" h="287" extrusionOk="0">
                    <a:moveTo>
                      <a:pt x="822" y="165"/>
                    </a:moveTo>
                    <a:cubicBezTo>
                      <a:pt x="634" y="142"/>
                      <a:pt x="458" y="94"/>
                      <a:pt x="280" y="24"/>
                    </a:cubicBezTo>
                    <a:cubicBezTo>
                      <a:pt x="219" y="1"/>
                      <a:pt x="0" y="94"/>
                      <a:pt x="84" y="128"/>
                    </a:cubicBezTo>
                    <a:cubicBezTo>
                      <a:pt x="273" y="206"/>
                      <a:pt x="465" y="253"/>
                      <a:pt x="667" y="279"/>
                    </a:cubicBezTo>
                    <a:cubicBezTo>
                      <a:pt x="730" y="287"/>
                      <a:pt x="949" y="182"/>
                      <a:pt x="822" y="165"/>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4"/>
              <p:cNvSpPr/>
              <p:nvPr/>
            </p:nvSpPr>
            <p:spPr>
              <a:xfrm rot="-5807687">
                <a:off x="4290241" y="641816"/>
                <a:ext cx="121222" cy="87183"/>
              </a:xfrm>
              <a:custGeom>
                <a:avLst/>
                <a:gdLst/>
                <a:ahLst/>
                <a:cxnLst/>
                <a:rect l="l" t="t" r="r" b="b"/>
                <a:pathLst>
                  <a:path w="1859" h="1337" extrusionOk="0">
                    <a:moveTo>
                      <a:pt x="1775" y="1202"/>
                    </a:moveTo>
                    <a:cubicBezTo>
                      <a:pt x="1206" y="905"/>
                      <a:pt x="641" y="593"/>
                      <a:pt x="270" y="54"/>
                    </a:cubicBezTo>
                    <a:cubicBezTo>
                      <a:pt x="233" y="0"/>
                      <a:pt x="1" y="77"/>
                      <a:pt x="44" y="142"/>
                    </a:cubicBezTo>
                    <a:cubicBezTo>
                      <a:pt x="422" y="690"/>
                      <a:pt x="1001" y="1003"/>
                      <a:pt x="1576" y="1306"/>
                    </a:cubicBezTo>
                    <a:cubicBezTo>
                      <a:pt x="1634" y="1337"/>
                      <a:pt x="1859" y="1245"/>
                      <a:pt x="1775" y="1202"/>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 name="Google Shape;845;p24"/>
            <p:cNvGrpSpPr/>
            <p:nvPr/>
          </p:nvGrpSpPr>
          <p:grpSpPr>
            <a:xfrm>
              <a:off x="7898854" y="-470298"/>
              <a:ext cx="1779081" cy="1815228"/>
              <a:chOff x="1266768" y="48163"/>
              <a:chExt cx="1247865" cy="1273219"/>
            </a:xfrm>
          </p:grpSpPr>
          <p:sp>
            <p:nvSpPr>
              <p:cNvPr id="846" name="Google Shape;846;p24"/>
              <p:cNvSpPr/>
              <p:nvPr/>
            </p:nvSpPr>
            <p:spPr>
              <a:xfrm rot="-2333254">
                <a:off x="1484576" y="194463"/>
                <a:ext cx="812248" cy="980620"/>
              </a:xfrm>
              <a:custGeom>
                <a:avLst/>
                <a:gdLst/>
                <a:ahLst/>
                <a:cxnLst/>
                <a:rect l="l" t="t" r="r" b="b"/>
                <a:pathLst>
                  <a:path w="8447" h="10198" extrusionOk="0">
                    <a:moveTo>
                      <a:pt x="5585" y="1"/>
                    </a:moveTo>
                    <a:cubicBezTo>
                      <a:pt x="5515" y="287"/>
                      <a:pt x="5441" y="600"/>
                      <a:pt x="5380" y="916"/>
                    </a:cubicBezTo>
                    <a:cubicBezTo>
                      <a:pt x="5302" y="815"/>
                      <a:pt x="5229" y="704"/>
                      <a:pt x="5171" y="586"/>
                    </a:cubicBezTo>
                    <a:cubicBezTo>
                      <a:pt x="5060" y="1142"/>
                      <a:pt x="4996" y="1819"/>
                      <a:pt x="5246" y="2378"/>
                    </a:cubicBezTo>
                    <a:cubicBezTo>
                      <a:pt x="3761" y="1688"/>
                      <a:pt x="2495" y="2340"/>
                      <a:pt x="1980" y="2690"/>
                    </a:cubicBezTo>
                    <a:cubicBezTo>
                      <a:pt x="2128" y="2727"/>
                      <a:pt x="2266" y="2778"/>
                      <a:pt x="2401" y="2839"/>
                    </a:cubicBezTo>
                    <a:cubicBezTo>
                      <a:pt x="1744" y="2889"/>
                      <a:pt x="1108" y="3148"/>
                      <a:pt x="523" y="3468"/>
                    </a:cubicBezTo>
                    <a:cubicBezTo>
                      <a:pt x="654" y="3518"/>
                      <a:pt x="785" y="3566"/>
                      <a:pt x="916" y="3613"/>
                    </a:cubicBezTo>
                    <a:cubicBezTo>
                      <a:pt x="495" y="3859"/>
                      <a:pt x="172" y="4098"/>
                      <a:pt x="1" y="4283"/>
                    </a:cubicBezTo>
                    <a:cubicBezTo>
                      <a:pt x="304" y="4603"/>
                      <a:pt x="607" y="4919"/>
                      <a:pt x="923" y="5226"/>
                    </a:cubicBezTo>
                    <a:cubicBezTo>
                      <a:pt x="812" y="5229"/>
                      <a:pt x="701" y="5235"/>
                      <a:pt x="590" y="5239"/>
                    </a:cubicBezTo>
                    <a:cubicBezTo>
                      <a:pt x="1068" y="5751"/>
                      <a:pt x="1660" y="6141"/>
                      <a:pt x="2313" y="6377"/>
                    </a:cubicBezTo>
                    <a:cubicBezTo>
                      <a:pt x="2155" y="6421"/>
                      <a:pt x="1990" y="6450"/>
                      <a:pt x="1795" y="6461"/>
                    </a:cubicBezTo>
                    <a:cubicBezTo>
                      <a:pt x="2269" y="6949"/>
                      <a:pt x="3424" y="7999"/>
                      <a:pt x="5249" y="7295"/>
                    </a:cubicBezTo>
                    <a:cubicBezTo>
                      <a:pt x="4848" y="7800"/>
                      <a:pt x="4768" y="8511"/>
                      <a:pt x="4764" y="9104"/>
                    </a:cubicBezTo>
                    <a:cubicBezTo>
                      <a:pt x="4858" y="8975"/>
                      <a:pt x="4973" y="8868"/>
                      <a:pt x="5097" y="8770"/>
                    </a:cubicBezTo>
                    <a:cubicBezTo>
                      <a:pt x="5117" y="9255"/>
                      <a:pt x="5205" y="9756"/>
                      <a:pt x="5286" y="10198"/>
                    </a:cubicBezTo>
                    <a:cubicBezTo>
                      <a:pt x="5747" y="10013"/>
                      <a:pt x="6265" y="9477"/>
                      <a:pt x="6720" y="9053"/>
                    </a:cubicBezTo>
                    <a:cubicBezTo>
                      <a:pt x="6720" y="9053"/>
                      <a:pt x="6673" y="9444"/>
                      <a:pt x="6736" y="9699"/>
                    </a:cubicBezTo>
                    <a:cubicBezTo>
                      <a:pt x="7491" y="9171"/>
                      <a:pt x="7572" y="8161"/>
                      <a:pt x="7572" y="8161"/>
                    </a:cubicBezTo>
                    <a:cubicBezTo>
                      <a:pt x="7572" y="8161"/>
                      <a:pt x="7774" y="8659"/>
                      <a:pt x="7797" y="8777"/>
                    </a:cubicBezTo>
                    <a:cubicBezTo>
                      <a:pt x="8150" y="8420"/>
                      <a:pt x="8332" y="7905"/>
                      <a:pt x="8336" y="7400"/>
                    </a:cubicBezTo>
                    <a:cubicBezTo>
                      <a:pt x="8339" y="6912"/>
                      <a:pt x="8134" y="5737"/>
                      <a:pt x="7521" y="5202"/>
                    </a:cubicBezTo>
                    <a:cubicBezTo>
                      <a:pt x="7541" y="5171"/>
                      <a:pt x="7565" y="5131"/>
                      <a:pt x="7595" y="5081"/>
                    </a:cubicBezTo>
                    <a:cubicBezTo>
                      <a:pt x="8259" y="4545"/>
                      <a:pt x="8447" y="3283"/>
                      <a:pt x="8433" y="2778"/>
                    </a:cubicBezTo>
                    <a:cubicBezTo>
                      <a:pt x="8417" y="2269"/>
                      <a:pt x="8221" y="1764"/>
                      <a:pt x="7861" y="1425"/>
                    </a:cubicBezTo>
                    <a:cubicBezTo>
                      <a:pt x="7817" y="1654"/>
                      <a:pt x="7771" y="1882"/>
                      <a:pt x="7726" y="2115"/>
                    </a:cubicBezTo>
                    <a:cubicBezTo>
                      <a:pt x="7636" y="1475"/>
                      <a:pt x="7077" y="540"/>
                      <a:pt x="6757" y="213"/>
                    </a:cubicBezTo>
                    <a:cubicBezTo>
                      <a:pt x="6707" y="627"/>
                      <a:pt x="6615" y="788"/>
                      <a:pt x="6615" y="788"/>
                    </a:cubicBezTo>
                    <a:cubicBezTo>
                      <a:pt x="6306" y="411"/>
                      <a:pt x="5902" y="145"/>
                      <a:pt x="5585" y="1"/>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4"/>
              <p:cNvSpPr/>
              <p:nvPr/>
            </p:nvSpPr>
            <p:spPr>
              <a:xfrm rot="-2333254">
                <a:off x="1521484" y="542409"/>
                <a:ext cx="914271" cy="145391"/>
              </a:xfrm>
              <a:custGeom>
                <a:avLst/>
                <a:gdLst/>
                <a:ahLst/>
                <a:cxnLst/>
                <a:rect l="l" t="t" r="r" b="b"/>
                <a:pathLst>
                  <a:path w="9508" h="1512" extrusionOk="0">
                    <a:moveTo>
                      <a:pt x="25" y="44"/>
                    </a:moveTo>
                    <a:cubicBezTo>
                      <a:pt x="3091" y="960"/>
                      <a:pt x="6448" y="1512"/>
                      <a:pt x="9484" y="199"/>
                    </a:cubicBezTo>
                    <a:cubicBezTo>
                      <a:pt x="9507" y="189"/>
                      <a:pt x="9491" y="145"/>
                      <a:pt x="9467" y="155"/>
                    </a:cubicBezTo>
                    <a:cubicBezTo>
                      <a:pt x="6353" y="1407"/>
                      <a:pt x="3176" y="795"/>
                      <a:pt x="35" y="7"/>
                    </a:cubicBezTo>
                    <a:cubicBezTo>
                      <a:pt x="11" y="1"/>
                      <a:pt x="1" y="37"/>
                      <a:pt x="25" y="44"/>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4"/>
              <p:cNvSpPr/>
              <p:nvPr/>
            </p:nvSpPr>
            <p:spPr>
              <a:xfrm rot="-2333254">
                <a:off x="2113066" y="520283"/>
                <a:ext cx="116351" cy="341938"/>
              </a:xfrm>
              <a:custGeom>
                <a:avLst/>
                <a:gdLst/>
                <a:ahLst/>
                <a:cxnLst/>
                <a:rect l="l" t="t" r="r" b="b"/>
                <a:pathLst>
                  <a:path w="1210" h="3556" extrusionOk="0">
                    <a:moveTo>
                      <a:pt x="1068" y="13"/>
                    </a:moveTo>
                    <a:cubicBezTo>
                      <a:pt x="1132" y="1333"/>
                      <a:pt x="755" y="2437"/>
                      <a:pt x="14" y="3515"/>
                    </a:cubicBezTo>
                    <a:cubicBezTo>
                      <a:pt x="1" y="3538"/>
                      <a:pt x="35" y="3555"/>
                      <a:pt x="52" y="3535"/>
                    </a:cubicBezTo>
                    <a:cubicBezTo>
                      <a:pt x="822" y="2485"/>
                      <a:pt x="1209" y="1323"/>
                      <a:pt x="1091" y="13"/>
                    </a:cubicBezTo>
                    <a:cubicBezTo>
                      <a:pt x="1088" y="0"/>
                      <a:pt x="1068" y="0"/>
                      <a:pt x="1068" y="13"/>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4"/>
              <p:cNvSpPr/>
              <p:nvPr/>
            </p:nvSpPr>
            <p:spPr>
              <a:xfrm rot="-2333254">
                <a:off x="2242121" y="649802"/>
                <a:ext cx="25674" cy="172700"/>
              </a:xfrm>
              <a:custGeom>
                <a:avLst/>
                <a:gdLst/>
                <a:ahLst/>
                <a:cxnLst/>
                <a:rect l="l" t="t" r="r" b="b"/>
                <a:pathLst>
                  <a:path w="267" h="1796" extrusionOk="0">
                    <a:moveTo>
                      <a:pt x="33" y="41"/>
                    </a:moveTo>
                    <a:cubicBezTo>
                      <a:pt x="175" y="624"/>
                      <a:pt x="159" y="1192"/>
                      <a:pt x="4" y="1769"/>
                    </a:cubicBezTo>
                    <a:cubicBezTo>
                      <a:pt x="0" y="1789"/>
                      <a:pt x="27" y="1795"/>
                      <a:pt x="37" y="1778"/>
                    </a:cubicBezTo>
                    <a:cubicBezTo>
                      <a:pt x="249" y="1223"/>
                      <a:pt x="266" y="594"/>
                      <a:pt x="78" y="31"/>
                    </a:cubicBezTo>
                    <a:cubicBezTo>
                      <a:pt x="71" y="1"/>
                      <a:pt x="27" y="11"/>
                      <a:pt x="33" y="4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4"/>
              <p:cNvSpPr/>
              <p:nvPr/>
            </p:nvSpPr>
            <p:spPr>
              <a:xfrm rot="-2333254">
                <a:off x="2079526" y="610364"/>
                <a:ext cx="127313" cy="135391"/>
              </a:xfrm>
              <a:custGeom>
                <a:avLst/>
                <a:gdLst/>
                <a:ahLst/>
                <a:cxnLst/>
                <a:rect l="l" t="t" r="r" b="b"/>
                <a:pathLst>
                  <a:path w="1324" h="1408" extrusionOk="0">
                    <a:moveTo>
                      <a:pt x="1280" y="11"/>
                    </a:moveTo>
                    <a:cubicBezTo>
                      <a:pt x="714" y="284"/>
                      <a:pt x="317" y="822"/>
                      <a:pt x="14" y="1357"/>
                    </a:cubicBezTo>
                    <a:cubicBezTo>
                      <a:pt x="1" y="1384"/>
                      <a:pt x="37" y="1407"/>
                      <a:pt x="54" y="1381"/>
                    </a:cubicBezTo>
                    <a:cubicBezTo>
                      <a:pt x="411" y="869"/>
                      <a:pt x="731" y="347"/>
                      <a:pt x="1300" y="45"/>
                    </a:cubicBezTo>
                    <a:cubicBezTo>
                      <a:pt x="1323" y="31"/>
                      <a:pt x="1303" y="1"/>
                      <a:pt x="1280" y="1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4"/>
              <p:cNvSpPr/>
              <p:nvPr/>
            </p:nvSpPr>
            <p:spPr>
              <a:xfrm rot="-2333254">
                <a:off x="1824198" y="678060"/>
                <a:ext cx="248088" cy="123467"/>
              </a:xfrm>
              <a:custGeom>
                <a:avLst/>
                <a:gdLst/>
                <a:ahLst/>
                <a:cxnLst/>
                <a:rect l="l" t="t" r="r" b="b"/>
                <a:pathLst>
                  <a:path w="2580" h="1284" extrusionOk="0">
                    <a:moveTo>
                      <a:pt x="2525" y="21"/>
                    </a:moveTo>
                    <a:cubicBezTo>
                      <a:pt x="1782" y="627"/>
                      <a:pt x="957" y="1008"/>
                      <a:pt x="31" y="1237"/>
                    </a:cubicBezTo>
                    <a:cubicBezTo>
                      <a:pt x="0" y="1244"/>
                      <a:pt x="14" y="1284"/>
                      <a:pt x="41" y="1281"/>
                    </a:cubicBezTo>
                    <a:cubicBezTo>
                      <a:pt x="987" y="1129"/>
                      <a:pt x="1845" y="684"/>
                      <a:pt x="2556" y="52"/>
                    </a:cubicBezTo>
                    <a:cubicBezTo>
                      <a:pt x="2579" y="32"/>
                      <a:pt x="2545" y="1"/>
                      <a:pt x="2525" y="2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4"/>
              <p:cNvSpPr/>
              <p:nvPr/>
            </p:nvSpPr>
            <p:spPr>
              <a:xfrm rot="-2333254">
                <a:off x="1755575" y="534525"/>
                <a:ext cx="156738" cy="185008"/>
              </a:xfrm>
              <a:custGeom>
                <a:avLst/>
                <a:gdLst/>
                <a:ahLst/>
                <a:cxnLst/>
                <a:rect l="l" t="t" r="r" b="b"/>
                <a:pathLst>
                  <a:path w="1630" h="1924" extrusionOk="0">
                    <a:moveTo>
                      <a:pt x="1623" y="1879"/>
                    </a:moveTo>
                    <a:cubicBezTo>
                      <a:pt x="1415" y="1075"/>
                      <a:pt x="879" y="247"/>
                      <a:pt x="37" y="8"/>
                    </a:cubicBezTo>
                    <a:cubicBezTo>
                      <a:pt x="7" y="0"/>
                      <a:pt x="1" y="41"/>
                      <a:pt x="24" y="51"/>
                    </a:cubicBezTo>
                    <a:cubicBezTo>
                      <a:pt x="832" y="364"/>
                      <a:pt x="1354" y="1071"/>
                      <a:pt x="1576" y="1893"/>
                    </a:cubicBezTo>
                    <a:cubicBezTo>
                      <a:pt x="1586" y="1923"/>
                      <a:pt x="1630" y="1910"/>
                      <a:pt x="1623" y="1879"/>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4"/>
              <p:cNvSpPr/>
              <p:nvPr/>
            </p:nvSpPr>
            <p:spPr>
              <a:xfrm rot="-2333254">
                <a:off x="1672882" y="781938"/>
                <a:ext cx="171065" cy="60580"/>
              </a:xfrm>
              <a:custGeom>
                <a:avLst/>
                <a:gdLst/>
                <a:ahLst/>
                <a:cxnLst/>
                <a:rect l="l" t="t" r="r" b="b"/>
                <a:pathLst>
                  <a:path w="1779" h="630" extrusionOk="0">
                    <a:moveTo>
                      <a:pt x="1734" y="17"/>
                    </a:moveTo>
                    <a:cubicBezTo>
                      <a:pt x="1317" y="401"/>
                      <a:pt x="583" y="573"/>
                      <a:pt x="24" y="529"/>
                    </a:cubicBezTo>
                    <a:cubicBezTo>
                      <a:pt x="1" y="526"/>
                      <a:pt x="1" y="560"/>
                      <a:pt x="24" y="563"/>
                    </a:cubicBezTo>
                    <a:cubicBezTo>
                      <a:pt x="603" y="630"/>
                      <a:pt x="1334" y="455"/>
                      <a:pt x="1761" y="44"/>
                    </a:cubicBezTo>
                    <a:cubicBezTo>
                      <a:pt x="1778" y="28"/>
                      <a:pt x="1751" y="1"/>
                      <a:pt x="1734" y="17"/>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4"/>
              <p:cNvSpPr/>
              <p:nvPr/>
            </p:nvSpPr>
            <p:spPr>
              <a:xfrm rot="-2333254">
                <a:off x="1943522" y="280192"/>
                <a:ext cx="63176" cy="320303"/>
              </a:xfrm>
              <a:custGeom>
                <a:avLst/>
                <a:gdLst/>
                <a:ahLst/>
                <a:cxnLst/>
                <a:rect l="l" t="t" r="r" b="b"/>
                <a:pathLst>
                  <a:path w="657" h="3331" extrusionOk="0">
                    <a:moveTo>
                      <a:pt x="654" y="3310"/>
                    </a:moveTo>
                    <a:cubicBezTo>
                      <a:pt x="657" y="2186"/>
                      <a:pt x="461" y="1075"/>
                      <a:pt x="48" y="25"/>
                    </a:cubicBezTo>
                    <a:cubicBezTo>
                      <a:pt x="41" y="1"/>
                      <a:pt x="1" y="11"/>
                      <a:pt x="7" y="35"/>
                    </a:cubicBezTo>
                    <a:cubicBezTo>
                      <a:pt x="385" y="1105"/>
                      <a:pt x="593" y="2176"/>
                      <a:pt x="623" y="3310"/>
                    </a:cubicBezTo>
                    <a:cubicBezTo>
                      <a:pt x="623" y="3330"/>
                      <a:pt x="654" y="3330"/>
                      <a:pt x="654" y="331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4"/>
              <p:cNvSpPr/>
              <p:nvPr/>
            </p:nvSpPr>
            <p:spPr>
              <a:xfrm rot="-2333254">
                <a:off x="1870286" y="373523"/>
                <a:ext cx="125967" cy="151353"/>
              </a:xfrm>
              <a:custGeom>
                <a:avLst/>
                <a:gdLst/>
                <a:ahLst/>
                <a:cxnLst/>
                <a:rect l="l" t="t" r="r" b="b"/>
                <a:pathLst>
                  <a:path w="1310" h="1574" extrusionOk="0">
                    <a:moveTo>
                      <a:pt x="1302" y="1553"/>
                    </a:moveTo>
                    <a:cubicBezTo>
                      <a:pt x="801" y="1109"/>
                      <a:pt x="387" y="580"/>
                      <a:pt x="33" y="15"/>
                    </a:cubicBezTo>
                    <a:cubicBezTo>
                      <a:pt x="23" y="1"/>
                      <a:pt x="0" y="15"/>
                      <a:pt x="10" y="28"/>
                    </a:cubicBezTo>
                    <a:cubicBezTo>
                      <a:pt x="316" y="613"/>
                      <a:pt x="780" y="1146"/>
                      <a:pt x="1289" y="1566"/>
                    </a:cubicBezTo>
                    <a:cubicBezTo>
                      <a:pt x="1296" y="1573"/>
                      <a:pt x="1310" y="1559"/>
                      <a:pt x="1302" y="1553"/>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4"/>
              <p:cNvSpPr/>
              <p:nvPr/>
            </p:nvSpPr>
            <p:spPr>
              <a:xfrm rot="-2333254">
                <a:off x="1899174" y="263645"/>
                <a:ext cx="25674" cy="144237"/>
              </a:xfrm>
              <a:custGeom>
                <a:avLst/>
                <a:gdLst/>
                <a:ahLst/>
                <a:cxnLst/>
                <a:rect l="l" t="t" r="r" b="b"/>
                <a:pathLst>
                  <a:path w="267" h="1500" extrusionOk="0">
                    <a:moveTo>
                      <a:pt x="51" y="1475"/>
                    </a:moveTo>
                    <a:cubicBezTo>
                      <a:pt x="195" y="1007"/>
                      <a:pt x="267" y="516"/>
                      <a:pt x="216" y="31"/>
                    </a:cubicBezTo>
                    <a:cubicBezTo>
                      <a:pt x="216" y="4"/>
                      <a:pt x="172" y="0"/>
                      <a:pt x="175" y="31"/>
                    </a:cubicBezTo>
                    <a:cubicBezTo>
                      <a:pt x="192" y="522"/>
                      <a:pt x="152" y="990"/>
                      <a:pt x="10" y="1462"/>
                    </a:cubicBezTo>
                    <a:cubicBezTo>
                      <a:pt x="1" y="1489"/>
                      <a:pt x="41" y="1499"/>
                      <a:pt x="51" y="1475"/>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4"/>
              <p:cNvSpPr/>
              <p:nvPr/>
            </p:nvSpPr>
            <p:spPr>
              <a:xfrm rot="-2333254">
                <a:off x="1783407" y="477991"/>
                <a:ext cx="30194" cy="147699"/>
              </a:xfrm>
              <a:custGeom>
                <a:avLst/>
                <a:gdLst/>
                <a:ahLst/>
                <a:cxnLst/>
                <a:rect l="l" t="t" r="r" b="b"/>
                <a:pathLst>
                  <a:path w="314" h="1536" extrusionOk="0">
                    <a:moveTo>
                      <a:pt x="303" y="1512"/>
                    </a:moveTo>
                    <a:cubicBezTo>
                      <a:pt x="314" y="997"/>
                      <a:pt x="233" y="492"/>
                      <a:pt x="34" y="17"/>
                    </a:cubicBezTo>
                    <a:cubicBezTo>
                      <a:pt x="28" y="0"/>
                      <a:pt x="0" y="7"/>
                      <a:pt x="7" y="24"/>
                    </a:cubicBezTo>
                    <a:cubicBezTo>
                      <a:pt x="179" y="509"/>
                      <a:pt x="273" y="997"/>
                      <a:pt x="270" y="1512"/>
                    </a:cubicBezTo>
                    <a:cubicBezTo>
                      <a:pt x="270" y="1535"/>
                      <a:pt x="303" y="1535"/>
                      <a:pt x="303" y="1512"/>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4"/>
              <p:cNvSpPr/>
              <p:nvPr/>
            </p:nvSpPr>
            <p:spPr>
              <a:xfrm rot="-2333254">
                <a:off x="1607231" y="696865"/>
                <a:ext cx="128275" cy="111832"/>
              </a:xfrm>
              <a:custGeom>
                <a:avLst/>
                <a:gdLst/>
                <a:ahLst/>
                <a:cxnLst/>
                <a:rect l="l" t="t" r="r" b="b"/>
                <a:pathLst>
                  <a:path w="1334" h="1163" extrusionOk="0">
                    <a:moveTo>
                      <a:pt x="1327" y="1135"/>
                    </a:moveTo>
                    <a:cubicBezTo>
                      <a:pt x="1054" y="597"/>
                      <a:pt x="609" y="176"/>
                      <a:pt x="23" y="7"/>
                    </a:cubicBezTo>
                    <a:cubicBezTo>
                      <a:pt x="7" y="0"/>
                      <a:pt x="0" y="24"/>
                      <a:pt x="17" y="31"/>
                    </a:cubicBezTo>
                    <a:cubicBezTo>
                      <a:pt x="559" y="253"/>
                      <a:pt x="1020" y="630"/>
                      <a:pt x="1306" y="1148"/>
                    </a:cubicBezTo>
                    <a:cubicBezTo>
                      <a:pt x="1313" y="1162"/>
                      <a:pt x="1333" y="1148"/>
                      <a:pt x="1327" y="1135"/>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9" name="Google Shape;859;p24"/>
          <p:cNvGrpSpPr/>
          <p:nvPr/>
        </p:nvGrpSpPr>
        <p:grpSpPr>
          <a:xfrm>
            <a:off x="-589612" y="-948111"/>
            <a:ext cx="3064003" cy="3451103"/>
            <a:chOff x="-589612" y="-948111"/>
            <a:chExt cx="3064003" cy="3451103"/>
          </a:xfrm>
        </p:grpSpPr>
        <p:sp>
          <p:nvSpPr>
            <p:cNvPr id="860" name="Google Shape;860;p24"/>
            <p:cNvSpPr/>
            <p:nvPr/>
          </p:nvSpPr>
          <p:spPr>
            <a:xfrm rot="-1528130" flipH="1">
              <a:off x="49952" y="1981669"/>
              <a:ext cx="614140" cy="409158"/>
            </a:xfrm>
            <a:custGeom>
              <a:avLst/>
              <a:gdLst/>
              <a:ahLst/>
              <a:cxnLst/>
              <a:rect l="l" t="t" r="r" b="b"/>
              <a:pathLst>
                <a:path w="83794" h="55826" extrusionOk="0">
                  <a:moveTo>
                    <a:pt x="37238" y="13816"/>
                  </a:moveTo>
                  <a:cubicBezTo>
                    <a:pt x="38325" y="15829"/>
                    <a:pt x="38913" y="18072"/>
                    <a:pt x="38670" y="20443"/>
                  </a:cubicBezTo>
                  <a:cubicBezTo>
                    <a:pt x="38409" y="22994"/>
                    <a:pt x="37026" y="25444"/>
                    <a:pt x="34552" y="26391"/>
                  </a:cubicBezTo>
                  <a:cubicBezTo>
                    <a:pt x="33866" y="26654"/>
                    <a:pt x="33121" y="26794"/>
                    <a:pt x="32383" y="26794"/>
                  </a:cubicBezTo>
                  <a:cubicBezTo>
                    <a:pt x="30835" y="26794"/>
                    <a:pt x="29321" y="26178"/>
                    <a:pt x="28460" y="24787"/>
                  </a:cubicBezTo>
                  <a:cubicBezTo>
                    <a:pt x="27235" y="22812"/>
                    <a:pt x="27702" y="20095"/>
                    <a:pt x="28953" y="18251"/>
                  </a:cubicBezTo>
                  <a:cubicBezTo>
                    <a:pt x="30415" y="16096"/>
                    <a:pt x="32966" y="14909"/>
                    <a:pt x="35402" y="14243"/>
                  </a:cubicBezTo>
                  <a:cubicBezTo>
                    <a:pt x="36004" y="14077"/>
                    <a:pt x="36616" y="13938"/>
                    <a:pt x="37238" y="13816"/>
                  </a:cubicBezTo>
                  <a:close/>
                  <a:moveTo>
                    <a:pt x="12461" y="1"/>
                  </a:moveTo>
                  <a:cubicBezTo>
                    <a:pt x="8464" y="1"/>
                    <a:pt x="4467" y="649"/>
                    <a:pt x="669" y="1915"/>
                  </a:cubicBezTo>
                  <a:cubicBezTo>
                    <a:pt x="1" y="2136"/>
                    <a:pt x="193" y="3112"/>
                    <a:pt x="799" y="3112"/>
                  </a:cubicBezTo>
                  <a:cubicBezTo>
                    <a:pt x="859" y="3112"/>
                    <a:pt x="923" y="3103"/>
                    <a:pt x="990" y="3082"/>
                  </a:cubicBezTo>
                  <a:cubicBezTo>
                    <a:pt x="4430" y="2021"/>
                    <a:pt x="8079" y="1482"/>
                    <a:pt x="11738" y="1482"/>
                  </a:cubicBezTo>
                  <a:cubicBezTo>
                    <a:pt x="18905" y="1482"/>
                    <a:pt x="26110" y="3548"/>
                    <a:pt x="31850" y="7801"/>
                  </a:cubicBezTo>
                  <a:cubicBezTo>
                    <a:pt x="33392" y="8945"/>
                    <a:pt x="34847" y="10335"/>
                    <a:pt x="36020" y="11915"/>
                  </a:cubicBezTo>
                  <a:cubicBezTo>
                    <a:pt x="33030" y="12578"/>
                    <a:pt x="30205" y="13833"/>
                    <a:pt x="28189" y="15988"/>
                  </a:cubicBezTo>
                  <a:cubicBezTo>
                    <a:pt x="25256" y="19124"/>
                    <a:pt x="24559" y="24960"/>
                    <a:pt x="28474" y="27656"/>
                  </a:cubicBezTo>
                  <a:cubicBezTo>
                    <a:pt x="29640" y="28459"/>
                    <a:pt x="30941" y="28817"/>
                    <a:pt x="32243" y="28817"/>
                  </a:cubicBezTo>
                  <a:cubicBezTo>
                    <a:pt x="35279" y="28817"/>
                    <a:pt x="38315" y="26867"/>
                    <a:pt x="39627" y="24064"/>
                  </a:cubicBezTo>
                  <a:cubicBezTo>
                    <a:pt x="41241" y="20626"/>
                    <a:pt x="40734" y="16810"/>
                    <a:pt x="39119" y="13518"/>
                  </a:cubicBezTo>
                  <a:cubicBezTo>
                    <a:pt x="40178" y="13390"/>
                    <a:pt x="41251" y="13323"/>
                    <a:pt x="42324" y="13323"/>
                  </a:cubicBezTo>
                  <a:cubicBezTo>
                    <a:pt x="45706" y="13323"/>
                    <a:pt x="49095" y="13982"/>
                    <a:pt x="52076" y="15423"/>
                  </a:cubicBezTo>
                  <a:cubicBezTo>
                    <a:pt x="56559" y="17592"/>
                    <a:pt x="60128" y="21486"/>
                    <a:pt x="61275" y="26394"/>
                  </a:cubicBezTo>
                  <a:cubicBezTo>
                    <a:pt x="62513" y="31692"/>
                    <a:pt x="61329" y="37217"/>
                    <a:pt x="62158" y="42568"/>
                  </a:cubicBezTo>
                  <a:cubicBezTo>
                    <a:pt x="62899" y="47382"/>
                    <a:pt x="65530" y="51479"/>
                    <a:pt x="69834" y="53841"/>
                  </a:cubicBezTo>
                  <a:cubicBezTo>
                    <a:pt x="72145" y="55108"/>
                    <a:pt x="74752" y="55826"/>
                    <a:pt x="77350" y="55826"/>
                  </a:cubicBezTo>
                  <a:cubicBezTo>
                    <a:pt x="79231" y="55826"/>
                    <a:pt x="81107" y="55449"/>
                    <a:pt x="82862" y="54632"/>
                  </a:cubicBezTo>
                  <a:cubicBezTo>
                    <a:pt x="83793" y="54199"/>
                    <a:pt x="83280" y="52760"/>
                    <a:pt x="82374" y="52760"/>
                  </a:cubicBezTo>
                  <a:cubicBezTo>
                    <a:pt x="82283" y="52760"/>
                    <a:pt x="82188" y="52774"/>
                    <a:pt x="82090" y="52806"/>
                  </a:cubicBezTo>
                  <a:cubicBezTo>
                    <a:pt x="80597" y="53284"/>
                    <a:pt x="79052" y="53524"/>
                    <a:pt x="77517" y="53524"/>
                  </a:cubicBezTo>
                  <a:cubicBezTo>
                    <a:pt x="74177" y="53524"/>
                    <a:pt x="70890" y="52385"/>
                    <a:pt x="68314" y="50078"/>
                  </a:cubicBezTo>
                  <a:cubicBezTo>
                    <a:pt x="63582" y="45839"/>
                    <a:pt x="63930" y="39463"/>
                    <a:pt x="63958" y="33637"/>
                  </a:cubicBezTo>
                  <a:cubicBezTo>
                    <a:pt x="63988" y="27941"/>
                    <a:pt x="63176" y="22541"/>
                    <a:pt x="59221" y="18173"/>
                  </a:cubicBezTo>
                  <a:cubicBezTo>
                    <a:pt x="55331" y="13877"/>
                    <a:pt x="49722" y="11692"/>
                    <a:pt x="44011" y="11353"/>
                  </a:cubicBezTo>
                  <a:cubicBezTo>
                    <a:pt x="43380" y="11316"/>
                    <a:pt x="42729" y="11296"/>
                    <a:pt x="42065" y="11296"/>
                  </a:cubicBezTo>
                  <a:cubicBezTo>
                    <a:pt x="40740" y="11296"/>
                    <a:pt x="39363" y="11376"/>
                    <a:pt x="37993" y="11563"/>
                  </a:cubicBezTo>
                  <a:cubicBezTo>
                    <a:pt x="37628" y="11019"/>
                    <a:pt x="37235" y="10491"/>
                    <a:pt x="36816" y="9997"/>
                  </a:cubicBezTo>
                  <a:cubicBezTo>
                    <a:pt x="32783" y="5203"/>
                    <a:pt x="26552" y="2280"/>
                    <a:pt x="20540" y="907"/>
                  </a:cubicBezTo>
                  <a:cubicBezTo>
                    <a:pt x="17888" y="300"/>
                    <a:pt x="15175" y="1"/>
                    <a:pt x="124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 name="Google Shape;861;p24"/>
            <p:cNvGrpSpPr/>
            <p:nvPr/>
          </p:nvGrpSpPr>
          <p:grpSpPr>
            <a:xfrm rot="8085144" flipH="1">
              <a:off x="-197228" y="457559"/>
              <a:ext cx="1539462" cy="1525831"/>
              <a:chOff x="1251211" y="136340"/>
              <a:chExt cx="1107967" cy="1098157"/>
            </a:xfrm>
          </p:grpSpPr>
          <p:sp>
            <p:nvSpPr>
              <p:cNvPr id="862" name="Google Shape;862;p24"/>
              <p:cNvSpPr/>
              <p:nvPr/>
            </p:nvSpPr>
            <p:spPr>
              <a:xfrm rot="-5807687">
                <a:off x="1311700" y="186317"/>
                <a:ext cx="986988" cy="998204"/>
              </a:xfrm>
              <a:custGeom>
                <a:avLst/>
                <a:gdLst/>
                <a:ahLst/>
                <a:cxnLst/>
                <a:rect l="l" t="t" r="r" b="b"/>
                <a:pathLst>
                  <a:path w="15136" h="15308" extrusionOk="0">
                    <a:moveTo>
                      <a:pt x="14355" y="12170"/>
                    </a:moveTo>
                    <a:cubicBezTo>
                      <a:pt x="12291" y="12332"/>
                      <a:pt x="10187" y="11952"/>
                      <a:pt x="8308" y="11076"/>
                    </a:cubicBezTo>
                    <a:cubicBezTo>
                      <a:pt x="8648" y="12480"/>
                      <a:pt x="8510" y="13992"/>
                      <a:pt x="7921" y="15308"/>
                    </a:cubicBezTo>
                    <a:cubicBezTo>
                      <a:pt x="6948" y="14590"/>
                      <a:pt x="6023" y="13762"/>
                      <a:pt x="5403" y="12723"/>
                    </a:cubicBezTo>
                    <a:cubicBezTo>
                      <a:pt x="4784" y="11682"/>
                      <a:pt x="4494" y="10400"/>
                      <a:pt x="4841" y="9238"/>
                    </a:cubicBezTo>
                    <a:cubicBezTo>
                      <a:pt x="3420" y="9107"/>
                      <a:pt x="2148" y="8191"/>
                      <a:pt x="1347" y="7006"/>
                    </a:cubicBezTo>
                    <a:cubicBezTo>
                      <a:pt x="546" y="5821"/>
                      <a:pt x="172" y="4398"/>
                      <a:pt x="0" y="2980"/>
                    </a:cubicBezTo>
                    <a:cubicBezTo>
                      <a:pt x="1411" y="3132"/>
                      <a:pt x="3572" y="3842"/>
                      <a:pt x="4357" y="5020"/>
                    </a:cubicBezTo>
                    <a:cubicBezTo>
                      <a:pt x="4753" y="2919"/>
                      <a:pt x="5235" y="1109"/>
                      <a:pt x="7066" y="1"/>
                    </a:cubicBezTo>
                    <a:cubicBezTo>
                      <a:pt x="7907" y="1169"/>
                      <a:pt x="8305" y="2653"/>
                      <a:pt x="8157" y="4087"/>
                    </a:cubicBezTo>
                    <a:cubicBezTo>
                      <a:pt x="10059" y="2543"/>
                      <a:pt x="12584" y="1795"/>
                      <a:pt x="15021" y="2051"/>
                    </a:cubicBezTo>
                    <a:cubicBezTo>
                      <a:pt x="15135" y="2064"/>
                      <a:pt x="14196" y="4317"/>
                      <a:pt x="14088" y="4508"/>
                    </a:cubicBezTo>
                    <a:cubicBezTo>
                      <a:pt x="13284" y="5916"/>
                      <a:pt x="12072" y="7084"/>
                      <a:pt x="10628" y="7861"/>
                    </a:cubicBezTo>
                    <a:cubicBezTo>
                      <a:pt x="10766" y="7787"/>
                      <a:pt x="11644" y="8430"/>
                      <a:pt x="11773" y="8521"/>
                    </a:cubicBezTo>
                    <a:cubicBezTo>
                      <a:pt x="12375" y="8952"/>
                      <a:pt x="12873" y="9531"/>
                      <a:pt x="13334" y="10110"/>
                    </a:cubicBezTo>
                    <a:cubicBezTo>
                      <a:pt x="13456" y="10265"/>
                      <a:pt x="14469" y="12163"/>
                      <a:pt x="14355" y="121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4"/>
              <p:cNvSpPr/>
              <p:nvPr/>
            </p:nvSpPr>
            <p:spPr>
              <a:xfrm rot="-5807687">
                <a:off x="1385401" y="370103"/>
                <a:ext cx="565288" cy="389944"/>
              </a:xfrm>
              <a:custGeom>
                <a:avLst/>
                <a:gdLst/>
                <a:ahLst/>
                <a:cxnLst/>
                <a:rect l="l" t="t" r="r" b="b"/>
                <a:pathLst>
                  <a:path w="8669" h="5980" extrusionOk="0">
                    <a:moveTo>
                      <a:pt x="8669" y="1"/>
                    </a:moveTo>
                    <a:cubicBezTo>
                      <a:pt x="7306" y="627"/>
                      <a:pt x="5976" y="1337"/>
                      <a:pt x="4707" y="2149"/>
                    </a:cubicBezTo>
                    <a:cubicBezTo>
                      <a:pt x="3599" y="2852"/>
                      <a:pt x="2536" y="3623"/>
                      <a:pt x="1506" y="4438"/>
                    </a:cubicBezTo>
                    <a:cubicBezTo>
                      <a:pt x="1516" y="4495"/>
                      <a:pt x="1526" y="4553"/>
                      <a:pt x="1532" y="4613"/>
                    </a:cubicBezTo>
                    <a:cubicBezTo>
                      <a:pt x="1512" y="4562"/>
                      <a:pt x="1495" y="4512"/>
                      <a:pt x="1475" y="4461"/>
                    </a:cubicBezTo>
                    <a:cubicBezTo>
                      <a:pt x="1334" y="4573"/>
                      <a:pt x="1192" y="4687"/>
                      <a:pt x="1051" y="4801"/>
                    </a:cubicBezTo>
                    <a:cubicBezTo>
                      <a:pt x="785" y="5027"/>
                      <a:pt x="523" y="5255"/>
                      <a:pt x="263" y="5485"/>
                    </a:cubicBezTo>
                    <a:cubicBezTo>
                      <a:pt x="307" y="5508"/>
                      <a:pt x="355" y="5532"/>
                      <a:pt x="398" y="5555"/>
                    </a:cubicBezTo>
                    <a:cubicBezTo>
                      <a:pt x="435" y="5572"/>
                      <a:pt x="451" y="5619"/>
                      <a:pt x="431" y="5656"/>
                    </a:cubicBezTo>
                    <a:cubicBezTo>
                      <a:pt x="422" y="5684"/>
                      <a:pt x="395" y="5700"/>
                      <a:pt x="364" y="5700"/>
                    </a:cubicBezTo>
                    <a:cubicBezTo>
                      <a:pt x="355" y="5700"/>
                      <a:pt x="341" y="5697"/>
                      <a:pt x="330" y="5690"/>
                    </a:cubicBezTo>
                    <a:cubicBezTo>
                      <a:pt x="266" y="5659"/>
                      <a:pt x="206" y="5626"/>
                      <a:pt x="142" y="5592"/>
                    </a:cubicBezTo>
                    <a:cubicBezTo>
                      <a:pt x="95" y="5636"/>
                      <a:pt x="48" y="5676"/>
                      <a:pt x="1" y="5717"/>
                    </a:cubicBezTo>
                    <a:cubicBezTo>
                      <a:pt x="7" y="5744"/>
                      <a:pt x="11" y="5768"/>
                      <a:pt x="14" y="5791"/>
                    </a:cubicBezTo>
                    <a:cubicBezTo>
                      <a:pt x="24" y="5785"/>
                      <a:pt x="35" y="5781"/>
                      <a:pt x="44" y="5777"/>
                    </a:cubicBezTo>
                    <a:lnTo>
                      <a:pt x="58" y="5777"/>
                    </a:lnTo>
                    <a:cubicBezTo>
                      <a:pt x="95" y="5777"/>
                      <a:pt x="125" y="5801"/>
                      <a:pt x="132" y="5838"/>
                    </a:cubicBezTo>
                    <a:cubicBezTo>
                      <a:pt x="142" y="5886"/>
                      <a:pt x="153" y="5933"/>
                      <a:pt x="159" y="5979"/>
                    </a:cubicBezTo>
                    <a:cubicBezTo>
                      <a:pt x="482" y="5693"/>
                      <a:pt x="809" y="5417"/>
                      <a:pt x="1138" y="5142"/>
                    </a:cubicBezTo>
                    <a:cubicBezTo>
                      <a:pt x="1074" y="5128"/>
                      <a:pt x="1011" y="5111"/>
                      <a:pt x="947" y="5098"/>
                    </a:cubicBezTo>
                    <a:cubicBezTo>
                      <a:pt x="1024" y="5101"/>
                      <a:pt x="1102" y="5104"/>
                      <a:pt x="1175" y="5111"/>
                    </a:cubicBezTo>
                    <a:cubicBezTo>
                      <a:pt x="1203" y="5087"/>
                      <a:pt x="1230" y="5067"/>
                      <a:pt x="1256" y="5047"/>
                    </a:cubicBezTo>
                    <a:cubicBezTo>
                      <a:pt x="2401" y="4084"/>
                      <a:pt x="3606" y="3199"/>
                      <a:pt x="4839" y="2351"/>
                    </a:cubicBezTo>
                    <a:cubicBezTo>
                      <a:pt x="5461" y="1933"/>
                      <a:pt x="6084" y="1519"/>
                      <a:pt x="6730" y="1139"/>
                    </a:cubicBezTo>
                    <a:cubicBezTo>
                      <a:pt x="7356" y="725"/>
                      <a:pt x="8026" y="388"/>
                      <a:pt x="8669" y="1"/>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4"/>
              <p:cNvSpPr/>
              <p:nvPr/>
            </p:nvSpPr>
            <p:spPr>
              <a:xfrm rot="-5807687">
                <a:off x="1684306" y="377979"/>
                <a:ext cx="481039" cy="248377"/>
              </a:xfrm>
              <a:custGeom>
                <a:avLst/>
                <a:gdLst/>
                <a:ahLst/>
                <a:cxnLst/>
                <a:rect l="l" t="t" r="r" b="b"/>
                <a:pathLst>
                  <a:path w="7377" h="3809" extrusionOk="0">
                    <a:moveTo>
                      <a:pt x="5121" y="1963"/>
                    </a:moveTo>
                    <a:cubicBezTo>
                      <a:pt x="5158" y="2105"/>
                      <a:pt x="5195" y="2243"/>
                      <a:pt x="5225" y="2364"/>
                    </a:cubicBezTo>
                    <a:cubicBezTo>
                      <a:pt x="5350" y="2445"/>
                      <a:pt x="5478" y="2522"/>
                      <a:pt x="5602" y="2603"/>
                    </a:cubicBezTo>
                    <a:cubicBezTo>
                      <a:pt x="6205" y="2987"/>
                      <a:pt x="6787" y="3397"/>
                      <a:pt x="7377" y="3809"/>
                    </a:cubicBezTo>
                    <a:cubicBezTo>
                      <a:pt x="6872" y="3296"/>
                      <a:pt x="6319" y="2832"/>
                      <a:pt x="5744" y="2401"/>
                    </a:cubicBezTo>
                    <a:cubicBezTo>
                      <a:pt x="5539" y="2250"/>
                      <a:pt x="5333" y="2101"/>
                      <a:pt x="5121" y="1963"/>
                    </a:cubicBezTo>
                    <a:close/>
                    <a:moveTo>
                      <a:pt x="37" y="1"/>
                    </a:moveTo>
                    <a:cubicBezTo>
                      <a:pt x="28" y="11"/>
                      <a:pt x="14" y="21"/>
                      <a:pt x="0" y="32"/>
                    </a:cubicBezTo>
                    <a:cubicBezTo>
                      <a:pt x="634" y="186"/>
                      <a:pt x="1246" y="381"/>
                      <a:pt x="1846" y="621"/>
                    </a:cubicBezTo>
                    <a:cubicBezTo>
                      <a:pt x="2323" y="812"/>
                      <a:pt x="2792" y="1025"/>
                      <a:pt x="3249" y="1253"/>
                    </a:cubicBezTo>
                    <a:cubicBezTo>
                      <a:pt x="3343" y="1183"/>
                      <a:pt x="3438" y="1112"/>
                      <a:pt x="3535" y="1045"/>
                    </a:cubicBezTo>
                    <a:cubicBezTo>
                      <a:pt x="3017" y="789"/>
                      <a:pt x="2481" y="563"/>
                      <a:pt x="1930" y="392"/>
                    </a:cubicBezTo>
                    <a:cubicBezTo>
                      <a:pt x="1313" y="193"/>
                      <a:pt x="680" y="49"/>
                      <a:pt x="37" y="1"/>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4"/>
              <p:cNvSpPr/>
              <p:nvPr/>
            </p:nvSpPr>
            <p:spPr>
              <a:xfrm rot="-5807687">
                <a:off x="1545764" y="574828"/>
                <a:ext cx="56927" cy="431677"/>
              </a:xfrm>
              <a:custGeom>
                <a:avLst/>
                <a:gdLst/>
                <a:ahLst/>
                <a:cxnLst/>
                <a:rect l="l" t="t" r="r" b="b"/>
                <a:pathLst>
                  <a:path w="873" h="6620" extrusionOk="0">
                    <a:moveTo>
                      <a:pt x="822" y="1"/>
                    </a:moveTo>
                    <a:cubicBezTo>
                      <a:pt x="485" y="479"/>
                      <a:pt x="270" y="1041"/>
                      <a:pt x="149" y="1621"/>
                    </a:cubicBezTo>
                    <a:cubicBezTo>
                      <a:pt x="25" y="2199"/>
                      <a:pt x="0" y="2795"/>
                      <a:pt x="41" y="3384"/>
                    </a:cubicBezTo>
                    <a:cubicBezTo>
                      <a:pt x="88" y="3973"/>
                      <a:pt x="199" y="4553"/>
                      <a:pt x="354" y="5115"/>
                    </a:cubicBezTo>
                    <a:cubicBezTo>
                      <a:pt x="492" y="5623"/>
                      <a:pt x="657" y="6125"/>
                      <a:pt x="842" y="6619"/>
                    </a:cubicBezTo>
                    <a:cubicBezTo>
                      <a:pt x="853" y="6613"/>
                      <a:pt x="862" y="6602"/>
                      <a:pt x="873" y="6596"/>
                    </a:cubicBezTo>
                    <a:cubicBezTo>
                      <a:pt x="792" y="6077"/>
                      <a:pt x="684" y="5569"/>
                      <a:pt x="593" y="5061"/>
                    </a:cubicBezTo>
                    <a:cubicBezTo>
                      <a:pt x="496" y="4492"/>
                      <a:pt x="395" y="3926"/>
                      <a:pt x="357" y="3361"/>
                    </a:cubicBezTo>
                    <a:cubicBezTo>
                      <a:pt x="314" y="2795"/>
                      <a:pt x="323" y="2227"/>
                      <a:pt x="391" y="1661"/>
                    </a:cubicBezTo>
                    <a:cubicBezTo>
                      <a:pt x="458" y="1095"/>
                      <a:pt x="603" y="540"/>
                      <a:pt x="822" y="1"/>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4"/>
              <p:cNvSpPr/>
              <p:nvPr/>
            </p:nvSpPr>
            <p:spPr>
              <a:xfrm rot="-5807687">
                <a:off x="1787406" y="730733"/>
                <a:ext cx="3782" cy="11542"/>
              </a:xfrm>
              <a:custGeom>
                <a:avLst/>
                <a:gdLst/>
                <a:ahLst/>
                <a:cxnLst/>
                <a:rect l="l" t="t" r="r" b="b"/>
                <a:pathLst>
                  <a:path w="58" h="177" extrusionOk="0">
                    <a:moveTo>
                      <a:pt x="31" y="1"/>
                    </a:moveTo>
                    <a:cubicBezTo>
                      <a:pt x="20" y="7"/>
                      <a:pt x="11" y="18"/>
                      <a:pt x="0" y="24"/>
                    </a:cubicBezTo>
                    <a:cubicBezTo>
                      <a:pt x="20" y="75"/>
                      <a:pt x="37" y="125"/>
                      <a:pt x="57" y="176"/>
                    </a:cubicBezTo>
                    <a:cubicBezTo>
                      <a:pt x="51" y="116"/>
                      <a:pt x="41" y="58"/>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4"/>
              <p:cNvSpPr/>
              <p:nvPr/>
            </p:nvSpPr>
            <p:spPr>
              <a:xfrm rot="-5807687">
                <a:off x="1508248" y="290902"/>
                <a:ext cx="58622" cy="74468"/>
              </a:xfrm>
              <a:custGeom>
                <a:avLst/>
                <a:gdLst/>
                <a:ahLst/>
                <a:cxnLst/>
                <a:rect l="l" t="t" r="r" b="b"/>
                <a:pathLst>
                  <a:path w="899" h="1142" extrusionOk="0">
                    <a:moveTo>
                      <a:pt x="841" y="1"/>
                    </a:moveTo>
                    <a:cubicBezTo>
                      <a:pt x="788" y="1"/>
                      <a:pt x="707" y="21"/>
                      <a:pt x="690" y="55"/>
                    </a:cubicBezTo>
                    <a:cubicBezTo>
                      <a:pt x="512" y="411"/>
                      <a:pt x="360" y="835"/>
                      <a:pt x="44" y="1095"/>
                    </a:cubicBezTo>
                    <a:cubicBezTo>
                      <a:pt x="0" y="1129"/>
                      <a:pt x="30" y="1142"/>
                      <a:pt x="78" y="1142"/>
                    </a:cubicBezTo>
                    <a:cubicBezTo>
                      <a:pt x="121" y="1142"/>
                      <a:pt x="182" y="1129"/>
                      <a:pt x="202" y="1112"/>
                    </a:cubicBezTo>
                    <a:cubicBezTo>
                      <a:pt x="538" y="835"/>
                      <a:pt x="700" y="402"/>
                      <a:pt x="892" y="24"/>
                    </a:cubicBezTo>
                    <a:cubicBezTo>
                      <a:pt x="899" y="7"/>
                      <a:pt x="875" y="1"/>
                      <a:pt x="841" y="1"/>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4"/>
              <p:cNvSpPr/>
              <p:nvPr/>
            </p:nvSpPr>
            <p:spPr>
              <a:xfrm rot="-5807687">
                <a:off x="1595248" y="354550"/>
                <a:ext cx="38668" cy="28105"/>
              </a:xfrm>
              <a:custGeom>
                <a:avLst/>
                <a:gdLst/>
                <a:ahLst/>
                <a:cxnLst/>
                <a:rect l="l" t="t" r="r" b="b"/>
                <a:pathLst>
                  <a:path w="593" h="431" extrusionOk="0">
                    <a:moveTo>
                      <a:pt x="529" y="0"/>
                    </a:moveTo>
                    <a:cubicBezTo>
                      <a:pt x="479" y="0"/>
                      <a:pt x="404" y="17"/>
                      <a:pt x="384" y="40"/>
                    </a:cubicBezTo>
                    <a:cubicBezTo>
                      <a:pt x="280" y="168"/>
                      <a:pt x="168" y="280"/>
                      <a:pt x="41" y="384"/>
                    </a:cubicBezTo>
                    <a:cubicBezTo>
                      <a:pt x="0" y="421"/>
                      <a:pt x="27" y="431"/>
                      <a:pt x="75" y="431"/>
                    </a:cubicBezTo>
                    <a:cubicBezTo>
                      <a:pt x="118" y="431"/>
                      <a:pt x="179" y="421"/>
                      <a:pt x="199" y="404"/>
                    </a:cubicBezTo>
                    <a:cubicBezTo>
                      <a:pt x="337" y="289"/>
                      <a:pt x="458" y="171"/>
                      <a:pt x="569" y="34"/>
                    </a:cubicBezTo>
                    <a:cubicBezTo>
                      <a:pt x="593" y="10"/>
                      <a:pt x="566" y="0"/>
                      <a:pt x="529" y="0"/>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4"/>
              <p:cNvSpPr/>
              <p:nvPr/>
            </p:nvSpPr>
            <p:spPr>
              <a:xfrm rot="-5807687">
                <a:off x="1496506" y="657538"/>
                <a:ext cx="24453" cy="109419"/>
              </a:xfrm>
              <a:custGeom>
                <a:avLst/>
                <a:gdLst/>
                <a:ahLst/>
                <a:cxnLst/>
                <a:rect l="l" t="t" r="r" b="b"/>
                <a:pathLst>
                  <a:path w="375" h="1678" extrusionOk="0">
                    <a:moveTo>
                      <a:pt x="162" y="1"/>
                    </a:moveTo>
                    <a:cubicBezTo>
                      <a:pt x="99" y="1"/>
                      <a:pt x="1" y="38"/>
                      <a:pt x="10" y="81"/>
                    </a:cubicBezTo>
                    <a:cubicBezTo>
                      <a:pt x="122" y="600"/>
                      <a:pt x="169" y="1125"/>
                      <a:pt x="152" y="1657"/>
                    </a:cubicBezTo>
                    <a:cubicBezTo>
                      <a:pt x="152" y="1671"/>
                      <a:pt x="172" y="1677"/>
                      <a:pt x="203" y="1677"/>
                    </a:cubicBezTo>
                    <a:cubicBezTo>
                      <a:pt x="263" y="1677"/>
                      <a:pt x="354" y="1647"/>
                      <a:pt x="357" y="1604"/>
                    </a:cubicBezTo>
                    <a:cubicBezTo>
                      <a:pt x="374" y="1068"/>
                      <a:pt x="324" y="546"/>
                      <a:pt x="212" y="25"/>
                    </a:cubicBezTo>
                    <a:cubicBezTo>
                      <a:pt x="209" y="8"/>
                      <a:pt x="189" y="1"/>
                      <a:pt x="162" y="1"/>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4"/>
              <p:cNvSpPr/>
              <p:nvPr/>
            </p:nvSpPr>
            <p:spPr>
              <a:xfrm rot="-5807687">
                <a:off x="1411419" y="718644"/>
                <a:ext cx="22497" cy="32278"/>
              </a:xfrm>
              <a:custGeom>
                <a:avLst/>
                <a:gdLst/>
                <a:ahLst/>
                <a:cxnLst/>
                <a:rect l="l" t="t" r="r" b="b"/>
                <a:pathLst>
                  <a:path w="345" h="495" extrusionOk="0">
                    <a:moveTo>
                      <a:pt x="162" y="0"/>
                    </a:moveTo>
                    <a:cubicBezTo>
                      <a:pt x="98" y="0"/>
                      <a:pt x="1" y="41"/>
                      <a:pt x="14" y="78"/>
                    </a:cubicBezTo>
                    <a:cubicBezTo>
                      <a:pt x="65" y="206"/>
                      <a:pt x="105" y="336"/>
                      <a:pt x="132" y="471"/>
                    </a:cubicBezTo>
                    <a:cubicBezTo>
                      <a:pt x="136" y="488"/>
                      <a:pt x="159" y="495"/>
                      <a:pt x="186" y="495"/>
                    </a:cubicBezTo>
                    <a:cubicBezTo>
                      <a:pt x="250" y="495"/>
                      <a:pt x="344" y="462"/>
                      <a:pt x="338" y="417"/>
                    </a:cubicBezTo>
                    <a:cubicBezTo>
                      <a:pt x="307" y="283"/>
                      <a:pt x="271" y="151"/>
                      <a:pt x="216" y="24"/>
                    </a:cubicBezTo>
                    <a:cubicBezTo>
                      <a:pt x="210" y="7"/>
                      <a:pt x="190" y="0"/>
                      <a:pt x="162" y="0"/>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4"/>
              <p:cNvSpPr/>
              <p:nvPr/>
            </p:nvSpPr>
            <p:spPr>
              <a:xfrm rot="-5807687">
                <a:off x="1839369" y="328803"/>
                <a:ext cx="101072" cy="75380"/>
              </a:xfrm>
              <a:custGeom>
                <a:avLst/>
                <a:gdLst/>
                <a:ahLst/>
                <a:cxnLst/>
                <a:rect l="l" t="t" r="r" b="b"/>
                <a:pathLst>
                  <a:path w="1550" h="1156" extrusionOk="0">
                    <a:moveTo>
                      <a:pt x="206" y="0"/>
                    </a:moveTo>
                    <a:cubicBezTo>
                      <a:pt x="135" y="0"/>
                      <a:pt x="0" y="61"/>
                      <a:pt x="64" y="91"/>
                    </a:cubicBezTo>
                    <a:cubicBezTo>
                      <a:pt x="576" y="327"/>
                      <a:pt x="1004" y="684"/>
                      <a:pt x="1330" y="1138"/>
                    </a:cubicBezTo>
                    <a:cubicBezTo>
                      <a:pt x="1337" y="1152"/>
                      <a:pt x="1354" y="1155"/>
                      <a:pt x="1374" y="1155"/>
                    </a:cubicBezTo>
                    <a:cubicBezTo>
                      <a:pt x="1441" y="1155"/>
                      <a:pt x="1549" y="1108"/>
                      <a:pt x="1518" y="1068"/>
                    </a:cubicBezTo>
                    <a:cubicBezTo>
                      <a:pt x="1186" y="599"/>
                      <a:pt x="748" y="243"/>
                      <a:pt x="229" y="4"/>
                    </a:cubicBezTo>
                    <a:cubicBezTo>
                      <a:pt x="222" y="0"/>
                      <a:pt x="213" y="0"/>
                      <a:pt x="206" y="0"/>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4"/>
              <p:cNvSpPr/>
              <p:nvPr/>
            </p:nvSpPr>
            <p:spPr>
              <a:xfrm rot="-5807687">
                <a:off x="1404221" y="443254"/>
                <a:ext cx="180691" cy="75380"/>
              </a:xfrm>
              <a:custGeom>
                <a:avLst/>
                <a:gdLst/>
                <a:ahLst/>
                <a:cxnLst/>
                <a:rect l="l" t="t" r="r" b="b"/>
                <a:pathLst>
                  <a:path w="2771" h="1156" extrusionOk="0">
                    <a:moveTo>
                      <a:pt x="2606" y="0"/>
                    </a:moveTo>
                    <a:cubicBezTo>
                      <a:pt x="1687" y="0"/>
                      <a:pt x="788" y="647"/>
                      <a:pt x="47" y="1115"/>
                    </a:cubicBezTo>
                    <a:cubicBezTo>
                      <a:pt x="0" y="1145"/>
                      <a:pt x="34" y="1156"/>
                      <a:pt x="84" y="1156"/>
                    </a:cubicBezTo>
                    <a:cubicBezTo>
                      <a:pt x="128" y="1156"/>
                      <a:pt x="185" y="1148"/>
                      <a:pt x="205" y="1135"/>
                    </a:cubicBezTo>
                    <a:cubicBezTo>
                      <a:pt x="866" y="718"/>
                      <a:pt x="1714" y="95"/>
                      <a:pt x="2525" y="95"/>
                    </a:cubicBezTo>
                    <a:lnTo>
                      <a:pt x="2552" y="95"/>
                    </a:lnTo>
                    <a:lnTo>
                      <a:pt x="2552" y="95"/>
                    </a:lnTo>
                    <a:cubicBezTo>
                      <a:pt x="2616" y="95"/>
                      <a:pt x="2771" y="4"/>
                      <a:pt x="2637" y="0"/>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4"/>
              <p:cNvSpPr/>
              <p:nvPr/>
            </p:nvSpPr>
            <p:spPr>
              <a:xfrm rot="-5807687">
                <a:off x="1910864" y="613934"/>
                <a:ext cx="74728" cy="44798"/>
              </a:xfrm>
              <a:custGeom>
                <a:avLst/>
                <a:gdLst/>
                <a:ahLst/>
                <a:cxnLst/>
                <a:rect l="l" t="t" r="r" b="b"/>
                <a:pathLst>
                  <a:path w="1146" h="687" extrusionOk="0">
                    <a:moveTo>
                      <a:pt x="182" y="0"/>
                    </a:moveTo>
                    <a:cubicBezTo>
                      <a:pt x="115" y="0"/>
                      <a:pt x="0" y="54"/>
                      <a:pt x="34" y="84"/>
                    </a:cubicBezTo>
                    <a:cubicBezTo>
                      <a:pt x="337" y="340"/>
                      <a:pt x="677" y="542"/>
                      <a:pt x="1047" y="687"/>
                    </a:cubicBezTo>
                    <a:cubicBezTo>
                      <a:pt x="1081" y="646"/>
                      <a:pt x="1111" y="609"/>
                      <a:pt x="1145" y="572"/>
                    </a:cubicBezTo>
                    <a:cubicBezTo>
                      <a:pt x="812" y="435"/>
                      <a:pt x="502" y="246"/>
                      <a:pt x="223" y="11"/>
                    </a:cubicBezTo>
                    <a:cubicBezTo>
                      <a:pt x="216" y="3"/>
                      <a:pt x="19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4"/>
              <p:cNvSpPr/>
              <p:nvPr/>
            </p:nvSpPr>
            <p:spPr>
              <a:xfrm rot="-5807687">
                <a:off x="1436034" y="803710"/>
                <a:ext cx="49623" cy="100616"/>
              </a:xfrm>
              <a:custGeom>
                <a:avLst/>
                <a:gdLst/>
                <a:ahLst/>
                <a:cxnLst/>
                <a:rect l="l" t="t" r="r" b="b"/>
                <a:pathLst>
                  <a:path w="761" h="1543" extrusionOk="0">
                    <a:moveTo>
                      <a:pt x="703" y="1"/>
                    </a:moveTo>
                    <a:cubicBezTo>
                      <a:pt x="650" y="1"/>
                      <a:pt x="569" y="21"/>
                      <a:pt x="552" y="55"/>
                    </a:cubicBezTo>
                    <a:cubicBezTo>
                      <a:pt x="316" y="523"/>
                      <a:pt x="94" y="991"/>
                      <a:pt x="4" y="1509"/>
                    </a:cubicBezTo>
                    <a:cubicBezTo>
                      <a:pt x="0" y="1533"/>
                      <a:pt x="24" y="1543"/>
                      <a:pt x="57" y="1543"/>
                    </a:cubicBezTo>
                    <a:cubicBezTo>
                      <a:pt x="114" y="1543"/>
                      <a:pt x="198" y="1516"/>
                      <a:pt x="206" y="1479"/>
                    </a:cubicBezTo>
                    <a:cubicBezTo>
                      <a:pt x="296" y="960"/>
                      <a:pt x="518" y="492"/>
                      <a:pt x="754" y="24"/>
                    </a:cubicBezTo>
                    <a:cubicBezTo>
                      <a:pt x="761" y="7"/>
                      <a:pt x="737" y="1"/>
                      <a:pt x="703" y="1"/>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4"/>
              <p:cNvSpPr/>
              <p:nvPr/>
            </p:nvSpPr>
            <p:spPr>
              <a:xfrm rot="-5807687">
                <a:off x="1548185" y="847050"/>
                <a:ext cx="17345" cy="48776"/>
              </a:xfrm>
              <a:custGeom>
                <a:avLst/>
                <a:gdLst/>
                <a:ahLst/>
                <a:cxnLst/>
                <a:rect l="l" t="t" r="r" b="b"/>
                <a:pathLst>
                  <a:path w="266" h="748" extrusionOk="0">
                    <a:moveTo>
                      <a:pt x="205" y="1"/>
                    </a:moveTo>
                    <a:cubicBezTo>
                      <a:pt x="148" y="1"/>
                      <a:pt x="64" y="31"/>
                      <a:pt x="61" y="65"/>
                    </a:cubicBezTo>
                    <a:cubicBezTo>
                      <a:pt x="40" y="283"/>
                      <a:pt x="24" y="499"/>
                      <a:pt x="3" y="715"/>
                    </a:cubicBezTo>
                    <a:cubicBezTo>
                      <a:pt x="0" y="738"/>
                      <a:pt x="27" y="748"/>
                      <a:pt x="61" y="748"/>
                    </a:cubicBezTo>
                    <a:cubicBezTo>
                      <a:pt x="118" y="748"/>
                      <a:pt x="202" y="721"/>
                      <a:pt x="205" y="684"/>
                    </a:cubicBezTo>
                    <a:cubicBezTo>
                      <a:pt x="225" y="469"/>
                      <a:pt x="242" y="250"/>
                      <a:pt x="263" y="34"/>
                    </a:cubicBezTo>
                    <a:cubicBezTo>
                      <a:pt x="266" y="11"/>
                      <a:pt x="239" y="1"/>
                      <a:pt x="205" y="1"/>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4"/>
              <p:cNvSpPr/>
              <p:nvPr/>
            </p:nvSpPr>
            <p:spPr>
              <a:xfrm rot="-5807687">
                <a:off x="1696147" y="731614"/>
                <a:ext cx="56275" cy="150239"/>
              </a:xfrm>
              <a:custGeom>
                <a:avLst/>
                <a:gdLst/>
                <a:ahLst/>
                <a:cxnLst/>
                <a:rect l="l" t="t" r="r" b="b"/>
                <a:pathLst>
                  <a:path w="863" h="2304" extrusionOk="0">
                    <a:moveTo>
                      <a:pt x="183" y="0"/>
                    </a:moveTo>
                    <a:cubicBezTo>
                      <a:pt x="122" y="0"/>
                      <a:pt x="28" y="30"/>
                      <a:pt x="28" y="75"/>
                    </a:cubicBezTo>
                    <a:cubicBezTo>
                      <a:pt x="1" y="869"/>
                      <a:pt x="310" y="1576"/>
                      <a:pt x="644" y="2280"/>
                    </a:cubicBezTo>
                    <a:cubicBezTo>
                      <a:pt x="650" y="2297"/>
                      <a:pt x="671" y="2303"/>
                      <a:pt x="698" y="2303"/>
                    </a:cubicBezTo>
                    <a:cubicBezTo>
                      <a:pt x="765" y="2303"/>
                      <a:pt x="863" y="2259"/>
                      <a:pt x="846" y="2225"/>
                    </a:cubicBezTo>
                    <a:cubicBezTo>
                      <a:pt x="516" y="1522"/>
                      <a:pt x="203" y="815"/>
                      <a:pt x="229" y="21"/>
                    </a:cubicBezTo>
                    <a:cubicBezTo>
                      <a:pt x="229" y="7"/>
                      <a:pt x="209" y="0"/>
                      <a:pt x="183" y="0"/>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4"/>
              <p:cNvSpPr/>
              <p:nvPr/>
            </p:nvSpPr>
            <p:spPr>
              <a:xfrm rot="-5807687">
                <a:off x="1953648" y="590196"/>
                <a:ext cx="17867" cy="8607"/>
              </a:xfrm>
              <a:custGeom>
                <a:avLst/>
                <a:gdLst/>
                <a:ahLst/>
                <a:cxnLst/>
                <a:rect l="l" t="t" r="r" b="b"/>
                <a:pathLst>
                  <a:path w="274" h="132" extrusionOk="0">
                    <a:moveTo>
                      <a:pt x="98" y="0"/>
                    </a:moveTo>
                    <a:cubicBezTo>
                      <a:pt x="64" y="37"/>
                      <a:pt x="34" y="74"/>
                      <a:pt x="0" y="115"/>
                    </a:cubicBezTo>
                    <a:cubicBezTo>
                      <a:pt x="14" y="118"/>
                      <a:pt x="31" y="125"/>
                      <a:pt x="44" y="132"/>
                    </a:cubicBezTo>
                    <a:lnTo>
                      <a:pt x="64" y="132"/>
                    </a:lnTo>
                    <a:cubicBezTo>
                      <a:pt x="132" y="132"/>
                      <a:pt x="273" y="68"/>
                      <a:pt x="210" y="45"/>
                    </a:cubicBezTo>
                    <a:cubicBezTo>
                      <a:pt x="172" y="31"/>
                      <a:pt x="135" y="14"/>
                      <a:pt x="98" y="0"/>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 name="Google Shape;878;p24"/>
            <p:cNvSpPr/>
            <p:nvPr/>
          </p:nvSpPr>
          <p:spPr>
            <a:xfrm rot="2531521" flipH="1">
              <a:off x="1002333" y="826220"/>
              <a:ext cx="1007293" cy="671493"/>
            </a:xfrm>
            <a:custGeom>
              <a:avLst/>
              <a:gdLst/>
              <a:ahLst/>
              <a:cxnLst/>
              <a:rect l="l" t="t" r="r" b="b"/>
              <a:pathLst>
                <a:path w="83794" h="55826" extrusionOk="0">
                  <a:moveTo>
                    <a:pt x="37238" y="13816"/>
                  </a:moveTo>
                  <a:cubicBezTo>
                    <a:pt x="38325" y="15829"/>
                    <a:pt x="38913" y="18072"/>
                    <a:pt x="38670" y="20443"/>
                  </a:cubicBezTo>
                  <a:cubicBezTo>
                    <a:pt x="38409" y="22994"/>
                    <a:pt x="37026" y="25444"/>
                    <a:pt x="34552" y="26391"/>
                  </a:cubicBezTo>
                  <a:cubicBezTo>
                    <a:pt x="33866" y="26654"/>
                    <a:pt x="33121" y="26794"/>
                    <a:pt x="32383" y="26794"/>
                  </a:cubicBezTo>
                  <a:cubicBezTo>
                    <a:pt x="30835" y="26794"/>
                    <a:pt x="29321" y="26178"/>
                    <a:pt x="28460" y="24787"/>
                  </a:cubicBezTo>
                  <a:cubicBezTo>
                    <a:pt x="27235" y="22812"/>
                    <a:pt x="27702" y="20095"/>
                    <a:pt x="28953" y="18251"/>
                  </a:cubicBezTo>
                  <a:cubicBezTo>
                    <a:pt x="30415" y="16096"/>
                    <a:pt x="32966" y="14909"/>
                    <a:pt x="35402" y="14243"/>
                  </a:cubicBezTo>
                  <a:cubicBezTo>
                    <a:pt x="36004" y="14077"/>
                    <a:pt x="36616" y="13938"/>
                    <a:pt x="37238" y="13816"/>
                  </a:cubicBezTo>
                  <a:close/>
                  <a:moveTo>
                    <a:pt x="12461" y="1"/>
                  </a:moveTo>
                  <a:cubicBezTo>
                    <a:pt x="8464" y="1"/>
                    <a:pt x="4467" y="649"/>
                    <a:pt x="669" y="1915"/>
                  </a:cubicBezTo>
                  <a:cubicBezTo>
                    <a:pt x="1" y="2136"/>
                    <a:pt x="193" y="3112"/>
                    <a:pt x="799" y="3112"/>
                  </a:cubicBezTo>
                  <a:cubicBezTo>
                    <a:pt x="859" y="3112"/>
                    <a:pt x="923" y="3103"/>
                    <a:pt x="990" y="3082"/>
                  </a:cubicBezTo>
                  <a:cubicBezTo>
                    <a:pt x="4430" y="2021"/>
                    <a:pt x="8079" y="1482"/>
                    <a:pt x="11738" y="1482"/>
                  </a:cubicBezTo>
                  <a:cubicBezTo>
                    <a:pt x="18905" y="1482"/>
                    <a:pt x="26110" y="3548"/>
                    <a:pt x="31850" y="7801"/>
                  </a:cubicBezTo>
                  <a:cubicBezTo>
                    <a:pt x="33392" y="8945"/>
                    <a:pt x="34847" y="10335"/>
                    <a:pt x="36020" y="11915"/>
                  </a:cubicBezTo>
                  <a:cubicBezTo>
                    <a:pt x="33030" y="12578"/>
                    <a:pt x="30205" y="13833"/>
                    <a:pt x="28189" y="15988"/>
                  </a:cubicBezTo>
                  <a:cubicBezTo>
                    <a:pt x="25256" y="19124"/>
                    <a:pt x="24559" y="24960"/>
                    <a:pt x="28474" y="27656"/>
                  </a:cubicBezTo>
                  <a:cubicBezTo>
                    <a:pt x="29640" y="28459"/>
                    <a:pt x="30941" y="28817"/>
                    <a:pt x="32243" y="28817"/>
                  </a:cubicBezTo>
                  <a:cubicBezTo>
                    <a:pt x="35279" y="28817"/>
                    <a:pt x="38315" y="26867"/>
                    <a:pt x="39627" y="24064"/>
                  </a:cubicBezTo>
                  <a:cubicBezTo>
                    <a:pt x="41241" y="20626"/>
                    <a:pt x="40734" y="16810"/>
                    <a:pt x="39119" y="13518"/>
                  </a:cubicBezTo>
                  <a:cubicBezTo>
                    <a:pt x="40178" y="13390"/>
                    <a:pt x="41251" y="13323"/>
                    <a:pt x="42324" y="13323"/>
                  </a:cubicBezTo>
                  <a:cubicBezTo>
                    <a:pt x="45706" y="13323"/>
                    <a:pt x="49095" y="13982"/>
                    <a:pt x="52076" y="15423"/>
                  </a:cubicBezTo>
                  <a:cubicBezTo>
                    <a:pt x="56559" y="17592"/>
                    <a:pt x="60128" y="21486"/>
                    <a:pt x="61275" y="26394"/>
                  </a:cubicBezTo>
                  <a:cubicBezTo>
                    <a:pt x="62513" y="31692"/>
                    <a:pt x="61329" y="37217"/>
                    <a:pt x="62158" y="42568"/>
                  </a:cubicBezTo>
                  <a:cubicBezTo>
                    <a:pt x="62899" y="47382"/>
                    <a:pt x="65530" y="51479"/>
                    <a:pt x="69834" y="53841"/>
                  </a:cubicBezTo>
                  <a:cubicBezTo>
                    <a:pt x="72145" y="55108"/>
                    <a:pt x="74752" y="55826"/>
                    <a:pt x="77350" y="55826"/>
                  </a:cubicBezTo>
                  <a:cubicBezTo>
                    <a:pt x="79231" y="55826"/>
                    <a:pt x="81107" y="55449"/>
                    <a:pt x="82862" y="54632"/>
                  </a:cubicBezTo>
                  <a:cubicBezTo>
                    <a:pt x="83793" y="54199"/>
                    <a:pt x="83280" y="52760"/>
                    <a:pt x="82374" y="52760"/>
                  </a:cubicBezTo>
                  <a:cubicBezTo>
                    <a:pt x="82283" y="52760"/>
                    <a:pt x="82188" y="52774"/>
                    <a:pt x="82090" y="52806"/>
                  </a:cubicBezTo>
                  <a:cubicBezTo>
                    <a:pt x="80597" y="53284"/>
                    <a:pt x="79052" y="53524"/>
                    <a:pt x="77517" y="53524"/>
                  </a:cubicBezTo>
                  <a:cubicBezTo>
                    <a:pt x="74177" y="53524"/>
                    <a:pt x="70890" y="52385"/>
                    <a:pt x="68314" y="50078"/>
                  </a:cubicBezTo>
                  <a:cubicBezTo>
                    <a:pt x="63582" y="45839"/>
                    <a:pt x="63930" y="39463"/>
                    <a:pt x="63958" y="33637"/>
                  </a:cubicBezTo>
                  <a:cubicBezTo>
                    <a:pt x="63988" y="27941"/>
                    <a:pt x="63176" y="22541"/>
                    <a:pt x="59221" y="18173"/>
                  </a:cubicBezTo>
                  <a:cubicBezTo>
                    <a:pt x="55331" y="13877"/>
                    <a:pt x="49722" y="11692"/>
                    <a:pt x="44011" y="11353"/>
                  </a:cubicBezTo>
                  <a:cubicBezTo>
                    <a:pt x="43380" y="11316"/>
                    <a:pt x="42729" y="11296"/>
                    <a:pt x="42065" y="11296"/>
                  </a:cubicBezTo>
                  <a:cubicBezTo>
                    <a:pt x="40740" y="11296"/>
                    <a:pt x="39363" y="11376"/>
                    <a:pt x="37993" y="11563"/>
                  </a:cubicBezTo>
                  <a:cubicBezTo>
                    <a:pt x="37628" y="11019"/>
                    <a:pt x="37235" y="10491"/>
                    <a:pt x="36816" y="9997"/>
                  </a:cubicBezTo>
                  <a:cubicBezTo>
                    <a:pt x="32783" y="5203"/>
                    <a:pt x="26552" y="2280"/>
                    <a:pt x="20540" y="907"/>
                  </a:cubicBezTo>
                  <a:cubicBezTo>
                    <a:pt x="17888" y="300"/>
                    <a:pt x="15175" y="1"/>
                    <a:pt x="124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 name="Google Shape;879;p24"/>
            <p:cNvGrpSpPr/>
            <p:nvPr/>
          </p:nvGrpSpPr>
          <p:grpSpPr>
            <a:xfrm flipH="1">
              <a:off x="191939" y="574783"/>
              <a:ext cx="1579790" cy="1619758"/>
              <a:chOff x="8208314" y="333530"/>
              <a:chExt cx="848194" cy="869653"/>
            </a:xfrm>
          </p:grpSpPr>
          <p:sp>
            <p:nvSpPr>
              <p:cNvPr id="880" name="Google Shape;880;p24"/>
              <p:cNvSpPr/>
              <p:nvPr/>
            </p:nvSpPr>
            <p:spPr>
              <a:xfrm rot="-2333254">
                <a:off x="8257683" y="522037"/>
                <a:ext cx="749456" cy="421846"/>
              </a:xfrm>
              <a:custGeom>
                <a:avLst/>
                <a:gdLst/>
                <a:ahLst/>
                <a:cxnLst/>
                <a:rect l="l" t="t" r="r" b="b"/>
                <a:pathLst>
                  <a:path w="7794" h="4387" extrusionOk="0">
                    <a:moveTo>
                      <a:pt x="61" y="3582"/>
                    </a:moveTo>
                    <a:cubicBezTo>
                      <a:pt x="1122" y="4387"/>
                      <a:pt x="2704" y="3939"/>
                      <a:pt x="3838" y="3508"/>
                    </a:cubicBezTo>
                    <a:cubicBezTo>
                      <a:pt x="5535" y="2869"/>
                      <a:pt x="6972" y="1724"/>
                      <a:pt x="7760" y="67"/>
                    </a:cubicBezTo>
                    <a:cubicBezTo>
                      <a:pt x="7794" y="0"/>
                      <a:pt x="7659" y="4"/>
                      <a:pt x="7635" y="55"/>
                    </a:cubicBezTo>
                    <a:cubicBezTo>
                      <a:pt x="6895" y="1603"/>
                      <a:pt x="5582" y="2701"/>
                      <a:pt x="4007" y="3344"/>
                    </a:cubicBezTo>
                    <a:cubicBezTo>
                      <a:pt x="2872" y="3804"/>
                      <a:pt x="1232" y="4316"/>
                      <a:pt x="162" y="3508"/>
                    </a:cubicBezTo>
                    <a:cubicBezTo>
                      <a:pt x="118" y="3471"/>
                      <a:pt x="0" y="3538"/>
                      <a:pt x="61" y="358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4"/>
              <p:cNvSpPr/>
              <p:nvPr/>
            </p:nvSpPr>
            <p:spPr>
              <a:xfrm rot="-2333254">
                <a:off x="8488239" y="910985"/>
                <a:ext cx="124140" cy="82888"/>
              </a:xfrm>
              <a:custGeom>
                <a:avLst/>
                <a:gdLst/>
                <a:ahLst/>
                <a:cxnLst/>
                <a:rect l="l" t="t" r="r" b="b"/>
                <a:pathLst>
                  <a:path w="1291" h="862" extrusionOk="0">
                    <a:moveTo>
                      <a:pt x="32" y="94"/>
                    </a:moveTo>
                    <a:cubicBezTo>
                      <a:pt x="250" y="468"/>
                      <a:pt x="718" y="812"/>
                      <a:pt x="1152" y="855"/>
                    </a:cubicBezTo>
                    <a:cubicBezTo>
                      <a:pt x="1206" y="862"/>
                      <a:pt x="1290" y="785"/>
                      <a:pt x="1200" y="774"/>
                    </a:cubicBezTo>
                    <a:cubicBezTo>
                      <a:pt x="799" y="734"/>
                      <a:pt x="355" y="387"/>
                      <a:pt x="153" y="41"/>
                    </a:cubicBezTo>
                    <a:cubicBezTo>
                      <a:pt x="129" y="0"/>
                      <a:pt x="1" y="44"/>
                      <a:pt x="32" y="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4"/>
              <p:cNvSpPr/>
              <p:nvPr/>
            </p:nvSpPr>
            <p:spPr>
              <a:xfrm rot="-2333254">
                <a:off x="8461855" y="1037078"/>
                <a:ext cx="130487" cy="75196"/>
              </a:xfrm>
              <a:custGeom>
                <a:avLst/>
                <a:gdLst/>
                <a:ahLst/>
                <a:cxnLst/>
                <a:rect l="l" t="t" r="r" b="b"/>
                <a:pathLst>
                  <a:path w="1357" h="782" extrusionOk="0">
                    <a:moveTo>
                      <a:pt x="91" y="771"/>
                    </a:moveTo>
                    <a:cubicBezTo>
                      <a:pt x="603" y="711"/>
                      <a:pt x="929" y="395"/>
                      <a:pt x="1296" y="65"/>
                    </a:cubicBezTo>
                    <a:cubicBezTo>
                      <a:pt x="1357" y="11"/>
                      <a:pt x="1226" y="1"/>
                      <a:pt x="1189" y="35"/>
                    </a:cubicBezTo>
                    <a:cubicBezTo>
                      <a:pt x="858" y="331"/>
                      <a:pt x="566" y="634"/>
                      <a:pt x="108" y="687"/>
                    </a:cubicBezTo>
                    <a:cubicBezTo>
                      <a:pt x="37" y="698"/>
                      <a:pt x="0" y="782"/>
                      <a:pt x="91" y="77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4"/>
              <p:cNvSpPr/>
              <p:nvPr/>
            </p:nvSpPr>
            <p:spPr>
              <a:xfrm rot="-2333254">
                <a:off x="8377307" y="1033628"/>
                <a:ext cx="89812" cy="85004"/>
              </a:xfrm>
              <a:custGeom>
                <a:avLst/>
                <a:gdLst/>
                <a:ahLst/>
                <a:cxnLst/>
                <a:rect l="l" t="t" r="r" b="b"/>
                <a:pathLst>
                  <a:path w="934" h="884" extrusionOk="0">
                    <a:moveTo>
                      <a:pt x="361" y="15"/>
                    </a:moveTo>
                    <a:cubicBezTo>
                      <a:pt x="223" y="32"/>
                      <a:pt x="31" y="183"/>
                      <a:pt x="11" y="348"/>
                    </a:cubicBezTo>
                    <a:cubicBezTo>
                      <a:pt x="1" y="439"/>
                      <a:pt x="4" y="533"/>
                      <a:pt x="44" y="611"/>
                    </a:cubicBezTo>
                    <a:cubicBezTo>
                      <a:pt x="71" y="661"/>
                      <a:pt x="112" y="701"/>
                      <a:pt x="152" y="732"/>
                    </a:cubicBezTo>
                    <a:cubicBezTo>
                      <a:pt x="361" y="883"/>
                      <a:pt x="644" y="856"/>
                      <a:pt x="818" y="661"/>
                    </a:cubicBezTo>
                    <a:cubicBezTo>
                      <a:pt x="879" y="594"/>
                      <a:pt x="930" y="503"/>
                      <a:pt x="930" y="402"/>
                    </a:cubicBezTo>
                    <a:cubicBezTo>
                      <a:pt x="933" y="254"/>
                      <a:pt x="832" y="122"/>
                      <a:pt x="722" y="65"/>
                    </a:cubicBezTo>
                    <a:cubicBezTo>
                      <a:pt x="607" y="8"/>
                      <a:pt x="495" y="1"/>
                      <a:pt x="361"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4"/>
              <p:cNvSpPr/>
              <p:nvPr/>
            </p:nvSpPr>
            <p:spPr>
              <a:xfrm rot="-2333254">
                <a:off x="8486467" y="1099462"/>
                <a:ext cx="89908" cy="84908"/>
              </a:xfrm>
              <a:custGeom>
                <a:avLst/>
                <a:gdLst/>
                <a:ahLst/>
                <a:cxnLst/>
                <a:rect l="l" t="t" r="r" b="b"/>
                <a:pathLst>
                  <a:path w="935" h="883" extrusionOk="0">
                    <a:moveTo>
                      <a:pt x="361" y="14"/>
                    </a:moveTo>
                    <a:cubicBezTo>
                      <a:pt x="223" y="31"/>
                      <a:pt x="32" y="182"/>
                      <a:pt x="11" y="350"/>
                    </a:cubicBezTo>
                    <a:cubicBezTo>
                      <a:pt x="1" y="439"/>
                      <a:pt x="5" y="536"/>
                      <a:pt x="45" y="613"/>
                    </a:cubicBezTo>
                    <a:cubicBezTo>
                      <a:pt x="72" y="664"/>
                      <a:pt x="112" y="701"/>
                      <a:pt x="153" y="731"/>
                    </a:cubicBezTo>
                    <a:cubicBezTo>
                      <a:pt x="361" y="883"/>
                      <a:pt x="644" y="855"/>
                      <a:pt x="819" y="661"/>
                    </a:cubicBezTo>
                    <a:cubicBezTo>
                      <a:pt x="880" y="597"/>
                      <a:pt x="927" y="506"/>
                      <a:pt x="930" y="401"/>
                    </a:cubicBezTo>
                    <a:cubicBezTo>
                      <a:pt x="934" y="254"/>
                      <a:pt x="833" y="122"/>
                      <a:pt x="718" y="64"/>
                    </a:cubicBezTo>
                    <a:cubicBezTo>
                      <a:pt x="607" y="7"/>
                      <a:pt x="496" y="1"/>
                      <a:pt x="36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4"/>
              <p:cNvSpPr/>
              <p:nvPr/>
            </p:nvSpPr>
            <p:spPr>
              <a:xfrm rot="-2333254">
                <a:off x="8426468" y="912576"/>
                <a:ext cx="89716" cy="84811"/>
              </a:xfrm>
              <a:custGeom>
                <a:avLst/>
                <a:gdLst/>
                <a:ahLst/>
                <a:cxnLst/>
                <a:rect l="l" t="t" r="r" b="b"/>
                <a:pathLst>
                  <a:path w="933" h="882" extrusionOk="0">
                    <a:moveTo>
                      <a:pt x="361" y="13"/>
                    </a:moveTo>
                    <a:cubicBezTo>
                      <a:pt x="222" y="30"/>
                      <a:pt x="30" y="179"/>
                      <a:pt x="10" y="347"/>
                    </a:cubicBezTo>
                    <a:cubicBezTo>
                      <a:pt x="0" y="434"/>
                      <a:pt x="4" y="532"/>
                      <a:pt x="44" y="610"/>
                    </a:cubicBezTo>
                    <a:cubicBezTo>
                      <a:pt x="71" y="660"/>
                      <a:pt x="111" y="700"/>
                      <a:pt x="151" y="731"/>
                    </a:cubicBezTo>
                    <a:cubicBezTo>
                      <a:pt x="361" y="882"/>
                      <a:pt x="643" y="852"/>
                      <a:pt x="818" y="660"/>
                    </a:cubicBezTo>
                    <a:cubicBezTo>
                      <a:pt x="879" y="593"/>
                      <a:pt x="929" y="502"/>
                      <a:pt x="929" y="401"/>
                    </a:cubicBezTo>
                    <a:cubicBezTo>
                      <a:pt x="933" y="253"/>
                      <a:pt x="832" y="122"/>
                      <a:pt x="720" y="64"/>
                    </a:cubicBezTo>
                    <a:cubicBezTo>
                      <a:pt x="606" y="7"/>
                      <a:pt x="495" y="1"/>
                      <a:pt x="36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24"/>
            <p:cNvGrpSpPr/>
            <p:nvPr/>
          </p:nvGrpSpPr>
          <p:grpSpPr>
            <a:xfrm flipH="1">
              <a:off x="964021" y="-153571"/>
              <a:ext cx="1344205" cy="1130240"/>
              <a:chOff x="7947574" y="-55882"/>
              <a:chExt cx="721707" cy="606829"/>
            </a:xfrm>
          </p:grpSpPr>
          <p:sp>
            <p:nvSpPr>
              <p:cNvPr id="887" name="Google Shape;887;p24"/>
              <p:cNvSpPr/>
              <p:nvPr/>
            </p:nvSpPr>
            <p:spPr>
              <a:xfrm rot="-2333254">
                <a:off x="8006180" y="123007"/>
                <a:ext cx="657818" cy="249050"/>
              </a:xfrm>
              <a:custGeom>
                <a:avLst/>
                <a:gdLst/>
                <a:ahLst/>
                <a:cxnLst/>
                <a:rect l="l" t="t" r="r" b="b"/>
                <a:pathLst>
                  <a:path w="6841" h="2590" extrusionOk="0">
                    <a:moveTo>
                      <a:pt x="17" y="95"/>
                    </a:moveTo>
                    <a:cubicBezTo>
                      <a:pt x="279" y="1172"/>
                      <a:pt x="1491" y="1731"/>
                      <a:pt x="2451" y="2067"/>
                    </a:cubicBezTo>
                    <a:cubicBezTo>
                      <a:pt x="3871" y="2566"/>
                      <a:pt x="5366" y="2589"/>
                      <a:pt x="6760" y="1983"/>
                    </a:cubicBezTo>
                    <a:cubicBezTo>
                      <a:pt x="6841" y="1946"/>
                      <a:pt x="6767" y="1876"/>
                      <a:pt x="6699" y="1906"/>
                    </a:cubicBezTo>
                    <a:cubicBezTo>
                      <a:pt x="5299" y="2515"/>
                      <a:pt x="3801" y="2454"/>
                      <a:pt x="2387" y="1929"/>
                    </a:cubicBezTo>
                    <a:cubicBezTo>
                      <a:pt x="1491" y="1593"/>
                      <a:pt x="394" y="1068"/>
                      <a:pt x="148" y="61"/>
                    </a:cubicBezTo>
                    <a:cubicBezTo>
                      <a:pt x="135" y="0"/>
                      <a:pt x="1" y="34"/>
                      <a:pt x="17" y="9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4"/>
              <p:cNvSpPr/>
              <p:nvPr/>
            </p:nvSpPr>
            <p:spPr>
              <a:xfrm rot="-2333254">
                <a:off x="8120724" y="297138"/>
                <a:ext cx="47983" cy="113370"/>
              </a:xfrm>
              <a:custGeom>
                <a:avLst/>
                <a:gdLst/>
                <a:ahLst/>
                <a:cxnLst/>
                <a:rect l="l" t="t" r="r" b="b"/>
                <a:pathLst>
                  <a:path w="499" h="1179" extrusionOk="0">
                    <a:moveTo>
                      <a:pt x="47" y="71"/>
                    </a:moveTo>
                    <a:cubicBezTo>
                      <a:pt x="0" y="428"/>
                      <a:pt x="84" y="872"/>
                      <a:pt x="337" y="1141"/>
                    </a:cubicBezTo>
                    <a:cubicBezTo>
                      <a:pt x="370" y="1179"/>
                      <a:pt x="499" y="1128"/>
                      <a:pt x="458" y="1088"/>
                    </a:cubicBezTo>
                    <a:cubicBezTo>
                      <a:pt x="219" y="832"/>
                      <a:pt x="135" y="398"/>
                      <a:pt x="182" y="55"/>
                    </a:cubicBezTo>
                    <a:cubicBezTo>
                      <a:pt x="188" y="1"/>
                      <a:pt x="54" y="21"/>
                      <a:pt x="47" y="7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4"/>
              <p:cNvSpPr/>
              <p:nvPr/>
            </p:nvSpPr>
            <p:spPr>
              <a:xfrm rot="-2333254">
                <a:off x="8003427" y="402498"/>
                <a:ext cx="124429" cy="31444"/>
              </a:xfrm>
              <a:custGeom>
                <a:avLst/>
                <a:gdLst/>
                <a:ahLst/>
                <a:cxnLst/>
                <a:rect l="l" t="t" r="r" b="b"/>
                <a:pathLst>
                  <a:path w="1294" h="327" extrusionOk="0">
                    <a:moveTo>
                      <a:pt x="58" y="95"/>
                    </a:moveTo>
                    <a:cubicBezTo>
                      <a:pt x="408" y="327"/>
                      <a:pt x="785" y="297"/>
                      <a:pt x="1189" y="286"/>
                    </a:cubicBezTo>
                    <a:cubicBezTo>
                      <a:pt x="1256" y="283"/>
                      <a:pt x="1293" y="199"/>
                      <a:pt x="1202" y="202"/>
                    </a:cubicBezTo>
                    <a:cubicBezTo>
                      <a:pt x="832" y="213"/>
                      <a:pt x="485" y="239"/>
                      <a:pt x="162" y="28"/>
                    </a:cubicBezTo>
                    <a:cubicBezTo>
                      <a:pt x="122" y="0"/>
                      <a:pt x="1" y="58"/>
                      <a:pt x="58" y="9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4"/>
              <p:cNvSpPr/>
              <p:nvPr/>
            </p:nvSpPr>
            <p:spPr>
              <a:xfrm rot="-2333254">
                <a:off x="7962147" y="323074"/>
                <a:ext cx="74138" cy="72599"/>
              </a:xfrm>
              <a:custGeom>
                <a:avLst/>
                <a:gdLst/>
                <a:ahLst/>
                <a:cxnLst/>
                <a:rect l="l" t="t" r="r" b="b"/>
                <a:pathLst>
                  <a:path w="771" h="755" extrusionOk="0">
                    <a:moveTo>
                      <a:pt x="529" y="71"/>
                    </a:moveTo>
                    <a:cubicBezTo>
                      <a:pt x="435" y="7"/>
                      <a:pt x="233" y="0"/>
                      <a:pt x="132" y="94"/>
                    </a:cubicBezTo>
                    <a:cubicBezTo>
                      <a:pt x="78" y="145"/>
                      <a:pt x="27" y="209"/>
                      <a:pt x="11" y="279"/>
                    </a:cubicBezTo>
                    <a:cubicBezTo>
                      <a:pt x="0" y="324"/>
                      <a:pt x="7" y="370"/>
                      <a:pt x="17" y="411"/>
                    </a:cubicBezTo>
                    <a:cubicBezTo>
                      <a:pt x="67" y="619"/>
                      <a:pt x="260" y="754"/>
                      <a:pt x="471" y="723"/>
                    </a:cubicBezTo>
                    <a:cubicBezTo>
                      <a:pt x="546" y="714"/>
                      <a:pt x="626" y="683"/>
                      <a:pt x="684" y="619"/>
                    </a:cubicBezTo>
                    <a:cubicBezTo>
                      <a:pt x="761" y="529"/>
                      <a:pt x="771" y="391"/>
                      <a:pt x="731" y="296"/>
                    </a:cubicBezTo>
                    <a:cubicBezTo>
                      <a:pt x="690" y="198"/>
                      <a:pt x="623" y="135"/>
                      <a:pt x="529"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4"/>
              <p:cNvSpPr/>
              <p:nvPr/>
            </p:nvSpPr>
            <p:spPr>
              <a:xfrm rot="-2333254">
                <a:off x="7995588" y="422828"/>
                <a:ext cx="74234" cy="72696"/>
              </a:xfrm>
              <a:custGeom>
                <a:avLst/>
                <a:gdLst/>
                <a:ahLst/>
                <a:cxnLst/>
                <a:rect l="l" t="t" r="r" b="b"/>
                <a:pathLst>
                  <a:path w="772" h="756" extrusionOk="0">
                    <a:moveTo>
                      <a:pt x="529" y="75"/>
                    </a:moveTo>
                    <a:cubicBezTo>
                      <a:pt x="435" y="11"/>
                      <a:pt x="233" y="0"/>
                      <a:pt x="132" y="98"/>
                    </a:cubicBezTo>
                    <a:cubicBezTo>
                      <a:pt x="78" y="149"/>
                      <a:pt x="28" y="210"/>
                      <a:pt x="11" y="280"/>
                    </a:cubicBezTo>
                    <a:cubicBezTo>
                      <a:pt x="1" y="328"/>
                      <a:pt x="4" y="371"/>
                      <a:pt x="14" y="415"/>
                    </a:cubicBezTo>
                    <a:cubicBezTo>
                      <a:pt x="64" y="623"/>
                      <a:pt x="260" y="755"/>
                      <a:pt x="472" y="728"/>
                    </a:cubicBezTo>
                    <a:cubicBezTo>
                      <a:pt x="546" y="718"/>
                      <a:pt x="627" y="687"/>
                      <a:pt x="681" y="623"/>
                    </a:cubicBezTo>
                    <a:cubicBezTo>
                      <a:pt x="762" y="533"/>
                      <a:pt x="771" y="395"/>
                      <a:pt x="731" y="297"/>
                    </a:cubicBezTo>
                    <a:cubicBezTo>
                      <a:pt x="687" y="199"/>
                      <a:pt x="624" y="139"/>
                      <a:pt x="529" y="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4"/>
              <p:cNvSpPr/>
              <p:nvPr/>
            </p:nvSpPr>
            <p:spPr>
              <a:xfrm rot="-2333254">
                <a:off x="8057959" y="272703"/>
                <a:ext cx="74234" cy="72696"/>
              </a:xfrm>
              <a:custGeom>
                <a:avLst/>
                <a:gdLst/>
                <a:ahLst/>
                <a:cxnLst/>
                <a:rect l="l" t="t" r="r" b="b"/>
                <a:pathLst>
                  <a:path w="772" h="756" extrusionOk="0">
                    <a:moveTo>
                      <a:pt x="529" y="75"/>
                    </a:moveTo>
                    <a:cubicBezTo>
                      <a:pt x="434" y="11"/>
                      <a:pt x="232" y="1"/>
                      <a:pt x="128" y="98"/>
                    </a:cubicBezTo>
                    <a:cubicBezTo>
                      <a:pt x="74" y="146"/>
                      <a:pt x="27" y="210"/>
                      <a:pt x="10" y="280"/>
                    </a:cubicBezTo>
                    <a:cubicBezTo>
                      <a:pt x="1" y="328"/>
                      <a:pt x="4" y="371"/>
                      <a:pt x="14" y="415"/>
                    </a:cubicBezTo>
                    <a:cubicBezTo>
                      <a:pt x="64" y="623"/>
                      <a:pt x="260" y="755"/>
                      <a:pt x="472" y="724"/>
                    </a:cubicBezTo>
                    <a:cubicBezTo>
                      <a:pt x="546" y="718"/>
                      <a:pt x="627" y="684"/>
                      <a:pt x="680" y="623"/>
                    </a:cubicBezTo>
                    <a:cubicBezTo>
                      <a:pt x="761" y="530"/>
                      <a:pt x="771" y="395"/>
                      <a:pt x="728" y="297"/>
                    </a:cubicBezTo>
                    <a:cubicBezTo>
                      <a:pt x="687" y="199"/>
                      <a:pt x="624" y="135"/>
                      <a:pt x="529" y="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 name="Google Shape;893;p24"/>
            <p:cNvGrpSpPr/>
            <p:nvPr/>
          </p:nvGrpSpPr>
          <p:grpSpPr>
            <a:xfrm rot="1410279" flipH="1">
              <a:off x="461911" y="-686725"/>
              <a:ext cx="1705184" cy="1895759"/>
              <a:chOff x="3804957" y="83162"/>
              <a:chExt cx="915523" cy="1017843"/>
            </a:xfrm>
          </p:grpSpPr>
          <p:sp>
            <p:nvSpPr>
              <p:cNvPr id="894" name="Google Shape;894;p24"/>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4"/>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4"/>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4"/>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4"/>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4"/>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4"/>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4"/>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4"/>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4"/>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4"/>
              <p:cNvSpPr/>
              <p:nvPr/>
            </p:nvSpPr>
            <p:spPr>
              <a:xfrm rot="-5807687">
                <a:off x="4253874" y="791696"/>
                <a:ext cx="38277" cy="43298"/>
              </a:xfrm>
              <a:custGeom>
                <a:avLst/>
                <a:gdLst/>
                <a:ahLst/>
                <a:cxnLst/>
                <a:rect l="l" t="t" r="r" b="b"/>
                <a:pathLst>
                  <a:path w="587" h="664" extrusionOk="0">
                    <a:moveTo>
                      <a:pt x="27" y="132"/>
                    </a:moveTo>
                    <a:cubicBezTo>
                      <a:pt x="121" y="286"/>
                      <a:pt x="219" y="441"/>
                      <a:pt x="314" y="592"/>
                    </a:cubicBezTo>
                    <a:cubicBezTo>
                      <a:pt x="357" y="664"/>
                      <a:pt x="586" y="572"/>
                      <a:pt x="556" y="529"/>
                    </a:cubicBezTo>
                    <a:cubicBezTo>
                      <a:pt x="462" y="374"/>
                      <a:pt x="364" y="222"/>
                      <a:pt x="269" y="67"/>
                    </a:cubicBezTo>
                    <a:cubicBezTo>
                      <a:pt x="226" y="0"/>
                      <a:pt x="0" y="88"/>
                      <a:pt x="27" y="132"/>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4"/>
              <p:cNvSpPr/>
              <p:nvPr/>
            </p:nvSpPr>
            <p:spPr>
              <a:xfrm rot="-5807687">
                <a:off x="4342339" y="831945"/>
                <a:ext cx="110006" cy="16041"/>
              </a:xfrm>
              <a:custGeom>
                <a:avLst/>
                <a:gdLst/>
                <a:ahLst/>
                <a:cxnLst/>
                <a:rect l="l" t="t" r="r" b="b"/>
                <a:pathLst>
                  <a:path w="1687" h="246" extrusionOk="0">
                    <a:moveTo>
                      <a:pt x="1605" y="128"/>
                    </a:moveTo>
                    <a:cubicBezTo>
                      <a:pt x="1141" y="23"/>
                      <a:pt x="680" y="0"/>
                      <a:pt x="209" y="47"/>
                    </a:cubicBezTo>
                    <a:cubicBezTo>
                      <a:pt x="101" y="57"/>
                      <a:pt x="0" y="171"/>
                      <a:pt x="168" y="154"/>
                    </a:cubicBezTo>
                    <a:cubicBezTo>
                      <a:pt x="586" y="111"/>
                      <a:pt x="999" y="138"/>
                      <a:pt x="1407" y="229"/>
                    </a:cubicBezTo>
                    <a:cubicBezTo>
                      <a:pt x="1471" y="246"/>
                      <a:pt x="1686" y="145"/>
                      <a:pt x="1605" y="12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4"/>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4"/>
              <p:cNvSpPr/>
              <p:nvPr/>
            </p:nvSpPr>
            <p:spPr>
              <a:xfrm rot="-5807687">
                <a:off x="4466865" y="774340"/>
                <a:ext cx="61948" cy="18715"/>
              </a:xfrm>
              <a:custGeom>
                <a:avLst/>
                <a:gdLst/>
                <a:ahLst/>
                <a:cxnLst/>
                <a:rect l="l" t="t" r="r" b="b"/>
                <a:pathLst>
                  <a:path w="950" h="287" extrusionOk="0">
                    <a:moveTo>
                      <a:pt x="822" y="165"/>
                    </a:moveTo>
                    <a:cubicBezTo>
                      <a:pt x="634" y="142"/>
                      <a:pt x="458" y="94"/>
                      <a:pt x="280" y="24"/>
                    </a:cubicBezTo>
                    <a:cubicBezTo>
                      <a:pt x="219" y="1"/>
                      <a:pt x="0" y="94"/>
                      <a:pt x="84" y="128"/>
                    </a:cubicBezTo>
                    <a:cubicBezTo>
                      <a:pt x="273" y="206"/>
                      <a:pt x="465" y="253"/>
                      <a:pt x="667" y="279"/>
                    </a:cubicBezTo>
                    <a:cubicBezTo>
                      <a:pt x="730" y="287"/>
                      <a:pt x="949" y="182"/>
                      <a:pt x="822" y="165"/>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4"/>
              <p:cNvSpPr/>
              <p:nvPr/>
            </p:nvSpPr>
            <p:spPr>
              <a:xfrm rot="-5807687">
                <a:off x="4290241" y="641816"/>
                <a:ext cx="121222" cy="87183"/>
              </a:xfrm>
              <a:custGeom>
                <a:avLst/>
                <a:gdLst/>
                <a:ahLst/>
                <a:cxnLst/>
                <a:rect l="l" t="t" r="r" b="b"/>
                <a:pathLst>
                  <a:path w="1859" h="1337" extrusionOk="0">
                    <a:moveTo>
                      <a:pt x="1775" y="1202"/>
                    </a:moveTo>
                    <a:cubicBezTo>
                      <a:pt x="1206" y="905"/>
                      <a:pt x="641" y="593"/>
                      <a:pt x="270" y="54"/>
                    </a:cubicBezTo>
                    <a:cubicBezTo>
                      <a:pt x="233" y="0"/>
                      <a:pt x="1" y="77"/>
                      <a:pt x="44" y="142"/>
                    </a:cubicBezTo>
                    <a:cubicBezTo>
                      <a:pt x="422" y="690"/>
                      <a:pt x="1001" y="1003"/>
                      <a:pt x="1576" y="1306"/>
                    </a:cubicBezTo>
                    <a:cubicBezTo>
                      <a:pt x="1634" y="1337"/>
                      <a:pt x="1859" y="1245"/>
                      <a:pt x="1775" y="12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 name="Google Shape;909;p24"/>
            <p:cNvGrpSpPr/>
            <p:nvPr/>
          </p:nvGrpSpPr>
          <p:grpSpPr>
            <a:xfrm flipH="1">
              <a:off x="-589612" y="-501920"/>
              <a:ext cx="2324191" cy="2371414"/>
              <a:chOff x="1266768" y="48163"/>
              <a:chExt cx="1247865" cy="1273219"/>
            </a:xfrm>
          </p:grpSpPr>
          <p:sp>
            <p:nvSpPr>
              <p:cNvPr id="910" name="Google Shape;910;p24"/>
              <p:cNvSpPr/>
              <p:nvPr/>
            </p:nvSpPr>
            <p:spPr>
              <a:xfrm rot="-2333254">
                <a:off x="1484576" y="194463"/>
                <a:ext cx="812248" cy="980620"/>
              </a:xfrm>
              <a:custGeom>
                <a:avLst/>
                <a:gdLst/>
                <a:ahLst/>
                <a:cxnLst/>
                <a:rect l="l" t="t" r="r" b="b"/>
                <a:pathLst>
                  <a:path w="8447" h="10198" extrusionOk="0">
                    <a:moveTo>
                      <a:pt x="5585" y="1"/>
                    </a:moveTo>
                    <a:cubicBezTo>
                      <a:pt x="5515" y="287"/>
                      <a:pt x="5441" y="600"/>
                      <a:pt x="5380" y="916"/>
                    </a:cubicBezTo>
                    <a:cubicBezTo>
                      <a:pt x="5302" y="815"/>
                      <a:pt x="5229" y="704"/>
                      <a:pt x="5171" y="586"/>
                    </a:cubicBezTo>
                    <a:cubicBezTo>
                      <a:pt x="5060" y="1142"/>
                      <a:pt x="4996" y="1819"/>
                      <a:pt x="5246" y="2378"/>
                    </a:cubicBezTo>
                    <a:cubicBezTo>
                      <a:pt x="3761" y="1688"/>
                      <a:pt x="2495" y="2340"/>
                      <a:pt x="1980" y="2690"/>
                    </a:cubicBezTo>
                    <a:cubicBezTo>
                      <a:pt x="2128" y="2727"/>
                      <a:pt x="2266" y="2778"/>
                      <a:pt x="2401" y="2839"/>
                    </a:cubicBezTo>
                    <a:cubicBezTo>
                      <a:pt x="1744" y="2889"/>
                      <a:pt x="1108" y="3148"/>
                      <a:pt x="523" y="3468"/>
                    </a:cubicBezTo>
                    <a:cubicBezTo>
                      <a:pt x="654" y="3518"/>
                      <a:pt x="785" y="3566"/>
                      <a:pt x="916" y="3613"/>
                    </a:cubicBezTo>
                    <a:cubicBezTo>
                      <a:pt x="495" y="3859"/>
                      <a:pt x="172" y="4098"/>
                      <a:pt x="1" y="4283"/>
                    </a:cubicBezTo>
                    <a:cubicBezTo>
                      <a:pt x="304" y="4603"/>
                      <a:pt x="607" y="4919"/>
                      <a:pt x="923" y="5226"/>
                    </a:cubicBezTo>
                    <a:cubicBezTo>
                      <a:pt x="812" y="5229"/>
                      <a:pt x="701" y="5235"/>
                      <a:pt x="590" y="5239"/>
                    </a:cubicBezTo>
                    <a:cubicBezTo>
                      <a:pt x="1068" y="5751"/>
                      <a:pt x="1660" y="6141"/>
                      <a:pt x="2313" y="6377"/>
                    </a:cubicBezTo>
                    <a:cubicBezTo>
                      <a:pt x="2155" y="6421"/>
                      <a:pt x="1990" y="6450"/>
                      <a:pt x="1795" y="6461"/>
                    </a:cubicBezTo>
                    <a:cubicBezTo>
                      <a:pt x="2269" y="6949"/>
                      <a:pt x="3424" y="7999"/>
                      <a:pt x="5249" y="7295"/>
                    </a:cubicBezTo>
                    <a:cubicBezTo>
                      <a:pt x="4848" y="7800"/>
                      <a:pt x="4768" y="8511"/>
                      <a:pt x="4764" y="9104"/>
                    </a:cubicBezTo>
                    <a:cubicBezTo>
                      <a:pt x="4858" y="8975"/>
                      <a:pt x="4973" y="8868"/>
                      <a:pt x="5097" y="8770"/>
                    </a:cubicBezTo>
                    <a:cubicBezTo>
                      <a:pt x="5117" y="9255"/>
                      <a:pt x="5205" y="9756"/>
                      <a:pt x="5286" y="10198"/>
                    </a:cubicBezTo>
                    <a:cubicBezTo>
                      <a:pt x="5747" y="10013"/>
                      <a:pt x="6265" y="9477"/>
                      <a:pt x="6720" y="9053"/>
                    </a:cubicBezTo>
                    <a:cubicBezTo>
                      <a:pt x="6720" y="9053"/>
                      <a:pt x="6673" y="9444"/>
                      <a:pt x="6736" y="9699"/>
                    </a:cubicBezTo>
                    <a:cubicBezTo>
                      <a:pt x="7491" y="9171"/>
                      <a:pt x="7572" y="8161"/>
                      <a:pt x="7572" y="8161"/>
                    </a:cubicBezTo>
                    <a:cubicBezTo>
                      <a:pt x="7572" y="8161"/>
                      <a:pt x="7774" y="8659"/>
                      <a:pt x="7797" y="8777"/>
                    </a:cubicBezTo>
                    <a:cubicBezTo>
                      <a:pt x="8150" y="8420"/>
                      <a:pt x="8332" y="7905"/>
                      <a:pt x="8336" y="7400"/>
                    </a:cubicBezTo>
                    <a:cubicBezTo>
                      <a:pt x="8339" y="6912"/>
                      <a:pt x="8134" y="5737"/>
                      <a:pt x="7521" y="5202"/>
                    </a:cubicBezTo>
                    <a:cubicBezTo>
                      <a:pt x="7541" y="5171"/>
                      <a:pt x="7565" y="5131"/>
                      <a:pt x="7595" y="5081"/>
                    </a:cubicBezTo>
                    <a:cubicBezTo>
                      <a:pt x="8259" y="4545"/>
                      <a:pt x="8447" y="3283"/>
                      <a:pt x="8433" y="2778"/>
                    </a:cubicBezTo>
                    <a:cubicBezTo>
                      <a:pt x="8417" y="2269"/>
                      <a:pt x="8221" y="1764"/>
                      <a:pt x="7861" y="1425"/>
                    </a:cubicBezTo>
                    <a:cubicBezTo>
                      <a:pt x="7817" y="1654"/>
                      <a:pt x="7771" y="1882"/>
                      <a:pt x="7726" y="2115"/>
                    </a:cubicBezTo>
                    <a:cubicBezTo>
                      <a:pt x="7636" y="1475"/>
                      <a:pt x="7077" y="540"/>
                      <a:pt x="6757" y="213"/>
                    </a:cubicBezTo>
                    <a:cubicBezTo>
                      <a:pt x="6707" y="627"/>
                      <a:pt x="6615" y="788"/>
                      <a:pt x="6615" y="788"/>
                    </a:cubicBezTo>
                    <a:cubicBezTo>
                      <a:pt x="6306" y="411"/>
                      <a:pt x="5902" y="145"/>
                      <a:pt x="5585" y="1"/>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4"/>
              <p:cNvSpPr/>
              <p:nvPr/>
            </p:nvSpPr>
            <p:spPr>
              <a:xfrm rot="-2333254">
                <a:off x="1521484" y="542409"/>
                <a:ext cx="914271" cy="145391"/>
              </a:xfrm>
              <a:custGeom>
                <a:avLst/>
                <a:gdLst/>
                <a:ahLst/>
                <a:cxnLst/>
                <a:rect l="l" t="t" r="r" b="b"/>
                <a:pathLst>
                  <a:path w="9508" h="1512" extrusionOk="0">
                    <a:moveTo>
                      <a:pt x="25" y="44"/>
                    </a:moveTo>
                    <a:cubicBezTo>
                      <a:pt x="3091" y="960"/>
                      <a:pt x="6448" y="1512"/>
                      <a:pt x="9484" y="199"/>
                    </a:cubicBezTo>
                    <a:cubicBezTo>
                      <a:pt x="9507" y="189"/>
                      <a:pt x="9491" y="145"/>
                      <a:pt x="9467" y="155"/>
                    </a:cubicBezTo>
                    <a:cubicBezTo>
                      <a:pt x="6353" y="1407"/>
                      <a:pt x="3176" y="795"/>
                      <a:pt x="35" y="7"/>
                    </a:cubicBezTo>
                    <a:cubicBezTo>
                      <a:pt x="11" y="1"/>
                      <a:pt x="1" y="37"/>
                      <a:pt x="25" y="44"/>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4"/>
              <p:cNvSpPr/>
              <p:nvPr/>
            </p:nvSpPr>
            <p:spPr>
              <a:xfrm rot="-2333254">
                <a:off x="2113066" y="520283"/>
                <a:ext cx="116351" cy="341938"/>
              </a:xfrm>
              <a:custGeom>
                <a:avLst/>
                <a:gdLst/>
                <a:ahLst/>
                <a:cxnLst/>
                <a:rect l="l" t="t" r="r" b="b"/>
                <a:pathLst>
                  <a:path w="1210" h="3556" extrusionOk="0">
                    <a:moveTo>
                      <a:pt x="1068" y="13"/>
                    </a:moveTo>
                    <a:cubicBezTo>
                      <a:pt x="1132" y="1333"/>
                      <a:pt x="755" y="2437"/>
                      <a:pt x="14" y="3515"/>
                    </a:cubicBezTo>
                    <a:cubicBezTo>
                      <a:pt x="1" y="3538"/>
                      <a:pt x="35" y="3555"/>
                      <a:pt x="52" y="3535"/>
                    </a:cubicBezTo>
                    <a:cubicBezTo>
                      <a:pt x="822" y="2485"/>
                      <a:pt x="1209" y="1323"/>
                      <a:pt x="1091" y="13"/>
                    </a:cubicBezTo>
                    <a:cubicBezTo>
                      <a:pt x="1088" y="0"/>
                      <a:pt x="1068" y="0"/>
                      <a:pt x="1068" y="13"/>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4"/>
              <p:cNvSpPr/>
              <p:nvPr/>
            </p:nvSpPr>
            <p:spPr>
              <a:xfrm rot="-2333254">
                <a:off x="2242121" y="649802"/>
                <a:ext cx="25674" cy="172700"/>
              </a:xfrm>
              <a:custGeom>
                <a:avLst/>
                <a:gdLst/>
                <a:ahLst/>
                <a:cxnLst/>
                <a:rect l="l" t="t" r="r" b="b"/>
                <a:pathLst>
                  <a:path w="267" h="1796" extrusionOk="0">
                    <a:moveTo>
                      <a:pt x="33" y="41"/>
                    </a:moveTo>
                    <a:cubicBezTo>
                      <a:pt x="175" y="624"/>
                      <a:pt x="159" y="1192"/>
                      <a:pt x="4" y="1769"/>
                    </a:cubicBezTo>
                    <a:cubicBezTo>
                      <a:pt x="0" y="1789"/>
                      <a:pt x="27" y="1795"/>
                      <a:pt x="37" y="1778"/>
                    </a:cubicBezTo>
                    <a:cubicBezTo>
                      <a:pt x="249" y="1223"/>
                      <a:pt x="266" y="594"/>
                      <a:pt x="78" y="31"/>
                    </a:cubicBezTo>
                    <a:cubicBezTo>
                      <a:pt x="71" y="1"/>
                      <a:pt x="27" y="11"/>
                      <a:pt x="33" y="4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4"/>
              <p:cNvSpPr/>
              <p:nvPr/>
            </p:nvSpPr>
            <p:spPr>
              <a:xfrm rot="-2333254">
                <a:off x="2079526" y="610364"/>
                <a:ext cx="127313" cy="135391"/>
              </a:xfrm>
              <a:custGeom>
                <a:avLst/>
                <a:gdLst/>
                <a:ahLst/>
                <a:cxnLst/>
                <a:rect l="l" t="t" r="r" b="b"/>
                <a:pathLst>
                  <a:path w="1324" h="1408" extrusionOk="0">
                    <a:moveTo>
                      <a:pt x="1280" y="11"/>
                    </a:moveTo>
                    <a:cubicBezTo>
                      <a:pt x="714" y="284"/>
                      <a:pt x="317" y="822"/>
                      <a:pt x="14" y="1357"/>
                    </a:cubicBezTo>
                    <a:cubicBezTo>
                      <a:pt x="1" y="1384"/>
                      <a:pt x="37" y="1407"/>
                      <a:pt x="54" y="1381"/>
                    </a:cubicBezTo>
                    <a:cubicBezTo>
                      <a:pt x="411" y="869"/>
                      <a:pt x="731" y="347"/>
                      <a:pt x="1300" y="45"/>
                    </a:cubicBezTo>
                    <a:cubicBezTo>
                      <a:pt x="1323" y="31"/>
                      <a:pt x="1303" y="1"/>
                      <a:pt x="1280" y="1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4"/>
              <p:cNvSpPr/>
              <p:nvPr/>
            </p:nvSpPr>
            <p:spPr>
              <a:xfrm rot="-2333254">
                <a:off x="1824198" y="678060"/>
                <a:ext cx="248088" cy="123467"/>
              </a:xfrm>
              <a:custGeom>
                <a:avLst/>
                <a:gdLst/>
                <a:ahLst/>
                <a:cxnLst/>
                <a:rect l="l" t="t" r="r" b="b"/>
                <a:pathLst>
                  <a:path w="2580" h="1284" extrusionOk="0">
                    <a:moveTo>
                      <a:pt x="2525" y="21"/>
                    </a:moveTo>
                    <a:cubicBezTo>
                      <a:pt x="1782" y="627"/>
                      <a:pt x="957" y="1008"/>
                      <a:pt x="31" y="1237"/>
                    </a:cubicBezTo>
                    <a:cubicBezTo>
                      <a:pt x="0" y="1244"/>
                      <a:pt x="14" y="1284"/>
                      <a:pt x="41" y="1281"/>
                    </a:cubicBezTo>
                    <a:cubicBezTo>
                      <a:pt x="987" y="1129"/>
                      <a:pt x="1845" y="684"/>
                      <a:pt x="2556" y="52"/>
                    </a:cubicBezTo>
                    <a:cubicBezTo>
                      <a:pt x="2579" y="32"/>
                      <a:pt x="2545" y="1"/>
                      <a:pt x="2525" y="2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4"/>
              <p:cNvSpPr/>
              <p:nvPr/>
            </p:nvSpPr>
            <p:spPr>
              <a:xfrm rot="-2333254">
                <a:off x="1755575" y="534525"/>
                <a:ext cx="156738" cy="185008"/>
              </a:xfrm>
              <a:custGeom>
                <a:avLst/>
                <a:gdLst/>
                <a:ahLst/>
                <a:cxnLst/>
                <a:rect l="l" t="t" r="r" b="b"/>
                <a:pathLst>
                  <a:path w="1630" h="1924" extrusionOk="0">
                    <a:moveTo>
                      <a:pt x="1623" y="1879"/>
                    </a:moveTo>
                    <a:cubicBezTo>
                      <a:pt x="1415" y="1075"/>
                      <a:pt x="879" y="247"/>
                      <a:pt x="37" y="8"/>
                    </a:cubicBezTo>
                    <a:cubicBezTo>
                      <a:pt x="7" y="0"/>
                      <a:pt x="1" y="41"/>
                      <a:pt x="24" y="51"/>
                    </a:cubicBezTo>
                    <a:cubicBezTo>
                      <a:pt x="832" y="364"/>
                      <a:pt x="1354" y="1071"/>
                      <a:pt x="1576" y="1893"/>
                    </a:cubicBezTo>
                    <a:cubicBezTo>
                      <a:pt x="1586" y="1923"/>
                      <a:pt x="1630" y="1910"/>
                      <a:pt x="1623" y="1879"/>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4"/>
              <p:cNvSpPr/>
              <p:nvPr/>
            </p:nvSpPr>
            <p:spPr>
              <a:xfrm rot="-2333254">
                <a:off x="1672882" y="781938"/>
                <a:ext cx="171065" cy="60580"/>
              </a:xfrm>
              <a:custGeom>
                <a:avLst/>
                <a:gdLst/>
                <a:ahLst/>
                <a:cxnLst/>
                <a:rect l="l" t="t" r="r" b="b"/>
                <a:pathLst>
                  <a:path w="1779" h="630" extrusionOk="0">
                    <a:moveTo>
                      <a:pt x="1734" y="17"/>
                    </a:moveTo>
                    <a:cubicBezTo>
                      <a:pt x="1317" y="401"/>
                      <a:pt x="583" y="573"/>
                      <a:pt x="24" y="529"/>
                    </a:cubicBezTo>
                    <a:cubicBezTo>
                      <a:pt x="1" y="526"/>
                      <a:pt x="1" y="560"/>
                      <a:pt x="24" y="563"/>
                    </a:cubicBezTo>
                    <a:cubicBezTo>
                      <a:pt x="603" y="630"/>
                      <a:pt x="1334" y="455"/>
                      <a:pt x="1761" y="44"/>
                    </a:cubicBezTo>
                    <a:cubicBezTo>
                      <a:pt x="1778" y="28"/>
                      <a:pt x="1751" y="1"/>
                      <a:pt x="1734" y="17"/>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4"/>
              <p:cNvSpPr/>
              <p:nvPr/>
            </p:nvSpPr>
            <p:spPr>
              <a:xfrm rot="-2333254">
                <a:off x="1943522" y="280192"/>
                <a:ext cx="63176" cy="320303"/>
              </a:xfrm>
              <a:custGeom>
                <a:avLst/>
                <a:gdLst/>
                <a:ahLst/>
                <a:cxnLst/>
                <a:rect l="l" t="t" r="r" b="b"/>
                <a:pathLst>
                  <a:path w="657" h="3331" extrusionOk="0">
                    <a:moveTo>
                      <a:pt x="654" y="3310"/>
                    </a:moveTo>
                    <a:cubicBezTo>
                      <a:pt x="657" y="2186"/>
                      <a:pt x="461" y="1075"/>
                      <a:pt x="48" y="25"/>
                    </a:cubicBezTo>
                    <a:cubicBezTo>
                      <a:pt x="41" y="1"/>
                      <a:pt x="1" y="11"/>
                      <a:pt x="7" y="35"/>
                    </a:cubicBezTo>
                    <a:cubicBezTo>
                      <a:pt x="385" y="1105"/>
                      <a:pt x="593" y="2176"/>
                      <a:pt x="623" y="3310"/>
                    </a:cubicBezTo>
                    <a:cubicBezTo>
                      <a:pt x="623" y="3330"/>
                      <a:pt x="654" y="3330"/>
                      <a:pt x="654" y="331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4"/>
              <p:cNvSpPr/>
              <p:nvPr/>
            </p:nvSpPr>
            <p:spPr>
              <a:xfrm rot="-2333254">
                <a:off x="1870286" y="373523"/>
                <a:ext cx="125967" cy="151353"/>
              </a:xfrm>
              <a:custGeom>
                <a:avLst/>
                <a:gdLst/>
                <a:ahLst/>
                <a:cxnLst/>
                <a:rect l="l" t="t" r="r" b="b"/>
                <a:pathLst>
                  <a:path w="1310" h="1574" extrusionOk="0">
                    <a:moveTo>
                      <a:pt x="1302" y="1553"/>
                    </a:moveTo>
                    <a:cubicBezTo>
                      <a:pt x="801" y="1109"/>
                      <a:pt x="387" y="580"/>
                      <a:pt x="33" y="15"/>
                    </a:cubicBezTo>
                    <a:cubicBezTo>
                      <a:pt x="23" y="1"/>
                      <a:pt x="0" y="15"/>
                      <a:pt x="10" y="28"/>
                    </a:cubicBezTo>
                    <a:cubicBezTo>
                      <a:pt x="316" y="613"/>
                      <a:pt x="780" y="1146"/>
                      <a:pt x="1289" y="1566"/>
                    </a:cubicBezTo>
                    <a:cubicBezTo>
                      <a:pt x="1296" y="1573"/>
                      <a:pt x="1310" y="1559"/>
                      <a:pt x="1302" y="1553"/>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4"/>
              <p:cNvSpPr/>
              <p:nvPr/>
            </p:nvSpPr>
            <p:spPr>
              <a:xfrm rot="-2333254">
                <a:off x="1899174" y="263645"/>
                <a:ext cx="25674" cy="144237"/>
              </a:xfrm>
              <a:custGeom>
                <a:avLst/>
                <a:gdLst/>
                <a:ahLst/>
                <a:cxnLst/>
                <a:rect l="l" t="t" r="r" b="b"/>
                <a:pathLst>
                  <a:path w="267" h="1500" extrusionOk="0">
                    <a:moveTo>
                      <a:pt x="51" y="1475"/>
                    </a:moveTo>
                    <a:cubicBezTo>
                      <a:pt x="195" y="1007"/>
                      <a:pt x="267" y="516"/>
                      <a:pt x="216" y="31"/>
                    </a:cubicBezTo>
                    <a:cubicBezTo>
                      <a:pt x="216" y="4"/>
                      <a:pt x="172" y="0"/>
                      <a:pt x="175" y="31"/>
                    </a:cubicBezTo>
                    <a:cubicBezTo>
                      <a:pt x="192" y="522"/>
                      <a:pt x="152" y="990"/>
                      <a:pt x="10" y="1462"/>
                    </a:cubicBezTo>
                    <a:cubicBezTo>
                      <a:pt x="1" y="1489"/>
                      <a:pt x="41" y="1499"/>
                      <a:pt x="51" y="1475"/>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4"/>
              <p:cNvSpPr/>
              <p:nvPr/>
            </p:nvSpPr>
            <p:spPr>
              <a:xfrm rot="-2333254">
                <a:off x="1783407" y="477991"/>
                <a:ext cx="30194" cy="147699"/>
              </a:xfrm>
              <a:custGeom>
                <a:avLst/>
                <a:gdLst/>
                <a:ahLst/>
                <a:cxnLst/>
                <a:rect l="l" t="t" r="r" b="b"/>
                <a:pathLst>
                  <a:path w="314" h="1536" extrusionOk="0">
                    <a:moveTo>
                      <a:pt x="303" y="1512"/>
                    </a:moveTo>
                    <a:cubicBezTo>
                      <a:pt x="314" y="997"/>
                      <a:pt x="233" y="492"/>
                      <a:pt x="34" y="17"/>
                    </a:cubicBezTo>
                    <a:cubicBezTo>
                      <a:pt x="28" y="0"/>
                      <a:pt x="0" y="7"/>
                      <a:pt x="7" y="24"/>
                    </a:cubicBezTo>
                    <a:cubicBezTo>
                      <a:pt x="179" y="509"/>
                      <a:pt x="273" y="997"/>
                      <a:pt x="270" y="1512"/>
                    </a:cubicBezTo>
                    <a:cubicBezTo>
                      <a:pt x="270" y="1535"/>
                      <a:pt x="303" y="1535"/>
                      <a:pt x="303" y="1512"/>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4"/>
              <p:cNvSpPr/>
              <p:nvPr/>
            </p:nvSpPr>
            <p:spPr>
              <a:xfrm rot="-2333254">
                <a:off x="1607231" y="696865"/>
                <a:ext cx="128275" cy="111832"/>
              </a:xfrm>
              <a:custGeom>
                <a:avLst/>
                <a:gdLst/>
                <a:ahLst/>
                <a:cxnLst/>
                <a:rect l="l" t="t" r="r" b="b"/>
                <a:pathLst>
                  <a:path w="1334" h="1163" extrusionOk="0">
                    <a:moveTo>
                      <a:pt x="1327" y="1135"/>
                    </a:moveTo>
                    <a:cubicBezTo>
                      <a:pt x="1054" y="597"/>
                      <a:pt x="609" y="176"/>
                      <a:pt x="23" y="7"/>
                    </a:cubicBezTo>
                    <a:cubicBezTo>
                      <a:pt x="7" y="0"/>
                      <a:pt x="0" y="24"/>
                      <a:pt x="17" y="31"/>
                    </a:cubicBezTo>
                    <a:cubicBezTo>
                      <a:pt x="559" y="253"/>
                      <a:pt x="1020" y="630"/>
                      <a:pt x="1306" y="1148"/>
                    </a:cubicBezTo>
                    <a:cubicBezTo>
                      <a:pt x="1313" y="1162"/>
                      <a:pt x="1333" y="1148"/>
                      <a:pt x="1327" y="1135"/>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2402"/>
        <p:cNvGrpSpPr/>
        <p:nvPr/>
      </p:nvGrpSpPr>
      <p:grpSpPr>
        <a:xfrm>
          <a:off x="0" y="0"/>
          <a:ext cx="0" cy="0"/>
          <a:chOff x="0" y="0"/>
          <a:chExt cx="0" cy="0"/>
        </a:xfrm>
      </p:grpSpPr>
      <p:sp>
        <p:nvSpPr>
          <p:cNvPr id="2403" name="Google Shape;2403;p34"/>
          <p:cNvSpPr txBox="1">
            <a:spLocks noGrp="1"/>
          </p:cNvSpPr>
          <p:nvPr>
            <p:ph type="title"/>
          </p:nvPr>
        </p:nvSpPr>
        <p:spPr>
          <a:xfrm>
            <a:off x="900000" y="1233175"/>
            <a:ext cx="3472200" cy="1482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 Picture Always Reinforces the Concept</a:t>
            </a:r>
            <a:endParaRPr/>
          </a:p>
        </p:txBody>
      </p:sp>
      <p:sp>
        <p:nvSpPr>
          <p:cNvPr id="2404" name="Google Shape;2404;p34"/>
          <p:cNvSpPr txBox="1">
            <a:spLocks noGrp="1"/>
          </p:cNvSpPr>
          <p:nvPr>
            <p:ph type="subTitle" idx="1"/>
          </p:nvPr>
        </p:nvSpPr>
        <p:spPr>
          <a:xfrm>
            <a:off x="900000" y="2698357"/>
            <a:ext cx="2687400" cy="123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If you want to replace this picture in Google Slides, select it, right-click and choose Replace image &gt; Upload from computer. Open the file that you want and then adjust it if needed. In PowerPoint, select the picture, right-click and choose Change Picture. Open the file and adjust it.</a:t>
            </a:r>
            <a:endParaRPr/>
          </a:p>
        </p:txBody>
      </p:sp>
      <p:pic>
        <p:nvPicPr>
          <p:cNvPr id="2405" name="Google Shape;2405;p34"/>
          <p:cNvPicPr preferRelativeResize="0"/>
          <p:nvPr/>
        </p:nvPicPr>
        <p:blipFill rotWithShape="1">
          <a:blip r:embed="rId3">
            <a:alphaModFix/>
          </a:blip>
          <a:srcRect b="911"/>
          <a:stretch/>
        </p:blipFill>
        <p:spPr>
          <a:xfrm rot="5400000">
            <a:off x="4735008" y="745038"/>
            <a:ext cx="5154030" cy="3663954"/>
          </a:xfrm>
          <a:prstGeom prst="flowChartDocumen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409"/>
        <p:cNvGrpSpPr/>
        <p:nvPr/>
      </p:nvGrpSpPr>
      <p:grpSpPr>
        <a:xfrm>
          <a:off x="0" y="0"/>
          <a:ext cx="0" cy="0"/>
          <a:chOff x="0" y="0"/>
          <a:chExt cx="0" cy="0"/>
        </a:xfrm>
      </p:grpSpPr>
      <p:sp>
        <p:nvSpPr>
          <p:cNvPr id="2410" name="Google Shape;2410;p35"/>
          <p:cNvSpPr txBox="1">
            <a:spLocks noGrp="1"/>
          </p:cNvSpPr>
          <p:nvPr>
            <p:ph type="title"/>
          </p:nvPr>
        </p:nvSpPr>
        <p:spPr>
          <a:xfrm>
            <a:off x="2491125" y="1559550"/>
            <a:ext cx="4161600" cy="202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2414"/>
        <p:cNvGrpSpPr/>
        <p:nvPr/>
      </p:nvGrpSpPr>
      <p:grpSpPr>
        <a:xfrm>
          <a:off x="0" y="0"/>
          <a:ext cx="0" cy="0"/>
          <a:chOff x="0" y="0"/>
          <a:chExt cx="0" cy="0"/>
        </a:xfrm>
      </p:grpSpPr>
      <p:grpSp>
        <p:nvGrpSpPr>
          <p:cNvPr id="2415" name="Google Shape;2415;p36"/>
          <p:cNvGrpSpPr/>
          <p:nvPr/>
        </p:nvGrpSpPr>
        <p:grpSpPr>
          <a:xfrm>
            <a:off x="4152899" y="1995800"/>
            <a:ext cx="825425" cy="1440733"/>
            <a:chOff x="4139625" y="2240524"/>
            <a:chExt cx="825425" cy="1244801"/>
          </a:xfrm>
        </p:grpSpPr>
        <p:cxnSp>
          <p:nvCxnSpPr>
            <p:cNvPr id="2416" name="Google Shape;2416;p36"/>
            <p:cNvCxnSpPr/>
            <p:nvPr/>
          </p:nvCxnSpPr>
          <p:spPr>
            <a:xfrm rot="10800000">
              <a:off x="4556462" y="2240524"/>
              <a:ext cx="0" cy="1221900"/>
            </a:xfrm>
            <a:prstGeom prst="straightConnector1">
              <a:avLst/>
            </a:prstGeom>
            <a:noFill/>
            <a:ln w="19050" cap="flat" cmpd="sng">
              <a:solidFill>
                <a:schemeClr val="lt1"/>
              </a:solidFill>
              <a:prstDash val="solid"/>
              <a:round/>
              <a:headEnd type="none" w="med" len="med"/>
              <a:tailEnd type="none" w="med" len="med"/>
            </a:ln>
          </p:spPr>
        </p:cxnSp>
        <p:cxnSp>
          <p:nvCxnSpPr>
            <p:cNvPr id="2417" name="Google Shape;2417;p36"/>
            <p:cNvCxnSpPr/>
            <p:nvPr/>
          </p:nvCxnSpPr>
          <p:spPr>
            <a:xfrm rot="10800000">
              <a:off x="4139625" y="2747925"/>
              <a:ext cx="0" cy="737400"/>
            </a:xfrm>
            <a:prstGeom prst="straightConnector1">
              <a:avLst/>
            </a:prstGeom>
            <a:noFill/>
            <a:ln w="19050" cap="flat" cmpd="sng">
              <a:solidFill>
                <a:schemeClr val="lt1"/>
              </a:solidFill>
              <a:prstDash val="solid"/>
              <a:round/>
              <a:headEnd type="none" w="med" len="med"/>
              <a:tailEnd type="none" w="med" len="med"/>
            </a:ln>
          </p:spPr>
        </p:cxnSp>
        <p:cxnSp>
          <p:nvCxnSpPr>
            <p:cNvPr id="2418" name="Google Shape;2418;p36"/>
            <p:cNvCxnSpPr/>
            <p:nvPr/>
          </p:nvCxnSpPr>
          <p:spPr>
            <a:xfrm rot="10800000">
              <a:off x="4965050" y="2747925"/>
              <a:ext cx="0" cy="737400"/>
            </a:xfrm>
            <a:prstGeom prst="straightConnector1">
              <a:avLst/>
            </a:prstGeom>
            <a:noFill/>
            <a:ln w="19050" cap="flat" cmpd="sng">
              <a:solidFill>
                <a:schemeClr val="lt1"/>
              </a:solidFill>
              <a:prstDash val="solid"/>
              <a:round/>
              <a:headEnd type="none" w="med" len="med"/>
              <a:tailEnd type="none" w="med" len="med"/>
            </a:ln>
          </p:spPr>
        </p:cxnSp>
      </p:grpSp>
      <p:sp>
        <p:nvSpPr>
          <p:cNvPr id="2419" name="Google Shape;2419;p36"/>
          <p:cNvSpPr txBox="1">
            <a:spLocks noGrp="1"/>
          </p:cNvSpPr>
          <p:nvPr>
            <p:ph type="title"/>
          </p:nvPr>
        </p:nvSpPr>
        <p:spPr>
          <a:xfrm>
            <a:off x="720000" y="445025"/>
            <a:ext cx="7692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Reinforce the Concept Using Infographics!</a:t>
            </a:r>
            <a:endParaRPr/>
          </a:p>
        </p:txBody>
      </p:sp>
      <p:sp>
        <p:nvSpPr>
          <p:cNvPr id="2420" name="Google Shape;2420;p36"/>
          <p:cNvSpPr/>
          <p:nvPr/>
        </p:nvSpPr>
        <p:spPr>
          <a:xfrm>
            <a:off x="3322348" y="3307950"/>
            <a:ext cx="9893" cy="450"/>
          </a:xfrm>
          <a:custGeom>
            <a:avLst/>
            <a:gdLst/>
            <a:ahLst/>
            <a:cxnLst/>
            <a:rect l="l" t="t" r="r" b="b"/>
            <a:pathLst>
              <a:path w="110" h="5" extrusionOk="0">
                <a:moveTo>
                  <a:pt x="85" y="1"/>
                </a:moveTo>
                <a:cubicBezTo>
                  <a:pt x="57" y="4"/>
                  <a:pt x="28" y="4"/>
                  <a:pt x="0" y="4"/>
                </a:cubicBezTo>
                <a:lnTo>
                  <a:pt x="0" y="4"/>
                </a:lnTo>
                <a:cubicBezTo>
                  <a:pt x="28" y="4"/>
                  <a:pt x="57" y="4"/>
                  <a:pt x="85" y="1"/>
                </a:cubicBezTo>
                <a:close/>
                <a:moveTo>
                  <a:pt x="110" y="1"/>
                </a:moveTo>
                <a:lnTo>
                  <a:pt x="110" y="1"/>
                </a:lnTo>
                <a:close/>
              </a:path>
            </a:pathLst>
          </a:custGeom>
          <a:solidFill>
            <a:srgbClr val="F6D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6"/>
          <p:cNvSpPr/>
          <p:nvPr/>
        </p:nvSpPr>
        <p:spPr>
          <a:xfrm>
            <a:off x="5568024" y="4518453"/>
            <a:ext cx="9737" cy="32308"/>
          </a:xfrm>
          <a:custGeom>
            <a:avLst/>
            <a:gdLst/>
            <a:ahLst/>
            <a:cxnLst/>
            <a:rect l="l" t="t" r="r" b="b"/>
            <a:pathLst>
              <a:path w="132" h="438" extrusionOk="0">
                <a:moveTo>
                  <a:pt x="128" y="1"/>
                </a:moveTo>
                <a:cubicBezTo>
                  <a:pt x="87" y="148"/>
                  <a:pt x="44" y="293"/>
                  <a:pt x="0" y="438"/>
                </a:cubicBezTo>
                <a:lnTo>
                  <a:pt x="0" y="438"/>
                </a:lnTo>
                <a:cubicBezTo>
                  <a:pt x="44" y="296"/>
                  <a:pt x="87" y="148"/>
                  <a:pt x="132" y="4"/>
                </a:cubicBezTo>
                <a:cubicBezTo>
                  <a:pt x="132" y="1"/>
                  <a:pt x="128" y="1"/>
                  <a:pt x="128" y="1"/>
                </a:cubicBezTo>
                <a:close/>
              </a:path>
            </a:pathLst>
          </a:custGeom>
          <a:solidFill>
            <a:srgbClr val="F0C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6"/>
          <p:cNvSpPr/>
          <p:nvPr/>
        </p:nvSpPr>
        <p:spPr>
          <a:xfrm>
            <a:off x="5566032" y="4550686"/>
            <a:ext cx="2065" cy="6049"/>
          </a:xfrm>
          <a:custGeom>
            <a:avLst/>
            <a:gdLst/>
            <a:ahLst/>
            <a:cxnLst/>
            <a:rect l="l" t="t" r="r" b="b"/>
            <a:pathLst>
              <a:path w="28" h="82" extrusionOk="0">
                <a:moveTo>
                  <a:pt x="27" y="1"/>
                </a:moveTo>
                <a:cubicBezTo>
                  <a:pt x="17" y="28"/>
                  <a:pt x="7" y="55"/>
                  <a:pt x="0" y="81"/>
                </a:cubicBezTo>
                <a:lnTo>
                  <a:pt x="4" y="81"/>
                </a:lnTo>
                <a:cubicBezTo>
                  <a:pt x="10" y="55"/>
                  <a:pt x="21" y="28"/>
                  <a:pt x="27" y="1"/>
                </a:cubicBezTo>
                <a:close/>
              </a:path>
            </a:pathLst>
          </a:custGeom>
          <a:solidFill>
            <a:srgbClr val="6721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3" name="Google Shape;2423;p36"/>
          <p:cNvGrpSpPr/>
          <p:nvPr/>
        </p:nvGrpSpPr>
        <p:grpSpPr>
          <a:xfrm>
            <a:off x="2704345" y="3184207"/>
            <a:ext cx="3723305" cy="1744693"/>
            <a:chOff x="2704345" y="3184207"/>
            <a:chExt cx="3723305" cy="1744693"/>
          </a:xfrm>
        </p:grpSpPr>
        <p:grpSp>
          <p:nvGrpSpPr>
            <p:cNvPr id="2424" name="Google Shape;2424;p36"/>
            <p:cNvGrpSpPr/>
            <p:nvPr/>
          </p:nvGrpSpPr>
          <p:grpSpPr>
            <a:xfrm>
              <a:off x="2704345" y="3876739"/>
              <a:ext cx="1010485" cy="1052161"/>
              <a:chOff x="3092730" y="3907943"/>
              <a:chExt cx="802928" cy="836044"/>
            </a:xfrm>
          </p:grpSpPr>
          <p:sp>
            <p:nvSpPr>
              <p:cNvPr id="2425" name="Google Shape;2425;p36"/>
              <p:cNvSpPr/>
              <p:nvPr/>
            </p:nvSpPr>
            <p:spPr>
              <a:xfrm>
                <a:off x="3122739" y="4341608"/>
                <a:ext cx="456826" cy="257133"/>
              </a:xfrm>
              <a:custGeom>
                <a:avLst/>
                <a:gdLst/>
                <a:ahLst/>
                <a:cxnLst/>
                <a:rect l="l" t="t" r="r" b="b"/>
                <a:pathLst>
                  <a:path w="7794" h="4387" extrusionOk="0">
                    <a:moveTo>
                      <a:pt x="61" y="3582"/>
                    </a:moveTo>
                    <a:cubicBezTo>
                      <a:pt x="1122" y="4387"/>
                      <a:pt x="2704" y="3939"/>
                      <a:pt x="3838" y="3508"/>
                    </a:cubicBezTo>
                    <a:cubicBezTo>
                      <a:pt x="5535" y="2869"/>
                      <a:pt x="6972" y="1724"/>
                      <a:pt x="7760" y="67"/>
                    </a:cubicBezTo>
                    <a:cubicBezTo>
                      <a:pt x="7794" y="0"/>
                      <a:pt x="7659" y="4"/>
                      <a:pt x="7635" y="55"/>
                    </a:cubicBezTo>
                    <a:cubicBezTo>
                      <a:pt x="6895" y="1603"/>
                      <a:pt x="5582" y="2701"/>
                      <a:pt x="4007" y="3344"/>
                    </a:cubicBezTo>
                    <a:cubicBezTo>
                      <a:pt x="2872" y="3804"/>
                      <a:pt x="1232" y="4316"/>
                      <a:pt x="162" y="3508"/>
                    </a:cubicBezTo>
                    <a:cubicBezTo>
                      <a:pt x="118" y="3471"/>
                      <a:pt x="0" y="3538"/>
                      <a:pt x="61" y="3582"/>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6"/>
              <p:cNvSpPr/>
              <p:nvPr/>
            </p:nvSpPr>
            <p:spPr>
              <a:xfrm>
                <a:off x="3190377" y="4517618"/>
                <a:ext cx="75669" cy="50524"/>
              </a:xfrm>
              <a:custGeom>
                <a:avLst/>
                <a:gdLst/>
                <a:ahLst/>
                <a:cxnLst/>
                <a:rect l="l" t="t" r="r" b="b"/>
                <a:pathLst>
                  <a:path w="1291" h="862" extrusionOk="0">
                    <a:moveTo>
                      <a:pt x="32" y="94"/>
                    </a:moveTo>
                    <a:cubicBezTo>
                      <a:pt x="250" y="468"/>
                      <a:pt x="718" y="812"/>
                      <a:pt x="1152" y="855"/>
                    </a:cubicBezTo>
                    <a:cubicBezTo>
                      <a:pt x="1206" y="862"/>
                      <a:pt x="1290" y="785"/>
                      <a:pt x="1200" y="774"/>
                    </a:cubicBezTo>
                    <a:cubicBezTo>
                      <a:pt x="799" y="734"/>
                      <a:pt x="355" y="387"/>
                      <a:pt x="153" y="41"/>
                    </a:cubicBezTo>
                    <a:cubicBezTo>
                      <a:pt x="129" y="0"/>
                      <a:pt x="1" y="44"/>
                      <a:pt x="32" y="94"/>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6"/>
              <p:cNvSpPr/>
              <p:nvPr/>
            </p:nvSpPr>
            <p:spPr>
              <a:xfrm>
                <a:off x="3130652" y="4569079"/>
                <a:ext cx="79537" cy="45835"/>
              </a:xfrm>
              <a:custGeom>
                <a:avLst/>
                <a:gdLst/>
                <a:ahLst/>
                <a:cxnLst/>
                <a:rect l="l" t="t" r="r" b="b"/>
                <a:pathLst>
                  <a:path w="1357" h="782" extrusionOk="0">
                    <a:moveTo>
                      <a:pt x="91" y="771"/>
                    </a:moveTo>
                    <a:cubicBezTo>
                      <a:pt x="603" y="711"/>
                      <a:pt x="929" y="395"/>
                      <a:pt x="1296" y="65"/>
                    </a:cubicBezTo>
                    <a:cubicBezTo>
                      <a:pt x="1357" y="11"/>
                      <a:pt x="1226" y="1"/>
                      <a:pt x="1189" y="35"/>
                    </a:cubicBezTo>
                    <a:cubicBezTo>
                      <a:pt x="858" y="331"/>
                      <a:pt x="566" y="634"/>
                      <a:pt x="108" y="687"/>
                    </a:cubicBezTo>
                    <a:cubicBezTo>
                      <a:pt x="37" y="698"/>
                      <a:pt x="0" y="782"/>
                      <a:pt x="91" y="77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6"/>
              <p:cNvSpPr/>
              <p:nvPr/>
            </p:nvSpPr>
            <p:spPr>
              <a:xfrm>
                <a:off x="3092730" y="4526644"/>
                <a:ext cx="54744" cy="51813"/>
              </a:xfrm>
              <a:custGeom>
                <a:avLst/>
                <a:gdLst/>
                <a:ahLst/>
                <a:cxnLst/>
                <a:rect l="l" t="t" r="r" b="b"/>
                <a:pathLst>
                  <a:path w="934" h="884" extrusionOk="0">
                    <a:moveTo>
                      <a:pt x="361" y="15"/>
                    </a:moveTo>
                    <a:cubicBezTo>
                      <a:pt x="223" y="32"/>
                      <a:pt x="31" y="183"/>
                      <a:pt x="11" y="348"/>
                    </a:cubicBezTo>
                    <a:cubicBezTo>
                      <a:pt x="1" y="439"/>
                      <a:pt x="4" y="533"/>
                      <a:pt x="44" y="611"/>
                    </a:cubicBezTo>
                    <a:cubicBezTo>
                      <a:pt x="71" y="661"/>
                      <a:pt x="112" y="701"/>
                      <a:pt x="152" y="732"/>
                    </a:cubicBezTo>
                    <a:cubicBezTo>
                      <a:pt x="361" y="883"/>
                      <a:pt x="644" y="856"/>
                      <a:pt x="818" y="661"/>
                    </a:cubicBezTo>
                    <a:cubicBezTo>
                      <a:pt x="879" y="594"/>
                      <a:pt x="930" y="503"/>
                      <a:pt x="930" y="402"/>
                    </a:cubicBezTo>
                    <a:cubicBezTo>
                      <a:pt x="933" y="254"/>
                      <a:pt x="832" y="122"/>
                      <a:pt x="722" y="65"/>
                    </a:cubicBezTo>
                    <a:cubicBezTo>
                      <a:pt x="607" y="8"/>
                      <a:pt x="495" y="1"/>
                      <a:pt x="361" y="15"/>
                    </a:cubicBezTo>
                    <a:close/>
                  </a:path>
                </a:pathLst>
              </a:custGeom>
              <a:solidFill>
                <a:srgbClr val="A34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6"/>
              <p:cNvSpPr/>
              <p:nvPr/>
            </p:nvSpPr>
            <p:spPr>
              <a:xfrm>
                <a:off x="3119340" y="4599674"/>
                <a:ext cx="54803" cy="51755"/>
              </a:xfrm>
              <a:custGeom>
                <a:avLst/>
                <a:gdLst/>
                <a:ahLst/>
                <a:cxnLst/>
                <a:rect l="l" t="t" r="r" b="b"/>
                <a:pathLst>
                  <a:path w="935" h="883" extrusionOk="0">
                    <a:moveTo>
                      <a:pt x="361" y="14"/>
                    </a:moveTo>
                    <a:cubicBezTo>
                      <a:pt x="223" y="31"/>
                      <a:pt x="32" y="182"/>
                      <a:pt x="11" y="350"/>
                    </a:cubicBezTo>
                    <a:cubicBezTo>
                      <a:pt x="1" y="439"/>
                      <a:pt x="5" y="536"/>
                      <a:pt x="45" y="613"/>
                    </a:cubicBezTo>
                    <a:cubicBezTo>
                      <a:pt x="72" y="664"/>
                      <a:pt x="112" y="701"/>
                      <a:pt x="153" y="731"/>
                    </a:cubicBezTo>
                    <a:cubicBezTo>
                      <a:pt x="361" y="883"/>
                      <a:pt x="644" y="855"/>
                      <a:pt x="819" y="661"/>
                    </a:cubicBezTo>
                    <a:cubicBezTo>
                      <a:pt x="880" y="597"/>
                      <a:pt x="927" y="506"/>
                      <a:pt x="930" y="401"/>
                    </a:cubicBezTo>
                    <a:cubicBezTo>
                      <a:pt x="934" y="254"/>
                      <a:pt x="833" y="122"/>
                      <a:pt x="718" y="64"/>
                    </a:cubicBezTo>
                    <a:cubicBezTo>
                      <a:pt x="607" y="7"/>
                      <a:pt x="496" y="1"/>
                      <a:pt x="361" y="14"/>
                    </a:cubicBezTo>
                    <a:close/>
                  </a:path>
                </a:pathLst>
              </a:custGeom>
              <a:solidFill>
                <a:srgbClr val="A34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6"/>
              <p:cNvSpPr/>
              <p:nvPr/>
            </p:nvSpPr>
            <p:spPr>
              <a:xfrm>
                <a:off x="3162419" y="4488019"/>
                <a:ext cx="54685" cy="51696"/>
              </a:xfrm>
              <a:custGeom>
                <a:avLst/>
                <a:gdLst/>
                <a:ahLst/>
                <a:cxnLst/>
                <a:rect l="l" t="t" r="r" b="b"/>
                <a:pathLst>
                  <a:path w="933" h="882" extrusionOk="0">
                    <a:moveTo>
                      <a:pt x="361" y="13"/>
                    </a:moveTo>
                    <a:cubicBezTo>
                      <a:pt x="222" y="30"/>
                      <a:pt x="30" y="179"/>
                      <a:pt x="10" y="347"/>
                    </a:cubicBezTo>
                    <a:cubicBezTo>
                      <a:pt x="0" y="434"/>
                      <a:pt x="4" y="532"/>
                      <a:pt x="44" y="610"/>
                    </a:cubicBezTo>
                    <a:cubicBezTo>
                      <a:pt x="71" y="660"/>
                      <a:pt x="111" y="700"/>
                      <a:pt x="151" y="731"/>
                    </a:cubicBezTo>
                    <a:cubicBezTo>
                      <a:pt x="361" y="882"/>
                      <a:pt x="643" y="852"/>
                      <a:pt x="818" y="660"/>
                    </a:cubicBezTo>
                    <a:cubicBezTo>
                      <a:pt x="879" y="593"/>
                      <a:pt x="929" y="502"/>
                      <a:pt x="929" y="401"/>
                    </a:cubicBezTo>
                    <a:cubicBezTo>
                      <a:pt x="933" y="253"/>
                      <a:pt x="832" y="122"/>
                      <a:pt x="720" y="64"/>
                    </a:cubicBezTo>
                    <a:cubicBezTo>
                      <a:pt x="606" y="7"/>
                      <a:pt x="495" y="1"/>
                      <a:pt x="361" y="13"/>
                    </a:cubicBezTo>
                    <a:close/>
                  </a:path>
                </a:pathLst>
              </a:custGeom>
              <a:solidFill>
                <a:srgbClr val="A34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6"/>
              <p:cNvSpPr/>
              <p:nvPr/>
            </p:nvSpPr>
            <p:spPr>
              <a:xfrm>
                <a:off x="3195359" y="4050192"/>
                <a:ext cx="400968" cy="151806"/>
              </a:xfrm>
              <a:custGeom>
                <a:avLst/>
                <a:gdLst/>
                <a:ahLst/>
                <a:cxnLst/>
                <a:rect l="l" t="t" r="r" b="b"/>
                <a:pathLst>
                  <a:path w="6841" h="2590" extrusionOk="0">
                    <a:moveTo>
                      <a:pt x="17" y="95"/>
                    </a:moveTo>
                    <a:cubicBezTo>
                      <a:pt x="279" y="1172"/>
                      <a:pt x="1491" y="1731"/>
                      <a:pt x="2451" y="2067"/>
                    </a:cubicBezTo>
                    <a:cubicBezTo>
                      <a:pt x="3871" y="2566"/>
                      <a:pt x="5366" y="2589"/>
                      <a:pt x="6760" y="1983"/>
                    </a:cubicBezTo>
                    <a:cubicBezTo>
                      <a:pt x="6841" y="1946"/>
                      <a:pt x="6767" y="1876"/>
                      <a:pt x="6699" y="1906"/>
                    </a:cubicBezTo>
                    <a:cubicBezTo>
                      <a:pt x="5299" y="2515"/>
                      <a:pt x="3801" y="2454"/>
                      <a:pt x="2387" y="1929"/>
                    </a:cubicBezTo>
                    <a:cubicBezTo>
                      <a:pt x="1491" y="1593"/>
                      <a:pt x="394" y="1068"/>
                      <a:pt x="148" y="61"/>
                    </a:cubicBezTo>
                    <a:cubicBezTo>
                      <a:pt x="135" y="0"/>
                      <a:pt x="1" y="34"/>
                      <a:pt x="17" y="95"/>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6"/>
              <p:cNvSpPr/>
              <p:nvPr/>
            </p:nvSpPr>
            <p:spPr>
              <a:xfrm>
                <a:off x="3250219" y="4069124"/>
                <a:ext cx="29248" cy="69104"/>
              </a:xfrm>
              <a:custGeom>
                <a:avLst/>
                <a:gdLst/>
                <a:ahLst/>
                <a:cxnLst/>
                <a:rect l="l" t="t" r="r" b="b"/>
                <a:pathLst>
                  <a:path w="499" h="1179" extrusionOk="0">
                    <a:moveTo>
                      <a:pt x="47" y="71"/>
                    </a:moveTo>
                    <a:cubicBezTo>
                      <a:pt x="0" y="428"/>
                      <a:pt x="84" y="872"/>
                      <a:pt x="337" y="1141"/>
                    </a:cubicBezTo>
                    <a:cubicBezTo>
                      <a:pt x="370" y="1179"/>
                      <a:pt x="499" y="1128"/>
                      <a:pt x="458" y="1088"/>
                    </a:cubicBezTo>
                    <a:cubicBezTo>
                      <a:pt x="219" y="832"/>
                      <a:pt x="135" y="398"/>
                      <a:pt x="182" y="55"/>
                    </a:cubicBezTo>
                    <a:cubicBezTo>
                      <a:pt x="188" y="1"/>
                      <a:pt x="54" y="21"/>
                      <a:pt x="47" y="7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6"/>
              <p:cNvSpPr/>
              <p:nvPr/>
            </p:nvSpPr>
            <p:spPr>
              <a:xfrm>
                <a:off x="3164763" y="4094385"/>
                <a:ext cx="75845" cy="19166"/>
              </a:xfrm>
              <a:custGeom>
                <a:avLst/>
                <a:gdLst/>
                <a:ahLst/>
                <a:cxnLst/>
                <a:rect l="l" t="t" r="r" b="b"/>
                <a:pathLst>
                  <a:path w="1294" h="327" extrusionOk="0">
                    <a:moveTo>
                      <a:pt x="58" y="95"/>
                    </a:moveTo>
                    <a:cubicBezTo>
                      <a:pt x="408" y="327"/>
                      <a:pt x="785" y="297"/>
                      <a:pt x="1189" y="286"/>
                    </a:cubicBezTo>
                    <a:cubicBezTo>
                      <a:pt x="1256" y="283"/>
                      <a:pt x="1293" y="199"/>
                      <a:pt x="1202" y="202"/>
                    </a:cubicBezTo>
                    <a:cubicBezTo>
                      <a:pt x="832" y="213"/>
                      <a:pt x="485" y="239"/>
                      <a:pt x="162" y="28"/>
                    </a:cubicBezTo>
                    <a:cubicBezTo>
                      <a:pt x="122" y="0"/>
                      <a:pt x="1" y="58"/>
                      <a:pt x="58" y="95"/>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6"/>
              <p:cNvSpPr/>
              <p:nvPr/>
            </p:nvSpPr>
            <p:spPr>
              <a:xfrm>
                <a:off x="3171094" y="4028506"/>
                <a:ext cx="45190" cy="44252"/>
              </a:xfrm>
              <a:custGeom>
                <a:avLst/>
                <a:gdLst/>
                <a:ahLst/>
                <a:cxnLst/>
                <a:rect l="l" t="t" r="r" b="b"/>
                <a:pathLst>
                  <a:path w="771" h="755" extrusionOk="0">
                    <a:moveTo>
                      <a:pt x="529" y="71"/>
                    </a:moveTo>
                    <a:cubicBezTo>
                      <a:pt x="435" y="7"/>
                      <a:pt x="233" y="0"/>
                      <a:pt x="132" y="94"/>
                    </a:cubicBezTo>
                    <a:cubicBezTo>
                      <a:pt x="78" y="145"/>
                      <a:pt x="27" y="209"/>
                      <a:pt x="11" y="279"/>
                    </a:cubicBezTo>
                    <a:cubicBezTo>
                      <a:pt x="0" y="324"/>
                      <a:pt x="7" y="370"/>
                      <a:pt x="17" y="411"/>
                    </a:cubicBezTo>
                    <a:cubicBezTo>
                      <a:pt x="67" y="619"/>
                      <a:pt x="260" y="754"/>
                      <a:pt x="471" y="723"/>
                    </a:cubicBezTo>
                    <a:cubicBezTo>
                      <a:pt x="546" y="714"/>
                      <a:pt x="626" y="683"/>
                      <a:pt x="684" y="619"/>
                    </a:cubicBezTo>
                    <a:cubicBezTo>
                      <a:pt x="761" y="529"/>
                      <a:pt x="771" y="391"/>
                      <a:pt x="731" y="296"/>
                    </a:cubicBezTo>
                    <a:cubicBezTo>
                      <a:pt x="690" y="198"/>
                      <a:pt x="623" y="135"/>
                      <a:pt x="529" y="71"/>
                    </a:cubicBezTo>
                    <a:close/>
                  </a:path>
                </a:pathLst>
              </a:custGeom>
              <a:solidFill>
                <a:srgbClr val="A34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6"/>
              <p:cNvSpPr/>
              <p:nvPr/>
            </p:nvSpPr>
            <p:spPr>
              <a:xfrm>
                <a:off x="3148763" y="4088642"/>
                <a:ext cx="45249" cy="44311"/>
              </a:xfrm>
              <a:custGeom>
                <a:avLst/>
                <a:gdLst/>
                <a:ahLst/>
                <a:cxnLst/>
                <a:rect l="l" t="t" r="r" b="b"/>
                <a:pathLst>
                  <a:path w="772" h="756" extrusionOk="0">
                    <a:moveTo>
                      <a:pt x="529" y="75"/>
                    </a:moveTo>
                    <a:cubicBezTo>
                      <a:pt x="435" y="11"/>
                      <a:pt x="233" y="0"/>
                      <a:pt x="132" y="98"/>
                    </a:cubicBezTo>
                    <a:cubicBezTo>
                      <a:pt x="78" y="149"/>
                      <a:pt x="28" y="210"/>
                      <a:pt x="11" y="280"/>
                    </a:cubicBezTo>
                    <a:cubicBezTo>
                      <a:pt x="1" y="328"/>
                      <a:pt x="4" y="371"/>
                      <a:pt x="14" y="415"/>
                    </a:cubicBezTo>
                    <a:cubicBezTo>
                      <a:pt x="64" y="623"/>
                      <a:pt x="260" y="755"/>
                      <a:pt x="472" y="728"/>
                    </a:cubicBezTo>
                    <a:cubicBezTo>
                      <a:pt x="546" y="718"/>
                      <a:pt x="627" y="687"/>
                      <a:pt x="681" y="623"/>
                    </a:cubicBezTo>
                    <a:cubicBezTo>
                      <a:pt x="762" y="533"/>
                      <a:pt x="771" y="395"/>
                      <a:pt x="731" y="297"/>
                    </a:cubicBezTo>
                    <a:cubicBezTo>
                      <a:pt x="687" y="199"/>
                      <a:pt x="624" y="139"/>
                      <a:pt x="529" y="75"/>
                    </a:cubicBezTo>
                    <a:close/>
                  </a:path>
                </a:pathLst>
              </a:custGeom>
              <a:solidFill>
                <a:srgbClr val="A34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6"/>
              <p:cNvSpPr/>
              <p:nvPr/>
            </p:nvSpPr>
            <p:spPr>
              <a:xfrm>
                <a:off x="3235800" y="4041284"/>
                <a:ext cx="45249" cy="44311"/>
              </a:xfrm>
              <a:custGeom>
                <a:avLst/>
                <a:gdLst/>
                <a:ahLst/>
                <a:cxnLst/>
                <a:rect l="l" t="t" r="r" b="b"/>
                <a:pathLst>
                  <a:path w="772" h="756" extrusionOk="0">
                    <a:moveTo>
                      <a:pt x="529" y="75"/>
                    </a:moveTo>
                    <a:cubicBezTo>
                      <a:pt x="434" y="11"/>
                      <a:pt x="232" y="1"/>
                      <a:pt x="128" y="98"/>
                    </a:cubicBezTo>
                    <a:cubicBezTo>
                      <a:pt x="74" y="146"/>
                      <a:pt x="27" y="210"/>
                      <a:pt x="10" y="280"/>
                    </a:cubicBezTo>
                    <a:cubicBezTo>
                      <a:pt x="1" y="328"/>
                      <a:pt x="4" y="371"/>
                      <a:pt x="14" y="415"/>
                    </a:cubicBezTo>
                    <a:cubicBezTo>
                      <a:pt x="64" y="623"/>
                      <a:pt x="260" y="755"/>
                      <a:pt x="472" y="724"/>
                    </a:cubicBezTo>
                    <a:cubicBezTo>
                      <a:pt x="546" y="718"/>
                      <a:pt x="627" y="684"/>
                      <a:pt x="680" y="623"/>
                    </a:cubicBezTo>
                    <a:cubicBezTo>
                      <a:pt x="761" y="530"/>
                      <a:pt x="771" y="395"/>
                      <a:pt x="728" y="297"/>
                    </a:cubicBezTo>
                    <a:cubicBezTo>
                      <a:pt x="687" y="199"/>
                      <a:pt x="624" y="135"/>
                      <a:pt x="529" y="75"/>
                    </a:cubicBezTo>
                    <a:close/>
                  </a:path>
                </a:pathLst>
              </a:custGeom>
              <a:solidFill>
                <a:srgbClr val="A34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6"/>
              <p:cNvSpPr/>
              <p:nvPr/>
            </p:nvSpPr>
            <p:spPr>
              <a:xfrm>
                <a:off x="3290426" y="3907943"/>
                <a:ext cx="418200" cy="443404"/>
              </a:xfrm>
              <a:custGeom>
                <a:avLst/>
                <a:gdLst/>
                <a:ahLst/>
                <a:cxnLst/>
                <a:rect l="l" t="t" r="r" b="b"/>
                <a:pathLst>
                  <a:path w="7135" h="7565" extrusionOk="0">
                    <a:moveTo>
                      <a:pt x="6182" y="155"/>
                    </a:moveTo>
                    <a:cubicBezTo>
                      <a:pt x="5986" y="320"/>
                      <a:pt x="5774" y="502"/>
                      <a:pt x="5572" y="694"/>
                    </a:cubicBezTo>
                    <a:cubicBezTo>
                      <a:pt x="5569" y="583"/>
                      <a:pt x="5572" y="468"/>
                      <a:pt x="5593" y="353"/>
                    </a:cubicBezTo>
                    <a:cubicBezTo>
                      <a:pt x="5232" y="687"/>
                      <a:pt x="4842" y="1132"/>
                      <a:pt x="4731" y="1649"/>
                    </a:cubicBezTo>
                    <a:cubicBezTo>
                      <a:pt x="4041" y="404"/>
                      <a:pt x="2818" y="215"/>
                      <a:pt x="2280" y="199"/>
                    </a:cubicBezTo>
                    <a:cubicBezTo>
                      <a:pt x="2364" y="300"/>
                      <a:pt x="2434" y="408"/>
                      <a:pt x="2499" y="518"/>
                    </a:cubicBezTo>
                    <a:cubicBezTo>
                      <a:pt x="2010" y="219"/>
                      <a:pt x="1432" y="74"/>
                      <a:pt x="859" y="0"/>
                    </a:cubicBezTo>
                    <a:cubicBezTo>
                      <a:pt x="927" y="101"/>
                      <a:pt x="994" y="202"/>
                      <a:pt x="1061" y="303"/>
                    </a:cubicBezTo>
                    <a:cubicBezTo>
                      <a:pt x="641" y="260"/>
                      <a:pt x="290" y="263"/>
                      <a:pt x="75" y="303"/>
                    </a:cubicBezTo>
                    <a:cubicBezTo>
                      <a:pt x="125" y="684"/>
                      <a:pt x="176" y="1064"/>
                      <a:pt x="240" y="1438"/>
                    </a:cubicBezTo>
                    <a:cubicBezTo>
                      <a:pt x="163" y="1384"/>
                      <a:pt x="82" y="1330"/>
                      <a:pt x="1" y="1276"/>
                    </a:cubicBezTo>
                    <a:cubicBezTo>
                      <a:pt x="71" y="1879"/>
                      <a:pt x="290" y="2457"/>
                      <a:pt x="627" y="2956"/>
                    </a:cubicBezTo>
                    <a:cubicBezTo>
                      <a:pt x="495" y="2909"/>
                      <a:pt x="365" y="2841"/>
                      <a:pt x="220" y="2751"/>
                    </a:cubicBezTo>
                    <a:cubicBezTo>
                      <a:pt x="304" y="3333"/>
                      <a:pt x="576" y="4663"/>
                      <a:pt x="2220" y="5103"/>
                    </a:cubicBezTo>
                    <a:cubicBezTo>
                      <a:pt x="1681" y="5252"/>
                      <a:pt x="1256" y="5709"/>
                      <a:pt x="953" y="6124"/>
                    </a:cubicBezTo>
                    <a:cubicBezTo>
                      <a:pt x="1085" y="6083"/>
                      <a:pt x="1219" y="6063"/>
                      <a:pt x="1357" y="6060"/>
                    </a:cubicBezTo>
                    <a:cubicBezTo>
                      <a:pt x="1126" y="6410"/>
                      <a:pt x="930" y="6807"/>
                      <a:pt x="762" y="7157"/>
                    </a:cubicBezTo>
                    <a:cubicBezTo>
                      <a:pt x="1179" y="7264"/>
                      <a:pt x="1816" y="7154"/>
                      <a:pt x="2354" y="7087"/>
                    </a:cubicBezTo>
                    <a:cubicBezTo>
                      <a:pt x="2354" y="7087"/>
                      <a:pt x="2122" y="7339"/>
                      <a:pt x="2035" y="7551"/>
                    </a:cubicBezTo>
                    <a:cubicBezTo>
                      <a:pt x="2832" y="7564"/>
                      <a:pt x="3408" y="6898"/>
                      <a:pt x="3408" y="6898"/>
                    </a:cubicBezTo>
                    <a:cubicBezTo>
                      <a:pt x="3408" y="6898"/>
                      <a:pt x="3290" y="7349"/>
                      <a:pt x="3250" y="7446"/>
                    </a:cubicBezTo>
                    <a:cubicBezTo>
                      <a:pt x="3680" y="7376"/>
                      <a:pt x="4070" y="7107"/>
                      <a:pt x="4333" y="6753"/>
                    </a:cubicBezTo>
                    <a:cubicBezTo>
                      <a:pt x="4583" y="6413"/>
                      <a:pt x="5040" y="5484"/>
                      <a:pt x="4882" y="4794"/>
                    </a:cubicBezTo>
                    <a:cubicBezTo>
                      <a:pt x="4912" y="4784"/>
                      <a:pt x="4950" y="4770"/>
                      <a:pt x="4996" y="4747"/>
                    </a:cubicBezTo>
                    <a:cubicBezTo>
                      <a:pt x="5734" y="4713"/>
                      <a:pt x="6514" y="3922"/>
                      <a:pt x="6764" y="3559"/>
                    </a:cubicBezTo>
                    <a:cubicBezTo>
                      <a:pt x="7010" y="3195"/>
                      <a:pt x="7134" y="2740"/>
                      <a:pt x="7053" y="2320"/>
                    </a:cubicBezTo>
                    <a:cubicBezTo>
                      <a:pt x="6906" y="2457"/>
                      <a:pt x="6754" y="2595"/>
                      <a:pt x="6606" y="2734"/>
                    </a:cubicBezTo>
                    <a:cubicBezTo>
                      <a:pt x="6868" y="2239"/>
                      <a:pt x="6956" y="1296"/>
                      <a:pt x="6898" y="902"/>
                    </a:cubicBezTo>
                    <a:cubicBezTo>
                      <a:pt x="6649" y="1169"/>
                      <a:pt x="6505" y="1236"/>
                      <a:pt x="6505" y="1236"/>
                    </a:cubicBezTo>
                    <a:cubicBezTo>
                      <a:pt x="6478" y="812"/>
                      <a:pt x="6333" y="417"/>
                      <a:pt x="6182" y="1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6"/>
              <p:cNvSpPr/>
              <p:nvPr/>
            </p:nvSpPr>
            <p:spPr>
              <a:xfrm>
                <a:off x="3317505" y="3947740"/>
                <a:ext cx="387722" cy="292945"/>
              </a:xfrm>
              <a:custGeom>
                <a:avLst/>
                <a:gdLst/>
                <a:ahLst/>
                <a:cxnLst/>
                <a:rect l="l" t="t" r="r" b="b"/>
                <a:pathLst>
                  <a:path w="6615" h="4998" extrusionOk="0">
                    <a:moveTo>
                      <a:pt x="13" y="41"/>
                    </a:moveTo>
                    <a:cubicBezTo>
                      <a:pt x="1690" y="2257"/>
                      <a:pt x="3774" y="4368"/>
                      <a:pt x="6571" y="4990"/>
                    </a:cubicBezTo>
                    <a:cubicBezTo>
                      <a:pt x="6602" y="4997"/>
                      <a:pt x="6615" y="4953"/>
                      <a:pt x="6585" y="4946"/>
                    </a:cubicBezTo>
                    <a:cubicBezTo>
                      <a:pt x="3757" y="4226"/>
                      <a:pt x="1855" y="2173"/>
                      <a:pt x="47" y="18"/>
                    </a:cubicBezTo>
                    <a:cubicBezTo>
                      <a:pt x="30" y="1"/>
                      <a:pt x="0" y="25"/>
                      <a:pt x="13" y="4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6"/>
              <p:cNvSpPr/>
              <p:nvPr/>
            </p:nvSpPr>
            <p:spPr>
              <a:xfrm>
                <a:off x="3401729" y="4170756"/>
                <a:ext cx="150986" cy="115877"/>
              </a:xfrm>
              <a:custGeom>
                <a:avLst/>
                <a:gdLst/>
                <a:ahLst/>
                <a:cxnLst/>
                <a:rect l="l" t="t" r="r" b="b"/>
                <a:pathLst>
                  <a:path w="2576" h="1977" extrusionOk="0">
                    <a:moveTo>
                      <a:pt x="2549" y="13"/>
                    </a:moveTo>
                    <a:cubicBezTo>
                      <a:pt x="1919" y="973"/>
                      <a:pt x="1091" y="1545"/>
                      <a:pt x="24" y="1929"/>
                    </a:cubicBezTo>
                    <a:cubicBezTo>
                      <a:pt x="1" y="1936"/>
                      <a:pt x="7" y="1977"/>
                      <a:pt x="35" y="1966"/>
                    </a:cubicBezTo>
                    <a:cubicBezTo>
                      <a:pt x="1111" y="1636"/>
                      <a:pt x="1990" y="1003"/>
                      <a:pt x="2569" y="24"/>
                    </a:cubicBezTo>
                    <a:cubicBezTo>
                      <a:pt x="2575" y="13"/>
                      <a:pt x="2555" y="0"/>
                      <a:pt x="2549" y="13"/>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6"/>
              <p:cNvSpPr/>
              <p:nvPr/>
            </p:nvSpPr>
            <p:spPr>
              <a:xfrm>
                <a:off x="3435431" y="4239390"/>
                <a:ext cx="56913" cy="73676"/>
              </a:xfrm>
              <a:custGeom>
                <a:avLst/>
                <a:gdLst/>
                <a:ahLst/>
                <a:cxnLst/>
                <a:rect l="l" t="t" r="r" b="b"/>
                <a:pathLst>
                  <a:path w="971" h="1257" extrusionOk="0">
                    <a:moveTo>
                      <a:pt x="917" y="28"/>
                    </a:moveTo>
                    <a:cubicBezTo>
                      <a:pt x="718" y="506"/>
                      <a:pt x="415" y="896"/>
                      <a:pt x="15" y="1222"/>
                    </a:cubicBezTo>
                    <a:cubicBezTo>
                      <a:pt x="1" y="1236"/>
                      <a:pt x="18" y="1256"/>
                      <a:pt x="35" y="1250"/>
                    </a:cubicBezTo>
                    <a:cubicBezTo>
                      <a:pt x="469" y="977"/>
                      <a:pt x="813" y="533"/>
                      <a:pt x="961" y="41"/>
                    </a:cubicBezTo>
                    <a:cubicBezTo>
                      <a:pt x="970" y="11"/>
                      <a:pt x="927" y="1"/>
                      <a:pt x="917" y="28"/>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6"/>
              <p:cNvSpPr/>
              <p:nvPr/>
            </p:nvSpPr>
            <p:spPr>
              <a:xfrm>
                <a:off x="3434258" y="4198362"/>
                <a:ext cx="95597" cy="26083"/>
              </a:xfrm>
              <a:custGeom>
                <a:avLst/>
                <a:gdLst/>
                <a:ahLst/>
                <a:cxnLst/>
                <a:rect l="l" t="t" r="r" b="b"/>
                <a:pathLst>
                  <a:path w="1631" h="445" extrusionOk="0">
                    <a:moveTo>
                      <a:pt x="1610" y="95"/>
                    </a:moveTo>
                    <a:cubicBezTo>
                      <a:pt x="1068" y="0"/>
                      <a:pt x="519" y="168"/>
                      <a:pt x="25" y="395"/>
                    </a:cubicBezTo>
                    <a:cubicBezTo>
                      <a:pt x="1" y="404"/>
                      <a:pt x="18" y="445"/>
                      <a:pt x="45" y="438"/>
                    </a:cubicBezTo>
                    <a:cubicBezTo>
                      <a:pt x="563" y="260"/>
                      <a:pt x="1044" y="64"/>
                      <a:pt x="1607" y="132"/>
                    </a:cubicBezTo>
                    <a:cubicBezTo>
                      <a:pt x="1627" y="135"/>
                      <a:pt x="1630" y="98"/>
                      <a:pt x="1610" y="95"/>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6"/>
              <p:cNvSpPr/>
              <p:nvPr/>
            </p:nvSpPr>
            <p:spPr>
              <a:xfrm>
                <a:off x="3351851" y="4108745"/>
                <a:ext cx="143483" cy="32823"/>
              </a:xfrm>
              <a:custGeom>
                <a:avLst/>
                <a:gdLst/>
                <a:ahLst/>
                <a:cxnLst/>
                <a:rect l="l" t="t" r="r" b="b"/>
                <a:pathLst>
                  <a:path w="2448" h="560" extrusionOk="0">
                    <a:moveTo>
                      <a:pt x="2417" y="432"/>
                    </a:moveTo>
                    <a:cubicBezTo>
                      <a:pt x="1582" y="473"/>
                      <a:pt x="811" y="321"/>
                      <a:pt x="40" y="11"/>
                    </a:cubicBezTo>
                    <a:cubicBezTo>
                      <a:pt x="17" y="1"/>
                      <a:pt x="0" y="38"/>
                      <a:pt x="23" y="52"/>
                    </a:cubicBezTo>
                    <a:cubicBezTo>
                      <a:pt x="764" y="432"/>
                      <a:pt x="1592" y="560"/>
                      <a:pt x="2417" y="479"/>
                    </a:cubicBezTo>
                    <a:cubicBezTo>
                      <a:pt x="2444" y="476"/>
                      <a:pt x="2447" y="432"/>
                      <a:pt x="2417" y="432"/>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6"/>
              <p:cNvSpPr/>
              <p:nvPr/>
            </p:nvSpPr>
            <p:spPr>
              <a:xfrm>
                <a:off x="3459344" y="3985251"/>
                <a:ext cx="30420" cy="127365"/>
              </a:xfrm>
              <a:custGeom>
                <a:avLst/>
                <a:gdLst/>
                <a:ahLst/>
                <a:cxnLst/>
                <a:rect l="l" t="t" r="r" b="b"/>
                <a:pathLst>
                  <a:path w="519" h="2173" extrusionOk="0">
                    <a:moveTo>
                      <a:pt x="213" y="2145"/>
                    </a:moveTo>
                    <a:cubicBezTo>
                      <a:pt x="475" y="1461"/>
                      <a:pt x="519" y="630"/>
                      <a:pt x="54" y="21"/>
                    </a:cubicBezTo>
                    <a:cubicBezTo>
                      <a:pt x="37" y="1"/>
                      <a:pt x="1" y="18"/>
                      <a:pt x="17" y="44"/>
                    </a:cubicBezTo>
                    <a:cubicBezTo>
                      <a:pt x="425" y="684"/>
                      <a:pt x="425" y="1432"/>
                      <a:pt x="166" y="2132"/>
                    </a:cubicBezTo>
                    <a:cubicBezTo>
                      <a:pt x="155" y="2162"/>
                      <a:pt x="199" y="2172"/>
                      <a:pt x="213" y="2145"/>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6"/>
              <p:cNvSpPr/>
              <p:nvPr/>
            </p:nvSpPr>
            <p:spPr>
              <a:xfrm>
                <a:off x="3316508" y="4017839"/>
                <a:ext cx="89619" cy="37160"/>
              </a:xfrm>
              <a:custGeom>
                <a:avLst/>
                <a:gdLst/>
                <a:ahLst/>
                <a:cxnLst/>
                <a:rect l="l" t="t" r="r" b="b"/>
                <a:pathLst>
                  <a:path w="1529" h="634" extrusionOk="0">
                    <a:moveTo>
                      <a:pt x="1501" y="529"/>
                    </a:moveTo>
                    <a:cubicBezTo>
                      <a:pt x="1010" y="582"/>
                      <a:pt x="414" y="330"/>
                      <a:pt x="41" y="14"/>
                    </a:cubicBezTo>
                    <a:cubicBezTo>
                      <a:pt x="24" y="1"/>
                      <a:pt x="0" y="21"/>
                      <a:pt x="17" y="37"/>
                    </a:cubicBezTo>
                    <a:cubicBezTo>
                      <a:pt x="391" y="380"/>
                      <a:pt x="990" y="633"/>
                      <a:pt x="1501" y="566"/>
                    </a:cubicBezTo>
                    <a:cubicBezTo>
                      <a:pt x="1525" y="562"/>
                      <a:pt x="1529" y="526"/>
                      <a:pt x="1501" y="529"/>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6"/>
              <p:cNvSpPr/>
              <p:nvPr/>
            </p:nvSpPr>
            <p:spPr>
              <a:xfrm>
                <a:off x="3542631" y="4017429"/>
                <a:ext cx="76196" cy="156495"/>
              </a:xfrm>
              <a:custGeom>
                <a:avLst/>
                <a:gdLst/>
                <a:ahLst/>
                <a:cxnLst/>
                <a:rect l="l" t="t" r="r" b="b"/>
                <a:pathLst>
                  <a:path w="1300" h="2670" extrusionOk="0">
                    <a:moveTo>
                      <a:pt x="37" y="2654"/>
                    </a:moveTo>
                    <a:cubicBezTo>
                      <a:pt x="616" y="1872"/>
                      <a:pt x="1054" y="984"/>
                      <a:pt x="1293" y="38"/>
                    </a:cubicBezTo>
                    <a:cubicBezTo>
                      <a:pt x="1299" y="11"/>
                      <a:pt x="1262" y="0"/>
                      <a:pt x="1252" y="28"/>
                    </a:cubicBezTo>
                    <a:cubicBezTo>
                      <a:pt x="966" y="970"/>
                      <a:pt x="569" y="1825"/>
                      <a:pt x="10" y="2640"/>
                    </a:cubicBezTo>
                    <a:cubicBezTo>
                      <a:pt x="0" y="2654"/>
                      <a:pt x="27" y="2670"/>
                      <a:pt x="37" y="2654"/>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6"/>
              <p:cNvSpPr/>
              <p:nvPr/>
            </p:nvSpPr>
            <p:spPr>
              <a:xfrm>
                <a:off x="3561562" y="4023759"/>
                <a:ext cx="12719" cy="103451"/>
              </a:xfrm>
              <a:custGeom>
                <a:avLst/>
                <a:gdLst/>
                <a:ahLst/>
                <a:cxnLst/>
                <a:rect l="l" t="t" r="r" b="b"/>
                <a:pathLst>
                  <a:path w="217" h="1765" extrusionOk="0">
                    <a:moveTo>
                      <a:pt x="212" y="1747"/>
                    </a:moveTo>
                    <a:cubicBezTo>
                      <a:pt x="95" y="1179"/>
                      <a:pt x="75" y="599"/>
                      <a:pt x="111" y="21"/>
                    </a:cubicBezTo>
                    <a:cubicBezTo>
                      <a:pt x="111" y="4"/>
                      <a:pt x="84" y="1"/>
                      <a:pt x="81" y="17"/>
                    </a:cubicBezTo>
                    <a:cubicBezTo>
                      <a:pt x="0" y="590"/>
                      <a:pt x="50" y="1192"/>
                      <a:pt x="196" y="1751"/>
                    </a:cubicBezTo>
                    <a:cubicBezTo>
                      <a:pt x="199" y="1764"/>
                      <a:pt x="216" y="1758"/>
                      <a:pt x="212" y="1747"/>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6"/>
              <p:cNvSpPr/>
              <p:nvPr/>
            </p:nvSpPr>
            <p:spPr>
              <a:xfrm>
                <a:off x="3597608" y="4019246"/>
                <a:ext cx="53806" cy="58026"/>
              </a:xfrm>
              <a:custGeom>
                <a:avLst/>
                <a:gdLst/>
                <a:ahLst/>
                <a:cxnLst/>
                <a:rect l="l" t="t" r="r" b="b"/>
                <a:pathLst>
                  <a:path w="918" h="990" extrusionOk="0">
                    <a:moveTo>
                      <a:pt x="45" y="976"/>
                    </a:moveTo>
                    <a:cubicBezTo>
                      <a:pt x="378" y="727"/>
                      <a:pt x="705" y="414"/>
                      <a:pt x="903" y="44"/>
                    </a:cubicBezTo>
                    <a:cubicBezTo>
                      <a:pt x="917" y="20"/>
                      <a:pt x="883" y="0"/>
                      <a:pt x="866" y="23"/>
                    </a:cubicBezTo>
                    <a:cubicBezTo>
                      <a:pt x="621" y="370"/>
                      <a:pt x="369" y="680"/>
                      <a:pt x="25" y="939"/>
                    </a:cubicBezTo>
                    <a:cubicBezTo>
                      <a:pt x="1" y="956"/>
                      <a:pt x="21" y="990"/>
                      <a:pt x="45" y="976"/>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6"/>
              <p:cNvSpPr/>
              <p:nvPr/>
            </p:nvSpPr>
            <p:spPr>
              <a:xfrm>
                <a:off x="3480679" y="3984489"/>
                <a:ext cx="36516" cy="72035"/>
              </a:xfrm>
              <a:custGeom>
                <a:avLst/>
                <a:gdLst/>
                <a:ahLst/>
                <a:cxnLst/>
                <a:rect l="l" t="t" r="r" b="b"/>
                <a:pathLst>
                  <a:path w="623" h="1229" extrusionOk="0">
                    <a:moveTo>
                      <a:pt x="44" y="1212"/>
                    </a:moveTo>
                    <a:cubicBezTo>
                      <a:pt x="313" y="859"/>
                      <a:pt x="518" y="458"/>
                      <a:pt x="619" y="24"/>
                    </a:cubicBezTo>
                    <a:cubicBezTo>
                      <a:pt x="623" y="7"/>
                      <a:pt x="599" y="0"/>
                      <a:pt x="593" y="17"/>
                    </a:cubicBezTo>
                    <a:cubicBezTo>
                      <a:pt x="461" y="444"/>
                      <a:pt x="283" y="835"/>
                      <a:pt x="13" y="1196"/>
                    </a:cubicBezTo>
                    <a:cubicBezTo>
                      <a:pt x="0" y="1212"/>
                      <a:pt x="30" y="1229"/>
                      <a:pt x="44" y="1212"/>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6"/>
              <p:cNvSpPr/>
              <p:nvPr/>
            </p:nvSpPr>
            <p:spPr>
              <a:xfrm>
                <a:off x="3368203" y="3939476"/>
                <a:ext cx="26845" cy="87098"/>
              </a:xfrm>
              <a:custGeom>
                <a:avLst/>
                <a:gdLst/>
                <a:ahLst/>
                <a:cxnLst/>
                <a:rect l="l" t="t" r="r" b="b"/>
                <a:pathLst>
                  <a:path w="458" h="1486" extrusionOk="0">
                    <a:moveTo>
                      <a:pt x="367" y="1475"/>
                    </a:moveTo>
                    <a:cubicBezTo>
                      <a:pt x="458" y="954"/>
                      <a:pt x="357" y="435"/>
                      <a:pt x="30" y="11"/>
                    </a:cubicBezTo>
                    <a:cubicBezTo>
                      <a:pt x="24" y="0"/>
                      <a:pt x="1" y="11"/>
                      <a:pt x="10" y="25"/>
                    </a:cubicBezTo>
                    <a:cubicBezTo>
                      <a:pt x="276" y="472"/>
                      <a:pt x="397" y="954"/>
                      <a:pt x="344" y="1472"/>
                    </a:cubicBezTo>
                    <a:cubicBezTo>
                      <a:pt x="344" y="1485"/>
                      <a:pt x="367" y="1485"/>
                      <a:pt x="367" y="1475"/>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6"/>
              <p:cNvSpPr/>
              <p:nvPr/>
            </p:nvSpPr>
            <p:spPr>
              <a:xfrm>
                <a:off x="3301093" y="4146256"/>
                <a:ext cx="495100" cy="597730"/>
              </a:xfrm>
              <a:custGeom>
                <a:avLst/>
                <a:gdLst/>
                <a:ahLst/>
                <a:cxnLst/>
                <a:rect l="l" t="t" r="r" b="b"/>
                <a:pathLst>
                  <a:path w="8447" h="10198" extrusionOk="0">
                    <a:moveTo>
                      <a:pt x="5585" y="1"/>
                    </a:moveTo>
                    <a:cubicBezTo>
                      <a:pt x="5515" y="287"/>
                      <a:pt x="5441" y="600"/>
                      <a:pt x="5380" y="916"/>
                    </a:cubicBezTo>
                    <a:cubicBezTo>
                      <a:pt x="5302" y="815"/>
                      <a:pt x="5229" y="704"/>
                      <a:pt x="5171" y="586"/>
                    </a:cubicBezTo>
                    <a:cubicBezTo>
                      <a:pt x="5060" y="1142"/>
                      <a:pt x="4996" y="1819"/>
                      <a:pt x="5246" y="2378"/>
                    </a:cubicBezTo>
                    <a:cubicBezTo>
                      <a:pt x="3761" y="1688"/>
                      <a:pt x="2495" y="2340"/>
                      <a:pt x="1980" y="2690"/>
                    </a:cubicBezTo>
                    <a:cubicBezTo>
                      <a:pt x="2128" y="2727"/>
                      <a:pt x="2266" y="2778"/>
                      <a:pt x="2401" y="2839"/>
                    </a:cubicBezTo>
                    <a:cubicBezTo>
                      <a:pt x="1744" y="2889"/>
                      <a:pt x="1108" y="3148"/>
                      <a:pt x="523" y="3468"/>
                    </a:cubicBezTo>
                    <a:cubicBezTo>
                      <a:pt x="654" y="3518"/>
                      <a:pt x="785" y="3566"/>
                      <a:pt x="916" y="3613"/>
                    </a:cubicBezTo>
                    <a:cubicBezTo>
                      <a:pt x="495" y="3859"/>
                      <a:pt x="172" y="4098"/>
                      <a:pt x="1" y="4283"/>
                    </a:cubicBezTo>
                    <a:cubicBezTo>
                      <a:pt x="304" y="4603"/>
                      <a:pt x="607" y="4919"/>
                      <a:pt x="923" y="5226"/>
                    </a:cubicBezTo>
                    <a:cubicBezTo>
                      <a:pt x="812" y="5229"/>
                      <a:pt x="701" y="5235"/>
                      <a:pt x="590" y="5239"/>
                    </a:cubicBezTo>
                    <a:cubicBezTo>
                      <a:pt x="1068" y="5751"/>
                      <a:pt x="1660" y="6141"/>
                      <a:pt x="2313" y="6377"/>
                    </a:cubicBezTo>
                    <a:cubicBezTo>
                      <a:pt x="2155" y="6421"/>
                      <a:pt x="1990" y="6450"/>
                      <a:pt x="1795" y="6461"/>
                    </a:cubicBezTo>
                    <a:cubicBezTo>
                      <a:pt x="2269" y="6949"/>
                      <a:pt x="3424" y="7999"/>
                      <a:pt x="5249" y="7295"/>
                    </a:cubicBezTo>
                    <a:cubicBezTo>
                      <a:pt x="4848" y="7800"/>
                      <a:pt x="4768" y="8511"/>
                      <a:pt x="4764" y="9104"/>
                    </a:cubicBezTo>
                    <a:cubicBezTo>
                      <a:pt x="4858" y="8975"/>
                      <a:pt x="4973" y="8868"/>
                      <a:pt x="5097" y="8770"/>
                    </a:cubicBezTo>
                    <a:cubicBezTo>
                      <a:pt x="5117" y="9255"/>
                      <a:pt x="5205" y="9756"/>
                      <a:pt x="5286" y="10198"/>
                    </a:cubicBezTo>
                    <a:cubicBezTo>
                      <a:pt x="5747" y="10013"/>
                      <a:pt x="6265" y="9477"/>
                      <a:pt x="6720" y="9053"/>
                    </a:cubicBezTo>
                    <a:cubicBezTo>
                      <a:pt x="6720" y="9053"/>
                      <a:pt x="6673" y="9444"/>
                      <a:pt x="6736" y="9699"/>
                    </a:cubicBezTo>
                    <a:cubicBezTo>
                      <a:pt x="7491" y="9171"/>
                      <a:pt x="7572" y="8161"/>
                      <a:pt x="7572" y="8161"/>
                    </a:cubicBezTo>
                    <a:cubicBezTo>
                      <a:pt x="7572" y="8161"/>
                      <a:pt x="7774" y="8659"/>
                      <a:pt x="7797" y="8777"/>
                    </a:cubicBezTo>
                    <a:cubicBezTo>
                      <a:pt x="8150" y="8420"/>
                      <a:pt x="8332" y="7905"/>
                      <a:pt x="8336" y="7400"/>
                    </a:cubicBezTo>
                    <a:cubicBezTo>
                      <a:pt x="8339" y="6912"/>
                      <a:pt x="8134" y="5737"/>
                      <a:pt x="7521" y="5202"/>
                    </a:cubicBezTo>
                    <a:cubicBezTo>
                      <a:pt x="7541" y="5171"/>
                      <a:pt x="7565" y="5131"/>
                      <a:pt x="7595" y="5081"/>
                    </a:cubicBezTo>
                    <a:cubicBezTo>
                      <a:pt x="8259" y="4545"/>
                      <a:pt x="8447" y="3283"/>
                      <a:pt x="8433" y="2778"/>
                    </a:cubicBezTo>
                    <a:cubicBezTo>
                      <a:pt x="8417" y="2269"/>
                      <a:pt x="8221" y="1764"/>
                      <a:pt x="7861" y="1425"/>
                    </a:cubicBezTo>
                    <a:cubicBezTo>
                      <a:pt x="7817" y="1654"/>
                      <a:pt x="7771" y="1882"/>
                      <a:pt x="7726" y="2115"/>
                    </a:cubicBezTo>
                    <a:cubicBezTo>
                      <a:pt x="7636" y="1475"/>
                      <a:pt x="7077" y="540"/>
                      <a:pt x="6757" y="213"/>
                    </a:cubicBezTo>
                    <a:cubicBezTo>
                      <a:pt x="6707" y="627"/>
                      <a:pt x="6615" y="788"/>
                      <a:pt x="6615" y="788"/>
                    </a:cubicBezTo>
                    <a:cubicBezTo>
                      <a:pt x="6306" y="411"/>
                      <a:pt x="5902" y="145"/>
                      <a:pt x="55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6"/>
              <p:cNvSpPr/>
              <p:nvPr/>
            </p:nvSpPr>
            <p:spPr>
              <a:xfrm>
                <a:off x="3338370" y="4401392"/>
                <a:ext cx="557288" cy="88622"/>
              </a:xfrm>
              <a:custGeom>
                <a:avLst/>
                <a:gdLst/>
                <a:ahLst/>
                <a:cxnLst/>
                <a:rect l="l" t="t" r="r" b="b"/>
                <a:pathLst>
                  <a:path w="9508" h="1512" extrusionOk="0">
                    <a:moveTo>
                      <a:pt x="25" y="44"/>
                    </a:moveTo>
                    <a:cubicBezTo>
                      <a:pt x="3091" y="960"/>
                      <a:pt x="6448" y="1512"/>
                      <a:pt x="9484" y="199"/>
                    </a:cubicBezTo>
                    <a:cubicBezTo>
                      <a:pt x="9507" y="189"/>
                      <a:pt x="9491" y="145"/>
                      <a:pt x="9467" y="155"/>
                    </a:cubicBezTo>
                    <a:cubicBezTo>
                      <a:pt x="6353" y="1407"/>
                      <a:pt x="3176" y="795"/>
                      <a:pt x="35" y="7"/>
                    </a:cubicBezTo>
                    <a:cubicBezTo>
                      <a:pt x="11" y="1"/>
                      <a:pt x="1" y="37"/>
                      <a:pt x="25" y="44"/>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6"/>
              <p:cNvSpPr/>
              <p:nvPr/>
            </p:nvSpPr>
            <p:spPr>
              <a:xfrm>
                <a:off x="3643794" y="4451329"/>
                <a:ext cx="70921" cy="208426"/>
              </a:xfrm>
              <a:custGeom>
                <a:avLst/>
                <a:gdLst/>
                <a:ahLst/>
                <a:cxnLst/>
                <a:rect l="l" t="t" r="r" b="b"/>
                <a:pathLst>
                  <a:path w="1210" h="3556" extrusionOk="0">
                    <a:moveTo>
                      <a:pt x="1068" y="13"/>
                    </a:moveTo>
                    <a:cubicBezTo>
                      <a:pt x="1132" y="1333"/>
                      <a:pt x="755" y="2437"/>
                      <a:pt x="14" y="3515"/>
                    </a:cubicBezTo>
                    <a:cubicBezTo>
                      <a:pt x="1" y="3538"/>
                      <a:pt x="35" y="3555"/>
                      <a:pt x="52" y="3535"/>
                    </a:cubicBezTo>
                    <a:cubicBezTo>
                      <a:pt x="822" y="2485"/>
                      <a:pt x="1209" y="1323"/>
                      <a:pt x="1091" y="13"/>
                    </a:cubicBezTo>
                    <a:cubicBezTo>
                      <a:pt x="1088" y="0"/>
                      <a:pt x="1068" y="0"/>
                      <a:pt x="1068" y="13"/>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6"/>
              <p:cNvSpPr/>
              <p:nvPr/>
            </p:nvSpPr>
            <p:spPr>
              <a:xfrm>
                <a:off x="3693965" y="4556243"/>
                <a:ext cx="15650" cy="105268"/>
              </a:xfrm>
              <a:custGeom>
                <a:avLst/>
                <a:gdLst/>
                <a:ahLst/>
                <a:cxnLst/>
                <a:rect l="l" t="t" r="r" b="b"/>
                <a:pathLst>
                  <a:path w="267" h="1796" extrusionOk="0">
                    <a:moveTo>
                      <a:pt x="33" y="41"/>
                    </a:moveTo>
                    <a:cubicBezTo>
                      <a:pt x="175" y="624"/>
                      <a:pt x="159" y="1192"/>
                      <a:pt x="4" y="1769"/>
                    </a:cubicBezTo>
                    <a:cubicBezTo>
                      <a:pt x="0" y="1789"/>
                      <a:pt x="27" y="1795"/>
                      <a:pt x="37" y="1778"/>
                    </a:cubicBezTo>
                    <a:cubicBezTo>
                      <a:pt x="249" y="1223"/>
                      <a:pt x="266" y="594"/>
                      <a:pt x="78" y="31"/>
                    </a:cubicBezTo>
                    <a:cubicBezTo>
                      <a:pt x="71" y="1"/>
                      <a:pt x="27" y="11"/>
                      <a:pt x="33" y="4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6"/>
              <p:cNvSpPr/>
              <p:nvPr/>
            </p:nvSpPr>
            <p:spPr>
              <a:xfrm>
                <a:off x="3632189" y="4497280"/>
                <a:ext cx="77603" cy="82526"/>
              </a:xfrm>
              <a:custGeom>
                <a:avLst/>
                <a:gdLst/>
                <a:ahLst/>
                <a:cxnLst/>
                <a:rect l="l" t="t" r="r" b="b"/>
                <a:pathLst>
                  <a:path w="1324" h="1408" extrusionOk="0">
                    <a:moveTo>
                      <a:pt x="1280" y="11"/>
                    </a:moveTo>
                    <a:cubicBezTo>
                      <a:pt x="714" y="284"/>
                      <a:pt x="317" y="822"/>
                      <a:pt x="14" y="1357"/>
                    </a:cubicBezTo>
                    <a:cubicBezTo>
                      <a:pt x="1" y="1384"/>
                      <a:pt x="37" y="1407"/>
                      <a:pt x="54" y="1381"/>
                    </a:cubicBezTo>
                    <a:cubicBezTo>
                      <a:pt x="411" y="869"/>
                      <a:pt x="731" y="347"/>
                      <a:pt x="1300" y="45"/>
                    </a:cubicBezTo>
                    <a:cubicBezTo>
                      <a:pt x="1323" y="31"/>
                      <a:pt x="1303" y="1"/>
                      <a:pt x="1280" y="1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6"/>
              <p:cNvSpPr/>
              <p:nvPr/>
            </p:nvSpPr>
            <p:spPr>
              <a:xfrm>
                <a:off x="3479272" y="4455607"/>
                <a:ext cx="151220" cy="75258"/>
              </a:xfrm>
              <a:custGeom>
                <a:avLst/>
                <a:gdLst/>
                <a:ahLst/>
                <a:cxnLst/>
                <a:rect l="l" t="t" r="r" b="b"/>
                <a:pathLst>
                  <a:path w="2580" h="1284" extrusionOk="0">
                    <a:moveTo>
                      <a:pt x="2525" y="21"/>
                    </a:moveTo>
                    <a:cubicBezTo>
                      <a:pt x="1782" y="627"/>
                      <a:pt x="957" y="1008"/>
                      <a:pt x="31" y="1237"/>
                    </a:cubicBezTo>
                    <a:cubicBezTo>
                      <a:pt x="0" y="1244"/>
                      <a:pt x="14" y="1284"/>
                      <a:pt x="41" y="1281"/>
                    </a:cubicBezTo>
                    <a:cubicBezTo>
                      <a:pt x="987" y="1129"/>
                      <a:pt x="1845" y="684"/>
                      <a:pt x="2556" y="52"/>
                    </a:cubicBezTo>
                    <a:cubicBezTo>
                      <a:pt x="2579" y="32"/>
                      <a:pt x="2545" y="1"/>
                      <a:pt x="2525" y="2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6"/>
              <p:cNvSpPr/>
              <p:nvPr/>
            </p:nvSpPr>
            <p:spPr>
              <a:xfrm>
                <a:off x="3496035" y="4339615"/>
                <a:ext cx="95538" cy="112770"/>
              </a:xfrm>
              <a:custGeom>
                <a:avLst/>
                <a:gdLst/>
                <a:ahLst/>
                <a:cxnLst/>
                <a:rect l="l" t="t" r="r" b="b"/>
                <a:pathLst>
                  <a:path w="1630" h="1924" extrusionOk="0">
                    <a:moveTo>
                      <a:pt x="1623" y="1879"/>
                    </a:moveTo>
                    <a:cubicBezTo>
                      <a:pt x="1415" y="1075"/>
                      <a:pt x="879" y="247"/>
                      <a:pt x="37" y="8"/>
                    </a:cubicBezTo>
                    <a:cubicBezTo>
                      <a:pt x="7" y="0"/>
                      <a:pt x="1" y="41"/>
                      <a:pt x="24" y="51"/>
                    </a:cubicBezTo>
                    <a:cubicBezTo>
                      <a:pt x="832" y="364"/>
                      <a:pt x="1354" y="1071"/>
                      <a:pt x="1576" y="1893"/>
                    </a:cubicBezTo>
                    <a:cubicBezTo>
                      <a:pt x="1586" y="1923"/>
                      <a:pt x="1630" y="1910"/>
                      <a:pt x="1623" y="1879"/>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6"/>
              <p:cNvSpPr/>
              <p:nvPr/>
            </p:nvSpPr>
            <p:spPr>
              <a:xfrm>
                <a:off x="3384966" y="4436500"/>
                <a:ext cx="104272" cy="36926"/>
              </a:xfrm>
              <a:custGeom>
                <a:avLst/>
                <a:gdLst/>
                <a:ahLst/>
                <a:cxnLst/>
                <a:rect l="l" t="t" r="r" b="b"/>
                <a:pathLst>
                  <a:path w="1779" h="630" extrusionOk="0">
                    <a:moveTo>
                      <a:pt x="1734" y="17"/>
                    </a:moveTo>
                    <a:cubicBezTo>
                      <a:pt x="1317" y="401"/>
                      <a:pt x="583" y="573"/>
                      <a:pt x="24" y="529"/>
                    </a:cubicBezTo>
                    <a:cubicBezTo>
                      <a:pt x="1" y="526"/>
                      <a:pt x="1" y="560"/>
                      <a:pt x="24" y="563"/>
                    </a:cubicBezTo>
                    <a:cubicBezTo>
                      <a:pt x="603" y="630"/>
                      <a:pt x="1334" y="455"/>
                      <a:pt x="1761" y="44"/>
                    </a:cubicBezTo>
                    <a:cubicBezTo>
                      <a:pt x="1778" y="28"/>
                      <a:pt x="1751" y="1"/>
                      <a:pt x="1734" y="17"/>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6"/>
              <p:cNvSpPr/>
              <p:nvPr/>
            </p:nvSpPr>
            <p:spPr>
              <a:xfrm>
                <a:off x="3662960" y="4263831"/>
                <a:ext cx="38508" cy="195238"/>
              </a:xfrm>
              <a:custGeom>
                <a:avLst/>
                <a:gdLst/>
                <a:ahLst/>
                <a:cxnLst/>
                <a:rect l="l" t="t" r="r" b="b"/>
                <a:pathLst>
                  <a:path w="657" h="3331" extrusionOk="0">
                    <a:moveTo>
                      <a:pt x="654" y="3310"/>
                    </a:moveTo>
                    <a:cubicBezTo>
                      <a:pt x="657" y="2186"/>
                      <a:pt x="461" y="1075"/>
                      <a:pt x="48" y="25"/>
                    </a:cubicBezTo>
                    <a:cubicBezTo>
                      <a:pt x="41" y="1"/>
                      <a:pt x="1" y="11"/>
                      <a:pt x="7" y="35"/>
                    </a:cubicBezTo>
                    <a:cubicBezTo>
                      <a:pt x="385" y="1105"/>
                      <a:pt x="593" y="2176"/>
                      <a:pt x="623" y="3310"/>
                    </a:cubicBezTo>
                    <a:cubicBezTo>
                      <a:pt x="623" y="3330"/>
                      <a:pt x="654" y="3330"/>
                      <a:pt x="654" y="3310"/>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6"/>
              <p:cNvSpPr/>
              <p:nvPr/>
            </p:nvSpPr>
            <p:spPr>
              <a:xfrm>
                <a:off x="3620584" y="4303511"/>
                <a:ext cx="76782" cy="92256"/>
              </a:xfrm>
              <a:custGeom>
                <a:avLst/>
                <a:gdLst/>
                <a:ahLst/>
                <a:cxnLst/>
                <a:rect l="l" t="t" r="r" b="b"/>
                <a:pathLst>
                  <a:path w="1310" h="1574" extrusionOk="0">
                    <a:moveTo>
                      <a:pt x="1302" y="1553"/>
                    </a:moveTo>
                    <a:cubicBezTo>
                      <a:pt x="801" y="1109"/>
                      <a:pt x="387" y="580"/>
                      <a:pt x="33" y="15"/>
                    </a:cubicBezTo>
                    <a:cubicBezTo>
                      <a:pt x="23" y="1"/>
                      <a:pt x="0" y="15"/>
                      <a:pt x="10" y="28"/>
                    </a:cubicBezTo>
                    <a:cubicBezTo>
                      <a:pt x="316" y="613"/>
                      <a:pt x="780" y="1146"/>
                      <a:pt x="1289" y="1566"/>
                    </a:cubicBezTo>
                    <a:cubicBezTo>
                      <a:pt x="1296" y="1573"/>
                      <a:pt x="1310" y="1559"/>
                      <a:pt x="1302" y="1553"/>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6"/>
              <p:cNvSpPr/>
              <p:nvPr/>
            </p:nvSpPr>
            <p:spPr>
              <a:xfrm>
                <a:off x="3684470" y="4243727"/>
                <a:ext cx="15650" cy="87919"/>
              </a:xfrm>
              <a:custGeom>
                <a:avLst/>
                <a:gdLst/>
                <a:ahLst/>
                <a:cxnLst/>
                <a:rect l="l" t="t" r="r" b="b"/>
                <a:pathLst>
                  <a:path w="267" h="1500" extrusionOk="0">
                    <a:moveTo>
                      <a:pt x="51" y="1475"/>
                    </a:moveTo>
                    <a:cubicBezTo>
                      <a:pt x="195" y="1007"/>
                      <a:pt x="267" y="516"/>
                      <a:pt x="216" y="31"/>
                    </a:cubicBezTo>
                    <a:cubicBezTo>
                      <a:pt x="216" y="4"/>
                      <a:pt x="172" y="0"/>
                      <a:pt x="175" y="31"/>
                    </a:cubicBezTo>
                    <a:cubicBezTo>
                      <a:pt x="192" y="522"/>
                      <a:pt x="152" y="990"/>
                      <a:pt x="10" y="1462"/>
                    </a:cubicBezTo>
                    <a:cubicBezTo>
                      <a:pt x="1" y="1489"/>
                      <a:pt x="41" y="1499"/>
                      <a:pt x="51" y="1475"/>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6"/>
              <p:cNvSpPr/>
              <p:nvPr/>
            </p:nvSpPr>
            <p:spPr>
              <a:xfrm>
                <a:off x="3546558" y="4301752"/>
                <a:ext cx="18404" cy="90029"/>
              </a:xfrm>
              <a:custGeom>
                <a:avLst/>
                <a:gdLst/>
                <a:ahLst/>
                <a:cxnLst/>
                <a:rect l="l" t="t" r="r" b="b"/>
                <a:pathLst>
                  <a:path w="314" h="1536" extrusionOk="0">
                    <a:moveTo>
                      <a:pt x="303" y="1512"/>
                    </a:moveTo>
                    <a:cubicBezTo>
                      <a:pt x="314" y="997"/>
                      <a:pt x="233" y="492"/>
                      <a:pt x="34" y="17"/>
                    </a:cubicBezTo>
                    <a:cubicBezTo>
                      <a:pt x="28" y="0"/>
                      <a:pt x="0" y="7"/>
                      <a:pt x="7" y="24"/>
                    </a:cubicBezTo>
                    <a:cubicBezTo>
                      <a:pt x="179" y="509"/>
                      <a:pt x="273" y="997"/>
                      <a:pt x="270" y="1512"/>
                    </a:cubicBezTo>
                    <a:cubicBezTo>
                      <a:pt x="270" y="1535"/>
                      <a:pt x="303" y="1535"/>
                      <a:pt x="303" y="1512"/>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6"/>
              <p:cNvSpPr/>
              <p:nvPr/>
            </p:nvSpPr>
            <p:spPr>
              <a:xfrm>
                <a:off x="3379457" y="4359367"/>
                <a:ext cx="78189" cy="68166"/>
              </a:xfrm>
              <a:custGeom>
                <a:avLst/>
                <a:gdLst/>
                <a:ahLst/>
                <a:cxnLst/>
                <a:rect l="l" t="t" r="r" b="b"/>
                <a:pathLst>
                  <a:path w="1334" h="1163" extrusionOk="0">
                    <a:moveTo>
                      <a:pt x="1327" y="1135"/>
                    </a:moveTo>
                    <a:cubicBezTo>
                      <a:pt x="1054" y="597"/>
                      <a:pt x="609" y="176"/>
                      <a:pt x="23" y="7"/>
                    </a:cubicBezTo>
                    <a:cubicBezTo>
                      <a:pt x="7" y="0"/>
                      <a:pt x="0" y="24"/>
                      <a:pt x="17" y="31"/>
                    </a:cubicBezTo>
                    <a:cubicBezTo>
                      <a:pt x="559" y="253"/>
                      <a:pt x="1020" y="630"/>
                      <a:pt x="1306" y="1148"/>
                    </a:cubicBezTo>
                    <a:cubicBezTo>
                      <a:pt x="1313" y="1162"/>
                      <a:pt x="1333" y="1148"/>
                      <a:pt x="1327" y="1135"/>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3" name="Google Shape;2463;p36"/>
            <p:cNvGrpSpPr/>
            <p:nvPr/>
          </p:nvGrpSpPr>
          <p:grpSpPr>
            <a:xfrm>
              <a:off x="5416957" y="3876739"/>
              <a:ext cx="1010694" cy="1052161"/>
              <a:chOff x="5248163" y="3907943"/>
              <a:chExt cx="803094" cy="836044"/>
            </a:xfrm>
          </p:grpSpPr>
          <p:sp>
            <p:nvSpPr>
              <p:cNvPr id="2464" name="Google Shape;2464;p36"/>
              <p:cNvSpPr/>
              <p:nvPr/>
            </p:nvSpPr>
            <p:spPr>
              <a:xfrm>
                <a:off x="5564605" y="4340788"/>
                <a:ext cx="456826" cy="257602"/>
              </a:xfrm>
              <a:custGeom>
                <a:avLst/>
                <a:gdLst/>
                <a:ahLst/>
                <a:cxnLst/>
                <a:rect l="l" t="t" r="r" b="b"/>
                <a:pathLst>
                  <a:path w="7794" h="4395" extrusionOk="0">
                    <a:moveTo>
                      <a:pt x="7636" y="3529"/>
                    </a:moveTo>
                    <a:cubicBezTo>
                      <a:pt x="6568" y="4337"/>
                      <a:pt x="4923" y="3812"/>
                      <a:pt x="3795" y="3350"/>
                    </a:cubicBezTo>
                    <a:cubicBezTo>
                      <a:pt x="2219" y="2707"/>
                      <a:pt x="899" y="1607"/>
                      <a:pt x="159" y="58"/>
                    </a:cubicBezTo>
                    <a:cubicBezTo>
                      <a:pt x="132" y="1"/>
                      <a:pt x="1" y="41"/>
                      <a:pt x="27" y="95"/>
                    </a:cubicBezTo>
                    <a:cubicBezTo>
                      <a:pt x="818" y="1748"/>
                      <a:pt x="2246" y="2889"/>
                      <a:pt x="3943" y="3529"/>
                    </a:cubicBezTo>
                    <a:cubicBezTo>
                      <a:pt x="5080" y="3960"/>
                      <a:pt x="6660" y="4394"/>
                      <a:pt x="7723" y="3590"/>
                    </a:cubicBezTo>
                    <a:cubicBezTo>
                      <a:pt x="7794" y="3535"/>
                      <a:pt x="7686" y="3492"/>
                      <a:pt x="7636" y="3529"/>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6"/>
              <p:cNvSpPr/>
              <p:nvPr/>
            </p:nvSpPr>
            <p:spPr>
              <a:xfrm>
                <a:off x="5878703" y="4518380"/>
                <a:ext cx="75083" cy="49996"/>
              </a:xfrm>
              <a:custGeom>
                <a:avLst/>
                <a:gdLst/>
                <a:ahLst/>
                <a:cxnLst/>
                <a:rect l="l" t="t" r="r" b="b"/>
                <a:pathLst>
                  <a:path w="1281" h="853" extrusionOk="0">
                    <a:moveTo>
                      <a:pt x="1125" y="51"/>
                    </a:moveTo>
                    <a:cubicBezTo>
                      <a:pt x="930" y="384"/>
                      <a:pt x="493" y="721"/>
                      <a:pt x="109" y="761"/>
                    </a:cubicBezTo>
                    <a:cubicBezTo>
                      <a:pt x="41" y="768"/>
                      <a:pt x="1" y="853"/>
                      <a:pt x="95" y="842"/>
                    </a:cubicBezTo>
                    <a:cubicBezTo>
                      <a:pt x="540" y="795"/>
                      <a:pt x="1021" y="445"/>
                      <a:pt x="1250" y="58"/>
                    </a:cubicBezTo>
                    <a:cubicBezTo>
                      <a:pt x="1280" y="0"/>
                      <a:pt x="1149" y="11"/>
                      <a:pt x="1125" y="5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6"/>
              <p:cNvSpPr/>
              <p:nvPr/>
            </p:nvSpPr>
            <p:spPr>
              <a:xfrm>
                <a:off x="5934560" y="4568317"/>
                <a:ext cx="79596" cy="46421"/>
              </a:xfrm>
              <a:custGeom>
                <a:avLst/>
                <a:gdLst/>
                <a:ahLst/>
                <a:cxnLst/>
                <a:rect l="l" t="t" r="r" b="b"/>
                <a:pathLst>
                  <a:path w="1358" h="792" extrusionOk="0">
                    <a:moveTo>
                      <a:pt x="1269" y="700"/>
                    </a:moveTo>
                    <a:cubicBezTo>
                      <a:pt x="798" y="647"/>
                      <a:pt x="499" y="337"/>
                      <a:pt x="162" y="37"/>
                    </a:cubicBezTo>
                    <a:cubicBezTo>
                      <a:pt x="125" y="1"/>
                      <a:pt x="0" y="54"/>
                      <a:pt x="41" y="91"/>
                    </a:cubicBezTo>
                    <a:cubicBezTo>
                      <a:pt x="401" y="414"/>
                      <a:pt x="718" y="728"/>
                      <a:pt x="1219" y="784"/>
                    </a:cubicBezTo>
                    <a:cubicBezTo>
                      <a:pt x="1277" y="792"/>
                      <a:pt x="1358" y="711"/>
                      <a:pt x="1269" y="700"/>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6"/>
              <p:cNvSpPr/>
              <p:nvPr/>
            </p:nvSpPr>
            <p:spPr>
              <a:xfrm>
                <a:off x="5996512" y="4526644"/>
                <a:ext cx="54744" cy="51813"/>
              </a:xfrm>
              <a:custGeom>
                <a:avLst/>
                <a:gdLst/>
                <a:ahLst/>
                <a:cxnLst/>
                <a:rect l="l" t="t" r="r" b="b"/>
                <a:pathLst>
                  <a:path w="934" h="884" extrusionOk="0">
                    <a:moveTo>
                      <a:pt x="573" y="15"/>
                    </a:moveTo>
                    <a:cubicBezTo>
                      <a:pt x="711" y="32"/>
                      <a:pt x="902" y="183"/>
                      <a:pt x="923" y="348"/>
                    </a:cubicBezTo>
                    <a:cubicBezTo>
                      <a:pt x="933" y="439"/>
                      <a:pt x="930" y="533"/>
                      <a:pt x="890" y="611"/>
                    </a:cubicBezTo>
                    <a:cubicBezTo>
                      <a:pt x="862" y="661"/>
                      <a:pt x="822" y="701"/>
                      <a:pt x="781" y="732"/>
                    </a:cubicBezTo>
                    <a:cubicBezTo>
                      <a:pt x="573" y="883"/>
                      <a:pt x="290" y="856"/>
                      <a:pt x="115" y="661"/>
                    </a:cubicBezTo>
                    <a:cubicBezTo>
                      <a:pt x="54" y="594"/>
                      <a:pt x="4" y="503"/>
                      <a:pt x="4" y="402"/>
                    </a:cubicBezTo>
                    <a:cubicBezTo>
                      <a:pt x="1" y="254"/>
                      <a:pt x="102" y="122"/>
                      <a:pt x="212" y="65"/>
                    </a:cubicBezTo>
                    <a:cubicBezTo>
                      <a:pt x="327" y="8"/>
                      <a:pt x="438" y="1"/>
                      <a:pt x="573" y="15"/>
                    </a:cubicBezTo>
                    <a:close/>
                  </a:path>
                </a:pathLst>
              </a:custGeom>
              <a:solidFill>
                <a:srgbClr val="A34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6"/>
              <p:cNvSpPr/>
              <p:nvPr/>
            </p:nvSpPr>
            <p:spPr>
              <a:xfrm>
                <a:off x="5969844" y="4599674"/>
                <a:ext cx="54744" cy="51755"/>
              </a:xfrm>
              <a:custGeom>
                <a:avLst/>
                <a:gdLst/>
                <a:ahLst/>
                <a:cxnLst/>
                <a:rect l="l" t="t" r="r" b="b"/>
                <a:pathLst>
                  <a:path w="934" h="883" extrusionOk="0">
                    <a:moveTo>
                      <a:pt x="574" y="14"/>
                    </a:moveTo>
                    <a:cubicBezTo>
                      <a:pt x="711" y="31"/>
                      <a:pt x="903" y="182"/>
                      <a:pt x="924" y="350"/>
                    </a:cubicBezTo>
                    <a:cubicBezTo>
                      <a:pt x="933" y="439"/>
                      <a:pt x="930" y="536"/>
                      <a:pt x="890" y="613"/>
                    </a:cubicBezTo>
                    <a:cubicBezTo>
                      <a:pt x="863" y="664"/>
                      <a:pt x="823" y="701"/>
                      <a:pt x="782" y="731"/>
                    </a:cubicBezTo>
                    <a:cubicBezTo>
                      <a:pt x="574" y="883"/>
                      <a:pt x="291" y="855"/>
                      <a:pt x="116" y="661"/>
                    </a:cubicBezTo>
                    <a:cubicBezTo>
                      <a:pt x="55" y="597"/>
                      <a:pt x="8" y="506"/>
                      <a:pt x="4" y="401"/>
                    </a:cubicBezTo>
                    <a:cubicBezTo>
                      <a:pt x="1" y="254"/>
                      <a:pt x="102" y="122"/>
                      <a:pt x="217" y="64"/>
                    </a:cubicBezTo>
                    <a:cubicBezTo>
                      <a:pt x="327" y="7"/>
                      <a:pt x="439" y="1"/>
                      <a:pt x="574" y="14"/>
                    </a:cubicBezTo>
                    <a:close/>
                  </a:path>
                </a:pathLst>
              </a:custGeom>
              <a:solidFill>
                <a:srgbClr val="A34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6"/>
              <p:cNvSpPr/>
              <p:nvPr/>
            </p:nvSpPr>
            <p:spPr>
              <a:xfrm>
                <a:off x="5926882" y="4488019"/>
                <a:ext cx="54685" cy="51696"/>
              </a:xfrm>
              <a:custGeom>
                <a:avLst/>
                <a:gdLst/>
                <a:ahLst/>
                <a:cxnLst/>
                <a:rect l="l" t="t" r="r" b="b"/>
                <a:pathLst>
                  <a:path w="933" h="882" extrusionOk="0">
                    <a:moveTo>
                      <a:pt x="572" y="13"/>
                    </a:moveTo>
                    <a:cubicBezTo>
                      <a:pt x="711" y="30"/>
                      <a:pt x="903" y="179"/>
                      <a:pt x="923" y="347"/>
                    </a:cubicBezTo>
                    <a:cubicBezTo>
                      <a:pt x="933" y="434"/>
                      <a:pt x="929" y="532"/>
                      <a:pt x="889" y="610"/>
                    </a:cubicBezTo>
                    <a:cubicBezTo>
                      <a:pt x="862" y="660"/>
                      <a:pt x="822" y="700"/>
                      <a:pt x="782" y="731"/>
                    </a:cubicBezTo>
                    <a:cubicBezTo>
                      <a:pt x="572" y="882"/>
                      <a:pt x="290" y="852"/>
                      <a:pt x="115" y="660"/>
                    </a:cubicBezTo>
                    <a:cubicBezTo>
                      <a:pt x="54" y="593"/>
                      <a:pt x="4" y="502"/>
                      <a:pt x="4" y="401"/>
                    </a:cubicBezTo>
                    <a:cubicBezTo>
                      <a:pt x="0" y="253"/>
                      <a:pt x="101" y="122"/>
                      <a:pt x="212" y="64"/>
                    </a:cubicBezTo>
                    <a:cubicBezTo>
                      <a:pt x="327" y="7"/>
                      <a:pt x="438" y="1"/>
                      <a:pt x="572" y="13"/>
                    </a:cubicBezTo>
                    <a:close/>
                  </a:path>
                </a:pathLst>
              </a:custGeom>
              <a:solidFill>
                <a:srgbClr val="A34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6"/>
              <p:cNvSpPr/>
              <p:nvPr/>
            </p:nvSpPr>
            <p:spPr>
              <a:xfrm>
                <a:off x="5547432" y="4050779"/>
                <a:ext cx="401203" cy="152158"/>
              </a:xfrm>
              <a:custGeom>
                <a:avLst/>
                <a:gdLst/>
                <a:ahLst/>
                <a:cxnLst/>
                <a:rect l="l" t="t" r="r" b="b"/>
                <a:pathLst>
                  <a:path w="6845" h="2596" extrusionOk="0">
                    <a:moveTo>
                      <a:pt x="6697" y="74"/>
                    </a:moveTo>
                    <a:cubicBezTo>
                      <a:pt x="6437" y="1128"/>
                      <a:pt x="5219" y="1670"/>
                      <a:pt x="4270" y="1993"/>
                    </a:cubicBezTo>
                    <a:cubicBezTo>
                      <a:pt x="2909" y="2458"/>
                      <a:pt x="1482" y="2468"/>
                      <a:pt x="152" y="1889"/>
                    </a:cubicBezTo>
                    <a:cubicBezTo>
                      <a:pt x="98" y="1866"/>
                      <a:pt x="0" y="1946"/>
                      <a:pt x="78" y="1976"/>
                    </a:cubicBezTo>
                    <a:cubicBezTo>
                      <a:pt x="1495" y="2596"/>
                      <a:pt x="3017" y="2549"/>
                      <a:pt x="4458" y="2027"/>
                    </a:cubicBezTo>
                    <a:cubicBezTo>
                      <a:pt x="5401" y="1684"/>
                      <a:pt x="6569" y="1125"/>
                      <a:pt x="6831" y="61"/>
                    </a:cubicBezTo>
                    <a:cubicBezTo>
                      <a:pt x="6844" y="0"/>
                      <a:pt x="6710" y="14"/>
                      <a:pt x="6697" y="74"/>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6"/>
              <p:cNvSpPr/>
              <p:nvPr/>
            </p:nvSpPr>
            <p:spPr>
              <a:xfrm>
                <a:off x="5864109" y="4068948"/>
                <a:ext cx="29658" cy="68284"/>
              </a:xfrm>
              <a:custGeom>
                <a:avLst/>
                <a:gdLst/>
                <a:ahLst/>
                <a:cxnLst/>
                <a:rect l="l" t="t" r="r" b="b"/>
                <a:pathLst>
                  <a:path w="506" h="1165" extrusionOk="0">
                    <a:moveTo>
                      <a:pt x="324" y="84"/>
                    </a:moveTo>
                    <a:cubicBezTo>
                      <a:pt x="371" y="417"/>
                      <a:pt x="290" y="855"/>
                      <a:pt x="55" y="1104"/>
                    </a:cubicBezTo>
                    <a:cubicBezTo>
                      <a:pt x="1" y="1161"/>
                      <a:pt x="129" y="1165"/>
                      <a:pt x="162" y="1131"/>
                    </a:cubicBezTo>
                    <a:cubicBezTo>
                      <a:pt x="419" y="858"/>
                      <a:pt x="506" y="414"/>
                      <a:pt x="459" y="47"/>
                    </a:cubicBezTo>
                    <a:cubicBezTo>
                      <a:pt x="452" y="0"/>
                      <a:pt x="318" y="30"/>
                      <a:pt x="324" y="84"/>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6"/>
              <p:cNvSpPr/>
              <p:nvPr/>
            </p:nvSpPr>
            <p:spPr>
              <a:xfrm>
                <a:off x="5902382" y="4094796"/>
                <a:ext cx="77193" cy="18404"/>
              </a:xfrm>
              <a:custGeom>
                <a:avLst/>
                <a:gdLst/>
                <a:ahLst/>
                <a:cxnLst/>
                <a:rect l="l" t="t" r="r" b="b"/>
                <a:pathLst>
                  <a:path w="1317" h="314" extrusionOk="0">
                    <a:moveTo>
                      <a:pt x="1159" y="30"/>
                    </a:moveTo>
                    <a:cubicBezTo>
                      <a:pt x="843" y="239"/>
                      <a:pt x="499" y="206"/>
                      <a:pt x="139" y="195"/>
                    </a:cubicBezTo>
                    <a:cubicBezTo>
                      <a:pt x="85" y="195"/>
                      <a:pt x="1" y="276"/>
                      <a:pt x="92" y="279"/>
                    </a:cubicBezTo>
                    <a:cubicBezTo>
                      <a:pt x="506" y="290"/>
                      <a:pt x="883" y="313"/>
                      <a:pt x="1243" y="77"/>
                    </a:cubicBezTo>
                    <a:cubicBezTo>
                      <a:pt x="1317" y="30"/>
                      <a:pt x="1206" y="0"/>
                      <a:pt x="1159" y="30"/>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6"/>
              <p:cNvSpPr/>
              <p:nvPr/>
            </p:nvSpPr>
            <p:spPr>
              <a:xfrm>
                <a:off x="5927703" y="4028506"/>
                <a:ext cx="45190" cy="44252"/>
              </a:xfrm>
              <a:custGeom>
                <a:avLst/>
                <a:gdLst/>
                <a:ahLst/>
                <a:cxnLst/>
                <a:rect l="l" t="t" r="r" b="b"/>
                <a:pathLst>
                  <a:path w="771" h="755" extrusionOk="0">
                    <a:moveTo>
                      <a:pt x="242" y="71"/>
                    </a:moveTo>
                    <a:cubicBezTo>
                      <a:pt x="336" y="7"/>
                      <a:pt x="538" y="0"/>
                      <a:pt x="639" y="94"/>
                    </a:cubicBezTo>
                    <a:cubicBezTo>
                      <a:pt x="693" y="145"/>
                      <a:pt x="743" y="209"/>
                      <a:pt x="760" y="279"/>
                    </a:cubicBezTo>
                    <a:cubicBezTo>
                      <a:pt x="771" y="324"/>
                      <a:pt x="764" y="370"/>
                      <a:pt x="754" y="411"/>
                    </a:cubicBezTo>
                    <a:cubicBezTo>
                      <a:pt x="703" y="619"/>
                      <a:pt x="512" y="754"/>
                      <a:pt x="299" y="723"/>
                    </a:cubicBezTo>
                    <a:cubicBezTo>
                      <a:pt x="225" y="714"/>
                      <a:pt x="145" y="683"/>
                      <a:pt x="87" y="619"/>
                    </a:cubicBezTo>
                    <a:cubicBezTo>
                      <a:pt x="7" y="529"/>
                      <a:pt x="0" y="391"/>
                      <a:pt x="40" y="296"/>
                    </a:cubicBezTo>
                    <a:cubicBezTo>
                      <a:pt x="81" y="198"/>
                      <a:pt x="148" y="135"/>
                      <a:pt x="242" y="71"/>
                    </a:cubicBezTo>
                    <a:close/>
                  </a:path>
                </a:pathLst>
              </a:custGeom>
              <a:solidFill>
                <a:srgbClr val="A34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6"/>
              <p:cNvSpPr/>
              <p:nvPr/>
            </p:nvSpPr>
            <p:spPr>
              <a:xfrm>
                <a:off x="5949916" y="4088642"/>
                <a:ext cx="45307" cy="44311"/>
              </a:xfrm>
              <a:custGeom>
                <a:avLst/>
                <a:gdLst/>
                <a:ahLst/>
                <a:cxnLst/>
                <a:rect l="l" t="t" r="r" b="b"/>
                <a:pathLst>
                  <a:path w="773" h="756" extrusionOk="0">
                    <a:moveTo>
                      <a:pt x="243" y="75"/>
                    </a:moveTo>
                    <a:cubicBezTo>
                      <a:pt x="338" y="11"/>
                      <a:pt x="540" y="0"/>
                      <a:pt x="641" y="98"/>
                    </a:cubicBezTo>
                    <a:cubicBezTo>
                      <a:pt x="695" y="149"/>
                      <a:pt x="745" y="210"/>
                      <a:pt x="762" y="280"/>
                    </a:cubicBezTo>
                    <a:cubicBezTo>
                      <a:pt x="772" y="328"/>
                      <a:pt x="768" y="371"/>
                      <a:pt x="759" y="415"/>
                    </a:cubicBezTo>
                    <a:cubicBezTo>
                      <a:pt x="708" y="623"/>
                      <a:pt x="513" y="755"/>
                      <a:pt x="301" y="728"/>
                    </a:cubicBezTo>
                    <a:cubicBezTo>
                      <a:pt x="227" y="718"/>
                      <a:pt x="146" y="687"/>
                      <a:pt x="92" y="623"/>
                    </a:cubicBezTo>
                    <a:cubicBezTo>
                      <a:pt x="11" y="533"/>
                      <a:pt x="1" y="395"/>
                      <a:pt x="41" y="297"/>
                    </a:cubicBezTo>
                    <a:cubicBezTo>
                      <a:pt x="86" y="199"/>
                      <a:pt x="149" y="139"/>
                      <a:pt x="243" y="75"/>
                    </a:cubicBezTo>
                    <a:close/>
                  </a:path>
                </a:pathLst>
              </a:custGeom>
              <a:solidFill>
                <a:srgbClr val="A34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6"/>
              <p:cNvSpPr/>
              <p:nvPr/>
            </p:nvSpPr>
            <p:spPr>
              <a:xfrm>
                <a:off x="5862937" y="4041284"/>
                <a:ext cx="45249" cy="44311"/>
              </a:xfrm>
              <a:custGeom>
                <a:avLst/>
                <a:gdLst/>
                <a:ahLst/>
                <a:cxnLst/>
                <a:rect l="l" t="t" r="r" b="b"/>
                <a:pathLst>
                  <a:path w="772" h="756" extrusionOk="0">
                    <a:moveTo>
                      <a:pt x="243" y="75"/>
                    </a:moveTo>
                    <a:cubicBezTo>
                      <a:pt x="338" y="11"/>
                      <a:pt x="540" y="1"/>
                      <a:pt x="644" y="98"/>
                    </a:cubicBezTo>
                    <a:cubicBezTo>
                      <a:pt x="697" y="146"/>
                      <a:pt x="745" y="210"/>
                      <a:pt x="762" y="280"/>
                    </a:cubicBezTo>
                    <a:cubicBezTo>
                      <a:pt x="771" y="328"/>
                      <a:pt x="768" y="371"/>
                      <a:pt x="758" y="415"/>
                    </a:cubicBezTo>
                    <a:cubicBezTo>
                      <a:pt x="708" y="623"/>
                      <a:pt x="512" y="755"/>
                      <a:pt x="300" y="724"/>
                    </a:cubicBezTo>
                    <a:cubicBezTo>
                      <a:pt x="226" y="718"/>
                      <a:pt x="145" y="684"/>
                      <a:pt x="91" y="623"/>
                    </a:cubicBezTo>
                    <a:cubicBezTo>
                      <a:pt x="10" y="530"/>
                      <a:pt x="1" y="395"/>
                      <a:pt x="44" y="297"/>
                    </a:cubicBezTo>
                    <a:cubicBezTo>
                      <a:pt x="85" y="199"/>
                      <a:pt x="149" y="135"/>
                      <a:pt x="243" y="75"/>
                    </a:cubicBezTo>
                    <a:close/>
                  </a:path>
                </a:pathLst>
              </a:custGeom>
              <a:solidFill>
                <a:srgbClr val="A34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6"/>
              <p:cNvSpPr/>
              <p:nvPr/>
            </p:nvSpPr>
            <p:spPr>
              <a:xfrm>
                <a:off x="5435367" y="3907943"/>
                <a:ext cx="418200" cy="443404"/>
              </a:xfrm>
              <a:custGeom>
                <a:avLst/>
                <a:gdLst/>
                <a:ahLst/>
                <a:cxnLst/>
                <a:rect l="l" t="t" r="r" b="b"/>
                <a:pathLst>
                  <a:path w="7135" h="7565" extrusionOk="0">
                    <a:moveTo>
                      <a:pt x="953" y="155"/>
                    </a:moveTo>
                    <a:cubicBezTo>
                      <a:pt x="1149" y="320"/>
                      <a:pt x="1361" y="502"/>
                      <a:pt x="1563" y="694"/>
                    </a:cubicBezTo>
                    <a:cubicBezTo>
                      <a:pt x="1566" y="583"/>
                      <a:pt x="1563" y="468"/>
                      <a:pt x="1542" y="353"/>
                    </a:cubicBezTo>
                    <a:cubicBezTo>
                      <a:pt x="1903" y="687"/>
                      <a:pt x="2293" y="1132"/>
                      <a:pt x="2404" y="1649"/>
                    </a:cubicBezTo>
                    <a:cubicBezTo>
                      <a:pt x="3094" y="404"/>
                      <a:pt x="4316" y="215"/>
                      <a:pt x="4855" y="199"/>
                    </a:cubicBezTo>
                    <a:cubicBezTo>
                      <a:pt x="4771" y="300"/>
                      <a:pt x="4700" y="408"/>
                      <a:pt x="4636" y="518"/>
                    </a:cubicBezTo>
                    <a:cubicBezTo>
                      <a:pt x="5124" y="219"/>
                      <a:pt x="5703" y="74"/>
                      <a:pt x="6275" y="0"/>
                    </a:cubicBezTo>
                    <a:cubicBezTo>
                      <a:pt x="6208" y="101"/>
                      <a:pt x="6141" y="202"/>
                      <a:pt x="6073" y="303"/>
                    </a:cubicBezTo>
                    <a:cubicBezTo>
                      <a:pt x="6494" y="260"/>
                      <a:pt x="6845" y="263"/>
                      <a:pt x="7060" y="303"/>
                    </a:cubicBezTo>
                    <a:cubicBezTo>
                      <a:pt x="7010" y="684"/>
                      <a:pt x="6959" y="1064"/>
                      <a:pt x="6895" y="1438"/>
                    </a:cubicBezTo>
                    <a:cubicBezTo>
                      <a:pt x="6972" y="1384"/>
                      <a:pt x="7053" y="1330"/>
                      <a:pt x="7134" y="1276"/>
                    </a:cubicBezTo>
                    <a:cubicBezTo>
                      <a:pt x="7063" y="1879"/>
                      <a:pt x="6845" y="2457"/>
                      <a:pt x="6508" y="2956"/>
                    </a:cubicBezTo>
                    <a:cubicBezTo>
                      <a:pt x="6639" y="2909"/>
                      <a:pt x="6770" y="2841"/>
                      <a:pt x="6915" y="2751"/>
                    </a:cubicBezTo>
                    <a:cubicBezTo>
                      <a:pt x="6831" y="3333"/>
                      <a:pt x="6558" y="4663"/>
                      <a:pt x="4915" y="5103"/>
                    </a:cubicBezTo>
                    <a:cubicBezTo>
                      <a:pt x="5454" y="5252"/>
                      <a:pt x="5879" y="5709"/>
                      <a:pt x="6182" y="6124"/>
                    </a:cubicBezTo>
                    <a:cubicBezTo>
                      <a:pt x="6050" y="6083"/>
                      <a:pt x="5916" y="6063"/>
                      <a:pt x="5778" y="6060"/>
                    </a:cubicBezTo>
                    <a:cubicBezTo>
                      <a:pt x="6009" y="6410"/>
                      <a:pt x="6205" y="6807"/>
                      <a:pt x="6373" y="7157"/>
                    </a:cubicBezTo>
                    <a:cubicBezTo>
                      <a:pt x="5956" y="7264"/>
                      <a:pt x="5319" y="7154"/>
                      <a:pt x="4781" y="7087"/>
                    </a:cubicBezTo>
                    <a:cubicBezTo>
                      <a:pt x="4781" y="7087"/>
                      <a:pt x="5013" y="7339"/>
                      <a:pt x="5101" y="7551"/>
                    </a:cubicBezTo>
                    <a:cubicBezTo>
                      <a:pt x="4303" y="7564"/>
                      <a:pt x="3727" y="6898"/>
                      <a:pt x="3727" y="6898"/>
                    </a:cubicBezTo>
                    <a:cubicBezTo>
                      <a:pt x="3727" y="6898"/>
                      <a:pt x="3845" y="7349"/>
                      <a:pt x="3885" y="7446"/>
                    </a:cubicBezTo>
                    <a:cubicBezTo>
                      <a:pt x="3455" y="7376"/>
                      <a:pt x="3064" y="7107"/>
                      <a:pt x="2801" y="6753"/>
                    </a:cubicBezTo>
                    <a:cubicBezTo>
                      <a:pt x="2552" y="6413"/>
                      <a:pt x="2094" y="5484"/>
                      <a:pt x="2253" y="4794"/>
                    </a:cubicBezTo>
                    <a:cubicBezTo>
                      <a:pt x="2223" y="4784"/>
                      <a:pt x="2186" y="4770"/>
                      <a:pt x="2139" y="4747"/>
                    </a:cubicBezTo>
                    <a:cubicBezTo>
                      <a:pt x="1401" y="4713"/>
                      <a:pt x="620" y="3922"/>
                      <a:pt x="371" y="3559"/>
                    </a:cubicBezTo>
                    <a:cubicBezTo>
                      <a:pt x="125" y="3195"/>
                      <a:pt x="1" y="2740"/>
                      <a:pt x="82" y="2320"/>
                    </a:cubicBezTo>
                    <a:cubicBezTo>
                      <a:pt x="230" y="2457"/>
                      <a:pt x="381" y="2595"/>
                      <a:pt x="529" y="2734"/>
                    </a:cubicBezTo>
                    <a:cubicBezTo>
                      <a:pt x="267" y="2239"/>
                      <a:pt x="179" y="1296"/>
                      <a:pt x="236" y="902"/>
                    </a:cubicBezTo>
                    <a:cubicBezTo>
                      <a:pt x="486" y="1169"/>
                      <a:pt x="630" y="1236"/>
                      <a:pt x="630" y="1236"/>
                    </a:cubicBezTo>
                    <a:cubicBezTo>
                      <a:pt x="657" y="812"/>
                      <a:pt x="802" y="417"/>
                      <a:pt x="953" y="1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6"/>
              <p:cNvSpPr/>
              <p:nvPr/>
            </p:nvSpPr>
            <p:spPr>
              <a:xfrm>
                <a:off x="5438767" y="3947740"/>
                <a:ext cx="387722" cy="292945"/>
              </a:xfrm>
              <a:custGeom>
                <a:avLst/>
                <a:gdLst/>
                <a:ahLst/>
                <a:cxnLst/>
                <a:rect l="l" t="t" r="r" b="b"/>
                <a:pathLst>
                  <a:path w="6615" h="4998" extrusionOk="0">
                    <a:moveTo>
                      <a:pt x="6568" y="18"/>
                    </a:moveTo>
                    <a:cubicBezTo>
                      <a:pt x="4760" y="2173"/>
                      <a:pt x="2858" y="4226"/>
                      <a:pt x="30" y="4946"/>
                    </a:cubicBezTo>
                    <a:cubicBezTo>
                      <a:pt x="0" y="4953"/>
                      <a:pt x="13" y="4997"/>
                      <a:pt x="44" y="4990"/>
                    </a:cubicBezTo>
                    <a:cubicBezTo>
                      <a:pt x="2841" y="4368"/>
                      <a:pt x="4925" y="2257"/>
                      <a:pt x="6601" y="41"/>
                    </a:cubicBezTo>
                    <a:cubicBezTo>
                      <a:pt x="6615" y="25"/>
                      <a:pt x="6585" y="1"/>
                      <a:pt x="6568" y="18"/>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6"/>
              <p:cNvSpPr/>
              <p:nvPr/>
            </p:nvSpPr>
            <p:spPr>
              <a:xfrm>
                <a:off x="5591215" y="4170756"/>
                <a:ext cx="151044" cy="115877"/>
              </a:xfrm>
              <a:custGeom>
                <a:avLst/>
                <a:gdLst/>
                <a:ahLst/>
                <a:cxnLst/>
                <a:rect l="l" t="t" r="r" b="b"/>
                <a:pathLst>
                  <a:path w="2577" h="1977" extrusionOk="0">
                    <a:moveTo>
                      <a:pt x="8" y="24"/>
                    </a:moveTo>
                    <a:cubicBezTo>
                      <a:pt x="587" y="1003"/>
                      <a:pt x="1466" y="1636"/>
                      <a:pt x="2542" y="1966"/>
                    </a:cubicBezTo>
                    <a:cubicBezTo>
                      <a:pt x="2570" y="1977"/>
                      <a:pt x="2576" y="1936"/>
                      <a:pt x="2553" y="1929"/>
                    </a:cubicBezTo>
                    <a:cubicBezTo>
                      <a:pt x="1486" y="1545"/>
                      <a:pt x="658" y="973"/>
                      <a:pt x="28" y="13"/>
                    </a:cubicBezTo>
                    <a:cubicBezTo>
                      <a:pt x="21" y="0"/>
                      <a:pt x="1" y="13"/>
                      <a:pt x="8" y="24"/>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6"/>
              <p:cNvSpPr/>
              <p:nvPr/>
            </p:nvSpPr>
            <p:spPr>
              <a:xfrm>
                <a:off x="5651584" y="4239390"/>
                <a:ext cx="56913" cy="73676"/>
              </a:xfrm>
              <a:custGeom>
                <a:avLst/>
                <a:gdLst/>
                <a:ahLst/>
                <a:cxnLst/>
                <a:rect l="l" t="t" r="r" b="b"/>
                <a:pathLst>
                  <a:path w="971" h="1257" extrusionOk="0">
                    <a:moveTo>
                      <a:pt x="11" y="41"/>
                    </a:moveTo>
                    <a:cubicBezTo>
                      <a:pt x="159" y="533"/>
                      <a:pt x="503" y="977"/>
                      <a:pt x="937" y="1250"/>
                    </a:cubicBezTo>
                    <a:cubicBezTo>
                      <a:pt x="954" y="1256"/>
                      <a:pt x="970" y="1236"/>
                      <a:pt x="957" y="1222"/>
                    </a:cubicBezTo>
                    <a:cubicBezTo>
                      <a:pt x="557" y="896"/>
                      <a:pt x="254" y="506"/>
                      <a:pt x="55" y="28"/>
                    </a:cubicBezTo>
                    <a:cubicBezTo>
                      <a:pt x="45" y="1"/>
                      <a:pt x="1" y="11"/>
                      <a:pt x="11" y="4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6"/>
              <p:cNvSpPr/>
              <p:nvPr/>
            </p:nvSpPr>
            <p:spPr>
              <a:xfrm>
                <a:off x="5614132" y="4198362"/>
                <a:ext cx="95538" cy="26083"/>
              </a:xfrm>
              <a:custGeom>
                <a:avLst/>
                <a:gdLst/>
                <a:ahLst/>
                <a:cxnLst/>
                <a:rect l="l" t="t" r="r" b="b"/>
                <a:pathLst>
                  <a:path w="1630" h="445" extrusionOk="0">
                    <a:moveTo>
                      <a:pt x="27" y="132"/>
                    </a:moveTo>
                    <a:cubicBezTo>
                      <a:pt x="587" y="64"/>
                      <a:pt x="1068" y="260"/>
                      <a:pt x="1586" y="438"/>
                    </a:cubicBezTo>
                    <a:cubicBezTo>
                      <a:pt x="1613" y="445"/>
                      <a:pt x="1630" y="404"/>
                      <a:pt x="1606" y="395"/>
                    </a:cubicBezTo>
                    <a:cubicBezTo>
                      <a:pt x="1112" y="168"/>
                      <a:pt x="566" y="0"/>
                      <a:pt x="21" y="95"/>
                    </a:cubicBezTo>
                    <a:cubicBezTo>
                      <a:pt x="1" y="98"/>
                      <a:pt x="4" y="135"/>
                      <a:pt x="27" y="132"/>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6"/>
              <p:cNvSpPr/>
              <p:nvPr/>
            </p:nvSpPr>
            <p:spPr>
              <a:xfrm>
                <a:off x="5648654" y="4108745"/>
                <a:ext cx="143483" cy="32823"/>
              </a:xfrm>
              <a:custGeom>
                <a:avLst/>
                <a:gdLst/>
                <a:ahLst/>
                <a:cxnLst/>
                <a:rect l="l" t="t" r="r" b="b"/>
                <a:pathLst>
                  <a:path w="2448" h="560" extrusionOk="0">
                    <a:moveTo>
                      <a:pt x="31" y="479"/>
                    </a:moveTo>
                    <a:cubicBezTo>
                      <a:pt x="856" y="560"/>
                      <a:pt x="1684" y="432"/>
                      <a:pt x="2425" y="52"/>
                    </a:cubicBezTo>
                    <a:cubicBezTo>
                      <a:pt x="2448" y="38"/>
                      <a:pt x="2431" y="1"/>
                      <a:pt x="2408" y="11"/>
                    </a:cubicBezTo>
                    <a:cubicBezTo>
                      <a:pt x="1637" y="321"/>
                      <a:pt x="866" y="473"/>
                      <a:pt x="31" y="432"/>
                    </a:cubicBezTo>
                    <a:cubicBezTo>
                      <a:pt x="1" y="432"/>
                      <a:pt x="4" y="476"/>
                      <a:pt x="31" y="479"/>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6"/>
              <p:cNvSpPr/>
              <p:nvPr/>
            </p:nvSpPr>
            <p:spPr>
              <a:xfrm>
                <a:off x="5654222" y="3985251"/>
                <a:ext cx="30420" cy="127365"/>
              </a:xfrm>
              <a:custGeom>
                <a:avLst/>
                <a:gdLst/>
                <a:ahLst/>
                <a:cxnLst/>
                <a:rect l="l" t="t" r="r" b="b"/>
                <a:pathLst>
                  <a:path w="519" h="2173" extrusionOk="0">
                    <a:moveTo>
                      <a:pt x="353" y="2132"/>
                    </a:moveTo>
                    <a:cubicBezTo>
                      <a:pt x="94" y="1435"/>
                      <a:pt x="94" y="684"/>
                      <a:pt x="501" y="44"/>
                    </a:cubicBezTo>
                    <a:cubicBezTo>
                      <a:pt x="518" y="18"/>
                      <a:pt x="481" y="1"/>
                      <a:pt x="465" y="21"/>
                    </a:cubicBezTo>
                    <a:cubicBezTo>
                      <a:pt x="0" y="630"/>
                      <a:pt x="44" y="1461"/>
                      <a:pt x="307" y="2145"/>
                    </a:cubicBezTo>
                    <a:cubicBezTo>
                      <a:pt x="319" y="2172"/>
                      <a:pt x="364" y="2162"/>
                      <a:pt x="353" y="2132"/>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6"/>
              <p:cNvSpPr/>
              <p:nvPr/>
            </p:nvSpPr>
            <p:spPr>
              <a:xfrm>
                <a:off x="5737860" y="4017839"/>
                <a:ext cx="89619" cy="37160"/>
              </a:xfrm>
              <a:custGeom>
                <a:avLst/>
                <a:gdLst/>
                <a:ahLst/>
                <a:cxnLst/>
                <a:rect l="l" t="t" r="r" b="b"/>
                <a:pathLst>
                  <a:path w="1529" h="634" extrusionOk="0">
                    <a:moveTo>
                      <a:pt x="28" y="566"/>
                    </a:moveTo>
                    <a:cubicBezTo>
                      <a:pt x="539" y="633"/>
                      <a:pt x="1138" y="380"/>
                      <a:pt x="1512" y="37"/>
                    </a:cubicBezTo>
                    <a:cubicBezTo>
                      <a:pt x="1529" y="21"/>
                      <a:pt x="1505" y="1"/>
                      <a:pt x="1488" y="14"/>
                    </a:cubicBezTo>
                    <a:cubicBezTo>
                      <a:pt x="1114" y="330"/>
                      <a:pt x="519" y="582"/>
                      <a:pt x="28" y="529"/>
                    </a:cubicBezTo>
                    <a:cubicBezTo>
                      <a:pt x="0" y="526"/>
                      <a:pt x="3" y="562"/>
                      <a:pt x="28" y="566"/>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6"/>
              <p:cNvSpPr/>
              <p:nvPr/>
            </p:nvSpPr>
            <p:spPr>
              <a:xfrm>
                <a:off x="5525160" y="4017429"/>
                <a:ext cx="76196" cy="156495"/>
              </a:xfrm>
              <a:custGeom>
                <a:avLst/>
                <a:gdLst/>
                <a:ahLst/>
                <a:cxnLst/>
                <a:rect l="l" t="t" r="r" b="b"/>
                <a:pathLst>
                  <a:path w="1300" h="2670" extrusionOk="0">
                    <a:moveTo>
                      <a:pt x="1289" y="2640"/>
                    </a:moveTo>
                    <a:cubicBezTo>
                      <a:pt x="731" y="1825"/>
                      <a:pt x="334" y="970"/>
                      <a:pt x="48" y="28"/>
                    </a:cubicBezTo>
                    <a:cubicBezTo>
                      <a:pt x="37" y="0"/>
                      <a:pt x="1" y="11"/>
                      <a:pt x="7" y="38"/>
                    </a:cubicBezTo>
                    <a:cubicBezTo>
                      <a:pt x="246" y="984"/>
                      <a:pt x="683" y="1872"/>
                      <a:pt x="1263" y="2654"/>
                    </a:cubicBezTo>
                    <a:cubicBezTo>
                      <a:pt x="1273" y="2670"/>
                      <a:pt x="1300" y="2654"/>
                      <a:pt x="1289" y="2640"/>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6"/>
              <p:cNvSpPr/>
              <p:nvPr/>
            </p:nvSpPr>
            <p:spPr>
              <a:xfrm>
                <a:off x="5569704" y="4023759"/>
                <a:ext cx="12719" cy="103451"/>
              </a:xfrm>
              <a:custGeom>
                <a:avLst/>
                <a:gdLst/>
                <a:ahLst/>
                <a:cxnLst/>
                <a:rect l="l" t="t" r="r" b="b"/>
                <a:pathLst>
                  <a:path w="217" h="1765" extrusionOk="0">
                    <a:moveTo>
                      <a:pt x="21" y="1751"/>
                    </a:moveTo>
                    <a:cubicBezTo>
                      <a:pt x="166" y="1192"/>
                      <a:pt x="217" y="586"/>
                      <a:pt x="136" y="17"/>
                    </a:cubicBezTo>
                    <a:cubicBezTo>
                      <a:pt x="133" y="1"/>
                      <a:pt x="105" y="4"/>
                      <a:pt x="105" y="21"/>
                    </a:cubicBezTo>
                    <a:cubicBezTo>
                      <a:pt x="142" y="599"/>
                      <a:pt x="122" y="1179"/>
                      <a:pt x="4" y="1747"/>
                    </a:cubicBezTo>
                    <a:cubicBezTo>
                      <a:pt x="1" y="1758"/>
                      <a:pt x="18" y="1764"/>
                      <a:pt x="21" y="175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6"/>
              <p:cNvSpPr/>
              <p:nvPr/>
            </p:nvSpPr>
            <p:spPr>
              <a:xfrm>
                <a:off x="5492572" y="4019246"/>
                <a:ext cx="53748" cy="58026"/>
              </a:xfrm>
              <a:custGeom>
                <a:avLst/>
                <a:gdLst/>
                <a:ahLst/>
                <a:cxnLst/>
                <a:rect l="l" t="t" r="r" b="b"/>
                <a:pathLst>
                  <a:path w="917" h="990" extrusionOk="0">
                    <a:moveTo>
                      <a:pt x="893" y="939"/>
                    </a:moveTo>
                    <a:cubicBezTo>
                      <a:pt x="549" y="680"/>
                      <a:pt x="297" y="370"/>
                      <a:pt x="52" y="23"/>
                    </a:cubicBezTo>
                    <a:cubicBezTo>
                      <a:pt x="35" y="0"/>
                      <a:pt x="1" y="20"/>
                      <a:pt x="15" y="44"/>
                    </a:cubicBezTo>
                    <a:cubicBezTo>
                      <a:pt x="213" y="414"/>
                      <a:pt x="540" y="727"/>
                      <a:pt x="873" y="976"/>
                    </a:cubicBezTo>
                    <a:cubicBezTo>
                      <a:pt x="896" y="990"/>
                      <a:pt x="916" y="956"/>
                      <a:pt x="893" y="939"/>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6"/>
              <p:cNvSpPr/>
              <p:nvPr/>
            </p:nvSpPr>
            <p:spPr>
              <a:xfrm>
                <a:off x="5626733" y="3984489"/>
                <a:ext cx="36574" cy="72035"/>
              </a:xfrm>
              <a:custGeom>
                <a:avLst/>
                <a:gdLst/>
                <a:ahLst/>
                <a:cxnLst/>
                <a:rect l="l" t="t" r="r" b="b"/>
                <a:pathLst>
                  <a:path w="624" h="1229" extrusionOk="0">
                    <a:moveTo>
                      <a:pt x="611" y="1196"/>
                    </a:moveTo>
                    <a:cubicBezTo>
                      <a:pt x="341" y="835"/>
                      <a:pt x="162" y="444"/>
                      <a:pt x="31" y="17"/>
                    </a:cubicBezTo>
                    <a:cubicBezTo>
                      <a:pt x="25" y="0"/>
                      <a:pt x="1" y="7"/>
                      <a:pt x="5" y="24"/>
                    </a:cubicBezTo>
                    <a:cubicBezTo>
                      <a:pt x="106" y="458"/>
                      <a:pt x="311" y="859"/>
                      <a:pt x="580" y="1212"/>
                    </a:cubicBezTo>
                    <a:cubicBezTo>
                      <a:pt x="594" y="1229"/>
                      <a:pt x="624" y="1212"/>
                      <a:pt x="611" y="1196"/>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6"/>
              <p:cNvSpPr/>
              <p:nvPr/>
            </p:nvSpPr>
            <p:spPr>
              <a:xfrm>
                <a:off x="5748938" y="3939476"/>
                <a:ext cx="26845" cy="87098"/>
              </a:xfrm>
              <a:custGeom>
                <a:avLst/>
                <a:gdLst/>
                <a:ahLst/>
                <a:cxnLst/>
                <a:rect l="l" t="t" r="r" b="b"/>
                <a:pathLst>
                  <a:path w="458" h="1486" extrusionOk="0">
                    <a:moveTo>
                      <a:pt x="114" y="1472"/>
                    </a:moveTo>
                    <a:cubicBezTo>
                      <a:pt x="61" y="954"/>
                      <a:pt x="182" y="472"/>
                      <a:pt x="448" y="25"/>
                    </a:cubicBezTo>
                    <a:cubicBezTo>
                      <a:pt x="457" y="11"/>
                      <a:pt x="434" y="0"/>
                      <a:pt x="428" y="11"/>
                    </a:cubicBezTo>
                    <a:cubicBezTo>
                      <a:pt x="101" y="435"/>
                      <a:pt x="0" y="954"/>
                      <a:pt x="91" y="1475"/>
                    </a:cubicBezTo>
                    <a:cubicBezTo>
                      <a:pt x="91" y="1485"/>
                      <a:pt x="114" y="1485"/>
                      <a:pt x="114" y="1472"/>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6"/>
              <p:cNvSpPr/>
              <p:nvPr/>
            </p:nvSpPr>
            <p:spPr>
              <a:xfrm>
                <a:off x="5347802" y="4146256"/>
                <a:ext cx="495100" cy="597730"/>
              </a:xfrm>
              <a:custGeom>
                <a:avLst/>
                <a:gdLst/>
                <a:ahLst/>
                <a:cxnLst/>
                <a:rect l="l" t="t" r="r" b="b"/>
                <a:pathLst>
                  <a:path w="8447" h="10198" extrusionOk="0">
                    <a:moveTo>
                      <a:pt x="2861" y="1"/>
                    </a:moveTo>
                    <a:cubicBezTo>
                      <a:pt x="2932" y="287"/>
                      <a:pt x="3006" y="600"/>
                      <a:pt x="3067" y="916"/>
                    </a:cubicBezTo>
                    <a:cubicBezTo>
                      <a:pt x="3144" y="815"/>
                      <a:pt x="3218" y="704"/>
                      <a:pt x="3276" y="586"/>
                    </a:cubicBezTo>
                    <a:cubicBezTo>
                      <a:pt x="3386" y="1142"/>
                      <a:pt x="3451" y="1819"/>
                      <a:pt x="3201" y="2378"/>
                    </a:cubicBezTo>
                    <a:cubicBezTo>
                      <a:pt x="4686" y="1688"/>
                      <a:pt x="5951" y="2340"/>
                      <a:pt x="6467" y="2690"/>
                    </a:cubicBezTo>
                    <a:cubicBezTo>
                      <a:pt x="6319" y="2727"/>
                      <a:pt x="6181" y="2778"/>
                      <a:pt x="6046" y="2839"/>
                    </a:cubicBezTo>
                    <a:cubicBezTo>
                      <a:pt x="6703" y="2889"/>
                      <a:pt x="7339" y="3148"/>
                      <a:pt x="7924" y="3468"/>
                    </a:cubicBezTo>
                    <a:cubicBezTo>
                      <a:pt x="7793" y="3518"/>
                      <a:pt x="7662" y="3566"/>
                      <a:pt x="7531" y="3613"/>
                    </a:cubicBezTo>
                    <a:cubicBezTo>
                      <a:pt x="7951" y="3859"/>
                      <a:pt x="8274" y="4098"/>
                      <a:pt x="8446" y="4283"/>
                    </a:cubicBezTo>
                    <a:cubicBezTo>
                      <a:pt x="8143" y="4603"/>
                      <a:pt x="7840" y="4919"/>
                      <a:pt x="7524" y="5226"/>
                    </a:cubicBezTo>
                    <a:cubicBezTo>
                      <a:pt x="7635" y="5229"/>
                      <a:pt x="7746" y="5235"/>
                      <a:pt x="7857" y="5239"/>
                    </a:cubicBezTo>
                    <a:cubicBezTo>
                      <a:pt x="7379" y="5751"/>
                      <a:pt x="6787" y="6141"/>
                      <a:pt x="6133" y="6377"/>
                    </a:cubicBezTo>
                    <a:cubicBezTo>
                      <a:pt x="6292" y="6421"/>
                      <a:pt x="6456" y="6450"/>
                      <a:pt x="6652" y="6461"/>
                    </a:cubicBezTo>
                    <a:cubicBezTo>
                      <a:pt x="6178" y="6949"/>
                      <a:pt x="5022" y="7999"/>
                      <a:pt x="3198" y="7295"/>
                    </a:cubicBezTo>
                    <a:cubicBezTo>
                      <a:pt x="3599" y="7800"/>
                      <a:pt x="3680" y="8511"/>
                      <a:pt x="3683" y="9104"/>
                    </a:cubicBezTo>
                    <a:cubicBezTo>
                      <a:pt x="3588" y="8975"/>
                      <a:pt x="3474" y="8868"/>
                      <a:pt x="3350" y="8770"/>
                    </a:cubicBezTo>
                    <a:cubicBezTo>
                      <a:pt x="3330" y="9255"/>
                      <a:pt x="3242" y="9756"/>
                      <a:pt x="3161" y="10198"/>
                    </a:cubicBezTo>
                    <a:cubicBezTo>
                      <a:pt x="2699" y="10013"/>
                      <a:pt x="2182" y="9477"/>
                      <a:pt x="1727" y="9053"/>
                    </a:cubicBezTo>
                    <a:cubicBezTo>
                      <a:pt x="1727" y="9053"/>
                      <a:pt x="1774" y="9444"/>
                      <a:pt x="1710" y="9699"/>
                    </a:cubicBezTo>
                    <a:cubicBezTo>
                      <a:pt x="956" y="9171"/>
                      <a:pt x="875" y="8161"/>
                      <a:pt x="875" y="8161"/>
                    </a:cubicBezTo>
                    <a:cubicBezTo>
                      <a:pt x="875" y="8161"/>
                      <a:pt x="673" y="8659"/>
                      <a:pt x="650" y="8777"/>
                    </a:cubicBezTo>
                    <a:cubicBezTo>
                      <a:pt x="296" y="8420"/>
                      <a:pt x="114" y="7905"/>
                      <a:pt x="111" y="7400"/>
                    </a:cubicBezTo>
                    <a:cubicBezTo>
                      <a:pt x="108" y="6912"/>
                      <a:pt x="313" y="5737"/>
                      <a:pt x="926" y="5202"/>
                    </a:cubicBezTo>
                    <a:cubicBezTo>
                      <a:pt x="906" y="5171"/>
                      <a:pt x="882" y="5131"/>
                      <a:pt x="852" y="5081"/>
                    </a:cubicBezTo>
                    <a:cubicBezTo>
                      <a:pt x="188" y="4545"/>
                      <a:pt x="0" y="3283"/>
                      <a:pt x="13" y="2778"/>
                    </a:cubicBezTo>
                    <a:cubicBezTo>
                      <a:pt x="30" y="2269"/>
                      <a:pt x="226" y="1764"/>
                      <a:pt x="586" y="1425"/>
                    </a:cubicBezTo>
                    <a:cubicBezTo>
                      <a:pt x="630" y="1654"/>
                      <a:pt x="676" y="1882"/>
                      <a:pt x="720" y="2115"/>
                    </a:cubicBezTo>
                    <a:cubicBezTo>
                      <a:pt x="811" y="1475"/>
                      <a:pt x="1370" y="540"/>
                      <a:pt x="1690" y="213"/>
                    </a:cubicBezTo>
                    <a:cubicBezTo>
                      <a:pt x="1740" y="627"/>
                      <a:pt x="1831" y="788"/>
                      <a:pt x="1831" y="788"/>
                    </a:cubicBezTo>
                    <a:cubicBezTo>
                      <a:pt x="2141" y="411"/>
                      <a:pt x="2545" y="145"/>
                      <a:pt x="28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6"/>
              <p:cNvSpPr/>
              <p:nvPr/>
            </p:nvSpPr>
            <p:spPr>
              <a:xfrm>
                <a:off x="5248163" y="4401392"/>
                <a:ext cx="557405" cy="88622"/>
              </a:xfrm>
              <a:custGeom>
                <a:avLst/>
                <a:gdLst/>
                <a:ahLst/>
                <a:cxnLst/>
                <a:rect l="l" t="t" r="r" b="b"/>
                <a:pathLst>
                  <a:path w="9510" h="1512" extrusionOk="0">
                    <a:moveTo>
                      <a:pt x="9477" y="7"/>
                    </a:moveTo>
                    <a:cubicBezTo>
                      <a:pt x="6335" y="795"/>
                      <a:pt x="3158" y="1407"/>
                      <a:pt x="44" y="155"/>
                    </a:cubicBezTo>
                    <a:cubicBezTo>
                      <a:pt x="21" y="145"/>
                      <a:pt x="0" y="189"/>
                      <a:pt x="27" y="199"/>
                    </a:cubicBezTo>
                    <a:cubicBezTo>
                      <a:pt x="3063" y="1512"/>
                      <a:pt x="6419" y="960"/>
                      <a:pt x="9486" y="44"/>
                    </a:cubicBezTo>
                    <a:cubicBezTo>
                      <a:pt x="9510" y="37"/>
                      <a:pt x="9500" y="1"/>
                      <a:pt x="9477" y="7"/>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6"/>
              <p:cNvSpPr/>
              <p:nvPr/>
            </p:nvSpPr>
            <p:spPr>
              <a:xfrm>
                <a:off x="5429272" y="4451329"/>
                <a:ext cx="70863" cy="208426"/>
              </a:xfrm>
              <a:custGeom>
                <a:avLst/>
                <a:gdLst/>
                <a:ahLst/>
                <a:cxnLst/>
                <a:rect l="l" t="t" r="r" b="b"/>
                <a:pathLst>
                  <a:path w="1209" h="3556" extrusionOk="0">
                    <a:moveTo>
                      <a:pt x="118" y="13"/>
                    </a:moveTo>
                    <a:cubicBezTo>
                      <a:pt x="1" y="1323"/>
                      <a:pt x="388" y="2485"/>
                      <a:pt x="1158" y="3535"/>
                    </a:cubicBezTo>
                    <a:cubicBezTo>
                      <a:pt x="1175" y="3555"/>
                      <a:pt x="1208" y="3538"/>
                      <a:pt x="1196" y="3515"/>
                    </a:cubicBezTo>
                    <a:cubicBezTo>
                      <a:pt x="455" y="2437"/>
                      <a:pt x="77" y="1333"/>
                      <a:pt x="142" y="13"/>
                    </a:cubicBezTo>
                    <a:cubicBezTo>
                      <a:pt x="142" y="0"/>
                      <a:pt x="122" y="0"/>
                      <a:pt x="118" y="13"/>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6"/>
              <p:cNvSpPr/>
              <p:nvPr/>
            </p:nvSpPr>
            <p:spPr>
              <a:xfrm>
                <a:off x="5434371" y="4556243"/>
                <a:ext cx="15650" cy="105268"/>
              </a:xfrm>
              <a:custGeom>
                <a:avLst/>
                <a:gdLst/>
                <a:ahLst/>
                <a:cxnLst/>
                <a:rect l="l" t="t" r="r" b="b"/>
                <a:pathLst>
                  <a:path w="267" h="1796" extrusionOk="0">
                    <a:moveTo>
                      <a:pt x="189" y="31"/>
                    </a:moveTo>
                    <a:cubicBezTo>
                      <a:pt x="1" y="594"/>
                      <a:pt x="18" y="1223"/>
                      <a:pt x="230" y="1778"/>
                    </a:cubicBezTo>
                    <a:cubicBezTo>
                      <a:pt x="240" y="1795"/>
                      <a:pt x="267" y="1789"/>
                      <a:pt x="263" y="1769"/>
                    </a:cubicBezTo>
                    <a:cubicBezTo>
                      <a:pt x="108" y="1192"/>
                      <a:pt x="91" y="624"/>
                      <a:pt x="233" y="41"/>
                    </a:cubicBezTo>
                    <a:cubicBezTo>
                      <a:pt x="240" y="11"/>
                      <a:pt x="196" y="1"/>
                      <a:pt x="189" y="3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6"/>
              <p:cNvSpPr/>
              <p:nvPr/>
            </p:nvSpPr>
            <p:spPr>
              <a:xfrm>
                <a:off x="5434195" y="4497280"/>
                <a:ext cx="77603" cy="82351"/>
              </a:xfrm>
              <a:custGeom>
                <a:avLst/>
                <a:gdLst/>
                <a:ahLst/>
                <a:cxnLst/>
                <a:rect l="l" t="t" r="r" b="b"/>
                <a:pathLst>
                  <a:path w="1324" h="1405" extrusionOk="0">
                    <a:moveTo>
                      <a:pt x="24" y="45"/>
                    </a:moveTo>
                    <a:cubicBezTo>
                      <a:pt x="593" y="347"/>
                      <a:pt x="913" y="869"/>
                      <a:pt x="1270" y="1381"/>
                    </a:cubicBezTo>
                    <a:cubicBezTo>
                      <a:pt x="1286" y="1404"/>
                      <a:pt x="1323" y="1384"/>
                      <a:pt x="1310" y="1357"/>
                    </a:cubicBezTo>
                    <a:cubicBezTo>
                      <a:pt x="1007" y="822"/>
                      <a:pt x="610" y="284"/>
                      <a:pt x="44" y="11"/>
                    </a:cubicBezTo>
                    <a:cubicBezTo>
                      <a:pt x="21" y="1"/>
                      <a:pt x="1" y="31"/>
                      <a:pt x="24" y="45"/>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6"/>
              <p:cNvSpPr/>
              <p:nvPr/>
            </p:nvSpPr>
            <p:spPr>
              <a:xfrm>
                <a:off x="5513496" y="4455607"/>
                <a:ext cx="151220" cy="75258"/>
              </a:xfrm>
              <a:custGeom>
                <a:avLst/>
                <a:gdLst/>
                <a:ahLst/>
                <a:cxnLst/>
                <a:rect l="l" t="t" r="r" b="b"/>
                <a:pathLst>
                  <a:path w="2580" h="1284" extrusionOk="0">
                    <a:moveTo>
                      <a:pt x="24" y="52"/>
                    </a:moveTo>
                    <a:cubicBezTo>
                      <a:pt x="735" y="684"/>
                      <a:pt x="1593" y="1129"/>
                      <a:pt x="2539" y="1281"/>
                    </a:cubicBezTo>
                    <a:cubicBezTo>
                      <a:pt x="2566" y="1284"/>
                      <a:pt x="2579" y="1244"/>
                      <a:pt x="2549" y="1237"/>
                    </a:cubicBezTo>
                    <a:cubicBezTo>
                      <a:pt x="1623" y="1008"/>
                      <a:pt x="798" y="627"/>
                      <a:pt x="54" y="21"/>
                    </a:cubicBezTo>
                    <a:cubicBezTo>
                      <a:pt x="34" y="1"/>
                      <a:pt x="1" y="32"/>
                      <a:pt x="24" y="52"/>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6"/>
              <p:cNvSpPr/>
              <p:nvPr/>
            </p:nvSpPr>
            <p:spPr>
              <a:xfrm>
                <a:off x="5552414" y="4339615"/>
                <a:ext cx="95538" cy="112770"/>
              </a:xfrm>
              <a:custGeom>
                <a:avLst/>
                <a:gdLst/>
                <a:ahLst/>
                <a:cxnLst/>
                <a:rect l="l" t="t" r="r" b="b"/>
                <a:pathLst>
                  <a:path w="1630" h="1924" extrusionOk="0">
                    <a:moveTo>
                      <a:pt x="54" y="1893"/>
                    </a:moveTo>
                    <a:cubicBezTo>
                      <a:pt x="276" y="1071"/>
                      <a:pt x="798" y="364"/>
                      <a:pt x="1606" y="51"/>
                    </a:cubicBezTo>
                    <a:cubicBezTo>
                      <a:pt x="1629" y="41"/>
                      <a:pt x="1623" y="0"/>
                      <a:pt x="1592" y="8"/>
                    </a:cubicBezTo>
                    <a:cubicBezTo>
                      <a:pt x="751" y="247"/>
                      <a:pt x="215" y="1075"/>
                      <a:pt x="7" y="1879"/>
                    </a:cubicBezTo>
                    <a:cubicBezTo>
                      <a:pt x="0" y="1910"/>
                      <a:pt x="44" y="1923"/>
                      <a:pt x="54" y="1893"/>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6"/>
              <p:cNvSpPr/>
              <p:nvPr/>
            </p:nvSpPr>
            <p:spPr>
              <a:xfrm>
                <a:off x="5654749" y="4436500"/>
                <a:ext cx="104272" cy="36926"/>
              </a:xfrm>
              <a:custGeom>
                <a:avLst/>
                <a:gdLst/>
                <a:ahLst/>
                <a:cxnLst/>
                <a:rect l="l" t="t" r="r" b="b"/>
                <a:pathLst>
                  <a:path w="1779" h="630" extrusionOk="0">
                    <a:moveTo>
                      <a:pt x="18" y="44"/>
                    </a:moveTo>
                    <a:cubicBezTo>
                      <a:pt x="445" y="455"/>
                      <a:pt x="1176" y="630"/>
                      <a:pt x="1755" y="563"/>
                    </a:cubicBezTo>
                    <a:cubicBezTo>
                      <a:pt x="1778" y="560"/>
                      <a:pt x="1778" y="526"/>
                      <a:pt x="1755" y="529"/>
                    </a:cubicBezTo>
                    <a:cubicBezTo>
                      <a:pt x="1196" y="573"/>
                      <a:pt x="462" y="401"/>
                      <a:pt x="45" y="17"/>
                    </a:cubicBezTo>
                    <a:cubicBezTo>
                      <a:pt x="28" y="1"/>
                      <a:pt x="1" y="28"/>
                      <a:pt x="18" y="44"/>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6"/>
              <p:cNvSpPr/>
              <p:nvPr/>
            </p:nvSpPr>
            <p:spPr>
              <a:xfrm>
                <a:off x="5442518" y="4263831"/>
                <a:ext cx="38508" cy="195238"/>
              </a:xfrm>
              <a:custGeom>
                <a:avLst/>
                <a:gdLst/>
                <a:ahLst/>
                <a:cxnLst/>
                <a:rect l="l" t="t" r="r" b="b"/>
                <a:pathLst>
                  <a:path w="657" h="3331" extrusionOk="0">
                    <a:moveTo>
                      <a:pt x="33" y="3310"/>
                    </a:moveTo>
                    <a:cubicBezTo>
                      <a:pt x="64" y="2176"/>
                      <a:pt x="272" y="1105"/>
                      <a:pt x="650" y="35"/>
                    </a:cubicBezTo>
                    <a:cubicBezTo>
                      <a:pt x="656" y="11"/>
                      <a:pt x="616" y="1"/>
                      <a:pt x="609" y="25"/>
                    </a:cubicBezTo>
                    <a:cubicBezTo>
                      <a:pt x="195" y="1075"/>
                      <a:pt x="0" y="2186"/>
                      <a:pt x="3" y="3310"/>
                    </a:cubicBezTo>
                    <a:cubicBezTo>
                      <a:pt x="3" y="3330"/>
                      <a:pt x="33" y="3330"/>
                      <a:pt x="33" y="3310"/>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6"/>
              <p:cNvSpPr/>
              <p:nvPr/>
            </p:nvSpPr>
            <p:spPr>
              <a:xfrm>
                <a:off x="5446621" y="4303511"/>
                <a:ext cx="76782" cy="92256"/>
              </a:xfrm>
              <a:custGeom>
                <a:avLst/>
                <a:gdLst/>
                <a:ahLst/>
                <a:cxnLst/>
                <a:rect l="l" t="t" r="r" b="b"/>
                <a:pathLst>
                  <a:path w="1310" h="1574" extrusionOk="0">
                    <a:moveTo>
                      <a:pt x="21" y="1566"/>
                    </a:moveTo>
                    <a:cubicBezTo>
                      <a:pt x="529" y="1146"/>
                      <a:pt x="993" y="613"/>
                      <a:pt x="1300" y="28"/>
                    </a:cubicBezTo>
                    <a:cubicBezTo>
                      <a:pt x="1310" y="15"/>
                      <a:pt x="1287" y="1"/>
                      <a:pt x="1276" y="15"/>
                    </a:cubicBezTo>
                    <a:cubicBezTo>
                      <a:pt x="923" y="580"/>
                      <a:pt x="509" y="1109"/>
                      <a:pt x="8" y="1553"/>
                    </a:cubicBezTo>
                    <a:cubicBezTo>
                      <a:pt x="0" y="1559"/>
                      <a:pt x="14" y="1573"/>
                      <a:pt x="21" y="1566"/>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6"/>
              <p:cNvSpPr/>
              <p:nvPr/>
            </p:nvSpPr>
            <p:spPr>
              <a:xfrm>
                <a:off x="5443866" y="4243727"/>
                <a:ext cx="15650" cy="87919"/>
              </a:xfrm>
              <a:custGeom>
                <a:avLst/>
                <a:gdLst/>
                <a:ahLst/>
                <a:cxnLst/>
                <a:rect l="l" t="t" r="r" b="b"/>
                <a:pathLst>
                  <a:path w="267" h="1500" extrusionOk="0">
                    <a:moveTo>
                      <a:pt x="257" y="1462"/>
                    </a:moveTo>
                    <a:cubicBezTo>
                      <a:pt x="115" y="990"/>
                      <a:pt x="75" y="522"/>
                      <a:pt x="91" y="31"/>
                    </a:cubicBezTo>
                    <a:cubicBezTo>
                      <a:pt x="95" y="0"/>
                      <a:pt x="51" y="4"/>
                      <a:pt x="51" y="31"/>
                    </a:cubicBezTo>
                    <a:cubicBezTo>
                      <a:pt x="0" y="516"/>
                      <a:pt x="71" y="1007"/>
                      <a:pt x="216" y="1475"/>
                    </a:cubicBezTo>
                    <a:cubicBezTo>
                      <a:pt x="226" y="1499"/>
                      <a:pt x="266" y="1489"/>
                      <a:pt x="257" y="1462"/>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6"/>
              <p:cNvSpPr/>
              <p:nvPr/>
            </p:nvSpPr>
            <p:spPr>
              <a:xfrm>
                <a:off x="5579024" y="4301752"/>
                <a:ext cx="18404" cy="90029"/>
              </a:xfrm>
              <a:custGeom>
                <a:avLst/>
                <a:gdLst/>
                <a:ahLst/>
                <a:cxnLst/>
                <a:rect l="l" t="t" r="r" b="b"/>
                <a:pathLst>
                  <a:path w="314" h="1536" extrusionOk="0">
                    <a:moveTo>
                      <a:pt x="44" y="1512"/>
                    </a:moveTo>
                    <a:cubicBezTo>
                      <a:pt x="41" y="997"/>
                      <a:pt x="135" y="509"/>
                      <a:pt x="307" y="24"/>
                    </a:cubicBezTo>
                    <a:cubicBezTo>
                      <a:pt x="314" y="7"/>
                      <a:pt x="286" y="0"/>
                      <a:pt x="280" y="17"/>
                    </a:cubicBezTo>
                    <a:cubicBezTo>
                      <a:pt x="81" y="492"/>
                      <a:pt x="0" y="997"/>
                      <a:pt x="11" y="1512"/>
                    </a:cubicBezTo>
                    <a:cubicBezTo>
                      <a:pt x="11" y="1535"/>
                      <a:pt x="44" y="1535"/>
                      <a:pt x="44" y="1512"/>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6"/>
              <p:cNvSpPr/>
              <p:nvPr/>
            </p:nvSpPr>
            <p:spPr>
              <a:xfrm>
                <a:off x="5686341" y="4359367"/>
                <a:ext cx="78189" cy="68166"/>
              </a:xfrm>
              <a:custGeom>
                <a:avLst/>
                <a:gdLst/>
                <a:ahLst/>
                <a:cxnLst/>
                <a:rect l="l" t="t" r="r" b="b"/>
                <a:pathLst>
                  <a:path w="1334" h="1163" extrusionOk="0">
                    <a:moveTo>
                      <a:pt x="28" y="1148"/>
                    </a:moveTo>
                    <a:cubicBezTo>
                      <a:pt x="314" y="630"/>
                      <a:pt x="775" y="253"/>
                      <a:pt x="1317" y="31"/>
                    </a:cubicBezTo>
                    <a:cubicBezTo>
                      <a:pt x="1334" y="24"/>
                      <a:pt x="1327" y="0"/>
                      <a:pt x="1311" y="7"/>
                    </a:cubicBezTo>
                    <a:cubicBezTo>
                      <a:pt x="725" y="176"/>
                      <a:pt x="280" y="597"/>
                      <a:pt x="7" y="1135"/>
                    </a:cubicBezTo>
                    <a:cubicBezTo>
                      <a:pt x="1" y="1148"/>
                      <a:pt x="21" y="1162"/>
                      <a:pt x="28" y="1148"/>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6"/>
              <p:cNvSpPr/>
              <p:nvPr/>
            </p:nvSpPr>
            <p:spPr>
              <a:xfrm>
                <a:off x="5375759" y="4183592"/>
                <a:ext cx="52575" cy="234626"/>
              </a:xfrm>
              <a:custGeom>
                <a:avLst/>
                <a:gdLst/>
                <a:ahLst/>
                <a:cxnLst/>
                <a:rect l="l" t="t" r="r" b="b"/>
                <a:pathLst>
                  <a:path w="897" h="4003" extrusionOk="0">
                    <a:moveTo>
                      <a:pt x="897" y="0"/>
                    </a:moveTo>
                    <a:cubicBezTo>
                      <a:pt x="897" y="4"/>
                      <a:pt x="523" y="2182"/>
                      <a:pt x="1" y="4000"/>
                    </a:cubicBezTo>
                    <a:cubicBezTo>
                      <a:pt x="1" y="4000"/>
                      <a:pt x="5" y="4000"/>
                      <a:pt x="5" y="4003"/>
                    </a:cubicBezTo>
                    <a:cubicBezTo>
                      <a:pt x="523" y="2182"/>
                      <a:pt x="897" y="4"/>
                      <a:pt x="897" y="0"/>
                    </a:cubicBezTo>
                    <a:close/>
                  </a:path>
                </a:pathLst>
              </a:custGeom>
              <a:solidFill>
                <a:srgbClr val="BC7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3" name="Google Shape;2503;p36"/>
            <p:cNvGrpSpPr/>
            <p:nvPr/>
          </p:nvGrpSpPr>
          <p:grpSpPr>
            <a:xfrm>
              <a:off x="3271408" y="3184207"/>
              <a:ext cx="2570107" cy="1589105"/>
              <a:chOff x="3271408" y="3184207"/>
              <a:chExt cx="2570107" cy="1589105"/>
            </a:xfrm>
          </p:grpSpPr>
          <p:grpSp>
            <p:nvGrpSpPr>
              <p:cNvPr id="2504" name="Google Shape;2504;p36"/>
              <p:cNvGrpSpPr/>
              <p:nvPr/>
            </p:nvGrpSpPr>
            <p:grpSpPr>
              <a:xfrm>
                <a:off x="3271408" y="3553522"/>
                <a:ext cx="2570107" cy="1219790"/>
                <a:chOff x="3271408" y="3553522"/>
                <a:chExt cx="2570107" cy="1219790"/>
              </a:xfrm>
            </p:grpSpPr>
            <p:sp>
              <p:nvSpPr>
                <p:cNvPr id="2505" name="Google Shape;2505;p36"/>
                <p:cNvSpPr/>
                <p:nvPr/>
              </p:nvSpPr>
              <p:spPr>
                <a:xfrm>
                  <a:off x="3409193" y="4202833"/>
                  <a:ext cx="2234414" cy="570479"/>
                </a:xfrm>
                <a:custGeom>
                  <a:avLst/>
                  <a:gdLst/>
                  <a:ahLst/>
                  <a:cxnLst/>
                  <a:rect l="l" t="t" r="r" b="b"/>
                  <a:pathLst>
                    <a:path w="30292" h="7734" extrusionOk="0">
                      <a:moveTo>
                        <a:pt x="1" y="1"/>
                      </a:moveTo>
                      <a:cubicBezTo>
                        <a:pt x="52" y="1031"/>
                        <a:pt x="2253" y="6417"/>
                        <a:pt x="3431" y="6578"/>
                      </a:cubicBezTo>
                      <a:cubicBezTo>
                        <a:pt x="11817" y="7733"/>
                        <a:pt x="20428" y="7733"/>
                        <a:pt x="28164" y="6699"/>
                      </a:cubicBezTo>
                      <a:cubicBezTo>
                        <a:pt x="29218" y="6558"/>
                        <a:pt x="30292" y="280"/>
                        <a:pt x="30292" y="280"/>
                      </a:cubicBezTo>
                      <a:close/>
                    </a:path>
                  </a:pathLst>
                </a:custGeom>
                <a:solidFill>
                  <a:srgbClr val="9B5A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6"/>
                <p:cNvSpPr/>
                <p:nvPr/>
              </p:nvSpPr>
              <p:spPr>
                <a:xfrm>
                  <a:off x="5486518" y="4556661"/>
                  <a:ext cx="79811" cy="140370"/>
                </a:xfrm>
                <a:custGeom>
                  <a:avLst/>
                  <a:gdLst/>
                  <a:ahLst/>
                  <a:cxnLst/>
                  <a:rect l="l" t="t" r="r" b="b"/>
                  <a:pathLst>
                    <a:path w="1082" h="1903" extrusionOk="0">
                      <a:moveTo>
                        <a:pt x="1078" y="0"/>
                      </a:moveTo>
                      <a:cubicBezTo>
                        <a:pt x="748" y="1034"/>
                        <a:pt x="375" y="1852"/>
                        <a:pt x="1" y="1902"/>
                      </a:cubicBezTo>
                      <a:cubicBezTo>
                        <a:pt x="375" y="1855"/>
                        <a:pt x="752" y="1038"/>
                        <a:pt x="1082" y="0"/>
                      </a:cubicBezTo>
                      <a:close/>
                    </a:path>
                  </a:pathLst>
                </a:custGeom>
                <a:solidFill>
                  <a:srgbClr val="F0C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6"/>
                <p:cNvSpPr/>
                <p:nvPr/>
              </p:nvSpPr>
              <p:spPr>
                <a:xfrm>
                  <a:off x="4491043" y="4726236"/>
                  <a:ext cx="731650" cy="30906"/>
                </a:xfrm>
                <a:custGeom>
                  <a:avLst/>
                  <a:gdLst/>
                  <a:ahLst/>
                  <a:cxnLst/>
                  <a:rect l="l" t="t" r="r" b="b"/>
                  <a:pathLst>
                    <a:path w="9919" h="419" extrusionOk="0">
                      <a:moveTo>
                        <a:pt x="9918" y="1"/>
                      </a:moveTo>
                      <a:cubicBezTo>
                        <a:pt x="7249" y="243"/>
                        <a:pt x="4502" y="364"/>
                        <a:pt x="1715" y="364"/>
                      </a:cubicBezTo>
                      <a:cubicBezTo>
                        <a:pt x="1146" y="364"/>
                        <a:pt x="574" y="358"/>
                        <a:pt x="1" y="347"/>
                      </a:cubicBezTo>
                      <a:cubicBezTo>
                        <a:pt x="883" y="395"/>
                        <a:pt x="1758" y="419"/>
                        <a:pt x="2627" y="419"/>
                      </a:cubicBezTo>
                      <a:cubicBezTo>
                        <a:pt x="5088" y="419"/>
                        <a:pt x="7498" y="246"/>
                        <a:pt x="9918" y="1"/>
                      </a:cubicBezTo>
                      <a:close/>
                    </a:path>
                  </a:pathLst>
                </a:custGeom>
                <a:solidFill>
                  <a:srgbClr val="F0C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6"/>
                <p:cNvSpPr/>
                <p:nvPr/>
              </p:nvSpPr>
              <p:spPr>
                <a:xfrm>
                  <a:off x="3578843" y="4223486"/>
                  <a:ext cx="2064760" cy="529689"/>
                </a:xfrm>
                <a:custGeom>
                  <a:avLst/>
                  <a:gdLst/>
                  <a:ahLst/>
                  <a:cxnLst/>
                  <a:rect l="l" t="t" r="r" b="b"/>
                  <a:pathLst>
                    <a:path w="27992" h="7181" extrusionOk="0">
                      <a:moveTo>
                        <a:pt x="27992" y="0"/>
                      </a:moveTo>
                      <a:lnTo>
                        <a:pt x="24737" y="17"/>
                      </a:lnTo>
                      <a:lnTo>
                        <a:pt x="17475" y="1387"/>
                      </a:lnTo>
                      <a:lnTo>
                        <a:pt x="11830" y="1303"/>
                      </a:lnTo>
                      <a:lnTo>
                        <a:pt x="0" y="263"/>
                      </a:lnTo>
                      <a:lnTo>
                        <a:pt x="14" y="606"/>
                      </a:lnTo>
                      <a:cubicBezTo>
                        <a:pt x="394" y="1326"/>
                        <a:pt x="1181" y="1932"/>
                        <a:pt x="1933" y="2174"/>
                      </a:cubicBezTo>
                      <a:cubicBezTo>
                        <a:pt x="1993" y="2195"/>
                        <a:pt x="2054" y="2202"/>
                        <a:pt x="2118" y="2202"/>
                      </a:cubicBezTo>
                      <a:cubicBezTo>
                        <a:pt x="2211" y="2202"/>
                        <a:pt x="2306" y="2185"/>
                        <a:pt x="2401" y="2168"/>
                      </a:cubicBezTo>
                      <a:cubicBezTo>
                        <a:pt x="2498" y="2154"/>
                        <a:pt x="2592" y="2137"/>
                        <a:pt x="2687" y="2137"/>
                      </a:cubicBezTo>
                      <a:cubicBezTo>
                        <a:pt x="2747" y="2137"/>
                        <a:pt x="2808" y="2145"/>
                        <a:pt x="2868" y="2165"/>
                      </a:cubicBezTo>
                      <a:cubicBezTo>
                        <a:pt x="3471" y="2356"/>
                        <a:pt x="4074" y="2552"/>
                        <a:pt x="4683" y="2707"/>
                      </a:cubicBezTo>
                      <a:cubicBezTo>
                        <a:pt x="4727" y="2720"/>
                        <a:pt x="4777" y="2723"/>
                        <a:pt x="4831" y="2723"/>
                      </a:cubicBezTo>
                      <a:cubicBezTo>
                        <a:pt x="4989" y="2723"/>
                        <a:pt x="5188" y="2687"/>
                        <a:pt x="5383" y="2650"/>
                      </a:cubicBezTo>
                      <a:cubicBezTo>
                        <a:pt x="5581" y="2612"/>
                        <a:pt x="5777" y="2575"/>
                        <a:pt x="5932" y="2575"/>
                      </a:cubicBezTo>
                      <a:cubicBezTo>
                        <a:pt x="5979" y="2575"/>
                        <a:pt x="6022" y="2578"/>
                        <a:pt x="6060" y="2586"/>
                      </a:cubicBezTo>
                      <a:cubicBezTo>
                        <a:pt x="6299" y="2639"/>
                        <a:pt x="6538" y="3083"/>
                        <a:pt x="7248" y="3276"/>
                      </a:cubicBezTo>
                      <a:cubicBezTo>
                        <a:pt x="7568" y="3363"/>
                        <a:pt x="7837" y="3403"/>
                        <a:pt x="8076" y="3403"/>
                      </a:cubicBezTo>
                      <a:cubicBezTo>
                        <a:pt x="8487" y="3403"/>
                        <a:pt x="8813" y="3285"/>
                        <a:pt x="9150" y="3083"/>
                      </a:cubicBezTo>
                      <a:cubicBezTo>
                        <a:pt x="9560" y="3478"/>
                        <a:pt x="10069" y="3770"/>
                        <a:pt x="10587" y="3770"/>
                      </a:cubicBezTo>
                      <a:cubicBezTo>
                        <a:pt x="10763" y="3770"/>
                        <a:pt x="10941" y="3737"/>
                        <a:pt x="11112" y="3663"/>
                      </a:cubicBezTo>
                      <a:cubicBezTo>
                        <a:pt x="11291" y="3585"/>
                        <a:pt x="11466" y="3481"/>
                        <a:pt x="11658" y="3474"/>
                      </a:cubicBezTo>
                      <a:lnTo>
                        <a:pt x="11681" y="3474"/>
                      </a:lnTo>
                      <a:cubicBezTo>
                        <a:pt x="11866" y="3474"/>
                        <a:pt x="12042" y="3565"/>
                        <a:pt x="12217" y="3639"/>
                      </a:cubicBezTo>
                      <a:cubicBezTo>
                        <a:pt x="12792" y="3899"/>
                        <a:pt x="13422" y="4029"/>
                        <a:pt x="14048" y="4029"/>
                      </a:cubicBezTo>
                      <a:cubicBezTo>
                        <a:pt x="14297" y="4029"/>
                        <a:pt x="14543" y="4006"/>
                        <a:pt x="14789" y="3966"/>
                      </a:cubicBezTo>
                      <a:cubicBezTo>
                        <a:pt x="15091" y="3915"/>
                        <a:pt x="15394" y="3831"/>
                        <a:pt x="15697" y="3831"/>
                      </a:cubicBezTo>
                      <a:cubicBezTo>
                        <a:pt x="15764" y="3831"/>
                        <a:pt x="15829" y="3838"/>
                        <a:pt x="15896" y="3844"/>
                      </a:cubicBezTo>
                      <a:cubicBezTo>
                        <a:pt x="16199" y="3885"/>
                        <a:pt x="16479" y="4033"/>
                        <a:pt x="16768" y="4127"/>
                      </a:cubicBezTo>
                      <a:cubicBezTo>
                        <a:pt x="17044" y="4218"/>
                        <a:pt x="17333" y="4265"/>
                        <a:pt x="17619" y="4265"/>
                      </a:cubicBezTo>
                      <a:cubicBezTo>
                        <a:pt x="18084" y="4265"/>
                        <a:pt x="18552" y="4147"/>
                        <a:pt x="18963" y="3919"/>
                      </a:cubicBezTo>
                      <a:cubicBezTo>
                        <a:pt x="19168" y="3804"/>
                        <a:pt x="19370" y="3663"/>
                        <a:pt x="19602" y="3619"/>
                      </a:cubicBezTo>
                      <a:cubicBezTo>
                        <a:pt x="19656" y="3609"/>
                        <a:pt x="19710" y="3605"/>
                        <a:pt x="19764" y="3605"/>
                      </a:cubicBezTo>
                      <a:cubicBezTo>
                        <a:pt x="19973" y="3605"/>
                        <a:pt x="20181" y="3666"/>
                        <a:pt x="20387" y="3706"/>
                      </a:cubicBezTo>
                      <a:cubicBezTo>
                        <a:pt x="20556" y="3737"/>
                        <a:pt x="20727" y="3753"/>
                        <a:pt x="20899" y="3753"/>
                      </a:cubicBezTo>
                      <a:cubicBezTo>
                        <a:pt x="21319" y="3753"/>
                        <a:pt x="21740" y="3659"/>
                        <a:pt x="22120" y="3474"/>
                      </a:cubicBezTo>
                      <a:cubicBezTo>
                        <a:pt x="22346" y="3366"/>
                        <a:pt x="22568" y="3228"/>
                        <a:pt x="22814" y="3201"/>
                      </a:cubicBezTo>
                      <a:cubicBezTo>
                        <a:pt x="22844" y="3198"/>
                        <a:pt x="22871" y="3198"/>
                        <a:pt x="22902" y="3198"/>
                      </a:cubicBezTo>
                      <a:cubicBezTo>
                        <a:pt x="23073" y="3198"/>
                        <a:pt x="23242" y="3242"/>
                        <a:pt x="23413" y="3268"/>
                      </a:cubicBezTo>
                      <a:cubicBezTo>
                        <a:pt x="23508" y="3282"/>
                        <a:pt x="23605" y="3289"/>
                        <a:pt x="23702" y="3289"/>
                      </a:cubicBezTo>
                      <a:cubicBezTo>
                        <a:pt x="24285" y="3289"/>
                        <a:pt x="24867" y="3043"/>
                        <a:pt x="25278" y="2612"/>
                      </a:cubicBezTo>
                      <a:cubicBezTo>
                        <a:pt x="25494" y="3481"/>
                        <a:pt x="24861" y="3723"/>
                        <a:pt x="24450" y="4511"/>
                      </a:cubicBezTo>
                      <a:cubicBezTo>
                        <a:pt x="23962" y="5447"/>
                        <a:pt x="22942" y="5359"/>
                        <a:pt x="21939" y="5558"/>
                      </a:cubicBezTo>
                      <a:cubicBezTo>
                        <a:pt x="18690" y="6208"/>
                        <a:pt x="12540" y="7151"/>
                        <a:pt x="12365" y="7163"/>
                      </a:cubicBezTo>
                      <a:lnTo>
                        <a:pt x="12368" y="7163"/>
                      </a:lnTo>
                      <a:cubicBezTo>
                        <a:pt x="12941" y="7174"/>
                        <a:pt x="13513" y="7180"/>
                        <a:pt x="14082" y="7180"/>
                      </a:cubicBezTo>
                      <a:cubicBezTo>
                        <a:pt x="16869" y="7180"/>
                        <a:pt x="19616" y="7059"/>
                        <a:pt x="22285" y="6817"/>
                      </a:cubicBezTo>
                      <a:cubicBezTo>
                        <a:pt x="23474" y="6699"/>
                        <a:pt x="24665" y="6561"/>
                        <a:pt x="25864" y="6419"/>
                      </a:cubicBezTo>
                      <a:lnTo>
                        <a:pt x="25864" y="6419"/>
                      </a:lnTo>
                      <a:cubicBezTo>
                        <a:pt x="26238" y="6369"/>
                        <a:pt x="26611" y="5551"/>
                        <a:pt x="26941" y="4517"/>
                      </a:cubicBezTo>
                      <a:cubicBezTo>
                        <a:pt x="26948" y="4491"/>
                        <a:pt x="26958" y="4464"/>
                        <a:pt x="26968" y="4437"/>
                      </a:cubicBezTo>
                      <a:cubicBezTo>
                        <a:pt x="27012" y="4292"/>
                        <a:pt x="27055" y="4147"/>
                        <a:pt x="27096" y="4000"/>
                      </a:cubicBezTo>
                      <a:cubicBezTo>
                        <a:pt x="27618" y="2182"/>
                        <a:pt x="27992" y="4"/>
                        <a:pt x="27992" y="0"/>
                      </a:cubicBezTo>
                      <a:close/>
                    </a:path>
                  </a:pathLst>
                </a:custGeom>
                <a:solidFill>
                  <a:srgbClr val="9248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6"/>
                <p:cNvSpPr/>
                <p:nvPr/>
              </p:nvSpPr>
              <p:spPr>
                <a:xfrm>
                  <a:off x="3409193" y="3553522"/>
                  <a:ext cx="2278376" cy="772293"/>
                </a:xfrm>
                <a:custGeom>
                  <a:avLst/>
                  <a:gdLst/>
                  <a:ahLst/>
                  <a:cxnLst/>
                  <a:rect l="l" t="t" r="r" b="b"/>
                  <a:pathLst>
                    <a:path w="30888" h="10470" extrusionOk="0">
                      <a:moveTo>
                        <a:pt x="30887" y="7901"/>
                      </a:moveTo>
                      <a:cubicBezTo>
                        <a:pt x="29695" y="5575"/>
                        <a:pt x="27541" y="3303"/>
                        <a:pt x="25110" y="2165"/>
                      </a:cubicBezTo>
                      <a:cubicBezTo>
                        <a:pt x="22680" y="1028"/>
                        <a:pt x="19980" y="502"/>
                        <a:pt x="17287" y="263"/>
                      </a:cubicBezTo>
                      <a:cubicBezTo>
                        <a:pt x="14332" y="1"/>
                        <a:pt x="11770" y="293"/>
                        <a:pt x="8885" y="953"/>
                      </a:cubicBezTo>
                      <a:cubicBezTo>
                        <a:pt x="5996" y="1613"/>
                        <a:pt x="1" y="4242"/>
                        <a:pt x="1" y="7629"/>
                      </a:cubicBezTo>
                      <a:lnTo>
                        <a:pt x="2297" y="9346"/>
                      </a:lnTo>
                      <a:lnTo>
                        <a:pt x="14130" y="10386"/>
                      </a:lnTo>
                      <a:lnTo>
                        <a:pt x="19775" y="10470"/>
                      </a:lnTo>
                      <a:lnTo>
                        <a:pt x="29618" y="8612"/>
                      </a:ln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6"/>
                <p:cNvSpPr/>
                <p:nvPr/>
              </p:nvSpPr>
              <p:spPr>
                <a:xfrm>
                  <a:off x="3701728" y="3629274"/>
                  <a:ext cx="1490961" cy="547834"/>
                </a:xfrm>
                <a:custGeom>
                  <a:avLst/>
                  <a:gdLst/>
                  <a:ahLst/>
                  <a:cxnLst/>
                  <a:rect l="l" t="t" r="r" b="b"/>
                  <a:pathLst>
                    <a:path w="20213" h="7427" extrusionOk="0">
                      <a:moveTo>
                        <a:pt x="2330" y="5612"/>
                      </a:moveTo>
                      <a:cubicBezTo>
                        <a:pt x="1519" y="5841"/>
                        <a:pt x="755" y="6265"/>
                        <a:pt x="115" y="6837"/>
                      </a:cubicBezTo>
                      <a:cubicBezTo>
                        <a:pt x="65" y="6885"/>
                        <a:pt x="11" y="6935"/>
                        <a:pt x="7" y="7006"/>
                      </a:cubicBezTo>
                      <a:cubicBezTo>
                        <a:pt x="0" y="7087"/>
                        <a:pt x="68" y="7157"/>
                        <a:pt x="142" y="7177"/>
                      </a:cubicBezTo>
                      <a:cubicBezTo>
                        <a:pt x="172" y="7188"/>
                        <a:pt x="202" y="7191"/>
                        <a:pt x="233" y="7191"/>
                      </a:cubicBezTo>
                      <a:cubicBezTo>
                        <a:pt x="280" y="7191"/>
                        <a:pt x="327" y="7181"/>
                        <a:pt x="374" y="7174"/>
                      </a:cubicBezTo>
                      <a:cubicBezTo>
                        <a:pt x="893" y="7087"/>
                        <a:pt x="1418" y="7042"/>
                        <a:pt x="1946" y="7039"/>
                      </a:cubicBezTo>
                      <a:cubicBezTo>
                        <a:pt x="1990" y="7036"/>
                        <a:pt x="2037" y="7036"/>
                        <a:pt x="2085" y="7036"/>
                      </a:cubicBezTo>
                      <a:lnTo>
                        <a:pt x="2148" y="7036"/>
                      </a:lnTo>
                      <a:lnTo>
                        <a:pt x="2215" y="7036"/>
                      </a:lnTo>
                      <a:cubicBezTo>
                        <a:pt x="2842" y="7036"/>
                        <a:pt x="3498" y="7026"/>
                        <a:pt x="3983" y="6626"/>
                      </a:cubicBezTo>
                      <a:cubicBezTo>
                        <a:pt x="4050" y="6571"/>
                        <a:pt x="4114" y="6504"/>
                        <a:pt x="4125" y="6416"/>
                      </a:cubicBezTo>
                      <a:cubicBezTo>
                        <a:pt x="4145" y="6285"/>
                        <a:pt x="4033" y="6174"/>
                        <a:pt x="3929" y="6097"/>
                      </a:cubicBezTo>
                      <a:cubicBezTo>
                        <a:pt x="3569" y="5831"/>
                        <a:pt x="2767" y="5683"/>
                        <a:pt x="2330" y="5612"/>
                      </a:cubicBezTo>
                      <a:close/>
                      <a:moveTo>
                        <a:pt x="13459" y="5111"/>
                      </a:moveTo>
                      <a:cubicBezTo>
                        <a:pt x="13331" y="5111"/>
                        <a:pt x="13200" y="5154"/>
                        <a:pt x="13089" y="5218"/>
                      </a:cubicBezTo>
                      <a:cubicBezTo>
                        <a:pt x="12904" y="5326"/>
                        <a:pt x="12756" y="5484"/>
                        <a:pt x="12601" y="5636"/>
                      </a:cubicBezTo>
                      <a:cubicBezTo>
                        <a:pt x="12311" y="5911"/>
                        <a:pt x="11988" y="6150"/>
                        <a:pt x="11645" y="6343"/>
                      </a:cubicBezTo>
                      <a:cubicBezTo>
                        <a:pt x="11305" y="6534"/>
                        <a:pt x="10914" y="6710"/>
                        <a:pt x="10739" y="7073"/>
                      </a:cubicBezTo>
                      <a:cubicBezTo>
                        <a:pt x="10685" y="7184"/>
                        <a:pt x="10672" y="7345"/>
                        <a:pt x="10773" y="7406"/>
                      </a:cubicBezTo>
                      <a:cubicBezTo>
                        <a:pt x="10800" y="7423"/>
                        <a:pt x="10823" y="7426"/>
                        <a:pt x="10854" y="7426"/>
                      </a:cubicBezTo>
                      <a:cubicBezTo>
                        <a:pt x="10911" y="7426"/>
                        <a:pt x="10968" y="7403"/>
                        <a:pt x="11022" y="7376"/>
                      </a:cubicBezTo>
                      <a:cubicBezTo>
                        <a:pt x="11648" y="7080"/>
                        <a:pt x="12277" y="6777"/>
                        <a:pt x="12843" y="6369"/>
                      </a:cubicBezTo>
                      <a:cubicBezTo>
                        <a:pt x="13045" y="6225"/>
                        <a:pt x="13244" y="6063"/>
                        <a:pt x="13476" y="5979"/>
                      </a:cubicBezTo>
                      <a:cubicBezTo>
                        <a:pt x="13769" y="5878"/>
                        <a:pt x="14086" y="5911"/>
                        <a:pt x="14392" y="5868"/>
                      </a:cubicBezTo>
                      <a:cubicBezTo>
                        <a:pt x="14452" y="5858"/>
                        <a:pt x="14527" y="5835"/>
                        <a:pt x="14540" y="5770"/>
                      </a:cubicBezTo>
                      <a:cubicBezTo>
                        <a:pt x="14557" y="5700"/>
                        <a:pt x="14479" y="5646"/>
                        <a:pt x="14415" y="5616"/>
                      </a:cubicBezTo>
                      <a:cubicBezTo>
                        <a:pt x="14204" y="5521"/>
                        <a:pt x="13921" y="5198"/>
                        <a:pt x="13691" y="5168"/>
                      </a:cubicBezTo>
                      <a:cubicBezTo>
                        <a:pt x="13621" y="5128"/>
                        <a:pt x="13540" y="5111"/>
                        <a:pt x="13459" y="5111"/>
                      </a:cubicBezTo>
                      <a:close/>
                      <a:moveTo>
                        <a:pt x="7793" y="4407"/>
                      </a:moveTo>
                      <a:lnTo>
                        <a:pt x="7507" y="4427"/>
                      </a:lnTo>
                      <a:cubicBezTo>
                        <a:pt x="7417" y="4457"/>
                        <a:pt x="7410" y="4609"/>
                        <a:pt x="7484" y="4673"/>
                      </a:cubicBezTo>
                      <a:cubicBezTo>
                        <a:pt x="7518" y="4699"/>
                        <a:pt x="7562" y="4713"/>
                        <a:pt x="7602" y="4713"/>
                      </a:cubicBezTo>
                      <a:cubicBezTo>
                        <a:pt x="7655" y="4713"/>
                        <a:pt x="7713" y="4693"/>
                        <a:pt x="7756" y="4663"/>
                      </a:cubicBezTo>
                      <a:cubicBezTo>
                        <a:pt x="7797" y="4632"/>
                        <a:pt x="7837" y="4592"/>
                        <a:pt x="7848" y="4542"/>
                      </a:cubicBezTo>
                      <a:cubicBezTo>
                        <a:pt x="7861" y="4491"/>
                        <a:pt x="7841" y="4427"/>
                        <a:pt x="7793" y="4407"/>
                      </a:cubicBezTo>
                      <a:close/>
                      <a:moveTo>
                        <a:pt x="9749" y="3492"/>
                      </a:moveTo>
                      <a:lnTo>
                        <a:pt x="9473" y="3579"/>
                      </a:lnTo>
                      <a:cubicBezTo>
                        <a:pt x="9571" y="3579"/>
                        <a:pt x="9669" y="3548"/>
                        <a:pt x="9749" y="3492"/>
                      </a:cubicBezTo>
                      <a:close/>
                      <a:moveTo>
                        <a:pt x="7259" y="3478"/>
                      </a:moveTo>
                      <a:cubicBezTo>
                        <a:pt x="7175" y="3616"/>
                        <a:pt x="7086" y="3754"/>
                        <a:pt x="6996" y="3888"/>
                      </a:cubicBezTo>
                      <a:cubicBezTo>
                        <a:pt x="7248" y="3865"/>
                        <a:pt x="7498" y="3770"/>
                        <a:pt x="7696" y="3605"/>
                      </a:cubicBezTo>
                      <a:cubicBezTo>
                        <a:pt x="7709" y="3596"/>
                        <a:pt x="7720" y="3585"/>
                        <a:pt x="7726" y="3572"/>
                      </a:cubicBezTo>
                      <a:cubicBezTo>
                        <a:pt x="7747" y="3515"/>
                        <a:pt x="7666" y="3481"/>
                        <a:pt x="7608" y="3481"/>
                      </a:cubicBezTo>
                      <a:cubicBezTo>
                        <a:pt x="7490" y="3478"/>
                        <a:pt x="7377" y="3478"/>
                        <a:pt x="7259" y="3478"/>
                      </a:cubicBezTo>
                      <a:close/>
                      <a:moveTo>
                        <a:pt x="18465" y="2485"/>
                      </a:moveTo>
                      <a:cubicBezTo>
                        <a:pt x="18405" y="2488"/>
                        <a:pt x="18347" y="2498"/>
                        <a:pt x="18290" y="2508"/>
                      </a:cubicBezTo>
                      <a:cubicBezTo>
                        <a:pt x="17839" y="2592"/>
                        <a:pt x="17395" y="2717"/>
                        <a:pt x="16967" y="2886"/>
                      </a:cubicBezTo>
                      <a:cubicBezTo>
                        <a:pt x="16845" y="2936"/>
                        <a:pt x="16721" y="2990"/>
                        <a:pt x="16640" y="3091"/>
                      </a:cubicBezTo>
                      <a:cubicBezTo>
                        <a:pt x="16657" y="3117"/>
                        <a:pt x="16671" y="3141"/>
                        <a:pt x="16688" y="3164"/>
                      </a:cubicBezTo>
                      <a:cubicBezTo>
                        <a:pt x="16792" y="3198"/>
                        <a:pt x="16900" y="3212"/>
                        <a:pt x="17011" y="3212"/>
                      </a:cubicBezTo>
                      <a:cubicBezTo>
                        <a:pt x="17213" y="3212"/>
                        <a:pt x="17418" y="3168"/>
                        <a:pt x="17627" y="3121"/>
                      </a:cubicBezTo>
                      <a:cubicBezTo>
                        <a:pt x="17839" y="3074"/>
                        <a:pt x="18048" y="3030"/>
                        <a:pt x="18256" y="3030"/>
                      </a:cubicBezTo>
                      <a:lnTo>
                        <a:pt x="18280" y="3030"/>
                      </a:lnTo>
                      <a:cubicBezTo>
                        <a:pt x="18711" y="3037"/>
                        <a:pt x="19664" y="3431"/>
                        <a:pt x="20081" y="3431"/>
                      </a:cubicBezTo>
                      <a:cubicBezTo>
                        <a:pt x="20135" y="3431"/>
                        <a:pt x="20178" y="3427"/>
                        <a:pt x="20212" y="3411"/>
                      </a:cubicBezTo>
                      <a:cubicBezTo>
                        <a:pt x="20000" y="3323"/>
                        <a:pt x="19798" y="3215"/>
                        <a:pt x="19592" y="3108"/>
                      </a:cubicBezTo>
                      <a:cubicBezTo>
                        <a:pt x="19273" y="2939"/>
                        <a:pt x="18842" y="2720"/>
                        <a:pt x="18465" y="2485"/>
                      </a:cubicBezTo>
                      <a:close/>
                      <a:moveTo>
                        <a:pt x="6800" y="2202"/>
                      </a:moveTo>
                      <a:cubicBezTo>
                        <a:pt x="6666" y="2263"/>
                        <a:pt x="6535" y="2327"/>
                        <a:pt x="6407" y="2387"/>
                      </a:cubicBezTo>
                      <a:cubicBezTo>
                        <a:pt x="6168" y="2505"/>
                        <a:pt x="5922" y="2630"/>
                        <a:pt x="5757" y="2848"/>
                      </a:cubicBezTo>
                      <a:cubicBezTo>
                        <a:pt x="5693" y="2932"/>
                        <a:pt x="5643" y="3047"/>
                        <a:pt x="5686" y="3144"/>
                      </a:cubicBezTo>
                      <a:cubicBezTo>
                        <a:pt x="5724" y="3239"/>
                        <a:pt x="5817" y="3269"/>
                        <a:pt x="5918" y="3269"/>
                      </a:cubicBezTo>
                      <a:cubicBezTo>
                        <a:pt x="5986" y="3269"/>
                        <a:pt x="6060" y="3256"/>
                        <a:pt x="6124" y="3235"/>
                      </a:cubicBezTo>
                      <a:cubicBezTo>
                        <a:pt x="6140" y="3232"/>
                        <a:pt x="6157" y="3225"/>
                        <a:pt x="6174" y="3222"/>
                      </a:cubicBezTo>
                      <a:cubicBezTo>
                        <a:pt x="6238" y="3111"/>
                        <a:pt x="6306" y="3000"/>
                        <a:pt x="6373" y="2892"/>
                      </a:cubicBezTo>
                      <a:cubicBezTo>
                        <a:pt x="6498" y="2690"/>
                        <a:pt x="6642" y="2444"/>
                        <a:pt x="6800" y="2202"/>
                      </a:cubicBezTo>
                      <a:close/>
                      <a:moveTo>
                        <a:pt x="8588" y="1472"/>
                      </a:moveTo>
                      <a:cubicBezTo>
                        <a:pt x="8517" y="1472"/>
                        <a:pt x="8450" y="1478"/>
                        <a:pt x="8379" y="1488"/>
                      </a:cubicBezTo>
                      <a:cubicBezTo>
                        <a:pt x="8332" y="1512"/>
                        <a:pt x="8281" y="1532"/>
                        <a:pt x="8235" y="1553"/>
                      </a:cubicBezTo>
                      <a:cubicBezTo>
                        <a:pt x="8140" y="1798"/>
                        <a:pt x="7969" y="2044"/>
                        <a:pt x="7935" y="2134"/>
                      </a:cubicBezTo>
                      <a:cubicBezTo>
                        <a:pt x="7861" y="2336"/>
                        <a:pt x="7760" y="2562"/>
                        <a:pt x="7642" y="2794"/>
                      </a:cubicBezTo>
                      <a:cubicBezTo>
                        <a:pt x="8154" y="2646"/>
                        <a:pt x="8672" y="2512"/>
                        <a:pt x="9201" y="2485"/>
                      </a:cubicBezTo>
                      <a:lnTo>
                        <a:pt x="9265" y="2485"/>
                      </a:lnTo>
                      <a:cubicBezTo>
                        <a:pt x="9480" y="2485"/>
                        <a:pt x="9743" y="2535"/>
                        <a:pt x="9992" y="2583"/>
                      </a:cubicBezTo>
                      <a:cubicBezTo>
                        <a:pt x="10241" y="2633"/>
                        <a:pt x="10477" y="2684"/>
                        <a:pt x="10641" y="2684"/>
                      </a:cubicBezTo>
                      <a:cubicBezTo>
                        <a:pt x="10722" y="2684"/>
                        <a:pt x="10786" y="2670"/>
                        <a:pt x="10823" y="2636"/>
                      </a:cubicBezTo>
                      <a:cubicBezTo>
                        <a:pt x="11015" y="2474"/>
                        <a:pt x="10335" y="2296"/>
                        <a:pt x="10090" y="2125"/>
                      </a:cubicBezTo>
                      <a:cubicBezTo>
                        <a:pt x="9635" y="1805"/>
                        <a:pt x="9123" y="1472"/>
                        <a:pt x="8588" y="1472"/>
                      </a:cubicBezTo>
                      <a:close/>
                      <a:moveTo>
                        <a:pt x="11803" y="1"/>
                      </a:moveTo>
                      <a:cubicBezTo>
                        <a:pt x="12170" y="215"/>
                        <a:pt x="12661" y="108"/>
                        <a:pt x="13001" y="371"/>
                      </a:cubicBezTo>
                      <a:cubicBezTo>
                        <a:pt x="13099" y="448"/>
                        <a:pt x="13180" y="552"/>
                        <a:pt x="13291" y="610"/>
                      </a:cubicBezTo>
                      <a:cubicBezTo>
                        <a:pt x="13368" y="650"/>
                        <a:pt x="13456" y="660"/>
                        <a:pt x="13543" y="660"/>
                      </a:cubicBezTo>
                      <a:cubicBezTo>
                        <a:pt x="13611" y="660"/>
                        <a:pt x="13674" y="653"/>
                        <a:pt x="13739" y="647"/>
                      </a:cubicBezTo>
                      <a:cubicBezTo>
                        <a:pt x="14314" y="586"/>
                        <a:pt x="14890" y="522"/>
                        <a:pt x="15466" y="462"/>
                      </a:cubicBezTo>
                      <a:cubicBezTo>
                        <a:pt x="15496" y="458"/>
                        <a:pt x="15516" y="401"/>
                        <a:pt x="15499" y="401"/>
                      </a:cubicBezTo>
                      <a:cubicBezTo>
                        <a:pt x="15499" y="401"/>
                        <a:pt x="15496" y="401"/>
                        <a:pt x="15492" y="404"/>
                      </a:cubicBezTo>
                      <a:cubicBezTo>
                        <a:pt x="15062" y="236"/>
                        <a:pt x="14351" y="192"/>
                        <a:pt x="13897" y="159"/>
                      </a:cubicBezTo>
                      <a:cubicBezTo>
                        <a:pt x="13200" y="105"/>
                        <a:pt x="12500" y="51"/>
                        <a:pt x="11803" y="1"/>
                      </a:cubicBezTo>
                      <a:close/>
                    </a:path>
                  </a:pathLst>
                </a:custGeom>
                <a:solidFill>
                  <a:srgbClr val="E599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6"/>
                <p:cNvSpPr/>
                <p:nvPr/>
              </p:nvSpPr>
              <p:spPr>
                <a:xfrm>
                  <a:off x="3749378" y="3696765"/>
                  <a:ext cx="344766" cy="186324"/>
                </a:xfrm>
                <a:custGeom>
                  <a:avLst/>
                  <a:gdLst/>
                  <a:ahLst/>
                  <a:cxnLst/>
                  <a:rect l="l" t="t" r="r" b="b"/>
                  <a:pathLst>
                    <a:path w="4674" h="2526" extrusionOk="0">
                      <a:moveTo>
                        <a:pt x="4013" y="1"/>
                      </a:moveTo>
                      <a:cubicBezTo>
                        <a:pt x="3475" y="1"/>
                        <a:pt x="2525" y="537"/>
                        <a:pt x="1930" y="860"/>
                      </a:cubicBezTo>
                      <a:cubicBezTo>
                        <a:pt x="1590" y="1041"/>
                        <a:pt x="1246" y="1230"/>
                        <a:pt x="950" y="1486"/>
                      </a:cubicBezTo>
                      <a:cubicBezTo>
                        <a:pt x="657" y="1741"/>
                        <a:pt x="0" y="2156"/>
                        <a:pt x="320" y="2465"/>
                      </a:cubicBezTo>
                      <a:cubicBezTo>
                        <a:pt x="364" y="2505"/>
                        <a:pt x="438" y="2526"/>
                        <a:pt x="533" y="2526"/>
                      </a:cubicBezTo>
                      <a:cubicBezTo>
                        <a:pt x="1169" y="2526"/>
                        <a:pt x="2822" y="1718"/>
                        <a:pt x="3643" y="1025"/>
                      </a:cubicBezTo>
                      <a:cubicBezTo>
                        <a:pt x="3785" y="910"/>
                        <a:pt x="4674" y="553"/>
                        <a:pt x="4340" y="129"/>
                      </a:cubicBezTo>
                      <a:cubicBezTo>
                        <a:pt x="4270" y="38"/>
                        <a:pt x="4155" y="1"/>
                        <a:pt x="4013" y="1"/>
                      </a:cubicBezTo>
                      <a:close/>
                    </a:path>
                  </a:pathLst>
                </a:custGeom>
                <a:solidFill>
                  <a:srgbClr val="D46F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6"/>
                <p:cNvSpPr/>
                <p:nvPr/>
              </p:nvSpPr>
              <p:spPr>
                <a:xfrm>
                  <a:off x="4094578" y="3701043"/>
                  <a:ext cx="222837" cy="306704"/>
                </a:xfrm>
                <a:custGeom>
                  <a:avLst/>
                  <a:gdLst/>
                  <a:ahLst/>
                  <a:cxnLst/>
                  <a:rect l="l" t="t" r="r" b="b"/>
                  <a:pathLst>
                    <a:path w="3021" h="4158" extrusionOk="0">
                      <a:moveTo>
                        <a:pt x="2316" y="1821"/>
                      </a:moveTo>
                      <a:cubicBezTo>
                        <a:pt x="2242" y="1842"/>
                        <a:pt x="2168" y="1862"/>
                        <a:pt x="2097" y="1885"/>
                      </a:cubicBezTo>
                      <a:cubicBezTo>
                        <a:pt x="1680" y="2006"/>
                        <a:pt x="1266" y="2128"/>
                        <a:pt x="848" y="2249"/>
                      </a:cubicBezTo>
                      <a:cubicBezTo>
                        <a:pt x="713" y="2481"/>
                        <a:pt x="589" y="2721"/>
                        <a:pt x="502" y="2973"/>
                      </a:cubicBezTo>
                      <a:cubicBezTo>
                        <a:pt x="367" y="3350"/>
                        <a:pt x="0" y="4054"/>
                        <a:pt x="427" y="4155"/>
                      </a:cubicBezTo>
                      <a:cubicBezTo>
                        <a:pt x="438" y="4155"/>
                        <a:pt x="451" y="4158"/>
                        <a:pt x="461" y="4158"/>
                      </a:cubicBezTo>
                      <a:cubicBezTo>
                        <a:pt x="713" y="4158"/>
                        <a:pt x="1205" y="3605"/>
                        <a:pt x="1670" y="2915"/>
                      </a:cubicBezTo>
                      <a:cubicBezTo>
                        <a:pt x="1633" y="2918"/>
                        <a:pt x="1596" y="2918"/>
                        <a:pt x="1559" y="2918"/>
                      </a:cubicBezTo>
                      <a:cubicBezTo>
                        <a:pt x="1397" y="2918"/>
                        <a:pt x="1235" y="2889"/>
                        <a:pt x="1084" y="2825"/>
                      </a:cubicBezTo>
                      <a:lnTo>
                        <a:pt x="1168" y="2794"/>
                      </a:lnTo>
                      <a:cubicBezTo>
                        <a:pt x="1071" y="2788"/>
                        <a:pt x="980" y="2757"/>
                        <a:pt x="895" y="2707"/>
                      </a:cubicBezTo>
                      <a:cubicBezTo>
                        <a:pt x="875" y="2690"/>
                        <a:pt x="848" y="2673"/>
                        <a:pt x="845" y="2646"/>
                      </a:cubicBezTo>
                      <a:cubicBezTo>
                        <a:pt x="839" y="2603"/>
                        <a:pt x="885" y="2572"/>
                        <a:pt x="929" y="2555"/>
                      </a:cubicBezTo>
                      <a:cubicBezTo>
                        <a:pt x="1074" y="2508"/>
                        <a:pt x="1229" y="2502"/>
                        <a:pt x="1384" y="2502"/>
                      </a:cubicBezTo>
                      <a:lnTo>
                        <a:pt x="1465" y="2502"/>
                      </a:lnTo>
                      <a:cubicBezTo>
                        <a:pt x="1619" y="2502"/>
                        <a:pt x="1777" y="2502"/>
                        <a:pt x="1933" y="2505"/>
                      </a:cubicBezTo>
                      <a:cubicBezTo>
                        <a:pt x="2071" y="2276"/>
                        <a:pt x="2202" y="2047"/>
                        <a:pt x="2316" y="1821"/>
                      </a:cubicBezTo>
                      <a:close/>
                      <a:moveTo>
                        <a:pt x="2677" y="0"/>
                      </a:moveTo>
                      <a:cubicBezTo>
                        <a:pt x="2326" y="0"/>
                        <a:pt x="1865" y="620"/>
                        <a:pt x="1474" y="1229"/>
                      </a:cubicBezTo>
                      <a:cubicBezTo>
                        <a:pt x="1946" y="1007"/>
                        <a:pt x="2434" y="791"/>
                        <a:pt x="2909" y="580"/>
                      </a:cubicBezTo>
                      <a:cubicBezTo>
                        <a:pt x="3000" y="347"/>
                        <a:pt x="3020" y="111"/>
                        <a:pt x="2778" y="17"/>
                      </a:cubicBezTo>
                      <a:cubicBezTo>
                        <a:pt x="2747" y="7"/>
                        <a:pt x="2713" y="0"/>
                        <a:pt x="2677" y="0"/>
                      </a:cubicBezTo>
                      <a:close/>
                    </a:path>
                  </a:pathLst>
                </a:custGeom>
                <a:solidFill>
                  <a:srgbClr val="D46F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6"/>
                <p:cNvSpPr/>
                <p:nvPr/>
              </p:nvSpPr>
              <p:spPr>
                <a:xfrm>
                  <a:off x="4156390" y="3743750"/>
                  <a:ext cx="152762" cy="172604"/>
                </a:xfrm>
                <a:custGeom>
                  <a:avLst/>
                  <a:gdLst/>
                  <a:ahLst/>
                  <a:cxnLst/>
                  <a:rect l="l" t="t" r="r" b="b"/>
                  <a:pathLst>
                    <a:path w="2071" h="2340" extrusionOk="0">
                      <a:moveTo>
                        <a:pt x="546" y="1923"/>
                      </a:moveTo>
                      <a:cubicBezTo>
                        <a:pt x="391" y="1923"/>
                        <a:pt x="236" y="1929"/>
                        <a:pt x="91" y="1976"/>
                      </a:cubicBezTo>
                      <a:cubicBezTo>
                        <a:pt x="47" y="1993"/>
                        <a:pt x="1" y="2024"/>
                        <a:pt x="7" y="2067"/>
                      </a:cubicBezTo>
                      <a:cubicBezTo>
                        <a:pt x="10" y="2094"/>
                        <a:pt x="37" y="2111"/>
                        <a:pt x="57" y="2128"/>
                      </a:cubicBezTo>
                      <a:cubicBezTo>
                        <a:pt x="142" y="2178"/>
                        <a:pt x="233" y="2209"/>
                        <a:pt x="330" y="2215"/>
                      </a:cubicBezTo>
                      <a:lnTo>
                        <a:pt x="246" y="2246"/>
                      </a:lnTo>
                      <a:cubicBezTo>
                        <a:pt x="397" y="2310"/>
                        <a:pt x="559" y="2339"/>
                        <a:pt x="721" y="2339"/>
                      </a:cubicBezTo>
                      <a:cubicBezTo>
                        <a:pt x="758" y="2339"/>
                        <a:pt x="795" y="2339"/>
                        <a:pt x="832" y="2336"/>
                      </a:cubicBezTo>
                      <a:cubicBezTo>
                        <a:pt x="922" y="2202"/>
                        <a:pt x="1011" y="2064"/>
                        <a:pt x="1095" y="1926"/>
                      </a:cubicBezTo>
                      <a:cubicBezTo>
                        <a:pt x="939" y="1923"/>
                        <a:pt x="781" y="1923"/>
                        <a:pt x="627" y="1923"/>
                      </a:cubicBezTo>
                      <a:lnTo>
                        <a:pt x="546" y="1923"/>
                      </a:lnTo>
                      <a:close/>
                      <a:moveTo>
                        <a:pt x="2071" y="1"/>
                      </a:moveTo>
                      <a:cubicBezTo>
                        <a:pt x="1596" y="212"/>
                        <a:pt x="1108" y="428"/>
                        <a:pt x="636" y="650"/>
                      </a:cubicBezTo>
                      <a:cubicBezTo>
                        <a:pt x="478" y="892"/>
                        <a:pt x="334" y="1138"/>
                        <a:pt x="209" y="1340"/>
                      </a:cubicBezTo>
                      <a:cubicBezTo>
                        <a:pt x="142" y="1448"/>
                        <a:pt x="74" y="1559"/>
                        <a:pt x="10" y="1670"/>
                      </a:cubicBezTo>
                      <a:cubicBezTo>
                        <a:pt x="428" y="1549"/>
                        <a:pt x="842" y="1427"/>
                        <a:pt x="1259" y="1306"/>
                      </a:cubicBezTo>
                      <a:cubicBezTo>
                        <a:pt x="1330" y="1283"/>
                        <a:pt x="1404" y="1263"/>
                        <a:pt x="1478" y="1242"/>
                      </a:cubicBezTo>
                      <a:cubicBezTo>
                        <a:pt x="1596" y="1010"/>
                        <a:pt x="1697" y="784"/>
                        <a:pt x="1771" y="582"/>
                      </a:cubicBezTo>
                      <a:cubicBezTo>
                        <a:pt x="1805" y="492"/>
                        <a:pt x="1976" y="246"/>
                        <a:pt x="2071" y="1"/>
                      </a:cubicBezTo>
                      <a:close/>
                    </a:path>
                  </a:pathLst>
                </a:custGeom>
                <a:solidFill>
                  <a:srgbClr val="D77A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6"/>
                <p:cNvSpPr/>
                <p:nvPr/>
              </p:nvSpPr>
              <p:spPr>
                <a:xfrm>
                  <a:off x="4540462" y="3704731"/>
                  <a:ext cx="89769" cy="356420"/>
                </a:xfrm>
                <a:custGeom>
                  <a:avLst/>
                  <a:gdLst/>
                  <a:ahLst/>
                  <a:cxnLst/>
                  <a:rect l="l" t="t" r="r" b="b"/>
                  <a:pathLst>
                    <a:path w="1217" h="4832" extrusionOk="0">
                      <a:moveTo>
                        <a:pt x="692" y="0"/>
                      </a:moveTo>
                      <a:cubicBezTo>
                        <a:pt x="671" y="0"/>
                        <a:pt x="647" y="0"/>
                        <a:pt x="624" y="8"/>
                      </a:cubicBezTo>
                      <a:cubicBezTo>
                        <a:pt x="106" y="101"/>
                        <a:pt x="72" y="1670"/>
                        <a:pt x="35" y="2556"/>
                      </a:cubicBezTo>
                      <a:cubicBezTo>
                        <a:pt x="18" y="2957"/>
                        <a:pt x="1" y="3361"/>
                        <a:pt x="65" y="3757"/>
                      </a:cubicBezTo>
                      <a:cubicBezTo>
                        <a:pt x="126" y="4121"/>
                        <a:pt x="146" y="4832"/>
                        <a:pt x="476" y="4832"/>
                      </a:cubicBezTo>
                      <a:cubicBezTo>
                        <a:pt x="506" y="4832"/>
                        <a:pt x="533" y="4828"/>
                        <a:pt x="566" y="4818"/>
                      </a:cubicBezTo>
                      <a:cubicBezTo>
                        <a:pt x="984" y="4680"/>
                        <a:pt x="1217" y="2340"/>
                        <a:pt x="1024" y="1085"/>
                      </a:cubicBezTo>
                      <a:cubicBezTo>
                        <a:pt x="998" y="906"/>
                        <a:pt x="1129" y="0"/>
                        <a:pt x="692" y="0"/>
                      </a:cubicBezTo>
                      <a:close/>
                    </a:path>
                  </a:pathLst>
                </a:custGeom>
                <a:solidFill>
                  <a:srgbClr val="D46F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6"/>
                <p:cNvSpPr/>
                <p:nvPr/>
              </p:nvSpPr>
              <p:spPr>
                <a:xfrm>
                  <a:off x="4789848" y="3742275"/>
                  <a:ext cx="229254" cy="311130"/>
                </a:xfrm>
                <a:custGeom>
                  <a:avLst/>
                  <a:gdLst/>
                  <a:ahLst/>
                  <a:cxnLst/>
                  <a:rect l="l" t="t" r="r" b="b"/>
                  <a:pathLst>
                    <a:path w="3108" h="4218" extrusionOk="0">
                      <a:moveTo>
                        <a:pt x="575" y="0"/>
                      </a:moveTo>
                      <a:cubicBezTo>
                        <a:pt x="508" y="0"/>
                        <a:pt x="444" y="30"/>
                        <a:pt x="377" y="94"/>
                      </a:cubicBezTo>
                      <a:cubicBezTo>
                        <a:pt x="0" y="478"/>
                        <a:pt x="811" y="1798"/>
                        <a:pt x="1256" y="2555"/>
                      </a:cubicBezTo>
                      <a:cubicBezTo>
                        <a:pt x="1454" y="2895"/>
                        <a:pt x="1656" y="3242"/>
                        <a:pt x="1922" y="3531"/>
                      </a:cubicBezTo>
                      <a:cubicBezTo>
                        <a:pt x="2134" y="3760"/>
                        <a:pt x="2457" y="4218"/>
                        <a:pt x="2716" y="4218"/>
                      </a:cubicBezTo>
                      <a:cubicBezTo>
                        <a:pt x="2784" y="4218"/>
                        <a:pt x="2848" y="4188"/>
                        <a:pt x="2905" y="4114"/>
                      </a:cubicBezTo>
                      <a:cubicBezTo>
                        <a:pt x="3107" y="3848"/>
                        <a:pt x="2569" y="2622"/>
                        <a:pt x="1936" y="1632"/>
                      </a:cubicBezTo>
                      <a:cubicBezTo>
                        <a:pt x="1908" y="1626"/>
                        <a:pt x="1882" y="1616"/>
                        <a:pt x="1858" y="1606"/>
                      </a:cubicBezTo>
                      <a:cubicBezTo>
                        <a:pt x="1865" y="1589"/>
                        <a:pt x="1879" y="1572"/>
                        <a:pt x="1888" y="1559"/>
                      </a:cubicBezTo>
                      <a:cubicBezTo>
                        <a:pt x="1686" y="1253"/>
                        <a:pt x="1481" y="973"/>
                        <a:pt x="1286" y="754"/>
                      </a:cubicBezTo>
                      <a:cubicBezTo>
                        <a:pt x="1185" y="639"/>
                        <a:pt x="889" y="0"/>
                        <a:pt x="575" y="0"/>
                      </a:cubicBezTo>
                      <a:close/>
                    </a:path>
                  </a:pathLst>
                </a:custGeom>
                <a:solidFill>
                  <a:srgbClr val="D46F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6"/>
                <p:cNvSpPr/>
                <p:nvPr/>
              </p:nvSpPr>
              <p:spPr>
                <a:xfrm>
                  <a:off x="4926895" y="3857193"/>
                  <a:ext cx="5753" cy="5532"/>
                </a:xfrm>
                <a:custGeom>
                  <a:avLst/>
                  <a:gdLst/>
                  <a:ahLst/>
                  <a:cxnLst/>
                  <a:rect l="l" t="t" r="r" b="b"/>
                  <a:pathLst>
                    <a:path w="78" h="75" extrusionOk="0">
                      <a:moveTo>
                        <a:pt x="30" y="1"/>
                      </a:moveTo>
                      <a:cubicBezTo>
                        <a:pt x="21" y="14"/>
                        <a:pt x="7" y="31"/>
                        <a:pt x="0" y="48"/>
                      </a:cubicBezTo>
                      <a:cubicBezTo>
                        <a:pt x="24" y="58"/>
                        <a:pt x="50" y="68"/>
                        <a:pt x="78" y="74"/>
                      </a:cubicBezTo>
                      <a:cubicBezTo>
                        <a:pt x="61" y="51"/>
                        <a:pt x="47" y="27"/>
                        <a:pt x="30" y="1"/>
                      </a:cubicBezTo>
                      <a:close/>
                    </a:path>
                  </a:pathLst>
                </a:custGeom>
                <a:solidFill>
                  <a:srgbClr val="D77A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6"/>
                <p:cNvSpPr/>
                <p:nvPr/>
              </p:nvSpPr>
              <p:spPr>
                <a:xfrm>
                  <a:off x="4995198" y="3722876"/>
                  <a:ext cx="316884" cy="183816"/>
                </a:xfrm>
                <a:custGeom>
                  <a:avLst/>
                  <a:gdLst/>
                  <a:ahLst/>
                  <a:cxnLst/>
                  <a:rect l="l" t="t" r="r" b="b"/>
                  <a:pathLst>
                    <a:path w="4296" h="2492" extrusionOk="0">
                      <a:moveTo>
                        <a:pt x="367" y="1"/>
                      </a:moveTo>
                      <a:cubicBezTo>
                        <a:pt x="229" y="1"/>
                        <a:pt x="114" y="61"/>
                        <a:pt x="74" y="236"/>
                      </a:cubicBezTo>
                      <a:cubicBezTo>
                        <a:pt x="0" y="542"/>
                        <a:pt x="417" y="896"/>
                        <a:pt x="929" y="1216"/>
                      </a:cubicBezTo>
                      <a:cubicBezTo>
                        <a:pt x="953" y="1216"/>
                        <a:pt x="976" y="1213"/>
                        <a:pt x="1000" y="1213"/>
                      </a:cubicBezTo>
                      <a:cubicBezTo>
                        <a:pt x="1127" y="1213"/>
                        <a:pt x="1253" y="1243"/>
                        <a:pt x="1343" y="1330"/>
                      </a:cubicBezTo>
                      <a:cubicBezTo>
                        <a:pt x="1656" y="1384"/>
                        <a:pt x="2942" y="1929"/>
                        <a:pt x="2710" y="2122"/>
                      </a:cubicBezTo>
                      <a:cubicBezTo>
                        <a:pt x="2700" y="2131"/>
                        <a:pt x="2690" y="2138"/>
                        <a:pt x="2676" y="2142"/>
                      </a:cubicBezTo>
                      <a:cubicBezTo>
                        <a:pt x="2817" y="2206"/>
                        <a:pt x="2965" y="2259"/>
                        <a:pt x="3117" y="2299"/>
                      </a:cubicBezTo>
                      <a:cubicBezTo>
                        <a:pt x="3339" y="2357"/>
                        <a:pt x="3686" y="2492"/>
                        <a:pt x="3935" y="2492"/>
                      </a:cubicBezTo>
                      <a:cubicBezTo>
                        <a:pt x="4104" y="2492"/>
                        <a:pt x="4228" y="2434"/>
                        <a:pt x="4245" y="2252"/>
                      </a:cubicBezTo>
                      <a:cubicBezTo>
                        <a:pt x="4295" y="1798"/>
                        <a:pt x="2350" y="623"/>
                        <a:pt x="1175" y="293"/>
                      </a:cubicBezTo>
                      <a:cubicBezTo>
                        <a:pt x="1060" y="259"/>
                        <a:pt x="656" y="1"/>
                        <a:pt x="367" y="1"/>
                      </a:cubicBezTo>
                      <a:close/>
                    </a:path>
                  </a:pathLst>
                </a:custGeom>
                <a:solidFill>
                  <a:srgbClr val="D46F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6"/>
                <p:cNvSpPr/>
                <p:nvPr/>
              </p:nvSpPr>
              <p:spPr>
                <a:xfrm>
                  <a:off x="5063721" y="3812273"/>
                  <a:ext cx="148484" cy="68599"/>
                </a:xfrm>
                <a:custGeom>
                  <a:avLst/>
                  <a:gdLst/>
                  <a:ahLst/>
                  <a:cxnLst/>
                  <a:rect l="l" t="t" r="r" b="b"/>
                  <a:pathLst>
                    <a:path w="2013" h="930" extrusionOk="0">
                      <a:moveTo>
                        <a:pt x="71" y="1"/>
                      </a:moveTo>
                      <a:cubicBezTo>
                        <a:pt x="47" y="1"/>
                        <a:pt x="24" y="4"/>
                        <a:pt x="0" y="4"/>
                      </a:cubicBezTo>
                      <a:cubicBezTo>
                        <a:pt x="377" y="239"/>
                        <a:pt x="808" y="458"/>
                        <a:pt x="1127" y="627"/>
                      </a:cubicBezTo>
                      <a:cubicBezTo>
                        <a:pt x="1333" y="734"/>
                        <a:pt x="1535" y="842"/>
                        <a:pt x="1747" y="930"/>
                      </a:cubicBezTo>
                      <a:cubicBezTo>
                        <a:pt x="1761" y="926"/>
                        <a:pt x="1771" y="919"/>
                        <a:pt x="1781" y="910"/>
                      </a:cubicBezTo>
                      <a:cubicBezTo>
                        <a:pt x="2013" y="717"/>
                        <a:pt x="727" y="172"/>
                        <a:pt x="414" y="118"/>
                      </a:cubicBezTo>
                      <a:cubicBezTo>
                        <a:pt x="324" y="31"/>
                        <a:pt x="198" y="1"/>
                        <a:pt x="71" y="1"/>
                      </a:cubicBezTo>
                      <a:close/>
                    </a:path>
                  </a:pathLst>
                </a:custGeom>
                <a:solidFill>
                  <a:srgbClr val="D77A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6"/>
                <p:cNvSpPr/>
                <p:nvPr/>
              </p:nvSpPr>
              <p:spPr>
                <a:xfrm>
                  <a:off x="3271408" y="4011352"/>
                  <a:ext cx="2570107" cy="474883"/>
                </a:xfrm>
                <a:custGeom>
                  <a:avLst/>
                  <a:gdLst/>
                  <a:ahLst/>
                  <a:cxnLst/>
                  <a:rect l="l" t="t" r="r" b="b"/>
                  <a:pathLst>
                    <a:path w="34843" h="6438" extrusionOk="0">
                      <a:moveTo>
                        <a:pt x="1956" y="900"/>
                      </a:moveTo>
                      <a:cubicBezTo>
                        <a:pt x="8649" y="4314"/>
                        <a:pt x="28127" y="3700"/>
                        <a:pt x="32604" y="1240"/>
                      </a:cubicBezTo>
                      <a:cubicBezTo>
                        <a:pt x="33247" y="624"/>
                        <a:pt x="34843" y="2876"/>
                        <a:pt x="31991" y="3741"/>
                      </a:cubicBezTo>
                      <a:cubicBezTo>
                        <a:pt x="30755" y="4542"/>
                        <a:pt x="28611" y="4929"/>
                        <a:pt x="27817" y="4593"/>
                      </a:cubicBezTo>
                      <a:cubicBezTo>
                        <a:pt x="26747" y="5195"/>
                        <a:pt x="24845" y="5990"/>
                        <a:pt x="23875" y="5341"/>
                      </a:cubicBezTo>
                      <a:cubicBezTo>
                        <a:pt x="22700" y="5919"/>
                        <a:pt x="20798" y="6333"/>
                        <a:pt x="19727" y="5583"/>
                      </a:cubicBezTo>
                      <a:cubicBezTo>
                        <a:pt x="18586" y="6172"/>
                        <a:pt x="16584" y="6245"/>
                        <a:pt x="15823" y="5522"/>
                      </a:cubicBezTo>
                      <a:cubicBezTo>
                        <a:pt x="14715" y="6101"/>
                        <a:pt x="13860" y="6387"/>
                        <a:pt x="12782" y="5630"/>
                      </a:cubicBezTo>
                      <a:cubicBezTo>
                        <a:pt x="11416" y="6152"/>
                        <a:pt x="10464" y="5774"/>
                        <a:pt x="9460" y="5013"/>
                      </a:cubicBezTo>
                      <a:cubicBezTo>
                        <a:pt x="9460" y="5013"/>
                        <a:pt x="7167" y="6438"/>
                        <a:pt x="5841" y="4263"/>
                      </a:cubicBezTo>
                      <a:cubicBezTo>
                        <a:pt x="4667" y="4805"/>
                        <a:pt x="3003" y="4239"/>
                        <a:pt x="2798" y="3408"/>
                      </a:cubicBezTo>
                      <a:cubicBezTo>
                        <a:pt x="1" y="3236"/>
                        <a:pt x="192" y="1"/>
                        <a:pt x="1956" y="90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0" name="Google Shape;2520;p36"/>
              <p:cNvGrpSpPr/>
              <p:nvPr/>
            </p:nvGrpSpPr>
            <p:grpSpPr>
              <a:xfrm>
                <a:off x="3846645" y="3184207"/>
                <a:ext cx="1412780" cy="720982"/>
                <a:chOff x="3846645" y="3184207"/>
                <a:chExt cx="1412780" cy="720982"/>
              </a:xfrm>
            </p:grpSpPr>
            <p:grpSp>
              <p:nvGrpSpPr>
                <p:cNvPr id="2521" name="Google Shape;2521;p36"/>
                <p:cNvGrpSpPr/>
                <p:nvPr/>
              </p:nvGrpSpPr>
              <p:grpSpPr>
                <a:xfrm rot="900387">
                  <a:off x="3885076" y="3324787"/>
                  <a:ext cx="457320" cy="407924"/>
                  <a:chOff x="2816075" y="2283350"/>
                  <a:chExt cx="1223274" cy="1025046"/>
                </a:xfrm>
              </p:grpSpPr>
              <p:sp>
                <p:nvSpPr>
                  <p:cNvPr id="2522" name="Google Shape;2522;p36"/>
                  <p:cNvSpPr/>
                  <p:nvPr/>
                </p:nvSpPr>
                <p:spPr>
                  <a:xfrm>
                    <a:off x="2816075" y="2283350"/>
                    <a:ext cx="607005" cy="967035"/>
                  </a:xfrm>
                  <a:custGeom>
                    <a:avLst/>
                    <a:gdLst/>
                    <a:ahLst/>
                    <a:cxnLst/>
                    <a:rect l="l" t="t" r="r" b="b"/>
                    <a:pathLst>
                      <a:path w="6749" h="10752" extrusionOk="0">
                        <a:moveTo>
                          <a:pt x="3840" y="0"/>
                        </a:moveTo>
                        <a:cubicBezTo>
                          <a:pt x="4080" y="805"/>
                          <a:pt x="4365" y="2345"/>
                          <a:pt x="3932" y="3093"/>
                        </a:cubicBezTo>
                        <a:cubicBezTo>
                          <a:pt x="3229" y="4307"/>
                          <a:pt x="2216" y="4709"/>
                          <a:pt x="1202" y="5666"/>
                        </a:cubicBezTo>
                        <a:cubicBezTo>
                          <a:pt x="1" y="6802"/>
                          <a:pt x="283" y="10751"/>
                          <a:pt x="3182" y="10751"/>
                        </a:cubicBezTo>
                        <a:cubicBezTo>
                          <a:pt x="3374" y="10751"/>
                          <a:pt x="3578" y="10734"/>
                          <a:pt x="3793" y="10697"/>
                        </a:cubicBezTo>
                        <a:cubicBezTo>
                          <a:pt x="4016" y="10450"/>
                          <a:pt x="6749" y="5147"/>
                          <a:pt x="6749" y="5147"/>
                        </a:cubicBezTo>
                        <a:lnTo>
                          <a:pt x="5238" y="1395"/>
                        </a:lnTo>
                        <a:lnTo>
                          <a:pt x="4471" y="375"/>
                        </a:lnTo>
                        <a:lnTo>
                          <a:pt x="3840" y="0"/>
                        </a:ln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6"/>
                  <p:cNvSpPr/>
                  <p:nvPr/>
                </p:nvSpPr>
                <p:spPr>
                  <a:xfrm>
                    <a:off x="3080679" y="3249219"/>
                    <a:ext cx="809" cy="360"/>
                  </a:xfrm>
                  <a:custGeom>
                    <a:avLst/>
                    <a:gdLst/>
                    <a:ahLst/>
                    <a:cxnLst/>
                    <a:rect l="l" t="t" r="r" b="b"/>
                    <a:pathLst>
                      <a:path w="9" h="4" extrusionOk="0">
                        <a:moveTo>
                          <a:pt x="1" y="1"/>
                        </a:moveTo>
                        <a:cubicBezTo>
                          <a:pt x="4" y="1"/>
                          <a:pt x="4" y="4"/>
                          <a:pt x="8" y="4"/>
                        </a:cubicBezTo>
                        <a:cubicBezTo>
                          <a:pt x="8" y="4"/>
                          <a:pt x="4" y="1"/>
                          <a:pt x="1" y="1"/>
                        </a:cubicBezTo>
                        <a:close/>
                      </a:path>
                    </a:pathLst>
                  </a:custGeom>
                  <a:solidFill>
                    <a:srgbClr val="F6D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6"/>
                  <p:cNvSpPr/>
                  <p:nvPr/>
                </p:nvSpPr>
                <p:spPr>
                  <a:xfrm>
                    <a:off x="2857178" y="2288477"/>
                    <a:ext cx="383054" cy="961459"/>
                  </a:xfrm>
                  <a:custGeom>
                    <a:avLst/>
                    <a:gdLst/>
                    <a:ahLst/>
                    <a:cxnLst/>
                    <a:rect l="l" t="t" r="r" b="b"/>
                    <a:pathLst>
                      <a:path w="4259" h="10690" extrusionOk="0">
                        <a:moveTo>
                          <a:pt x="3414" y="0"/>
                        </a:moveTo>
                        <a:lnTo>
                          <a:pt x="3418" y="7"/>
                        </a:lnTo>
                        <a:cubicBezTo>
                          <a:pt x="3419" y="8"/>
                          <a:pt x="3419" y="10"/>
                          <a:pt x="3420" y="11"/>
                        </a:cubicBezTo>
                        <a:lnTo>
                          <a:pt x="3420" y="11"/>
                        </a:lnTo>
                        <a:cubicBezTo>
                          <a:pt x="3418" y="8"/>
                          <a:pt x="3416" y="4"/>
                          <a:pt x="3414" y="0"/>
                        </a:cubicBezTo>
                        <a:close/>
                        <a:moveTo>
                          <a:pt x="3420" y="11"/>
                        </a:moveTo>
                        <a:cubicBezTo>
                          <a:pt x="3790" y="757"/>
                          <a:pt x="4259" y="2999"/>
                          <a:pt x="3048" y="4741"/>
                        </a:cubicBezTo>
                        <a:cubicBezTo>
                          <a:pt x="2479" y="5560"/>
                          <a:pt x="1430" y="7304"/>
                          <a:pt x="488" y="7304"/>
                        </a:cubicBezTo>
                        <a:cubicBezTo>
                          <a:pt x="354" y="7304"/>
                          <a:pt x="223" y="7269"/>
                          <a:pt x="96" y="7194"/>
                        </a:cubicBezTo>
                        <a:lnTo>
                          <a:pt x="96" y="7194"/>
                        </a:lnTo>
                        <a:cubicBezTo>
                          <a:pt x="1" y="8183"/>
                          <a:pt x="265" y="9334"/>
                          <a:pt x="1003" y="10036"/>
                        </a:cubicBezTo>
                        <a:cubicBezTo>
                          <a:pt x="1006" y="10040"/>
                          <a:pt x="1011" y="10044"/>
                          <a:pt x="1011" y="10047"/>
                        </a:cubicBezTo>
                        <a:lnTo>
                          <a:pt x="1014" y="10047"/>
                        </a:lnTo>
                        <a:lnTo>
                          <a:pt x="1014" y="10050"/>
                        </a:lnTo>
                        <a:lnTo>
                          <a:pt x="1017" y="10050"/>
                        </a:lnTo>
                        <a:cubicBezTo>
                          <a:pt x="1017" y="10054"/>
                          <a:pt x="1021" y="10054"/>
                          <a:pt x="1021" y="10054"/>
                        </a:cubicBezTo>
                        <a:cubicBezTo>
                          <a:pt x="1021" y="10057"/>
                          <a:pt x="1021" y="10057"/>
                          <a:pt x="1024" y="10057"/>
                        </a:cubicBezTo>
                        <a:lnTo>
                          <a:pt x="1024" y="10061"/>
                        </a:lnTo>
                        <a:lnTo>
                          <a:pt x="1028" y="10061"/>
                        </a:lnTo>
                        <a:lnTo>
                          <a:pt x="1028" y="10065"/>
                        </a:lnTo>
                        <a:cubicBezTo>
                          <a:pt x="1032" y="10065"/>
                          <a:pt x="1032" y="10065"/>
                          <a:pt x="1035" y="10068"/>
                        </a:cubicBezTo>
                        <a:lnTo>
                          <a:pt x="1039" y="10072"/>
                        </a:lnTo>
                        <a:lnTo>
                          <a:pt x="1042" y="10075"/>
                        </a:lnTo>
                        <a:cubicBezTo>
                          <a:pt x="1045" y="10078"/>
                          <a:pt x="1045" y="10078"/>
                          <a:pt x="1049" y="10083"/>
                        </a:cubicBezTo>
                        <a:cubicBezTo>
                          <a:pt x="1053" y="10086"/>
                          <a:pt x="1056" y="10086"/>
                          <a:pt x="1060" y="10089"/>
                        </a:cubicBezTo>
                        <a:cubicBezTo>
                          <a:pt x="1395" y="10393"/>
                          <a:pt x="1822" y="10601"/>
                          <a:pt x="2352" y="10668"/>
                        </a:cubicBezTo>
                        <a:cubicBezTo>
                          <a:pt x="2355" y="10672"/>
                          <a:pt x="2362" y="10672"/>
                          <a:pt x="2366" y="10672"/>
                        </a:cubicBezTo>
                        <a:lnTo>
                          <a:pt x="2373" y="10672"/>
                        </a:lnTo>
                        <a:cubicBezTo>
                          <a:pt x="2376" y="10672"/>
                          <a:pt x="2380" y="10672"/>
                          <a:pt x="2383" y="10676"/>
                        </a:cubicBezTo>
                        <a:lnTo>
                          <a:pt x="2409" y="10676"/>
                        </a:lnTo>
                        <a:cubicBezTo>
                          <a:pt x="2409" y="10676"/>
                          <a:pt x="2412" y="10676"/>
                          <a:pt x="2412" y="10679"/>
                        </a:cubicBezTo>
                        <a:lnTo>
                          <a:pt x="2447" y="10679"/>
                        </a:lnTo>
                        <a:cubicBezTo>
                          <a:pt x="2451" y="10683"/>
                          <a:pt x="2451" y="10683"/>
                          <a:pt x="2454" y="10683"/>
                        </a:cubicBezTo>
                        <a:lnTo>
                          <a:pt x="2486" y="10683"/>
                        </a:lnTo>
                        <a:cubicBezTo>
                          <a:pt x="2489" y="10683"/>
                          <a:pt x="2493" y="10686"/>
                          <a:pt x="2493" y="10686"/>
                        </a:cubicBezTo>
                        <a:lnTo>
                          <a:pt x="2536" y="10686"/>
                        </a:lnTo>
                        <a:cubicBezTo>
                          <a:pt x="2539" y="10686"/>
                          <a:pt x="2539" y="10686"/>
                          <a:pt x="2539" y="10689"/>
                        </a:cubicBezTo>
                        <a:lnTo>
                          <a:pt x="2585" y="10689"/>
                        </a:lnTo>
                        <a:cubicBezTo>
                          <a:pt x="2489" y="10644"/>
                          <a:pt x="2394" y="10591"/>
                          <a:pt x="2303" y="10534"/>
                        </a:cubicBezTo>
                        <a:cubicBezTo>
                          <a:pt x="1858" y="10252"/>
                          <a:pt x="1480" y="9828"/>
                          <a:pt x="1367" y="9312"/>
                        </a:cubicBezTo>
                        <a:cubicBezTo>
                          <a:pt x="1300" y="8988"/>
                          <a:pt x="1339" y="8652"/>
                          <a:pt x="1423" y="8331"/>
                        </a:cubicBezTo>
                        <a:cubicBezTo>
                          <a:pt x="1777" y="7032"/>
                          <a:pt x="2860" y="6068"/>
                          <a:pt x="3478" y="4868"/>
                        </a:cubicBezTo>
                        <a:cubicBezTo>
                          <a:pt x="4226" y="3414"/>
                          <a:pt x="4226" y="1599"/>
                          <a:pt x="3489" y="141"/>
                        </a:cubicBezTo>
                        <a:cubicBezTo>
                          <a:pt x="3485" y="137"/>
                          <a:pt x="3485" y="137"/>
                          <a:pt x="3485" y="134"/>
                        </a:cubicBezTo>
                        <a:cubicBezTo>
                          <a:pt x="3464" y="93"/>
                          <a:pt x="3441" y="52"/>
                          <a:pt x="3420" y="11"/>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6"/>
                  <p:cNvSpPr/>
                  <p:nvPr/>
                </p:nvSpPr>
                <p:spPr>
                  <a:xfrm>
                    <a:off x="3161445" y="2284609"/>
                    <a:ext cx="877904" cy="786166"/>
                  </a:xfrm>
                  <a:custGeom>
                    <a:avLst/>
                    <a:gdLst/>
                    <a:ahLst/>
                    <a:cxnLst/>
                    <a:rect l="l" t="t" r="r" b="b"/>
                    <a:pathLst>
                      <a:path w="9761" h="8741" extrusionOk="0">
                        <a:moveTo>
                          <a:pt x="0" y="1"/>
                        </a:moveTo>
                        <a:lnTo>
                          <a:pt x="2050" y="2704"/>
                        </a:lnTo>
                        <a:lnTo>
                          <a:pt x="2704" y="5052"/>
                        </a:lnTo>
                        <a:lnTo>
                          <a:pt x="2055" y="6810"/>
                        </a:lnTo>
                        <a:lnTo>
                          <a:pt x="6079" y="8526"/>
                        </a:lnTo>
                        <a:cubicBezTo>
                          <a:pt x="6430" y="8673"/>
                          <a:pt x="6780" y="8741"/>
                          <a:pt x="7117" y="8741"/>
                        </a:cubicBezTo>
                        <a:cubicBezTo>
                          <a:pt x="8162" y="8741"/>
                          <a:pt x="9067" y="8085"/>
                          <a:pt x="9390" y="7121"/>
                        </a:cubicBezTo>
                        <a:cubicBezTo>
                          <a:pt x="9761" y="5999"/>
                          <a:pt x="9210" y="4484"/>
                          <a:pt x="8553" y="3576"/>
                        </a:cubicBezTo>
                        <a:cubicBezTo>
                          <a:pt x="6665" y="971"/>
                          <a:pt x="3194" y="1130"/>
                          <a:pt x="0"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6"/>
                  <p:cNvSpPr/>
                  <p:nvPr/>
                </p:nvSpPr>
                <p:spPr>
                  <a:xfrm>
                    <a:off x="3476955" y="2436339"/>
                    <a:ext cx="504653" cy="626882"/>
                  </a:xfrm>
                  <a:custGeom>
                    <a:avLst/>
                    <a:gdLst/>
                    <a:ahLst/>
                    <a:cxnLst/>
                    <a:rect l="l" t="t" r="r" b="b"/>
                    <a:pathLst>
                      <a:path w="5611" h="6970" extrusionOk="0">
                        <a:moveTo>
                          <a:pt x="1" y="1"/>
                        </a:moveTo>
                        <a:lnTo>
                          <a:pt x="1" y="1"/>
                        </a:lnTo>
                        <a:cubicBezTo>
                          <a:pt x="3867" y="2402"/>
                          <a:pt x="4944" y="5321"/>
                          <a:pt x="4248" y="6969"/>
                        </a:cubicBezTo>
                        <a:cubicBezTo>
                          <a:pt x="4809" y="6814"/>
                          <a:pt x="5293" y="6464"/>
                          <a:pt x="5610" y="5982"/>
                        </a:cubicBezTo>
                        <a:cubicBezTo>
                          <a:pt x="5286" y="4170"/>
                          <a:pt x="3602" y="1854"/>
                          <a:pt x="1" y="1"/>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6"/>
                  <p:cNvSpPr/>
                  <p:nvPr/>
                </p:nvSpPr>
                <p:spPr>
                  <a:xfrm>
                    <a:off x="2974010" y="2283350"/>
                    <a:ext cx="1018121" cy="1024956"/>
                  </a:xfrm>
                  <a:custGeom>
                    <a:avLst/>
                    <a:gdLst/>
                    <a:ahLst/>
                    <a:cxnLst/>
                    <a:rect l="l" t="t" r="r" b="b"/>
                    <a:pathLst>
                      <a:path w="11320" h="11396" extrusionOk="0">
                        <a:moveTo>
                          <a:pt x="2084" y="0"/>
                        </a:moveTo>
                        <a:lnTo>
                          <a:pt x="2084" y="0"/>
                        </a:lnTo>
                        <a:cubicBezTo>
                          <a:pt x="2924" y="1490"/>
                          <a:pt x="2963" y="3404"/>
                          <a:pt x="2179" y="4925"/>
                        </a:cubicBezTo>
                        <a:cubicBezTo>
                          <a:pt x="1561" y="6125"/>
                          <a:pt x="478" y="7089"/>
                          <a:pt x="124" y="8388"/>
                        </a:cubicBezTo>
                        <a:cubicBezTo>
                          <a:pt x="40" y="8709"/>
                          <a:pt x="1" y="9045"/>
                          <a:pt x="68" y="9369"/>
                        </a:cubicBezTo>
                        <a:cubicBezTo>
                          <a:pt x="181" y="9885"/>
                          <a:pt x="559" y="10309"/>
                          <a:pt x="1004" y="10591"/>
                        </a:cubicBezTo>
                        <a:cubicBezTo>
                          <a:pt x="1452" y="10870"/>
                          <a:pt x="1964" y="11022"/>
                          <a:pt x="2472" y="11160"/>
                        </a:cubicBezTo>
                        <a:cubicBezTo>
                          <a:pt x="2929" y="11280"/>
                          <a:pt x="3392" y="11395"/>
                          <a:pt x="3863" y="11395"/>
                        </a:cubicBezTo>
                        <a:cubicBezTo>
                          <a:pt x="3902" y="11395"/>
                          <a:pt x="3941" y="11394"/>
                          <a:pt x="3979" y="11393"/>
                        </a:cubicBezTo>
                        <a:cubicBezTo>
                          <a:pt x="4739" y="11364"/>
                          <a:pt x="5932" y="11054"/>
                          <a:pt x="6599" y="10220"/>
                        </a:cubicBezTo>
                        <a:cubicBezTo>
                          <a:pt x="7256" y="10164"/>
                          <a:pt x="8184" y="10058"/>
                          <a:pt x="8887" y="9698"/>
                        </a:cubicBezTo>
                        <a:cubicBezTo>
                          <a:pt x="11319" y="8459"/>
                          <a:pt x="10264" y="3086"/>
                          <a:pt x="2084" y="0"/>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6"/>
                  <p:cNvSpPr/>
                  <p:nvPr/>
                </p:nvSpPr>
                <p:spPr>
                  <a:xfrm>
                    <a:off x="3773847" y="3155232"/>
                    <a:ext cx="90" cy="90"/>
                  </a:xfrm>
                  <a:custGeom>
                    <a:avLst/>
                    <a:gdLst/>
                    <a:ahLst/>
                    <a:cxnLst/>
                    <a:rect l="l" t="t" r="r" b="b"/>
                    <a:pathLst>
                      <a:path w="1" h="1" extrusionOk="0">
                        <a:moveTo>
                          <a:pt x="1" y="1"/>
                        </a:moveTo>
                        <a:lnTo>
                          <a:pt x="1" y="1"/>
                        </a:lnTo>
                        <a:close/>
                      </a:path>
                    </a:pathLst>
                  </a:custGeom>
                  <a:solidFill>
                    <a:srgbClr val="F6D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6"/>
                  <p:cNvSpPr/>
                  <p:nvPr/>
                </p:nvSpPr>
                <p:spPr>
                  <a:xfrm>
                    <a:off x="3451861" y="2572868"/>
                    <a:ext cx="390340" cy="659620"/>
                  </a:xfrm>
                  <a:custGeom>
                    <a:avLst/>
                    <a:gdLst/>
                    <a:ahLst/>
                    <a:cxnLst/>
                    <a:rect l="l" t="t" r="r" b="b"/>
                    <a:pathLst>
                      <a:path w="4340" h="7334" extrusionOk="0">
                        <a:moveTo>
                          <a:pt x="1" y="1"/>
                        </a:moveTo>
                        <a:lnTo>
                          <a:pt x="1" y="1"/>
                        </a:lnTo>
                        <a:cubicBezTo>
                          <a:pt x="630" y="993"/>
                          <a:pt x="876" y="2172"/>
                          <a:pt x="1081" y="3330"/>
                        </a:cubicBezTo>
                        <a:cubicBezTo>
                          <a:pt x="1304" y="4580"/>
                          <a:pt x="1417" y="6073"/>
                          <a:pt x="954" y="7333"/>
                        </a:cubicBezTo>
                        <a:cubicBezTo>
                          <a:pt x="1074" y="7234"/>
                          <a:pt x="1187" y="7125"/>
                          <a:pt x="1286" y="7001"/>
                        </a:cubicBezTo>
                        <a:cubicBezTo>
                          <a:pt x="1943" y="6945"/>
                          <a:pt x="2871" y="6839"/>
                          <a:pt x="3574" y="6479"/>
                        </a:cubicBezTo>
                        <a:cubicBezTo>
                          <a:pt x="3577" y="6479"/>
                          <a:pt x="3581" y="6479"/>
                          <a:pt x="3581" y="6476"/>
                        </a:cubicBezTo>
                        <a:cubicBezTo>
                          <a:pt x="3895" y="6313"/>
                          <a:pt x="4149" y="6080"/>
                          <a:pt x="4340" y="5794"/>
                        </a:cubicBezTo>
                        <a:lnTo>
                          <a:pt x="4340" y="5794"/>
                        </a:lnTo>
                        <a:cubicBezTo>
                          <a:pt x="3828" y="6098"/>
                          <a:pt x="3450" y="6186"/>
                          <a:pt x="3157" y="6306"/>
                        </a:cubicBezTo>
                        <a:cubicBezTo>
                          <a:pt x="2963" y="6383"/>
                          <a:pt x="2758" y="6465"/>
                          <a:pt x="2554" y="6465"/>
                        </a:cubicBezTo>
                        <a:cubicBezTo>
                          <a:pt x="2494" y="6465"/>
                          <a:pt x="2433" y="6458"/>
                          <a:pt x="2370" y="6440"/>
                        </a:cubicBezTo>
                        <a:cubicBezTo>
                          <a:pt x="2105" y="6366"/>
                          <a:pt x="1918" y="6119"/>
                          <a:pt x="1837" y="5857"/>
                        </a:cubicBezTo>
                        <a:cubicBezTo>
                          <a:pt x="1756" y="5593"/>
                          <a:pt x="1759" y="5314"/>
                          <a:pt x="1759" y="5039"/>
                        </a:cubicBezTo>
                        <a:cubicBezTo>
                          <a:pt x="1752" y="4125"/>
                          <a:pt x="1660" y="3203"/>
                          <a:pt x="1389" y="2331"/>
                        </a:cubicBezTo>
                        <a:cubicBezTo>
                          <a:pt x="1117" y="1459"/>
                          <a:pt x="661" y="633"/>
                          <a:pt x="1" y="1"/>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6"/>
                  <p:cNvSpPr/>
                  <p:nvPr/>
                </p:nvSpPr>
                <p:spPr>
                  <a:xfrm>
                    <a:off x="3155689" y="2295672"/>
                    <a:ext cx="148311" cy="556099"/>
                  </a:xfrm>
                  <a:custGeom>
                    <a:avLst/>
                    <a:gdLst/>
                    <a:ahLst/>
                    <a:cxnLst/>
                    <a:rect l="l" t="t" r="r" b="b"/>
                    <a:pathLst>
                      <a:path w="1649" h="6183" extrusionOk="0">
                        <a:moveTo>
                          <a:pt x="187" y="0"/>
                        </a:moveTo>
                        <a:cubicBezTo>
                          <a:pt x="170" y="12"/>
                          <a:pt x="156" y="33"/>
                          <a:pt x="166" y="54"/>
                        </a:cubicBezTo>
                        <a:cubicBezTo>
                          <a:pt x="166" y="57"/>
                          <a:pt x="170" y="57"/>
                          <a:pt x="170" y="61"/>
                        </a:cubicBezTo>
                        <a:lnTo>
                          <a:pt x="170" y="64"/>
                        </a:lnTo>
                        <a:cubicBezTo>
                          <a:pt x="1363" y="1699"/>
                          <a:pt x="1391" y="4505"/>
                          <a:pt x="50" y="6055"/>
                        </a:cubicBezTo>
                        <a:cubicBezTo>
                          <a:pt x="0" y="6112"/>
                          <a:pt x="46" y="6182"/>
                          <a:pt x="106" y="6182"/>
                        </a:cubicBezTo>
                        <a:cubicBezTo>
                          <a:pt x="123" y="6182"/>
                          <a:pt x="141" y="6175"/>
                          <a:pt x="159" y="6161"/>
                        </a:cubicBezTo>
                        <a:cubicBezTo>
                          <a:pt x="1479" y="5067"/>
                          <a:pt x="1648" y="2741"/>
                          <a:pt x="939" y="1088"/>
                        </a:cubicBezTo>
                        <a:cubicBezTo>
                          <a:pt x="749" y="721"/>
                          <a:pt x="501" y="357"/>
                          <a:pt x="187" y="0"/>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6"/>
                  <p:cNvSpPr/>
                  <p:nvPr/>
                </p:nvSpPr>
                <p:spPr>
                  <a:xfrm>
                    <a:off x="3117194" y="2283350"/>
                    <a:ext cx="347528" cy="1025046"/>
                  </a:xfrm>
                  <a:custGeom>
                    <a:avLst/>
                    <a:gdLst/>
                    <a:ahLst/>
                    <a:cxnLst/>
                    <a:rect l="l" t="t" r="r" b="b"/>
                    <a:pathLst>
                      <a:path w="3864" h="11397" extrusionOk="0">
                        <a:moveTo>
                          <a:pt x="492" y="0"/>
                        </a:moveTo>
                        <a:lnTo>
                          <a:pt x="492" y="0"/>
                        </a:lnTo>
                        <a:cubicBezTo>
                          <a:pt x="534" y="46"/>
                          <a:pt x="577" y="92"/>
                          <a:pt x="615" y="137"/>
                        </a:cubicBezTo>
                        <a:cubicBezTo>
                          <a:pt x="623" y="134"/>
                          <a:pt x="633" y="131"/>
                          <a:pt x="644" y="131"/>
                        </a:cubicBezTo>
                        <a:cubicBezTo>
                          <a:pt x="654" y="131"/>
                          <a:pt x="665" y="134"/>
                          <a:pt x="675" y="142"/>
                        </a:cubicBezTo>
                        <a:cubicBezTo>
                          <a:pt x="958" y="442"/>
                          <a:pt x="1191" y="812"/>
                          <a:pt x="1367" y="1225"/>
                        </a:cubicBezTo>
                        <a:cubicBezTo>
                          <a:pt x="2532" y="3425"/>
                          <a:pt x="1763" y="5645"/>
                          <a:pt x="1540" y="6104"/>
                        </a:cubicBezTo>
                        <a:cubicBezTo>
                          <a:pt x="1201" y="6793"/>
                          <a:pt x="937" y="7516"/>
                          <a:pt x="753" y="8258"/>
                        </a:cubicBezTo>
                        <a:cubicBezTo>
                          <a:pt x="668" y="8597"/>
                          <a:pt x="601" y="8942"/>
                          <a:pt x="629" y="9288"/>
                        </a:cubicBezTo>
                        <a:cubicBezTo>
                          <a:pt x="668" y="9741"/>
                          <a:pt x="873" y="10164"/>
                          <a:pt x="1102" y="10556"/>
                        </a:cubicBezTo>
                        <a:cubicBezTo>
                          <a:pt x="1144" y="10630"/>
                          <a:pt x="1191" y="10712"/>
                          <a:pt x="1180" y="10796"/>
                        </a:cubicBezTo>
                        <a:cubicBezTo>
                          <a:pt x="1162" y="10902"/>
                          <a:pt x="1053" y="10979"/>
                          <a:pt x="944" y="10994"/>
                        </a:cubicBezTo>
                        <a:cubicBezTo>
                          <a:pt x="929" y="10994"/>
                          <a:pt x="911" y="10997"/>
                          <a:pt x="894" y="10997"/>
                        </a:cubicBezTo>
                        <a:cubicBezTo>
                          <a:pt x="802" y="10997"/>
                          <a:pt x="711" y="10966"/>
                          <a:pt x="623" y="10937"/>
                        </a:cubicBezTo>
                        <a:cubicBezTo>
                          <a:pt x="478" y="10891"/>
                          <a:pt x="227" y="10860"/>
                          <a:pt x="96" y="10860"/>
                        </a:cubicBezTo>
                        <a:cubicBezTo>
                          <a:pt x="36" y="10860"/>
                          <a:pt x="1" y="10867"/>
                          <a:pt x="8" y="10881"/>
                        </a:cubicBezTo>
                        <a:cubicBezTo>
                          <a:pt x="290" y="10990"/>
                          <a:pt x="584" y="11078"/>
                          <a:pt x="880" y="11160"/>
                        </a:cubicBezTo>
                        <a:cubicBezTo>
                          <a:pt x="1339" y="11279"/>
                          <a:pt x="1805" y="11396"/>
                          <a:pt x="2281" y="11396"/>
                        </a:cubicBezTo>
                        <a:cubicBezTo>
                          <a:pt x="2309" y="11396"/>
                          <a:pt x="2338" y="11396"/>
                          <a:pt x="2366" y="11393"/>
                        </a:cubicBezTo>
                        <a:lnTo>
                          <a:pt x="2391" y="11393"/>
                        </a:lnTo>
                        <a:cubicBezTo>
                          <a:pt x="2808" y="11378"/>
                          <a:pt x="3347" y="11272"/>
                          <a:pt x="3863" y="11050"/>
                        </a:cubicBezTo>
                        <a:lnTo>
                          <a:pt x="3807" y="11036"/>
                        </a:lnTo>
                        <a:lnTo>
                          <a:pt x="3733" y="11036"/>
                        </a:lnTo>
                        <a:cubicBezTo>
                          <a:pt x="2504" y="11036"/>
                          <a:pt x="1561" y="9853"/>
                          <a:pt x="1410" y="8615"/>
                        </a:cubicBezTo>
                        <a:cubicBezTo>
                          <a:pt x="1180" y="6757"/>
                          <a:pt x="2550" y="5006"/>
                          <a:pt x="2420" y="3139"/>
                        </a:cubicBezTo>
                        <a:cubicBezTo>
                          <a:pt x="2348" y="2112"/>
                          <a:pt x="1335" y="590"/>
                          <a:pt x="492" y="0"/>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6"/>
                  <p:cNvSpPr/>
                  <p:nvPr/>
                </p:nvSpPr>
                <p:spPr>
                  <a:xfrm>
                    <a:off x="3172418" y="2295042"/>
                    <a:ext cx="67815" cy="98574"/>
                  </a:xfrm>
                  <a:custGeom>
                    <a:avLst/>
                    <a:gdLst/>
                    <a:ahLst/>
                    <a:cxnLst/>
                    <a:rect l="l" t="t" r="r" b="b"/>
                    <a:pathLst>
                      <a:path w="754" h="1096" extrusionOk="0">
                        <a:moveTo>
                          <a:pt x="30" y="1"/>
                        </a:moveTo>
                        <a:cubicBezTo>
                          <a:pt x="19" y="1"/>
                          <a:pt x="9" y="4"/>
                          <a:pt x="1" y="7"/>
                        </a:cubicBezTo>
                        <a:cubicBezTo>
                          <a:pt x="315" y="364"/>
                          <a:pt x="563" y="728"/>
                          <a:pt x="753" y="1095"/>
                        </a:cubicBezTo>
                        <a:cubicBezTo>
                          <a:pt x="577" y="682"/>
                          <a:pt x="344" y="312"/>
                          <a:pt x="61" y="12"/>
                        </a:cubicBezTo>
                        <a:cubicBezTo>
                          <a:pt x="51" y="4"/>
                          <a:pt x="40" y="1"/>
                          <a:pt x="30" y="1"/>
                        </a:cubicBezTo>
                        <a:close/>
                      </a:path>
                    </a:pathLst>
                  </a:custGeom>
                  <a:solidFill>
                    <a:srgbClr val="F2BF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6"/>
                  <p:cNvSpPr/>
                  <p:nvPr/>
                </p:nvSpPr>
                <p:spPr>
                  <a:xfrm>
                    <a:off x="3298154" y="2385702"/>
                    <a:ext cx="459593" cy="411116"/>
                  </a:xfrm>
                  <a:custGeom>
                    <a:avLst/>
                    <a:gdLst/>
                    <a:ahLst/>
                    <a:cxnLst/>
                    <a:rect l="l" t="t" r="r" b="b"/>
                    <a:pathLst>
                      <a:path w="5110" h="4571" extrusionOk="0">
                        <a:moveTo>
                          <a:pt x="120" y="0"/>
                        </a:moveTo>
                        <a:cubicBezTo>
                          <a:pt x="46" y="0"/>
                          <a:pt x="0" y="112"/>
                          <a:pt x="75" y="148"/>
                        </a:cubicBezTo>
                        <a:cubicBezTo>
                          <a:pt x="1117" y="645"/>
                          <a:pt x="2028" y="1316"/>
                          <a:pt x="2833" y="2139"/>
                        </a:cubicBezTo>
                        <a:cubicBezTo>
                          <a:pt x="3570" y="2890"/>
                          <a:pt x="4125" y="3822"/>
                          <a:pt x="4884" y="4539"/>
                        </a:cubicBezTo>
                        <a:cubicBezTo>
                          <a:pt x="4907" y="4561"/>
                          <a:pt x="4936" y="4571"/>
                          <a:pt x="4965" y="4571"/>
                        </a:cubicBezTo>
                        <a:cubicBezTo>
                          <a:pt x="5037" y="4571"/>
                          <a:pt x="5109" y="4508"/>
                          <a:pt x="5081" y="4422"/>
                        </a:cubicBezTo>
                        <a:cubicBezTo>
                          <a:pt x="4757" y="3402"/>
                          <a:pt x="3754" y="2470"/>
                          <a:pt x="2999" y="1746"/>
                        </a:cubicBezTo>
                        <a:cubicBezTo>
                          <a:pt x="2176" y="956"/>
                          <a:pt x="1244" y="320"/>
                          <a:pt x="139" y="3"/>
                        </a:cubicBezTo>
                        <a:cubicBezTo>
                          <a:pt x="133" y="1"/>
                          <a:pt x="126" y="0"/>
                          <a:pt x="120" y="0"/>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6"/>
                  <p:cNvSpPr/>
                  <p:nvPr/>
                </p:nvSpPr>
                <p:spPr>
                  <a:xfrm>
                    <a:off x="3513650" y="2401352"/>
                    <a:ext cx="274137" cy="131852"/>
                  </a:xfrm>
                  <a:custGeom>
                    <a:avLst/>
                    <a:gdLst/>
                    <a:ahLst/>
                    <a:cxnLst/>
                    <a:rect l="l" t="t" r="r" b="b"/>
                    <a:pathLst>
                      <a:path w="3048" h="1466" extrusionOk="0">
                        <a:moveTo>
                          <a:pt x="112" y="0"/>
                        </a:moveTo>
                        <a:cubicBezTo>
                          <a:pt x="48" y="0"/>
                          <a:pt x="0" y="95"/>
                          <a:pt x="73" y="125"/>
                        </a:cubicBezTo>
                        <a:cubicBezTo>
                          <a:pt x="567" y="340"/>
                          <a:pt x="1069" y="538"/>
                          <a:pt x="1552" y="782"/>
                        </a:cubicBezTo>
                        <a:cubicBezTo>
                          <a:pt x="1968" y="994"/>
                          <a:pt x="2396" y="1378"/>
                          <a:pt x="2855" y="1463"/>
                        </a:cubicBezTo>
                        <a:cubicBezTo>
                          <a:pt x="2862" y="1464"/>
                          <a:pt x="2869" y="1465"/>
                          <a:pt x="2876" y="1465"/>
                        </a:cubicBezTo>
                        <a:cubicBezTo>
                          <a:pt x="2959" y="1465"/>
                          <a:pt x="3048" y="1374"/>
                          <a:pt x="2985" y="1290"/>
                        </a:cubicBezTo>
                        <a:cubicBezTo>
                          <a:pt x="2700" y="898"/>
                          <a:pt x="2138" y="715"/>
                          <a:pt x="1704" y="524"/>
                        </a:cubicBezTo>
                        <a:cubicBezTo>
                          <a:pt x="1192" y="298"/>
                          <a:pt x="673" y="111"/>
                          <a:pt x="126" y="2"/>
                        </a:cubicBezTo>
                        <a:cubicBezTo>
                          <a:pt x="121" y="1"/>
                          <a:pt x="117" y="0"/>
                          <a:pt x="112" y="0"/>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6"/>
                  <p:cNvSpPr/>
                  <p:nvPr/>
                </p:nvSpPr>
                <p:spPr>
                  <a:xfrm>
                    <a:off x="3414446" y="2630160"/>
                    <a:ext cx="74740" cy="145073"/>
                  </a:xfrm>
                  <a:custGeom>
                    <a:avLst/>
                    <a:gdLst/>
                    <a:ahLst/>
                    <a:cxnLst/>
                    <a:rect l="l" t="t" r="r" b="b"/>
                    <a:pathLst>
                      <a:path w="831" h="1613" extrusionOk="0">
                        <a:moveTo>
                          <a:pt x="68" y="0"/>
                        </a:moveTo>
                        <a:cubicBezTo>
                          <a:pt x="32" y="0"/>
                          <a:pt x="1" y="28"/>
                          <a:pt x="11" y="73"/>
                        </a:cubicBezTo>
                        <a:cubicBezTo>
                          <a:pt x="60" y="299"/>
                          <a:pt x="184" y="504"/>
                          <a:pt x="241" y="734"/>
                        </a:cubicBezTo>
                        <a:cubicBezTo>
                          <a:pt x="304" y="984"/>
                          <a:pt x="329" y="1238"/>
                          <a:pt x="428" y="1482"/>
                        </a:cubicBezTo>
                        <a:cubicBezTo>
                          <a:pt x="467" y="1577"/>
                          <a:pt x="524" y="1613"/>
                          <a:pt x="581" y="1613"/>
                        </a:cubicBezTo>
                        <a:cubicBezTo>
                          <a:pt x="707" y="1613"/>
                          <a:pt x="830" y="1434"/>
                          <a:pt x="747" y="1326"/>
                        </a:cubicBezTo>
                        <a:lnTo>
                          <a:pt x="747" y="1326"/>
                        </a:lnTo>
                        <a:cubicBezTo>
                          <a:pt x="584" y="877"/>
                          <a:pt x="508" y="324"/>
                          <a:pt x="110" y="14"/>
                        </a:cubicBezTo>
                        <a:cubicBezTo>
                          <a:pt x="97" y="5"/>
                          <a:pt x="82" y="0"/>
                          <a:pt x="68" y="0"/>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6"/>
                  <p:cNvSpPr/>
                  <p:nvPr/>
                </p:nvSpPr>
                <p:spPr>
                  <a:xfrm>
                    <a:off x="3766202" y="2848355"/>
                    <a:ext cx="43441" cy="65206"/>
                  </a:xfrm>
                  <a:custGeom>
                    <a:avLst/>
                    <a:gdLst/>
                    <a:ahLst/>
                    <a:cxnLst/>
                    <a:rect l="l" t="t" r="r" b="b"/>
                    <a:pathLst>
                      <a:path w="483" h="725" extrusionOk="0">
                        <a:moveTo>
                          <a:pt x="172" y="0"/>
                        </a:moveTo>
                        <a:cubicBezTo>
                          <a:pt x="95" y="0"/>
                          <a:pt x="20" y="71"/>
                          <a:pt x="15" y="154"/>
                        </a:cubicBezTo>
                        <a:cubicBezTo>
                          <a:pt x="1" y="313"/>
                          <a:pt x="54" y="507"/>
                          <a:pt x="139" y="641"/>
                        </a:cubicBezTo>
                        <a:cubicBezTo>
                          <a:pt x="176" y="698"/>
                          <a:pt x="239" y="725"/>
                          <a:pt x="300" y="725"/>
                        </a:cubicBezTo>
                        <a:cubicBezTo>
                          <a:pt x="393" y="725"/>
                          <a:pt x="482" y="664"/>
                          <a:pt x="474" y="549"/>
                        </a:cubicBezTo>
                        <a:cubicBezTo>
                          <a:pt x="464" y="373"/>
                          <a:pt x="389" y="182"/>
                          <a:pt x="269" y="48"/>
                        </a:cubicBezTo>
                        <a:cubicBezTo>
                          <a:pt x="241" y="14"/>
                          <a:pt x="206" y="0"/>
                          <a:pt x="172" y="0"/>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6"/>
                  <p:cNvSpPr/>
                  <p:nvPr/>
                </p:nvSpPr>
                <p:spPr>
                  <a:xfrm>
                    <a:off x="2954403" y="2733321"/>
                    <a:ext cx="87512" cy="103071"/>
                  </a:xfrm>
                  <a:custGeom>
                    <a:avLst/>
                    <a:gdLst/>
                    <a:ahLst/>
                    <a:cxnLst/>
                    <a:rect l="l" t="t" r="r" b="b"/>
                    <a:pathLst>
                      <a:path w="973" h="1146" extrusionOk="0">
                        <a:moveTo>
                          <a:pt x="894" y="1"/>
                        </a:moveTo>
                        <a:cubicBezTo>
                          <a:pt x="889" y="1"/>
                          <a:pt x="884" y="1"/>
                          <a:pt x="879" y="3"/>
                        </a:cubicBezTo>
                        <a:cubicBezTo>
                          <a:pt x="681" y="74"/>
                          <a:pt x="523" y="236"/>
                          <a:pt x="388" y="388"/>
                        </a:cubicBezTo>
                        <a:cubicBezTo>
                          <a:pt x="254" y="540"/>
                          <a:pt x="49" y="738"/>
                          <a:pt x="14" y="943"/>
                        </a:cubicBezTo>
                        <a:cubicBezTo>
                          <a:pt x="0" y="1034"/>
                          <a:pt x="74" y="1146"/>
                          <a:pt x="166" y="1146"/>
                        </a:cubicBezTo>
                        <a:cubicBezTo>
                          <a:pt x="191" y="1146"/>
                          <a:pt x="217" y="1138"/>
                          <a:pt x="243" y="1119"/>
                        </a:cubicBezTo>
                        <a:cubicBezTo>
                          <a:pt x="413" y="992"/>
                          <a:pt x="497" y="780"/>
                          <a:pt x="618" y="607"/>
                        </a:cubicBezTo>
                        <a:cubicBezTo>
                          <a:pt x="735" y="438"/>
                          <a:pt x="883" y="275"/>
                          <a:pt x="957" y="81"/>
                        </a:cubicBezTo>
                        <a:cubicBezTo>
                          <a:pt x="972" y="43"/>
                          <a:pt x="932" y="1"/>
                          <a:pt x="894" y="1"/>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6"/>
                  <p:cNvSpPr/>
                  <p:nvPr/>
                </p:nvSpPr>
                <p:spPr>
                  <a:xfrm>
                    <a:off x="2963847" y="2811390"/>
                    <a:ext cx="4857" cy="3598"/>
                  </a:xfrm>
                  <a:custGeom>
                    <a:avLst/>
                    <a:gdLst/>
                    <a:ahLst/>
                    <a:cxnLst/>
                    <a:rect l="l" t="t" r="r" b="b"/>
                    <a:pathLst>
                      <a:path w="54" h="40" extrusionOk="0">
                        <a:moveTo>
                          <a:pt x="29" y="0"/>
                        </a:moveTo>
                        <a:cubicBezTo>
                          <a:pt x="1" y="0"/>
                          <a:pt x="1" y="39"/>
                          <a:pt x="29" y="39"/>
                        </a:cubicBezTo>
                        <a:cubicBezTo>
                          <a:pt x="53" y="39"/>
                          <a:pt x="53" y="0"/>
                          <a:pt x="29" y="0"/>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9" name="Google Shape;2539;p36"/>
                <p:cNvGrpSpPr/>
                <p:nvPr/>
              </p:nvGrpSpPr>
              <p:grpSpPr>
                <a:xfrm rot="-900387" flipH="1">
                  <a:off x="4763672" y="3324787"/>
                  <a:ext cx="457320" cy="407924"/>
                  <a:chOff x="2816075" y="2283350"/>
                  <a:chExt cx="1223274" cy="1025046"/>
                </a:xfrm>
              </p:grpSpPr>
              <p:sp>
                <p:nvSpPr>
                  <p:cNvPr id="2540" name="Google Shape;2540;p36"/>
                  <p:cNvSpPr/>
                  <p:nvPr/>
                </p:nvSpPr>
                <p:spPr>
                  <a:xfrm>
                    <a:off x="2816075" y="2283350"/>
                    <a:ext cx="607005" cy="967035"/>
                  </a:xfrm>
                  <a:custGeom>
                    <a:avLst/>
                    <a:gdLst/>
                    <a:ahLst/>
                    <a:cxnLst/>
                    <a:rect l="l" t="t" r="r" b="b"/>
                    <a:pathLst>
                      <a:path w="6749" h="10752" extrusionOk="0">
                        <a:moveTo>
                          <a:pt x="3840" y="0"/>
                        </a:moveTo>
                        <a:cubicBezTo>
                          <a:pt x="4080" y="805"/>
                          <a:pt x="4365" y="2345"/>
                          <a:pt x="3932" y="3093"/>
                        </a:cubicBezTo>
                        <a:cubicBezTo>
                          <a:pt x="3229" y="4307"/>
                          <a:pt x="2216" y="4709"/>
                          <a:pt x="1202" y="5666"/>
                        </a:cubicBezTo>
                        <a:cubicBezTo>
                          <a:pt x="1" y="6802"/>
                          <a:pt x="283" y="10751"/>
                          <a:pt x="3182" y="10751"/>
                        </a:cubicBezTo>
                        <a:cubicBezTo>
                          <a:pt x="3374" y="10751"/>
                          <a:pt x="3578" y="10734"/>
                          <a:pt x="3793" y="10697"/>
                        </a:cubicBezTo>
                        <a:cubicBezTo>
                          <a:pt x="4016" y="10450"/>
                          <a:pt x="6749" y="5147"/>
                          <a:pt x="6749" y="5147"/>
                        </a:cubicBezTo>
                        <a:lnTo>
                          <a:pt x="5238" y="1395"/>
                        </a:lnTo>
                        <a:lnTo>
                          <a:pt x="4471" y="375"/>
                        </a:lnTo>
                        <a:lnTo>
                          <a:pt x="3840" y="0"/>
                        </a:ln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6"/>
                  <p:cNvSpPr/>
                  <p:nvPr/>
                </p:nvSpPr>
                <p:spPr>
                  <a:xfrm>
                    <a:off x="3080679" y="3249219"/>
                    <a:ext cx="809" cy="360"/>
                  </a:xfrm>
                  <a:custGeom>
                    <a:avLst/>
                    <a:gdLst/>
                    <a:ahLst/>
                    <a:cxnLst/>
                    <a:rect l="l" t="t" r="r" b="b"/>
                    <a:pathLst>
                      <a:path w="9" h="4" extrusionOk="0">
                        <a:moveTo>
                          <a:pt x="1" y="1"/>
                        </a:moveTo>
                        <a:cubicBezTo>
                          <a:pt x="4" y="1"/>
                          <a:pt x="4" y="4"/>
                          <a:pt x="8" y="4"/>
                        </a:cubicBezTo>
                        <a:cubicBezTo>
                          <a:pt x="8" y="4"/>
                          <a:pt x="4" y="1"/>
                          <a:pt x="1" y="1"/>
                        </a:cubicBezTo>
                        <a:close/>
                      </a:path>
                    </a:pathLst>
                  </a:custGeom>
                  <a:solidFill>
                    <a:srgbClr val="F6D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6"/>
                  <p:cNvSpPr/>
                  <p:nvPr/>
                </p:nvSpPr>
                <p:spPr>
                  <a:xfrm>
                    <a:off x="2857178" y="2288477"/>
                    <a:ext cx="383054" cy="961459"/>
                  </a:xfrm>
                  <a:custGeom>
                    <a:avLst/>
                    <a:gdLst/>
                    <a:ahLst/>
                    <a:cxnLst/>
                    <a:rect l="l" t="t" r="r" b="b"/>
                    <a:pathLst>
                      <a:path w="4259" h="10690" extrusionOk="0">
                        <a:moveTo>
                          <a:pt x="3414" y="0"/>
                        </a:moveTo>
                        <a:lnTo>
                          <a:pt x="3418" y="7"/>
                        </a:lnTo>
                        <a:cubicBezTo>
                          <a:pt x="3419" y="8"/>
                          <a:pt x="3419" y="10"/>
                          <a:pt x="3420" y="11"/>
                        </a:cubicBezTo>
                        <a:lnTo>
                          <a:pt x="3420" y="11"/>
                        </a:lnTo>
                        <a:cubicBezTo>
                          <a:pt x="3418" y="8"/>
                          <a:pt x="3416" y="4"/>
                          <a:pt x="3414" y="0"/>
                        </a:cubicBezTo>
                        <a:close/>
                        <a:moveTo>
                          <a:pt x="3420" y="11"/>
                        </a:moveTo>
                        <a:cubicBezTo>
                          <a:pt x="3790" y="757"/>
                          <a:pt x="4259" y="2999"/>
                          <a:pt x="3048" y="4741"/>
                        </a:cubicBezTo>
                        <a:cubicBezTo>
                          <a:pt x="2479" y="5560"/>
                          <a:pt x="1430" y="7304"/>
                          <a:pt x="488" y="7304"/>
                        </a:cubicBezTo>
                        <a:cubicBezTo>
                          <a:pt x="354" y="7304"/>
                          <a:pt x="223" y="7269"/>
                          <a:pt x="96" y="7194"/>
                        </a:cubicBezTo>
                        <a:lnTo>
                          <a:pt x="96" y="7194"/>
                        </a:lnTo>
                        <a:cubicBezTo>
                          <a:pt x="1" y="8183"/>
                          <a:pt x="265" y="9334"/>
                          <a:pt x="1003" y="10036"/>
                        </a:cubicBezTo>
                        <a:cubicBezTo>
                          <a:pt x="1006" y="10040"/>
                          <a:pt x="1011" y="10044"/>
                          <a:pt x="1011" y="10047"/>
                        </a:cubicBezTo>
                        <a:lnTo>
                          <a:pt x="1014" y="10047"/>
                        </a:lnTo>
                        <a:lnTo>
                          <a:pt x="1014" y="10050"/>
                        </a:lnTo>
                        <a:lnTo>
                          <a:pt x="1017" y="10050"/>
                        </a:lnTo>
                        <a:cubicBezTo>
                          <a:pt x="1017" y="10054"/>
                          <a:pt x="1021" y="10054"/>
                          <a:pt x="1021" y="10054"/>
                        </a:cubicBezTo>
                        <a:cubicBezTo>
                          <a:pt x="1021" y="10057"/>
                          <a:pt x="1021" y="10057"/>
                          <a:pt x="1024" y="10057"/>
                        </a:cubicBezTo>
                        <a:lnTo>
                          <a:pt x="1024" y="10061"/>
                        </a:lnTo>
                        <a:lnTo>
                          <a:pt x="1028" y="10061"/>
                        </a:lnTo>
                        <a:lnTo>
                          <a:pt x="1028" y="10065"/>
                        </a:lnTo>
                        <a:cubicBezTo>
                          <a:pt x="1032" y="10065"/>
                          <a:pt x="1032" y="10065"/>
                          <a:pt x="1035" y="10068"/>
                        </a:cubicBezTo>
                        <a:lnTo>
                          <a:pt x="1039" y="10072"/>
                        </a:lnTo>
                        <a:lnTo>
                          <a:pt x="1042" y="10075"/>
                        </a:lnTo>
                        <a:cubicBezTo>
                          <a:pt x="1045" y="10078"/>
                          <a:pt x="1045" y="10078"/>
                          <a:pt x="1049" y="10083"/>
                        </a:cubicBezTo>
                        <a:cubicBezTo>
                          <a:pt x="1053" y="10086"/>
                          <a:pt x="1056" y="10086"/>
                          <a:pt x="1060" y="10089"/>
                        </a:cubicBezTo>
                        <a:cubicBezTo>
                          <a:pt x="1395" y="10393"/>
                          <a:pt x="1822" y="10601"/>
                          <a:pt x="2352" y="10668"/>
                        </a:cubicBezTo>
                        <a:cubicBezTo>
                          <a:pt x="2355" y="10672"/>
                          <a:pt x="2362" y="10672"/>
                          <a:pt x="2366" y="10672"/>
                        </a:cubicBezTo>
                        <a:lnTo>
                          <a:pt x="2373" y="10672"/>
                        </a:lnTo>
                        <a:cubicBezTo>
                          <a:pt x="2376" y="10672"/>
                          <a:pt x="2380" y="10672"/>
                          <a:pt x="2383" y="10676"/>
                        </a:cubicBezTo>
                        <a:lnTo>
                          <a:pt x="2409" y="10676"/>
                        </a:lnTo>
                        <a:cubicBezTo>
                          <a:pt x="2409" y="10676"/>
                          <a:pt x="2412" y="10676"/>
                          <a:pt x="2412" y="10679"/>
                        </a:cubicBezTo>
                        <a:lnTo>
                          <a:pt x="2447" y="10679"/>
                        </a:lnTo>
                        <a:cubicBezTo>
                          <a:pt x="2451" y="10683"/>
                          <a:pt x="2451" y="10683"/>
                          <a:pt x="2454" y="10683"/>
                        </a:cubicBezTo>
                        <a:lnTo>
                          <a:pt x="2486" y="10683"/>
                        </a:lnTo>
                        <a:cubicBezTo>
                          <a:pt x="2489" y="10683"/>
                          <a:pt x="2493" y="10686"/>
                          <a:pt x="2493" y="10686"/>
                        </a:cubicBezTo>
                        <a:lnTo>
                          <a:pt x="2536" y="10686"/>
                        </a:lnTo>
                        <a:cubicBezTo>
                          <a:pt x="2539" y="10686"/>
                          <a:pt x="2539" y="10686"/>
                          <a:pt x="2539" y="10689"/>
                        </a:cubicBezTo>
                        <a:lnTo>
                          <a:pt x="2585" y="10689"/>
                        </a:lnTo>
                        <a:cubicBezTo>
                          <a:pt x="2489" y="10644"/>
                          <a:pt x="2394" y="10591"/>
                          <a:pt x="2303" y="10534"/>
                        </a:cubicBezTo>
                        <a:cubicBezTo>
                          <a:pt x="1858" y="10252"/>
                          <a:pt x="1480" y="9828"/>
                          <a:pt x="1367" y="9312"/>
                        </a:cubicBezTo>
                        <a:cubicBezTo>
                          <a:pt x="1300" y="8988"/>
                          <a:pt x="1339" y="8652"/>
                          <a:pt x="1423" y="8331"/>
                        </a:cubicBezTo>
                        <a:cubicBezTo>
                          <a:pt x="1777" y="7032"/>
                          <a:pt x="2860" y="6068"/>
                          <a:pt x="3478" y="4868"/>
                        </a:cubicBezTo>
                        <a:cubicBezTo>
                          <a:pt x="4226" y="3414"/>
                          <a:pt x="4226" y="1599"/>
                          <a:pt x="3489" y="141"/>
                        </a:cubicBezTo>
                        <a:cubicBezTo>
                          <a:pt x="3485" y="137"/>
                          <a:pt x="3485" y="137"/>
                          <a:pt x="3485" y="134"/>
                        </a:cubicBezTo>
                        <a:cubicBezTo>
                          <a:pt x="3464" y="93"/>
                          <a:pt x="3441" y="52"/>
                          <a:pt x="3420" y="11"/>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6"/>
                  <p:cNvSpPr/>
                  <p:nvPr/>
                </p:nvSpPr>
                <p:spPr>
                  <a:xfrm>
                    <a:off x="3161445" y="2284609"/>
                    <a:ext cx="877904" cy="786166"/>
                  </a:xfrm>
                  <a:custGeom>
                    <a:avLst/>
                    <a:gdLst/>
                    <a:ahLst/>
                    <a:cxnLst/>
                    <a:rect l="l" t="t" r="r" b="b"/>
                    <a:pathLst>
                      <a:path w="9761" h="8741" extrusionOk="0">
                        <a:moveTo>
                          <a:pt x="0" y="1"/>
                        </a:moveTo>
                        <a:lnTo>
                          <a:pt x="2050" y="2704"/>
                        </a:lnTo>
                        <a:lnTo>
                          <a:pt x="2704" y="5052"/>
                        </a:lnTo>
                        <a:lnTo>
                          <a:pt x="2055" y="6810"/>
                        </a:lnTo>
                        <a:lnTo>
                          <a:pt x="6079" y="8526"/>
                        </a:lnTo>
                        <a:cubicBezTo>
                          <a:pt x="6430" y="8673"/>
                          <a:pt x="6780" y="8741"/>
                          <a:pt x="7117" y="8741"/>
                        </a:cubicBezTo>
                        <a:cubicBezTo>
                          <a:pt x="8162" y="8741"/>
                          <a:pt x="9067" y="8085"/>
                          <a:pt x="9390" y="7121"/>
                        </a:cubicBezTo>
                        <a:cubicBezTo>
                          <a:pt x="9761" y="5999"/>
                          <a:pt x="9210" y="4484"/>
                          <a:pt x="8553" y="3576"/>
                        </a:cubicBezTo>
                        <a:cubicBezTo>
                          <a:pt x="6665" y="971"/>
                          <a:pt x="3194" y="1130"/>
                          <a:pt x="0"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6"/>
                  <p:cNvSpPr/>
                  <p:nvPr/>
                </p:nvSpPr>
                <p:spPr>
                  <a:xfrm>
                    <a:off x="3476955" y="2436339"/>
                    <a:ext cx="504653" cy="626882"/>
                  </a:xfrm>
                  <a:custGeom>
                    <a:avLst/>
                    <a:gdLst/>
                    <a:ahLst/>
                    <a:cxnLst/>
                    <a:rect l="l" t="t" r="r" b="b"/>
                    <a:pathLst>
                      <a:path w="5611" h="6970" extrusionOk="0">
                        <a:moveTo>
                          <a:pt x="1" y="1"/>
                        </a:moveTo>
                        <a:lnTo>
                          <a:pt x="1" y="1"/>
                        </a:lnTo>
                        <a:cubicBezTo>
                          <a:pt x="3867" y="2402"/>
                          <a:pt x="4944" y="5321"/>
                          <a:pt x="4248" y="6969"/>
                        </a:cubicBezTo>
                        <a:cubicBezTo>
                          <a:pt x="4809" y="6814"/>
                          <a:pt x="5293" y="6464"/>
                          <a:pt x="5610" y="5982"/>
                        </a:cubicBezTo>
                        <a:cubicBezTo>
                          <a:pt x="5286" y="4170"/>
                          <a:pt x="3602" y="1854"/>
                          <a:pt x="1" y="1"/>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6"/>
                  <p:cNvSpPr/>
                  <p:nvPr/>
                </p:nvSpPr>
                <p:spPr>
                  <a:xfrm>
                    <a:off x="2974010" y="2283350"/>
                    <a:ext cx="1018121" cy="1024956"/>
                  </a:xfrm>
                  <a:custGeom>
                    <a:avLst/>
                    <a:gdLst/>
                    <a:ahLst/>
                    <a:cxnLst/>
                    <a:rect l="l" t="t" r="r" b="b"/>
                    <a:pathLst>
                      <a:path w="11320" h="11396" extrusionOk="0">
                        <a:moveTo>
                          <a:pt x="2084" y="0"/>
                        </a:moveTo>
                        <a:lnTo>
                          <a:pt x="2084" y="0"/>
                        </a:lnTo>
                        <a:cubicBezTo>
                          <a:pt x="2924" y="1490"/>
                          <a:pt x="2963" y="3404"/>
                          <a:pt x="2179" y="4925"/>
                        </a:cubicBezTo>
                        <a:cubicBezTo>
                          <a:pt x="1561" y="6125"/>
                          <a:pt x="478" y="7089"/>
                          <a:pt x="124" y="8388"/>
                        </a:cubicBezTo>
                        <a:cubicBezTo>
                          <a:pt x="40" y="8709"/>
                          <a:pt x="1" y="9045"/>
                          <a:pt x="68" y="9369"/>
                        </a:cubicBezTo>
                        <a:cubicBezTo>
                          <a:pt x="181" y="9885"/>
                          <a:pt x="559" y="10309"/>
                          <a:pt x="1004" y="10591"/>
                        </a:cubicBezTo>
                        <a:cubicBezTo>
                          <a:pt x="1452" y="10870"/>
                          <a:pt x="1964" y="11022"/>
                          <a:pt x="2472" y="11160"/>
                        </a:cubicBezTo>
                        <a:cubicBezTo>
                          <a:pt x="2929" y="11280"/>
                          <a:pt x="3392" y="11395"/>
                          <a:pt x="3863" y="11395"/>
                        </a:cubicBezTo>
                        <a:cubicBezTo>
                          <a:pt x="3902" y="11395"/>
                          <a:pt x="3941" y="11394"/>
                          <a:pt x="3979" y="11393"/>
                        </a:cubicBezTo>
                        <a:cubicBezTo>
                          <a:pt x="4739" y="11364"/>
                          <a:pt x="5932" y="11054"/>
                          <a:pt x="6599" y="10220"/>
                        </a:cubicBezTo>
                        <a:cubicBezTo>
                          <a:pt x="7256" y="10164"/>
                          <a:pt x="8184" y="10058"/>
                          <a:pt x="8887" y="9698"/>
                        </a:cubicBezTo>
                        <a:cubicBezTo>
                          <a:pt x="11319" y="8459"/>
                          <a:pt x="10264" y="3086"/>
                          <a:pt x="2084" y="0"/>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6"/>
                  <p:cNvSpPr/>
                  <p:nvPr/>
                </p:nvSpPr>
                <p:spPr>
                  <a:xfrm>
                    <a:off x="3773847" y="3155232"/>
                    <a:ext cx="90" cy="90"/>
                  </a:xfrm>
                  <a:custGeom>
                    <a:avLst/>
                    <a:gdLst/>
                    <a:ahLst/>
                    <a:cxnLst/>
                    <a:rect l="l" t="t" r="r" b="b"/>
                    <a:pathLst>
                      <a:path w="1" h="1" extrusionOk="0">
                        <a:moveTo>
                          <a:pt x="1" y="1"/>
                        </a:moveTo>
                        <a:lnTo>
                          <a:pt x="1" y="1"/>
                        </a:lnTo>
                        <a:close/>
                      </a:path>
                    </a:pathLst>
                  </a:custGeom>
                  <a:solidFill>
                    <a:srgbClr val="F6D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6"/>
                  <p:cNvSpPr/>
                  <p:nvPr/>
                </p:nvSpPr>
                <p:spPr>
                  <a:xfrm>
                    <a:off x="3451861" y="2572868"/>
                    <a:ext cx="390340" cy="659620"/>
                  </a:xfrm>
                  <a:custGeom>
                    <a:avLst/>
                    <a:gdLst/>
                    <a:ahLst/>
                    <a:cxnLst/>
                    <a:rect l="l" t="t" r="r" b="b"/>
                    <a:pathLst>
                      <a:path w="4340" h="7334" extrusionOk="0">
                        <a:moveTo>
                          <a:pt x="1" y="1"/>
                        </a:moveTo>
                        <a:lnTo>
                          <a:pt x="1" y="1"/>
                        </a:lnTo>
                        <a:cubicBezTo>
                          <a:pt x="630" y="993"/>
                          <a:pt x="876" y="2172"/>
                          <a:pt x="1081" y="3330"/>
                        </a:cubicBezTo>
                        <a:cubicBezTo>
                          <a:pt x="1304" y="4580"/>
                          <a:pt x="1417" y="6073"/>
                          <a:pt x="954" y="7333"/>
                        </a:cubicBezTo>
                        <a:cubicBezTo>
                          <a:pt x="1074" y="7234"/>
                          <a:pt x="1187" y="7125"/>
                          <a:pt x="1286" y="7001"/>
                        </a:cubicBezTo>
                        <a:cubicBezTo>
                          <a:pt x="1943" y="6945"/>
                          <a:pt x="2871" y="6839"/>
                          <a:pt x="3574" y="6479"/>
                        </a:cubicBezTo>
                        <a:cubicBezTo>
                          <a:pt x="3577" y="6479"/>
                          <a:pt x="3581" y="6479"/>
                          <a:pt x="3581" y="6476"/>
                        </a:cubicBezTo>
                        <a:cubicBezTo>
                          <a:pt x="3895" y="6313"/>
                          <a:pt x="4149" y="6080"/>
                          <a:pt x="4340" y="5794"/>
                        </a:cubicBezTo>
                        <a:lnTo>
                          <a:pt x="4340" y="5794"/>
                        </a:lnTo>
                        <a:cubicBezTo>
                          <a:pt x="3828" y="6098"/>
                          <a:pt x="3450" y="6186"/>
                          <a:pt x="3157" y="6306"/>
                        </a:cubicBezTo>
                        <a:cubicBezTo>
                          <a:pt x="2963" y="6383"/>
                          <a:pt x="2758" y="6465"/>
                          <a:pt x="2554" y="6465"/>
                        </a:cubicBezTo>
                        <a:cubicBezTo>
                          <a:pt x="2494" y="6465"/>
                          <a:pt x="2433" y="6458"/>
                          <a:pt x="2370" y="6440"/>
                        </a:cubicBezTo>
                        <a:cubicBezTo>
                          <a:pt x="2105" y="6366"/>
                          <a:pt x="1918" y="6119"/>
                          <a:pt x="1837" y="5857"/>
                        </a:cubicBezTo>
                        <a:cubicBezTo>
                          <a:pt x="1756" y="5593"/>
                          <a:pt x="1759" y="5314"/>
                          <a:pt x="1759" y="5039"/>
                        </a:cubicBezTo>
                        <a:cubicBezTo>
                          <a:pt x="1752" y="4125"/>
                          <a:pt x="1660" y="3203"/>
                          <a:pt x="1389" y="2331"/>
                        </a:cubicBezTo>
                        <a:cubicBezTo>
                          <a:pt x="1117" y="1459"/>
                          <a:pt x="661" y="633"/>
                          <a:pt x="1" y="1"/>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6"/>
                  <p:cNvSpPr/>
                  <p:nvPr/>
                </p:nvSpPr>
                <p:spPr>
                  <a:xfrm>
                    <a:off x="3155689" y="2295672"/>
                    <a:ext cx="148311" cy="556099"/>
                  </a:xfrm>
                  <a:custGeom>
                    <a:avLst/>
                    <a:gdLst/>
                    <a:ahLst/>
                    <a:cxnLst/>
                    <a:rect l="l" t="t" r="r" b="b"/>
                    <a:pathLst>
                      <a:path w="1649" h="6183" extrusionOk="0">
                        <a:moveTo>
                          <a:pt x="187" y="0"/>
                        </a:moveTo>
                        <a:cubicBezTo>
                          <a:pt x="170" y="12"/>
                          <a:pt x="156" y="33"/>
                          <a:pt x="166" y="54"/>
                        </a:cubicBezTo>
                        <a:cubicBezTo>
                          <a:pt x="166" y="57"/>
                          <a:pt x="170" y="57"/>
                          <a:pt x="170" y="61"/>
                        </a:cubicBezTo>
                        <a:lnTo>
                          <a:pt x="170" y="64"/>
                        </a:lnTo>
                        <a:cubicBezTo>
                          <a:pt x="1363" y="1699"/>
                          <a:pt x="1391" y="4505"/>
                          <a:pt x="50" y="6055"/>
                        </a:cubicBezTo>
                        <a:cubicBezTo>
                          <a:pt x="0" y="6112"/>
                          <a:pt x="46" y="6182"/>
                          <a:pt x="106" y="6182"/>
                        </a:cubicBezTo>
                        <a:cubicBezTo>
                          <a:pt x="123" y="6182"/>
                          <a:pt x="141" y="6175"/>
                          <a:pt x="159" y="6161"/>
                        </a:cubicBezTo>
                        <a:cubicBezTo>
                          <a:pt x="1479" y="5067"/>
                          <a:pt x="1648" y="2741"/>
                          <a:pt x="939" y="1088"/>
                        </a:cubicBezTo>
                        <a:cubicBezTo>
                          <a:pt x="749" y="721"/>
                          <a:pt x="501" y="357"/>
                          <a:pt x="187" y="0"/>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6"/>
                  <p:cNvSpPr/>
                  <p:nvPr/>
                </p:nvSpPr>
                <p:spPr>
                  <a:xfrm>
                    <a:off x="3117194" y="2283350"/>
                    <a:ext cx="347528" cy="1025046"/>
                  </a:xfrm>
                  <a:custGeom>
                    <a:avLst/>
                    <a:gdLst/>
                    <a:ahLst/>
                    <a:cxnLst/>
                    <a:rect l="l" t="t" r="r" b="b"/>
                    <a:pathLst>
                      <a:path w="3864" h="11397" extrusionOk="0">
                        <a:moveTo>
                          <a:pt x="492" y="0"/>
                        </a:moveTo>
                        <a:lnTo>
                          <a:pt x="492" y="0"/>
                        </a:lnTo>
                        <a:cubicBezTo>
                          <a:pt x="534" y="46"/>
                          <a:pt x="577" y="92"/>
                          <a:pt x="615" y="137"/>
                        </a:cubicBezTo>
                        <a:cubicBezTo>
                          <a:pt x="623" y="134"/>
                          <a:pt x="633" y="131"/>
                          <a:pt x="644" y="131"/>
                        </a:cubicBezTo>
                        <a:cubicBezTo>
                          <a:pt x="654" y="131"/>
                          <a:pt x="665" y="134"/>
                          <a:pt x="675" y="142"/>
                        </a:cubicBezTo>
                        <a:cubicBezTo>
                          <a:pt x="958" y="442"/>
                          <a:pt x="1191" y="812"/>
                          <a:pt x="1367" y="1225"/>
                        </a:cubicBezTo>
                        <a:cubicBezTo>
                          <a:pt x="2532" y="3425"/>
                          <a:pt x="1763" y="5645"/>
                          <a:pt x="1540" y="6104"/>
                        </a:cubicBezTo>
                        <a:cubicBezTo>
                          <a:pt x="1201" y="6793"/>
                          <a:pt x="937" y="7516"/>
                          <a:pt x="753" y="8258"/>
                        </a:cubicBezTo>
                        <a:cubicBezTo>
                          <a:pt x="668" y="8597"/>
                          <a:pt x="601" y="8942"/>
                          <a:pt x="629" y="9288"/>
                        </a:cubicBezTo>
                        <a:cubicBezTo>
                          <a:pt x="668" y="9741"/>
                          <a:pt x="873" y="10164"/>
                          <a:pt x="1102" y="10556"/>
                        </a:cubicBezTo>
                        <a:cubicBezTo>
                          <a:pt x="1144" y="10630"/>
                          <a:pt x="1191" y="10712"/>
                          <a:pt x="1180" y="10796"/>
                        </a:cubicBezTo>
                        <a:cubicBezTo>
                          <a:pt x="1162" y="10902"/>
                          <a:pt x="1053" y="10979"/>
                          <a:pt x="944" y="10994"/>
                        </a:cubicBezTo>
                        <a:cubicBezTo>
                          <a:pt x="929" y="10994"/>
                          <a:pt x="911" y="10997"/>
                          <a:pt x="894" y="10997"/>
                        </a:cubicBezTo>
                        <a:cubicBezTo>
                          <a:pt x="802" y="10997"/>
                          <a:pt x="711" y="10966"/>
                          <a:pt x="623" y="10937"/>
                        </a:cubicBezTo>
                        <a:cubicBezTo>
                          <a:pt x="478" y="10891"/>
                          <a:pt x="227" y="10860"/>
                          <a:pt x="96" y="10860"/>
                        </a:cubicBezTo>
                        <a:cubicBezTo>
                          <a:pt x="36" y="10860"/>
                          <a:pt x="1" y="10867"/>
                          <a:pt x="8" y="10881"/>
                        </a:cubicBezTo>
                        <a:cubicBezTo>
                          <a:pt x="290" y="10990"/>
                          <a:pt x="584" y="11078"/>
                          <a:pt x="880" y="11160"/>
                        </a:cubicBezTo>
                        <a:cubicBezTo>
                          <a:pt x="1339" y="11279"/>
                          <a:pt x="1805" y="11396"/>
                          <a:pt x="2281" y="11396"/>
                        </a:cubicBezTo>
                        <a:cubicBezTo>
                          <a:pt x="2309" y="11396"/>
                          <a:pt x="2338" y="11396"/>
                          <a:pt x="2366" y="11393"/>
                        </a:cubicBezTo>
                        <a:lnTo>
                          <a:pt x="2391" y="11393"/>
                        </a:lnTo>
                        <a:cubicBezTo>
                          <a:pt x="2808" y="11378"/>
                          <a:pt x="3347" y="11272"/>
                          <a:pt x="3863" y="11050"/>
                        </a:cubicBezTo>
                        <a:lnTo>
                          <a:pt x="3807" y="11036"/>
                        </a:lnTo>
                        <a:lnTo>
                          <a:pt x="3733" y="11036"/>
                        </a:lnTo>
                        <a:cubicBezTo>
                          <a:pt x="2504" y="11036"/>
                          <a:pt x="1561" y="9853"/>
                          <a:pt x="1410" y="8615"/>
                        </a:cubicBezTo>
                        <a:cubicBezTo>
                          <a:pt x="1180" y="6757"/>
                          <a:pt x="2550" y="5006"/>
                          <a:pt x="2420" y="3139"/>
                        </a:cubicBezTo>
                        <a:cubicBezTo>
                          <a:pt x="2348" y="2112"/>
                          <a:pt x="1335" y="590"/>
                          <a:pt x="492" y="0"/>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6"/>
                  <p:cNvSpPr/>
                  <p:nvPr/>
                </p:nvSpPr>
                <p:spPr>
                  <a:xfrm>
                    <a:off x="3172418" y="2295042"/>
                    <a:ext cx="67815" cy="98574"/>
                  </a:xfrm>
                  <a:custGeom>
                    <a:avLst/>
                    <a:gdLst/>
                    <a:ahLst/>
                    <a:cxnLst/>
                    <a:rect l="l" t="t" r="r" b="b"/>
                    <a:pathLst>
                      <a:path w="754" h="1096" extrusionOk="0">
                        <a:moveTo>
                          <a:pt x="30" y="1"/>
                        </a:moveTo>
                        <a:cubicBezTo>
                          <a:pt x="19" y="1"/>
                          <a:pt x="9" y="4"/>
                          <a:pt x="1" y="7"/>
                        </a:cubicBezTo>
                        <a:cubicBezTo>
                          <a:pt x="315" y="364"/>
                          <a:pt x="563" y="728"/>
                          <a:pt x="753" y="1095"/>
                        </a:cubicBezTo>
                        <a:cubicBezTo>
                          <a:pt x="577" y="682"/>
                          <a:pt x="344" y="312"/>
                          <a:pt x="61" y="12"/>
                        </a:cubicBezTo>
                        <a:cubicBezTo>
                          <a:pt x="51" y="4"/>
                          <a:pt x="40" y="1"/>
                          <a:pt x="30" y="1"/>
                        </a:cubicBezTo>
                        <a:close/>
                      </a:path>
                    </a:pathLst>
                  </a:custGeom>
                  <a:solidFill>
                    <a:srgbClr val="F2BF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6"/>
                  <p:cNvSpPr/>
                  <p:nvPr/>
                </p:nvSpPr>
                <p:spPr>
                  <a:xfrm>
                    <a:off x="3298154" y="2385702"/>
                    <a:ext cx="459593" cy="411116"/>
                  </a:xfrm>
                  <a:custGeom>
                    <a:avLst/>
                    <a:gdLst/>
                    <a:ahLst/>
                    <a:cxnLst/>
                    <a:rect l="l" t="t" r="r" b="b"/>
                    <a:pathLst>
                      <a:path w="5110" h="4571" extrusionOk="0">
                        <a:moveTo>
                          <a:pt x="120" y="0"/>
                        </a:moveTo>
                        <a:cubicBezTo>
                          <a:pt x="46" y="0"/>
                          <a:pt x="0" y="112"/>
                          <a:pt x="75" y="148"/>
                        </a:cubicBezTo>
                        <a:cubicBezTo>
                          <a:pt x="1117" y="645"/>
                          <a:pt x="2028" y="1316"/>
                          <a:pt x="2833" y="2139"/>
                        </a:cubicBezTo>
                        <a:cubicBezTo>
                          <a:pt x="3570" y="2890"/>
                          <a:pt x="4125" y="3822"/>
                          <a:pt x="4884" y="4539"/>
                        </a:cubicBezTo>
                        <a:cubicBezTo>
                          <a:pt x="4907" y="4561"/>
                          <a:pt x="4936" y="4571"/>
                          <a:pt x="4965" y="4571"/>
                        </a:cubicBezTo>
                        <a:cubicBezTo>
                          <a:pt x="5037" y="4571"/>
                          <a:pt x="5109" y="4508"/>
                          <a:pt x="5081" y="4422"/>
                        </a:cubicBezTo>
                        <a:cubicBezTo>
                          <a:pt x="4757" y="3402"/>
                          <a:pt x="3754" y="2470"/>
                          <a:pt x="2999" y="1746"/>
                        </a:cubicBezTo>
                        <a:cubicBezTo>
                          <a:pt x="2176" y="956"/>
                          <a:pt x="1244" y="320"/>
                          <a:pt x="139" y="3"/>
                        </a:cubicBezTo>
                        <a:cubicBezTo>
                          <a:pt x="133" y="1"/>
                          <a:pt x="126" y="0"/>
                          <a:pt x="120" y="0"/>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6"/>
                  <p:cNvSpPr/>
                  <p:nvPr/>
                </p:nvSpPr>
                <p:spPr>
                  <a:xfrm>
                    <a:off x="3513650" y="2401352"/>
                    <a:ext cx="274137" cy="131852"/>
                  </a:xfrm>
                  <a:custGeom>
                    <a:avLst/>
                    <a:gdLst/>
                    <a:ahLst/>
                    <a:cxnLst/>
                    <a:rect l="l" t="t" r="r" b="b"/>
                    <a:pathLst>
                      <a:path w="3048" h="1466" extrusionOk="0">
                        <a:moveTo>
                          <a:pt x="112" y="0"/>
                        </a:moveTo>
                        <a:cubicBezTo>
                          <a:pt x="48" y="0"/>
                          <a:pt x="0" y="95"/>
                          <a:pt x="73" y="125"/>
                        </a:cubicBezTo>
                        <a:cubicBezTo>
                          <a:pt x="567" y="340"/>
                          <a:pt x="1069" y="538"/>
                          <a:pt x="1552" y="782"/>
                        </a:cubicBezTo>
                        <a:cubicBezTo>
                          <a:pt x="1968" y="994"/>
                          <a:pt x="2396" y="1378"/>
                          <a:pt x="2855" y="1463"/>
                        </a:cubicBezTo>
                        <a:cubicBezTo>
                          <a:pt x="2862" y="1464"/>
                          <a:pt x="2869" y="1465"/>
                          <a:pt x="2876" y="1465"/>
                        </a:cubicBezTo>
                        <a:cubicBezTo>
                          <a:pt x="2959" y="1465"/>
                          <a:pt x="3048" y="1374"/>
                          <a:pt x="2985" y="1290"/>
                        </a:cubicBezTo>
                        <a:cubicBezTo>
                          <a:pt x="2700" y="898"/>
                          <a:pt x="2138" y="715"/>
                          <a:pt x="1704" y="524"/>
                        </a:cubicBezTo>
                        <a:cubicBezTo>
                          <a:pt x="1192" y="298"/>
                          <a:pt x="673" y="111"/>
                          <a:pt x="126" y="2"/>
                        </a:cubicBezTo>
                        <a:cubicBezTo>
                          <a:pt x="121" y="1"/>
                          <a:pt x="117" y="0"/>
                          <a:pt x="112" y="0"/>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6"/>
                  <p:cNvSpPr/>
                  <p:nvPr/>
                </p:nvSpPr>
                <p:spPr>
                  <a:xfrm>
                    <a:off x="3414446" y="2630160"/>
                    <a:ext cx="74740" cy="145073"/>
                  </a:xfrm>
                  <a:custGeom>
                    <a:avLst/>
                    <a:gdLst/>
                    <a:ahLst/>
                    <a:cxnLst/>
                    <a:rect l="l" t="t" r="r" b="b"/>
                    <a:pathLst>
                      <a:path w="831" h="1613" extrusionOk="0">
                        <a:moveTo>
                          <a:pt x="68" y="0"/>
                        </a:moveTo>
                        <a:cubicBezTo>
                          <a:pt x="32" y="0"/>
                          <a:pt x="1" y="28"/>
                          <a:pt x="11" y="73"/>
                        </a:cubicBezTo>
                        <a:cubicBezTo>
                          <a:pt x="60" y="299"/>
                          <a:pt x="184" y="504"/>
                          <a:pt x="241" y="734"/>
                        </a:cubicBezTo>
                        <a:cubicBezTo>
                          <a:pt x="304" y="984"/>
                          <a:pt x="329" y="1238"/>
                          <a:pt x="428" y="1482"/>
                        </a:cubicBezTo>
                        <a:cubicBezTo>
                          <a:pt x="467" y="1577"/>
                          <a:pt x="524" y="1613"/>
                          <a:pt x="581" y="1613"/>
                        </a:cubicBezTo>
                        <a:cubicBezTo>
                          <a:pt x="707" y="1613"/>
                          <a:pt x="830" y="1434"/>
                          <a:pt x="747" y="1326"/>
                        </a:cubicBezTo>
                        <a:lnTo>
                          <a:pt x="747" y="1326"/>
                        </a:lnTo>
                        <a:cubicBezTo>
                          <a:pt x="584" y="877"/>
                          <a:pt x="508" y="324"/>
                          <a:pt x="110" y="14"/>
                        </a:cubicBezTo>
                        <a:cubicBezTo>
                          <a:pt x="97" y="5"/>
                          <a:pt x="82" y="0"/>
                          <a:pt x="68" y="0"/>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6"/>
                  <p:cNvSpPr/>
                  <p:nvPr/>
                </p:nvSpPr>
                <p:spPr>
                  <a:xfrm>
                    <a:off x="3766202" y="2848355"/>
                    <a:ext cx="43441" cy="65206"/>
                  </a:xfrm>
                  <a:custGeom>
                    <a:avLst/>
                    <a:gdLst/>
                    <a:ahLst/>
                    <a:cxnLst/>
                    <a:rect l="l" t="t" r="r" b="b"/>
                    <a:pathLst>
                      <a:path w="483" h="725" extrusionOk="0">
                        <a:moveTo>
                          <a:pt x="172" y="0"/>
                        </a:moveTo>
                        <a:cubicBezTo>
                          <a:pt x="95" y="0"/>
                          <a:pt x="20" y="71"/>
                          <a:pt x="15" y="154"/>
                        </a:cubicBezTo>
                        <a:cubicBezTo>
                          <a:pt x="1" y="313"/>
                          <a:pt x="54" y="507"/>
                          <a:pt x="139" y="641"/>
                        </a:cubicBezTo>
                        <a:cubicBezTo>
                          <a:pt x="176" y="698"/>
                          <a:pt x="239" y="725"/>
                          <a:pt x="300" y="725"/>
                        </a:cubicBezTo>
                        <a:cubicBezTo>
                          <a:pt x="393" y="725"/>
                          <a:pt x="482" y="664"/>
                          <a:pt x="474" y="549"/>
                        </a:cubicBezTo>
                        <a:cubicBezTo>
                          <a:pt x="464" y="373"/>
                          <a:pt x="389" y="182"/>
                          <a:pt x="269" y="48"/>
                        </a:cubicBezTo>
                        <a:cubicBezTo>
                          <a:pt x="241" y="14"/>
                          <a:pt x="206" y="0"/>
                          <a:pt x="172" y="0"/>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6"/>
                  <p:cNvSpPr/>
                  <p:nvPr/>
                </p:nvSpPr>
                <p:spPr>
                  <a:xfrm>
                    <a:off x="2954403" y="2733321"/>
                    <a:ext cx="87512" cy="103071"/>
                  </a:xfrm>
                  <a:custGeom>
                    <a:avLst/>
                    <a:gdLst/>
                    <a:ahLst/>
                    <a:cxnLst/>
                    <a:rect l="l" t="t" r="r" b="b"/>
                    <a:pathLst>
                      <a:path w="973" h="1146" extrusionOk="0">
                        <a:moveTo>
                          <a:pt x="894" y="1"/>
                        </a:moveTo>
                        <a:cubicBezTo>
                          <a:pt x="889" y="1"/>
                          <a:pt x="884" y="1"/>
                          <a:pt x="879" y="3"/>
                        </a:cubicBezTo>
                        <a:cubicBezTo>
                          <a:pt x="681" y="74"/>
                          <a:pt x="523" y="236"/>
                          <a:pt x="388" y="388"/>
                        </a:cubicBezTo>
                        <a:cubicBezTo>
                          <a:pt x="254" y="540"/>
                          <a:pt x="49" y="738"/>
                          <a:pt x="14" y="943"/>
                        </a:cubicBezTo>
                        <a:cubicBezTo>
                          <a:pt x="0" y="1034"/>
                          <a:pt x="74" y="1146"/>
                          <a:pt x="166" y="1146"/>
                        </a:cubicBezTo>
                        <a:cubicBezTo>
                          <a:pt x="191" y="1146"/>
                          <a:pt x="217" y="1138"/>
                          <a:pt x="243" y="1119"/>
                        </a:cubicBezTo>
                        <a:cubicBezTo>
                          <a:pt x="413" y="992"/>
                          <a:pt x="497" y="780"/>
                          <a:pt x="618" y="607"/>
                        </a:cubicBezTo>
                        <a:cubicBezTo>
                          <a:pt x="735" y="438"/>
                          <a:pt x="883" y="275"/>
                          <a:pt x="957" y="81"/>
                        </a:cubicBezTo>
                        <a:cubicBezTo>
                          <a:pt x="972" y="43"/>
                          <a:pt x="932" y="1"/>
                          <a:pt x="894" y="1"/>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6"/>
                  <p:cNvSpPr/>
                  <p:nvPr/>
                </p:nvSpPr>
                <p:spPr>
                  <a:xfrm>
                    <a:off x="2963847" y="2811390"/>
                    <a:ext cx="4857" cy="3598"/>
                  </a:xfrm>
                  <a:custGeom>
                    <a:avLst/>
                    <a:gdLst/>
                    <a:ahLst/>
                    <a:cxnLst/>
                    <a:rect l="l" t="t" r="r" b="b"/>
                    <a:pathLst>
                      <a:path w="54" h="40" extrusionOk="0">
                        <a:moveTo>
                          <a:pt x="29" y="0"/>
                        </a:moveTo>
                        <a:cubicBezTo>
                          <a:pt x="1" y="0"/>
                          <a:pt x="1" y="39"/>
                          <a:pt x="29" y="39"/>
                        </a:cubicBezTo>
                        <a:cubicBezTo>
                          <a:pt x="53" y="39"/>
                          <a:pt x="53" y="0"/>
                          <a:pt x="29" y="0"/>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7" name="Google Shape;2557;p36"/>
                <p:cNvGrpSpPr/>
                <p:nvPr/>
              </p:nvGrpSpPr>
              <p:grpSpPr>
                <a:xfrm rot="900249">
                  <a:off x="4203538" y="3259553"/>
                  <a:ext cx="639305" cy="570290"/>
                  <a:chOff x="2816075" y="2283350"/>
                  <a:chExt cx="1223274" cy="1025046"/>
                </a:xfrm>
              </p:grpSpPr>
              <p:sp>
                <p:nvSpPr>
                  <p:cNvPr id="2558" name="Google Shape;2558;p36"/>
                  <p:cNvSpPr/>
                  <p:nvPr/>
                </p:nvSpPr>
                <p:spPr>
                  <a:xfrm>
                    <a:off x="2816075" y="2283350"/>
                    <a:ext cx="607005" cy="967035"/>
                  </a:xfrm>
                  <a:custGeom>
                    <a:avLst/>
                    <a:gdLst/>
                    <a:ahLst/>
                    <a:cxnLst/>
                    <a:rect l="l" t="t" r="r" b="b"/>
                    <a:pathLst>
                      <a:path w="6749" h="10752" extrusionOk="0">
                        <a:moveTo>
                          <a:pt x="3840" y="0"/>
                        </a:moveTo>
                        <a:cubicBezTo>
                          <a:pt x="4080" y="805"/>
                          <a:pt x="4365" y="2345"/>
                          <a:pt x="3932" y="3093"/>
                        </a:cubicBezTo>
                        <a:cubicBezTo>
                          <a:pt x="3229" y="4307"/>
                          <a:pt x="2216" y="4709"/>
                          <a:pt x="1202" y="5666"/>
                        </a:cubicBezTo>
                        <a:cubicBezTo>
                          <a:pt x="1" y="6802"/>
                          <a:pt x="283" y="10751"/>
                          <a:pt x="3182" y="10751"/>
                        </a:cubicBezTo>
                        <a:cubicBezTo>
                          <a:pt x="3374" y="10751"/>
                          <a:pt x="3578" y="10734"/>
                          <a:pt x="3793" y="10697"/>
                        </a:cubicBezTo>
                        <a:cubicBezTo>
                          <a:pt x="4016" y="10450"/>
                          <a:pt x="6749" y="5147"/>
                          <a:pt x="6749" y="5147"/>
                        </a:cubicBezTo>
                        <a:lnTo>
                          <a:pt x="5238" y="1395"/>
                        </a:lnTo>
                        <a:lnTo>
                          <a:pt x="4471" y="375"/>
                        </a:lnTo>
                        <a:lnTo>
                          <a:pt x="3840" y="0"/>
                        </a:ln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6"/>
                  <p:cNvSpPr/>
                  <p:nvPr/>
                </p:nvSpPr>
                <p:spPr>
                  <a:xfrm>
                    <a:off x="3080679" y="3249219"/>
                    <a:ext cx="809" cy="360"/>
                  </a:xfrm>
                  <a:custGeom>
                    <a:avLst/>
                    <a:gdLst/>
                    <a:ahLst/>
                    <a:cxnLst/>
                    <a:rect l="l" t="t" r="r" b="b"/>
                    <a:pathLst>
                      <a:path w="9" h="4" extrusionOk="0">
                        <a:moveTo>
                          <a:pt x="1" y="1"/>
                        </a:moveTo>
                        <a:cubicBezTo>
                          <a:pt x="4" y="1"/>
                          <a:pt x="4" y="4"/>
                          <a:pt x="8" y="4"/>
                        </a:cubicBezTo>
                        <a:cubicBezTo>
                          <a:pt x="8" y="4"/>
                          <a:pt x="4" y="1"/>
                          <a:pt x="1" y="1"/>
                        </a:cubicBezTo>
                        <a:close/>
                      </a:path>
                    </a:pathLst>
                  </a:custGeom>
                  <a:solidFill>
                    <a:srgbClr val="F6D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6"/>
                  <p:cNvSpPr/>
                  <p:nvPr/>
                </p:nvSpPr>
                <p:spPr>
                  <a:xfrm>
                    <a:off x="2857178" y="2288477"/>
                    <a:ext cx="383054" cy="961459"/>
                  </a:xfrm>
                  <a:custGeom>
                    <a:avLst/>
                    <a:gdLst/>
                    <a:ahLst/>
                    <a:cxnLst/>
                    <a:rect l="l" t="t" r="r" b="b"/>
                    <a:pathLst>
                      <a:path w="4259" h="10690" extrusionOk="0">
                        <a:moveTo>
                          <a:pt x="3414" y="0"/>
                        </a:moveTo>
                        <a:lnTo>
                          <a:pt x="3418" y="7"/>
                        </a:lnTo>
                        <a:cubicBezTo>
                          <a:pt x="3419" y="8"/>
                          <a:pt x="3419" y="10"/>
                          <a:pt x="3420" y="11"/>
                        </a:cubicBezTo>
                        <a:lnTo>
                          <a:pt x="3420" y="11"/>
                        </a:lnTo>
                        <a:cubicBezTo>
                          <a:pt x="3418" y="8"/>
                          <a:pt x="3416" y="4"/>
                          <a:pt x="3414" y="0"/>
                        </a:cubicBezTo>
                        <a:close/>
                        <a:moveTo>
                          <a:pt x="3420" y="11"/>
                        </a:moveTo>
                        <a:cubicBezTo>
                          <a:pt x="3790" y="757"/>
                          <a:pt x="4259" y="2999"/>
                          <a:pt x="3048" y="4741"/>
                        </a:cubicBezTo>
                        <a:cubicBezTo>
                          <a:pt x="2479" y="5560"/>
                          <a:pt x="1430" y="7304"/>
                          <a:pt x="488" y="7304"/>
                        </a:cubicBezTo>
                        <a:cubicBezTo>
                          <a:pt x="354" y="7304"/>
                          <a:pt x="223" y="7269"/>
                          <a:pt x="96" y="7194"/>
                        </a:cubicBezTo>
                        <a:lnTo>
                          <a:pt x="96" y="7194"/>
                        </a:lnTo>
                        <a:cubicBezTo>
                          <a:pt x="1" y="8183"/>
                          <a:pt x="265" y="9334"/>
                          <a:pt x="1003" y="10036"/>
                        </a:cubicBezTo>
                        <a:cubicBezTo>
                          <a:pt x="1006" y="10040"/>
                          <a:pt x="1011" y="10044"/>
                          <a:pt x="1011" y="10047"/>
                        </a:cubicBezTo>
                        <a:lnTo>
                          <a:pt x="1014" y="10047"/>
                        </a:lnTo>
                        <a:lnTo>
                          <a:pt x="1014" y="10050"/>
                        </a:lnTo>
                        <a:lnTo>
                          <a:pt x="1017" y="10050"/>
                        </a:lnTo>
                        <a:cubicBezTo>
                          <a:pt x="1017" y="10054"/>
                          <a:pt x="1021" y="10054"/>
                          <a:pt x="1021" y="10054"/>
                        </a:cubicBezTo>
                        <a:cubicBezTo>
                          <a:pt x="1021" y="10057"/>
                          <a:pt x="1021" y="10057"/>
                          <a:pt x="1024" y="10057"/>
                        </a:cubicBezTo>
                        <a:lnTo>
                          <a:pt x="1024" y="10061"/>
                        </a:lnTo>
                        <a:lnTo>
                          <a:pt x="1028" y="10061"/>
                        </a:lnTo>
                        <a:lnTo>
                          <a:pt x="1028" y="10065"/>
                        </a:lnTo>
                        <a:cubicBezTo>
                          <a:pt x="1032" y="10065"/>
                          <a:pt x="1032" y="10065"/>
                          <a:pt x="1035" y="10068"/>
                        </a:cubicBezTo>
                        <a:lnTo>
                          <a:pt x="1039" y="10072"/>
                        </a:lnTo>
                        <a:lnTo>
                          <a:pt x="1042" y="10075"/>
                        </a:lnTo>
                        <a:cubicBezTo>
                          <a:pt x="1045" y="10078"/>
                          <a:pt x="1045" y="10078"/>
                          <a:pt x="1049" y="10083"/>
                        </a:cubicBezTo>
                        <a:cubicBezTo>
                          <a:pt x="1053" y="10086"/>
                          <a:pt x="1056" y="10086"/>
                          <a:pt x="1060" y="10089"/>
                        </a:cubicBezTo>
                        <a:cubicBezTo>
                          <a:pt x="1395" y="10393"/>
                          <a:pt x="1822" y="10601"/>
                          <a:pt x="2352" y="10668"/>
                        </a:cubicBezTo>
                        <a:cubicBezTo>
                          <a:pt x="2355" y="10672"/>
                          <a:pt x="2362" y="10672"/>
                          <a:pt x="2366" y="10672"/>
                        </a:cubicBezTo>
                        <a:lnTo>
                          <a:pt x="2373" y="10672"/>
                        </a:lnTo>
                        <a:cubicBezTo>
                          <a:pt x="2376" y="10672"/>
                          <a:pt x="2380" y="10672"/>
                          <a:pt x="2383" y="10676"/>
                        </a:cubicBezTo>
                        <a:lnTo>
                          <a:pt x="2409" y="10676"/>
                        </a:lnTo>
                        <a:cubicBezTo>
                          <a:pt x="2409" y="10676"/>
                          <a:pt x="2412" y="10676"/>
                          <a:pt x="2412" y="10679"/>
                        </a:cubicBezTo>
                        <a:lnTo>
                          <a:pt x="2447" y="10679"/>
                        </a:lnTo>
                        <a:cubicBezTo>
                          <a:pt x="2451" y="10683"/>
                          <a:pt x="2451" y="10683"/>
                          <a:pt x="2454" y="10683"/>
                        </a:cubicBezTo>
                        <a:lnTo>
                          <a:pt x="2486" y="10683"/>
                        </a:lnTo>
                        <a:cubicBezTo>
                          <a:pt x="2489" y="10683"/>
                          <a:pt x="2493" y="10686"/>
                          <a:pt x="2493" y="10686"/>
                        </a:cubicBezTo>
                        <a:lnTo>
                          <a:pt x="2536" y="10686"/>
                        </a:lnTo>
                        <a:cubicBezTo>
                          <a:pt x="2539" y="10686"/>
                          <a:pt x="2539" y="10686"/>
                          <a:pt x="2539" y="10689"/>
                        </a:cubicBezTo>
                        <a:lnTo>
                          <a:pt x="2585" y="10689"/>
                        </a:lnTo>
                        <a:cubicBezTo>
                          <a:pt x="2489" y="10644"/>
                          <a:pt x="2394" y="10591"/>
                          <a:pt x="2303" y="10534"/>
                        </a:cubicBezTo>
                        <a:cubicBezTo>
                          <a:pt x="1858" y="10252"/>
                          <a:pt x="1480" y="9828"/>
                          <a:pt x="1367" y="9312"/>
                        </a:cubicBezTo>
                        <a:cubicBezTo>
                          <a:pt x="1300" y="8988"/>
                          <a:pt x="1339" y="8652"/>
                          <a:pt x="1423" y="8331"/>
                        </a:cubicBezTo>
                        <a:cubicBezTo>
                          <a:pt x="1777" y="7032"/>
                          <a:pt x="2860" y="6068"/>
                          <a:pt x="3478" y="4868"/>
                        </a:cubicBezTo>
                        <a:cubicBezTo>
                          <a:pt x="4226" y="3414"/>
                          <a:pt x="4226" y="1599"/>
                          <a:pt x="3489" y="141"/>
                        </a:cubicBezTo>
                        <a:cubicBezTo>
                          <a:pt x="3485" y="137"/>
                          <a:pt x="3485" y="137"/>
                          <a:pt x="3485" y="134"/>
                        </a:cubicBezTo>
                        <a:cubicBezTo>
                          <a:pt x="3464" y="93"/>
                          <a:pt x="3441" y="52"/>
                          <a:pt x="3420" y="11"/>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6"/>
                  <p:cNvSpPr/>
                  <p:nvPr/>
                </p:nvSpPr>
                <p:spPr>
                  <a:xfrm>
                    <a:off x="3161445" y="2284609"/>
                    <a:ext cx="877904" cy="786166"/>
                  </a:xfrm>
                  <a:custGeom>
                    <a:avLst/>
                    <a:gdLst/>
                    <a:ahLst/>
                    <a:cxnLst/>
                    <a:rect l="l" t="t" r="r" b="b"/>
                    <a:pathLst>
                      <a:path w="9761" h="8741" extrusionOk="0">
                        <a:moveTo>
                          <a:pt x="0" y="1"/>
                        </a:moveTo>
                        <a:lnTo>
                          <a:pt x="2050" y="2704"/>
                        </a:lnTo>
                        <a:lnTo>
                          <a:pt x="2704" y="5052"/>
                        </a:lnTo>
                        <a:lnTo>
                          <a:pt x="2055" y="6810"/>
                        </a:lnTo>
                        <a:lnTo>
                          <a:pt x="6079" y="8526"/>
                        </a:lnTo>
                        <a:cubicBezTo>
                          <a:pt x="6430" y="8673"/>
                          <a:pt x="6780" y="8741"/>
                          <a:pt x="7117" y="8741"/>
                        </a:cubicBezTo>
                        <a:cubicBezTo>
                          <a:pt x="8162" y="8741"/>
                          <a:pt x="9067" y="8085"/>
                          <a:pt x="9390" y="7121"/>
                        </a:cubicBezTo>
                        <a:cubicBezTo>
                          <a:pt x="9761" y="5999"/>
                          <a:pt x="9210" y="4484"/>
                          <a:pt x="8553" y="3576"/>
                        </a:cubicBezTo>
                        <a:cubicBezTo>
                          <a:pt x="6665" y="971"/>
                          <a:pt x="3194" y="1130"/>
                          <a:pt x="0"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6"/>
                  <p:cNvSpPr/>
                  <p:nvPr/>
                </p:nvSpPr>
                <p:spPr>
                  <a:xfrm>
                    <a:off x="3476955" y="2436339"/>
                    <a:ext cx="504653" cy="626882"/>
                  </a:xfrm>
                  <a:custGeom>
                    <a:avLst/>
                    <a:gdLst/>
                    <a:ahLst/>
                    <a:cxnLst/>
                    <a:rect l="l" t="t" r="r" b="b"/>
                    <a:pathLst>
                      <a:path w="5611" h="6970" extrusionOk="0">
                        <a:moveTo>
                          <a:pt x="1" y="1"/>
                        </a:moveTo>
                        <a:lnTo>
                          <a:pt x="1" y="1"/>
                        </a:lnTo>
                        <a:cubicBezTo>
                          <a:pt x="3867" y="2402"/>
                          <a:pt x="4944" y="5321"/>
                          <a:pt x="4248" y="6969"/>
                        </a:cubicBezTo>
                        <a:cubicBezTo>
                          <a:pt x="4809" y="6814"/>
                          <a:pt x="5293" y="6464"/>
                          <a:pt x="5610" y="5982"/>
                        </a:cubicBezTo>
                        <a:cubicBezTo>
                          <a:pt x="5286" y="4170"/>
                          <a:pt x="3602" y="1854"/>
                          <a:pt x="1" y="1"/>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6"/>
                  <p:cNvSpPr/>
                  <p:nvPr/>
                </p:nvSpPr>
                <p:spPr>
                  <a:xfrm>
                    <a:off x="2974010" y="2283350"/>
                    <a:ext cx="1018121" cy="1024956"/>
                  </a:xfrm>
                  <a:custGeom>
                    <a:avLst/>
                    <a:gdLst/>
                    <a:ahLst/>
                    <a:cxnLst/>
                    <a:rect l="l" t="t" r="r" b="b"/>
                    <a:pathLst>
                      <a:path w="11320" h="11396" extrusionOk="0">
                        <a:moveTo>
                          <a:pt x="2084" y="0"/>
                        </a:moveTo>
                        <a:lnTo>
                          <a:pt x="2084" y="0"/>
                        </a:lnTo>
                        <a:cubicBezTo>
                          <a:pt x="2924" y="1490"/>
                          <a:pt x="2963" y="3404"/>
                          <a:pt x="2179" y="4925"/>
                        </a:cubicBezTo>
                        <a:cubicBezTo>
                          <a:pt x="1561" y="6125"/>
                          <a:pt x="478" y="7089"/>
                          <a:pt x="124" y="8388"/>
                        </a:cubicBezTo>
                        <a:cubicBezTo>
                          <a:pt x="40" y="8709"/>
                          <a:pt x="1" y="9045"/>
                          <a:pt x="68" y="9369"/>
                        </a:cubicBezTo>
                        <a:cubicBezTo>
                          <a:pt x="181" y="9885"/>
                          <a:pt x="559" y="10309"/>
                          <a:pt x="1004" y="10591"/>
                        </a:cubicBezTo>
                        <a:cubicBezTo>
                          <a:pt x="1452" y="10870"/>
                          <a:pt x="1964" y="11022"/>
                          <a:pt x="2472" y="11160"/>
                        </a:cubicBezTo>
                        <a:cubicBezTo>
                          <a:pt x="2929" y="11280"/>
                          <a:pt x="3392" y="11395"/>
                          <a:pt x="3863" y="11395"/>
                        </a:cubicBezTo>
                        <a:cubicBezTo>
                          <a:pt x="3902" y="11395"/>
                          <a:pt x="3941" y="11394"/>
                          <a:pt x="3979" y="11393"/>
                        </a:cubicBezTo>
                        <a:cubicBezTo>
                          <a:pt x="4739" y="11364"/>
                          <a:pt x="5932" y="11054"/>
                          <a:pt x="6599" y="10220"/>
                        </a:cubicBezTo>
                        <a:cubicBezTo>
                          <a:pt x="7256" y="10164"/>
                          <a:pt x="8184" y="10058"/>
                          <a:pt x="8887" y="9698"/>
                        </a:cubicBezTo>
                        <a:cubicBezTo>
                          <a:pt x="11319" y="8459"/>
                          <a:pt x="10264" y="3086"/>
                          <a:pt x="2084" y="0"/>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6"/>
                  <p:cNvSpPr/>
                  <p:nvPr/>
                </p:nvSpPr>
                <p:spPr>
                  <a:xfrm>
                    <a:off x="3773847" y="3155232"/>
                    <a:ext cx="90" cy="90"/>
                  </a:xfrm>
                  <a:custGeom>
                    <a:avLst/>
                    <a:gdLst/>
                    <a:ahLst/>
                    <a:cxnLst/>
                    <a:rect l="l" t="t" r="r" b="b"/>
                    <a:pathLst>
                      <a:path w="1" h="1" extrusionOk="0">
                        <a:moveTo>
                          <a:pt x="1" y="1"/>
                        </a:moveTo>
                        <a:lnTo>
                          <a:pt x="1" y="1"/>
                        </a:lnTo>
                        <a:close/>
                      </a:path>
                    </a:pathLst>
                  </a:custGeom>
                  <a:solidFill>
                    <a:srgbClr val="F6D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6"/>
                  <p:cNvSpPr/>
                  <p:nvPr/>
                </p:nvSpPr>
                <p:spPr>
                  <a:xfrm>
                    <a:off x="3451861" y="2572868"/>
                    <a:ext cx="390340" cy="659620"/>
                  </a:xfrm>
                  <a:custGeom>
                    <a:avLst/>
                    <a:gdLst/>
                    <a:ahLst/>
                    <a:cxnLst/>
                    <a:rect l="l" t="t" r="r" b="b"/>
                    <a:pathLst>
                      <a:path w="4340" h="7334" extrusionOk="0">
                        <a:moveTo>
                          <a:pt x="1" y="1"/>
                        </a:moveTo>
                        <a:lnTo>
                          <a:pt x="1" y="1"/>
                        </a:lnTo>
                        <a:cubicBezTo>
                          <a:pt x="630" y="993"/>
                          <a:pt x="876" y="2172"/>
                          <a:pt x="1081" y="3330"/>
                        </a:cubicBezTo>
                        <a:cubicBezTo>
                          <a:pt x="1304" y="4580"/>
                          <a:pt x="1417" y="6073"/>
                          <a:pt x="954" y="7333"/>
                        </a:cubicBezTo>
                        <a:cubicBezTo>
                          <a:pt x="1074" y="7234"/>
                          <a:pt x="1187" y="7125"/>
                          <a:pt x="1286" y="7001"/>
                        </a:cubicBezTo>
                        <a:cubicBezTo>
                          <a:pt x="1943" y="6945"/>
                          <a:pt x="2871" y="6839"/>
                          <a:pt x="3574" y="6479"/>
                        </a:cubicBezTo>
                        <a:cubicBezTo>
                          <a:pt x="3577" y="6479"/>
                          <a:pt x="3581" y="6479"/>
                          <a:pt x="3581" y="6476"/>
                        </a:cubicBezTo>
                        <a:cubicBezTo>
                          <a:pt x="3895" y="6313"/>
                          <a:pt x="4149" y="6080"/>
                          <a:pt x="4340" y="5794"/>
                        </a:cubicBezTo>
                        <a:lnTo>
                          <a:pt x="4340" y="5794"/>
                        </a:lnTo>
                        <a:cubicBezTo>
                          <a:pt x="3828" y="6098"/>
                          <a:pt x="3450" y="6186"/>
                          <a:pt x="3157" y="6306"/>
                        </a:cubicBezTo>
                        <a:cubicBezTo>
                          <a:pt x="2963" y="6383"/>
                          <a:pt x="2758" y="6465"/>
                          <a:pt x="2554" y="6465"/>
                        </a:cubicBezTo>
                        <a:cubicBezTo>
                          <a:pt x="2494" y="6465"/>
                          <a:pt x="2433" y="6458"/>
                          <a:pt x="2370" y="6440"/>
                        </a:cubicBezTo>
                        <a:cubicBezTo>
                          <a:pt x="2105" y="6366"/>
                          <a:pt x="1918" y="6119"/>
                          <a:pt x="1837" y="5857"/>
                        </a:cubicBezTo>
                        <a:cubicBezTo>
                          <a:pt x="1756" y="5593"/>
                          <a:pt x="1759" y="5314"/>
                          <a:pt x="1759" y="5039"/>
                        </a:cubicBezTo>
                        <a:cubicBezTo>
                          <a:pt x="1752" y="4125"/>
                          <a:pt x="1660" y="3203"/>
                          <a:pt x="1389" y="2331"/>
                        </a:cubicBezTo>
                        <a:cubicBezTo>
                          <a:pt x="1117" y="1459"/>
                          <a:pt x="661" y="633"/>
                          <a:pt x="1" y="1"/>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6"/>
                  <p:cNvSpPr/>
                  <p:nvPr/>
                </p:nvSpPr>
                <p:spPr>
                  <a:xfrm>
                    <a:off x="3155689" y="2295672"/>
                    <a:ext cx="148311" cy="556099"/>
                  </a:xfrm>
                  <a:custGeom>
                    <a:avLst/>
                    <a:gdLst/>
                    <a:ahLst/>
                    <a:cxnLst/>
                    <a:rect l="l" t="t" r="r" b="b"/>
                    <a:pathLst>
                      <a:path w="1649" h="6183" extrusionOk="0">
                        <a:moveTo>
                          <a:pt x="187" y="0"/>
                        </a:moveTo>
                        <a:cubicBezTo>
                          <a:pt x="170" y="12"/>
                          <a:pt x="156" y="33"/>
                          <a:pt x="166" y="54"/>
                        </a:cubicBezTo>
                        <a:cubicBezTo>
                          <a:pt x="166" y="57"/>
                          <a:pt x="170" y="57"/>
                          <a:pt x="170" y="61"/>
                        </a:cubicBezTo>
                        <a:lnTo>
                          <a:pt x="170" y="64"/>
                        </a:lnTo>
                        <a:cubicBezTo>
                          <a:pt x="1363" y="1699"/>
                          <a:pt x="1391" y="4505"/>
                          <a:pt x="50" y="6055"/>
                        </a:cubicBezTo>
                        <a:cubicBezTo>
                          <a:pt x="0" y="6112"/>
                          <a:pt x="46" y="6182"/>
                          <a:pt x="106" y="6182"/>
                        </a:cubicBezTo>
                        <a:cubicBezTo>
                          <a:pt x="123" y="6182"/>
                          <a:pt x="141" y="6175"/>
                          <a:pt x="159" y="6161"/>
                        </a:cubicBezTo>
                        <a:cubicBezTo>
                          <a:pt x="1479" y="5067"/>
                          <a:pt x="1648" y="2741"/>
                          <a:pt x="939" y="1088"/>
                        </a:cubicBezTo>
                        <a:cubicBezTo>
                          <a:pt x="749" y="721"/>
                          <a:pt x="501" y="357"/>
                          <a:pt x="187" y="0"/>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6"/>
                  <p:cNvSpPr/>
                  <p:nvPr/>
                </p:nvSpPr>
                <p:spPr>
                  <a:xfrm>
                    <a:off x="3117194" y="2283350"/>
                    <a:ext cx="347528" cy="1025046"/>
                  </a:xfrm>
                  <a:custGeom>
                    <a:avLst/>
                    <a:gdLst/>
                    <a:ahLst/>
                    <a:cxnLst/>
                    <a:rect l="l" t="t" r="r" b="b"/>
                    <a:pathLst>
                      <a:path w="3864" h="11397" extrusionOk="0">
                        <a:moveTo>
                          <a:pt x="492" y="0"/>
                        </a:moveTo>
                        <a:lnTo>
                          <a:pt x="492" y="0"/>
                        </a:lnTo>
                        <a:cubicBezTo>
                          <a:pt x="534" y="46"/>
                          <a:pt x="577" y="92"/>
                          <a:pt x="615" y="137"/>
                        </a:cubicBezTo>
                        <a:cubicBezTo>
                          <a:pt x="623" y="134"/>
                          <a:pt x="633" y="131"/>
                          <a:pt x="644" y="131"/>
                        </a:cubicBezTo>
                        <a:cubicBezTo>
                          <a:pt x="654" y="131"/>
                          <a:pt x="665" y="134"/>
                          <a:pt x="675" y="142"/>
                        </a:cubicBezTo>
                        <a:cubicBezTo>
                          <a:pt x="958" y="442"/>
                          <a:pt x="1191" y="812"/>
                          <a:pt x="1367" y="1225"/>
                        </a:cubicBezTo>
                        <a:cubicBezTo>
                          <a:pt x="2532" y="3425"/>
                          <a:pt x="1763" y="5645"/>
                          <a:pt x="1540" y="6104"/>
                        </a:cubicBezTo>
                        <a:cubicBezTo>
                          <a:pt x="1201" y="6793"/>
                          <a:pt x="937" y="7516"/>
                          <a:pt x="753" y="8258"/>
                        </a:cubicBezTo>
                        <a:cubicBezTo>
                          <a:pt x="668" y="8597"/>
                          <a:pt x="601" y="8942"/>
                          <a:pt x="629" y="9288"/>
                        </a:cubicBezTo>
                        <a:cubicBezTo>
                          <a:pt x="668" y="9741"/>
                          <a:pt x="873" y="10164"/>
                          <a:pt x="1102" y="10556"/>
                        </a:cubicBezTo>
                        <a:cubicBezTo>
                          <a:pt x="1144" y="10630"/>
                          <a:pt x="1191" y="10712"/>
                          <a:pt x="1180" y="10796"/>
                        </a:cubicBezTo>
                        <a:cubicBezTo>
                          <a:pt x="1162" y="10902"/>
                          <a:pt x="1053" y="10979"/>
                          <a:pt x="944" y="10994"/>
                        </a:cubicBezTo>
                        <a:cubicBezTo>
                          <a:pt x="929" y="10994"/>
                          <a:pt x="911" y="10997"/>
                          <a:pt x="894" y="10997"/>
                        </a:cubicBezTo>
                        <a:cubicBezTo>
                          <a:pt x="802" y="10997"/>
                          <a:pt x="711" y="10966"/>
                          <a:pt x="623" y="10937"/>
                        </a:cubicBezTo>
                        <a:cubicBezTo>
                          <a:pt x="478" y="10891"/>
                          <a:pt x="227" y="10860"/>
                          <a:pt x="96" y="10860"/>
                        </a:cubicBezTo>
                        <a:cubicBezTo>
                          <a:pt x="36" y="10860"/>
                          <a:pt x="1" y="10867"/>
                          <a:pt x="8" y="10881"/>
                        </a:cubicBezTo>
                        <a:cubicBezTo>
                          <a:pt x="290" y="10990"/>
                          <a:pt x="584" y="11078"/>
                          <a:pt x="880" y="11160"/>
                        </a:cubicBezTo>
                        <a:cubicBezTo>
                          <a:pt x="1339" y="11279"/>
                          <a:pt x="1805" y="11396"/>
                          <a:pt x="2281" y="11396"/>
                        </a:cubicBezTo>
                        <a:cubicBezTo>
                          <a:pt x="2309" y="11396"/>
                          <a:pt x="2338" y="11396"/>
                          <a:pt x="2366" y="11393"/>
                        </a:cubicBezTo>
                        <a:lnTo>
                          <a:pt x="2391" y="11393"/>
                        </a:lnTo>
                        <a:cubicBezTo>
                          <a:pt x="2808" y="11378"/>
                          <a:pt x="3347" y="11272"/>
                          <a:pt x="3863" y="11050"/>
                        </a:cubicBezTo>
                        <a:lnTo>
                          <a:pt x="3807" y="11036"/>
                        </a:lnTo>
                        <a:lnTo>
                          <a:pt x="3733" y="11036"/>
                        </a:lnTo>
                        <a:cubicBezTo>
                          <a:pt x="2504" y="11036"/>
                          <a:pt x="1561" y="9853"/>
                          <a:pt x="1410" y="8615"/>
                        </a:cubicBezTo>
                        <a:cubicBezTo>
                          <a:pt x="1180" y="6757"/>
                          <a:pt x="2550" y="5006"/>
                          <a:pt x="2420" y="3139"/>
                        </a:cubicBezTo>
                        <a:cubicBezTo>
                          <a:pt x="2348" y="2112"/>
                          <a:pt x="1335" y="590"/>
                          <a:pt x="492" y="0"/>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6"/>
                  <p:cNvSpPr/>
                  <p:nvPr/>
                </p:nvSpPr>
                <p:spPr>
                  <a:xfrm>
                    <a:off x="3172418" y="2295042"/>
                    <a:ext cx="67815" cy="98574"/>
                  </a:xfrm>
                  <a:custGeom>
                    <a:avLst/>
                    <a:gdLst/>
                    <a:ahLst/>
                    <a:cxnLst/>
                    <a:rect l="l" t="t" r="r" b="b"/>
                    <a:pathLst>
                      <a:path w="754" h="1096" extrusionOk="0">
                        <a:moveTo>
                          <a:pt x="30" y="1"/>
                        </a:moveTo>
                        <a:cubicBezTo>
                          <a:pt x="19" y="1"/>
                          <a:pt x="9" y="4"/>
                          <a:pt x="1" y="7"/>
                        </a:cubicBezTo>
                        <a:cubicBezTo>
                          <a:pt x="315" y="364"/>
                          <a:pt x="563" y="728"/>
                          <a:pt x="753" y="1095"/>
                        </a:cubicBezTo>
                        <a:cubicBezTo>
                          <a:pt x="577" y="682"/>
                          <a:pt x="344" y="312"/>
                          <a:pt x="61" y="12"/>
                        </a:cubicBezTo>
                        <a:cubicBezTo>
                          <a:pt x="51" y="4"/>
                          <a:pt x="40" y="1"/>
                          <a:pt x="30" y="1"/>
                        </a:cubicBezTo>
                        <a:close/>
                      </a:path>
                    </a:pathLst>
                  </a:custGeom>
                  <a:solidFill>
                    <a:srgbClr val="F2BF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6"/>
                  <p:cNvSpPr/>
                  <p:nvPr/>
                </p:nvSpPr>
                <p:spPr>
                  <a:xfrm>
                    <a:off x="3298154" y="2385702"/>
                    <a:ext cx="459593" cy="411116"/>
                  </a:xfrm>
                  <a:custGeom>
                    <a:avLst/>
                    <a:gdLst/>
                    <a:ahLst/>
                    <a:cxnLst/>
                    <a:rect l="l" t="t" r="r" b="b"/>
                    <a:pathLst>
                      <a:path w="5110" h="4571" extrusionOk="0">
                        <a:moveTo>
                          <a:pt x="120" y="0"/>
                        </a:moveTo>
                        <a:cubicBezTo>
                          <a:pt x="46" y="0"/>
                          <a:pt x="0" y="112"/>
                          <a:pt x="75" y="148"/>
                        </a:cubicBezTo>
                        <a:cubicBezTo>
                          <a:pt x="1117" y="645"/>
                          <a:pt x="2028" y="1316"/>
                          <a:pt x="2833" y="2139"/>
                        </a:cubicBezTo>
                        <a:cubicBezTo>
                          <a:pt x="3570" y="2890"/>
                          <a:pt x="4125" y="3822"/>
                          <a:pt x="4884" y="4539"/>
                        </a:cubicBezTo>
                        <a:cubicBezTo>
                          <a:pt x="4907" y="4561"/>
                          <a:pt x="4936" y="4571"/>
                          <a:pt x="4965" y="4571"/>
                        </a:cubicBezTo>
                        <a:cubicBezTo>
                          <a:pt x="5037" y="4571"/>
                          <a:pt x="5109" y="4508"/>
                          <a:pt x="5081" y="4422"/>
                        </a:cubicBezTo>
                        <a:cubicBezTo>
                          <a:pt x="4757" y="3402"/>
                          <a:pt x="3754" y="2470"/>
                          <a:pt x="2999" y="1746"/>
                        </a:cubicBezTo>
                        <a:cubicBezTo>
                          <a:pt x="2176" y="956"/>
                          <a:pt x="1244" y="320"/>
                          <a:pt x="139" y="3"/>
                        </a:cubicBezTo>
                        <a:cubicBezTo>
                          <a:pt x="133" y="1"/>
                          <a:pt x="126" y="0"/>
                          <a:pt x="120" y="0"/>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6"/>
                  <p:cNvSpPr/>
                  <p:nvPr/>
                </p:nvSpPr>
                <p:spPr>
                  <a:xfrm>
                    <a:off x="3513650" y="2401352"/>
                    <a:ext cx="274137" cy="131852"/>
                  </a:xfrm>
                  <a:custGeom>
                    <a:avLst/>
                    <a:gdLst/>
                    <a:ahLst/>
                    <a:cxnLst/>
                    <a:rect l="l" t="t" r="r" b="b"/>
                    <a:pathLst>
                      <a:path w="3048" h="1466" extrusionOk="0">
                        <a:moveTo>
                          <a:pt x="112" y="0"/>
                        </a:moveTo>
                        <a:cubicBezTo>
                          <a:pt x="48" y="0"/>
                          <a:pt x="0" y="95"/>
                          <a:pt x="73" y="125"/>
                        </a:cubicBezTo>
                        <a:cubicBezTo>
                          <a:pt x="567" y="340"/>
                          <a:pt x="1069" y="538"/>
                          <a:pt x="1552" y="782"/>
                        </a:cubicBezTo>
                        <a:cubicBezTo>
                          <a:pt x="1968" y="994"/>
                          <a:pt x="2396" y="1378"/>
                          <a:pt x="2855" y="1463"/>
                        </a:cubicBezTo>
                        <a:cubicBezTo>
                          <a:pt x="2862" y="1464"/>
                          <a:pt x="2869" y="1465"/>
                          <a:pt x="2876" y="1465"/>
                        </a:cubicBezTo>
                        <a:cubicBezTo>
                          <a:pt x="2959" y="1465"/>
                          <a:pt x="3048" y="1374"/>
                          <a:pt x="2985" y="1290"/>
                        </a:cubicBezTo>
                        <a:cubicBezTo>
                          <a:pt x="2700" y="898"/>
                          <a:pt x="2138" y="715"/>
                          <a:pt x="1704" y="524"/>
                        </a:cubicBezTo>
                        <a:cubicBezTo>
                          <a:pt x="1192" y="298"/>
                          <a:pt x="673" y="111"/>
                          <a:pt x="126" y="2"/>
                        </a:cubicBezTo>
                        <a:cubicBezTo>
                          <a:pt x="121" y="1"/>
                          <a:pt x="117" y="0"/>
                          <a:pt x="112" y="0"/>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6"/>
                  <p:cNvSpPr/>
                  <p:nvPr/>
                </p:nvSpPr>
                <p:spPr>
                  <a:xfrm>
                    <a:off x="3414446" y="2630160"/>
                    <a:ext cx="74740" cy="145073"/>
                  </a:xfrm>
                  <a:custGeom>
                    <a:avLst/>
                    <a:gdLst/>
                    <a:ahLst/>
                    <a:cxnLst/>
                    <a:rect l="l" t="t" r="r" b="b"/>
                    <a:pathLst>
                      <a:path w="831" h="1613" extrusionOk="0">
                        <a:moveTo>
                          <a:pt x="68" y="0"/>
                        </a:moveTo>
                        <a:cubicBezTo>
                          <a:pt x="32" y="0"/>
                          <a:pt x="1" y="28"/>
                          <a:pt x="11" y="73"/>
                        </a:cubicBezTo>
                        <a:cubicBezTo>
                          <a:pt x="60" y="299"/>
                          <a:pt x="184" y="504"/>
                          <a:pt x="241" y="734"/>
                        </a:cubicBezTo>
                        <a:cubicBezTo>
                          <a:pt x="304" y="984"/>
                          <a:pt x="329" y="1238"/>
                          <a:pt x="428" y="1482"/>
                        </a:cubicBezTo>
                        <a:cubicBezTo>
                          <a:pt x="467" y="1577"/>
                          <a:pt x="524" y="1613"/>
                          <a:pt x="581" y="1613"/>
                        </a:cubicBezTo>
                        <a:cubicBezTo>
                          <a:pt x="707" y="1613"/>
                          <a:pt x="830" y="1434"/>
                          <a:pt x="747" y="1326"/>
                        </a:cubicBezTo>
                        <a:lnTo>
                          <a:pt x="747" y="1326"/>
                        </a:lnTo>
                        <a:cubicBezTo>
                          <a:pt x="584" y="877"/>
                          <a:pt x="508" y="324"/>
                          <a:pt x="110" y="14"/>
                        </a:cubicBezTo>
                        <a:cubicBezTo>
                          <a:pt x="97" y="5"/>
                          <a:pt x="82" y="0"/>
                          <a:pt x="68" y="0"/>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6"/>
                  <p:cNvSpPr/>
                  <p:nvPr/>
                </p:nvSpPr>
                <p:spPr>
                  <a:xfrm>
                    <a:off x="3766202" y="2848355"/>
                    <a:ext cx="43441" cy="65206"/>
                  </a:xfrm>
                  <a:custGeom>
                    <a:avLst/>
                    <a:gdLst/>
                    <a:ahLst/>
                    <a:cxnLst/>
                    <a:rect l="l" t="t" r="r" b="b"/>
                    <a:pathLst>
                      <a:path w="483" h="725" extrusionOk="0">
                        <a:moveTo>
                          <a:pt x="172" y="0"/>
                        </a:moveTo>
                        <a:cubicBezTo>
                          <a:pt x="95" y="0"/>
                          <a:pt x="20" y="71"/>
                          <a:pt x="15" y="154"/>
                        </a:cubicBezTo>
                        <a:cubicBezTo>
                          <a:pt x="1" y="313"/>
                          <a:pt x="54" y="507"/>
                          <a:pt x="139" y="641"/>
                        </a:cubicBezTo>
                        <a:cubicBezTo>
                          <a:pt x="176" y="698"/>
                          <a:pt x="239" y="725"/>
                          <a:pt x="300" y="725"/>
                        </a:cubicBezTo>
                        <a:cubicBezTo>
                          <a:pt x="393" y="725"/>
                          <a:pt x="482" y="664"/>
                          <a:pt x="474" y="549"/>
                        </a:cubicBezTo>
                        <a:cubicBezTo>
                          <a:pt x="464" y="373"/>
                          <a:pt x="389" y="182"/>
                          <a:pt x="269" y="48"/>
                        </a:cubicBezTo>
                        <a:cubicBezTo>
                          <a:pt x="241" y="14"/>
                          <a:pt x="206" y="0"/>
                          <a:pt x="172" y="0"/>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6"/>
                  <p:cNvSpPr/>
                  <p:nvPr/>
                </p:nvSpPr>
                <p:spPr>
                  <a:xfrm>
                    <a:off x="2954403" y="2733321"/>
                    <a:ext cx="87512" cy="103071"/>
                  </a:xfrm>
                  <a:custGeom>
                    <a:avLst/>
                    <a:gdLst/>
                    <a:ahLst/>
                    <a:cxnLst/>
                    <a:rect l="l" t="t" r="r" b="b"/>
                    <a:pathLst>
                      <a:path w="973" h="1146" extrusionOk="0">
                        <a:moveTo>
                          <a:pt x="894" y="1"/>
                        </a:moveTo>
                        <a:cubicBezTo>
                          <a:pt x="889" y="1"/>
                          <a:pt x="884" y="1"/>
                          <a:pt x="879" y="3"/>
                        </a:cubicBezTo>
                        <a:cubicBezTo>
                          <a:pt x="681" y="74"/>
                          <a:pt x="523" y="236"/>
                          <a:pt x="388" y="388"/>
                        </a:cubicBezTo>
                        <a:cubicBezTo>
                          <a:pt x="254" y="540"/>
                          <a:pt x="49" y="738"/>
                          <a:pt x="14" y="943"/>
                        </a:cubicBezTo>
                        <a:cubicBezTo>
                          <a:pt x="0" y="1034"/>
                          <a:pt x="74" y="1146"/>
                          <a:pt x="166" y="1146"/>
                        </a:cubicBezTo>
                        <a:cubicBezTo>
                          <a:pt x="191" y="1146"/>
                          <a:pt x="217" y="1138"/>
                          <a:pt x="243" y="1119"/>
                        </a:cubicBezTo>
                        <a:cubicBezTo>
                          <a:pt x="413" y="992"/>
                          <a:pt x="497" y="780"/>
                          <a:pt x="618" y="607"/>
                        </a:cubicBezTo>
                        <a:cubicBezTo>
                          <a:pt x="735" y="438"/>
                          <a:pt x="883" y="275"/>
                          <a:pt x="957" y="81"/>
                        </a:cubicBezTo>
                        <a:cubicBezTo>
                          <a:pt x="972" y="43"/>
                          <a:pt x="932" y="1"/>
                          <a:pt x="894" y="1"/>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6"/>
                  <p:cNvSpPr/>
                  <p:nvPr/>
                </p:nvSpPr>
                <p:spPr>
                  <a:xfrm>
                    <a:off x="2963847" y="2811390"/>
                    <a:ext cx="4857" cy="3598"/>
                  </a:xfrm>
                  <a:custGeom>
                    <a:avLst/>
                    <a:gdLst/>
                    <a:ahLst/>
                    <a:cxnLst/>
                    <a:rect l="l" t="t" r="r" b="b"/>
                    <a:pathLst>
                      <a:path w="54" h="40" extrusionOk="0">
                        <a:moveTo>
                          <a:pt x="29" y="0"/>
                        </a:moveTo>
                        <a:cubicBezTo>
                          <a:pt x="1" y="0"/>
                          <a:pt x="1" y="39"/>
                          <a:pt x="29" y="39"/>
                        </a:cubicBezTo>
                        <a:cubicBezTo>
                          <a:pt x="53" y="39"/>
                          <a:pt x="53" y="0"/>
                          <a:pt x="29" y="0"/>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575" name="Google Shape;2575;p36"/>
          <p:cNvSpPr txBox="1"/>
          <p:nvPr/>
        </p:nvSpPr>
        <p:spPr>
          <a:xfrm>
            <a:off x="1522175" y="2709625"/>
            <a:ext cx="2500500" cy="453300"/>
          </a:xfrm>
          <a:prstGeom prst="rect">
            <a:avLst/>
          </a:prstGeom>
          <a:noFill/>
          <a:ln>
            <a:noFill/>
          </a:ln>
        </p:spPr>
        <p:txBody>
          <a:bodyPr spcFirstLastPara="1" wrap="square" lIns="0" tIns="6350" rIns="0" bIns="0" anchor="t" anchorCtr="0">
            <a:noAutofit/>
          </a:bodyPr>
          <a:lstStyle/>
          <a:p>
            <a:pPr marL="12700" marR="0" lvl="0" indent="0" algn="r" rtl="0">
              <a:lnSpc>
                <a:spcPct val="100000"/>
              </a:lnSpc>
              <a:spcBef>
                <a:spcPts val="0"/>
              </a:spcBef>
              <a:spcAft>
                <a:spcPts val="0"/>
              </a:spcAft>
              <a:buNone/>
            </a:pPr>
            <a:r>
              <a:rPr lang="en" sz="1200">
                <a:solidFill>
                  <a:schemeClr val="lt1"/>
                </a:solidFill>
                <a:latin typeface="Barlow Light"/>
                <a:ea typeface="Barlow Light"/>
                <a:cs typeface="Barlow Light"/>
                <a:sym typeface="Barlow Light"/>
              </a:rPr>
              <a:t>Despite being red, Mars is actually a cold place. It’s full of iron oxide dust</a:t>
            </a:r>
            <a:endParaRPr sz="1200">
              <a:solidFill>
                <a:schemeClr val="lt1"/>
              </a:solidFill>
              <a:latin typeface="Barlow Light"/>
              <a:ea typeface="Barlow Light"/>
              <a:cs typeface="Barlow Light"/>
              <a:sym typeface="Barlow Light"/>
            </a:endParaRPr>
          </a:p>
        </p:txBody>
      </p:sp>
      <p:sp>
        <p:nvSpPr>
          <p:cNvPr id="2576" name="Google Shape;2576;p36"/>
          <p:cNvSpPr txBox="1"/>
          <p:nvPr/>
        </p:nvSpPr>
        <p:spPr>
          <a:xfrm>
            <a:off x="1971796" y="2434045"/>
            <a:ext cx="2050800" cy="257100"/>
          </a:xfrm>
          <a:prstGeom prst="rect">
            <a:avLst/>
          </a:prstGeom>
          <a:noFill/>
          <a:ln>
            <a:noFill/>
          </a:ln>
        </p:spPr>
        <p:txBody>
          <a:bodyPr spcFirstLastPara="1" wrap="square" lIns="0" tIns="6350" rIns="0" bIns="0" anchor="b" anchorCtr="0">
            <a:noAutofit/>
          </a:bodyPr>
          <a:lstStyle/>
          <a:p>
            <a:pPr marL="12700" marR="0" lvl="0" indent="0" algn="r" rtl="0">
              <a:lnSpc>
                <a:spcPct val="100000"/>
              </a:lnSpc>
              <a:spcBef>
                <a:spcPts val="0"/>
              </a:spcBef>
              <a:spcAft>
                <a:spcPts val="0"/>
              </a:spcAft>
              <a:buNone/>
            </a:pPr>
            <a:r>
              <a:rPr lang="en">
                <a:solidFill>
                  <a:schemeClr val="lt1"/>
                </a:solidFill>
                <a:latin typeface="Mystery Quest"/>
                <a:ea typeface="Mystery Quest"/>
                <a:cs typeface="Mystery Quest"/>
                <a:sym typeface="Mystery Quest"/>
              </a:rPr>
              <a:t>Mars</a:t>
            </a:r>
            <a:endParaRPr>
              <a:solidFill>
                <a:schemeClr val="lt1"/>
              </a:solidFill>
              <a:latin typeface="Mystery Quest"/>
              <a:ea typeface="Mystery Quest"/>
              <a:cs typeface="Mystery Quest"/>
              <a:sym typeface="Mystery Quest"/>
            </a:endParaRPr>
          </a:p>
        </p:txBody>
      </p:sp>
      <p:sp>
        <p:nvSpPr>
          <p:cNvPr id="2577" name="Google Shape;2577;p36"/>
          <p:cNvSpPr txBox="1"/>
          <p:nvPr/>
        </p:nvSpPr>
        <p:spPr>
          <a:xfrm>
            <a:off x="5113325" y="2709625"/>
            <a:ext cx="2500500" cy="453300"/>
          </a:xfrm>
          <a:prstGeom prst="rect">
            <a:avLst/>
          </a:prstGeom>
          <a:noFill/>
          <a:ln>
            <a:noFill/>
          </a:ln>
        </p:spPr>
        <p:txBody>
          <a:bodyPr spcFirstLastPara="1" wrap="square" lIns="0" tIns="6350" rIns="0" bIns="0" anchor="t" anchorCtr="0">
            <a:noAutofit/>
          </a:bodyPr>
          <a:lstStyle/>
          <a:p>
            <a:pPr marL="12700" marR="0" lvl="0" indent="0" algn="l" rtl="0">
              <a:lnSpc>
                <a:spcPct val="100000"/>
              </a:lnSpc>
              <a:spcBef>
                <a:spcPts val="0"/>
              </a:spcBef>
              <a:spcAft>
                <a:spcPts val="0"/>
              </a:spcAft>
              <a:buNone/>
            </a:pPr>
            <a:r>
              <a:rPr lang="en" sz="1200">
                <a:solidFill>
                  <a:schemeClr val="lt1"/>
                </a:solidFill>
                <a:latin typeface="Barlow Light"/>
                <a:ea typeface="Barlow Light"/>
                <a:cs typeface="Barlow Light"/>
                <a:sym typeface="Barlow Light"/>
              </a:rPr>
              <a:t>Venus has a beautiful name, but it’s terribly hot, even hotter than Mercury</a:t>
            </a:r>
            <a:endParaRPr sz="1200">
              <a:solidFill>
                <a:schemeClr val="lt1"/>
              </a:solidFill>
              <a:latin typeface="Barlow Light"/>
              <a:ea typeface="Barlow Light"/>
              <a:cs typeface="Barlow Light"/>
              <a:sym typeface="Barlow Light"/>
            </a:endParaRPr>
          </a:p>
        </p:txBody>
      </p:sp>
      <p:sp>
        <p:nvSpPr>
          <p:cNvPr id="2578" name="Google Shape;2578;p36"/>
          <p:cNvSpPr txBox="1"/>
          <p:nvPr/>
        </p:nvSpPr>
        <p:spPr>
          <a:xfrm>
            <a:off x="5113320" y="2427885"/>
            <a:ext cx="2050800" cy="257100"/>
          </a:xfrm>
          <a:prstGeom prst="rect">
            <a:avLst/>
          </a:prstGeom>
          <a:noFill/>
          <a:ln>
            <a:noFill/>
          </a:ln>
        </p:spPr>
        <p:txBody>
          <a:bodyPr spcFirstLastPara="1" wrap="square" lIns="0" tIns="6350" rIns="0" bIns="0" anchor="b" anchorCtr="0">
            <a:noAutofit/>
          </a:bodyPr>
          <a:lstStyle/>
          <a:p>
            <a:pPr marL="12700" marR="0" lvl="0" indent="0" algn="l" rtl="0">
              <a:lnSpc>
                <a:spcPct val="100000"/>
              </a:lnSpc>
              <a:spcBef>
                <a:spcPts val="0"/>
              </a:spcBef>
              <a:spcAft>
                <a:spcPts val="0"/>
              </a:spcAft>
              <a:buNone/>
            </a:pPr>
            <a:r>
              <a:rPr lang="en">
                <a:solidFill>
                  <a:schemeClr val="lt1"/>
                </a:solidFill>
                <a:latin typeface="Mystery Quest"/>
                <a:ea typeface="Mystery Quest"/>
                <a:cs typeface="Mystery Quest"/>
                <a:sym typeface="Mystery Quest"/>
              </a:rPr>
              <a:t>Venus</a:t>
            </a:r>
            <a:endParaRPr>
              <a:solidFill>
                <a:schemeClr val="lt1"/>
              </a:solidFill>
              <a:latin typeface="Mystery Quest"/>
              <a:ea typeface="Mystery Quest"/>
              <a:cs typeface="Mystery Quest"/>
              <a:sym typeface="Mystery Quest"/>
            </a:endParaRPr>
          </a:p>
        </p:txBody>
      </p:sp>
      <p:sp>
        <p:nvSpPr>
          <p:cNvPr id="2579" name="Google Shape;2579;p36"/>
          <p:cNvSpPr txBox="1"/>
          <p:nvPr/>
        </p:nvSpPr>
        <p:spPr>
          <a:xfrm>
            <a:off x="3113000" y="1542500"/>
            <a:ext cx="2886900" cy="453300"/>
          </a:xfrm>
          <a:prstGeom prst="rect">
            <a:avLst/>
          </a:prstGeom>
          <a:noFill/>
          <a:ln>
            <a:noFill/>
          </a:ln>
        </p:spPr>
        <p:txBody>
          <a:bodyPr spcFirstLastPara="1" wrap="square" lIns="0" tIns="6350" rIns="0" bIns="0" anchor="t" anchorCtr="0">
            <a:noAutofit/>
          </a:bodyPr>
          <a:lstStyle/>
          <a:p>
            <a:pPr marL="12700" marR="0" lvl="0" indent="0" algn="ctr" rtl="0">
              <a:lnSpc>
                <a:spcPct val="100000"/>
              </a:lnSpc>
              <a:spcBef>
                <a:spcPts val="0"/>
              </a:spcBef>
              <a:spcAft>
                <a:spcPts val="0"/>
              </a:spcAft>
              <a:buNone/>
            </a:pPr>
            <a:r>
              <a:rPr lang="en" sz="1200">
                <a:solidFill>
                  <a:schemeClr val="lt1"/>
                </a:solidFill>
                <a:latin typeface="Roboto Condensed Light"/>
                <a:ea typeface="Roboto Condensed Light"/>
                <a:cs typeface="Roboto Condensed Light"/>
                <a:sym typeface="Roboto Condensed Light"/>
              </a:rPr>
              <a:t>Neptune is the fourth-largest planet by diameter in our Solar System</a:t>
            </a:r>
            <a:endParaRPr sz="1200">
              <a:solidFill>
                <a:schemeClr val="lt1"/>
              </a:solidFill>
              <a:latin typeface="Roboto Condensed Light"/>
              <a:ea typeface="Roboto Condensed Light"/>
              <a:cs typeface="Roboto Condensed Light"/>
              <a:sym typeface="Roboto Condensed Light"/>
            </a:endParaRPr>
          </a:p>
        </p:txBody>
      </p:sp>
      <p:sp>
        <p:nvSpPr>
          <p:cNvPr id="2580" name="Google Shape;2580;p36"/>
          <p:cNvSpPr txBox="1"/>
          <p:nvPr/>
        </p:nvSpPr>
        <p:spPr>
          <a:xfrm>
            <a:off x="3531063" y="1258839"/>
            <a:ext cx="2050800" cy="257100"/>
          </a:xfrm>
          <a:prstGeom prst="rect">
            <a:avLst/>
          </a:prstGeom>
          <a:noFill/>
          <a:ln>
            <a:noFill/>
          </a:ln>
        </p:spPr>
        <p:txBody>
          <a:bodyPr spcFirstLastPara="1" wrap="square" lIns="0" tIns="6350" rIns="0" bIns="0" anchor="b" anchorCtr="0">
            <a:noAutofit/>
          </a:bodyPr>
          <a:lstStyle/>
          <a:p>
            <a:pPr marL="0" lvl="0" indent="0" algn="ctr" rtl="0">
              <a:spcBef>
                <a:spcPts val="0"/>
              </a:spcBef>
              <a:spcAft>
                <a:spcPts val="0"/>
              </a:spcAft>
              <a:buClr>
                <a:srgbClr val="2A2F3D"/>
              </a:buClr>
              <a:buSzPts val="600"/>
              <a:buFont typeface="Arial"/>
              <a:buNone/>
            </a:pPr>
            <a:r>
              <a:rPr lang="en">
                <a:solidFill>
                  <a:schemeClr val="lt1"/>
                </a:solidFill>
                <a:latin typeface="Mystery Quest"/>
                <a:ea typeface="Mystery Quest"/>
                <a:cs typeface="Mystery Quest"/>
                <a:sym typeface="Mystery Quest"/>
              </a:rPr>
              <a:t>Neptune</a:t>
            </a:r>
            <a:endParaRPr>
              <a:solidFill>
                <a:schemeClr val="lt1"/>
              </a:solidFill>
              <a:latin typeface="Mystery Quest"/>
              <a:ea typeface="Mystery Quest"/>
              <a:cs typeface="Mystery Quest"/>
              <a:sym typeface="Mystery Quest"/>
            </a:endParaRPr>
          </a:p>
        </p:txBody>
      </p:sp>
      <p:sp>
        <p:nvSpPr>
          <p:cNvPr id="2581" name="Google Shape;2581;p36"/>
          <p:cNvSpPr txBox="1"/>
          <p:nvPr/>
        </p:nvSpPr>
        <p:spPr>
          <a:xfrm>
            <a:off x="1971796" y="2174451"/>
            <a:ext cx="2050800" cy="257100"/>
          </a:xfrm>
          <a:prstGeom prst="rect">
            <a:avLst/>
          </a:prstGeom>
          <a:noFill/>
          <a:ln>
            <a:noFill/>
          </a:ln>
        </p:spPr>
        <p:txBody>
          <a:bodyPr spcFirstLastPara="1" wrap="square" lIns="0" tIns="6350" rIns="0" bIns="0" anchor="b" anchorCtr="0">
            <a:noAutofit/>
          </a:bodyPr>
          <a:lstStyle/>
          <a:p>
            <a:pPr marL="12700" marR="0" lvl="0" indent="0" algn="r" rtl="0">
              <a:lnSpc>
                <a:spcPct val="100000"/>
              </a:lnSpc>
              <a:spcBef>
                <a:spcPts val="0"/>
              </a:spcBef>
              <a:spcAft>
                <a:spcPts val="0"/>
              </a:spcAft>
              <a:buNone/>
            </a:pPr>
            <a:r>
              <a:rPr lang="en">
                <a:solidFill>
                  <a:schemeClr val="lt1"/>
                </a:solidFill>
                <a:latin typeface="Mystery Quest"/>
                <a:ea typeface="Mystery Quest"/>
                <a:cs typeface="Mystery Quest"/>
                <a:sym typeface="Mystery Quest"/>
              </a:rPr>
              <a:t>20%</a:t>
            </a:r>
            <a:endParaRPr>
              <a:solidFill>
                <a:schemeClr val="lt1"/>
              </a:solidFill>
              <a:latin typeface="Mystery Quest"/>
              <a:ea typeface="Mystery Quest"/>
              <a:cs typeface="Mystery Quest"/>
              <a:sym typeface="Mystery Quest"/>
            </a:endParaRPr>
          </a:p>
        </p:txBody>
      </p:sp>
      <p:sp>
        <p:nvSpPr>
          <p:cNvPr id="2582" name="Google Shape;2582;p36"/>
          <p:cNvSpPr txBox="1"/>
          <p:nvPr/>
        </p:nvSpPr>
        <p:spPr>
          <a:xfrm>
            <a:off x="5082521" y="2174451"/>
            <a:ext cx="2050800" cy="257100"/>
          </a:xfrm>
          <a:prstGeom prst="rect">
            <a:avLst/>
          </a:prstGeom>
          <a:noFill/>
          <a:ln>
            <a:noFill/>
          </a:ln>
        </p:spPr>
        <p:txBody>
          <a:bodyPr spcFirstLastPara="1" wrap="square" lIns="0" tIns="6350" rIns="0" bIns="0" anchor="b" anchorCtr="0">
            <a:noAutofit/>
          </a:bodyPr>
          <a:lstStyle/>
          <a:p>
            <a:pPr marL="12700" marR="0" lvl="0" indent="0" algn="l" rtl="0">
              <a:lnSpc>
                <a:spcPct val="100000"/>
              </a:lnSpc>
              <a:spcBef>
                <a:spcPts val="0"/>
              </a:spcBef>
              <a:spcAft>
                <a:spcPts val="0"/>
              </a:spcAft>
              <a:buNone/>
            </a:pPr>
            <a:r>
              <a:rPr lang="en">
                <a:solidFill>
                  <a:schemeClr val="lt1"/>
                </a:solidFill>
                <a:latin typeface="Mystery Quest"/>
                <a:ea typeface="Mystery Quest"/>
                <a:cs typeface="Mystery Quest"/>
                <a:sym typeface="Mystery Quest"/>
              </a:rPr>
              <a:t>30%</a:t>
            </a:r>
            <a:endParaRPr>
              <a:solidFill>
                <a:schemeClr val="lt1"/>
              </a:solidFill>
              <a:latin typeface="Mystery Quest"/>
              <a:ea typeface="Mystery Quest"/>
              <a:cs typeface="Mystery Quest"/>
              <a:sym typeface="Mystery Quest"/>
            </a:endParaRPr>
          </a:p>
        </p:txBody>
      </p:sp>
      <p:sp>
        <p:nvSpPr>
          <p:cNvPr id="2583" name="Google Shape;2583;p36"/>
          <p:cNvSpPr txBox="1"/>
          <p:nvPr/>
        </p:nvSpPr>
        <p:spPr>
          <a:xfrm>
            <a:off x="3531063" y="1005404"/>
            <a:ext cx="2050800" cy="257100"/>
          </a:xfrm>
          <a:prstGeom prst="rect">
            <a:avLst/>
          </a:prstGeom>
          <a:noFill/>
          <a:ln>
            <a:noFill/>
          </a:ln>
        </p:spPr>
        <p:txBody>
          <a:bodyPr spcFirstLastPara="1" wrap="square" lIns="0" tIns="6350" rIns="0" bIns="0" anchor="b" anchorCtr="0">
            <a:noAutofit/>
          </a:bodyPr>
          <a:lstStyle/>
          <a:p>
            <a:pPr marL="0" lvl="0" indent="0" algn="ctr" rtl="0">
              <a:spcBef>
                <a:spcPts val="0"/>
              </a:spcBef>
              <a:spcAft>
                <a:spcPts val="0"/>
              </a:spcAft>
              <a:buClr>
                <a:srgbClr val="2A2F3D"/>
              </a:buClr>
              <a:buSzPts val="600"/>
              <a:buFont typeface="Arial"/>
              <a:buNone/>
            </a:pPr>
            <a:r>
              <a:rPr lang="en">
                <a:solidFill>
                  <a:schemeClr val="lt1"/>
                </a:solidFill>
                <a:latin typeface="Mystery Quest"/>
                <a:ea typeface="Mystery Quest"/>
                <a:cs typeface="Mystery Quest"/>
                <a:sym typeface="Mystery Quest"/>
              </a:rPr>
              <a:t>50%</a:t>
            </a:r>
            <a:endParaRPr>
              <a:solidFill>
                <a:schemeClr val="lt1"/>
              </a:solidFill>
              <a:latin typeface="Mystery Quest"/>
              <a:ea typeface="Mystery Quest"/>
              <a:cs typeface="Mystery Quest"/>
              <a:sym typeface="Mystery Quest"/>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2587"/>
        <p:cNvGrpSpPr/>
        <p:nvPr/>
      </p:nvGrpSpPr>
      <p:grpSpPr>
        <a:xfrm>
          <a:off x="0" y="0"/>
          <a:ext cx="0" cy="0"/>
          <a:chOff x="0" y="0"/>
          <a:chExt cx="0" cy="0"/>
        </a:xfrm>
      </p:grpSpPr>
      <p:sp>
        <p:nvSpPr>
          <p:cNvPr id="2588" name="Google Shape;2588;p37"/>
          <p:cNvSpPr txBox="1">
            <a:spLocks noGrp="1"/>
          </p:cNvSpPr>
          <p:nvPr>
            <p:ph type="title"/>
          </p:nvPr>
        </p:nvSpPr>
        <p:spPr>
          <a:xfrm>
            <a:off x="720000" y="445025"/>
            <a:ext cx="7692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If You Want to Modify This Graph, Click on It, Follow the Link, Change the Data and Replace It</a:t>
            </a:r>
            <a:endParaRPr/>
          </a:p>
        </p:txBody>
      </p:sp>
      <p:pic>
        <p:nvPicPr>
          <p:cNvPr id="2589" name="Google Shape;2589;p37" title="Gráfico">
            <a:hlinkClick r:id="rId3"/>
          </p:cNvPr>
          <p:cNvPicPr preferRelativeResize="0"/>
          <p:nvPr/>
        </p:nvPicPr>
        <p:blipFill rotWithShape="1">
          <a:blip r:embed="rId4">
            <a:alphaModFix/>
          </a:blip>
          <a:srcRect l="19939" r="19945"/>
          <a:stretch/>
        </p:blipFill>
        <p:spPr>
          <a:xfrm>
            <a:off x="3517775" y="1423600"/>
            <a:ext cx="2108451" cy="2169199"/>
          </a:xfrm>
          <a:prstGeom prst="rect">
            <a:avLst/>
          </a:prstGeom>
          <a:noFill/>
          <a:ln>
            <a:noFill/>
          </a:ln>
        </p:spPr>
      </p:pic>
      <p:sp>
        <p:nvSpPr>
          <p:cNvPr id="2590" name="Google Shape;2590;p37"/>
          <p:cNvSpPr txBox="1"/>
          <p:nvPr/>
        </p:nvSpPr>
        <p:spPr>
          <a:xfrm>
            <a:off x="1276050" y="2006850"/>
            <a:ext cx="2049000" cy="3204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1800">
                <a:solidFill>
                  <a:srgbClr val="46132F"/>
                </a:solidFill>
                <a:latin typeface="Mystery Quest"/>
                <a:ea typeface="Mystery Quest"/>
                <a:cs typeface="Mystery Quest"/>
                <a:sym typeface="Mystery Quest"/>
              </a:rPr>
              <a:t>Mars</a:t>
            </a:r>
            <a:endParaRPr sz="1800">
              <a:solidFill>
                <a:srgbClr val="46132F"/>
              </a:solidFill>
              <a:latin typeface="Mystery Quest"/>
              <a:ea typeface="Mystery Quest"/>
              <a:cs typeface="Mystery Quest"/>
              <a:sym typeface="Mystery Quest"/>
            </a:endParaRPr>
          </a:p>
        </p:txBody>
      </p:sp>
      <p:sp>
        <p:nvSpPr>
          <p:cNvPr id="2591" name="Google Shape;2591;p37"/>
          <p:cNvSpPr txBox="1"/>
          <p:nvPr/>
        </p:nvSpPr>
        <p:spPr>
          <a:xfrm>
            <a:off x="862600" y="2318975"/>
            <a:ext cx="2462400" cy="954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200">
                <a:solidFill>
                  <a:srgbClr val="46132F"/>
                </a:solidFill>
                <a:latin typeface="Barlow Light"/>
                <a:ea typeface="Barlow Light"/>
                <a:cs typeface="Barlow Light"/>
                <a:sym typeface="Barlow Light"/>
              </a:rPr>
              <a:t>Despite being red, Mars is a cold place. It’s full of iron oxide dust</a:t>
            </a:r>
            <a:endParaRPr sz="1200">
              <a:solidFill>
                <a:srgbClr val="46132F"/>
              </a:solidFill>
              <a:latin typeface="Barlow Light"/>
              <a:ea typeface="Barlow Light"/>
              <a:cs typeface="Barlow Light"/>
              <a:sym typeface="Barlow Light"/>
            </a:endParaRPr>
          </a:p>
        </p:txBody>
      </p:sp>
      <p:sp>
        <p:nvSpPr>
          <p:cNvPr id="2592" name="Google Shape;2592;p37"/>
          <p:cNvSpPr txBox="1"/>
          <p:nvPr/>
        </p:nvSpPr>
        <p:spPr>
          <a:xfrm>
            <a:off x="3547513" y="3731650"/>
            <a:ext cx="2049000" cy="320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800">
                <a:solidFill>
                  <a:srgbClr val="46132F"/>
                </a:solidFill>
                <a:latin typeface="Mystery Quest"/>
                <a:ea typeface="Mystery Quest"/>
                <a:cs typeface="Mystery Quest"/>
                <a:sym typeface="Mystery Quest"/>
              </a:rPr>
              <a:t>Venus</a:t>
            </a:r>
            <a:endParaRPr sz="1800">
              <a:solidFill>
                <a:srgbClr val="46132F"/>
              </a:solidFill>
              <a:latin typeface="Mystery Quest"/>
              <a:ea typeface="Mystery Quest"/>
              <a:cs typeface="Mystery Quest"/>
              <a:sym typeface="Mystery Quest"/>
            </a:endParaRPr>
          </a:p>
        </p:txBody>
      </p:sp>
      <p:sp>
        <p:nvSpPr>
          <p:cNvPr id="2593" name="Google Shape;2593;p37"/>
          <p:cNvSpPr txBox="1"/>
          <p:nvPr/>
        </p:nvSpPr>
        <p:spPr>
          <a:xfrm>
            <a:off x="3340775" y="4043775"/>
            <a:ext cx="2462400" cy="69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46132F"/>
                </a:solidFill>
                <a:latin typeface="Barlow Light"/>
                <a:ea typeface="Barlow Light"/>
                <a:cs typeface="Barlow Light"/>
                <a:sym typeface="Barlow Light"/>
              </a:rPr>
              <a:t>Venus has a beautiful name and is the second planet from the Sun</a:t>
            </a:r>
            <a:endParaRPr sz="1200">
              <a:solidFill>
                <a:srgbClr val="46132F"/>
              </a:solidFill>
              <a:latin typeface="Barlow Light"/>
              <a:ea typeface="Barlow Light"/>
              <a:cs typeface="Barlow Light"/>
              <a:sym typeface="Barlow Light"/>
            </a:endParaRPr>
          </a:p>
        </p:txBody>
      </p:sp>
      <p:sp>
        <p:nvSpPr>
          <p:cNvPr id="2594" name="Google Shape;2594;p37"/>
          <p:cNvSpPr txBox="1"/>
          <p:nvPr/>
        </p:nvSpPr>
        <p:spPr>
          <a:xfrm>
            <a:off x="5818975" y="2006850"/>
            <a:ext cx="2049000" cy="3204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800">
                <a:solidFill>
                  <a:srgbClr val="46132F"/>
                </a:solidFill>
                <a:latin typeface="Mystery Quest"/>
                <a:ea typeface="Mystery Quest"/>
                <a:cs typeface="Mystery Quest"/>
                <a:sym typeface="Mystery Quest"/>
              </a:rPr>
              <a:t>Saturn</a:t>
            </a:r>
            <a:endParaRPr sz="1800">
              <a:solidFill>
                <a:srgbClr val="46132F"/>
              </a:solidFill>
              <a:latin typeface="Mystery Quest"/>
              <a:ea typeface="Mystery Quest"/>
              <a:cs typeface="Mystery Quest"/>
              <a:sym typeface="Mystery Quest"/>
            </a:endParaRPr>
          </a:p>
        </p:txBody>
      </p:sp>
      <p:sp>
        <p:nvSpPr>
          <p:cNvPr id="2595" name="Google Shape;2595;p37"/>
          <p:cNvSpPr txBox="1"/>
          <p:nvPr/>
        </p:nvSpPr>
        <p:spPr>
          <a:xfrm>
            <a:off x="5818950" y="2318975"/>
            <a:ext cx="2462400" cy="9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rgbClr val="46132F"/>
                </a:solidFill>
                <a:latin typeface="Barlow Light"/>
                <a:ea typeface="Barlow Light"/>
                <a:cs typeface="Barlow Light"/>
                <a:sym typeface="Barlow Light"/>
              </a:rPr>
              <a:t>Saturn is a gas giant, composed mostly of hydrogen and helium</a:t>
            </a:r>
            <a:endParaRPr sz="1200">
              <a:solidFill>
                <a:srgbClr val="46132F"/>
              </a:solidFill>
              <a:latin typeface="Barlow Light"/>
              <a:ea typeface="Barlow Light"/>
              <a:cs typeface="Barlow Light"/>
              <a:sym typeface="Barlow Light"/>
            </a:endParaRPr>
          </a:p>
        </p:txBody>
      </p:sp>
      <p:sp>
        <p:nvSpPr>
          <p:cNvPr id="2596" name="Google Shape;2596;p37"/>
          <p:cNvSpPr txBox="1"/>
          <p:nvPr/>
        </p:nvSpPr>
        <p:spPr>
          <a:xfrm>
            <a:off x="3880725" y="2082000"/>
            <a:ext cx="489300" cy="24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6DE"/>
                </a:solidFill>
                <a:latin typeface="Mystery Quest"/>
                <a:ea typeface="Mystery Quest"/>
                <a:cs typeface="Mystery Quest"/>
                <a:sym typeface="Mystery Quest"/>
              </a:rPr>
              <a:t>30%</a:t>
            </a:r>
            <a:endParaRPr>
              <a:solidFill>
                <a:srgbClr val="FFF6DE"/>
              </a:solidFill>
              <a:latin typeface="Mystery Quest"/>
              <a:ea typeface="Mystery Quest"/>
              <a:cs typeface="Mystery Quest"/>
              <a:sym typeface="Mystery Quest"/>
            </a:endParaRPr>
          </a:p>
        </p:txBody>
      </p:sp>
      <p:sp>
        <p:nvSpPr>
          <p:cNvPr id="2597" name="Google Shape;2597;p37"/>
          <p:cNvSpPr txBox="1"/>
          <p:nvPr/>
        </p:nvSpPr>
        <p:spPr>
          <a:xfrm>
            <a:off x="4773900" y="2082000"/>
            <a:ext cx="489300" cy="24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46132F"/>
                </a:solidFill>
                <a:latin typeface="Mystery Quest"/>
                <a:ea typeface="Mystery Quest"/>
                <a:cs typeface="Mystery Quest"/>
                <a:sym typeface="Mystery Quest"/>
              </a:rPr>
              <a:t>30%</a:t>
            </a:r>
            <a:endParaRPr>
              <a:solidFill>
                <a:srgbClr val="46132F"/>
              </a:solidFill>
              <a:latin typeface="Mystery Quest"/>
              <a:ea typeface="Mystery Quest"/>
              <a:cs typeface="Mystery Quest"/>
              <a:sym typeface="Mystery Quest"/>
            </a:endParaRPr>
          </a:p>
        </p:txBody>
      </p:sp>
      <p:sp>
        <p:nvSpPr>
          <p:cNvPr id="2598" name="Google Shape;2598;p37"/>
          <p:cNvSpPr txBox="1"/>
          <p:nvPr/>
        </p:nvSpPr>
        <p:spPr>
          <a:xfrm>
            <a:off x="4297313" y="2815025"/>
            <a:ext cx="561900" cy="24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6DE"/>
                </a:solidFill>
                <a:latin typeface="Mystery Quest"/>
                <a:ea typeface="Mystery Quest"/>
                <a:cs typeface="Mystery Quest"/>
                <a:sym typeface="Mystery Quest"/>
              </a:rPr>
              <a:t>40%</a:t>
            </a:r>
            <a:endParaRPr>
              <a:solidFill>
                <a:srgbClr val="FFF6DE"/>
              </a:solidFill>
              <a:latin typeface="Mystery Quest"/>
              <a:ea typeface="Mystery Quest"/>
              <a:cs typeface="Mystery Quest"/>
              <a:sym typeface="Mystery Quest"/>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2602"/>
        <p:cNvGrpSpPr/>
        <p:nvPr/>
      </p:nvGrpSpPr>
      <p:grpSpPr>
        <a:xfrm>
          <a:off x="0" y="0"/>
          <a:ext cx="0" cy="0"/>
          <a:chOff x="0" y="0"/>
          <a:chExt cx="0" cy="0"/>
        </a:xfrm>
      </p:grpSpPr>
      <p:sp>
        <p:nvSpPr>
          <p:cNvPr id="2603" name="Google Shape;2603;p38"/>
          <p:cNvSpPr txBox="1">
            <a:spLocks noGrp="1"/>
          </p:cNvSpPr>
          <p:nvPr>
            <p:ph type="title"/>
          </p:nvPr>
        </p:nvSpPr>
        <p:spPr>
          <a:xfrm>
            <a:off x="720000" y="445025"/>
            <a:ext cx="7692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Infographics Make Your Idea Understandable…</a:t>
            </a:r>
            <a:endParaRPr/>
          </a:p>
        </p:txBody>
      </p:sp>
      <p:grpSp>
        <p:nvGrpSpPr>
          <p:cNvPr id="2604" name="Google Shape;2604;p38"/>
          <p:cNvGrpSpPr/>
          <p:nvPr/>
        </p:nvGrpSpPr>
        <p:grpSpPr>
          <a:xfrm>
            <a:off x="3265927" y="2413705"/>
            <a:ext cx="748048" cy="542020"/>
            <a:chOff x="1622975" y="1705725"/>
            <a:chExt cx="372200" cy="269675"/>
          </a:xfrm>
        </p:grpSpPr>
        <p:sp>
          <p:nvSpPr>
            <p:cNvPr id="2605" name="Google Shape;2605;p38"/>
            <p:cNvSpPr/>
            <p:nvPr/>
          </p:nvSpPr>
          <p:spPr>
            <a:xfrm>
              <a:off x="1768875" y="1705725"/>
              <a:ext cx="80375" cy="57425"/>
            </a:xfrm>
            <a:custGeom>
              <a:avLst/>
              <a:gdLst/>
              <a:ahLst/>
              <a:cxnLst/>
              <a:rect l="l" t="t" r="r" b="b"/>
              <a:pathLst>
                <a:path w="3215" h="2297" extrusionOk="0">
                  <a:moveTo>
                    <a:pt x="2067" y="460"/>
                  </a:moveTo>
                  <a:cubicBezTo>
                    <a:pt x="2438" y="472"/>
                    <a:pt x="2735" y="777"/>
                    <a:pt x="2735" y="1148"/>
                  </a:cubicBezTo>
                  <a:cubicBezTo>
                    <a:pt x="2735" y="1524"/>
                    <a:pt x="2438" y="1829"/>
                    <a:pt x="2067" y="1837"/>
                  </a:cubicBezTo>
                  <a:lnTo>
                    <a:pt x="1149" y="1837"/>
                  </a:lnTo>
                  <a:cubicBezTo>
                    <a:pt x="777" y="1829"/>
                    <a:pt x="481" y="1524"/>
                    <a:pt x="481" y="1148"/>
                  </a:cubicBezTo>
                  <a:cubicBezTo>
                    <a:pt x="481" y="777"/>
                    <a:pt x="777" y="472"/>
                    <a:pt x="1149" y="460"/>
                  </a:cubicBezTo>
                  <a:close/>
                  <a:moveTo>
                    <a:pt x="1149" y="0"/>
                  </a:moveTo>
                  <a:cubicBezTo>
                    <a:pt x="514" y="0"/>
                    <a:pt x="1" y="514"/>
                    <a:pt x="1" y="1148"/>
                  </a:cubicBezTo>
                  <a:cubicBezTo>
                    <a:pt x="1" y="1783"/>
                    <a:pt x="514" y="2296"/>
                    <a:pt x="1149" y="2296"/>
                  </a:cubicBezTo>
                  <a:lnTo>
                    <a:pt x="2067" y="2296"/>
                  </a:lnTo>
                  <a:cubicBezTo>
                    <a:pt x="2701" y="2296"/>
                    <a:pt x="3215" y="1783"/>
                    <a:pt x="3215" y="1148"/>
                  </a:cubicBezTo>
                  <a:cubicBezTo>
                    <a:pt x="3215" y="514"/>
                    <a:pt x="2701" y="0"/>
                    <a:pt x="2067" y="0"/>
                  </a:cubicBez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8"/>
            <p:cNvSpPr/>
            <p:nvPr/>
          </p:nvSpPr>
          <p:spPr>
            <a:xfrm>
              <a:off x="1797575" y="1740150"/>
              <a:ext cx="22975" cy="34475"/>
            </a:xfrm>
            <a:custGeom>
              <a:avLst/>
              <a:gdLst/>
              <a:ahLst/>
              <a:cxnLst/>
              <a:rect l="l" t="t" r="r" b="b"/>
              <a:pathLst>
                <a:path w="919" h="1379" extrusionOk="0">
                  <a:moveTo>
                    <a:pt x="460" y="1"/>
                  </a:moveTo>
                  <a:cubicBezTo>
                    <a:pt x="326" y="1"/>
                    <a:pt x="213" y="97"/>
                    <a:pt x="193" y="230"/>
                  </a:cubicBezTo>
                  <a:lnTo>
                    <a:pt x="1" y="1378"/>
                  </a:lnTo>
                  <a:lnTo>
                    <a:pt x="919" y="1378"/>
                  </a:lnTo>
                  <a:lnTo>
                    <a:pt x="727" y="226"/>
                  </a:lnTo>
                  <a:cubicBezTo>
                    <a:pt x="706" y="97"/>
                    <a:pt x="593" y="1"/>
                    <a:pt x="460" y="1"/>
                  </a:cubicBez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8"/>
            <p:cNvSpPr/>
            <p:nvPr/>
          </p:nvSpPr>
          <p:spPr>
            <a:xfrm>
              <a:off x="1622975" y="1820575"/>
              <a:ext cx="59950" cy="45875"/>
            </a:xfrm>
            <a:custGeom>
              <a:avLst/>
              <a:gdLst/>
              <a:ahLst/>
              <a:cxnLst/>
              <a:rect l="l" t="t" r="r" b="b"/>
              <a:pathLst>
                <a:path w="2398" h="1835" extrusionOk="0">
                  <a:moveTo>
                    <a:pt x="327" y="0"/>
                  </a:moveTo>
                  <a:cubicBezTo>
                    <a:pt x="99" y="0"/>
                    <a:pt x="1" y="343"/>
                    <a:pt x="252" y="445"/>
                  </a:cubicBezTo>
                  <a:lnTo>
                    <a:pt x="1638" y="962"/>
                  </a:lnTo>
                  <a:cubicBezTo>
                    <a:pt x="1817" y="1029"/>
                    <a:pt x="1934" y="1200"/>
                    <a:pt x="1934" y="1392"/>
                  </a:cubicBezTo>
                  <a:lnTo>
                    <a:pt x="1934" y="1605"/>
                  </a:lnTo>
                  <a:cubicBezTo>
                    <a:pt x="1934" y="1730"/>
                    <a:pt x="2038" y="1835"/>
                    <a:pt x="2163" y="1835"/>
                  </a:cubicBezTo>
                  <a:cubicBezTo>
                    <a:pt x="2293" y="1835"/>
                    <a:pt x="2393" y="1734"/>
                    <a:pt x="2397" y="1609"/>
                  </a:cubicBezTo>
                  <a:lnTo>
                    <a:pt x="2397" y="1396"/>
                  </a:lnTo>
                  <a:cubicBezTo>
                    <a:pt x="2393" y="1012"/>
                    <a:pt x="2159" y="670"/>
                    <a:pt x="1800" y="536"/>
                  </a:cubicBezTo>
                  <a:lnTo>
                    <a:pt x="410" y="15"/>
                  </a:lnTo>
                  <a:cubicBezTo>
                    <a:pt x="381" y="5"/>
                    <a:pt x="353" y="0"/>
                    <a:pt x="327" y="0"/>
                  </a:cubicBez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8"/>
            <p:cNvSpPr/>
            <p:nvPr/>
          </p:nvSpPr>
          <p:spPr>
            <a:xfrm>
              <a:off x="1935325" y="1820475"/>
              <a:ext cx="59850" cy="45975"/>
            </a:xfrm>
            <a:custGeom>
              <a:avLst/>
              <a:gdLst/>
              <a:ahLst/>
              <a:cxnLst/>
              <a:rect l="l" t="t" r="r" b="b"/>
              <a:pathLst>
                <a:path w="2394" h="1839" extrusionOk="0">
                  <a:moveTo>
                    <a:pt x="2066" y="0"/>
                  </a:moveTo>
                  <a:cubicBezTo>
                    <a:pt x="2040" y="0"/>
                    <a:pt x="2012" y="5"/>
                    <a:pt x="1983" y="14"/>
                  </a:cubicBezTo>
                  <a:lnTo>
                    <a:pt x="597" y="536"/>
                  </a:lnTo>
                  <a:cubicBezTo>
                    <a:pt x="238" y="674"/>
                    <a:pt x="0" y="1016"/>
                    <a:pt x="0" y="1396"/>
                  </a:cubicBezTo>
                  <a:lnTo>
                    <a:pt x="0" y="1609"/>
                  </a:lnTo>
                  <a:cubicBezTo>
                    <a:pt x="0" y="1734"/>
                    <a:pt x="101" y="1839"/>
                    <a:pt x="230" y="1839"/>
                  </a:cubicBezTo>
                  <a:cubicBezTo>
                    <a:pt x="355" y="1839"/>
                    <a:pt x="460" y="1734"/>
                    <a:pt x="460" y="1609"/>
                  </a:cubicBezTo>
                  <a:lnTo>
                    <a:pt x="460" y="1396"/>
                  </a:lnTo>
                  <a:cubicBezTo>
                    <a:pt x="460" y="1204"/>
                    <a:pt x="576" y="1037"/>
                    <a:pt x="756" y="966"/>
                  </a:cubicBezTo>
                  <a:lnTo>
                    <a:pt x="2146" y="444"/>
                  </a:lnTo>
                  <a:cubicBezTo>
                    <a:pt x="2393" y="343"/>
                    <a:pt x="2294" y="0"/>
                    <a:pt x="2066" y="0"/>
                  </a:cubicBez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8"/>
            <p:cNvSpPr/>
            <p:nvPr/>
          </p:nvSpPr>
          <p:spPr>
            <a:xfrm>
              <a:off x="1677050" y="1814775"/>
              <a:ext cx="264025" cy="160625"/>
            </a:xfrm>
            <a:custGeom>
              <a:avLst/>
              <a:gdLst/>
              <a:ahLst/>
              <a:cxnLst/>
              <a:rect l="l" t="t" r="r" b="b"/>
              <a:pathLst>
                <a:path w="10561" h="6425" extrusionOk="0">
                  <a:moveTo>
                    <a:pt x="0" y="0"/>
                  </a:moveTo>
                  <a:lnTo>
                    <a:pt x="0" y="5047"/>
                  </a:lnTo>
                  <a:cubicBezTo>
                    <a:pt x="0" y="5806"/>
                    <a:pt x="618" y="6424"/>
                    <a:pt x="1378" y="6424"/>
                  </a:cubicBezTo>
                  <a:lnTo>
                    <a:pt x="9183" y="6424"/>
                  </a:lnTo>
                  <a:cubicBezTo>
                    <a:pt x="9943" y="6424"/>
                    <a:pt x="10561" y="5806"/>
                    <a:pt x="10561" y="5047"/>
                  </a:cubicBezTo>
                  <a:lnTo>
                    <a:pt x="10561" y="0"/>
                  </a:ln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8"/>
            <p:cNvSpPr/>
            <p:nvPr/>
          </p:nvSpPr>
          <p:spPr>
            <a:xfrm>
              <a:off x="1677050" y="1814775"/>
              <a:ext cx="264025" cy="160625"/>
            </a:xfrm>
            <a:custGeom>
              <a:avLst/>
              <a:gdLst/>
              <a:ahLst/>
              <a:cxnLst/>
              <a:rect l="l" t="t" r="r" b="b"/>
              <a:pathLst>
                <a:path w="10561" h="6425" extrusionOk="0">
                  <a:moveTo>
                    <a:pt x="0" y="0"/>
                  </a:moveTo>
                  <a:lnTo>
                    <a:pt x="0" y="5047"/>
                  </a:lnTo>
                  <a:cubicBezTo>
                    <a:pt x="0" y="5806"/>
                    <a:pt x="618" y="6424"/>
                    <a:pt x="1378" y="6424"/>
                  </a:cubicBezTo>
                  <a:lnTo>
                    <a:pt x="2526" y="6424"/>
                  </a:lnTo>
                  <a:lnTo>
                    <a:pt x="2526" y="1607"/>
                  </a:lnTo>
                  <a:cubicBezTo>
                    <a:pt x="2526" y="973"/>
                    <a:pt x="3039" y="460"/>
                    <a:pt x="3674" y="460"/>
                  </a:cubicBezTo>
                  <a:lnTo>
                    <a:pt x="10561" y="460"/>
                  </a:lnTo>
                  <a:lnTo>
                    <a:pt x="10561" y="0"/>
                  </a:ln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8"/>
            <p:cNvSpPr/>
            <p:nvPr/>
          </p:nvSpPr>
          <p:spPr>
            <a:xfrm>
              <a:off x="1677150" y="1757375"/>
              <a:ext cx="263925" cy="34475"/>
            </a:xfrm>
            <a:custGeom>
              <a:avLst/>
              <a:gdLst/>
              <a:ahLst/>
              <a:cxnLst/>
              <a:rect l="l" t="t" r="r" b="b"/>
              <a:pathLst>
                <a:path w="10557" h="1379" extrusionOk="0">
                  <a:moveTo>
                    <a:pt x="5277" y="1"/>
                  </a:moveTo>
                  <a:cubicBezTo>
                    <a:pt x="2781" y="1"/>
                    <a:pt x="677" y="581"/>
                    <a:pt x="1" y="1378"/>
                  </a:cubicBezTo>
                  <a:lnTo>
                    <a:pt x="10557" y="1378"/>
                  </a:lnTo>
                  <a:cubicBezTo>
                    <a:pt x="9881" y="581"/>
                    <a:pt x="7773" y="1"/>
                    <a:pt x="5277" y="1"/>
                  </a:cubicBezTo>
                  <a:close/>
                </a:path>
              </a:pathLst>
            </a:custGeom>
            <a:solidFill>
              <a:srgbClr val="C6D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8"/>
            <p:cNvSpPr/>
            <p:nvPr/>
          </p:nvSpPr>
          <p:spPr>
            <a:xfrm>
              <a:off x="1665575" y="1791800"/>
              <a:ext cx="287000" cy="23000"/>
            </a:xfrm>
            <a:custGeom>
              <a:avLst/>
              <a:gdLst/>
              <a:ahLst/>
              <a:cxnLst/>
              <a:rect l="l" t="t" r="r" b="b"/>
              <a:pathLst>
                <a:path w="11480" h="920" extrusionOk="0">
                  <a:moveTo>
                    <a:pt x="11257" y="1"/>
                  </a:moveTo>
                  <a:cubicBezTo>
                    <a:pt x="11254" y="1"/>
                    <a:pt x="11252" y="1"/>
                    <a:pt x="11250" y="1"/>
                  </a:cubicBezTo>
                  <a:lnTo>
                    <a:pt x="230" y="1"/>
                  </a:lnTo>
                  <a:cubicBezTo>
                    <a:pt x="105" y="1"/>
                    <a:pt x="0" y="101"/>
                    <a:pt x="0" y="231"/>
                  </a:cubicBezTo>
                  <a:lnTo>
                    <a:pt x="0" y="690"/>
                  </a:lnTo>
                  <a:cubicBezTo>
                    <a:pt x="0" y="815"/>
                    <a:pt x="105" y="919"/>
                    <a:pt x="230" y="919"/>
                  </a:cubicBezTo>
                  <a:lnTo>
                    <a:pt x="11250" y="919"/>
                  </a:lnTo>
                  <a:cubicBezTo>
                    <a:pt x="11375" y="919"/>
                    <a:pt x="11479" y="815"/>
                    <a:pt x="11479" y="690"/>
                  </a:cubicBezTo>
                  <a:lnTo>
                    <a:pt x="11479" y="231"/>
                  </a:lnTo>
                  <a:cubicBezTo>
                    <a:pt x="11479" y="104"/>
                    <a:pt x="11379" y="1"/>
                    <a:pt x="11257" y="1"/>
                  </a:cubicBezTo>
                  <a:close/>
                </a:path>
              </a:pathLst>
            </a:custGeom>
            <a:solidFill>
              <a:srgbClr val="E6C4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8"/>
            <p:cNvSpPr/>
            <p:nvPr/>
          </p:nvSpPr>
          <p:spPr>
            <a:xfrm>
              <a:off x="1665575" y="1791825"/>
              <a:ext cx="287000" cy="22975"/>
            </a:xfrm>
            <a:custGeom>
              <a:avLst/>
              <a:gdLst/>
              <a:ahLst/>
              <a:cxnLst/>
              <a:rect l="l" t="t" r="r" b="b"/>
              <a:pathLst>
                <a:path w="11480" h="919" extrusionOk="0">
                  <a:moveTo>
                    <a:pt x="230" y="0"/>
                  </a:moveTo>
                  <a:cubicBezTo>
                    <a:pt x="105" y="0"/>
                    <a:pt x="0" y="104"/>
                    <a:pt x="0" y="230"/>
                  </a:cubicBezTo>
                  <a:lnTo>
                    <a:pt x="0" y="689"/>
                  </a:lnTo>
                  <a:cubicBezTo>
                    <a:pt x="0" y="814"/>
                    <a:pt x="105" y="918"/>
                    <a:pt x="230" y="918"/>
                  </a:cubicBezTo>
                  <a:lnTo>
                    <a:pt x="11250" y="918"/>
                  </a:lnTo>
                  <a:cubicBezTo>
                    <a:pt x="11375" y="918"/>
                    <a:pt x="11479" y="814"/>
                    <a:pt x="11479" y="689"/>
                  </a:cubicBezTo>
                  <a:lnTo>
                    <a:pt x="11479" y="459"/>
                  </a:lnTo>
                  <a:lnTo>
                    <a:pt x="2755" y="459"/>
                  </a:lnTo>
                  <a:cubicBezTo>
                    <a:pt x="2451" y="459"/>
                    <a:pt x="2451" y="0"/>
                    <a:pt x="2755" y="0"/>
                  </a:cubicBez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8"/>
            <p:cNvSpPr/>
            <p:nvPr/>
          </p:nvSpPr>
          <p:spPr>
            <a:xfrm>
              <a:off x="1677575" y="1946775"/>
              <a:ext cx="263000" cy="11500"/>
            </a:xfrm>
            <a:custGeom>
              <a:avLst/>
              <a:gdLst/>
              <a:ahLst/>
              <a:cxnLst/>
              <a:rect l="l" t="t" r="r" b="b"/>
              <a:pathLst>
                <a:path w="10520" h="460" extrusionOk="0">
                  <a:moveTo>
                    <a:pt x="0" y="1"/>
                  </a:moveTo>
                  <a:cubicBezTo>
                    <a:pt x="30" y="159"/>
                    <a:pt x="84" y="314"/>
                    <a:pt x="167" y="460"/>
                  </a:cubicBezTo>
                  <a:lnTo>
                    <a:pt x="10356" y="460"/>
                  </a:lnTo>
                  <a:cubicBezTo>
                    <a:pt x="10436" y="318"/>
                    <a:pt x="10494" y="159"/>
                    <a:pt x="10519" y="1"/>
                  </a:cubicBez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8"/>
            <p:cNvSpPr/>
            <p:nvPr/>
          </p:nvSpPr>
          <p:spPr>
            <a:xfrm>
              <a:off x="1677575" y="1946775"/>
              <a:ext cx="62625" cy="11500"/>
            </a:xfrm>
            <a:custGeom>
              <a:avLst/>
              <a:gdLst/>
              <a:ahLst/>
              <a:cxnLst/>
              <a:rect l="l" t="t" r="r" b="b"/>
              <a:pathLst>
                <a:path w="2505" h="460" extrusionOk="0">
                  <a:moveTo>
                    <a:pt x="0" y="1"/>
                  </a:moveTo>
                  <a:cubicBezTo>
                    <a:pt x="30" y="159"/>
                    <a:pt x="84" y="318"/>
                    <a:pt x="167" y="460"/>
                  </a:cubicBezTo>
                  <a:lnTo>
                    <a:pt x="2505" y="460"/>
                  </a:lnTo>
                  <a:lnTo>
                    <a:pt x="2505" y="1"/>
                  </a:ln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8"/>
            <p:cNvSpPr/>
            <p:nvPr/>
          </p:nvSpPr>
          <p:spPr>
            <a:xfrm>
              <a:off x="1677050" y="1758525"/>
              <a:ext cx="264025" cy="33325"/>
            </a:xfrm>
            <a:custGeom>
              <a:avLst/>
              <a:gdLst/>
              <a:ahLst/>
              <a:cxnLst/>
              <a:rect l="l" t="t" r="r" b="b"/>
              <a:pathLst>
                <a:path w="10561" h="1333" extrusionOk="0">
                  <a:moveTo>
                    <a:pt x="4091" y="1"/>
                  </a:moveTo>
                  <a:lnTo>
                    <a:pt x="4091" y="1"/>
                  </a:lnTo>
                  <a:cubicBezTo>
                    <a:pt x="2133" y="151"/>
                    <a:pt x="568" y="668"/>
                    <a:pt x="0" y="1332"/>
                  </a:cubicBezTo>
                  <a:lnTo>
                    <a:pt x="10561" y="1332"/>
                  </a:lnTo>
                  <a:cubicBezTo>
                    <a:pt x="10394" y="1148"/>
                    <a:pt x="10194" y="990"/>
                    <a:pt x="9972" y="873"/>
                  </a:cubicBezTo>
                  <a:lnTo>
                    <a:pt x="3411" y="873"/>
                  </a:lnTo>
                  <a:cubicBezTo>
                    <a:pt x="3110" y="873"/>
                    <a:pt x="3006" y="464"/>
                    <a:pt x="3277" y="330"/>
                  </a:cubicBezTo>
                  <a:cubicBezTo>
                    <a:pt x="3540" y="197"/>
                    <a:pt x="3811" y="88"/>
                    <a:pt x="4091" y="1"/>
                  </a:cubicBezTo>
                  <a:close/>
                </a:path>
              </a:pathLst>
            </a:custGeom>
            <a:solidFill>
              <a:srgbClr val="A0B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7" name="Google Shape;2617;p38"/>
          <p:cNvGrpSpPr/>
          <p:nvPr/>
        </p:nvGrpSpPr>
        <p:grpSpPr>
          <a:xfrm>
            <a:off x="5256622" y="2224446"/>
            <a:ext cx="589860" cy="731314"/>
            <a:chOff x="7207200" y="2772100"/>
            <a:chExt cx="296800" cy="367975"/>
          </a:xfrm>
        </p:grpSpPr>
        <p:sp>
          <p:nvSpPr>
            <p:cNvPr id="2618" name="Google Shape;2618;p38"/>
            <p:cNvSpPr/>
            <p:nvPr/>
          </p:nvSpPr>
          <p:spPr>
            <a:xfrm>
              <a:off x="7219100" y="3104350"/>
              <a:ext cx="273100" cy="35725"/>
            </a:xfrm>
            <a:custGeom>
              <a:avLst/>
              <a:gdLst/>
              <a:ahLst/>
              <a:cxnLst/>
              <a:rect l="l" t="t" r="r" b="b"/>
              <a:pathLst>
                <a:path w="10924" h="1429" extrusionOk="0">
                  <a:moveTo>
                    <a:pt x="10924" y="0"/>
                  </a:moveTo>
                  <a:lnTo>
                    <a:pt x="0" y="5"/>
                  </a:lnTo>
                  <a:lnTo>
                    <a:pt x="0" y="1190"/>
                  </a:lnTo>
                  <a:cubicBezTo>
                    <a:pt x="0" y="1320"/>
                    <a:pt x="109" y="1428"/>
                    <a:pt x="242" y="1428"/>
                  </a:cubicBezTo>
                  <a:lnTo>
                    <a:pt x="10686" y="1428"/>
                  </a:lnTo>
                  <a:cubicBezTo>
                    <a:pt x="10815" y="1424"/>
                    <a:pt x="10924" y="1320"/>
                    <a:pt x="10924" y="1190"/>
                  </a:cubicBezTo>
                  <a:lnTo>
                    <a:pt x="10924" y="0"/>
                  </a:lnTo>
                  <a:close/>
                </a:path>
              </a:pathLst>
            </a:custGeom>
            <a:solidFill>
              <a:srgbClr val="554C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8"/>
            <p:cNvSpPr/>
            <p:nvPr/>
          </p:nvSpPr>
          <p:spPr>
            <a:xfrm>
              <a:off x="7219100" y="3104450"/>
              <a:ext cx="273000" cy="23725"/>
            </a:xfrm>
            <a:custGeom>
              <a:avLst/>
              <a:gdLst/>
              <a:ahLst/>
              <a:cxnLst/>
              <a:rect l="l" t="t" r="r" b="b"/>
              <a:pathLst>
                <a:path w="10920" h="949" extrusionOk="0">
                  <a:moveTo>
                    <a:pt x="0" y="1"/>
                  </a:moveTo>
                  <a:lnTo>
                    <a:pt x="0" y="948"/>
                  </a:lnTo>
                  <a:lnTo>
                    <a:pt x="10920" y="948"/>
                  </a:lnTo>
                  <a:lnTo>
                    <a:pt x="10920" y="1"/>
                  </a:ln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8"/>
            <p:cNvSpPr/>
            <p:nvPr/>
          </p:nvSpPr>
          <p:spPr>
            <a:xfrm>
              <a:off x="7207200" y="2772100"/>
              <a:ext cx="296800" cy="344175"/>
            </a:xfrm>
            <a:custGeom>
              <a:avLst/>
              <a:gdLst/>
              <a:ahLst/>
              <a:cxnLst/>
              <a:rect l="l" t="t" r="r" b="b"/>
              <a:pathLst>
                <a:path w="11872" h="13767" extrusionOk="0">
                  <a:moveTo>
                    <a:pt x="476" y="0"/>
                  </a:moveTo>
                  <a:cubicBezTo>
                    <a:pt x="213" y="0"/>
                    <a:pt x="1" y="213"/>
                    <a:pt x="1" y="476"/>
                  </a:cubicBezTo>
                  <a:lnTo>
                    <a:pt x="1" y="13295"/>
                  </a:lnTo>
                  <a:cubicBezTo>
                    <a:pt x="1" y="13553"/>
                    <a:pt x="213" y="13766"/>
                    <a:pt x="476" y="13766"/>
                  </a:cubicBezTo>
                  <a:lnTo>
                    <a:pt x="11396" y="13766"/>
                  </a:lnTo>
                  <a:cubicBezTo>
                    <a:pt x="11659" y="13766"/>
                    <a:pt x="11872" y="13553"/>
                    <a:pt x="11872" y="13295"/>
                  </a:cubicBezTo>
                  <a:lnTo>
                    <a:pt x="11872" y="472"/>
                  </a:lnTo>
                  <a:cubicBezTo>
                    <a:pt x="11867" y="209"/>
                    <a:pt x="11659" y="0"/>
                    <a:pt x="11396" y="0"/>
                  </a:cubicBez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8"/>
            <p:cNvSpPr/>
            <p:nvPr/>
          </p:nvSpPr>
          <p:spPr>
            <a:xfrm>
              <a:off x="7207200" y="2795775"/>
              <a:ext cx="296800" cy="320500"/>
            </a:xfrm>
            <a:custGeom>
              <a:avLst/>
              <a:gdLst/>
              <a:ahLst/>
              <a:cxnLst/>
              <a:rect l="l" t="t" r="r" b="b"/>
              <a:pathLst>
                <a:path w="11872" h="12820" extrusionOk="0">
                  <a:moveTo>
                    <a:pt x="1" y="1"/>
                  </a:moveTo>
                  <a:lnTo>
                    <a:pt x="1" y="12348"/>
                  </a:lnTo>
                  <a:cubicBezTo>
                    <a:pt x="1" y="12606"/>
                    <a:pt x="213" y="12819"/>
                    <a:pt x="476" y="12819"/>
                  </a:cubicBezTo>
                  <a:lnTo>
                    <a:pt x="11396" y="12819"/>
                  </a:lnTo>
                  <a:cubicBezTo>
                    <a:pt x="11659" y="12819"/>
                    <a:pt x="11872" y="12606"/>
                    <a:pt x="11872" y="12348"/>
                  </a:cubicBezTo>
                  <a:lnTo>
                    <a:pt x="1900" y="12348"/>
                  </a:lnTo>
                  <a:cubicBezTo>
                    <a:pt x="1115" y="12348"/>
                    <a:pt x="476" y="11709"/>
                    <a:pt x="476" y="10920"/>
                  </a:cubicBezTo>
                  <a:lnTo>
                    <a:pt x="476" y="1"/>
                  </a:ln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8"/>
            <p:cNvSpPr/>
            <p:nvPr/>
          </p:nvSpPr>
          <p:spPr>
            <a:xfrm>
              <a:off x="7246750" y="2816550"/>
              <a:ext cx="34675" cy="29775"/>
            </a:xfrm>
            <a:custGeom>
              <a:avLst/>
              <a:gdLst/>
              <a:ahLst/>
              <a:cxnLst/>
              <a:rect l="l" t="t" r="r" b="b"/>
              <a:pathLst>
                <a:path w="1387" h="1191" extrusionOk="0">
                  <a:moveTo>
                    <a:pt x="794" y="0"/>
                  </a:moveTo>
                  <a:cubicBezTo>
                    <a:pt x="263" y="0"/>
                    <a:pt x="0" y="639"/>
                    <a:pt x="376" y="1015"/>
                  </a:cubicBezTo>
                  <a:cubicBezTo>
                    <a:pt x="496" y="1136"/>
                    <a:pt x="644" y="1190"/>
                    <a:pt x="790" y="1190"/>
                  </a:cubicBezTo>
                  <a:cubicBezTo>
                    <a:pt x="1094" y="1190"/>
                    <a:pt x="1386" y="953"/>
                    <a:pt x="1386" y="597"/>
                  </a:cubicBezTo>
                  <a:cubicBezTo>
                    <a:pt x="1386" y="268"/>
                    <a:pt x="1119" y="0"/>
                    <a:pt x="794"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38"/>
            <p:cNvSpPr/>
            <p:nvPr/>
          </p:nvSpPr>
          <p:spPr>
            <a:xfrm>
              <a:off x="7254675" y="2890750"/>
              <a:ext cx="201850" cy="130550"/>
            </a:xfrm>
            <a:custGeom>
              <a:avLst/>
              <a:gdLst/>
              <a:ahLst/>
              <a:cxnLst/>
              <a:rect l="l" t="t" r="r" b="b"/>
              <a:pathLst>
                <a:path w="8074" h="5222" extrusionOk="0">
                  <a:moveTo>
                    <a:pt x="1" y="0"/>
                  </a:moveTo>
                  <a:lnTo>
                    <a:pt x="1" y="4750"/>
                  </a:lnTo>
                  <a:cubicBezTo>
                    <a:pt x="1" y="5009"/>
                    <a:pt x="214" y="5222"/>
                    <a:pt x="477" y="5222"/>
                  </a:cubicBezTo>
                  <a:lnTo>
                    <a:pt x="7598" y="5222"/>
                  </a:lnTo>
                  <a:cubicBezTo>
                    <a:pt x="7861" y="5222"/>
                    <a:pt x="8073" y="5009"/>
                    <a:pt x="8073" y="4750"/>
                  </a:cubicBezTo>
                  <a:lnTo>
                    <a:pt x="8073" y="0"/>
                  </a:lnTo>
                  <a:close/>
                </a:path>
              </a:pathLst>
            </a:custGeom>
            <a:solidFill>
              <a:srgbClr val="554C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38"/>
            <p:cNvSpPr/>
            <p:nvPr/>
          </p:nvSpPr>
          <p:spPr>
            <a:xfrm>
              <a:off x="7266575" y="2890750"/>
              <a:ext cx="178050" cy="118775"/>
            </a:xfrm>
            <a:custGeom>
              <a:avLst/>
              <a:gdLst/>
              <a:ahLst/>
              <a:cxnLst/>
              <a:rect l="l" t="t" r="r" b="b"/>
              <a:pathLst>
                <a:path w="7122" h="4751" extrusionOk="0">
                  <a:moveTo>
                    <a:pt x="1" y="0"/>
                  </a:moveTo>
                  <a:lnTo>
                    <a:pt x="1" y="4750"/>
                  </a:lnTo>
                  <a:lnTo>
                    <a:pt x="7122" y="4750"/>
                  </a:lnTo>
                  <a:lnTo>
                    <a:pt x="7122" y="0"/>
                  </a:ln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8"/>
            <p:cNvSpPr/>
            <p:nvPr/>
          </p:nvSpPr>
          <p:spPr>
            <a:xfrm>
              <a:off x="7266575" y="2896700"/>
              <a:ext cx="178050" cy="11900"/>
            </a:xfrm>
            <a:custGeom>
              <a:avLst/>
              <a:gdLst/>
              <a:ahLst/>
              <a:cxnLst/>
              <a:rect l="l" t="t" r="r" b="b"/>
              <a:pathLst>
                <a:path w="7122" h="476" extrusionOk="0">
                  <a:moveTo>
                    <a:pt x="1" y="0"/>
                  </a:moveTo>
                  <a:lnTo>
                    <a:pt x="1" y="476"/>
                  </a:lnTo>
                  <a:lnTo>
                    <a:pt x="7122" y="476"/>
                  </a:lnTo>
                  <a:lnTo>
                    <a:pt x="7122" y="0"/>
                  </a:ln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8"/>
            <p:cNvSpPr/>
            <p:nvPr/>
          </p:nvSpPr>
          <p:spPr>
            <a:xfrm>
              <a:off x="7444600" y="2896700"/>
              <a:ext cx="11925" cy="11900"/>
            </a:xfrm>
            <a:custGeom>
              <a:avLst/>
              <a:gdLst/>
              <a:ahLst/>
              <a:cxnLst/>
              <a:rect l="l" t="t" r="r" b="b"/>
              <a:pathLst>
                <a:path w="477" h="476" extrusionOk="0">
                  <a:moveTo>
                    <a:pt x="1" y="0"/>
                  </a:moveTo>
                  <a:lnTo>
                    <a:pt x="1" y="476"/>
                  </a:lnTo>
                  <a:lnTo>
                    <a:pt x="476" y="476"/>
                  </a:lnTo>
                  <a:lnTo>
                    <a:pt x="476" y="0"/>
                  </a:ln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8"/>
            <p:cNvSpPr/>
            <p:nvPr/>
          </p:nvSpPr>
          <p:spPr>
            <a:xfrm>
              <a:off x="7254675" y="2896700"/>
              <a:ext cx="11925" cy="11900"/>
            </a:xfrm>
            <a:custGeom>
              <a:avLst/>
              <a:gdLst/>
              <a:ahLst/>
              <a:cxnLst/>
              <a:rect l="l" t="t" r="r" b="b"/>
              <a:pathLst>
                <a:path w="477" h="476" extrusionOk="0">
                  <a:moveTo>
                    <a:pt x="1" y="0"/>
                  </a:moveTo>
                  <a:lnTo>
                    <a:pt x="1" y="476"/>
                  </a:lnTo>
                  <a:lnTo>
                    <a:pt x="477" y="476"/>
                  </a:lnTo>
                  <a:lnTo>
                    <a:pt x="477" y="0"/>
                  </a:ln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8"/>
            <p:cNvSpPr/>
            <p:nvPr/>
          </p:nvSpPr>
          <p:spPr>
            <a:xfrm>
              <a:off x="7246750" y="3062925"/>
              <a:ext cx="217700" cy="11925"/>
            </a:xfrm>
            <a:custGeom>
              <a:avLst/>
              <a:gdLst/>
              <a:ahLst/>
              <a:cxnLst/>
              <a:rect l="l" t="t" r="r" b="b"/>
              <a:pathLst>
                <a:path w="8708" h="477" extrusionOk="0">
                  <a:moveTo>
                    <a:pt x="318" y="0"/>
                  </a:moveTo>
                  <a:cubicBezTo>
                    <a:pt x="0" y="0"/>
                    <a:pt x="0" y="476"/>
                    <a:pt x="318" y="476"/>
                  </a:cubicBezTo>
                  <a:lnTo>
                    <a:pt x="8390" y="476"/>
                  </a:lnTo>
                  <a:cubicBezTo>
                    <a:pt x="8708" y="476"/>
                    <a:pt x="8708" y="0"/>
                    <a:pt x="8390"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8"/>
            <p:cNvSpPr/>
            <p:nvPr/>
          </p:nvSpPr>
          <p:spPr>
            <a:xfrm>
              <a:off x="7207200" y="2772100"/>
              <a:ext cx="296800" cy="23700"/>
            </a:xfrm>
            <a:custGeom>
              <a:avLst/>
              <a:gdLst/>
              <a:ahLst/>
              <a:cxnLst/>
              <a:rect l="l" t="t" r="r" b="b"/>
              <a:pathLst>
                <a:path w="11872" h="948" extrusionOk="0">
                  <a:moveTo>
                    <a:pt x="476" y="0"/>
                  </a:moveTo>
                  <a:cubicBezTo>
                    <a:pt x="213" y="0"/>
                    <a:pt x="1" y="213"/>
                    <a:pt x="1" y="476"/>
                  </a:cubicBezTo>
                  <a:lnTo>
                    <a:pt x="1" y="948"/>
                  </a:lnTo>
                  <a:lnTo>
                    <a:pt x="11872" y="948"/>
                  </a:lnTo>
                  <a:lnTo>
                    <a:pt x="11872" y="472"/>
                  </a:lnTo>
                  <a:cubicBezTo>
                    <a:pt x="11867" y="209"/>
                    <a:pt x="11659" y="0"/>
                    <a:pt x="11396" y="0"/>
                  </a:cubicBezTo>
                  <a:close/>
                </a:path>
              </a:pathLst>
            </a:custGeom>
            <a:solidFill>
              <a:srgbClr val="554C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8"/>
            <p:cNvSpPr/>
            <p:nvPr/>
          </p:nvSpPr>
          <p:spPr>
            <a:xfrm>
              <a:off x="7207200" y="2783875"/>
              <a:ext cx="296800" cy="11925"/>
            </a:xfrm>
            <a:custGeom>
              <a:avLst/>
              <a:gdLst/>
              <a:ahLst/>
              <a:cxnLst/>
              <a:rect l="l" t="t" r="r" b="b"/>
              <a:pathLst>
                <a:path w="11872" h="477" extrusionOk="0">
                  <a:moveTo>
                    <a:pt x="1" y="1"/>
                  </a:moveTo>
                  <a:lnTo>
                    <a:pt x="1" y="477"/>
                  </a:lnTo>
                  <a:lnTo>
                    <a:pt x="11872" y="477"/>
                  </a:lnTo>
                  <a:lnTo>
                    <a:pt x="11872" y="1"/>
                  </a:ln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8"/>
            <p:cNvSpPr/>
            <p:nvPr/>
          </p:nvSpPr>
          <p:spPr>
            <a:xfrm>
              <a:off x="7207200" y="2861100"/>
              <a:ext cx="296800" cy="11925"/>
            </a:xfrm>
            <a:custGeom>
              <a:avLst/>
              <a:gdLst/>
              <a:ahLst/>
              <a:cxnLst/>
              <a:rect l="l" t="t" r="r" b="b"/>
              <a:pathLst>
                <a:path w="11872" h="477" extrusionOk="0">
                  <a:moveTo>
                    <a:pt x="1" y="1"/>
                  </a:moveTo>
                  <a:lnTo>
                    <a:pt x="1" y="477"/>
                  </a:lnTo>
                  <a:lnTo>
                    <a:pt x="11872" y="477"/>
                  </a:lnTo>
                  <a:lnTo>
                    <a:pt x="11872" y="1"/>
                  </a:lnTo>
                  <a:close/>
                </a:path>
              </a:pathLst>
            </a:custGeom>
            <a:solidFill>
              <a:srgbClr val="F3C4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8"/>
            <p:cNvSpPr/>
            <p:nvPr/>
          </p:nvSpPr>
          <p:spPr>
            <a:xfrm>
              <a:off x="7242900" y="2873000"/>
              <a:ext cx="225525" cy="23725"/>
            </a:xfrm>
            <a:custGeom>
              <a:avLst/>
              <a:gdLst/>
              <a:ahLst/>
              <a:cxnLst/>
              <a:rect l="l" t="t" r="r" b="b"/>
              <a:pathLst>
                <a:path w="9021" h="949" extrusionOk="0">
                  <a:moveTo>
                    <a:pt x="472" y="1"/>
                  </a:moveTo>
                  <a:cubicBezTo>
                    <a:pt x="209" y="1"/>
                    <a:pt x="0" y="209"/>
                    <a:pt x="0" y="472"/>
                  </a:cubicBezTo>
                  <a:cubicBezTo>
                    <a:pt x="0" y="735"/>
                    <a:pt x="209" y="948"/>
                    <a:pt x="472" y="948"/>
                  </a:cubicBezTo>
                  <a:lnTo>
                    <a:pt x="8544" y="948"/>
                  </a:lnTo>
                  <a:cubicBezTo>
                    <a:pt x="8807" y="948"/>
                    <a:pt x="9020" y="735"/>
                    <a:pt x="9020" y="472"/>
                  </a:cubicBezTo>
                  <a:cubicBezTo>
                    <a:pt x="9020" y="209"/>
                    <a:pt x="8807" y="1"/>
                    <a:pt x="8544" y="1"/>
                  </a:cubicBez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8"/>
            <p:cNvSpPr/>
            <p:nvPr/>
          </p:nvSpPr>
          <p:spPr>
            <a:xfrm>
              <a:off x="7242775" y="2884800"/>
              <a:ext cx="225650" cy="11925"/>
            </a:xfrm>
            <a:custGeom>
              <a:avLst/>
              <a:gdLst/>
              <a:ahLst/>
              <a:cxnLst/>
              <a:rect l="l" t="t" r="r" b="b"/>
              <a:pathLst>
                <a:path w="9026" h="477" extrusionOk="0">
                  <a:moveTo>
                    <a:pt x="1" y="0"/>
                  </a:moveTo>
                  <a:cubicBezTo>
                    <a:pt x="1" y="263"/>
                    <a:pt x="214" y="476"/>
                    <a:pt x="477" y="476"/>
                  </a:cubicBezTo>
                  <a:lnTo>
                    <a:pt x="8549" y="476"/>
                  </a:lnTo>
                  <a:cubicBezTo>
                    <a:pt x="8812" y="476"/>
                    <a:pt x="9025" y="263"/>
                    <a:pt x="9021" y="0"/>
                  </a:cubicBez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8"/>
            <p:cNvSpPr/>
            <p:nvPr/>
          </p:nvSpPr>
          <p:spPr>
            <a:xfrm>
              <a:off x="7207200" y="3039125"/>
              <a:ext cx="296800" cy="11925"/>
            </a:xfrm>
            <a:custGeom>
              <a:avLst/>
              <a:gdLst/>
              <a:ahLst/>
              <a:cxnLst/>
              <a:rect l="l" t="t" r="r" b="b"/>
              <a:pathLst>
                <a:path w="11872" h="477" extrusionOk="0">
                  <a:moveTo>
                    <a:pt x="1" y="1"/>
                  </a:moveTo>
                  <a:lnTo>
                    <a:pt x="1" y="477"/>
                  </a:lnTo>
                  <a:lnTo>
                    <a:pt x="11872" y="477"/>
                  </a:lnTo>
                  <a:lnTo>
                    <a:pt x="11872" y="1"/>
                  </a:lnTo>
                  <a:close/>
                </a:path>
              </a:pathLst>
            </a:custGeom>
            <a:solidFill>
              <a:srgbClr val="F3C4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38"/>
            <p:cNvSpPr/>
            <p:nvPr/>
          </p:nvSpPr>
          <p:spPr>
            <a:xfrm>
              <a:off x="7246750" y="3062925"/>
              <a:ext cx="25800" cy="11925"/>
            </a:xfrm>
            <a:custGeom>
              <a:avLst/>
              <a:gdLst/>
              <a:ahLst/>
              <a:cxnLst/>
              <a:rect l="l" t="t" r="r" b="b"/>
              <a:pathLst>
                <a:path w="1032" h="477" extrusionOk="0">
                  <a:moveTo>
                    <a:pt x="318" y="0"/>
                  </a:moveTo>
                  <a:cubicBezTo>
                    <a:pt x="0" y="0"/>
                    <a:pt x="0" y="472"/>
                    <a:pt x="318" y="476"/>
                  </a:cubicBezTo>
                  <a:lnTo>
                    <a:pt x="1031" y="476"/>
                  </a:lnTo>
                  <a:lnTo>
                    <a:pt x="1031" y="0"/>
                  </a:ln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38"/>
            <p:cNvSpPr/>
            <p:nvPr/>
          </p:nvSpPr>
          <p:spPr>
            <a:xfrm>
              <a:off x="7438650" y="3062825"/>
              <a:ext cx="25800" cy="11925"/>
            </a:xfrm>
            <a:custGeom>
              <a:avLst/>
              <a:gdLst/>
              <a:ahLst/>
              <a:cxnLst/>
              <a:rect l="l" t="t" r="r" b="b"/>
              <a:pathLst>
                <a:path w="1032" h="477" extrusionOk="0">
                  <a:moveTo>
                    <a:pt x="1" y="0"/>
                  </a:moveTo>
                  <a:lnTo>
                    <a:pt x="1" y="476"/>
                  </a:lnTo>
                  <a:lnTo>
                    <a:pt x="714" y="476"/>
                  </a:lnTo>
                  <a:cubicBezTo>
                    <a:pt x="1032" y="476"/>
                    <a:pt x="1032" y="0"/>
                    <a:pt x="714" y="0"/>
                  </a:cubicBez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38"/>
            <p:cNvSpPr/>
            <p:nvPr/>
          </p:nvSpPr>
          <p:spPr>
            <a:xfrm>
              <a:off x="7207200" y="2861100"/>
              <a:ext cx="11925" cy="11925"/>
            </a:xfrm>
            <a:custGeom>
              <a:avLst/>
              <a:gdLst/>
              <a:ahLst/>
              <a:cxnLst/>
              <a:rect l="l" t="t" r="r" b="b"/>
              <a:pathLst>
                <a:path w="477" h="477" extrusionOk="0">
                  <a:moveTo>
                    <a:pt x="1" y="1"/>
                  </a:moveTo>
                  <a:lnTo>
                    <a:pt x="1" y="477"/>
                  </a:lnTo>
                  <a:lnTo>
                    <a:pt x="476" y="477"/>
                  </a:lnTo>
                  <a:lnTo>
                    <a:pt x="476" y="1"/>
                  </a:ln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8"/>
            <p:cNvSpPr/>
            <p:nvPr/>
          </p:nvSpPr>
          <p:spPr>
            <a:xfrm>
              <a:off x="7207200" y="3039125"/>
              <a:ext cx="11925" cy="11925"/>
            </a:xfrm>
            <a:custGeom>
              <a:avLst/>
              <a:gdLst/>
              <a:ahLst/>
              <a:cxnLst/>
              <a:rect l="l" t="t" r="r" b="b"/>
              <a:pathLst>
                <a:path w="477" h="477" extrusionOk="0">
                  <a:moveTo>
                    <a:pt x="1" y="1"/>
                  </a:moveTo>
                  <a:lnTo>
                    <a:pt x="1" y="477"/>
                  </a:lnTo>
                  <a:lnTo>
                    <a:pt x="476" y="477"/>
                  </a:lnTo>
                  <a:lnTo>
                    <a:pt x="476" y="1"/>
                  </a:ln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38"/>
            <p:cNvSpPr/>
            <p:nvPr/>
          </p:nvSpPr>
          <p:spPr>
            <a:xfrm>
              <a:off x="7248625" y="2817900"/>
              <a:ext cx="31450" cy="28425"/>
            </a:xfrm>
            <a:custGeom>
              <a:avLst/>
              <a:gdLst/>
              <a:ahLst/>
              <a:cxnLst/>
              <a:rect l="l" t="t" r="r" b="b"/>
              <a:pathLst>
                <a:path w="1258" h="1137" extrusionOk="0">
                  <a:moveTo>
                    <a:pt x="472" y="1"/>
                  </a:moveTo>
                  <a:lnTo>
                    <a:pt x="472" y="1"/>
                  </a:lnTo>
                  <a:cubicBezTo>
                    <a:pt x="92" y="168"/>
                    <a:pt x="1" y="669"/>
                    <a:pt x="293" y="961"/>
                  </a:cubicBezTo>
                  <a:cubicBezTo>
                    <a:pt x="412" y="1080"/>
                    <a:pt x="564" y="1136"/>
                    <a:pt x="714" y="1136"/>
                  </a:cubicBezTo>
                  <a:cubicBezTo>
                    <a:pt x="936" y="1136"/>
                    <a:pt x="1155" y="1012"/>
                    <a:pt x="1257" y="785"/>
                  </a:cubicBezTo>
                  <a:lnTo>
                    <a:pt x="1257" y="785"/>
                  </a:lnTo>
                  <a:cubicBezTo>
                    <a:pt x="1182" y="819"/>
                    <a:pt x="1098" y="835"/>
                    <a:pt x="1015" y="840"/>
                  </a:cubicBezTo>
                  <a:cubicBezTo>
                    <a:pt x="585" y="840"/>
                    <a:pt x="297" y="393"/>
                    <a:pt x="472" y="1"/>
                  </a:cubicBez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8"/>
            <p:cNvSpPr/>
            <p:nvPr/>
          </p:nvSpPr>
          <p:spPr>
            <a:xfrm>
              <a:off x="7306125" y="2816550"/>
              <a:ext cx="34675" cy="29775"/>
            </a:xfrm>
            <a:custGeom>
              <a:avLst/>
              <a:gdLst/>
              <a:ahLst/>
              <a:cxnLst/>
              <a:rect l="l" t="t" r="r" b="b"/>
              <a:pathLst>
                <a:path w="1387" h="1191" extrusionOk="0">
                  <a:moveTo>
                    <a:pt x="794" y="0"/>
                  </a:moveTo>
                  <a:cubicBezTo>
                    <a:pt x="264" y="0"/>
                    <a:pt x="1" y="643"/>
                    <a:pt x="372" y="1015"/>
                  </a:cubicBezTo>
                  <a:cubicBezTo>
                    <a:pt x="494" y="1136"/>
                    <a:pt x="643" y="1190"/>
                    <a:pt x="789" y="1190"/>
                  </a:cubicBezTo>
                  <a:cubicBezTo>
                    <a:pt x="1094" y="1190"/>
                    <a:pt x="1386" y="953"/>
                    <a:pt x="1386" y="597"/>
                  </a:cubicBezTo>
                  <a:cubicBezTo>
                    <a:pt x="1386" y="268"/>
                    <a:pt x="1119" y="0"/>
                    <a:pt x="794"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38"/>
            <p:cNvSpPr/>
            <p:nvPr/>
          </p:nvSpPr>
          <p:spPr>
            <a:xfrm>
              <a:off x="7307900" y="2817900"/>
              <a:ext cx="31550" cy="28500"/>
            </a:xfrm>
            <a:custGeom>
              <a:avLst/>
              <a:gdLst/>
              <a:ahLst/>
              <a:cxnLst/>
              <a:rect l="l" t="t" r="r" b="b"/>
              <a:pathLst>
                <a:path w="1262" h="1140" extrusionOk="0">
                  <a:moveTo>
                    <a:pt x="476" y="1"/>
                  </a:moveTo>
                  <a:lnTo>
                    <a:pt x="476" y="1"/>
                  </a:lnTo>
                  <a:cubicBezTo>
                    <a:pt x="97" y="168"/>
                    <a:pt x="1" y="669"/>
                    <a:pt x="297" y="965"/>
                  </a:cubicBezTo>
                  <a:cubicBezTo>
                    <a:pt x="415" y="1083"/>
                    <a:pt x="567" y="1139"/>
                    <a:pt x="716" y="1139"/>
                  </a:cubicBezTo>
                  <a:cubicBezTo>
                    <a:pt x="940" y="1139"/>
                    <a:pt x="1161" y="1013"/>
                    <a:pt x="1261" y="785"/>
                  </a:cubicBezTo>
                  <a:lnTo>
                    <a:pt x="1261" y="785"/>
                  </a:lnTo>
                  <a:cubicBezTo>
                    <a:pt x="1186" y="819"/>
                    <a:pt x="1102" y="835"/>
                    <a:pt x="1019" y="840"/>
                  </a:cubicBezTo>
                  <a:cubicBezTo>
                    <a:pt x="589" y="840"/>
                    <a:pt x="301" y="393"/>
                    <a:pt x="476" y="1"/>
                  </a:cubicBez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38"/>
            <p:cNvSpPr/>
            <p:nvPr/>
          </p:nvSpPr>
          <p:spPr>
            <a:xfrm>
              <a:off x="7365400" y="2816550"/>
              <a:ext cx="34775" cy="29775"/>
            </a:xfrm>
            <a:custGeom>
              <a:avLst/>
              <a:gdLst/>
              <a:ahLst/>
              <a:cxnLst/>
              <a:rect l="l" t="t" r="r" b="b"/>
              <a:pathLst>
                <a:path w="1391" h="1191" extrusionOk="0">
                  <a:moveTo>
                    <a:pt x="794" y="0"/>
                  </a:moveTo>
                  <a:cubicBezTo>
                    <a:pt x="268" y="0"/>
                    <a:pt x="0" y="639"/>
                    <a:pt x="376" y="1015"/>
                  </a:cubicBezTo>
                  <a:cubicBezTo>
                    <a:pt x="496" y="1136"/>
                    <a:pt x="645" y="1190"/>
                    <a:pt x="791" y="1190"/>
                  </a:cubicBezTo>
                  <a:cubicBezTo>
                    <a:pt x="1096" y="1190"/>
                    <a:pt x="1390" y="953"/>
                    <a:pt x="1390" y="597"/>
                  </a:cubicBezTo>
                  <a:cubicBezTo>
                    <a:pt x="1390" y="268"/>
                    <a:pt x="1123" y="0"/>
                    <a:pt x="794"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8"/>
            <p:cNvSpPr/>
            <p:nvPr/>
          </p:nvSpPr>
          <p:spPr>
            <a:xfrm>
              <a:off x="7367375" y="2817900"/>
              <a:ext cx="31450" cy="28425"/>
            </a:xfrm>
            <a:custGeom>
              <a:avLst/>
              <a:gdLst/>
              <a:ahLst/>
              <a:cxnLst/>
              <a:rect l="l" t="t" r="r" b="b"/>
              <a:pathLst>
                <a:path w="1258" h="1137" extrusionOk="0">
                  <a:moveTo>
                    <a:pt x="472" y="1"/>
                  </a:moveTo>
                  <a:cubicBezTo>
                    <a:pt x="93" y="168"/>
                    <a:pt x="1" y="669"/>
                    <a:pt x="293" y="961"/>
                  </a:cubicBezTo>
                  <a:cubicBezTo>
                    <a:pt x="411" y="1080"/>
                    <a:pt x="562" y="1136"/>
                    <a:pt x="712" y="1136"/>
                  </a:cubicBezTo>
                  <a:cubicBezTo>
                    <a:pt x="935" y="1136"/>
                    <a:pt x="1155" y="1012"/>
                    <a:pt x="1257" y="785"/>
                  </a:cubicBezTo>
                  <a:lnTo>
                    <a:pt x="1257" y="785"/>
                  </a:lnTo>
                  <a:cubicBezTo>
                    <a:pt x="1178" y="819"/>
                    <a:pt x="1099" y="840"/>
                    <a:pt x="1011" y="840"/>
                  </a:cubicBezTo>
                  <a:cubicBezTo>
                    <a:pt x="581" y="840"/>
                    <a:pt x="293" y="393"/>
                    <a:pt x="472" y="1"/>
                  </a:cubicBez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8"/>
            <p:cNvSpPr/>
            <p:nvPr/>
          </p:nvSpPr>
          <p:spPr>
            <a:xfrm>
              <a:off x="7424775" y="2816550"/>
              <a:ext cx="34675" cy="29775"/>
            </a:xfrm>
            <a:custGeom>
              <a:avLst/>
              <a:gdLst/>
              <a:ahLst/>
              <a:cxnLst/>
              <a:rect l="l" t="t" r="r" b="b"/>
              <a:pathLst>
                <a:path w="1387" h="1191" extrusionOk="0">
                  <a:moveTo>
                    <a:pt x="794" y="0"/>
                  </a:moveTo>
                  <a:cubicBezTo>
                    <a:pt x="263" y="0"/>
                    <a:pt x="1" y="639"/>
                    <a:pt x="376" y="1015"/>
                  </a:cubicBezTo>
                  <a:cubicBezTo>
                    <a:pt x="496" y="1136"/>
                    <a:pt x="644" y="1190"/>
                    <a:pt x="790" y="1190"/>
                  </a:cubicBezTo>
                  <a:cubicBezTo>
                    <a:pt x="1094" y="1190"/>
                    <a:pt x="1386" y="953"/>
                    <a:pt x="1386" y="597"/>
                  </a:cubicBezTo>
                  <a:cubicBezTo>
                    <a:pt x="1386" y="268"/>
                    <a:pt x="1123" y="0"/>
                    <a:pt x="794"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8"/>
            <p:cNvSpPr/>
            <p:nvPr/>
          </p:nvSpPr>
          <p:spPr>
            <a:xfrm>
              <a:off x="7426650" y="2817900"/>
              <a:ext cx="31450" cy="28425"/>
            </a:xfrm>
            <a:custGeom>
              <a:avLst/>
              <a:gdLst/>
              <a:ahLst/>
              <a:cxnLst/>
              <a:rect l="l" t="t" r="r" b="b"/>
              <a:pathLst>
                <a:path w="1258" h="1137" extrusionOk="0">
                  <a:moveTo>
                    <a:pt x="476" y="1"/>
                  </a:moveTo>
                  <a:lnTo>
                    <a:pt x="476" y="1"/>
                  </a:lnTo>
                  <a:cubicBezTo>
                    <a:pt x="97" y="168"/>
                    <a:pt x="1" y="669"/>
                    <a:pt x="297" y="961"/>
                  </a:cubicBezTo>
                  <a:cubicBezTo>
                    <a:pt x="416" y="1080"/>
                    <a:pt x="568" y="1136"/>
                    <a:pt x="718" y="1136"/>
                  </a:cubicBezTo>
                  <a:cubicBezTo>
                    <a:pt x="940" y="1136"/>
                    <a:pt x="1157" y="1012"/>
                    <a:pt x="1257" y="785"/>
                  </a:cubicBezTo>
                  <a:lnTo>
                    <a:pt x="1257" y="785"/>
                  </a:lnTo>
                  <a:cubicBezTo>
                    <a:pt x="1182" y="819"/>
                    <a:pt x="1103" y="835"/>
                    <a:pt x="1019" y="840"/>
                  </a:cubicBezTo>
                  <a:cubicBezTo>
                    <a:pt x="585" y="840"/>
                    <a:pt x="297" y="393"/>
                    <a:pt x="476" y="1"/>
                  </a:cubicBez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6" name="Google Shape;2646;p38"/>
          <p:cNvGrpSpPr/>
          <p:nvPr/>
        </p:nvGrpSpPr>
        <p:grpSpPr>
          <a:xfrm>
            <a:off x="7066238" y="2397008"/>
            <a:ext cx="793706" cy="558746"/>
            <a:chOff x="7168475" y="2254575"/>
            <a:chExt cx="370700" cy="260950"/>
          </a:xfrm>
        </p:grpSpPr>
        <p:sp>
          <p:nvSpPr>
            <p:cNvPr id="2647" name="Google Shape;2647;p38"/>
            <p:cNvSpPr/>
            <p:nvPr/>
          </p:nvSpPr>
          <p:spPr>
            <a:xfrm>
              <a:off x="7397025" y="2254575"/>
              <a:ext cx="66075" cy="73850"/>
            </a:xfrm>
            <a:custGeom>
              <a:avLst/>
              <a:gdLst/>
              <a:ahLst/>
              <a:cxnLst/>
              <a:rect l="l" t="t" r="r" b="b"/>
              <a:pathLst>
                <a:path w="2643" h="2954" extrusionOk="0">
                  <a:moveTo>
                    <a:pt x="1263" y="0"/>
                  </a:moveTo>
                  <a:cubicBezTo>
                    <a:pt x="1206" y="0"/>
                    <a:pt x="1147" y="10"/>
                    <a:pt x="1090" y="31"/>
                  </a:cubicBezTo>
                  <a:cubicBezTo>
                    <a:pt x="777" y="148"/>
                    <a:pt x="664" y="541"/>
                    <a:pt x="873" y="803"/>
                  </a:cubicBezTo>
                  <a:cubicBezTo>
                    <a:pt x="935" y="891"/>
                    <a:pt x="935" y="1004"/>
                    <a:pt x="873" y="1091"/>
                  </a:cubicBezTo>
                  <a:lnTo>
                    <a:pt x="0" y="2402"/>
                  </a:lnTo>
                  <a:lnTo>
                    <a:pt x="827" y="2953"/>
                  </a:lnTo>
                  <a:lnTo>
                    <a:pt x="1699" y="1638"/>
                  </a:lnTo>
                  <a:cubicBezTo>
                    <a:pt x="1744" y="1566"/>
                    <a:pt x="1824" y="1524"/>
                    <a:pt x="1909" y="1524"/>
                  </a:cubicBezTo>
                  <a:cubicBezTo>
                    <a:pt x="1926" y="1524"/>
                    <a:pt x="1944" y="1526"/>
                    <a:pt x="1962" y="1530"/>
                  </a:cubicBezTo>
                  <a:cubicBezTo>
                    <a:pt x="2004" y="1541"/>
                    <a:pt x="2047" y="1547"/>
                    <a:pt x="2089" y="1547"/>
                  </a:cubicBezTo>
                  <a:cubicBezTo>
                    <a:pt x="2280" y="1547"/>
                    <a:pt x="2460" y="1435"/>
                    <a:pt x="2542" y="1254"/>
                  </a:cubicBezTo>
                  <a:cubicBezTo>
                    <a:pt x="2642" y="1033"/>
                    <a:pt x="2567" y="770"/>
                    <a:pt x="2367" y="637"/>
                  </a:cubicBezTo>
                  <a:lnTo>
                    <a:pt x="2367" y="632"/>
                  </a:lnTo>
                  <a:cubicBezTo>
                    <a:pt x="2284" y="578"/>
                    <a:pt x="2189" y="551"/>
                    <a:pt x="2094" y="551"/>
                  </a:cubicBezTo>
                  <a:cubicBezTo>
                    <a:pt x="2035" y="551"/>
                    <a:pt x="1976" y="562"/>
                    <a:pt x="1920" y="582"/>
                  </a:cubicBezTo>
                  <a:cubicBezTo>
                    <a:pt x="1906" y="588"/>
                    <a:pt x="1892" y="590"/>
                    <a:pt x="1878" y="590"/>
                  </a:cubicBezTo>
                  <a:cubicBezTo>
                    <a:pt x="1817" y="590"/>
                    <a:pt x="1761" y="542"/>
                    <a:pt x="1757" y="478"/>
                  </a:cubicBezTo>
                  <a:cubicBezTo>
                    <a:pt x="1747" y="201"/>
                    <a:pt x="1519" y="0"/>
                    <a:pt x="1263" y="0"/>
                  </a:cubicBez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8"/>
            <p:cNvSpPr/>
            <p:nvPr/>
          </p:nvSpPr>
          <p:spPr>
            <a:xfrm>
              <a:off x="7411325" y="2268350"/>
              <a:ext cx="50575" cy="53800"/>
            </a:xfrm>
            <a:custGeom>
              <a:avLst/>
              <a:gdLst/>
              <a:ahLst/>
              <a:cxnLst/>
              <a:rect l="l" t="t" r="r" b="b"/>
              <a:pathLst>
                <a:path w="2023" h="2152" extrusionOk="0">
                  <a:moveTo>
                    <a:pt x="1517" y="0"/>
                  </a:moveTo>
                  <a:cubicBezTo>
                    <a:pt x="1460" y="0"/>
                    <a:pt x="1402" y="10"/>
                    <a:pt x="1344" y="31"/>
                  </a:cubicBezTo>
                  <a:cubicBezTo>
                    <a:pt x="1332" y="36"/>
                    <a:pt x="1318" y="38"/>
                    <a:pt x="1304" y="38"/>
                  </a:cubicBezTo>
                  <a:cubicBezTo>
                    <a:pt x="1281" y="38"/>
                    <a:pt x="1258" y="32"/>
                    <a:pt x="1240" y="19"/>
                  </a:cubicBezTo>
                  <a:lnTo>
                    <a:pt x="0" y="1876"/>
                  </a:lnTo>
                  <a:lnTo>
                    <a:pt x="417" y="2152"/>
                  </a:lnTo>
                  <a:lnTo>
                    <a:pt x="1127" y="1087"/>
                  </a:lnTo>
                  <a:cubicBezTo>
                    <a:pt x="1171" y="1016"/>
                    <a:pt x="1249" y="972"/>
                    <a:pt x="1331" y="972"/>
                  </a:cubicBezTo>
                  <a:cubicBezTo>
                    <a:pt x="1349" y="972"/>
                    <a:pt x="1367" y="974"/>
                    <a:pt x="1386" y="979"/>
                  </a:cubicBezTo>
                  <a:cubicBezTo>
                    <a:pt x="1429" y="990"/>
                    <a:pt x="1471" y="995"/>
                    <a:pt x="1513" y="995"/>
                  </a:cubicBezTo>
                  <a:cubicBezTo>
                    <a:pt x="1788" y="995"/>
                    <a:pt x="2023" y="767"/>
                    <a:pt x="2012" y="474"/>
                  </a:cubicBezTo>
                  <a:cubicBezTo>
                    <a:pt x="1998" y="201"/>
                    <a:pt x="1772" y="0"/>
                    <a:pt x="1517" y="0"/>
                  </a:cubicBez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8"/>
            <p:cNvSpPr/>
            <p:nvPr/>
          </p:nvSpPr>
          <p:spPr>
            <a:xfrm>
              <a:off x="7297350" y="2308350"/>
              <a:ext cx="124425" cy="140200"/>
            </a:xfrm>
            <a:custGeom>
              <a:avLst/>
              <a:gdLst/>
              <a:ahLst/>
              <a:cxnLst/>
              <a:rect l="l" t="t" r="r" b="b"/>
              <a:pathLst>
                <a:path w="4977" h="5608" extrusionOk="0">
                  <a:moveTo>
                    <a:pt x="4150" y="1"/>
                  </a:moveTo>
                  <a:lnTo>
                    <a:pt x="3983" y="247"/>
                  </a:lnTo>
                  <a:cubicBezTo>
                    <a:pt x="3812" y="510"/>
                    <a:pt x="3545" y="694"/>
                    <a:pt x="3240" y="769"/>
                  </a:cubicBezTo>
                  <a:cubicBezTo>
                    <a:pt x="2267" y="1002"/>
                    <a:pt x="1065" y="1307"/>
                    <a:pt x="523" y="2330"/>
                  </a:cubicBezTo>
                  <a:cubicBezTo>
                    <a:pt x="1" y="3323"/>
                    <a:pt x="310" y="4588"/>
                    <a:pt x="1232" y="5222"/>
                  </a:cubicBezTo>
                  <a:cubicBezTo>
                    <a:pt x="1241" y="5231"/>
                    <a:pt x="1253" y="5235"/>
                    <a:pt x="1262" y="5239"/>
                  </a:cubicBezTo>
                  <a:cubicBezTo>
                    <a:pt x="1270" y="5248"/>
                    <a:pt x="1278" y="5252"/>
                    <a:pt x="1287" y="5260"/>
                  </a:cubicBezTo>
                  <a:cubicBezTo>
                    <a:pt x="1651" y="5495"/>
                    <a:pt x="2067" y="5608"/>
                    <a:pt x="2483" y="5608"/>
                  </a:cubicBezTo>
                  <a:cubicBezTo>
                    <a:pt x="3139" y="5608"/>
                    <a:pt x="3792" y="5326"/>
                    <a:pt x="4229" y="4797"/>
                  </a:cubicBezTo>
                  <a:cubicBezTo>
                    <a:pt x="4964" y="3903"/>
                    <a:pt x="4780" y="2672"/>
                    <a:pt x="4617" y="1687"/>
                  </a:cubicBezTo>
                  <a:cubicBezTo>
                    <a:pt x="4567" y="1378"/>
                    <a:pt x="4638" y="1061"/>
                    <a:pt x="4809" y="802"/>
                  </a:cubicBezTo>
                  <a:lnTo>
                    <a:pt x="4976" y="552"/>
                  </a:lnTo>
                  <a:lnTo>
                    <a:pt x="4150" y="1"/>
                  </a:ln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8"/>
            <p:cNvSpPr/>
            <p:nvPr/>
          </p:nvSpPr>
          <p:spPr>
            <a:xfrm>
              <a:off x="7329200" y="2315250"/>
              <a:ext cx="92575" cy="133275"/>
            </a:xfrm>
            <a:custGeom>
              <a:avLst/>
              <a:gdLst/>
              <a:ahLst/>
              <a:cxnLst/>
              <a:rect l="l" t="t" r="r" b="b"/>
              <a:pathLst>
                <a:path w="3703" h="5331" extrusionOk="0">
                  <a:moveTo>
                    <a:pt x="3289" y="0"/>
                  </a:moveTo>
                  <a:lnTo>
                    <a:pt x="3122" y="246"/>
                  </a:lnTo>
                  <a:cubicBezTo>
                    <a:pt x="2964" y="484"/>
                    <a:pt x="2834" y="739"/>
                    <a:pt x="2747" y="1010"/>
                  </a:cubicBezTo>
                  <a:cubicBezTo>
                    <a:pt x="2530" y="1745"/>
                    <a:pt x="2392" y="2755"/>
                    <a:pt x="1720" y="3694"/>
                  </a:cubicBezTo>
                  <a:cubicBezTo>
                    <a:pt x="1157" y="4482"/>
                    <a:pt x="512" y="5008"/>
                    <a:pt x="145" y="5008"/>
                  </a:cubicBezTo>
                  <a:cubicBezTo>
                    <a:pt x="90" y="5008"/>
                    <a:pt x="41" y="4996"/>
                    <a:pt x="0" y="4972"/>
                  </a:cubicBezTo>
                  <a:lnTo>
                    <a:pt x="0" y="4972"/>
                  </a:lnTo>
                  <a:lnTo>
                    <a:pt x="13" y="4980"/>
                  </a:lnTo>
                  <a:cubicBezTo>
                    <a:pt x="378" y="5217"/>
                    <a:pt x="796" y="5331"/>
                    <a:pt x="1212" y="5331"/>
                  </a:cubicBezTo>
                  <a:cubicBezTo>
                    <a:pt x="1867" y="5331"/>
                    <a:pt x="2519" y="5049"/>
                    <a:pt x="2955" y="4521"/>
                  </a:cubicBezTo>
                  <a:cubicBezTo>
                    <a:pt x="3690" y="3627"/>
                    <a:pt x="3506" y="2396"/>
                    <a:pt x="3343" y="1411"/>
                  </a:cubicBezTo>
                  <a:cubicBezTo>
                    <a:pt x="3293" y="1102"/>
                    <a:pt x="3364" y="785"/>
                    <a:pt x="3535" y="522"/>
                  </a:cubicBezTo>
                  <a:lnTo>
                    <a:pt x="3702" y="276"/>
                  </a:lnTo>
                  <a:lnTo>
                    <a:pt x="3289" y="0"/>
                  </a:ln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8"/>
            <p:cNvSpPr/>
            <p:nvPr/>
          </p:nvSpPr>
          <p:spPr>
            <a:xfrm>
              <a:off x="7198550" y="2328775"/>
              <a:ext cx="315375" cy="149375"/>
            </a:xfrm>
            <a:custGeom>
              <a:avLst/>
              <a:gdLst/>
              <a:ahLst/>
              <a:cxnLst/>
              <a:rect l="l" t="t" r="r" b="b"/>
              <a:pathLst>
                <a:path w="12615" h="5975" extrusionOk="0">
                  <a:moveTo>
                    <a:pt x="4458" y="1"/>
                  </a:moveTo>
                  <a:cubicBezTo>
                    <a:pt x="2052" y="1"/>
                    <a:pt x="0" y="1956"/>
                    <a:pt x="0" y="4472"/>
                  </a:cubicBezTo>
                  <a:cubicBezTo>
                    <a:pt x="0" y="4998"/>
                    <a:pt x="138" y="5516"/>
                    <a:pt x="405" y="5975"/>
                  </a:cubicBezTo>
                  <a:lnTo>
                    <a:pt x="9964" y="5975"/>
                  </a:lnTo>
                  <a:cubicBezTo>
                    <a:pt x="11107" y="5975"/>
                    <a:pt x="12101" y="5186"/>
                    <a:pt x="12360" y="4072"/>
                  </a:cubicBezTo>
                  <a:cubicBezTo>
                    <a:pt x="12614" y="2957"/>
                    <a:pt x="12072" y="1813"/>
                    <a:pt x="11045" y="1308"/>
                  </a:cubicBezTo>
                  <a:lnTo>
                    <a:pt x="11045" y="1312"/>
                  </a:lnTo>
                  <a:cubicBezTo>
                    <a:pt x="10853" y="1221"/>
                    <a:pt x="10648" y="1158"/>
                    <a:pt x="10435" y="1116"/>
                  </a:cubicBezTo>
                  <a:lnTo>
                    <a:pt x="7647" y="549"/>
                  </a:lnTo>
                  <a:lnTo>
                    <a:pt x="5347" y="89"/>
                  </a:lnTo>
                  <a:cubicBezTo>
                    <a:pt x="5048" y="29"/>
                    <a:pt x="4750" y="1"/>
                    <a:pt x="4458"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8"/>
            <p:cNvSpPr/>
            <p:nvPr/>
          </p:nvSpPr>
          <p:spPr>
            <a:xfrm>
              <a:off x="7168475" y="2478125"/>
              <a:ext cx="370700" cy="37400"/>
            </a:xfrm>
            <a:custGeom>
              <a:avLst/>
              <a:gdLst/>
              <a:ahLst/>
              <a:cxnLst/>
              <a:rect l="l" t="t" r="r" b="b"/>
              <a:pathLst>
                <a:path w="14828" h="1496" extrusionOk="0">
                  <a:moveTo>
                    <a:pt x="201" y="1"/>
                  </a:moveTo>
                  <a:cubicBezTo>
                    <a:pt x="59" y="5"/>
                    <a:pt x="1" y="193"/>
                    <a:pt x="122" y="276"/>
                  </a:cubicBezTo>
                  <a:lnTo>
                    <a:pt x="1696" y="1328"/>
                  </a:lnTo>
                  <a:cubicBezTo>
                    <a:pt x="1858" y="1437"/>
                    <a:pt x="2050" y="1495"/>
                    <a:pt x="2247" y="1495"/>
                  </a:cubicBezTo>
                  <a:lnTo>
                    <a:pt x="12577" y="1495"/>
                  </a:lnTo>
                  <a:cubicBezTo>
                    <a:pt x="12774" y="1495"/>
                    <a:pt x="12966" y="1437"/>
                    <a:pt x="13128" y="1328"/>
                  </a:cubicBezTo>
                  <a:lnTo>
                    <a:pt x="14706" y="276"/>
                  </a:lnTo>
                  <a:cubicBezTo>
                    <a:pt x="14827" y="193"/>
                    <a:pt x="14769" y="5"/>
                    <a:pt x="14623" y="1"/>
                  </a:cubicBez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8"/>
            <p:cNvSpPr/>
            <p:nvPr/>
          </p:nvSpPr>
          <p:spPr>
            <a:xfrm>
              <a:off x="7198425" y="2328800"/>
              <a:ext cx="285850" cy="149350"/>
            </a:xfrm>
            <a:custGeom>
              <a:avLst/>
              <a:gdLst/>
              <a:ahLst/>
              <a:cxnLst/>
              <a:rect l="l" t="t" r="r" b="b"/>
              <a:pathLst>
                <a:path w="11434" h="5974" extrusionOk="0">
                  <a:moveTo>
                    <a:pt x="4434" y="1"/>
                  </a:moveTo>
                  <a:lnTo>
                    <a:pt x="4434" y="1"/>
                  </a:lnTo>
                  <a:cubicBezTo>
                    <a:pt x="1979" y="22"/>
                    <a:pt x="1" y="2021"/>
                    <a:pt x="1" y="4475"/>
                  </a:cubicBezTo>
                  <a:cubicBezTo>
                    <a:pt x="5" y="5001"/>
                    <a:pt x="143" y="5519"/>
                    <a:pt x="410" y="5974"/>
                  </a:cubicBezTo>
                  <a:lnTo>
                    <a:pt x="9969" y="5974"/>
                  </a:lnTo>
                  <a:cubicBezTo>
                    <a:pt x="10495" y="5974"/>
                    <a:pt x="11008" y="5807"/>
                    <a:pt x="11434" y="5490"/>
                  </a:cubicBezTo>
                  <a:lnTo>
                    <a:pt x="3528" y="5490"/>
                  </a:lnTo>
                  <a:cubicBezTo>
                    <a:pt x="2702" y="5490"/>
                    <a:pt x="1996" y="4834"/>
                    <a:pt x="1992" y="4004"/>
                  </a:cubicBezTo>
                  <a:lnTo>
                    <a:pt x="1992" y="3991"/>
                  </a:lnTo>
                  <a:cubicBezTo>
                    <a:pt x="1988" y="2305"/>
                    <a:pt x="2931" y="765"/>
                    <a:pt x="4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8"/>
            <p:cNvSpPr/>
            <p:nvPr/>
          </p:nvSpPr>
          <p:spPr>
            <a:xfrm>
              <a:off x="7455025" y="2275450"/>
              <a:ext cx="75350" cy="70400"/>
            </a:xfrm>
            <a:custGeom>
              <a:avLst/>
              <a:gdLst/>
              <a:ahLst/>
              <a:cxnLst/>
              <a:rect l="l" t="t" r="r" b="b"/>
              <a:pathLst>
                <a:path w="3014" h="2816" extrusionOk="0">
                  <a:moveTo>
                    <a:pt x="1618" y="0"/>
                  </a:moveTo>
                  <a:cubicBezTo>
                    <a:pt x="1593" y="0"/>
                    <a:pt x="1567" y="2"/>
                    <a:pt x="1541" y="6"/>
                  </a:cubicBezTo>
                  <a:cubicBezTo>
                    <a:pt x="1211" y="56"/>
                    <a:pt x="1024" y="415"/>
                    <a:pt x="1174" y="720"/>
                  </a:cubicBezTo>
                  <a:cubicBezTo>
                    <a:pt x="1216" y="812"/>
                    <a:pt x="1191" y="924"/>
                    <a:pt x="1115" y="999"/>
                  </a:cubicBezTo>
                  <a:lnTo>
                    <a:pt x="1" y="2114"/>
                  </a:lnTo>
                  <a:lnTo>
                    <a:pt x="702" y="2815"/>
                  </a:lnTo>
                  <a:lnTo>
                    <a:pt x="1821" y="1701"/>
                  </a:lnTo>
                  <a:cubicBezTo>
                    <a:pt x="1869" y="1650"/>
                    <a:pt x="1936" y="1622"/>
                    <a:pt x="2003" y="1622"/>
                  </a:cubicBezTo>
                  <a:cubicBezTo>
                    <a:pt x="2036" y="1622"/>
                    <a:pt x="2069" y="1629"/>
                    <a:pt x="2101" y="1642"/>
                  </a:cubicBezTo>
                  <a:cubicBezTo>
                    <a:pt x="2180" y="1683"/>
                    <a:pt x="2259" y="1701"/>
                    <a:pt x="2333" y="1701"/>
                  </a:cubicBezTo>
                  <a:cubicBezTo>
                    <a:pt x="2732" y="1701"/>
                    <a:pt x="3014" y="1183"/>
                    <a:pt x="2672" y="849"/>
                  </a:cubicBezTo>
                  <a:cubicBezTo>
                    <a:pt x="2578" y="755"/>
                    <a:pt x="2451" y="701"/>
                    <a:pt x="2322" y="701"/>
                  </a:cubicBezTo>
                  <a:cubicBezTo>
                    <a:pt x="2297" y="701"/>
                    <a:pt x="2272" y="703"/>
                    <a:pt x="2247" y="707"/>
                  </a:cubicBezTo>
                  <a:cubicBezTo>
                    <a:pt x="2238" y="709"/>
                    <a:pt x="2230" y="710"/>
                    <a:pt x="2222" y="710"/>
                  </a:cubicBezTo>
                  <a:cubicBezTo>
                    <a:pt x="2150" y="710"/>
                    <a:pt x="2094" y="645"/>
                    <a:pt x="2109" y="574"/>
                  </a:cubicBezTo>
                  <a:cubicBezTo>
                    <a:pt x="2155" y="266"/>
                    <a:pt x="1917" y="0"/>
                    <a:pt x="1618" y="0"/>
                  </a:cubicBez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8"/>
            <p:cNvSpPr/>
            <p:nvPr/>
          </p:nvSpPr>
          <p:spPr>
            <a:xfrm>
              <a:off x="7469125" y="2292400"/>
              <a:ext cx="57325" cy="48225"/>
            </a:xfrm>
            <a:custGeom>
              <a:avLst/>
              <a:gdLst/>
              <a:ahLst/>
              <a:cxnLst/>
              <a:rect l="l" t="t" r="r" b="b"/>
              <a:pathLst>
                <a:path w="2293" h="1929" extrusionOk="0">
                  <a:moveTo>
                    <a:pt x="1578" y="0"/>
                  </a:moveTo>
                  <a:lnTo>
                    <a:pt x="0" y="1574"/>
                  </a:lnTo>
                  <a:lnTo>
                    <a:pt x="351" y="1928"/>
                  </a:lnTo>
                  <a:lnTo>
                    <a:pt x="1257" y="1023"/>
                  </a:lnTo>
                  <a:cubicBezTo>
                    <a:pt x="1305" y="972"/>
                    <a:pt x="1372" y="944"/>
                    <a:pt x="1439" y="944"/>
                  </a:cubicBezTo>
                  <a:cubicBezTo>
                    <a:pt x="1472" y="944"/>
                    <a:pt x="1505" y="951"/>
                    <a:pt x="1537" y="964"/>
                  </a:cubicBezTo>
                  <a:cubicBezTo>
                    <a:pt x="1609" y="1000"/>
                    <a:pt x="1685" y="1017"/>
                    <a:pt x="1759" y="1017"/>
                  </a:cubicBezTo>
                  <a:cubicBezTo>
                    <a:pt x="1992" y="1017"/>
                    <a:pt x="2208" y="850"/>
                    <a:pt x="2246" y="597"/>
                  </a:cubicBezTo>
                  <a:cubicBezTo>
                    <a:pt x="2292" y="292"/>
                    <a:pt x="2054" y="24"/>
                    <a:pt x="1758" y="24"/>
                  </a:cubicBezTo>
                  <a:cubicBezTo>
                    <a:pt x="1733" y="24"/>
                    <a:pt x="1708" y="25"/>
                    <a:pt x="1683" y="29"/>
                  </a:cubicBezTo>
                  <a:cubicBezTo>
                    <a:pt x="1674" y="31"/>
                    <a:pt x="1665" y="32"/>
                    <a:pt x="1657" y="32"/>
                  </a:cubicBezTo>
                  <a:cubicBezTo>
                    <a:pt x="1626" y="32"/>
                    <a:pt x="1598" y="20"/>
                    <a:pt x="1578" y="0"/>
                  </a:cubicBez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8"/>
            <p:cNvSpPr/>
            <p:nvPr/>
          </p:nvSpPr>
          <p:spPr>
            <a:xfrm>
              <a:off x="7342325" y="2322975"/>
              <a:ext cx="135600" cy="130275"/>
            </a:xfrm>
            <a:custGeom>
              <a:avLst/>
              <a:gdLst/>
              <a:ahLst/>
              <a:cxnLst/>
              <a:rect l="l" t="t" r="r" b="b"/>
              <a:pathLst>
                <a:path w="5424" h="5211" extrusionOk="0">
                  <a:moveTo>
                    <a:pt x="4722" y="0"/>
                  </a:moveTo>
                  <a:lnTo>
                    <a:pt x="4513" y="209"/>
                  </a:lnTo>
                  <a:cubicBezTo>
                    <a:pt x="4292" y="430"/>
                    <a:pt x="3996" y="564"/>
                    <a:pt x="3683" y="576"/>
                  </a:cubicBezTo>
                  <a:cubicBezTo>
                    <a:pt x="2685" y="609"/>
                    <a:pt x="1441" y="672"/>
                    <a:pt x="711" y="1570"/>
                  </a:cubicBezTo>
                  <a:cubicBezTo>
                    <a:pt x="1" y="2438"/>
                    <a:pt x="55" y="3740"/>
                    <a:pt x="836" y="4546"/>
                  </a:cubicBezTo>
                  <a:lnTo>
                    <a:pt x="882" y="4587"/>
                  </a:lnTo>
                  <a:cubicBezTo>
                    <a:pt x="1307" y="5001"/>
                    <a:pt x="1872" y="5211"/>
                    <a:pt x="2439" y="5211"/>
                  </a:cubicBezTo>
                  <a:cubicBezTo>
                    <a:pt x="2942" y="5211"/>
                    <a:pt x="3446" y="5046"/>
                    <a:pt x="3854" y="4713"/>
                  </a:cubicBezTo>
                  <a:cubicBezTo>
                    <a:pt x="4751" y="3982"/>
                    <a:pt x="4814" y="2742"/>
                    <a:pt x="4851" y="1741"/>
                  </a:cubicBezTo>
                  <a:cubicBezTo>
                    <a:pt x="4860" y="1428"/>
                    <a:pt x="4993" y="1131"/>
                    <a:pt x="5214" y="914"/>
                  </a:cubicBezTo>
                  <a:lnTo>
                    <a:pt x="5423" y="705"/>
                  </a:lnTo>
                  <a:lnTo>
                    <a:pt x="4722" y="0"/>
                  </a:ln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8"/>
            <p:cNvSpPr/>
            <p:nvPr/>
          </p:nvSpPr>
          <p:spPr>
            <a:xfrm>
              <a:off x="7363950" y="2331825"/>
              <a:ext cx="113850" cy="121500"/>
            </a:xfrm>
            <a:custGeom>
              <a:avLst/>
              <a:gdLst/>
              <a:ahLst/>
              <a:cxnLst/>
              <a:rect l="l" t="t" r="r" b="b"/>
              <a:pathLst>
                <a:path w="4554" h="4860" extrusionOk="0">
                  <a:moveTo>
                    <a:pt x="4203" y="1"/>
                  </a:moveTo>
                  <a:lnTo>
                    <a:pt x="3995" y="210"/>
                  </a:lnTo>
                  <a:cubicBezTo>
                    <a:pt x="3790" y="410"/>
                    <a:pt x="3615" y="635"/>
                    <a:pt x="3477" y="886"/>
                  </a:cubicBezTo>
                  <a:cubicBezTo>
                    <a:pt x="3122" y="1562"/>
                    <a:pt x="2784" y="2526"/>
                    <a:pt x="1941" y="3315"/>
                  </a:cubicBezTo>
                  <a:cubicBezTo>
                    <a:pt x="1289" y="3920"/>
                    <a:pt x="616" y="4297"/>
                    <a:pt x="230" y="4297"/>
                  </a:cubicBezTo>
                  <a:cubicBezTo>
                    <a:pt x="134" y="4297"/>
                    <a:pt x="56" y="4274"/>
                    <a:pt x="0" y="4225"/>
                  </a:cubicBezTo>
                  <a:lnTo>
                    <a:pt x="0" y="4225"/>
                  </a:lnTo>
                  <a:cubicBezTo>
                    <a:pt x="4" y="4229"/>
                    <a:pt x="8" y="4233"/>
                    <a:pt x="13" y="4238"/>
                  </a:cubicBezTo>
                  <a:cubicBezTo>
                    <a:pt x="437" y="4651"/>
                    <a:pt x="1002" y="4859"/>
                    <a:pt x="1568" y="4859"/>
                  </a:cubicBezTo>
                  <a:cubicBezTo>
                    <a:pt x="2071" y="4859"/>
                    <a:pt x="2576" y="4695"/>
                    <a:pt x="2984" y="4363"/>
                  </a:cubicBezTo>
                  <a:cubicBezTo>
                    <a:pt x="3886" y="3632"/>
                    <a:pt x="3945" y="2388"/>
                    <a:pt x="3982" y="1391"/>
                  </a:cubicBezTo>
                  <a:cubicBezTo>
                    <a:pt x="3995" y="1078"/>
                    <a:pt x="4124" y="781"/>
                    <a:pt x="4345" y="560"/>
                  </a:cubicBezTo>
                  <a:lnTo>
                    <a:pt x="4554" y="351"/>
                  </a:lnTo>
                  <a:lnTo>
                    <a:pt x="42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8"/>
            <p:cNvSpPr/>
            <p:nvPr/>
          </p:nvSpPr>
          <p:spPr>
            <a:xfrm>
              <a:off x="7168475" y="2478125"/>
              <a:ext cx="340650" cy="37400"/>
            </a:xfrm>
            <a:custGeom>
              <a:avLst/>
              <a:gdLst/>
              <a:ahLst/>
              <a:cxnLst/>
              <a:rect l="l" t="t" r="r" b="b"/>
              <a:pathLst>
                <a:path w="13626" h="1496" extrusionOk="0">
                  <a:moveTo>
                    <a:pt x="201" y="1"/>
                  </a:moveTo>
                  <a:cubicBezTo>
                    <a:pt x="55" y="1"/>
                    <a:pt x="1" y="193"/>
                    <a:pt x="122" y="276"/>
                  </a:cubicBezTo>
                  <a:lnTo>
                    <a:pt x="1696" y="1328"/>
                  </a:lnTo>
                  <a:cubicBezTo>
                    <a:pt x="1858" y="1437"/>
                    <a:pt x="2050" y="1495"/>
                    <a:pt x="2247" y="1495"/>
                  </a:cubicBezTo>
                  <a:lnTo>
                    <a:pt x="12577" y="1495"/>
                  </a:lnTo>
                  <a:cubicBezTo>
                    <a:pt x="12774" y="1495"/>
                    <a:pt x="12966" y="1437"/>
                    <a:pt x="13133" y="1328"/>
                  </a:cubicBezTo>
                  <a:lnTo>
                    <a:pt x="13625" y="994"/>
                  </a:lnTo>
                  <a:lnTo>
                    <a:pt x="4680" y="994"/>
                  </a:lnTo>
                  <a:cubicBezTo>
                    <a:pt x="4678" y="994"/>
                    <a:pt x="4675" y="994"/>
                    <a:pt x="4672" y="994"/>
                  </a:cubicBezTo>
                  <a:cubicBezTo>
                    <a:pt x="4125" y="994"/>
                    <a:pt x="3682" y="549"/>
                    <a:pt x="3687" y="1"/>
                  </a:cubicBez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9" name="Google Shape;2659;p38"/>
          <p:cNvGrpSpPr/>
          <p:nvPr/>
        </p:nvGrpSpPr>
        <p:grpSpPr>
          <a:xfrm>
            <a:off x="1198201" y="2117967"/>
            <a:ext cx="997054" cy="878729"/>
            <a:chOff x="1272956" y="2019666"/>
            <a:chExt cx="1289849" cy="1136777"/>
          </a:xfrm>
        </p:grpSpPr>
        <p:grpSp>
          <p:nvGrpSpPr>
            <p:cNvPr id="2660" name="Google Shape;2660;p38"/>
            <p:cNvGrpSpPr/>
            <p:nvPr/>
          </p:nvGrpSpPr>
          <p:grpSpPr>
            <a:xfrm rot="-2292853">
              <a:off x="1631896" y="2157708"/>
              <a:ext cx="744464" cy="860693"/>
              <a:chOff x="1809367" y="2338196"/>
              <a:chExt cx="563406" cy="651367"/>
            </a:xfrm>
          </p:grpSpPr>
          <p:sp>
            <p:nvSpPr>
              <p:cNvPr id="2661" name="Google Shape;2661;p38"/>
              <p:cNvSpPr/>
              <p:nvPr/>
            </p:nvSpPr>
            <p:spPr>
              <a:xfrm>
                <a:off x="1975587" y="2338196"/>
                <a:ext cx="397186" cy="494180"/>
              </a:xfrm>
              <a:custGeom>
                <a:avLst/>
                <a:gdLst/>
                <a:ahLst/>
                <a:cxnLst/>
                <a:rect l="l" t="t" r="r" b="b"/>
                <a:pathLst>
                  <a:path w="98741" h="122854" extrusionOk="0">
                    <a:moveTo>
                      <a:pt x="72090" y="1"/>
                    </a:moveTo>
                    <a:lnTo>
                      <a:pt x="1" y="93032"/>
                    </a:lnTo>
                    <a:lnTo>
                      <a:pt x="37285" y="121901"/>
                    </a:lnTo>
                    <a:cubicBezTo>
                      <a:pt x="38091" y="122543"/>
                      <a:pt x="39051" y="122853"/>
                      <a:pt x="40006" y="122853"/>
                    </a:cubicBezTo>
                    <a:cubicBezTo>
                      <a:pt x="41330" y="122853"/>
                      <a:pt x="42643" y="122256"/>
                      <a:pt x="43515" y="121118"/>
                    </a:cubicBezTo>
                    <a:lnTo>
                      <a:pt x="81289" y="72384"/>
                    </a:lnTo>
                    <a:cubicBezTo>
                      <a:pt x="98741" y="49876"/>
                      <a:pt x="94631" y="17452"/>
                      <a:pt x="72090" y="1"/>
                    </a:cubicBezTo>
                    <a:close/>
                  </a:path>
                </a:pathLst>
              </a:custGeom>
              <a:solidFill>
                <a:srgbClr val="D9DD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8"/>
              <p:cNvSpPr/>
              <p:nvPr/>
            </p:nvSpPr>
            <p:spPr>
              <a:xfrm>
                <a:off x="2129870" y="2458109"/>
                <a:ext cx="42779" cy="374181"/>
              </a:xfrm>
              <a:custGeom>
                <a:avLst/>
                <a:gdLst/>
                <a:ahLst/>
                <a:cxnLst/>
                <a:rect l="l" t="t" r="r" b="b"/>
                <a:pathLst>
                  <a:path w="10635" h="93022" extrusionOk="0">
                    <a:moveTo>
                      <a:pt x="10635" y="0"/>
                    </a:moveTo>
                    <a:lnTo>
                      <a:pt x="0" y="13701"/>
                    </a:lnTo>
                    <a:lnTo>
                      <a:pt x="0" y="92706"/>
                    </a:lnTo>
                    <a:cubicBezTo>
                      <a:pt x="530" y="92918"/>
                      <a:pt x="1088" y="93022"/>
                      <a:pt x="1644" y="93022"/>
                    </a:cubicBezTo>
                    <a:cubicBezTo>
                      <a:pt x="2970" y="93022"/>
                      <a:pt x="4281" y="92430"/>
                      <a:pt x="5154" y="91303"/>
                    </a:cubicBezTo>
                    <a:lnTo>
                      <a:pt x="10635" y="84225"/>
                    </a:lnTo>
                    <a:lnTo>
                      <a:pt x="10635" y="0"/>
                    </a:lnTo>
                    <a:close/>
                  </a:path>
                </a:pathLst>
              </a:custGeom>
              <a:solidFill>
                <a:srgbClr val="C7C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8"/>
              <p:cNvSpPr/>
              <p:nvPr/>
            </p:nvSpPr>
            <p:spPr>
              <a:xfrm>
                <a:off x="2207275" y="2385690"/>
                <a:ext cx="21392" cy="355983"/>
              </a:xfrm>
              <a:custGeom>
                <a:avLst/>
                <a:gdLst/>
                <a:ahLst/>
                <a:cxnLst/>
                <a:rect l="l" t="t" r="r" b="b"/>
                <a:pathLst>
                  <a:path w="5318" h="88498" extrusionOk="0">
                    <a:moveTo>
                      <a:pt x="5317" y="0"/>
                    </a:moveTo>
                    <a:lnTo>
                      <a:pt x="0" y="6883"/>
                    </a:lnTo>
                    <a:lnTo>
                      <a:pt x="0" y="88498"/>
                    </a:lnTo>
                    <a:lnTo>
                      <a:pt x="5317" y="76330"/>
                    </a:lnTo>
                    <a:lnTo>
                      <a:pt x="5317" y="0"/>
                    </a:lnTo>
                    <a:close/>
                  </a:path>
                </a:pathLst>
              </a:custGeom>
              <a:solidFill>
                <a:srgbClr val="C7C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8"/>
              <p:cNvSpPr/>
              <p:nvPr/>
            </p:nvSpPr>
            <p:spPr>
              <a:xfrm>
                <a:off x="2094184" y="2338196"/>
                <a:ext cx="278570" cy="494180"/>
              </a:xfrm>
              <a:custGeom>
                <a:avLst/>
                <a:gdLst/>
                <a:ahLst/>
                <a:cxnLst/>
                <a:rect l="l" t="t" r="r" b="b"/>
                <a:pathLst>
                  <a:path w="69253" h="122854" extrusionOk="0">
                    <a:moveTo>
                      <a:pt x="42602" y="1"/>
                    </a:moveTo>
                    <a:lnTo>
                      <a:pt x="35915" y="8645"/>
                    </a:lnTo>
                    <a:cubicBezTo>
                      <a:pt x="49159" y="26749"/>
                      <a:pt x="49453" y="52095"/>
                      <a:pt x="35035" y="70688"/>
                    </a:cubicBezTo>
                    <a:lnTo>
                      <a:pt x="1" y="115899"/>
                    </a:lnTo>
                    <a:lnTo>
                      <a:pt x="7797" y="121901"/>
                    </a:lnTo>
                    <a:cubicBezTo>
                      <a:pt x="8603" y="122543"/>
                      <a:pt x="9563" y="122853"/>
                      <a:pt x="10518" y="122853"/>
                    </a:cubicBezTo>
                    <a:cubicBezTo>
                      <a:pt x="11842" y="122853"/>
                      <a:pt x="13155" y="122256"/>
                      <a:pt x="14027" y="121118"/>
                    </a:cubicBezTo>
                    <a:lnTo>
                      <a:pt x="51801" y="72384"/>
                    </a:lnTo>
                    <a:cubicBezTo>
                      <a:pt x="69253" y="49876"/>
                      <a:pt x="65143" y="17452"/>
                      <a:pt x="426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8"/>
              <p:cNvSpPr/>
              <p:nvPr/>
            </p:nvSpPr>
            <p:spPr>
              <a:xfrm>
                <a:off x="1809367" y="2712360"/>
                <a:ext cx="248257" cy="277203"/>
              </a:xfrm>
              <a:custGeom>
                <a:avLst/>
                <a:gdLst/>
                <a:ahLst/>
                <a:cxnLst/>
                <a:rect l="l" t="t" r="r" b="b"/>
                <a:pathLst>
                  <a:path w="61717" h="68913" extrusionOk="0">
                    <a:moveTo>
                      <a:pt x="41330" y="0"/>
                    </a:moveTo>
                    <a:lnTo>
                      <a:pt x="1664" y="51181"/>
                    </a:lnTo>
                    <a:cubicBezTo>
                      <a:pt x="0" y="53334"/>
                      <a:pt x="392" y="56465"/>
                      <a:pt x="2544" y="58129"/>
                    </a:cubicBezTo>
                    <a:lnTo>
                      <a:pt x="15136" y="67882"/>
                    </a:lnTo>
                    <a:cubicBezTo>
                      <a:pt x="16034" y="68576"/>
                      <a:pt x="17097" y="68913"/>
                      <a:pt x="18151" y="68913"/>
                    </a:cubicBezTo>
                    <a:cubicBezTo>
                      <a:pt x="19625" y="68913"/>
                      <a:pt x="21082" y="68256"/>
                      <a:pt x="22051" y="67002"/>
                    </a:cubicBezTo>
                    <a:lnTo>
                      <a:pt x="61717" y="15788"/>
                    </a:lnTo>
                    <a:lnTo>
                      <a:pt x="41330" y="0"/>
                    </a:ln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38"/>
              <p:cNvSpPr/>
              <p:nvPr/>
            </p:nvSpPr>
            <p:spPr>
              <a:xfrm>
                <a:off x="1851741" y="2712360"/>
                <a:ext cx="205876" cy="277203"/>
              </a:xfrm>
              <a:custGeom>
                <a:avLst/>
                <a:gdLst/>
                <a:ahLst/>
                <a:cxnLst/>
                <a:rect l="l" t="t" r="r" b="b"/>
                <a:pathLst>
                  <a:path w="51181" h="68913" extrusionOk="0">
                    <a:moveTo>
                      <a:pt x="30794" y="0"/>
                    </a:moveTo>
                    <a:lnTo>
                      <a:pt x="24922" y="7568"/>
                    </a:lnTo>
                    <a:cubicBezTo>
                      <a:pt x="31511" y="12657"/>
                      <a:pt x="32685" y="22117"/>
                      <a:pt x="27597" y="28706"/>
                    </a:cubicBezTo>
                    <a:lnTo>
                      <a:pt x="0" y="64327"/>
                    </a:lnTo>
                    <a:lnTo>
                      <a:pt x="4600" y="67882"/>
                    </a:lnTo>
                    <a:cubicBezTo>
                      <a:pt x="5498" y="68576"/>
                      <a:pt x="6561" y="68913"/>
                      <a:pt x="7615" y="68913"/>
                    </a:cubicBezTo>
                    <a:cubicBezTo>
                      <a:pt x="9089" y="68913"/>
                      <a:pt x="10546" y="68256"/>
                      <a:pt x="11515" y="67002"/>
                    </a:cubicBezTo>
                    <a:lnTo>
                      <a:pt x="51181" y="15788"/>
                    </a:lnTo>
                    <a:lnTo>
                      <a:pt x="307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7" name="Google Shape;2667;p38"/>
            <p:cNvGrpSpPr/>
            <p:nvPr/>
          </p:nvGrpSpPr>
          <p:grpSpPr>
            <a:xfrm rot="2700000" flipH="1">
              <a:off x="1427587" y="2233879"/>
              <a:ext cx="733186" cy="741059"/>
              <a:chOff x="1259125" y="238125"/>
              <a:chExt cx="5163750" cy="5219200"/>
            </a:xfrm>
          </p:grpSpPr>
          <p:sp>
            <p:nvSpPr>
              <p:cNvPr id="2668" name="Google Shape;2668;p38"/>
              <p:cNvSpPr/>
              <p:nvPr/>
            </p:nvSpPr>
            <p:spPr>
              <a:xfrm>
                <a:off x="3027925" y="238125"/>
                <a:ext cx="3394950" cy="3655075"/>
              </a:xfrm>
              <a:custGeom>
                <a:avLst/>
                <a:gdLst/>
                <a:ahLst/>
                <a:cxnLst/>
                <a:rect l="l" t="t" r="r" b="b"/>
                <a:pathLst>
                  <a:path w="135798" h="146203" extrusionOk="0">
                    <a:moveTo>
                      <a:pt x="122129" y="0"/>
                    </a:moveTo>
                    <a:lnTo>
                      <a:pt x="1" y="122129"/>
                    </a:lnTo>
                    <a:lnTo>
                      <a:pt x="23552" y="145713"/>
                    </a:lnTo>
                    <a:cubicBezTo>
                      <a:pt x="23878" y="146039"/>
                      <a:pt x="24311" y="146202"/>
                      <a:pt x="24743" y="146202"/>
                    </a:cubicBezTo>
                    <a:cubicBezTo>
                      <a:pt x="25175" y="146202"/>
                      <a:pt x="25607" y="146039"/>
                      <a:pt x="25933" y="145713"/>
                    </a:cubicBezTo>
                    <a:lnTo>
                      <a:pt x="122129" y="49484"/>
                    </a:lnTo>
                    <a:cubicBezTo>
                      <a:pt x="135797" y="35817"/>
                      <a:pt x="135797" y="13668"/>
                      <a:pt x="122129" y="0"/>
                    </a:cubicBezTo>
                    <a:close/>
                  </a:path>
                </a:pathLst>
              </a:custGeom>
              <a:solidFill>
                <a:srgbClr val="D9DD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38"/>
              <p:cNvSpPr/>
              <p:nvPr/>
            </p:nvSpPr>
            <p:spPr>
              <a:xfrm>
                <a:off x="5142500" y="1037300"/>
                <a:ext cx="139475" cy="1377400"/>
              </a:xfrm>
              <a:custGeom>
                <a:avLst/>
                <a:gdLst/>
                <a:ahLst/>
                <a:cxnLst/>
                <a:rect l="l" t="t" r="r" b="b"/>
                <a:pathLst>
                  <a:path w="5579" h="55096" extrusionOk="0">
                    <a:moveTo>
                      <a:pt x="5579" y="0"/>
                    </a:moveTo>
                    <a:lnTo>
                      <a:pt x="1" y="5611"/>
                    </a:lnTo>
                    <a:lnTo>
                      <a:pt x="1" y="55095"/>
                    </a:lnTo>
                    <a:lnTo>
                      <a:pt x="5579" y="49485"/>
                    </a:lnTo>
                    <a:lnTo>
                      <a:pt x="5579" y="0"/>
                    </a:lnTo>
                    <a:close/>
                  </a:path>
                </a:pathLst>
              </a:custGeom>
              <a:solidFill>
                <a:srgbClr val="C7C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8"/>
              <p:cNvSpPr/>
              <p:nvPr/>
            </p:nvSpPr>
            <p:spPr>
              <a:xfrm>
                <a:off x="4634450" y="1404275"/>
                <a:ext cx="280550" cy="1517650"/>
              </a:xfrm>
              <a:custGeom>
                <a:avLst/>
                <a:gdLst/>
                <a:ahLst/>
                <a:cxnLst/>
                <a:rect l="l" t="t" r="r" b="b"/>
                <a:pathLst>
                  <a:path w="11222" h="60706" extrusionOk="0">
                    <a:moveTo>
                      <a:pt x="11222" y="0"/>
                    </a:moveTo>
                    <a:lnTo>
                      <a:pt x="1" y="11222"/>
                    </a:lnTo>
                    <a:lnTo>
                      <a:pt x="1" y="60706"/>
                    </a:lnTo>
                    <a:lnTo>
                      <a:pt x="11222" y="49517"/>
                    </a:lnTo>
                    <a:lnTo>
                      <a:pt x="11222" y="0"/>
                    </a:lnTo>
                    <a:close/>
                  </a:path>
                </a:pathLst>
              </a:custGeom>
              <a:solidFill>
                <a:srgbClr val="C7C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38"/>
              <p:cNvSpPr/>
              <p:nvPr/>
            </p:nvSpPr>
            <p:spPr>
              <a:xfrm>
                <a:off x="3615900" y="723275"/>
                <a:ext cx="2422875" cy="2705900"/>
              </a:xfrm>
              <a:custGeom>
                <a:avLst/>
                <a:gdLst/>
                <a:ahLst/>
                <a:cxnLst/>
                <a:rect l="l" t="t" r="r" b="b"/>
                <a:pathLst>
                  <a:path w="96915" h="108236" extrusionOk="0">
                    <a:moveTo>
                      <a:pt x="93433" y="1"/>
                    </a:moveTo>
                    <a:cubicBezTo>
                      <a:pt x="91596" y="1"/>
                      <a:pt x="90094" y="1446"/>
                      <a:pt x="89999" y="3297"/>
                    </a:cubicBezTo>
                    <a:cubicBezTo>
                      <a:pt x="89738" y="10311"/>
                      <a:pt x="86835" y="16933"/>
                      <a:pt x="81844" y="21891"/>
                    </a:cubicBezTo>
                    <a:lnTo>
                      <a:pt x="1338" y="102429"/>
                    </a:lnTo>
                    <a:cubicBezTo>
                      <a:pt x="0" y="103767"/>
                      <a:pt x="0" y="105920"/>
                      <a:pt x="1338" y="107257"/>
                    </a:cubicBezTo>
                    <a:cubicBezTo>
                      <a:pt x="1990" y="107909"/>
                      <a:pt x="2871" y="108236"/>
                      <a:pt x="3752" y="108236"/>
                    </a:cubicBezTo>
                    <a:cubicBezTo>
                      <a:pt x="4633" y="108236"/>
                      <a:pt x="5481" y="107909"/>
                      <a:pt x="6166" y="107257"/>
                    </a:cubicBezTo>
                    <a:lnTo>
                      <a:pt x="86671" y="26718"/>
                    </a:lnTo>
                    <a:cubicBezTo>
                      <a:pt x="92869" y="20521"/>
                      <a:pt x="96490" y="12301"/>
                      <a:pt x="96816" y="3558"/>
                    </a:cubicBezTo>
                    <a:cubicBezTo>
                      <a:pt x="96914" y="1666"/>
                      <a:pt x="95446" y="101"/>
                      <a:pt x="93554" y="3"/>
                    </a:cubicBezTo>
                    <a:cubicBezTo>
                      <a:pt x="93514" y="1"/>
                      <a:pt x="93473" y="1"/>
                      <a:pt x="934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38"/>
              <p:cNvSpPr/>
              <p:nvPr/>
            </p:nvSpPr>
            <p:spPr>
              <a:xfrm>
                <a:off x="1259125" y="3291325"/>
                <a:ext cx="2170050" cy="2166000"/>
              </a:xfrm>
              <a:custGeom>
                <a:avLst/>
                <a:gdLst/>
                <a:ahLst/>
                <a:cxnLst/>
                <a:rect l="l" t="t" r="r" b="b"/>
                <a:pathLst>
                  <a:path w="86802" h="86640" extrusionOk="0">
                    <a:moveTo>
                      <a:pt x="70753" y="1"/>
                    </a:moveTo>
                    <a:lnTo>
                      <a:pt x="652" y="70101"/>
                    </a:lnTo>
                    <a:cubicBezTo>
                      <a:pt x="0" y="70753"/>
                      <a:pt x="0" y="71830"/>
                      <a:pt x="652" y="72482"/>
                    </a:cubicBezTo>
                    <a:lnTo>
                      <a:pt x="14320" y="86150"/>
                    </a:lnTo>
                    <a:cubicBezTo>
                      <a:pt x="14646" y="86476"/>
                      <a:pt x="15070" y="86639"/>
                      <a:pt x="15495" y="86639"/>
                    </a:cubicBezTo>
                    <a:cubicBezTo>
                      <a:pt x="15919" y="86639"/>
                      <a:pt x="16343" y="86476"/>
                      <a:pt x="16669" y="86150"/>
                    </a:cubicBezTo>
                    <a:lnTo>
                      <a:pt x="86802" y="16050"/>
                    </a:lnTo>
                    <a:lnTo>
                      <a:pt x="70753" y="1"/>
                    </a:ln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8"/>
              <p:cNvSpPr/>
              <p:nvPr/>
            </p:nvSpPr>
            <p:spPr>
              <a:xfrm>
                <a:off x="1496425" y="3291325"/>
                <a:ext cx="1932750" cy="2166000"/>
              </a:xfrm>
              <a:custGeom>
                <a:avLst/>
                <a:gdLst/>
                <a:ahLst/>
                <a:cxnLst/>
                <a:rect l="l" t="t" r="r" b="b"/>
                <a:pathLst>
                  <a:path w="77310" h="86640" extrusionOk="0">
                    <a:moveTo>
                      <a:pt x="61261" y="1"/>
                    </a:moveTo>
                    <a:lnTo>
                      <a:pt x="53171" y="8091"/>
                    </a:lnTo>
                    <a:cubicBezTo>
                      <a:pt x="58716" y="13636"/>
                      <a:pt x="58716" y="22639"/>
                      <a:pt x="53171" y="28184"/>
                    </a:cubicBezTo>
                    <a:lnTo>
                      <a:pt x="0" y="81322"/>
                    </a:lnTo>
                    <a:lnTo>
                      <a:pt x="4828" y="86150"/>
                    </a:lnTo>
                    <a:cubicBezTo>
                      <a:pt x="5154" y="86476"/>
                      <a:pt x="5578" y="86639"/>
                      <a:pt x="6003" y="86639"/>
                    </a:cubicBezTo>
                    <a:cubicBezTo>
                      <a:pt x="6427" y="86639"/>
                      <a:pt x="6851" y="86476"/>
                      <a:pt x="7177" y="86150"/>
                    </a:cubicBezTo>
                    <a:lnTo>
                      <a:pt x="77310" y="16050"/>
                    </a:lnTo>
                    <a:lnTo>
                      <a:pt x="612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674" name="Google Shape;2674;p38"/>
          <p:cNvSpPr txBox="1">
            <a:spLocks noGrp="1"/>
          </p:cNvSpPr>
          <p:nvPr>
            <p:ph type="title" idx="4294967295"/>
          </p:nvPr>
        </p:nvSpPr>
        <p:spPr>
          <a:xfrm>
            <a:off x="4826900" y="3041132"/>
            <a:ext cx="1449300" cy="35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Step 3</a:t>
            </a:r>
            <a:endParaRPr sz="1400"/>
          </a:p>
        </p:txBody>
      </p:sp>
      <p:sp>
        <p:nvSpPr>
          <p:cNvPr id="2675" name="Google Shape;2675;p38"/>
          <p:cNvSpPr txBox="1">
            <a:spLocks noGrp="1"/>
          </p:cNvSpPr>
          <p:nvPr>
            <p:ph type="subTitle" idx="4294967295"/>
          </p:nvPr>
        </p:nvSpPr>
        <p:spPr>
          <a:xfrm>
            <a:off x="4728325" y="3445250"/>
            <a:ext cx="1646400" cy="651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a:t>Venus has a beautiful name and is the second planet from the Sun</a:t>
            </a:r>
            <a:endParaRPr sz="1100"/>
          </a:p>
        </p:txBody>
      </p:sp>
      <p:sp>
        <p:nvSpPr>
          <p:cNvPr id="2676" name="Google Shape;2676;p38"/>
          <p:cNvSpPr txBox="1">
            <a:spLocks noGrp="1"/>
          </p:cNvSpPr>
          <p:nvPr>
            <p:ph type="title" idx="4294967295"/>
          </p:nvPr>
        </p:nvSpPr>
        <p:spPr>
          <a:xfrm>
            <a:off x="6738475" y="3041132"/>
            <a:ext cx="1449300" cy="35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Step 4</a:t>
            </a:r>
            <a:endParaRPr sz="1400"/>
          </a:p>
        </p:txBody>
      </p:sp>
      <p:sp>
        <p:nvSpPr>
          <p:cNvPr id="2677" name="Google Shape;2677;p38"/>
          <p:cNvSpPr txBox="1">
            <a:spLocks noGrp="1"/>
          </p:cNvSpPr>
          <p:nvPr>
            <p:ph type="subTitle" idx="4294967295"/>
          </p:nvPr>
        </p:nvSpPr>
        <p:spPr>
          <a:xfrm>
            <a:off x="6639900" y="3445250"/>
            <a:ext cx="1646400" cy="651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a:t>Saturn is a gas giant, composed mostly of hydrogen and helium</a:t>
            </a:r>
            <a:endParaRPr sz="1100"/>
          </a:p>
        </p:txBody>
      </p:sp>
      <p:sp>
        <p:nvSpPr>
          <p:cNvPr id="2678" name="Google Shape;2678;p38"/>
          <p:cNvSpPr txBox="1">
            <a:spLocks noGrp="1"/>
          </p:cNvSpPr>
          <p:nvPr>
            <p:ph type="title" idx="4294967295"/>
          </p:nvPr>
        </p:nvSpPr>
        <p:spPr>
          <a:xfrm>
            <a:off x="2915325" y="3041132"/>
            <a:ext cx="1449300" cy="35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Step 2</a:t>
            </a:r>
            <a:endParaRPr sz="1400"/>
          </a:p>
        </p:txBody>
      </p:sp>
      <p:sp>
        <p:nvSpPr>
          <p:cNvPr id="2679" name="Google Shape;2679;p38"/>
          <p:cNvSpPr txBox="1">
            <a:spLocks noGrp="1"/>
          </p:cNvSpPr>
          <p:nvPr>
            <p:ph type="subTitle" idx="4294967295"/>
          </p:nvPr>
        </p:nvSpPr>
        <p:spPr>
          <a:xfrm>
            <a:off x="2816750" y="3445250"/>
            <a:ext cx="1646400" cy="651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a:t>Despite being red, Mars is actually a cold place. It’s full of iron oxide dust</a:t>
            </a:r>
            <a:endParaRPr sz="1100"/>
          </a:p>
        </p:txBody>
      </p:sp>
      <p:sp>
        <p:nvSpPr>
          <p:cNvPr id="2680" name="Google Shape;2680;p38"/>
          <p:cNvSpPr txBox="1">
            <a:spLocks noGrp="1"/>
          </p:cNvSpPr>
          <p:nvPr>
            <p:ph type="title" idx="4294967295"/>
          </p:nvPr>
        </p:nvSpPr>
        <p:spPr>
          <a:xfrm>
            <a:off x="972100" y="3041132"/>
            <a:ext cx="1449300" cy="35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Step 1</a:t>
            </a:r>
            <a:endParaRPr sz="1400"/>
          </a:p>
        </p:txBody>
      </p:sp>
      <p:sp>
        <p:nvSpPr>
          <p:cNvPr id="2681" name="Google Shape;2681;p38"/>
          <p:cNvSpPr txBox="1">
            <a:spLocks noGrp="1"/>
          </p:cNvSpPr>
          <p:nvPr>
            <p:ph type="subTitle" idx="4294967295"/>
          </p:nvPr>
        </p:nvSpPr>
        <p:spPr>
          <a:xfrm>
            <a:off x="873525" y="3445250"/>
            <a:ext cx="1646400" cy="651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a:t>Jupiter is a gas giant and the biggest planet in our Solar System</a:t>
            </a:r>
            <a:endParaRPr sz="1100"/>
          </a:p>
        </p:txBody>
      </p:sp>
      <p:cxnSp>
        <p:nvCxnSpPr>
          <p:cNvPr id="2682" name="Google Shape;2682;p38"/>
          <p:cNvCxnSpPr>
            <a:stCxn id="2680" idx="3"/>
            <a:endCxn id="2678" idx="1"/>
          </p:cNvCxnSpPr>
          <p:nvPr/>
        </p:nvCxnSpPr>
        <p:spPr>
          <a:xfrm>
            <a:off x="2421400" y="3220982"/>
            <a:ext cx="493800" cy="0"/>
          </a:xfrm>
          <a:prstGeom prst="straightConnector1">
            <a:avLst/>
          </a:prstGeom>
          <a:noFill/>
          <a:ln w="9525" cap="flat" cmpd="sng">
            <a:solidFill>
              <a:schemeClr val="lt1"/>
            </a:solidFill>
            <a:prstDash val="solid"/>
            <a:round/>
            <a:headEnd type="oval" w="med" len="med"/>
            <a:tailEnd type="oval" w="med" len="med"/>
          </a:ln>
        </p:spPr>
      </p:cxnSp>
      <p:cxnSp>
        <p:nvCxnSpPr>
          <p:cNvPr id="2683" name="Google Shape;2683;p38"/>
          <p:cNvCxnSpPr>
            <a:stCxn id="2678" idx="3"/>
            <a:endCxn id="2674" idx="1"/>
          </p:cNvCxnSpPr>
          <p:nvPr/>
        </p:nvCxnSpPr>
        <p:spPr>
          <a:xfrm>
            <a:off x="4364625" y="3220982"/>
            <a:ext cx="462300" cy="0"/>
          </a:xfrm>
          <a:prstGeom prst="straightConnector1">
            <a:avLst/>
          </a:prstGeom>
          <a:noFill/>
          <a:ln w="9525" cap="flat" cmpd="sng">
            <a:solidFill>
              <a:schemeClr val="lt1"/>
            </a:solidFill>
            <a:prstDash val="solid"/>
            <a:round/>
            <a:headEnd type="oval" w="med" len="med"/>
            <a:tailEnd type="oval" w="med" len="med"/>
          </a:ln>
        </p:spPr>
      </p:cxnSp>
      <p:cxnSp>
        <p:nvCxnSpPr>
          <p:cNvPr id="2684" name="Google Shape;2684;p38"/>
          <p:cNvCxnSpPr>
            <a:stCxn id="2674" idx="3"/>
            <a:endCxn id="2676" idx="1"/>
          </p:cNvCxnSpPr>
          <p:nvPr/>
        </p:nvCxnSpPr>
        <p:spPr>
          <a:xfrm>
            <a:off x="6276200" y="3220982"/>
            <a:ext cx="462300" cy="0"/>
          </a:xfrm>
          <a:prstGeom prst="straightConnector1">
            <a:avLst/>
          </a:prstGeom>
          <a:noFill/>
          <a:ln w="9525" cap="flat" cmpd="sng">
            <a:solidFill>
              <a:schemeClr val="lt1"/>
            </a:solidFill>
            <a:prstDash val="solid"/>
            <a:round/>
            <a:headEnd type="oval" w="med" len="med"/>
            <a:tailEnd type="oval" w="med" len="med"/>
          </a:ln>
        </p:spPr>
      </p:cxn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2688"/>
        <p:cNvGrpSpPr/>
        <p:nvPr/>
      </p:nvGrpSpPr>
      <p:grpSpPr>
        <a:xfrm>
          <a:off x="0" y="0"/>
          <a:ext cx="0" cy="0"/>
          <a:chOff x="0" y="0"/>
          <a:chExt cx="0" cy="0"/>
        </a:xfrm>
      </p:grpSpPr>
      <p:sp>
        <p:nvSpPr>
          <p:cNvPr id="2689" name="Google Shape;2689;p39"/>
          <p:cNvSpPr txBox="1">
            <a:spLocks noGrp="1"/>
          </p:cNvSpPr>
          <p:nvPr>
            <p:ph type="title"/>
          </p:nvPr>
        </p:nvSpPr>
        <p:spPr>
          <a:xfrm>
            <a:off x="720000" y="445025"/>
            <a:ext cx="7692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 And the Same Goes for Tables</a:t>
            </a:r>
            <a:endParaRPr/>
          </a:p>
        </p:txBody>
      </p:sp>
      <p:graphicFrame>
        <p:nvGraphicFramePr>
          <p:cNvPr id="2690" name="Google Shape;2690;p39"/>
          <p:cNvGraphicFramePr/>
          <p:nvPr/>
        </p:nvGraphicFramePr>
        <p:xfrm>
          <a:off x="1900680" y="1575768"/>
          <a:ext cx="5342625" cy="2500400"/>
        </p:xfrm>
        <a:graphic>
          <a:graphicData uri="http://schemas.openxmlformats.org/drawingml/2006/table">
            <a:tbl>
              <a:tblPr firstRow="1" bandRow="1">
                <a:noFill/>
                <a:tableStyleId>{97E029D1-A196-46D7-87DD-FA78B42BE596}</a:tableStyleId>
              </a:tblPr>
              <a:tblGrid>
                <a:gridCol w="1044350">
                  <a:extLst>
                    <a:ext uri="{9D8B030D-6E8A-4147-A177-3AD203B41FA5}">
                      <a16:colId xmlns:a16="http://schemas.microsoft.com/office/drawing/2014/main" val="20000"/>
                    </a:ext>
                  </a:extLst>
                </a:gridCol>
                <a:gridCol w="1434875">
                  <a:extLst>
                    <a:ext uri="{9D8B030D-6E8A-4147-A177-3AD203B41FA5}">
                      <a16:colId xmlns:a16="http://schemas.microsoft.com/office/drawing/2014/main" val="20001"/>
                    </a:ext>
                  </a:extLst>
                </a:gridCol>
                <a:gridCol w="1356075">
                  <a:extLst>
                    <a:ext uri="{9D8B030D-6E8A-4147-A177-3AD203B41FA5}">
                      <a16:colId xmlns:a16="http://schemas.microsoft.com/office/drawing/2014/main" val="20002"/>
                    </a:ext>
                  </a:extLst>
                </a:gridCol>
                <a:gridCol w="1507325">
                  <a:extLst>
                    <a:ext uri="{9D8B030D-6E8A-4147-A177-3AD203B41FA5}">
                      <a16:colId xmlns:a16="http://schemas.microsoft.com/office/drawing/2014/main" val="20003"/>
                    </a:ext>
                  </a:extLst>
                </a:gridCol>
              </a:tblGrid>
              <a:tr h="625100">
                <a:tc>
                  <a:txBody>
                    <a:bodyPr/>
                    <a:lstStyle/>
                    <a:p>
                      <a:pPr marL="0" marR="0" lvl="0" indent="0" algn="l" rtl="0">
                        <a:lnSpc>
                          <a:spcPct val="100000"/>
                        </a:lnSpc>
                        <a:spcBef>
                          <a:spcPts val="0"/>
                        </a:spcBef>
                        <a:spcAft>
                          <a:spcPts val="0"/>
                        </a:spcAft>
                        <a:buNone/>
                      </a:pPr>
                      <a:endParaRPr sz="1300" u="none" strike="noStrike" cap="none">
                        <a:solidFill>
                          <a:srgbClr val="FFF6DE"/>
                        </a:solidFill>
                        <a:latin typeface="Joti One"/>
                        <a:ea typeface="Joti One"/>
                        <a:cs typeface="Joti One"/>
                        <a:sym typeface="Joti One"/>
                      </a:endParaRPr>
                    </a:p>
                  </a:txBody>
                  <a:tcPr marL="0" marR="0" marT="0" marB="0">
                    <a:lnL w="38100" cap="flat" cmpd="sng">
                      <a:solidFill>
                        <a:srgbClr val="FFF6DE"/>
                      </a:solidFill>
                      <a:prstDash val="solid"/>
                      <a:round/>
                      <a:headEnd type="none" w="sm" len="sm"/>
                      <a:tailEnd type="none" w="sm" len="sm"/>
                    </a:lnL>
                    <a:lnR w="38100" cap="flat" cmpd="sng">
                      <a:solidFill>
                        <a:srgbClr val="FFF6DE"/>
                      </a:solidFill>
                      <a:prstDash val="solid"/>
                      <a:round/>
                      <a:headEnd type="none" w="sm" len="sm"/>
                      <a:tailEnd type="none" w="sm" len="sm"/>
                    </a:lnR>
                    <a:lnT w="38100" cap="flat" cmpd="sng">
                      <a:solidFill>
                        <a:srgbClr val="FFF6DE"/>
                      </a:solidFill>
                      <a:prstDash val="solid"/>
                      <a:round/>
                      <a:headEnd type="none" w="sm" len="sm"/>
                      <a:tailEnd type="none" w="sm" len="sm"/>
                    </a:lnT>
                    <a:lnB w="38100" cap="flat" cmpd="sng">
                      <a:solidFill>
                        <a:srgbClr val="FFF6DE"/>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 sz="1200" u="none" strike="noStrike" cap="none">
                          <a:solidFill>
                            <a:srgbClr val="FFF6DE"/>
                          </a:solidFill>
                          <a:latin typeface="Mystery Quest"/>
                          <a:ea typeface="Mystery Quest"/>
                          <a:cs typeface="Mystery Quest"/>
                          <a:sym typeface="Mystery Quest"/>
                        </a:rPr>
                        <a:t>M</a:t>
                      </a:r>
                      <a:r>
                        <a:rPr lang="en" sz="1200">
                          <a:solidFill>
                            <a:srgbClr val="FFF6DE"/>
                          </a:solidFill>
                          <a:latin typeface="Mystery Quest"/>
                          <a:ea typeface="Mystery Quest"/>
                          <a:cs typeface="Mystery Quest"/>
                          <a:sym typeface="Mystery Quest"/>
                        </a:rPr>
                        <a:t>ass</a:t>
                      </a:r>
                      <a:endParaRPr sz="1200" u="none" strike="noStrike" cap="none">
                        <a:solidFill>
                          <a:srgbClr val="FFF6DE"/>
                        </a:solidFill>
                        <a:latin typeface="Mystery Quest"/>
                        <a:ea typeface="Mystery Quest"/>
                        <a:cs typeface="Mystery Quest"/>
                        <a:sym typeface="Mystery Quest"/>
                      </a:endParaRPr>
                    </a:p>
                    <a:p>
                      <a:pPr marL="0" marR="0" lvl="0" indent="0" algn="ctr" rtl="0">
                        <a:lnSpc>
                          <a:spcPct val="100000"/>
                        </a:lnSpc>
                        <a:spcBef>
                          <a:spcPts val="200"/>
                        </a:spcBef>
                        <a:spcAft>
                          <a:spcPts val="0"/>
                        </a:spcAft>
                        <a:buNone/>
                      </a:pPr>
                      <a:r>
                        <a:rPr lang="en" sz="1200" u="none" strike="noStrike" cap="none">
                          <a:solidFill>
                            <a:srgbClr val="FFF6DE"/>
                          </a:solidFill>
                          <a:latin typeface="Mystery Quest"/>
                          <a:ea typeface="Mystery Quest"/>
                          <a:cs typeface="Mystery Quest"/>
                          <a:sym typeface="Mystery Quest"/>
                        </a:rPr>
                        <a:t>(</a:t>
                      </a:r>
                      <a:r>
                        <a:rPr lang="en" sz="1200">
                          <a:solidFill>
                            <a:srgbClr val="FFF6DE"/>
                          </a:solidFill>
                          <a:latin typeface="Mystery Quest"/>
                          <a:ea typeface="Mystery Quest"/>
                          <a:cs typeface="Mystery Quest"/>
                          <a:sym typeface="Mystery Quest"/>
                        </a:rPr>
                        <a:t>E</a:t>
                      </a:r>
                      <a:r>
                        <a:rPr lang="en" sz="1200" u="none" strike="noStrike" cap="none">
                          <a:solidFill>
                            <a:srgbClr val="FFF6DE"/>
                          </a:solidFill>
                          <a:latin typeface="Mystery Quest"/>
                          <a:ea typeface="Mystery Quest"/>
                          <a:cs typeface="Mystery Quest"/>
                          <a:sym typeface="Mystery Quest"/>
                        </a:rPr>
                        <a:t>arths)</a:t>
                      </a:r>
                      <a:endParaRPr sz="1200" u="none" strike="noStrike" cap="none">
                        <a:solidFill>
                          <a:srgbClr val="FFF6DE"/>
                        </a:solidFill>
                        <a:latin typeface="Mystery Quest"/>
                        <a:ea typeface="Mystery Quest"/>
                        <a:cs typeface="Mystery Quest"/>
                        <a:sym typeface="Mystery Quest"/>
                      </a:endParaRPr>
                    </a:p>
                  </a:txBody>
                  <a:tcPr marL="0" marR="0" marT="116525" marB="0">
                    <a:lnL w="38100" cap="flat" cmpd="sng">
                      <a:solidFill>
                        <a:srgbClr val="FFF6DE"/>
                      </a:solidFill>
                      <a:prstDash val="solid"/>
                      <a:round/>
                      <a:headEnd type="none" w="sm" len="sm"/>
                      <a:tailEnd type="none" w="sm" len="sm"/>
                    </a:lnL>
                    <a:lnR w="38100" cap="flat" cmpd="sng">
                      <a:solidFill>
                        <a:srgbClr val="FFF6DE"/>
                      </a:solidFill>
                      <a:prstDash val="solid"/>
                      <a:round/>
                      <a:headEnd type="none" w="sm" len="sm"/>
                      <a:tailEnd type="none" w="sm" len="sm"/>
                    </a:lnR>
                    <a:lnT w="38100" cap="flat" cmpd="sng">
                      <a:solidFill>
                        <a:srgbClr val="FFF6DE"/>
                      </a:solidFill>
                      <a:prstDash val="solid"/>
                      <a:round/>
                      <a:headEnd type="none" w="sm" len="sm"/>
                      <a:tailEnd type="none" w="sm" len="sm"/>
                    </a:lnT>
                    <a:lnB w="38100" cap="flat" cmpd="sng">
                      <a:solidFill>
                        <a:srgbClr val="FFF6DE"/>
                      </a:solidFill>
                      <a:prstDash val="solid"/>
                      <a:round/>
                      <a:headEnd type="none" w="sm" len="sm"/>
                      <a:tailEnd type="none" w="sm" len="sm"/>
                    </a:lnB>
                    <a:solidFill>
                      <a:srgbClr val="5B8E83"/>
                    </a:solidFill>
                  </a:tcPr>
                </a:tc>
                <a:tc>
                  <a:txBody>
                    <a:bodyPr/>
                    <a:lstStyle/>
                    <a:p>
                      <a:pPr marL="0" marR="0" lvl="0" indent="0" algn="ctr" rtl="0">
                        <a:lnSpc>
                          <a:spcPct val="100000"/>
                        </a:lnSpc>
                        <a:spcBef>
                          <a:spcPts val="0"/>
                        </a:spcBef>
                        <a:spcAft>
                          <a:spcPts val="0"/>
                        </a:spcAft>
                        <a:buNone/>
                      </a:pPr>
                      <a:r>
                        <a:rPr lang="en" sz="1200" u="none" strike="noStrike" cap="none">
                          <a:solidFill>
                            <a:srgbClr val="FFF6DE"/>
                          </a:solidFill>
                          <a:latin typeface="Mystery Quest"/>
                          <a:ea typeface="Mystery Quest"/>
                          <a:cs typeface="Mystery Quest"/>
                          <a:sym typeface="Mystery Quest"/>
                        </a:rPr>
                        <a:t>D</a:t>
                      </a:r>
                      <a:r>
                        <a:rPr lang="en" sz="1200">
                          <a:solidFill>
                            <a:srgbClr val="FFF6DE"/>
                          </a:solidFill>
                          <a:latin typeface="Mystery Quest"/>
                          <a:ea typeface="Mystery Quest"/>
                          <a:cs typeface="Mystery Quest"/>
                          <a:sym typeface="Mystery Quest"/>
                        </a:rPr>
                        <a:t>iameter</a:t>
                      </a:r>
                      <a:endParaRPr sz="1200" u="none" strike="noStrike" cap="none">
                        <a:solidFill>
                          <a:srgbClr val="FFF6DE"/>
                        </a:solidFill>
                        <a:latin typeface="Mystery Quest"/>
                        <a:ea typeface="Mystery Quest"/>
                        <a:cs typeface="Mystery Quest"/>
                        <a:sym typeface="Mystery Quest"/>
                      </a:endParaRPr>
                    </a:p>
                    <a:p>
                      <a:pPr marL="0" marR="0" lvl="0" indent="0" algn="ctr" rtl="0">
                        <a:lnSpc>
                          <a:spcPct val="100000"/>
                        </a:lnSpc>
                        <a:spcBef>
                          <a:spcPts val="200"/>
                        </a:spcBef>
                        <a:spcAft>
                          <a:spcPts val="0"/>
                        </a:spcAft>
                        <a:buNone/>
                      </a:pPr>
                      <a:r>
                        <a:rPr lang="en" sz="1200" u="none" strike="noStrike" cap="none">
                          <a:solidFill>
                            <a:srgbClr val="FFF6DE"/>
                          </a:solidFill>
                          <a:latin typeface="Mystery Quest"/>
                          <a:ea typeface="Mystery Quest"/>
                          <a:cs typeface="Mystery Quest"/>
                          <a:sym typeface="Mystery Quest"/>
                        </a:rPr>
                        <a:t>(</a:t>
                      </a:r>
                      <a:r>
                        <a:rPr lang="en" sz="1200">
                          <a:solidFill>
                            <a:srgbClr val="FFF6DE"/>
                          </a:solidFill>
                          <a:latin typeface="Mystery Quest"/>
                          <a:ea typeface="Mystery Quest"/>
                          <a:cs typeface="Mystery Quest"/>
                          <a:sym typeface="Mystery Quest"/>
                        </a:rPr>
                        <a:t>E</a:t>
                      </a:r>
                      <a:r>
                        <a:rPr lang="en" sz="1200" u="none" strike="noStrike" cap="none">
                          <a:solidFill>
                            <a:srgbClr val="FFF6DE"/>
                          </a:solidFill>
                          <a:latin typeface="Mystery Quest"/>
                          <a:ea typeface="Mystery Quest"/>
                          <a:cs typeface="Mystery Quest"/>
                          <a:sym typeface="Mystery Quest"/>
                        </a:rPr>
                        <a:t>arths)</a:t>
                      </a:r>
                      <a:endParaRPr sz="1200" u="none" strike="noStrike" cap="none">
                        <a:solidFill>
                          <a:srgbClr val="FFF6DE"/>
                        </a:solidFill>
                        <a:latin typeface="Mystery Quest"/>
                        <a:ea typeface="Mystery Quest"/>
                        <a:cs typeface="Mystery Quest"/>
                        <a:sym typeface="Mystery Quest"/>
                      </a:endParaRPr>
                    </a:p>
                  </a:txBody>
                  <a:tcPr marL="0" marR="0" marT="116525" marB="0">
                    <a:lnL w="38100" cap="flat" cmpd="sng">
                      <a:solidFill>
                        <a:srgbClr val="FFF6DE"/>
                      </a:solidFill>
                      <a:prstDash val="solid"/>
                      <a:round/>
                      <a:headEnd type="none" w="sm" len="sm"/>
                      <a:tailEnd type="none" w="sm" len="sm"/>
                    </a:lnL>
                    <a:lnR w="38100" cap="flat" cmpd="sng">
                      <a:solidFill>
                        <a:srgbClr val="FFF6DE"/>
                      </a:solidFill>
                      <a:prstDash val="solid"/>
                      <a:round/>
                      <a:headEnd type="none" w="sm" len="sm"/>
                      <a:tailEnd type="none" w="sm" len="sm"/>
                    </a:lnR>
                    <a:lnT w="38100" cap="flat" cmpd="sng">
                      <a:solidFill>
                        <a:srgbClr val="FFF6DE"/>
                      </a:solidFill>
                      <a:prstDash val="solid"/>
                      <a:round/>
                      <a:headEnd type="none" w="sm" len="sm"/>
                      <a:tailEnd type="none" w="sm" len="sm"/>
                    </a:lnT>
                    <a:lnB w="38100" cap="flat" cmpd="sng">
                      <a:solidFill>
                        <a:srgbClr val="FFF6DE"/>
                      </a:solidFill>
                      <a:prstDash val="solid"/>
                      <a:round/>
                      <a:headEnd type="none" w="sm" len="sm"/>
                      <a:tailEnd type="none" w="sm" len="sm"/>
                    </a:lnB>
                    <a:solidFill>
                      <a:srgbClr val="5B8E83"/>
                    </a:solidFill>
                  </a:tcPr>
                </a:tc>
                <a:tc>
                  <a:txBody>
                    <a:bodyPr/>
                    <a:lstStyle/>
                    <a:p>
                      <a:pPr marL="76200" marR="0" lvl="0" indent="0" algn="ctr" rtl="0">
                        <a:lnSpc>
                          <a:spcPct val="100000"/>
                        </a:lnSpc>
                        <a:spcBef>
                          <a:spcPts val="0"/>
                        </a:spcBef>
                        <a:spcAft>
                          <a:spcPts val="0"/>
                        </a:spcAft>
                        <a:buNone/>
                      </a:pPr>
                      <a:r>
                        <a:rPr lang="en" sz="1200" u="none" strike="noStrike" cap="none">
                          <a:solidFill>
                            <a:srgbClr val="FFF6DE"/>
                          </a:solidFill>
                          <a:latin typeface="Mystery Quest"/>
                          <a:ea typeface="Mystery Quest"/>
                          <a:cs typeface="Mystery Quest"/>
                          <a:sym typeface="Mystery Quest"/>
                        </a:rPr>
                        <a:t>S</a:t>
                      </a:r>
                      <a:r>
                        <a:rPr lang="en" sz="1200">
                          <a:solidFill>
                            <a:srgbClr val="FFF6DE"/>
                          </a:solidFill>
                          <a:latin typeface="Mystery Quest"/>
                          <a:ea typeface="Mystery Quest"/>
                          <a:cs typeface="Mystery Quest"/>
                          <a:sym typeface="Mystery Quest"/>
                        </a:rPr>
                        <a:t>urface Gravity</a:t>
                      </a:r>
                      <a:endParaRPr sz="1200" u="none" strike="noStrike" cap="none">
                        <a:solidFill>
                          <a:srgbClr val="FFF6DE"/>
                        </a:solidFill>
                        <a:latin typeface="Mystery Quest"/>
                        <a:ea typeface="Mystery Quest"/>
                        <a:cs typeface="Mystery Quest"/>
                        <a:sym typeface="Mystery Quest"/>
                      </a:endParaRPr>
                    </a:p>
                    <a:p>
                      <a:pPr marL="76200" marR="0" lvl="0" indent="0" algn="ctr" rtl="0">
                        <a:lnSpc>
                          <a:spcPct val="100000"/>
                        </a:lnSpc>
                        <a:spcBef>
                          <a:spcPts val="200"/>
                        </a:spcBef>
                        <a:spcAft>
                          <a:spcPts val="0"/>
                        </a:spcAft>
                        <a:buNone/>
                      </a:pPr>
                      <a:r>
                        <a:rPr lang="en" sz="1200" u="none" strike="noStrike" cap="none">
                          <a:solidFill>
                            <a:srgbClr val="FFF6DE"/>
                          </a:solidFill>
                          <a:latin typeface="Mystery Quest"/>
                          <a:ea typeface="Mystery Quest"/>
                          <a:cs typeface="Mystery Quest"/>
                          <a:sym typeface="Mystery Quest"/>
                        </a:rPr>
                        <a:t>(</a:t>
                      </a:r>
                      <a:r>
                        <a:rPr lang="en" sz="1200">
                          <a:solidFill>
                            <a:srgbClr val="FFF6DE"/>
                          </a:solidFill>
                          <a:latin typeface="Mystery Quest"/>
                          <a:ea typeface="Mystery Quest"/>
                          <a:cs typeface="Mystery Quest"/>
                          <a:sym typeface="Mystery Quest"/>
                        </a:rPr>
                        <a:t>E</a:t>
                      </a:r>
                      <a:r>
                        <a:rPr lang="en" sz="1200" u="none" strike="noStrike" cap="none">
                          <a:solidFill>
                            <a:srgbClr val="FFF6DE"/>
                          </a:solidFill>
                          <a:latin typeface="Mystery Quest"/>
                          <a:ea typeface="Mystery Quest"/>
                          <a:cs typeface="Mystery Quest"/>
                          <a:sym typeface="Mystery Quest"/>
                        </a:rPr>
                        <a:t>arths)</a:t>
                      </a:r>
                      <a:endParaRPr sz="1200" u="none" strike="noStrike" cap="none">
                        <a:solidFill>
                          <a:srgbClr val="FFF6DE"/>
                        </a:solidFill>
                        <a:latin typeface="Mystery Quest"/>
                        <a:ea typeface="Mystery Quest"/>
                        <a:cs typeface="Mystery Quest"/>
                        <a:sym typeface="Mystery Quest"/>
                      </a:endParaRPr>
                    </a:p>
                  </a:txBody>
                  <a:tcPr marL="0" marR="0" marT="116525" marB="0">
                    <a:lnL w="38100" cap="flat" cmpd="sng">
                      <a:solidFill>
                        <a:srgbClr val="FFF6DE"/>
                      </a:solidFill>
                      <a:prstDash val="solid"/>
                      <a:round/>
                      <a:headEnd type="none" w="sm" len="sm"/>
                      <a:tailEnd type="none" w="sm" len="sm"/>
                    </a:lnL>
                    <a:lnR w="38100" cap="flat" cmpd="sng">
                      <a:solidFill>
                        <a:srgbClr val="FFF6DE"/>
                      </a:solidFill>
                      <a:prstDash val="solid"/>
                      <a:round/>
                      <a:headEnd type="none" w="sm" len="sm"/>
                      <a:tailEnd type="none" w="sm" len="sm"/>
                    </a:lnR>
                    <a:lnT w="38100" cap="flat" cmpd="sng">
                      <a:solidFill>
                        <a:srgbClr val="FFF6DE"/>
                      </a:solidFill>
                      <a:prstDash val="solid"/>
                      <a:round/>
                      <a:headEnd type="none" w="sm" len="sm"/>
                      <a:tailEnd type="none" w="sm" len="sm"/>
                    </a:lnT>
                    <a:lnB w="38100" cap="flat" cmpd="sng">
                      <a:solidFill>
                        <a:srgbClr val="FFF6DE"/>
                      </a:solidFill>
                      <a:prstDash val="solid"/>
                      <a:round/>
                      <a:headEnd type="none" w="sm" len="sm"/>
                      <a:tailEnd type="none" w="sm" len="sm"/>
                    </a:lnB>
                    <a:solidFill>
                      <a:srgbClr val="5B8E83"/>
                    </a:solidFill>
                  </a:tcPr>
                </a:tc>
                <a:extLst>
                  <a:ext uri="{0D108BD9-81ED-4DB2-BD59-A6C34878D82A}">
                    <a16:rowId xmlns:a16="http://schemas.microsoft.com/office/drawing/2014/main" val="10000"/>
                  </a:ext>
                </a:extLst>
              </a:tr>
              <a:tr h="625100">
                <a:tc>
                  <a:txBody>
                    <a:bodyPr/>
                    <a:lstStyle/>
                    <a:p>
                      <a:pPr marL="0" marR="0" lvl="0" indent="0" algn="l" rtl="0">
                        <a:lnSpc>
                          <a:spcPct val="100000"/>
                        </a:lnSpc>
                        <a:spcBef>
                          <a:spcPts val="0"/>
                        </a:spcBef>
                        <a:spcAft>
                          <a:spcPts val="0"/>
                        </a:spcAft>
                        <a:buNone/>
                      </a:pPr>
                      <a:endParaRPr sz="1200" u="none" strike="noStrike" cap="none">
                        <a:solidFill>
                          <a:srgbClr val="FFF6DE"/>
                        </a:solidFill>
                        <a:latin typeface="Mystery Quest"/>
                        <a:ea typeface="Mystery Quest"/>
                        <a:cs typeface="Mystery Quest"/>
                        <a:sym typeface="Mystery Quest"/>
                      </a:endParaRPr>
                    </a:p>
                    <a:p>
                      <a:pPr marL="12700" marR="0" lvl="0" indent="0" algn="ctr" rtl="0">
                        <a:lnSpc>
                          <a:spcPct val="100000"/>
                        </a:lnSpc>
                        <a:spcBef>
                          <a:spcPts val="0"/>
                        </a:spcBef>
                        <a:spcAft>
                          <a:spcPts val="0"/>
                        </a:spcAft>
                        <a:buNone/>
                      </a:pPr>
                      <a:r>
                        <a:rPr lang="en" sz="1200" u="none" strike="noStrike" cap="none">
                          <a:solidFill>
                            <a:srgbClr val="FFF6DE"/>
                          </a:solidFill>
                          <a:latin typeface="Mystery Quest"/>
                          <a:ea typeface="Mystery Quest"/>
                          <a:cs typeface="Mystery Quest"/>
                          <a:sym typeface="Mystery Quest"/>
                        </a:rPr>
                        <a:t>M</a:t>
                      </a:r>
                      <a:r>
                        <a:rPr lang="en" sz="1200">
                          <a:solidFill>
                            <a:srgbClr val="FFF6DE"/>
                          </a:solidFill>
                          <a:latin typeface="Mystery Quest"/>
                          <a:ea typeface="Mystery Quest"/>
                          <a:cs typeface="Mystery Quest"/>
                          <a:sym typeface="Mystery Quest"/>
                        </a:rPr>
                        <a:t>ercury</a:t>
                      </a:r>
                      <a:endParaRPr sz="1200" u="none" strike="noStrike" cap="none">
                        <a:solidFill>
                          <a:srgbClr val="FFF6DE"/>
                        </a:solidFill>
                        <a:latin typeface="Mystery Quest"/>
                        <a:ea typeface="Mystery Quest"/>
                        <a:cs typeface="Mystery Quest"/>
                        <a:sym typeface="Mystery Quest"/>
                      </a:endParaRPr>
                    </a:p>
                  </a:txBody>
                  <a:tcPr marL="0" marR="0" marT="3350" marB="0">
                    <a:lnL w="38100" cap="flat" cmpd="sng">
                      <a:solidFill>
                        <a:srgbClr val="FFF6DE"/>
                      </a:solidFill>
                      <a:prstDash val="solid"/>
                      <a:round/>
                      <a:headEnd type="none" w="sm" len="sm"/>
                      <a:tailEnd type="none" w="sm" len="sm"/>
                    </a:lnL>
                    <a:lnR w="38100" cap="flat" cmpd="sng">
                      <a:solidFill>
                        <a:srgbClr val="FFF6DE"/>
                      </a:solidFill>
                      <a:prstDash val="solid"/>
                      <a:round/>
                      <a:headEnd type="none" w="sm" len="sm"/>
                      <a:tailEnd type="none" w="sm" len="sm"/>
                    </a:lnR>
                    <a:lnT w="38100" cap="flat" cmpd="sng">
                      <a:solidFill>
                        <a:srgbClr val="FFF6DE"/>
                      </a:solidFill>
                      <a:prstDash val="solid"/>
                      <a:round/>
                      <a:headEnd type="none" w="sm" len="sm"/>
                      <a:tailEnd type="none" w="sm" len="sm"/>
                    </a:lnT>
                    <a:lnB w="38100" cap="flat" cmpd="sng">
                      <a:solidFill>
                        <a:srgbClr val="FFF6DE"/>
                      </a:solidFill>
                      <a:prstDash val="solid"/>
                      <a:round/>
                      <a:headEnd type="none" w="sm" len="sm"/>
                      <a:tailEnd type="none" w="sm" len="sm"/>
                    </a:lnB>
                    <a:solidFill>
                      <a:srgbClr val="5B8E83"/>
                    </a:solidFill>
                  </a:tcPr>
                </a:tc>
                <a:tc>
                  <a:txBody>
                    <a:bodyPr/>
                    <a:lstStyle/>
                    <a:p>
                      <a:pPr marL="0" marR="0" lvl="0" indent="0" algn="ctr" rtl="0">
                        <a:lnSpc>
                          <a:spcPct val="100000"/>
                        </a:lnSpc>
                        <a:spcBef>
                          <a:spcPts val="0"/>
                        </a:spcBef>
                        <a:spcAft>
                          <a:spcPts val="0"/>
                        </a:spcAft>
                        <a:buNone/>
                      </a:pPr>
                      <a:endParaRPr sz="1100" u="none" strike="noStrike" cap="none">
                        <a:solidFill>
                          <a:srgbClr val="FFF6DE"/>
                        </a:solidFill>
                        <a:latin typeface="Barlow"/>
                        <a:ea typeface="Barlow"/>
                        <a:cs typeface="Barlow"/>
                        <a:sym typeface="Barlow"/>
                      </a:endParaRPr>
                    </a:p>
                    <a:p>
                      <a:pPr marL="0" marR="38100" lvl="0" indent="0" algn="ctr" rtl="0">
                        <a:lnSpc>
                          <a:spcPct val="100000"/>
                        </a:lnSpc>
                        <a:spcBef>
                          <a:spcPts val="600"/>
                        </a:spcBef>
                        <a:spcAft>
                          <a:spcPts val="0"/>
                        </a:spcAft>
                        <a:buNone/>
                      </a:pPr>
                      <a:r>
                        <a:rPr lang="en" sz="1100" u="none" strike="noStrike" cap="none">
                          <a:solidFill>
                            <a:srgbClr val="FFF6DE"/>
                          </a:solidFill>
                          <a:latin typeface="Barlow"/>
                          <a:ea typeface="Barlow"/>
                          <a:cs typeface="Barlow"/>
                          <a:sym typeface="Barlow"/>
                        </a:rPr>
                        <a:t>0,06</a:t>
                      </a:r>
                      <a:endParaRPr sz="1100" u="none" strike="noStrike" cap="none">
                        <a:solidFill>
                          <a:srgbClr val="FFF6DE"/>
                        </a:solidFill>
                        <a:latin typeface="Barlow"/>
                        <a:ea typeface="Barlow"/>
                        <a:cs typeface="Barlow"/>
                        <a:sym typeface="Barlow"/>
                      </a:endParaRPr>
                    </a:p>
                  </a:txBody>
                  <a:tcPr marL="0" marR="0" marT="0" marB="0">
                    <a:lnL w="38100" cap="flat" cmpd="sng">
                      <a:solidFill>
                        <a:srgbClr val="FFF6DE"/>
                      </a:solidFill>
                      <a:prstDash val="solid"/>
                      <a:round/>
                      <a:headEnd type="none" w="sm" len="sm"/>
                      <a:tailEnd type="none" w="sm" len="sm"/>
                    </a:lnL>
                    <a:lnR w="38100" cap="flat" cmpd="sng">
                      <a:solidFill>
                        <a:srgbClr val="FFF6DE"/>
                      </a:solidFill>
                      <a:prstDash val="solid"/>
                      <a:round/>
                      <a:headEnd type="none" w="sm" len="sm"/>
                      <a:tailEnd type="none" w="sm" len="sm"/>
                    </a:lnR>
                    <a:lnT w="38100" cap="flat" cmpd="sng">
                      <a:solidFill>
                        <a:srgbClr val="FFF6DE"/>
                      </a:solidFill>
                      <a:prstDash val="solid"/>
                      <a:round/>
                      <a:headEnd type="none" w="sm" len="sm"/>
                      <a:tailEnd type="none" w="sm" len="sm"/>
                    </a:lnT>
                    <a:lnB w="38100" cap="flat" cmpd="sng">
                      <a:solidFill>
                        <a:srgbClr val="FFF6DE"/>
                      </a:solidFill>
                      <a:prstDash val="solid"/>
                      <a:round/>
                      <a:headEnd type="none" w="sm" len="sm"/>
                      <a:tailEnd type="none" w="sm" len="sm"/>
                    </a:lnB>
                    <a:solidFill>
                      <a:srgbClr val="5B8E83"/>
                    </a:solidFill>
                  </a:tcPr>
                </a:tc>
                <a:tc>
                  <a:txBody>
                    <a:bodyPr/>
                    <a:lstStyle/>
                    <a:p>
                      <a:pPr marL="0" marR="0" lvl="0" indent="0" algn="l" rtl="0">
                        <a:lnSpc>
                          <a:spcPct val="100000"/>
                        </a:lnSpc>
                        <a:spcBef>
                          <a:spcPts val="0"/>
                        </a:spcBef>
                        <a:spcAft>
                          <a:spcPts val="0"/>
                        </a:spcAft>
                        <a:buNone/>
                      </a:pPr>
                      <a:endParaRPr sz="1100" u="none" strike="noStrike" cap="none">
                        <a:solidFill>
                          <a:srgbClr val="FFF6DE"/>
                        </a:solidFill>
                        <a:latin typeface="Barlow"/>
                        <a:ea typeface="Barlow"/>
                        <a:cs typeface="Barlow"/>
                        <a:sym typeface="Barlow"/>
                      </a:endParaRPr>
                    </a:p>
                    <a:p>
                      <a:pPr marL="76200" marR="0" lvl="0" indent="0" algn="ctr" rtl="0">
                        <a:lnSpc>
                          <a:spcPct val="100000"/>
                        </a:lnSpc>
                        <a:spcBef>
                          <a:spcPts val="600"/>
                        </a:spcBef>
                        <a:spcAft>
                          <a:spcPts val="0"/>
                        </a:spcAft>
                        <a:buNone/>
                      </a:pPr>
                      <a:r>
                        <a:rPr lang="en" sz="1100" u="none" strike="noStrike" cap="none">
                          <a:solidFill>
                            <a:srgbClr val="FFF6DE"/>
                          </a:solidFill>
                          <a:latin typeface="Barlow"/>
                          <a:ea typeface="Barlow"/>
                          <a:cs typeface="Barlow"/>
                          <a:sym typeface="Barlow"/>
                        </a:rPr>
                        <a:t>0,38</a:t>
                      </a:r>
                      <a:endParaRPr sz="1100" u="none" strike="noStrike" cap="none">
                        <a:solidFill>
                          <a:srgbClr val="FFF6DE"/>
                        </a:solidFill>
                        <a:latin typeface="Barlow"/>
                        <a:ea typeface="Barlow"/>
                        <a:cs typeface="Barlow"/>
                        <a:sym typeface="Barlow"/>
                      </a:endParaRPr>
                    </a:p>
                  </a:txBody>
                  <a:tcPr marL="0" marR="0" marT="0" marB="0">
                    <a:lnL w="38100" cap="flat" cmpd="sng">
                      <a:solidFill>
                        <a:srgbClr val="FFF6DE"/>
                      </a:solidFill>
                      <a:prstDash val="solid"/>
                      <a:round/>
                      <a:headEnd type="none" w="sm" len="sm"/>
                      <a:tailEnd type="none" w="sm" len="sm"/>
                    </a:lnL>
                    <a:lnR w="38100" cap="flat" cmpd="sng">
                      <a:solidFill>
                        <a:srgbClr val="FFF6DE"/>
                      </a:solidFill>
                      <a:prstDash val="solid"/>
                      <a:round/>
                      <a:headEnd type="none" w="sm" len="sm"/>
                      <a:tailEnd type="none" w="sm" len="sm"/>
                    </a:lnR>
                    <a:lnT w="38100" cap="flat" cmpd="sng">
                      <a:solidFill>
                        <a:srgbClr val="FFF6DE"/>
                      </a:solidFill>
                      <a:prstDash val="solid"/>
                      <a:round/>
                      <a:headEnd type="none" w="sm" len="sm"/>
                      <a:tailEnd type="none" w="sm" len="sm"/>
                    </a:lnT>
                    <a:lnB w="38100" cap="flat" cmpd="sng">
                      <a:solidFill>
                        <a:srgbClr val="FFF6DE"/>
                      </a:solidFill>
                      <a:prstDash val="solid"/>
                      <a:round/>
                      <a:headEnd type="none" w="sm" len="sm"/>
                      <a:tailEnd type="none" w="sm" len="sm"/>
                    </a:lnB>
                    <a:solidFill>
                      <a:srgbClr val="5B8E83"/>
                    </a:solidFill>
                  </a:tcPr>
                </a:tc>
                <a:tc>
                  <a:txBody>
                    <a:bodyPr/>
                    <a:lstStyle/>
                    <a:p>
                      <a:pPr marL="0" marR="0" lvl="0" indent="0" algn="ctr" rtl="0">
                        <a:lnSpc>
                          <a:spcPct val="100000"/>
                        </a:lnSpc>
                        <a:spcBef>
                          <a:spcPts val="0"/>
                        </a:spcBef>
                        <a:spcAft>
                          <a:spcPts val="0"/>
                        </a:spcAft>
                        <a:buNone/>
                      </a:pPr>
                      <a:endParaRPr sz="1100" u="none" strike="noStrike" cap="none">
                        <a:solidFill>
                          <a:srgbClr val="FFF6DE"/>
                        </a:solidFill>
                        <a:latin typeface="Barlow"/>
                        <a:ea typeface="Barlow"/>
                        <a:cs typeface="Barlow"/>
                        <a:sym typeface="Barlow"/>
                      </a:endParaRPr>
                    </a:p>
                    <a:p>
                      <a:pPr marL="0" marR="0" lvl="0" indent="0" algn="ctr" rtl="0">
                        <a:lnSpc>
                          <a:spcPct val="100000"/>
                        </a:lnSpc>
                        <a:spcBef>
                          <a:spcPts val="600"/>
                        </a:spcBef>
                        <a:spcAft>
                          <a:spcPts val="0"/>
                        </a:spcAft>
                        <a:buNone/>
                      </a:pPr>
                      <a:r>
                        <a:rPr lang="en" sz="1100" u="none" strike="noStrike" cap="none">
                          <a:solidFill>
                            <a:srgbClr val="FFF6DE"/>
                          </a:solidFill>
                          <a:latin typeface="Barlow"/>
                          <a:ea typeface="Barlow"/>
                          <a:cs typeface="Barlow"/>
                          <a:sym typeface="Barlow"/>
                        </a:rPr>
                        <a:t>0,38</a:t>
                      </a:r>
                      <a:endParaRPr sz="1100" u="none" strike="noStrike" cap="none">
                        <a:solidFill>
                          <a:srgbClr val="FFF6DE"/>
                        </a:solidFill>
                        <a:latin typeface="Barlow"/>
                        <a:ea typeface="Barlow"/>
                        <a:cs typeface="Barlow"/>
                        <a:sym typeface="Barlow"/>
                      </a:endParaRPr>
                    </a:p>
                  </a:txBody>
                  <a:tcPr marL="0" marR="0" marT="0" marB="0">
                    <a:lnL w="38100" cap="flat" cmpd="sng">
                      <a:solidFill>
                        <a:srgbClr val="FFF6DE"/>
                      </a:solidFill>
                      <a:prstDash val="solid"/>
                      <a:round/>
                      <a:headEnd type="none" w="sm" len="sm"/>
                      <a:tailEnd type="none" w="sm" len="sm"/>
                    </a:lnL>
                    <a:lnR w="38100" cap="flat" cmpd="sng">
                      <a:solidFill>
                        <a:srgbClr val="FFF6DE"/>
                      </a:solidFill>
                      <a:prstDash val="solid"/>
                      <a:round/>
                      <a:headEnd type="none" w="sm" len="sm"/>
                      <a:tailEnd type="none" w="sm" len="sm"/>
                    </a:lnR>
                    <a:lnT w="38100" cap="flat" cmpd="sng">
                      <a:solidFill>
                        <a:srgbClr val="FFF6DE"/>
                      </a:solidFill>
                      <a:prstDash val="solid"/>
                      <a:round/>
                      <a:headEnd type="none" w="sm" len="sm"/>
                      <a:tailEnd type="none" w="sm" len="sm"/>
                    </a:lnT>
                    <a:lnB w="38100" cap="flat" cmpd="sng">
                      <a:solidFill>
                        <a:srgbClr val="FFF6DE"/>
                      </a:solidFill>
                      <a:prstDash val="solid"/>
                      <a:round/>
                      <a:headEnd type="none" w="sm" len="sm"/>
                      <a:tailEnd type="none" w="sm" len="sm"/>
                    </a:lnB>
                    <a:solidFill>
                      <a:srgbClr val="5B8E83"/>
                    </a:solidFill>
                  </a:tcPr>
                </a:tc>
                <a:extLst>
                  <a:ext uri="{0D108BD9-81ED-4DB2-BD59-A6C34878D82A}">
                    <a16:rowId xmlns:a16="http://schemas.microsoft.com/office/drawing/2014/main" val="10001"/>
                  </a:ext>
                </a:extLst>
              </a:tr>
              <a:tr h="625100">
                <a:tc>
                  <a:txBody>
                    <a:bodyPr/>
                    <a:lstStyle/>
                    <a:p>
                      <a:pPr marL="0" marR="0" lvl="0" indent="0" algn="l" rtl="0">
                        <a:lnSpc>
                          <a:spcPct val="100000"/>
                        </a:lnSpc>
                        <a:spcBef>
                          <a:spcPts val="0"/>
                        </a:spcBef>
                        <a:spcAft>
                          <a:spcPts val="0"/>
                        </a:spcAft>
                        <a:buNone/>
                      </a:pPr>
                      <a:endParaRPr sz="1200" u="none" strike="noStrike" cap="none">
                        <a:solidFill>
                          <a:srgbClr val="FFF6DE"/>
                        </a:solidFill>
                        <a:latin typeface="Mystery Quest"/>
                        <a:ea typeface="Mystery Quest"/>
                        <a:cs typeface="Mystery Quest"/>
                        <a:sym typeface="Mystery Quest"/>
                      </a:endParaRPr>
                    </a:p>
                    <a:p>
                      <a:pPr marL="12700" marR="0" lvl="0" indent="0" algn="ctr" rtl="0">
                        <a:lnSpc>
                          <a:spcPct val="100000"/>
                        </a:lnSpc>
                        <a:spcBef>
                          <a:spcPts val="0"/>
                        </a:spcBef>
                        <a:spcAft>
                          <a:spcPts val="0"/>
                        </a:spcAft>
                        <a:buNone/>
                      </a:pPr>
                      <a:r>
                        <a:rPr lang="en" sz="1200" u="none" strike="noStrike" cap="none">
                          <a:solidFill>
                            <a:srgbClr val="FFF6DE"/>
                          </a:solidFill>
                          <a:latin typeface="Mystery Quest"/>
                          <a:ea typeface="Mystery Quest"/>
                          <a:cs typeface="Mystery Quest"/>
                          <a:sym typeface="Mystery Quest"/>
                        </a:rPr>
                        <a:t>M</a:t>
                      </a:r>
                      <a:r>
                        <a:rPr lang="en" sz="1200">
                          <a:solidFill>
                            <a:srgbClr val="FFF6DE"/>
                          </a:solidFill>
                          <a:latin typeface="Mystery Quest"/>
                          <a:ea typeface="Mystery Quest"/>
                          <a:cs typeface="Mystery Quest"/>
                          <a:sym typeface="Mystery Quest"/>
                        </a:rPr>
                        <a:t>ars</a:t>
                      </a:r>
                      <a:endParaRPr sz="1200" u="none" strike="noStrike" cap="none">
                        <a:solidFill>
                          <a:srgbClr val="FFF6DE"/>
                        </a:solidFill>
                        <a:latin typeface="Mystery Quest"/>
                        <a:ea typeface="Mystery Quest"/>
                        <a:cs typeface="Mystery Quest"/>
                        <a:sym typeface="Mystery Quest"/>
                      </a:endParaRPr>
                    </a:p>
                  </a:txBody>
                  <a:tcPr marL="0" marR="0" marT="3350" marB="0">
                    <a:lnL w="38100" cap="flat" cmpd="sng">
                      <a:solidFill>
                        <a:srgbClr val="FFF6DE"/>
                      </a:solidFill>
                      <a:prstDash val="solid"/>
                      <a:round/>
                      <a:headEnd type="none" w="sm" len="sm"/>
                      <a:tailEnd type="none" w="sm" len="sm"/>
                    </a:lnL>
                    <a:lnR w="38100" cap="flat" cmpd="sng">
                      <a:solidFill>
                        <a:srgbClr val="FFF6DE"/>
                      </a:solidFill>
                      <a:prstDash val="solid"/>
                      <a:round/>
                      <a:headEnd type="none" w="sm" len="sm"/>
                      <a:tailEnd type="none" w="sm" len="sm"/>
                    </a:lnR>
                    <a:lnT w="38100" cap="flat" cmpd="sng">
                      <a:solidFill>
                        <a:srgbClr val="FFF6DE"/>
                      </a:solidFill>
                      <a:prstDash val="solid"/>
                      <a:round/>
                      <a:headEnd type="none" w="sm" len="sm"/>
                      <a:tailEnd type="none" w="sm" len="sm"/>
                    </a:lnT>
                    <a:lnB w="38100" cap="flat" cmpd="sng">
                      <a:solidFill>
                        <a:srgbClr val="FFF6DE"/>
                      </a:solidFill>
                      <a:prstDash val="solid"/>
                      <a:round/>
                      <a:headEnd type="none" w="sm" len="sm"/>
                      <a:tailEnd type="none" w="sm" len="sm"/>
                    </a:lnB>
                    <a:solidFill>
                      <a:srgbClr val="5B8E83"/>
                    </a:solidFill>
                  </a:tcPr>
                </a:tc>
                <a:tc>
                  <a:txBody>
                    <a:bodyPr/>
                    <a:lstStyle/>
                    <a:p>
                      <a:pPr marL="0" marR="0" lvl="0" indent="0" algn="ctr" rtl="0">
                        <a:lnSpc>
                          <a:spcPct val="100000"/>
                        </a:lnSpc>
                        <a:spcBef>
                          <a:spcPts val="0"/>
                        </a:spcBef>
                        <a:spcAft>
                          <a:spcPts val="0"/>
                        </a:spcAft>
                        <a:buNone/>
                      </a:pPr>
                      <a:endParaRPr sz="1100" u="none" strike="noStrike" cap="none">
                        <a:solidFill>
                          <a:srgbClr val="FFF6DE"/>
                        </a:solidFill>
                        <a:latin typeface="Barlow"/>
                        <a:ea typeface="Barlow"/>
                        <a:cs typeface="Barlow"/>
                        <a:sym typeface="Barlow"/>
                      </a:endParaRPr>
                    </a:p>
                    <a:p>
                      <a:pPr marL="0" marR="38100" lvl="0" indent="0" algn="ctr" rtl="0">
                        <a:lnSpc>
                          <a:spcPct val="100000"/>
                        </a:lnSpc>
                        <a:spcBef>
                          <a:spcPts val="600"/>
                        </a:spcBef>
                        <a:spcAft>
                          <a:spcPts val="0"/>
                        </a:spcAft>
                        <a:buNone/>
                      </a:pPr>
                      <a:r>
                        <a:rPr lang="en" sz="1100" u="none" strike="noStrike" cap="none">
                          <a:solidFill>
                            <a:srgbClr val="FFF6DE"/>
                          </a:solidFill>
                          <a:latin typeface="Barlow"/>
                          <a:ea typeface="Barlow"/>
                          <a:cs typeface="Barlow"/>
                          <a:sym typeface="Barlow"/>
                        </a:rPr>
                        <a:t>0,11</a:t>
                      </a:r>
                      <a:endParaRPr sz="1100" u="none" strike="noStrike" cap="none">
                        <a:solidFill>
                          <a:srgbClr val="FFF6DE"/>
                        </a:solidFill>
                        <a:latin typeface="Barlow"/>
                        <a:ea typeface="Barlow"/>
                        <a:cs typeface="Barlow"/>
                        <a:sym typeface="Barlow"/>
                      </a:endParaRPr>
                    </a:p>
                  </a:txBody>
                  <a:tcPr marL="0" marR="0" marT="0" marB="0">
                    <a:lnL w="38100" cap="flat" cmpd="sng">
                      <a:solidFill>
                        <a:srgbClr val="FFF6DE"/>
                      </a:solidFill>
                      <a:prstDash val="solid"/>
                      <a:round/>
                      <a:headEnd type="none" w="sm" len="sm"/>
                      <a:tailEnd type="none" w="sm" len="sm"/>
                    </a:lnL>
                    <a:lnR w="38100" cap="flat" cmpd="sng">
                      <a:solidFill>
                        <a:srgbClr val="FFF6DE"/>
                      </a:solidFill>
                      <a:prstDash val="solid"/>
                      <a:round/>
                      <a:headEnd type="none" w="sm" len="sm"/>
                      <a:tailEnd type="none" w="sm" len="sm"/>
                    </a:lnR>
                    <a:lnT w="38100" cap="flat" cmpd="sng">
                      <a:solidFill>
                        <a:srgbClr val="FFF6DE"/>
                      </a:solidFill>
                      <a:prstDash val="solid"/>
                      <a:round/>
                      <a:headEnd type="none" w="sm" len="sm"/>
                      <a:tailEnd type="none" w="sm" len="sm"/>
                    </a:lnT>
                    <a:lnB w="38100" cap="flat" cmpd="sng">
                      <a:solidFill>
                        <a:srgbClr val="FFF6DE"/>
                      </a:solidFill>
                      <a:prstDash val="solid"/>
                      <a:round/>
                      <a:headEnd type="none" w="sm" len="sm"/>
                      <a:tailEnd type="none" w="sm" len="sm"/>
                    </a:lnB>
                    <a:solidFill>
                      <a:srgbClr val="5B8E83"/>
                    </a:solidFill>
                  </a:tcPr>
                </a:tc>
                <a:tc>
                  <a:txBody>
                    <a:bodyPr/>
                    <a:lstStyle/>
                    <a:p>
                      <a:pPr marL="0" marR="0" lvl="0" indent="0" algn="l" rtl="0">
                        <a:lnSpc>
                          <a:spcPct val="100000"/>
                        </a:lnSpc>
                        <a:spcBef>
                          <a:spcPts val="0"/>
                        </a:spcBef>
                        <a:spcAft>
                          <a:spcPts val="0"/>
                        </a:spcAft>
                        <a:buNone/>
                      </a:pPr>
                      <a:endParaRPr sz="1100" u="none" strike="noStrike" cap="none">
                        <a:solidFill>
                          <a:srgbClr val="FFF6DE"/>
                        </a:solidFill>
                        <a:latin typeface="Barlow"/>
                        <a:ea typeface="Barlow"/>
                        <a:cs typeface="Barlow"/>
                        <a:sym typeface="Barlow"/>
                      </a:endParaRPr>
                    </a:p>
                    <a:p>
                      <a:pPr marL="76200" marR="0" lvl="0" indent="0" algn="ctr" rtl="0">
                        <a:lnSpc>
                          <a:spcPct val="100000"/>
                        </a:lnSpc>
                        <a:spcBef>
                          <a:spcPts val="600"/>
                        </a:spcBef>
                        <a:spcAft>
                          <a:spcPts val="0"/>
                        </a:spcAft>
                        <a:buNone/>
                      </a:pPr>
                      <a:r>
                        <a:rPr lang="en" sz="1100" u="none" strike="noStrike" cap="none">
                          <a:solidFill>
                            <a:srgbClr val="FFF6DE"/>
                          </a:solidFill>
                          <a:latin typeface="Barlow"/>
                          <a:ea typeface="Barlow"/>
                          <a:cs typeface="Barlow"/>
                          <a:sym typeface="Barlow"/>
                        </a:rPr>
                        <a:t>0,53</a:t>
                      </a:r>
                      <a:endParaRPr sz="1100" u="none" strike="noStrike" cap="none">
                        <a:solidFill>
                          <a:srgbClr val="FFF6DE"/>
                        </a:solidFill>
                        <a:latin typeface="Barlow"/>
                        <a:ea typeface="Barlow"/>
                        <a:cs typeface="Barlow"/>
                        <a:sym typeface="Barlow"/>
                      </a:endParaRPr>
                    </a:p>
                  </a:txBody>
                  <a:tcPr marL="0" marR="0" marT="0" marB="0">
                    <a:lnL w="38100" cap="flat" cmpd="sng">
                      <a:solidFill>
                        <a:srgbClr val="FFF6DE"/>
                      </a:solidFill>
                      <a:prstDash val="solid"/>
                      <a:round/>
                      <a:headEnd type="none" w="sm" len="sm"/>
                      <a:tailEnd type="none" w="sm" len="sm"/>
                    </a:lnL>
                    <a:lnR w="38100" cap="flat" cmpd="sng">
                      <a:solidFill>
                        <a:srgbClr val="FFF6DE"/>
                      </a:solidFill>
                      <a:prstDash val="solid"/>
                      <a:round/>
                      <a:headEnd type="none" w="sm" len="sm"/>
                      <a:tailEnd type="none" w="sm" len="sm"/>
                    </a:lnR>
                    <a:lnT w="38100" cap="flat" cmpd="sng">
                      <a:solidFill>
                        <a:srgbClr val="FFF6DE"/>
                      </a:solidFill>
                      <a:prstDash val="solid"/>
                      <a:round/>
                      <a:headEnd type="none" w="sm" len="sm"/>
                      <a:tailEnd type="none" w="sm" len="sm"/>
                    </a:lnT>
                    <a:lnB w="38100" cap="flat" cmpd="sng">
                      <a:solidFill>
                        <a:srgbClr val="FFF6DE"/>
                      </a:solidFill>
                      <a:prstDash val="solid"/>
                      <a:round/>
                      <a:headEnd type="none" w="sm" len="sm"/>
                      <a:tailEnd type="none" w="sm" len="sm"/>
                    </a:lnB>
                    <a:solidFill>
                      <a:srgbClr val="5B8E83"/>
                    </a:solidFill>
                  </a:tcPr>
                </a:tc>
                <a:tc>
                  <a:txBody>
                    <a:bodyPr/>
                    <a:lstStyle/>
                    <a:p>
                      <a:pPr marL="0" marR="0" lvl="0" indent="0" algn="ctr" rtl="0">
                        <a:lnSpc>
                          <a:spcPct val="100000"/>
                        </a:lnSpc>
                        <a:spcBef>
                          <a:spcPts val="0"/>
                        </a:spcBef>
                        <a:spcAft>
                          <a:spcPts val="0"/>
                        </a:spcAft>
                        <a:buNone/>
                      </a:pPr>
                      <a:endParaRPr sz="1100" u="none" strike="noStrike" cap="none">
                        <a:solidFill>
                          <a:srgbClr val="FFF6DE"/>
                        </a:solidFill>
                        <a:latin typeface="Barlow"/>
                        <a:ea typeface="Barlow"/>
                        <a:cs typeface="Barlow"/>
                        <a:sym typeface="Barlow"/>
                      </a:endParaRPr>
                    </a:p>
                    <a:p>
                      <a:pPr marL="0" marR="0" lvl="0" indent="0" algn="ctr" rtl="0">
                        <a:lnSpc>
                          <a:spcPct val="100000"/>
                        </a:lnSpc>
                        <a:spcBef>
                          <a:spcPts val="600"/>
                        </a:spcBef>
                        <a:spcAft>
                          <a:spcPts val="0"/>
                        </a:spcAft>
                        <a:buNone/>
                      </a:pPr>
                      <a:r>
                        <a:rPr lang="en" sz="1100" u="none" strike="noStrike" cap="none">
                          <a:solidFill>
                            <a:srgbClr val="FFF6DE"/>
                          </a:solidFill>
                          <a:latin typeface="Barlow"/>
                          <a:ea typeface="Barlow"/>
                          <a:cs typeface="Barlow"/>
                          <a:sym typeface="Barlow"/>
                        </a:rPr>
                        <a:t>0,38</a:t>
                      </a:r>
                      <a:endParaRPr sz="1100" u="none" strike="noStrike" cap="none">
                        <a:solidFill>
                          <a:srgbClr val="FFF6DE"/>
                        </a:solidFill>
                        <a:latin typeface="Barlow"/>
                        <a:ea typeface="Barlow"/>
                        <a:cs typeface="Barlow"/>
                        <a:sym typeface="Barlow"/>
                      </a:endParaRPr>
                    </a:p>
                  </a:txBody>
                  <a:tcPr marL="0" marR="0" marT="0" marB="0">
                    <a:lnL w="38100" cap="flat" cmpd="sng">
                      <a:solidFill>
                        <a:srgbClr val="FFF6DE"/>
                      </a:solidFill>
                      <a:prstDash val="solid"/>
                      <a:round/>
                      <a:headEnd type="none" w="sm" len="sm"/>
                      <a:tailEnd type="none" w="sm" len="sm"/>
                    </a:lnL>
                    <a:lnR w="38100" cap="flat" cmpd="sng">
                      <a:solidFill>
                        <a:srgbClr val="FFF6DE"/>
                      </a:solidFill>
                      <a:prstDash val="solid"/>
                      <a:round/>
                      <a:headEnd type="none" w="sm" len="sm"/>
                      <a:tailEnd type="none" w="sm" len="sm"/>
                    </a:lnR>
                    <a:lnT w="38100" cap="flat" cmpd="sng">
                      <a:solidFill>
                        <a:srgbClr val="FFF6DE"/>
                      </a:solidFill>
                      <a:prstDash val="solid"/>
                      <a:round/>
                      <a:headEnd type="none" w="sm" len="sm"/>
                      <a:tailEnd type="none" w="sm" len="sm"/>
                    </a:lnT>
                    <a:lnB w="38100" cap="flat" cmpd="sng">
                      <a:solidFill>
                        <a:srgbClr val="FFF6DE"/>
                      </a:solidFill>
                      <a:prstDash val="solid"/>
                      <a:round/>
                      <a:headEnd type="none" w="sm" len="sm"/>
                      <a:tailEnd type="none" w="sm" len="sm"/>
                    </a:lnB>
                    <a:solidFill>
                      <a:srgbClr val="5B8E83"/>
                    </a:solidFill>
                  </a:tcPr>
                </a:tc>
                <a:extLst>
                  <a:ext uri="{0D108BD9-81ED-4DB2-BD59-A6C34878D82A}">
                    <a16:rowId xmlns:a16="http://schemas.microsoft.com/office/drawing/2014/main" val="10002"/>
                  </a:ext>
                </a:extLst>
              </a:tr>
              <a:tr h="625100">
                <a:tc>
                  <a:txBody>
                    <a:bodyPr/>
                    <a:lstStyle/>
                    <a:p>
                      <a:pPr marL="0" marR="0" lvl="0" indent="0" algn="l" rtl="0">
                        <a:lnSpc>
                          <a:spcPct val="100000"/>
                        </a:lnSpc>
                        <a:spcBef>
                          <a:spcPts val="0"/>
                        </a:spcBef>
                        <a:spcAft>
                          <a:spcPts val="0"/>
                        </a:spcAft>
                        <a:buNone/>
                      </a:pPr>
                      <a:endParaRPr sz="1200" u="none" strike="noStrike" cap="none">
                        <a:solidFill>
                          <a:srgbClr val="FFF6DE"/>
                        </a:solidFill>
                        <a:latin typeface="Mystery Quest"/>
                        <a:ea typeface="Mystery Quest"/>
                        <a:cs typeface="Mystery Quest"/>
                        <a:sym typeface="Mystery Quest"/>
                      </a:endParaRPr>
                    </a:p>
                    <a:p>
                      <a:pPr marL="12700" marR="0" lvl="0" indent="0" algn="ctr" rtl="0">
                        <a:lnSpc>
                          <a:spcPct val="100000"/>
                        </a:lnSpc>
                        <a:spcBef>
                          <a:spcPts val="0"/>
                        </a:spcBef>
                        <a:spcAft>
                          <a:spcPts val="0"/>
                        </a:spcAft>
                        <a:buNone/>
                      </a:pPr>
                      <a:r>
                        <a:rPr lang="en" sz="1200" u="none" strike="noStrike" cap="none">
                          <a:solidFill>
                            <a:srgbClr val="FFF6DE"/>
                          </a:solidFill>
                          <a:latin typeface="Mystery Quest"/>
                          <a:ea typeface="Mystery Quest"/>
                          <a:cs typeface="Mystery Quest"/>
                          <a:sym typeface="Mystery Quest"/>
                        </a:rPr>
                        <a:t>S</a:t>
                      </a:r>
                      <a:r>
                        <a:rPr lang="en" sz="1200">
                          <a:solidFill>
                            <a:srgbClr val="FFF6DE"/>
                          </a:solidFill>
                          <a:latin typeface="Mystery Quest"/>
                          <a:ea typeface="Mystery Quest"/>
                          <a:cs typeface="Mystery Quest"/>
                          <a:sym typeface="Mystery Quest"/>
                        </a:rPr>
                        <a:t>aturn</a:t>
                      </a:r>
                      <a:endParaRPr sz="1200" u="none" strike="noStrike" cap="none">
                        <a:solidFill>
                          <a:srgbClr val="FFF6DE"/>
                        </a:solidFill>
                        <a:latin typeface="Mystery Quest"/>
                        <a:ea typeface="Mystery Quest"/>
                        <a:cs typeface="Mystery Quest"/>
                        <a:sym typeface="Mystery Quest"/>
                      </a:endParaRPr>
                    </a:p>
                  </a:txBody>
                  <a:tcPr marL="0" marR="0" marT="3350" marB="0">
                    <a:lnL w="38100" cap="flat" cmpd="sng">
                      <a:solidFill>
                        <a:srgbClr val="FFF6DE"/>
                      </a:solidFill>
                      <a:prstDash val="solid"/>
                      <a:round/>
                      <a:headEnd type="none" w="sm" len="sm"/>
                      <a:tailEnd type="none" w="sm" len="sm"/>
                    </a:lnL>
                    <a:lnR w="38100" cap="flat" cmpd="sng">
                      <a:solidFill>
                        <a:srgbClr val="FFF6DE"/>
                      </a:solidFill>
                      <a:prstDash val="solid"/>
                      <a:round/>
                      <a:headEnd type="none" w="sm" len="sm"/>
                      <a:tailEnd type="none" w="sm" len="sm"/>
                    </a:lnR>
                    <a:lnT w="38100" cap="flat" cmpd="sng">
                      <a:solidFill>
                        <a:srgbClr val="FFF6DE"/>
                      </a:solidFill>
                      <a:prstDash val="solid"/>
                      <a:round/>
                      <a:headEnd type="none" w="sm" len="sm"/>
                      <a:tailEnd type="none" w="sm" len="sm"/>
                    </a:lnT>
                    <a:lnB w="38100" cap="flat" cmpd="sng">
                      <a:solidFill>
                        <a:srgbClr val="FFF6DE"/>
                      </a:solidFill>
                      <a:prstDash val="solid"/>
                      <a:round/>
                      <a:headEnd type="none" w="sm" len="sm"/>
                      <a:tailEnd type="none" w="sm" len="sm"/>
                    </a:lnB>
                    <a:solidFill>
                      <a:srgbClr val="5B8E83"/>
                    </a:solidFill>
                  </a:tcPr>
                </a:tc>
                <a:tc>
                  <a:txBody>
                    <a:bodyPr/>
                    <a:lstStyle/>
                    <a:p>
                      <a:pPr marL="0" marR="0" lvl="0" indent="0" algn="ctr" rtl="0">
                        <a:lnSpc>
                          <a:spcPct val="100000"/>
                        </a:lnSpc>
                        <a:spcBef>
                          <a:spcPts val="0"/>
                        </a:spcBef>
                        <a:spcAft>
                          <a:spcPts val="0"/>
                        </a:spcAft>
                        <a:buNone/>
                      </a:pPr>
                      <a:endParaRPr sz="1100" u="none" strike="noStrike" cap="none">
                        <a:solidFill>
                          <a:srgbClr val="FFF6DE"/>
                        </a:solidFill>
                        <a:latin typeface="Barlow"/>
                        <a:ea typeface="Barlow"/>
                        <a:cs typeface="Barlow"/>
                        <a:sym typeface="Barlow"/>
                      </a:endParaRPr>
                    </a:p>
                    <a:p>
                      <a:pPr marL="0" marR="0" lvl="0" indent="0" algn="ctr" rtl="0">
                        <a:lnSpc>
                          <a:spcPct val="100000"/>
                        </a:lnSpc>
                        <a:spcBef>
                          <a:spcPts val="600"/>
                        </a:spcBef>
                        <a:spcAft>
                          <a:spcPts val="0"/>
                        </a:spcAft>
                        <a:buNone/>
                      </a:pPr>
                      <a:r>
                        <a:rPr lang="en" sz="1100" u="none" strike="noStrike" cap="none">
                          <a:solidFill>
                            <a:srgbClr val="FFF6DE"/>
                          </a:solidFill>
                          <a:latin typeface="Barlow"/>
                          <a:ea typeface="Barlow"/>
                          <a:cs typeface="Barlow"/>
                          <a:sym typeface="Barlow"/>
                        </a:rPr>
                        <a:t>95,2</a:t>
                      </a:r>
                      <a:endParaRPr sz="1100" u="none" strike="noStrike" cap="none">
                        <a:solidFill>
                          <a:srgbClr val="FFF6DE"/>
                        </a:solidFill>
                        <a:latin typeface="Barlow"/>
                        <a:ea typeface="Barlow"/>
                        <a:cs typeface="Barlow"/>
                        <a:sym typeface="Barlow"/>
                      </a:endParaRPr>
                    </a:p>
                  </a:txBody>
                  <a:tcPr marL="0" marR="0" marT="0" marB="0">
                    <a:lnL w="38100" cap="flat" cmpd="sng">
                      <a:solidFill>
                        <a:srgbClr val="FFF6DE"/>
                      </a:solidFill>
                      <a:prstDash val="solid"/>
                      <a:round/>
                      <a:headEnd type="none" w="sm" len="sm"/>
                      <a:tailEnd type="none" w="sm" len="sm"/>
                    </a:lnL>
                    <a:lnR w="38100" cap="flat" cmpd="sng">
                      <a:solidFill>
                        <a:srgbClr val="FFF6DE"/>
                      </a:solidFill>
                      <a:prstDash val="solid"/>
                      <a:round/>
                      <a:headEnd type="none" w="sm" len="sm"/>
                      <a:tailEnd type="none" w="sm" len="sm"/>
                    </a:lnR>
                    <a:lnT w="38100" cap="flat" cmpd="sng">
                      <a:solidFill>
                        <a:srgbClr val="FFF6DE"/>
                      </a:solidFill>
                      <a:prstDash val="solid"/>
                      <a:round/>
                      <a:headEnd type="none" w="sm" len="sm"/>
                      <a:tailEnd type="none" w="sm" len="sm"/>
                    </a:lnT>
                    <a:lnB w="38100" cap="flat" cmpd="sng">
                      <a:solidFill>
                        <a:srgbClr val="FFF6DE"/>
                      </a:solidFill>
                      <a:prstDash val="solid"/>
                      <a:round/>
                      <a:headEnd type="none" w="sm" len="sm"/>
                      <a:tailEnd type="none" w="sm" len="sm"/>
                    </a:lnB>
                    <a:solidFill>
                      <a:srgbClr val="5B8E83"/>
                    </a:solidFill>
                  </a:tcPr>
                </a:tc>
                <a:tc>
                  <a:txBody>
                    <a:bodyPr/>
                    <a:lstStyle/>
                    <a:p>
                      <a:pPr marL="0" marR="0" lvl="0" indent="0" algn="l" rtl="0">
                        <a:lnSpc>
                          <a:spcPct val="100000"/>
                        </a:lnSpc>
                        <a:spcBef>
                          <a:spcPts val="0"/>
                        </a:spcBef>
                        <a:spcAft>
                          <a:spcPts val="0"/>
                        </a:spcAft>
                        <a:buNone/>
                      </a:pPr>
                      <a:endParaRPr sz="1100" u="none" strike="noStrike" cap="none">
                        <a:solidFill>
                          <a:srgbClr val="FFF6DE"/>
                        </a:solidFill>
                        <a:latin typeface="Barlow"/>
                        <a:ea typeface="Barlow"/>
                        <a:cs typeface="Barlow"/>
                        <a:sym typeface="Barlow"/>
                      </a:endParaRPr>
                    </a:p>
                    <a:p>
                      <a:pPr marL="76200" marR="0" lvl="0" indent="0" algn="ctr" rtl="0">
                        <a:lnSpc>
                          <a:spcPct val="100000"/>
                        </a:lnSpc>
                        <a:spcBef>
                          <a:spcPts val="600"/>
                        </a:spcBef>
                        <a:spcAft>
                          <a:spcPts val="0"/>
                        </a:spcAft>
                        <a:buNone/>
                      </a:pPr>
                      <a:r>
                        <a:rPr lang="en" sz="1100" u="none" strike="noStrike" cap="none">
                          <a:solidFill>
                            <a:srgbClr val="FFF6DE"/>
                          </a:solidFill>
                          <a:latin typeface="Barlow"/>
                          <a:ea typeface="Barlow"/>
                          <a:cs typeface="Barlow"/>
                          <a:sym typeface="Barlow"/>
                        </a:rPr>
                        <a:t>9,4</a:t>
                      </a:r>
                      <a:endParaRPr sz="1100" u="none" strike="noStrike" cap="none">
                        <a:solidFill>
                          <a:srgbClr val="FFF6DE"/>
                        </a:solidFill>
                        <a:latin typeface="Barlow"/>
                        <a:ea typeface="Barlow"/>
                        <a:cs typeface="Barlow"/>
                        <a:sym typeface="Barlow"/>
                      </a:endParaRPr>
                    </a:p>
                  </a:txBody>
                  <a:tcPr marL="0" marR="0" marT="0" marB="0">
                    <a:lnL w="38100" cap="flat" cmpd="sng">
                      <a:solidFill>
                        <a:srgbClr val="FFF6DE"/>
                      </a:solidFill>
                      <a:prstDash val="solid"/>
                      <a:round/>
                      <a:headEnd type="none" w="sm" len="sm"/>
                      <a:tailEnd type="none" w="sm" len="sm"/>
                    </a:lnL>
                    <a:lnR w="38100" cap="flat" cmpd="sng">
                      <a:solidFill>
                        <a:srgbClr val="FFF6DE"/>
                      </a:solidFill>
                      <a:prstDash val="solid"/>
                      <a:round/>
                      <a:headEnd type="none" w="sm" len="sm"/>
                      <a:tailEnd type="none" w="sm" len="sm"/>
                    </a:lnR>
                    <a:lnT w="38100" cap="flat" cmpd="sng">
                      <a:solidFill>
                        <a:srgbClr val="FFF6DE"/>
                      </a:solidFill>
                      <a:prstDash val="solid"/>
                      <a:round/>
                      <a:headEnd type="none" w="sm" len="sm"/>
                      <a:tailEnd type="none" w="sm" len="sm"/>
                    </a:lnT>
                    <a:lnB w="38100" cap="flat" cmpd="sng">
                      <a:solidFill>
                        <a:srgbClr val="FFF6DE"/>
                      </a:solidFill>
                      <a:prstDash val="solid"/>
                      <a:round/>
                      <a:headEnd type="none" w="sm" len="sm"/>
                      <a:tailEnd type="none" w="sm" len="sm"/>
                    </a:lnB>
                    <a:solidFill>
                      <a:srgbClr val="5B8E83"/>
                    </a:solidFill>
                  </a:tcPr>
                </a:tc>
                <a:tc>
                  <a:txBody>
                    <a:bodyPr/>
                    <a:lstStyle/>
                    <a:p>
                      <a:pPr marL="0" marR="0" lvl="0" indent="0" algn="ctr" rtl="0">
                        <a:lnSpc>
                          <a:spcPct val="100000"/>
                        </a:lnSpc>
                        <a:spcBef>
                          <a:spcPts val="0"/>
                        </a:spcBef>
                        <a:spcAft>
                          <a:spcPts val="0"/>
                        </a:spcAft>
                        <a:buNone/>
                      </a:pPr>
                      <a:endParaRPr sz="1100" u="none" strike="noStrike" cap="none">
                        <a:solidFill>
                          <a:srgbClr val="FFF6DE"/>
                        </a:solidFill>
                        <a:latin typeface="Barlow"/>
                        <a:ea typeface="Barlow"/>
                        <a:cs typeface="Barlow"/>
                        <a:sym typeface="Barlow"/>
                      </a:endParaRPr>
                    </a:p>
                    <a:p>
                      <a:pPr marL="0" marR="0" lvl="0" indent="0" algn="ctr" rtl="0">
                        <a:lnSpc>
                          <a:spcPct val="100000"/>
                        </a:lnSpc>
                        <a:spcBef>
                          <a:spcPts val="600"/>
                        </a:spcBef>
                        <a:spcAft>
                          <a:spcPts val="0"/>
                        </a:spcAft>
                        <a:buNone/>
                      </a:pPr>
                      <a:r>
                        <a:rPr lang="en" sz="1100" u="none" strike="noStrike" cap="none">
                          <a:solidFill>
                            <a:srgbClr val="FFF6DE"/>
                          </a:solidFill>
                          <a:latin typeface="Barlow"/>
                          <a:ea typeface="Barlow"/>
                          <a:cs typeface="Barlow"/>
                          <a:sym typeface="Barlow"/>
                        </a:rPr>
                        <a:t>1,16</a:t>
                      </a:r>
                      <a:endParaRPr sz="1100" u="none" strike="noStrike" cap="none">
                        <a:solidFill>
                          <a:srgbClr val="FFF6DE"/>
                        </a:solidFill>
                        <a:latin typeface="Barlow"/>
                        <a:ea typeface="Barlow"/>
                        <a:cs typeface="Barlow"/>
                        <a:sym typeface="Barlow"/>
                      </a:endParaRPr>
                    </a:p>
                  </a:txBody>
                  <a:tcPr marL="0" marR="0" marT="0" marB="0">
                    <a:lnL w="38100" cap="flat" cmpd="sng">
                      <a:solidFill>
                        <a:srgbClr val="FFF6DE"/>
                      </a:solidFill>
                      <a:prstDash val="solid"/>
                      <a:round/>
                      <a:headEnd type="none" w="sm" len="sm"/>
                      <a:tailEnd type="none" w="sm" len="sm"/>
                    </a:lnL>
                    <a:lnR w="38100" cap="flat" cmpd="sng">
                      <a:solidFill>
                        <a:srgbClr val="FFF6DE"/>
                      </a:solidFill>
                      <a:prstDash val="solid"/>
                      <a:round/>
                      <a:headEnd type="none" w="sm" len="sm"/>
                      <a:tailEnd type="none" w="sm" len="sm"/>
                    </a:lnR>
                    <a:lnT w="38100" cap="flat" cmpd="sng">
                      <a:solidFill>
                        <a:srgbClr val="FFF6DE"/>
                      </a:solidFill>
                      <a:prstDash val="solid"/>
                      <a:round/>
                      <a:headEnd type="none" w="sm" len="sm"/>
                      <a:tailEnd type="none" w="sm" len="sm"/>
                    </a:lnT>
                    <a:lnB w="38100" cap="flat" cmpd="sng">
                      <a:solidFill>
                        <a:srgbClr val="FFF6DE"/>
                      </a:solidFill>
                      <a:prstDash val="solid"/>
                      <a:round/>
                      <a:headEnd type="none" w="sm" len="sm"/>
                      <a:tailEnd type="none" w="sm" len="sm"/>
                    </a:lnB>
                    <a:solidFill>
                      <a:srgbClr val="5B8E83"/>
                    </a:solidFill>
                  </a:tcPr>
                </a:tc>
                <a:extLst>
                  <a:ext uri="{0D108BD9-81ED-4DB2-BD59-A6C34878D82A}">
                    <a16:rowId xmlns:a16="http://schemas.microsoft.com/office/drawing/2014/main" val="10003"/>
                  </a:ext>
                </a:extLst>
              </a:tr>
            </a:tbl>
          </a:graphicData>
        </a:graphic>
      </p:graphicFrame>
      <p:grpSp>
        <p:nvGrpSpPr>
          <p:cNvPr id="2691" name="Google Shape;2691;p39"/>
          <p:cNvGrpSpPr/>
          <p:nvPr/>
        </p:nvGrpSpPr>
        <p:grpSpPr>
          <a:xfrm rot="900091" flipH="1">
            <a:off x="1964033" y="2003858"/>
            <a:ext cx="435567" cy="204995"/>
            <a:chOff x="6832325" y="3843175"/>
            <a:chExt cx="765925" cy="360475"/>
          </a:xfrm>
        </p:grpSpPr>
        <p:sp>
          <p:nvSpPr>
            <p:cNvPr id="2692" name="Google Shape;2692;p39"/>
            <p:cNvSpPr/>
            <p:nvPr/>
          </p:nvSpPr>
          <p:spPr>
            <a:xfrm>
              <a:off x="7013800" y="3843175"/>
              <a:ext cx="584450" cy="360475"/>
            </a:xfrm>
            <a:custGeom>
              <a:avLst/>
              <a:gdLst/>
              <a:ahLst/>
              <a:cxnLst/>
              <a:rect l="l" t="t" r="r" b="b"/>
              <a:pathLst>
                <a:path w="23378" h="14419" extrusionOk="0">
                  <a:moveTo>
                    <a:pt x="14421" y="0"/>
                  </a:moveTo>
                  <a:cubicBezTo>
                    <a:pt x="13144" y="0"/>
                    <a:pt x="11716" y="722"/>
                    <a:pt x="10493" y="1444"/>
                  </a:cubicBezTo>
                  <a:cubicBezTo>
                    <a:pt x="9272" y="2168"/>
                    <a:pt x="8255" y="2888"/>
                    <a:pt x="7797" y="2888"/>
                  </a:cubicBezTo>
                  <a:cubicBezTo>
                    <a:pt x="7759" y="2888"/>
                    <a:pt x="7724" y="2883"/>
                    <a:pt x="7694" y="2873"/>
                  </a:cubicBezTo>
                  <a:cubicBezTo>
                    <a:pt x="6822" y="2570"/>
                    <a:pt x="7952" y="2316"/>
                    <a:pt x="8084" y="1544"/>
                  </a:cubicBezTo>
                  <a:cubicBezTo>
                    <a:pt x="8155" y="1131"/>
                    <a:pt x="7681" y="783"/>
                    <a:pt x="6914" y="783"/>
                  </a:cubicBezTo>
                  <a:cubicBezTo>
                    <a:pt x="5144" y="783"/>
                    <a:pt x="1811" y="2640"/>
                    <a:pt x="1" y="9848"/>
                  </a:cubicBezTo>
                  <a:cubicBezTo>
                    <a:pt x="2050" y="12351"/>
                    <a:pt x="6785" y="14419"/>
                    <a:pt x="10377" y="14419"/>
                  </a:cubicBezTo>
                  <a:cubicBezTo>
                    <a:pt x="12054" y="14419"/>
                    <a:pt x="13482" y="13968"/>
                    <a:pt x="14271" y="12901"/>
                  </a:cubicBezTo>
                  <a:cubicBezTo>
                    <a:pt x="15110" y="11763"/>
                    <a:pt x="12324" y="12552"/>
                    <a:pt x="13146" y="11197"/>
                  </a:cubicBezTo>
                  <a:cubicBezTo>
                    <a:pt x="13964" y="9844"/>
                    <a:pt x="17223" y="11356"/>
                    <a:pt x="17842" y="9421"/>
                  </a:cubicBezTo>
                  <a:cubicBezTo>
                    <a:pt x="18067" y="8719"/>
                    <a:pt x="15845" y="9089"/>
                    <a:pt x="16356" y="8524"/>
                  </a:cubicBezTo>
                  <a:cubicBezTo>
                    <a:pt x="16871" y="7964"/>
                    <a:pt x="20757" y="6531"/>
                    <a:pt x="22090" y="5285"/>
                  </a:cubicBezTo>
                  <a:cubicBezTo>
                    <a:pt x="23264" y="4181"/>
                    <a:pt x="23377" y="2782"/>
                    <a:pt x="22123" y="2304"/>
                  </a:cubicBezTo>
                  <a:cubicBezTo>
                    <a:pt x="21912" y="2222"/>
                    <a:pt x="21582" y="2189"/>
                    <a:pt x="21174" y="2189"/>
                  </a:cubicBezTo>
                  <a:cubicBezTo>
                    <a:pt x="20312" y="2189"/>
                    <a:pt x="19104" y="2336"/>
                    <a:pt x="17946" y="2483"/>
                  </a:cubicBezTo>
                  <a:cubicBezTo>
                    <a:pt x="16787" y="2627"/>
                    <a:pt x="15680" y="2773"/>
                    <a:pt x="15024" y="2773"/>
                  </a:cubicBezTo>
                  <a:cubicBezTo>
                    <a:pt x="14799" y="2773"/>
                    <a:pt x="14627" y="2755"/>
                    <a:pt x="14525" y="2715"/>
                  </a:cubicBezTo>
                  <a:cubicBezTo>
                    <a:pt x="13690" y="2378"/>
                    <a:pt x="17298" y="1146"/>
                    <a:pt x="15696" y="298"/>
                  </a:cubicBezTo>
                  <a:cubicBezTo>
                    <a:pt x="15300" y="89"/>
                    <a:pt x="14870" y="0"/>
                    <a:pt x="14421" y="0"/>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9"/>
            <p:cNvSpPr/>
            <p:nvPr/>
          </p:nvSpPr>
          <p:spPr>
            <a:xfrm>
              <a:off x="6832325" y="3938700"/>
              <a:ext cx="710325" cy="165750"/>
            </a:xfrm>
            <a:custGeom>
              <a:avLst/>
              <a:gdLst/>
              <a:ahLst/>
              <a:cxnLst/>
              <a:rect l="l" t="t" r="r" b="b"/>
              <a:pathLst>
                <a:path w="28413" h="6630" extrusionOk="0">
                  <a:moveTo>
                    <a:pt x="28153" y="0"/>
                  </a:moveTo>
                  <a:cubicBezTo>
                    <a:pt x="28127" y="0"/>
                    <a:pt x="28101" y="6"/>
                    <a:pt x="28074" y="19"/>
                  </a:cubicBezTo>
                  <a:cubicBezTo>
                    <a:pt x="19529" y="4221"/>
                    <a:pt x="9676" y="6069"/>
                    <a:pt x="213" y="6247"/>
                  </a:cubicBezTo>
                  <a:cubicBezTo>
                    <a:pt x="1" y="6251"/>
                    <a:pt x="1" y="6567"/>
                    <a:pt x="213" y="6579"/>
                  </a:cubicBezTo>
                  <a:cubicBezTo>
                    <a:pt x="852" y="6613"/>
                    <a:pt x="1494" y="6629"/>
                    <a:pt x="2136" y="6629"/>
                  </a:cubicBezTo>
                  <a:cubicBezTo>
                    <a:pt x="6326" y="6629"/>
                    <a:pt x="10567" y="5945"/>
                    <a:pt x="14625" y="5027"/>
                  </a:cubicBezTo>
                  <a:cubicBezTo>
                    <a:pt x="19329" y="3963"/>
                    <a:pt x="23921" y="2465"/>
                    <a:pt x="28244" y="310"/>
                  </a:cubicBezTo>
                  <a:cubicBezTo>
                    <a:pt x="28413" y="228"/>
                    <a:pt x="28309" y="0"/>
                    <a:pt x="28153"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9"/>
            <p:cNvSpPr/>
            <p:nvPr/>
          </p:nvSpPr>
          <p:spPr>
            <a:xfrm>
              <a:off x="7211900" y="3900725"/>
              <a:ext cx="131200" cy="156500"/>
            </a:xfrm>
            <a:custGeom>
              <a:avLst/>
              <a:gdLst/>
              <a:ahLst/>
              <a:cxnLst/>
              <a:rect l="l" t="t" r="r" b="b"/>
              <a:pathLst>
                <a:path w="5248" h="6260" extrusionOk="0">
                  <a:moveTo>
                    <a:pt x="5124" y="1"/>
                  </a:moveTo>
                  <a:cubicBezTo>
                    <a:pt x="5108" y="1"/>
                    <a:pt x="5090" y="6"/>
                    <a:pt x="5072" y="18"/>
                  </a:cubicBezTo>
                  <a:cubicBezTo>
                    <a:pt x="2755" y="1534"/>
                    <a:pt x="837" y="3399"/>
                    <a:pt x="28" y="6118"/>
                  </a:cubicBezTo>
                  <a:cubicBezTo>
                    <a:pt x="0" y="6205"/>
                    <a:pt x="67" y="6260"/>
                    <a:pt x="135" y="6260"/>
                  </a:cubicBezTo>
                  <a:cubicBezTo>
                    <a:pt x="181" y="6260"/>
                    <a:pt x="228" y="6235"/>
                    <a:pt x="248" y="6180"/>
                  </a:cubicBezTo>
                  <a:cubicBezTo>
                    <a:pt x="1211" y="3598"/>
                    <a:pt x="3013" y="1808"/>
                    <a:pt x="5168" y="181"/>
                  </a:cubicBezTo>
                  <a:cubicBezTo>
                    <a:pt x="5247" y="122"/>
                    <a:pt x="5201" y="1"/>
                    <a:pt x="5124"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9"/>
            <p:cNvSpPr/>
            <p:nvPr/>
          </p:nvSpPr>
          <p:spPr>
            <a:xfrm>
              <a:off x="7215025" y="4052950"/>
              <a:ext cx="147325" cy="32400"/>
            </a:xfrm>
            <a:custGeom>
              <a:avLst/>
              <a:gdLst/>
              <a:ahLst/>
              <a:cxnLst/>
              <a:rect l="l" t="t" r="r" b="b"/>
              <a:pathLst>
                <a:path w="5893" h="1296" extrusionOk="0">
                  <a:moveTo>
                    <a:pt x="107" y="1"/>
                  </a:moveTo>
                  <a:cubicBezTo>
                    <a:pt x="40" y="1"/>
                    <a:pt x="0" y="108"/>
                    <a:pt x="68" y="146"/>
                  </a:cubicBezTo>
                  <a:cubicBezTo>
                    <a:pt x="1401" y="860"/>
                    <a:pt x="2845" y="1295"/>
                    <a:pt x="4325" y="1295"/>
                  </a:cubicBezTo>
                  <a:cubicBezTo>
                    <a:pt x="4815" y="1295"/>
                    <a:pt x="5308" y="1247"/>
                    <a:pt x="5803" y="1146"/>
                  </a:cubicBezTo>
                  <a:cubicBezTo>
                    <a:pt x="5893" y="1130"/>
                    <a:pt x="5874" y="984"/>
                    <a:pt x="5786" y="984"/>
                  </a:cubicBezTo>
                  <a:cubicBezTo>
                    <a:pt x="5785" y="984"/>
                    <a:pt x="5784" y="984"/>
                    <a:pt x="5782" y="984"/>
                  </a:cubicBezTo>
                  <a:cubicBezTo>
                    <a:pt x="5534" y="1001"/>
                    <a:pt x="5291" y="1009"/>
                    <a:pt x="5053" y="1009"/>
                  </a:cubicBezTo>
                  <a:cubicBezTo>
                    <a:pt x="3319" y="1009"/>
                    <a:pt x="1813" y="577"/>
                    <a:pt x="127" y="4"/>
                  </a:cubicBezTo>
                  <a:cubicBezTo>
                    <a:pt x="120" y="2"/>
                    <a:pt x="113" y="1"/>
                    <a:pt x="107"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9"/>
            <p:cNvSpPr/>
            <p:nvPr/>
          </p:nvSpPr>
          <p:spPr>
            <a:xfrm>
              <a:off x="7391600" y="4001400"/>
              <a:ext cx="71150" cy="12450"/>
            </a:xfrm>
            <a:custGeom>
              <a:avLst/>
              <a:gdLst/>
              <a:ahLst/>
              <a:cxnLst/>
              <a:rect l="l" t="t" r="r" b="b"/>
              <a:pathLst>
                <a:path w="2846" h="498" extrusionOk="0">
                  <a:moveTo>
                    <a:pt x="126" y="1"/>
                  </a:moveTo>
                  <a:cubicBezTo>
                    <a:pt x="24" y="1"/>
                    <a:pt x="1" y="160"/>
                    <a:pt x="105" y="202"/>
                  </a:cubicBezTo>
                  <a:cubicBezTo>
                    <a:pt x="575" y="390"/>
                    <a:pt x="1082" y="498"/>
                    <a:pt x="1587" y="498"/>
                  </a:cubicBezTo>
                  <a:cubicBezTo>
                    <a:pt x="1984" y="498"/>
                    <a:pt x="2380" y="431"/>
                    <a:pt x="2755" y="284"/>
                  </a:cubicBezTo>
                  <a:cubicBezTo>
                    <a:pt x="2846" y="250"/>
                    <a:pt x="2817" y="130"/>
                    <a:pt x="2730" y="130"/>
                  </a:cubicBezTo>
                  <a:cubicBezTo>
                    <a:pt x="2724" y="130"/>
                    <a:pt x="2719" y="130"/>
                    <a:pt x="2713" y="131"/>
                  </a:cubicBezTo>
                  <a:cubicBezTo>
                    <a:pt x="2352" y="186"/>
                    <a:pt x="2002" y="217"/>
                    <a:pt x="1655" y="217"/>
                  </a:cubicBezTo>
                  <a:cubicBezTo>
                    <a:pt x="1157" y="217"/>
                    <a:pt x="666" y="153"/>
                    <a:pt x="160" y="6"/>
                  </a:cubicBezTo>
                  <a:cubicBezTo>
                    <a:pt x="148" y="3"/>
                    <a:pt x="136" y="1"/>
                    <a:pt x="126"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9"/>
            <p:cNvSpPr/>
            <p:nvPr/>
          </p:nvSpPr>
          <p:spPr>
            <a:xfrm>
              <a:off x="7390600" y="3927300"/>
              <a:ext cx="79325" cy="76850"/>
            </a:xfrm>
            <a:custGeom>
              <a:avLst/>
              <a:gdLst/>
              <a:ahLst/>
              <a:cxnLst/>
              <a:rect l="l" t="t" r="r" b="b"/>
              <a:pathLst>
                <a:path w="3173" h="3074" extrusionOk="0">
                  <a:moveTo>
                    <a:pt x="3075" y="0"/>
                  </a:moveTo>
                  <a:cubicBezTo>
                    <a:pt x="3066" y="0"/>
                    <a:pt x="3058" y="2"/>
                    <a:pt x="3048" y="6"/>
                  </a:cubicBezTo>
                  <a:cubicBezTo>
                    <a:pt x="1657" y="479"/>
                    <a:pt x="624" y="1584"/>
                    <a:pt x="38" y="2905"/>
                  </a:cubicBezTo>
                  <a:cubicBezTo>
                    <a:pt x="1" y="2993"/>
                    <a:pt x="73" y="3073"/>
                    <a:pt x="145" y="3073"/>
                  </a:cubicBezTo>
                  <a:cubicBezTo>
                    <a:pt x="178" y="3073"/>
                    <a:pt x="211" y="3057"/>
                    <a:pt x="233" y="3016"/>
                  </a:cubicBezTo>
                  <a:cubicBezTo>
                    <a:pt x="898" y="1775"/>
                    <a:pt x="1910" y="866"/>
                    <a:pt x="3106" y="147"/>
                  </a:cubicBezTo>
                  <a:cubicBezTo>
                    <a:pt x="3173" y="107"/>
                    <a:pt x="3141" y="0"/>
                    <a:pt x="3075"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9"/>
            <p:cNvSpPr/>
            <p:nvPr/>
          </p:nvSpPr>
          <p:spPr>
            <a:xfrm>
              <a:off x="7049600" y="4082075"/>
              <a:ext cx="250725" cy="91400"/>
            </a:xfrm>
            <a:custGeom>
              <a:avLst/>
              <a:gdLst/>
              <a:ahLst/>
              <a:cxnLst/>
              <a:rect l="l" t="t" r="r" b="b"/>
              <a:pathLst>
                <a:path w="10029" h="3656" extrusionOk="0">
                  <a:moveTo>
                    <a:pt x="146" y="1"/>
                  </a:moveTo>
                  <a:cubicBezTo>
                    <a:pt x="67" y="1"/>
                    <a:pt x="0" y="97"/>
                    <a:pt x="71" y="168"/>
                  </a:cubicBezTo>
                  <a:cubicBezTo>
                    <a:pt x="1438" y="1580"/>
                    <a:pt x="3347" y="2389"/>
                    <a:pt x="5203" y="2942"/>
                  </a:cubicBezTo>
                  <a:cubicBezTo>
                    <a:pt x="6417" y="3301"/>
                    <a:pt x="7789" y="3655"/>
                    <a:pt x="9102" y="3655"/>
                  </a:cubicBezTo>
                  <a:cubicBezTo>
                    <a:pt x="9365" y="3655"/>
                    <a:pt x="9626" y="3641"/>
                    <a:pt x="9883" y="3610"/>
                  </a:cubicBezTo>
                  <a:cubicBezTo>
                    <a:pt x="10020" y="3594"/>
                    <a:pt x="10028" y="3385"/>
                    <a:pt x="9894" y="3385"/>
                  </a:cubicBezTo>
                  <a:cubicBezTo>
                    <a:pt x="9891" y="3385"/>
                    <a:pt x="9887" y="3385"/>
                    <a:pt x="9883" y="3385"/>
                  </a:cubicBezTo>
                  <a:cubicBezTo>
                    <a:pt x="9610" y="3411"/>
                    <a:pt x="9332" y="3424"/>
                    <a:pt x="9049" y="3424"/>
                  </a:cubicBezTo>
                  <a:cubicBezTo>
                    <a:pt x="5976" y="3424"/>
                    <a:pt x="2403" y="1939"/>
                    <a:pt x="213" y="27"/>
                  </a:cubicBezTo>
                  <a:cubicBezTo>
                    <a:pt x="192" y="9"/>
                    <a:pt x="168" y="1"/>
                    <a:pt x="146"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9"/>
            <p:cNvSpPr/>
            <p:nvPr/>
          </p:nvSpPr>
          <p:spPr>
            <a:xfrm>
              <a:off x="7263950" y="3920600"/>
              <a:ext cx="39600" cy="117725"/>
            </a:xfrm>
            <a:custGeom>
              <a:avLst/>
              <a:gdLst/>
              <a:ahLst/>
              <a:cxnLst/>
              <a:rect l="l" t="t" r="r" b="b"/>
              <a:pathLst>
                <a:path w="1584" h="4709" extrusionOk="0">
                  <a:moveTo>
                    <a:pt x="1583" y="0"/>
                  </a:moveTo>
                  <a:cubicBezTo>
                    <a:pt x="1574" y="88"/>
                    <a:pt x="1562" y="174"/>
                    <a:pt x="1549" y="258"/>
                  </a:cubicBezTo>
                  <a:lnTo>
                    <a:pt x="1554" y="258"/>
                  </a:lnTo>
                  <a:cubicBezTo>
                    <a:pt x="1566" y="174"/>
                    <a:pt x="1574" y="88"/>
                    <a:pt x="1583" y="0"/>
                  </a:cubicBezTo>
                  <a:close/>
                  <a:moveTo>
                    <a:pt x="1487" y="697"/>
                  </a:moveTo>
                  <a:lnTo>
                    <a:pt x="1483" y="701"/>
                  </a:lnTo>
                  <a:cubicBezTo>
                    <a:pt x="1359" y="1412"/>
                    <a:pt x="1189" y="2031"/>
                    <a:pt x="1026" y="2504"/>
                  </a:cubicBezTo>
                  <a:cubicBezTo>
                    <a:pt x="769" y="3280"/>
                    <a:pt x="420" y="4015"/>
                    <a:pt x="1" y="4708"/>
                  </a:cubicBezTo>
                  <a:cubicBezTo>
                    <a:pt x="424" y="4015"/>
                    <a:pt x="769" y="3276"/>
                    <a:pt x="1035" y="2500"/>
                  </a:cubicBezTo>
                  <a:cubicBezTo>
                    <a:pt x="1193" y="2031"/>
                    <a:pt x="1363" y="1408"/>
                    <a:pt x="1487" y="697"/>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9"/>
            <p:cNvSpPr/>
            <p:nvPr/>
          </p:nvSpPr>
          <p:spPr>
            <a:xfrm>
              <a:off x="7256375" y="4038300"/>
              <a:ext cx="7600" cy="11850"/>
            </a:xfrm>
            <a:custGeom>
              <a:avLst/>
              <a:gdLst/>
              <a:ahLst/>
              <a:cxnLst/>
              <a:rect l="l" t="t" r="r" b="b"/>
              <a:pathLst>
                <a:path w="304" h="474" extrusionOk="0">
                  <a:moveTo>
                    <a:pt x="304" y="0"/>
                  </a:moveTo>
                  <a:cubicBezTo>
                    <a:pt x="204" y="163"/>
                    <a:pt x="104" y="320"/>
                    <a:pt x="1" y="474"/>
                  </a:cubicBezTo>
                  <a:cubicBezTo>
                    <a:pt x="104" y="320"/>
                    <a:pt x="208" y="163"/>
                    <a:pt x="304"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9"/>
            <p:cNvSpPr/>
            <p:nvPr/>
          </p:nvSpPr>
          <p:spPr>
            <a:xfrm>
              <a:off x="7301025" y="3927025"/>
              <a:ext cx="1800" cy="11125"/>
            </a:xfrm>
            <a:custGeom>
              <a:avLst/>
              <a:gdLst/>
              <a:ahLst/>
              <a:cxnLst/>
              <a:rect l="l" t="t" r="r" b="b"/>
              <a:pathLst>
                <a:path w="72" h="445" extrusionOk="0">
                  <a:moveTo>
                    <a:pt x="66" y="1"/>
                  </a:moveTo>
                  <a:cubicBezTo>
                    <a:pt x="46" y="154"/>
                    <a:pt x="25" y="300"/>
                    <a:pt x="0" y="444"/>
                  </a:cubicBezTo>
                  <a:lnTo>
                    <a:pt x="4" y="440"/>
                  </a:lnTo>
                  <a:cubicBezTo>
                    <a:pt x="29" y="300"/>
                    <a:pt x="50" y="150"/>
                    <a:pt x="71"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9"/>
            <p:cNvSpPr/>
            <p:nvPr/>
          </p:nvSpPr>
          <p:spPr>
            <a:xfrm>
              <a:off x="7245700" y="4062575"/>
              <a:ext cx="1875" cy="2525"/>
            </a:xfrm>
            <a:custGeom>
              <a:avLst/>
              <a:gdLst/>
              <a:ahLst/>
              <a:cxnLst/>
              <a:rect l="l" t="t" r="r" b="b"/>
              <a:pathLst>
                <a:path w="75" h="101" extrusionOk="0">
                  <a:moveTo>
                    <a:pt x="75" y="1"/>
                  </a:moveTo>
                  <a:cubicBezTo>
                    <a:pt x="50" y="35"/>
                    <a:pt x="25" y="68"/>
                    <a:pt x="0" y="101"/>
                  </a:cubicBezTo>
                  <a:cubicBezTo>
                    <a:pt x="25" y="68"/>
                    <a:pt x="50" y="35"/>
                    <a:pt x="75"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3" name="Google Shape;2703;p39"/>
          <p:cNvSpPr/>
          <p:nvPr/>
        </p:nvSpPr>
        <p:spPr>
          <a:xfrm rot="900091" flipH="1">
            <a:off x="2321403" y="1798879"/>
            <a:ext cx="337484" cy="331740"/>
          </a:xfrm>
          <a:custGeom>
            <a:avLst/>
            <a:gdLst/>
            <a:ahLst/>
            <a:cxnLst/>
            <a:rect l="l" t="t" r="r" b="b"/>
            <a:pathLst>
              <a:path w="23738" h="23334" extrusionOk="0">
                <a:moveTo>
                  <a:pt x="20797" y="0"/>
                </a:moveTo>
                <a:lnTo>
                  <a:pt x="20797" y="0"/>
                </a:lnTo>
                <a:cubicBezTo>
                  <a:pt x="18996" y="212"/>
                  <a:pt x="17131" y="901"/>
                  <a:pt x="15404" y="1985"/>
                </a:cubicBezTo>
                <a:cubicBezTo>
                  <a:pt x="15661" y="1553"/>
                  <a:pt x="15964" y="1121"/>
                  <a:pt x="16351" y="656"/>
                </a:cubicBezTo>
                <a:lnTo>
                  <a:pt x="16351" y="656"/>
                </a:lnTo>
                <a:cubicBezTo>
                  <a:pt x="14594" y="901"/>
                  <a:pt x="10517" y="1731"/>
                  <a:pt x="7827" y="7129"/>
                </a:cubicBezTo>
                <a:cubicBezTo>
                  <a:pt x="7864" y="5344"/>
                  <a:pt x="6909" y="3924"/>
                  <a:pt x="5979" y="2894"/>
                </a:cubicBezTo>
                <a:lnTo>
                  <a:pt x="5979" y="2894"/>
                </a:lnTo>
                <a:cubicBezTo>
                  <a:pt x="5983" y="3331"/>
                  <a:pt x="5916" y="3783"/>
                  <a:pt x="5813" y="4236"/>
                </a:cubicBezTo>
                <a:cubicBezTo>
                  <a:pt x="4999" y="3446"/>
                  <a:pt x="4027" y="2778"/>
                  <a:pt x="3155" y="2205"/>
                </a:cubicBezTo>
                <a:cubicBezTo>
                  <a:pt x="2486" y="3580"/>
                  <a:pt x="2254" y="5688"/>
                  <a:pt x="1980" y="7470"/>
                </a:cubicBezTo>
                <a:cubicBezTo>
                  <a:pt x="1980" y="7470"/>
                  <a:pt x="1461" y="6689"/>
                  <a:pt x="922" y="6390"/>
                </a:cubicBezTo>
                <a:lnTo>
                  <a:pt x="922" y="6390"/>
                </a:lnTo>
                <a:cubicBezTo>
                  <a:pt x="190" y="9027"/>
                  <a:pt x="1619" y="10966"/>
                  <a:pt x="1619" y="10966"/>
                </a:cubicBezTo>
                <a:cubicBezTo>
                  <a:pt x="1619" y="10966"/>
                  <a:pt x="411" y="10555"/>
                  <a:pt x="169" y="10414"/>
                </a:cubicBezTo>
                <a:lnTo>
                  <a:pt x="169" y="10414"/>
                </a:lnTo>
                <a:cubicBezTo>
                  <a:pt x="0" y="11838"/>
                  <a:pt x="436" y="13146"/>
                  <a:pt x="1233" y="14030"/>
                </a:cubicBezTo>
                <a:cubicBezTo>
                  <a:pt x="1898" y="14768"/>
                  <a:pt x="3715" y="16047"/>
                  <a:pt x="5580" y="16047"/>
                </a:cubicBezTo>
                <a:cubicBezTo>
                  <a:pt x="5857" y="16047"/>
                  <a:pt x="6135" y="16019"/>
                  <a:pt x="6411" y="15957"/>
                </a:cubicBezTo>
                <a:cubicBezTo>
                  <a:pt x="6415" y="16056"/>
                  <a:pt x="6428" y="16177"/>
                  <a:pt x="6448" y="16330"/>
                </a:cubicBezTo>
                <a:cubicBezTo>
                  <a:pt x="5912" y="18777"/>
                  <a:pt x="7515" y="21397"/>
                  <a:pt x="8350" y="22235"/>
                </a:cubicBezTo>
                <a:cubicBezTo>
                  <a:pt x="9028" y="22920"/>
                  <a:pt x="9958" y="23333"/>
                  <a:pt x="10979" y="23333"/>
                </a:cubicBezTo>
                <a:cubicBezTo>
                  <a:pt x="11209" y="23333"/>
                  <a:pt x="11443" y="23312"/>
                  <a:pt x="11679" y="23269"/>
                </a:cubicBezTo>
                <a:cubicBezTo>
                  <a:pt x="11410" y="22767"/>
                  <a:pt x="11140" y="22265"/>
                  <a:pt x="10870" y="21761"/>
                </a:cubicBezTo>
                <a:lnTo>
                  <a:pt x="10870" y="21761"/>
                </a:lnTo>
                <a:cubicBezTo>
                  <a:pt x="11875" y="22513"/>
                  <a:pt x="13895" y="22868"/>
                  <a:pt x="15220" y="22868"/>
                </a:cubicBezTo>
                <a:cubicBezTo>
                  <a:pt x="15476" y="22868"/>
                  <a:pt x="15707" y="22855"/>
                  <a:pt x="15899" y="22829"/>
                </a:cubicBezTo>
                <a:cubicBezTo>
                  <a:pt x="15350" y="21995"/>
                  <a:pt x="15284" y="21504"/>
                  <a:pt x="15284" y="21504"/>
                </a:cubicBezTo>
                <a:cubicBezTo>
                  <a:pt x="16525" y="21446"/>
                  <a:pt x="17788" y="20981"/>
                  <a:pt x="18676" y="20504"/>
                </a:cubicBezTo>
                <a:cubicBezTo>
                  <a:pt x="18369" y="19843"/>
                  <a:pt x="18032" y="19134"/>
                  <a:pt x="17650" y="18457"/>
                </a:cubicBezTo>
                <a:cubicBezTo>
                  <a:pt x="17698" y="18456"/>
                  <a:pt x="17744" y="18455"/>
                  <a:pt x="17791" y="18455"/>
                </a:cubicBezTo>
                <a:cubicBezTo>
                  <a:pt x="18074" y="18455"/>
                  <a:pt x="18350" y="18479"/>
                  <a:pt x="18614" y="18544"/>
                </a:cubicBezTo>
                <a:cubicBezTo>
                  <a:pt x="17966" y="17332"/>
                  <a:pt x="17024" y="16015"/>
                  <a:pt x="15621" y="15621"/>
                </a:cubicBezTo>
                <a:cubicBezTo>
                  <a:pt x="19810" y="13408"/>
                  <a:pt x="21420" y="9380"/>
                  <a:pt x="21936" y="7599"/>
                </a:cubicBezTo>
                <a:lnTo>
                  <a:pt x="21936" y="7599"/>
                </a:lnTo>
                <a:cubicBezTo>
                  <a:pt x="21566" y="7869"/>
                  <a:pt x="21196" y="8101"/>
                  <a:pt x="20822" y="8300"/>
                </a:cubicBezTo>
                <a:cubicBezTo>
                  <a:pt x="22106" y="6710"/>
                  <a:pt x="23032" y="4805"/>
                  <a:pt x="23737" y="2911"/>
                </a:cubicBezTo>
                <a:lnTo>
                  <a:pt x="23737" y="2911"/>
                </a:lnTo>
                <a:cubicBezTo>
                  <a:pt x="23388" y="3126"/>
                  <a:pt x="23036" y="3343"/>
                  <a:pt x="22687" y="3559"/>
                </a:cubicBezTo>
                <a:cubicBezTo>
                  <a:pt x="23177" y="2176"/>
                  <a:pt x="23476" y="1018"/>
                  <a:pt x="23543" y="303"/>
                </a:cubicBezTo>
                <a:lnTo>
                  <a:pt x="23543" y="303"/>
                </a:lnTo>
                <a:cubicBezTo>
                  <a:pt x="22405" y="449"/>
                  <a:pt x="21263" y="598"/>
                  <a:pt x="20121" y="794"/>
                </a:cubicBezTo>
                <a:cubicBezTo>
                  <a:pt x="20349" y="527"/>
                  <a:pt x="20573" y="266"/>
                  <a:pt x="20797"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9"/>
          <p:cNvSpPr/>
          <p:nvPr/>
        </p:nvSpPr>
        <p:spPr>
          <a:xfrm rot="900091" flipH="1">
            <a:off x="2342019" y="1820385"/>
            <a:ext cx="286587" cy="306661"/>
          </a:xfrm>
          <a:custGeom>
            <a:avLst/>
            <a:gdLst/>
            <a:ahLst/>
            <a:cxnLst/>
            <a:rect l="l" t="t" r="r" b="b"/>
            <a:pathLst>
              <a:path w="20158" h="21570" extrusionOk="0">
                <a:moveTo>
                  <a:pt x="20051" y="0"/>
                </a:moveTo>
                <a:cubicBezTo>
                  <a:pt x="20037" y="0"/>
                  <a:pt x="20021" y="5"/>
                  <a:pt x="20005" y="16"/>
                </a:cubicBezTo>
                <a:cubicBezTo>
                  <a:pt x="11901" y="5447"/>
                  <a:pt x="4086" y="12360"/>
                  <a:pt x="38" y="21416"/>
                </a:cubicBezTo>
                <a:cubicBezTo>
                  <a:pt x="1" y="21496"/>
                  <a:pt x="67" y="21570"/>
                  <a:pt x="131" y="21570"/>
                </a:cubicBezTo>
                <a:cubicBezTo>
                  <a:pt x="160" y="21570"/>
                  <a:pt x="189" y="21554"/>
                  <a:pt x="207" y="21516"/>
                </a:cubicBezTo>
                <a:cubicBezTo>
                  <a:pt x="4676" y="12373"/>
                  <a:pt x="12208" y="6244"/>
                  <a:pt x="20088" y="157"/>
                </a:cubicBezTo>
                <a:cubicBezTo>
                  <a:pt x="20157" y="105"/>
                  <a:pt x="20118" y="0"/>
                  <a:pt x="20051" y="0"/>
                </a:cubicBez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9"/>
          <p:cNvSpPr/>
          <p:nvPr/>
        </p:nvSpPr>
        <p:spPr>
          <a:xfrm rot="900091" flipH="1">
            <a:off x="2422906" y="1955300"/>
            <a:ext cx="412692" cy="330589"/>
          </a:xfrm>
          <a:custGeom>
            <a:avLst/>
            <a:gdLst/>
            <a:ahLst/>
            <a:cxnLst/>
            <a:rect l="l" t="t" r="r" b="b"/>
            <a:pathLst>
              <a:path w="29028" h="23253" extrusionOk="0">
                <a:moveTo>
                  <a:pt x="9036" y="0"/>
                </a:moveTo>
                <a:cubicBezTo>
                  <a:pt x="4460" y="0"/>
                  <a:pt x="2230" y="4467"/>
                  <a:pt x="1541" y="6532"/>
                </a:cubicBezTo>
                <a:cubicBezTo>
                  <a:pt x="0" y="11183"/>
                  <a:pt x="1707" y="16639"/>
                  <a:pt x="5406" y="19853"/>
                </a:cubicBezTo>
                <a:cubicBezTo>
                  <a:pt x="8003" y="22108"/>
                  <a:pt x="11446" y="23253"/>
                  <a:pt x="14891" y="23253"/>
                </a:cubicBezTo>
                <a:cubicBezTo>
                  <a:pt x="16356" y="23253"/>
                  <a:pt x="17820" y="23046"/>
                  <a:pt x="19221" y="22630"/>
                </a:cubicBezTo>
                <a:cubicBezTo>
                  <a:pt x="19773" y="22465"/>
                  <a:pt x="29028" y="19824"/>
                  <a:pt x="26392" y="9514"/>
                </a:cubicBezTo>
                <a:cubicBezTo>
                  <a:pt x="25885" y="7533"/>
                  <a:pt x="23995" y="5407"/>
                  <a:pt x="22301" y="4265"/>
                </a:cubicBezTo>
                <a:cubicBezTo>
                  <a:pt x="21753" y="3897"/>
                  <a:pt x="21207" y="3806"/>
                  <a:pt x="20636" y="3806"/>
                </a:cubicBezTo>
                <a:cubicBezTo>
                  <a:pt x="20357" y="3806"/>
                  <a:pt x="20072" y="3828"/>
                  <a:pt x="19777" y="3850"/>
                </a:cubicBezTo>
                <a:cubicBezTo>
                  <a:pt x="19481" y="3872"/>
                  <a:pt x="19175" y="3894"/>
                  <a:pt x="18857" y="3894"/>
                </a:cubicBezTo>
                <a:cubicBezTo>
                  <a:pt x="18227" y="3894"/>
                  <a:pt x="17548" y="3808"/>
                  <a:pt x="16792" y="3468"/>
                </a:cubicBezTo>
                <a:cubicBezTo>
                  <a:pt x="14496" y="2430"/>
                  <a:pt x="14923" y="1712"/>
                  <a:pt x="12274" y="670"/>
                </a:cubicBezTo>
                <a:cubicBezTo>
                  <a:pt x="11084" y="201"/>
                  <a:pt x="10007" y="0"/>
                  <a:pt x="9036"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9"/>
          <p:cNvSpPr/>
          <p:nvPr/>
        </p:nvSpPr>
        <p:spPr>
          <a:xfrm rot="900091" flipH="1">
            <a:off x="2609309" y="2029848"/>
            <a:ext cx="59697" cy="29301"/>
          </a:xfrm>
          <a:custGeom>
            <a:avLst/>
            <a:gdLst/>
            <a:ahLst/>
            <a:cxnLst/>
            <a:rect l="l" t="t" r="r" b="b"/>
            <a:pathLst>
              <a:path w="4199" h="2061" extrusionOk="0">
                <a:moveTo>
                  <a:pt x="293" y="1"/>
                </a:moveTo>
                <a:cubicBezTo>
                  <a:pt x="146" y="1"/>
                  <a:pt x="1" y="144"/>
                  <a:pt x="107" y="295"/>
                </a:cubicBezTo>
                <a:cubicBezTo>
                  <a:pt x="651" y="1059"/>
                  <a:pt x="1370" y="1582"/>
                  <a:pt x="2266" y="1873"/>
                </a:cubicBezTo>
                <a:cubicBezTo>
                  <a:pt x="2570" y="1971"/>
                  <a:pt x="2917" y="2060"/>
                  <a:pt x="3247" y="2060"/>
                </a:cubicBezTo>
                <a:cubicBezTo>
                  <a:pt x="3602" y="2060"/>
                  <a:pt x="3937" y="1957"/>
                  <a:pt x="4177" y="1649"/>
                </a:cubicBezTo>
                <a:cubicBezTo>
                  <a:pt x="4198" y="1620"/>
                  <a:pt x="4168" y="1592"/>
                  <a:pt x="4138" y="1592"/>
                </a:cubicBezTo>
                <a:cubicBezTo>
                  <a:pt x="4133" y="1592"/>
                  <a:pt x="4128" y="1592"/>
                  <a:pt x="4123" y="1594"/>
                </a:cubicBezTo>
                <a:cubicBezTo>
                  <a:pt x="3927" y="1692"/>
                  <a:pt x="3717" y="1735"/>
                  <a:pt x="3498" y="1735"/>
                </a:cubicBezTo>
                <a:cubicBezTo>
                  <a:pt x="2404" y="1735"/>
                  <a:pt x="1112" y="656"/>
                  <a:pt x="427" y="50"/>
                </a:cubicBezTo>
                <a:cubicBezTo>
                  <a:pt x="388" y="15"/>
                  <a:pt x="340" y="1"/>
                  <a:pt x="293" y="1"/>
                </a:cubicBez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9"/>
          <p:cNvSpPr/>
          <p:nvPr/>
        </p:nvSpPr>
        <p:spPr>
          <a:xfrm rot="900091" flipH="1">
            <a:off x="2618249" y="1950642"/>
            <a:ext cx="39068" cy="91003"/>
          </a:xfrm>
          <a:custGeom>
            <a:avLst/>
            <a:gdLst/>
            <a:ahLst/>
            <a:cxnLst/>
            <a:rect l="l" t="t" r="r" b="b"/>
            <a:pathLst>
              <a:path w="2748" h="6401" extrusionOk="0">
                <a:moveTo>
                  <a:pt x="1979" y="1"/>
                </a:moveTo>
                <a:cubicBezTo>
                  <a:pt x="1895" y="1"/>
                  <a:pt x="1812" y="55"/>
                  <a:pt x="1821" y="157"/>
                </a:cubicBezTo>
                <a:cubicBezTo>
                  <a:pt x="2058" y="2565"/>
                  <a:pt x="1361" y="4421"/>
                  <a:pt x="11" y="6364"/>
                </a:cubicBezTo>
                <a:cubicBezTo>
                  <a:pt x="1" y="6381"/>
                  <a:pt x="15" y="6401"/>
                  <a:pt x="32" y="6401"/>
                </a:cubicBezTo>
                <a:cubicBezTo>
                  <a:pt x="36" y="6401"/>
                  <a:pt x="40" y="6400"/>
                  <a:pt x="44" y="6397"/>
                </a:cubicBezTo>
                <a:cubicBezTo>
                  <a:pt x="2000" y="5077"/>
                  <a:pt x="2748" y="2316"/>
                  <a:pt x="2141" y="115"/>
                </a:cubicBezTo>
                <a:cubicBezTo>
                  <a:pt x="2120" y="38"/>
                  <a:pt x="2049" y="1"/>
                  <a:pt x="1979" y="1"/>
                </a:cubicBez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9"/>
          <p:cNvSpPr/>
          <p:nvPr/>
        </p:nvSpPr>
        <p:spPr>
          <a:xfrm rot="900091" flipH="1">
            <a:off x="2441763" y="1966019"/>
            <a:ext cx="387087" cy="322222"/>
          </a:xfrm>
          <a:custGeom>
            <a:avLst/>
            <a:gdLst/>
            <a:ahLst/>
            <a:cxnLst/>
            <a:rect l="l" t="t" r="r" b="b"/>
            <a:pathLst>
              <a:path w="27227" h="21849" extrusionOk="0">
                <a:moveTo>
                  <a:pt x="6649" y="0"/>
                </a:moveTo>
                <a:lnTo>
                  <a:pt x="6649" y="0"/>
                </a:lnTo>
                <a:cubicBezTo>
                  <a:pt x="6304" y="134"/>
                  <a:pt x="5980" y="287"/>
                  <a:pt x="5677" y="462"/>
                </a:cubicBezTo>
                <a:cubicBezTo>
                  <a:pt x="5428" y="603"/>
                  <a:pt x="5196" y="760"/>
                  <a:pt x="4984" y="931"/>
                </a:cubicBezTo>
                <a:cubicBezTo>
                  <a:pt x="4253" y="1516"/>
                  <a:pt x="3630" y="2106"/>
                  <a:pt x="3103" y="2700"/>
                </a:cubicBezTo>
                <a:cubicBezTo>
                  <a:pt x="1" y="6212"/>
                  <a:pt x="233" y="9804"/>
                  <a:pt x="1068" y="12328"/>
                </a:cubicBezTo>
                <a:cubicBezTo>
                  <a:pt x="1699" y="14242"/>
                  <a:pt x="2680" y="15538"/>
                  <a:pt x="2812" y="15720"/>
                </a:cubicBezTo>
                <a:cubicBezTo>
                  <a:pt x="2829" y="15737"/>
                  <a:pt x="2841" y="15758"/>
                  <a:pt x="2854" y="15775"/>
                </a:cubicBezTo>
                <a:cubicBezTo>
                  <a:pt x="4934" y="18569"/>
                  <a:pt x="8019" y="20628"/>
                  <a:pt x="11386" y="21455"/>
                </a:cubicBezTo>
                <a:lnTo>
                  <a:pt x="11394" y="21455"/>
                </a:lnTo>
                <a:cubicBezTo>
                  <a:pt x="12450" y="21716"/>
                  <a:pt x="13533" y="21849"/>
                  <a:pt x="14617" y="21849"/>
                </a:cubicBezTo>
                <a:cubicBezTo>
                  <a:pt x="14916" y="21849"/>
                  <a:pt x="15215" y="21841"/>
                  <a:pt x="15514" y="21820"/>
                </a:cubicBezTo>
                <a:cubicBezTo>
                  <a:pt x="19151" y="21567"/>
                  <a:pt x="22655" y="19662"/>
                  <a:pt x="24860" y="16788"/>
                </a:cubicBezTo>
                <a:cubicBezTo>
                  <a:pt x="24885" y="16755"/>
                  <a:pt x="24910" y="16722"/>
                  <a:pt x="24935" y="16688"/>
                </a:cubicBezTo>
                <a:cubicBezTo>
                  <a:pt x="25060" y="16526"/>
                  <a:pt x="25176" y="16360"/>
                  <a:pt x="25288" y="16190"/>
                </a:cubicBezTo>
                <a:cubicBezTo>
                  <a:pt x="25391" y="16036"/>
                  <a:pt x="25491" y="15879"/>
                  <a:pt x="25591" y="15716"/>
                </a:cubicBezTo>
                <a:cubicBezTo>
                  <a:pt x="26010" y="15023"/>
                  <a:pt x="26359" y="14288"/>
                  <a:pt x="26616" y="13512"/>
                </a:cubicBezTo>
                <a:cubicBezTo>
                  <a:pt x="26779" y="13039"/>
                  <a:pt x="26949" y="12420"/>
                  <a:pt x="27073" y="11709"/>
                </a:cubicBezTo>
                <a:cubicBezTo>
                  <a:pt x="27098" y="11565"/>
                  <a:pt x="27119" y="11419"/>
                  <a:pt x="27139" y="11266"/>
                </a:cubicBezTo>
                <a:cubicBezTo>
                  <a:pt x="27152" y="11182"/>
                  <a:pt x="27164" y="11095"/>
                  <a:pt x="27173" y="11008"/>
                </a:cubicBezTo>
                <a:cubicBezTo>
                  <a:pt x="27198" y="10800"/>
                  <a:pt x="27214" y="10584"/>
                  <a:pt x="27227" y="10369"/>
                </a:cubicBezTo>
                <a:lnTo>
                  <a:pt x="27227" y="10369"/>
                </a:lnTo>
                <a:cubicBezTo>
                  <a:pt x="25786" y="14484"/>
                  <a:pt x="21650" y="17419"/>
                  <a:pt x="17287" y="17722"/>
                </a:cubicBezTo>
                <a:cubicBezTo>
                  <a:pt x="17017" y="17743"/>
                  <a:pt x="16743" y="17751"/>
                  <a:pt x="16472" y="17751"/>
                </a:cubicBezTo>
                <a:cubicBezTo>
                  <a:pt x="12358" y="17751"/>
                  <a:pt x="8326" y="15571"/>
                  <a:pt x="5868" y="12241"/>
                </a:cubicBezTo>
                <a:cubicBezTo>
                  <a:pt x="5585" y="11851"/>
                  <a:pt x="940" y="5705"/>
                  <a:pt x="6649" y="0"/>
                </a:cubicBezTo>
                <a:close/>
              </a:path>
            </a:pathLst>
          </a:custGeom>
          <a:solidFill>
            <a:srgbClr val="A61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9" name="Google Shape;2709;p39"/>
          <p:cNvGrpSpPr/>
          <p:nvPr/>
        </p:nvGrpSpPr>
        <p:grpSpPr>
          <a:xfrm rot="900091" flipH="1">
            <a:off x="2123190" y="1918677"/>
            <a:ext cx="454220" cy="326153"/>
            <a:chOff x="6540950" y="3618175"/>
            <a:chExt cx="798725" cy="573525"/>
          </a:xfrm>
        </p:grpSpPr>
        <p:sp>
          <p:nvSpPr>
            <p:cNvPr id="2710" name="Google Shape;2710;p39"/>
            <p:cNvSpPr/>
            <p:nvPr/>
          </p:nvSpPr>
          <p:spPr>
            <a:xfrm>
              <a:off x="6540950" y="3625125"/>
              <a:ext cx="798725" cy="566575"/>
            </a:xfrm>
            <a:custGeom>
              <a:avLst/>
              <a:gdLst/>
              <a:ahLst/>
              <a:cxnLst/>
              <a:rect l="l" t="t" r="r" b="b"/>
              <a:pathLst>
                <a:path w="31949" h="22663" extrusionOk="0">
                  <a:moveTo>
                    <a:pt x="14220" y="0"/>
                  </a:moveTo>
                  <a:cubicBezTo>
                    <a:pt x="12247" y="0"/>
                    <a:pt x="9777" y="572"/>
                    <a:pt x="8314" y="1742"/>
                  </a:cubicBezTo>
                  <a:cubicBezTo>
                    <a:pt x="1" y="8390"/>
                    <a:pt x="5801" y="16071"/>
                    <a:pt x="6142" y="16531"/>
                  </a:cubicBezTo>
                  <a:cubicBezTo>
                    <a:pt x="8875" y="20236"/>
                    <a:pt x="13366" y="22662"/>
                    <a:pt x="17950" y="22662"/>
                  </a:cubicBezTo>
                  <a:cubicBezTo>
                    <a:pt x="18248" y="22662"/>
                    <a:pt x="18546" y="22652"/>
                    <a:pt x="18844" y="22631"/>
                  </a:cubicBezTo>
                  <a:cubicBezTo>
                    <a:pt x="23735" y="22295"/>
                    <a:pt x="28382" y="18965"/>
                    <a:pt x="29946" y="14323"/>
                  </a:cubicBezTo>
                  <a:cubicBezTo>
                    <a:pt x="30793" y="11823"/>
                    <a:pt x="31948" y="5134"/>
                    <a:pt x="24906" y="3178"/>
                  </a:cubicBezTo>
                  <a:cubicBezTo>
                    <a:pt x="23915" y="2903"/>
                    <a:pt x="23272" y="2837"/>
                    <a:pt x="22737" y="2837"/>
                  </a:cubicBezTo>
                  <a:cubicBezTo>
                    <a:pt x="22480" y="2837"/>
                    <a:pt x="22249" y="2852"/>
                    <a:pt x="22016" y="2867"/>
                  </a:cubicBezTo>
                  <a:cubicBezTo>
                    <a:pt x="21784" y="2883"/>
                    <a:pt x="21551" y="2898"/>
                    <a:pt x="21291" y="2898"/>
                  </a:cubicBezTo>
                  <a:cubicBezTo>
                    <a:pt x="20852" y="2898"/>
                    <a:pt x="20336" y="2854"/>
                    <a:pt x="19616" y="2693"/>
                  </a:cubicBezTo>
                  <a:cubicBezTo>
                    <a:pt x="17158" y="2140"/>
                    <a:pt x="16680" y="123"/>
                    <a:pt x="14737" y="14"/>
                  </a:cubicBezTo>
                  <a:cubicBezTo>
                    <a:pt x="14569" y="5"/>
                    <a:pt x="14396" y="0"/>
                    <a:pt x="14220" y="0"/>
                  </a:cubicBezTo>
                  <a:close/>
                </a:path>
              </a:pathLst>
            </a:custGeom>
            <a:solidFill>
              <a:srgbClr val="A1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9"/>
            <p:cNvSpPr/>
            <p:nvPr/>
          </p:nvSpPr>
          <p:spPr>
            <a:xfrm>
              <a:off x="6624200" y="3645400"/>
              <a:ext cx="680675" cy="546225"/>
            </a:xfrm>
            <a:custGeom>
              <a:avLst/>
              <a:gdLst/>
              <a:ahLst/>
              <a:cxnLst/>
              <a:rect l="l" t="t" r="r" b="b"/>
              <a:pathLst>
                <a:path w="27227" h="21849" extrusionOk="0">
                  <a:moveTo>
                    <a:pt x="6649" y="0"/>
                  </a:moveTo>
                  <a:lnTo>
                    <a:pt x="6649" y="0"/>
                  </a:lnTo>
                  <a:cubicBezTo>
                    <a:pt x="6304" y="134"/>
                    <a:pt x="5980" y="287"/>
                    <a:pt x="5677" y="462"/>
                  </a:cubicBezTo>
                  <a:cubicBezTo>
                    <a:pt x="5428" y="603"/>
                    <a:pt x="5196" y="760"/>
                    <a:pt x="4984" y="931"/>
                  </a:cubicBezTo>
                  <a:cubicBezTo>
                    <a:pt x="4253" y="1516"/>
                    <a:pt x="3630" y="2106"/>
                    <a:pt x="3103" y="2700"/>
                  </a:cubicBezTo>
                  <a:cubicBezTo>
                    <a:pt x="1" y="6212"/>
                    <a:pt x="233" y="9804"/>
                    <a:pt x="1068" y="12328"/>
                  </a:cubicBezTo>
                  <a:cubicBezTo>
                    <a:pt x="1699" y="14242"/>
                    <a:pt x="2680" y="15538"/>
                    <a:pt x="2812" y="15720"/>
                  </a:cubicBezTo>
                  <a:cubicBezTo>
                    <a:pt x="2829" y="15737"/>
                    <a:pt x="2841" y="15758"/>
                    <a:pt x="2854" y="15775"/>
                  </a:cubicBezTo>
                  <a:cubicBezTo>
                    <a:pt x="4934" y="18569"/>
                    <a:pt x="8019" y="20628"/>
                    <a:pt x="11386" y="21455"/>
                  </a:cubicBezTo>
                  <a:lnTo>
                    <a:pt x="11394" y="21455"/>
                  </a:lnTo>
                  <a:cubicBezTo>
                    <a:pt x="12450" y="21716"/>
                    <a:pt x="13533" y="21849"/>
                    <a:pt x="14617" y="21849"/>
                  </a:cubicBezTo>
                  <a:cubicBezTo>
                    <a:pt x="14916" y="21849"/>
                    <a:pt x="15215" y="21841"/>
                    <a:pt x="15514" y="21820"/>
                  </a:cubicBezTo>
                  <a:cubicBezTo>
                    <a:pt x="19151" y="21567"/>
                    <a:pt x="22655" y="19662"/>
                    <a:pt x="24860" y="16788"/>
                  </a:cubicBezTo>
                  <a:cubicBezTo>
                    <a:pt x="24885" y="16755"/>
                    <a:pt x="24910" y="16722"/>
                    <a:pt x="24935" y="16688"/>
                  </a:cubicBezTo>
                  <a:cubicBezTo>
                    <a:pt x="25060" y="16526"/>
                    <a:pt x="25176" y="16360"/>
                    <a:pt x="25288" y="16190"/>
                  </a:cubicBezTo>
                  <a:cubicBezTo>
                    <a:pt x="25391" y="16036"/>
                    <a:pt x="25491" y="15879"/>
                    <a:pt x="25591" y="15716"/>
                  </a:cubicBezTo>
                  <a:cubicBezTo>
                    <a:pt x="26010" y="15023"/>
                    <a:pt x="26359" y="14288"/>
                    <a:pt x="26616" y="13512"/>
                  </a:cubicBezTo>
                  <a:cubicBezTo>
                    <a:pt x="26779" y="13039"/>
                    <a:pt x="26949" y="12420"/>
                    <a:pt x="27073" y="11709"/>
                  </a:cubicBezTo>
                  <a:cubicBezTo>
                    <a:pt x="27098" y="11565"/>
                    <a:pt x="27119" y="11419"/>
                    <a:pt x="27139" y="11266"/>
                  </a:cubicBezTo>
                  <a:cubicBezTo>
                    <a:pt x="27152" y="11182"/>
                    <a:pt x="27164" y="11095"/>
                    <a:pt x="27173" y="11008"/>
                  </a:cubicBezTo>
                  <a:cubicBezTo>
                    <a:pt x="27198" y="10800"/>
                    <a:pt x="27214" y="10584"/>
                    <a:pt x="27227" y="10369"/>
                  </a:cubicBezTo>
                  <a:lnTo>
                    <a:pt x="27227" y="10369"/>
                  </a:lnTo>
                  <a:cubicBezTo>
                    <a:pt x="25786" y="14484"/>
                    <a:pt x="21650" y="17419"/>
                    <a:pt x="17287" y="17722"/>
                  </a:cubicBezTo>
                  <a:cubicBezTo>
                    <a:pt x="17017" y="17743"/>
                    <a:pt x="16743" y="17751"/>
                    <a:pt x="16472" y="17751"/>
                  </a:cubicBezTo>
                  <a:cubicBezTo>
                    <a:pt x="12358" y="17751"/>
                    <a:pt x="8326" y="15571"/>
                    <a:pt x="5868" y="12241"/>
                  </a:cubicBezTo>
                  <a:cubicBezTo>
                    <a:pt x="5585" y="11851"/>
                    <a:pt x="940" y="5705"/>
                    <a:pt x="6649" y="0"/>
                  </a:cubicBez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9"/>
            <p:cNvSpPr/>
            <p:nvPr/>
          </p:nvSpPr>
          <p:spPr>
            <a:xfrm>
              <a:off x="6969625" y="3752400"/>
              <a:ext cx="106125" cy="39375"/>
            </a:xfrm>
            <a:custGeom>
              <a:avLst/>
              <a:gdLst/>
              <a:ahLst/>
              <a:cxnLst/>
              <a:rect l="l" t="t" r="r" b="b"/>
              <a:pathLst>
                <a:path w="4245" h="1575" extrusionOk="0">
                  <a:moveTo>
                    <a:pt x="40" y="0"/>
                  </a:moveTo>
                  <a:cubicBezTo>
                    <a:pt x="20" y="0"/>
                    <a:pt x="0" y="14"/>
                    <a:pt x="3" y="35"/>
                  </a:cubicBezTo>
                  <a:cubicBezTo>
                    <a:pt x="11" y="1204"/>
                    <a:pt x="1478" y="1574"/>
                    <a:pt x="2719" y="1574"/>
                  </a:cubicBezTo>
                  <a:cubicBezTo>
                    <a:pt x="3241" y="1574"/>
                    <a:pt x="3723" y="1509"/>
                    <a:pt x="4039" y="1409"/>
                  </a:cubicBezTo>
                  <a:cubicBezTo>
                    <a:pt x="4245" y="1348"/>
                    <a:pt x="4226" y="1010"/>
                    <a:pt x="4001" y="1010"/>
                  </a:cubicBezTo>
                  <a:cubicBezTo>
                    <a:pt x="3996" y="1010"/>
                    <a:pt x="3990" y="1010"/>
                    <a:pt x="3985" y="1011"/>
                  </a:cubicBezTo>
                  <a:cubicBezTo>
                    <a:pt x="3671" y="1035"/>
                    <a:pt x="3277" y="1061"/>
                    <a:pt x="2858" y="1061"/>
                  </a:cubicBezTo>
                  <a:cubicBezTo>
                    <a:pt x="1766" y="1061"/>
                    <a:pt x="506" y="882"/>
                    <a:pt x="73" y="18"/>
                  </a:cubicBezTo>
                  <a:cubicBezTo>
                    <a:pt x="65" y="6"/>
                    <a:pt x="53" y="0"/>
                    <a:pt x="40" y="0"/>
                  </a:cubicBez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9"/>
            <p:cNvSpPr/>
            <p:nvPr/>
          </p:nvSpPr>
          <p:spPr>
            <a:xfrm>
              <a:off x="7008825" y="3618175"/>
              <a:ext cx="80100" cy="158425"/>
            </a:xfrm>
            <a:custGeom>
              <a:avLst/>
              <a:gdLst/>
              <a:ahLst/>
              <a:cxnLst/>
              <a:rect l="l" t="t" r="r" b="b"/>
              <a:pathLst>
                <a:path w="3204" h="6337" extrusionOk="0">
                  <a:moveTo>
                    <a:pt x="2994" y="0"/>
                  </a:moveTo>
                  <a:cubicBezTo>
                    <a:pt x="2967" y="0"/>
                    <a:pt x="2938" y="9"/>
                    <a:pt x="2910" y="31"/>
                  </a:cubicBezTo>
                  <a:cubicBezTo>
                    <a:pt x="1100" y="1418"/>
                    <a:pt x="0" y="4084"/>
                    <a:pt x="785" y="6317"/>
                  </a:cubicBezTo>
                  <a:cubicBezTo>
                    <a:pt x="788" y="6330"/>
                    <a:pt x="798" y="6337"/>
                    <a:pt x="809" y="6337"/>
                  </a:cubicBezTo>
                  <a:cubicBezTo>
                    <a:pt x="820" y="6337"/>
                    <a:pt x="832" y="6328"/>
                    <a:pt x="834" y="6313"/>
                  </a:cubicBezTo>
                  <a:cubicBezTo>
                    <a:pt x="934" y="3946"/>
                    <a:pt x="1465" y="2066"/>
                    <a:pt x="3105" y="288"/>
                  </a:cubicBezTo>
                  <a:cubicBezTo>
                    <a:pt x="3204" y="183"/>
                    <a:pt x="3114" y="0"/>
                    <a:pt x="2994" y="0"/>
                  </a:cubicBez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9"/>
            <p:cNvSpPr/>
            <p:nvPr/>
          </p:nvSpPr>
          <p:spPr>
            <a:xfrm>
              <a:off x="7176750" y="3763425"/>
              <a:ext cx="67725" cy="66150"/>
            </a:xfrm>
            <a:custGeom>
              <a:avLst/>
              <a:gdLst/>
              <a:ahLst/>
              <a:cxnLst/>
              <a:rect l="l" t="t" r="r" b="b"/>
              <a:pathLst>
                <a:path w="2709" h="2646" extrusionOk="0">
                  <a:moveTo>
                    <a:pt x="1355" y="1"/>
                  </a:moveTo>
                  <a:cubicBezTo>
                    <a:pt x="662" y="1"/>
                    <a:pt x="1" y="607"/>
                    <a:pt x="30" y="1321"/>
                  </a:cubicBezTo>
                  <a:cubicBezTo>
                    <a:pt x="64" y="2040"/>
                    <a:pt x="612" y="2645"/>
                    <a:pt x="1355" y="2645"/>
                  </a:cubicBezTo>
                  <a:cubicBezTo>
                    <a:pt x="2048" y="2645"/>
                    <a:pt x="2708" y="2040"/>
                    <a:pt x="2676" y="1321"/>
                  </a:cubicBezTo>
                  <a:cubicBezTo>
                    <a:pt x="2646" y="607"/>
                    <a:pt x="2094" y="1"/>
                    <a:pt x="1355" y="1"/>
                  </a:cubicBezTo>
                  <a:close/>
                </a:path>
              </a:pathLst>
            </a:custGeom>
            <a:solidFill>
              <a:srgbClr val="F8E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2718"/>
        <p:cNvGrpSpPr/>
        <p:nvPr/>
      </p:nvGrpSpPr>
      <p:grpSpPr>
        <a:xfrm>
          <a:off x="0" y="0"/>
          <a:ext cx="0" cy="0"/>
          <a:chOff x="0" y="0"/>
          <a:chExt cx="0" cy="0"/>
        </a:xfrm>
      </p:grpSpPr>
      <p:sp>
        <p:nvSpPr>
          <p:cNvPr id="2719" name="Google Shape;2719;p40"/>
          <p:cNvSpPr txBox="1">
            <a:spLocks noGrp="1"/>
          </p:cNvSpPr>
          <p:nvPr>
            <p:ph type="title"/>
          </p:nvPr>
        </p:nvSpPr>
        <p:spPr>
          <a:xfrm>
            <a:off x="720000" y="445025"/>
            <a:ext cx="7692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Map</a:t>
            </a:r>
            <a:endParaRPr/>
          </a:p>
        </p:txBody>
      </p:sp>
      <p:grpSp>
        <p:nvGrpSpPr>
          <p:cNvPr id="2720" name="Google Shape;2720;p40"/>
          <p:cNvGrpSpPr/>
          <p:nvPr/>
        </p:nvGrpSpPr>
        <p:grpSpPr>
          <a:xfrm>
            <a:off x="970883" y="1150411"/>
            <a:ext cx="5009329" cy="3094349"/>
            <a:chOff x="238125" y="164598"/>
            <a:chExt cx="7141900" cy="4411675"/>
          </a:xfrm>
        </p:grpSpPr>
        <p:sp>
          <p:nvSpPr>
            <p:cNvPr id="2721" name="Google Shape;2721;p40"/>
            <p:cNvSpPr/>
            <p:nvPr/>
          </p:nvSpPr>
          <p:spPr>
            <a:xfrm>
              <a:off x="238125" y="164598"/>
              <a:ext cx="7141900" cy="4411675"/>
            </a:xfrm>
            <a:custGeom>
              <a:avLst/>
              <a:gdLst/>
              <a:ahLst/>
              <a:cxnLst/>
              <a:rect l="l" t="t" r="r" b="b"/>
              <a:pathLst>
                <a:path w="285676" h="176467" extrusionOk="0">
                  <a:moveTo>
                    <a:pt x="25976" y="0"/>
                  </a:moveTo>
                  <a:lnTo>
                    <a:pt x="25182" y="2048"/>
                  </a:lnTo>
                  <a:lnTo>
                    <a:pt x="25976" y="2842"/>
                  </a:lnTo>
                  <a:lnTo>
                    <a:pt x="25579" y="3806"/>
                  </a:lnTo>
                  <a:lnTo>
                    <a:pt x="24566" y="5569"/>
                  </a:lnTo>
                  <a:lnTo>
                    <a:pt x="25976" y="7418"/>
                  </a:lnTo>
                  <a:lnTo>
                    <a:pt x="25275" y="8298"/>
                  </a:lnTo>
                  <a:lnTo>
                    <a:pt x="25275" y="10763"/>
                  </a:lnTo>
                  <a:lnTo>
                    <a:pt x="23510" y="12874"/>
                  </a:lnTo>
                  <a:lnTo>
                    <a:pt x="20959" y="12874"/>
                  </a:lnTo>
                  <a:lnTo>
                    <a:pt x="20606" y="10054"/>
                  </a:lnTo>
                  <a:lnTo>
                    <a:pt x="22369" y="9444"/>
                  </a:lnTo>
                  <a:lnTo>
                    <a:pt x="23688" y="7595"/>
                  </a:lnTo>
                  <a:lnTo>
                    <a:pt x="23688" y="5478"/>
                  </a:lnTo>
                  <a:lnTo>
                    <a:pt x="20606" y="4953"/>
                  </a:lnTo>
                  <a:lnTo>
                    <a:pt x="17700" y="3806"/>
                  </a:lnTo>
                  <a:lnTo>
                    <a:pt x="16908" y="1694"/>
                  </a:lnTo>
                  <a:lnTo>
                    <a:pt x="15674" y="1694"/>
                  </a:lnTo>
                  <a:lnTo>
                    <a:pt x="14794" y="4068"/>
                  </a:lnTo>
                  <a:lnTo>
                    <a:pt x="14794" y="5478"/>
                  </a:lnTo>
                  <a:lnTo>
                    <a:pt x="15674" y="5917"/>
                  </a:lnTo>
                  <a:lnTo>
                    <a:pt x="15589" y="8021"/>
                  </a:lnTo>
                  <a:lnTo>
                    <a:pt x="16992" y="8220"/>
                  </a:lnTo>
                  <a:lnTo>
                    <a:pt x="15525" y="9652"/>
                  </a:lnTo>
                  <a:lnTo>
                    <a:pt x="15410" y="12521"/>
                  </a:lnTo>
                  <a:lnTo>
                    <a:pt x="16381" y="14284"/>
                  </a:lnTo>
                  <a:lnTo>
                    <a:pt x="14794" y="16135"/>
                  </a:lnTo>
                  <a:lnTo>
                    <a:pt x="14794" y="17722"/>
                  </a:lnTo>
                  <a:lnTo>
                    <a:pt x="13029" y="23355"/>
                  </a:lnTo>
                  <a:lnTo>
                    <a:pt x="12215" y="24532"/>
                  </a:lnTo>
                  <a:lnTo>
                    <a:pt x="11273" y="25905"/>
                  </a:lnTo>
                  <a:lnTo>
                    <a:pt x="11273" y="28195"/>
                  </a:lnTo>
                  <a:lnTo>
                    <a:pt x="8956" y="32396"/>
                  </a:lnTo>
                  <a:lnTo>
                    <a:pt x="5638" y="38412"/>
                  </a:lnTo>
                  <a:lnTo>
                    <a:pt x="5285" y="44748"/>
                  </a:lnTo>
                  <a:lnTo>
                    <a:pt x="4407" y="46335"/>
                  </a:lnTo>
                  <a:lnTo>
                    <a:pt x="4753" y="48801"/>
                  </a:lnTo>
                  <a:lnTo>
                    <a:pt x="1680" y="53817"/>
                  </a:lnTo>
                  <a:lnTo>
                    <a:pt x="0" y="56106"/>
                  </a:lnTo>
                  <a:lnTo>
                    <a:pt x="2997" y="59449"/>
                  </a:lnTo>
                  <a:lnTo>
                    <a:pt x="2381" y="62107"/>
                  </a:lnTo>
                  <a:lnTo>
                    <a:pt x="2168" y="66281"/>
                  </a:lnTo>
                  <a:lnTo>
                    <a:pt x="4230" y="69398"/>
                  </a:lnTo>
                  <a:lnTo>
                    <a:pt x="4053" y="72218"/>
                  </a:lnTo>
                  <a:lnTo>
                    <a:pt x="5902" y="74246"/>
                  </a:lnTo>
                  <a:lnTo>
                    <a:pt x="5726" y="79441"/>
                  </a:lnTo>
                  <a:lnTo>
                    <a:pt x="7752" y="81821"/>
                  </a:lnTo>
                  <a:lnTo>
                    <a:pt x="7752" y="83140"/>
                  </a:lnTo>
                  <a:lnTo>
                    <a:pt x="6518" y="84457"/>
                  </a:lnTo>
                  <a:lnTo>
                    <a:pt x="6518" y="85513"/>
                  </a:lnTo>
                  <a:lnTo>
                    <a:pt x="7313" y="86222"/>
                  </a:lnTo>
                  <a:lnTo>
                    <a:pt x="8978" y="90339"/>
                  </a:lnTo>
                  <a:lnTo>
                    <a:pt x="9382" y="91330"/>
                  </a:lnTo>
                  <a:lnTo>
                    <a:pt x="10125" y="93172"/>
                  </a:lnTo>
                  <a:lnTo>
                    <a:pt x="9510" y="94761"/>
                  </a:lnTo>
                  <a:lnTo>
                    <a:pt x="9956" y="95908"/>
                  </a:lnTo>
                  <a:lnTo>
                    <a:pt x="10479" y="96872"/>
                  </a:lnTo>
                  <a:lnTo>
                    <a:pt x="9814" y="98814"/>
                  </a:lnTo>
                  <a:lnTo>
                    <a:pt x="9807" y="98819"/>
                  </a:lnTo>
                  <a:lnTo>
                    <a:pt x="9601" y="99430"/>
                  </a:lnTo>
                  <a:lnTo>
                    <a:pt x="11096" y="100663"/>
                  </a:lnTo>
                  <a:lnTo>
                    <a:pt x="15496" y="101186"/>
                  </a:lnTo>
                  <a:lnTo>
                    <a:pt x="18848" y="105325"/>
                  </a:lnTo>
                  <a:lnTo>
                    <a:pt x="20633" y="105799"/>
                  </a:lnTo>
                  <a:lnTo>
                    <a:pt x="20959" y="107706"/>
                  </a:lnTo>
                  <a:lnTo>
                    <a:pt x="23071" y="107706"/>
                  </a:lnTo>
                  <a:lnTo>
                    <a:pt x="23071" y="110349"/>
                  </a:lnTo>
                  <a:lnTo>
                    <a:pt x="25361" y="111227"/>
                  </a:lnTo>
                  <a:lnTo>
                    <a:pt x="25545" y="113311"/>
                  </a:lnTo>
                  <a:lnTo>
                    <a:pt x="25976" y="118094"/>
                  </a:lnTo>
                  <a:lnTo>
                    <a:pt x="39361" y="118094"/>
                  </a:lnTo>
                  <a:lnTo>
                    <a:pt x="39361" y="121176"/>
                  </a:lnTo>
                  <a:lnTo>
                    <a:pt x="50344" y="127809"/>
                  </a:lnTo>
                  <a:lnTo>
                    <a:pt x="58466" y="132711"/>
                  </a:lnTo>
                  <a:lnTo>
                    <a:pt x="75109" y="134739"/>
                  </a:lnTo>
                  <a:lnTo>
                    <a:pt x="75896" y="131125"/>
                  </a:lnTo>
                  <a:lnTo>
                    <a:pt x="85236" y="131826"/>
                  </a:lnTo>
                  <a:lnTo>
                    <a:pt x="93881" y="142297"/>
                  </a:lnTo>
                  <a:lnTo>
                    <a:pt x="95269" y="143977"/>
                  </a:lnTo>
                  <a:lnTo>
                    <a:pt x="95114" y="147096"/>
                  </a:lnTo>
                  <a:cubicBezTo>
                    <a:pt x="95114" y="147096"/>
                    <a:pt x="98353" y="152785"/>
                    <a:pt x="102929" y="153928"/>
                  </a:cubicBezTo>
                  <a:lnTo>
                    <a:pt x="106012" y="151554"/>
                  </a:lnTo>
                  <a:lnTo>
                    <a:pt x="106012" y="148116"/>
                  </a:lnTo>
                  <a:lnTo>
                    <a:pt x="110943" y="148293"/>
                  </a:lnTo>
                  <a:lnTo>
                    <a:pt x="111823" y="149264"/>
                  </a:lnTo>
                  <a:lnTo>
                    <a:pt x="114729" y="149264"/>
                  </a:lnTo>
                  <a:cubicBezTo>
                    <a:pt x="114729" y="149264"/>
                    <a:pt x="117726" y="151745"/>
                    <a:pt x="119830" y="156797"/>
                  </a:cubicBezTo>
                  <a:cubicBezTo>
                    <a:pt x="119864" y="156866"/>
                    <a:pt x="119895" y="156937"/>
                    <a:pt x="119921" y="157010"/>
                  </a:cubicBezTo>
                  <a:cubicBezTo>
                    <a:pt x="119921" y="157010"/>
                    <a:pt x="122125" y="163175"/>
                    <a:pt x="125031" y="164847"/>
                  </a:cubicBezTo>
                  <a:cubicBezTo>
                    <a:pt x="125031" y="164847"/>
                    <a:pt x="125561" y="165725"/>
                    <a:pt x="125909" y="168106"/>
                  </a:cubicBezTo>
                  <a:cubicBezTo>
                    <a:pt x="125909" y="168106"/>
                    <a:pt x="126270" y="169637"/>
                    <a:pt x="127496" y="171287"/>
                  </a:cubicBezTo>
                  <a:cubicBezTo>
                    <a:pt x="128631" y="172825"/>
                    <a:pt x="130514" y="174462"/>
                    <a:pt x="133577" y="175056"/>
                  </a:cubicBezTo>
                  <a:lnTo>
                    <a:pt x="138324" y="176466"/>
                  </a:lnTo>
                  <a:lnTo>
                    <a:pt x="139472" y="175588"/>
                  </a:lnTo>
                  <a:cubicBezTo>
                    <a:pt x="139472" y="175588"/>
                    <a:pt x="138508" y="173484"/>
                    <a:pt x="138175" y="171287"/>
                  </a:cubicBezTo>
                  <a:cubicBezTo>
                    <a:pt x="138025" y="170309"/>
                    <a:pt x="137998" y="169303"/>
                    <a:pt x="138239" y="168460"/>
                  </a:cubicBezTo>
                  <a:lnTo>
                    <a:pt x="138153" y="163352"/>
                  </a:lnTo>
                  <a:lnTo>
                    <a:pt x="139472" y="162996"/>
                  </a:lnTo>
                  <a:lnTo>
                    <a:pt x="140527" y="160531"/>
                  </a:lnTo>
                  <a:lnTo>
                    <a:pt x="142461" y="160353"/>
                  </a:lnTo>
                  <a:lnTo>
                    <a:pt x="143872" y="158241"/>
                  </a:lnTo>
                  <a:lnTo>
                    <a:pt x="147748" y="157447"/>
                  </a:lnTo>
                  <a:lnTo>
                    <a:pt x="148719" y="156797"/>
                  </a:lnTo>
                  <a:lnTo>
                    <a:pt x="151270" y="155073"/>
                  </a:lnTo>
                  <a:lnTo>
                    <a:pt x="151270" y="153310"/>
                  </a:lnTo>
                  <a:lnTo>
                    <a:pt x="159985" y="149441"/>
                  </a:lnTo>
                  <a:lnTo>
                    <a:pt x="162712" y="149441"/>
                  </a:lnTo>
                  <a:lnTo>
                    <a:pt x="169147" y="151113"/>
                  </a:lnTo>
                  <a:lnTo>
                    <a:pt x="170110" y="150497"/>
                  </a:lnTo>
                  <a:lnTo>
                    <a:pt x="170110" y="148470"/>
                  </a:lnTo>
                  <a:lnTo>
                    <a:pt x="174779" y="149789"/>
                  </a:lnTo>
                  <a:lnTo>
                    <a:pt x="175922" y="153749"/>
                  </a:lnTo>
                  <a:lnTo>
                    <a:pt x="179968" y="153764"/>
                  </a:lnTo>
                  <a:lnTo>
                    <a:pt x="182349" y="150938"/>
                  </a:lnTo>
                  <a:lnTo>
                    <a:pt x="186841" y="153049"/>
                  </a:lnTo>
                  <a:lnTo>
                    <a:pt x="188690" y="151907"/>
                  </a:lnTo>
                  <a:lnTo>
                    <a:pt x="185346" y="148471"/>
                  </a:lnTo>
                  <a:lnTo>
                    <a:pt x="186579" y="146799"/>
                  </a:lnTo>
                  <a:lnTo>
                    <a:pt x="186579" y="143979"/>
                  </a:lnTo>
                  <a:lnTo>
                    <a:pt x="193119" y="143950"/>
                  </a:lnTo>
                  <a:lnTo>
                    <a:pt x="194679" y="142569"/>
                  </a:lnTo>
                  <a:lnTo>
                    <a:pt x="195906" y="143981"/>
                  </a:lnTo>
                  <a:lnTo>
                    <a:pt x="198174" y="142301"/>
                  </a:lnTo>
                  <a:lnTo>
                    <a:pt x="198287" y="142223"/>
                  </a:lnTo>
                  <a:lnTo>
                    <a:pt x="199371" y="142301"/>
                  </a:lnTo>
                  <a:lnTo>
                    <a:pt x="206649" y="142839"/>
                  </a:lnTo>
                  <a:lnTo>
                    <a:pt x="209378" y="146885"/>
                  </a:lnTo>
                  <a:lnTo>
                    <a:pt x="211142" y="146446"/>
                  </a:lnTo>
                  <a:lnTo>
                    <a:pt x="215629" y="143802"/>
                  </a:lnTo>
                  <a:lnTo>
                    <a:pt x="219418" y="144072"/>
                  </a:lnTo>
                  <a:lnTo>
                    <a:pt x="223905" y="149003"/>
                  </a:lnTo>
                  <a:lnTo>
                    <a:pt x="225401" y="149528"/>
                  </a:lnTo>
                  <a:lnTo>
                    <a:pt x="225847" y="154104"/>
                  </a:lnTo>
                  <a:lnTo>
                    <a:pt x="225229" y="156797"/>
                  </a:lnTo>
                  <a:lnTo>
                    <a:pt x="225138" y="157187"/>
                  </a:lnTo>
                  <a:lnTo>
                    <a:pt x="225847" y="158506"/>
                  </a:lnTo>
                  <a:lnTo>
                    <a:pt x="227257" y="158329"/>
                  </a:lnTo>
                  <a:lnTo>
                    <a:pt x="226904" y="160178"/>
                  </a:lnTo>
                  <a:lnTo>
                    <a:pt x="229716" y="163437"/>
                  </a:lnTo>
                  <a:lnTo>
                    <a:pt x="231126" y="163528"/>
                  </a:lnTo>
                  <a:lnTo>
                    <a:pt x="231126" y="165201"/>
                  </a:lnTo>
                  <a:lnTo>
                    <a:pt x="231828" y="166341"/>
                  </a:lnTo>
                  <a:lnTo>
                    <a:pt x="233507" y="166341"/>
                  </a:lnTo>
                  <a:lnTo>
                    <a:pt x="233507" y="169340"/>
                  </a:lnTo>
                  <a:lnTo>
                    <a:pt x="235967" y="169148"/>
                  </a:lnTo>
                  <a:cubicBezTo>
                    <a:pt x="235967" y="169148"/>
                    <a:pt x="237568" y="170547"/>
                    <a:pt x="237816" y="171189"/>
                  </a:cubicBezTo>
                  <a:cubicBezTo>
                    <a:pt x="237825" y="171212"/>
                    <a:pt x="237816" y="171289"/>
                    <a:pt x="237816" y="171289"/>
                  </a:cubicBezTo>
                  <a:lnTo>
                    <a:pt x="244334" y="171289"/>
                  </a:lnTo>
                  <a:lnTo>
                    <a:pt x="244334" y="162559"/>
                  </a:lnTo>
                  <a:lnTo>
                    <a:pt x="241246" y="156797"/>
                  </a:lnTo>
                  <a:lnTo>
                    <a:pt x="239665" y="153842"/>
                  </a:lnTo>
                  <a:lnTo>
                    <a:pt x="239226" y="149789"/>
                  </a:lnTo>
                  <a:lnTo>
                    <a:pt x="235003" y="146181"/>
                  </a:lnTo>
                  <a:lnTo>
                    <a:pt x="235003" y="143800"/>
                  </a:lnTo>
                  <a:lnTo>
                    <a:pt x="233245" y="142297"/>
                  </a:lnTo>
                  <a:lnTo>
                    <a:pt x="233154" y="142214"/>
                  </a:lnTo>
                  <a:lnTo>
                    <a:pt x="232445" y="139139"/>
                  </a:lnTo>
                  <a:lnTo>
                    <a:pt x="230773" y="136936"/>
                  </a:lnTo>
                  <a:lnTo>
                    <a:pt x="231347" y="127809"/>
                  </a:lnTo>
                  <a:lnTo>
                    <a:pt x="231389" y="127071"/>
                  </a:lnTo>
                  <a:lnTo>
                    <a:pt x="233679" y="125838"/>
                  </a:lnTo>
                  <a:lnTo>
                    <a:pt x="235089" y="122757"/>
                  </a:lnTo>
                  <a:lnTo>
                    <a:pt x="236852" y="122757"/>
                  </a:lnTo>
                  <a:lnTo>
                    <a:pt x="241075" y="118270"/>
                  </a:lnTo>
                  <a:lnTo>
                    <a:pt x="240984" y="116507"/>
                  </a:lnTo>
                  <a:lnTo>
                    <a:pt x="242860" y="113310"/>
                  </a:lnTo>
                  <a:lnTo>
                    <a:pt x="243365" y="112461"/>
                  </a:lnTo>
                  <a:lnTo>
                    <a:pt x="246624" y="111750"/>
                  </a:lnTo>
                  <a:lnTo>
                    <a:pt x="248644" y="107875"/>
                  </a:lnTo>
                  <a:lnTo>
                    <a:pt x="248644" y="105146"/>
                  </a:lnTo>
                  <a:lnTo>
                    <a:pt x="255602" y="104008"/>
                  </a:lnTo>
                  <a:lnTo>
                    <a:pt x="256480" y="101803"/>
                  </a:lnTo>
                  <a:lnTo>
                    <a:pt x="255248" y="99606"/>
                  </a:lnTo>
                  <a:lnTo>
                    <a:pt x="256538" y="98819"/>
                  </a:lnTo>
                  <a:lnTo>
                    <a:pt x="257274" y="98373"/>
                  </a:lnTo>
                  <a:lnTo>
                    <a:pt x="257274" y="95732"/>
                  </a:lnTo>
                  <a:lnTo>
                    <a:pt x="254631" y="93704"/>
                  </a:lnTo>
                  <a:lnTo>
                    <a:pt x="256134" y="92294"/>
                  </a:lnTo>
                  <a:lnTo>
                    <a:pt x="256219" y="91416"/>
                  </a:lnTo>
                  <a:lnTo>
                    <a:pt x="254724" y="90445"/>
                  </a:lnTo>
                  <a:lnTo>
                    <a:pt x="255163" y="88233"/>
                  </a:lnTo>
                  <a:lnTo>
                    <a:pt x="253399" y="87453"/>
                  </a:lnTo>
                  <a:lnTo>
                    <a:pt x="251111" y="87277"/>
                  </a:lnTo>
                  <a:lnTo>
                    <a:pt x="251727" y="85251"/>
                  </a:lnTo>
                  <a:lnTo>
                    <a:pt x="251528" y="84322"/>
                  </a:lnTo>
                  <a:lnTo>
                    <a:pt x="251202" y="82784"/>
                  </a:lnTo>
                  <a:lnTo>
                    <a:pt x="249707" y="79964"/>
                  </a:lnTo>
                  <a:lnTo>
                    <a:pt x="248296" y="79263"/>
                  </a:lnTo>
                  <a:lnTo>
                    <a:pt x="248120" y="75565"/>
                  </a:lnTo>
                  <a:lnTo>
                    <a:pt x="247327" y="73892"/>
                  </a:lnTo>
                  <a:lnTo>
                    <a:pt x="249532" y="71604"/>
                  </a:lnTo>
                  <a:lnTo>
                    <a:pt x="250495" y="72222"/>
                  </a:lnTo>
                  <a:lnTo>
                    <a:pt x="249878" y="75565"/>
                  </a:lnTo>
                  <a:lnTo>
                    <a:pt x="250084" y="78223"/>
                  </a:lnTo>
                  <a:lnTo>
                    <a:pt x="252053" y="79257"/>
                  </a:lnTo>
                  <a:lnTo>
                    <a:pt x="253399" y="81374"/>
                  </a:lnTo>
                  <a:lnTo>
                    <a:pt x="253166" y="84324"/>
                  </a:lnTo>
                  <a:lnTo>
                    <a:pt x="254718" y="84324"/>
                  </a:lnTo>
                  <a:lnTo>
                    <a:pt x="256305" y="81730"/>
                  </a:lnTo>
                  <a:lnTo>
                    <a:pt x="257276" y="77676"/>
                  </a:lnTo>
                  <a:lnTo>
                    <a:pt x="254988" y="74947"/>
                  </a:lnTo>
                  <a:lnTo>
                    <a:pt x="253031" y="71531"/>
                  </a:lnTo>
                  <a:lnTo>
                    <a:pt x="255873" y="71688"/>
                  </a:lnTo>
                  <a:lnTo>
                    <a:pt x="256136" y="73630"/>
                  </a:lnTo>
                  <a:lnTo>
                    <a:pt x="257276" y="73807"/>
                  </a:lnTo>
                  <a:lnTo>
                    <a:pt x="259005" y="69832"/>
                  </a:lnTo>
                  <a:lnTo>
                    <a:pt x="260265" y="66933"/>
                  </a:lnTo>
                  <a:lnTo>
                    <a:pt x="259473" y="61654"/>
                  </a:lnTo>
                  <a:lnTo>
                    <a:pt x="258772" y="60952"/>
                  </a:lnTo>
                  <a:lnTo>
                    <a:pt x="263348" y="56283"/>
                  </a:lnTo>
                  <a:lnTo>
                    <a:pt x="266254" y="56283"/>
                  </a:lnTo>
                  <a:lnTo>
                    <a:pt x="268004" y="55341"/>
                  </a:lnTo>
                  <a:lnTo>
                    <a:pt x="270659" y="53902"/>
                  </a:lnTo>
                  <a:lnTo>
                    <a:pt x="270659" y="51528"/>
                  </a:lnTo>
                  <a:lnTo>
                    <a:pt x="274357" y="50033"/>
                  </a:lnTo>
                  <a:lnTo>
                    <a:pt x="274796" y="48269"/>
                  </a:lnTo>
                  <a:lnTo>
                    <a:pt x="271274" y="44046"/>
                  </a:lnTo>
                  <a:lnTo>
                    <a:pt x="271274" y="38235"/>
                  </a:lnTo>
                  <a:lnTo>
                    <a:pt x="272061" y="35153"/>
                  </a:lnTo>
                  <a:lnTo>
                    <a:pt x="276554" y="32950"/>
                  </a:lnTo>
                  <a:lnTo>
                    <a:pt x="276554" y="31454"/>
                  </a:lnTo>
                  <a:lnTo>
                    <a:pt x="276031" y="29343"/>
                  </a:lnTo>
                  <a:lnTo>
                    <a:pt x="277966" y="28286"/>
                  </a:lnTo>
                  <a:lnTo>
                    <a:pt x="280516" y="28372"/>
                  </a:lnTo>
                  <a:lnTo>
                    <a:pt x="282748" y="26352"/>
                  </a:lnTo>
                  <a:lnTo>
                    <a:pt x="285675" y="23703"/>
                  </a:lnTo>
                  <a:lnTo>
                    <a:pt x="285675" y="21945"/>
                  </a:lnTo>
                  <a:lnTo>
                    <a:pt x="281820" y="21484"/>
                  </a:lnTo>
                  <a:lnTo>
                    <a:pt x="281573" y="19216"/>
                  </a:lnTo>
                  <a:lnTo>
                    <a:pt x="279461" y="19125"/>
                  </a:lnTo>
                  <a:lnTo>
                    <a:pt x="277144" y="11861"/>
                  </a:lnTo>
                  <a:lnTo>
                    <a:pt x="267443" y="11861"/>
                  </a:lnTo>
                  <a:lnTo>
                    <a:pt x="265991" y="19125"/>
                  </a:lnTo>
                  <a:lnTo>
                    <a:pt x="267046" y="21329"/>
                  </a:lnTo>
                  <a:lnTo>
                    <a:pt x="267137" y="23178"/>
                  </a:lnTo>
                  <a:lnTo>
                    <a:pt x="265898" y="23617"/>
                  </a:lnTo>
                  <a:lnTo>
                    <a:pt x="265813" y="25290"/>
                  </a:lnTo>
                  <a:lnTo>
                    <a:pt x="265281" y="26344"/>
                  </a:lnTo>
                  <a:lnTo>
                    <a:pt x="265261" y="26352"/>
                  </a:lnTo>
                  <a:lnTo>
                    <a:pt x="263086" y="26962"/>
                  </a:lnTo>
                  <a:lnTo>
                    <a:pt x="262206" y="29328"/>
                  </a:lnTo>
                  <a:lnTo>
                    <a:pt x="248120" y="32595"/>
                  </a:lnTo>
                  <a:lnTo>
                    <a:pt x="244420" y="35856"/>
                  </a:lnTo>
                  <a:lnTo>
                    <a:pt x="243095" y="38583"/>
                  </a:lnTo>
                  <a:lnTo>
                    <a:pt x="237688" y="40844"/>
                  </a:lnTo>
                  <a:lnTo>
                    <a:pt x="237200" y="41050"/>
                  </a:lnTo>
                  <a:lnTo>
                    <a:pt x="237732" y="42722"/>
                  </a:lnTo>
                  <a:lnTo>
                    <a:pt x="234025" y="42551"/>
                  </a:lnTo>
                  <a:lnTo>
                    <a:pt x="229270" y="45101"/>
                  </a:lnTo>
                  <a:lnTo>
                    <a:pt x="226457" y="47830"/>
                  </a:lnTo>
                  <a:lnTo>
                    <a:pt x="226896" y="49856"/>
                  </a:lnTo>
                  <a:lnTo>
                    <a:pt x="229716" y="49503"/>
                  </a:lnTo>
                  <a:lnTo>
                    <a:pt x="230327" y="50736"/>
                  </a:lnTo>
                  <a:lnTo>
                    <a:pt x="229625" y="52146"/>
                  </a:lnTo>
                  <a:lnTo>
                    <a:pt x="226989" y="52062"/>
                  </a:lnTo>
                  <a:lnTo>
                    <a:pt x="223198" y="55052"/>
                  </a:lnTo>
                  <a:lnTo>
                    <a:pt x="218882" y="54789"/>
                  </a:lnTo>
                  <a:lnTo>
                    <a:pt x="218401" y="55341"/>
                  </a:lnTo>
                  <a:lnTo>
                    <a:pt x="214221" y="60160"/>
                  </a:lnTo>
                  <a:lnTo>
                    <a:pt x="210961" y="59983"/>
                  </a:lnTo>
                  <a:lnTo>
                    <a:pt x="210961" y="58480"/>
                  </a:lnTo>
                  <a:lnTo>
                    <a:pt x="213865" y="57517"/>
                  </a:lnTo>
                  <a:lnTo>
                    <a:pt x="213993" y="55341"/>
                  </a:lnTo>
                  <a:lnTo>
                    <a:pt x="214128" y="53024"/>
                  </a:lnTo>
                  <a:lnTo>
                    <a:pt x="216948" y="50736"/>
                  </a:lnTo>
                  <a:lnTo>
                    <a:pt x="215716" y="45628"/>
                  </a:lnTo>
                  <a:lnTo>
                    <a:pt x="217565" y="42283"/>
                  </a:lnTo>
                  <a:lnTo>
                    <a:pt x="217374" y="40844"/>
                  </a:lnTo>
                  <a:lnTo>
                    <a:pt x="217126" y="38938"/>
                  </a:lnTo>
                  <a:lnTo>
                    <a:pt x="217742" y="38583"/>
                  </a:lnTo>
                  <a:lnTo>
                    <a:pt x="219719" y="40844"/>
                  </a:lnTo>
                  <a:lnTo>
                    <a:pt x="223630" y="40844"/>
                  </a:lnTo>
                  <a:lnTo>
                    <a:pt x="224694" y="39022"/>
                  </a:lnTo>
                  <a:lnTo>
                    <a:pt x="221881" y="34799"/>
                  </a:lnTo>
                  <a:lnTo>
                    <a:pt x="218301" y="31269"/>
                  </a:lnTo>
                  <a:lnTo>
                    <a:pt x="209289" y="31453"/>
                  </a:lnTo>
                  <a:lnTo>
                    <a:pt x="203301" y="31801"/>
                  </a:lnTo>
                  <a:lnTo>
                    <a:pt x="202592" y="30221"/>
                  </a:lnTo>
                  <a:lnTo>
                    <a:pt x="200920" y="28988"/>
                  </a:lnTo>
                  <a:lnTo>
                    <a:pt x="200920" y="27139"/>
                  </a:lnTo>
                  <a:lnTo>
                    <a:pt x="199424" y="27053"/>
                  </a:lnTo>
                  <a:lnTo>
                    <a:pt x="199404" y="26352"/>
                  </a:lnTo>
                  <a:lnTo>
                    <a:pt x="199340" y="24495"/>
                  </a:lnTo>
                  <a:lnTo>
                    <a:pt x="197930" y="23532"/>
                  </a:lnTo>
                  <a:lnTo>
                    <a:pt x="197752" y="21236"/>
                  </a:lnTo>
                  <a:lnTo>
                    <a:pt x="195549" y="19917"/>
                  </a:lnTo>
                  <a:lnTo>
                    <a:pt x="195025" y="21327"/>
                  </a:lnTo>
                  <a:lnTo>
                    <a:pt x="192474" y="21236"/>
                  </a:lnTo>
                  <a:lnTo>
                    <a:pt x="189916" y="16398"/>
                  </a:lnTo>
                  <a:lnTo>
                    <a:pt x="188683" y="15603"/>
                  </a:lnTo>
                  <a:lnTo>
                    <a:pt x="181994" y="15341"/>
                  </a:lnTo>
                  <a:lnTo>
                    <a:pt x="181292" y="16658"/>
                  </a:lnTo>
                  <a:lnTo>
                    <a:pt x="181463" y="17629"/>
                  </a:lnTo>
                  <a:lnTo>
                    <a:pt x="178997" y="20273"/>
                  </a:lnTo>
                  <a:lnTo>
                    <a:pt x="177155" y="20449"/>
                  </a:lnTo>
                  <a:lnTo>
                    <a:pt x="175652" y="22823"/>
                  </a:lnTo>
                  <a:lnTo>
                    <a:pt x="169495" y="21852"/>
                  </a:lnTo>
                  <a:lnTo>
                    <a:pt x="166674" y="22739"/>
                  </a:lnTo>
                  <a:lnTo>
                    <a:pt x="163067" y="21506"/>
                  </a:lnTo>
                  <a:lnTo>
                    <a:pt x="162005" y="19741"/>
                  </a:lnTo>
                  <a:lnTo>
                    <a:pt x="158313" y="18509"/>
                  </a:lnTo>
                  <a:lnTo>
                    <a:pt x="156903" y="20096"/>
                  </a:lnTo>
                  <a:lnTo>
                    <a:pt x="151971" y="18331"/>
                  </a:lnTo>
                  <a:lnTo>
                    <a:pt x="151971" y="15425"/>
                  </a:lnTo>
                  <a:lnTo>
                    <a:pt x="149590" y="14022"/>
                  </a:lnTo>
                  <a:lnTo>
                    <a:pt x="149590" y="16312"/>
                  </a:lnTo>
                  <a:lnTo>
                    <a:pt x="141093" y="16886"/>
                  </a:lnTo>
                  <a:lnTo>
                    <a:pt x="137969" y="17099"/>
                  </a:lnTo>
                  <a:lnTo>
                    <a:pt x="117726" y="16212"/>
                  </a:lnTo>
                  <a:lnTo>
                    <a:pt x="115791" y="16128"/>
                  </a:lnTo>
                  <a:lnTo>
                    <a:pt x="113169" y="16008"/>
                  </a:lnTo>
                  <a:lnTo>
                    <a:pt x="84655" y="12556"/>
                  </a:lnTo>
                  <a:lnTo>
                    <a:pt x="79042" y="11885"/>
                  </a:lnTo>
                  <a:lnTo>
                    <a:pt x="78540" y="11821"/>
                  </a:lnTo>
                  <a:lnTo>
                    <a:pt x="62539" y="9247"/>
                  </a:lnTo>
                  <a:lnTo>
                    <a:pt x="55560" y="8121"/>
                  </a:lnTo>
                  <a:lnTo>
                    <a:pt x="54979" y="7994"/>
                  </a:lnTo>
                  <a:lnTo>
                    <a:pt x="50366" y="6974"/>
                  </a:lnTo>
                  <a:lnTo>
                    <a:pt x="36889" y="3367"/>
                  </a:lnTo>
                  <a:lnTo>
                    <a:pt x="259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0"/>
            <p:cNvSpPr/>
            <p:nvPr/>
          </p:nvSpPr>
          <p:spPr>
            <a:xfrm>
              <a:off x="1276275" y="820075"/>
              <a:ext cx="281325" cy="1162475"/>
            </a:xfrm>
            <a:custGeom>
              <a:avLst/>
              <a:gdLst/>
              <a:ahLst/>
              <a:cxnLst/>
              <a:rect l="l" t="t" r="r" b="b"/>
              <a:pathLst>
                <a:path w="11253" h="46499" fill="none" extrusionOk="0">
                  <a:moveTo>
                    <a:pt x="11252" y="0"/>
                  </a:moveTo>
                  <a:cubicBezTo>
                    <a:pt x="11252" y="0"/>
                    <a:pt x="7201" y="10051"/>
                    <a:pt x="7951" y="11100"/>
                  </a:cubicBezTo>
                  <a:cubicBezTo>
                    <a:pt x="8702" y="12149"/>
                    <a:pt x="7201" y="17400"/>
                    <a:pt x="7201" y="17400"/>
                  </a:cubicBezTo>
                  <a:lnTo>
                    <a:pt x="6452" y="19650"/>
                  </a:lnTo>
                  <a:cubicBezTo>
                    <a:pt x="6452" y="19650"/>
                    <a:pt x="8102" y="22049"/>
                    <a:pt x="7951" y="23100"/>
                  </a:cubicBezTo>
                  <a:cubicBezTo>
                    <a:pt x="7802" y="24149"/>
                    <a:pt x="5401" y="26399"/>
                    <a:pt x="5552" y="26999"/>
                  </a:cubicBezTo>
                  <a:cubicBezTo>
                    <a:pt x="5701" y="27600"/>
                    <a:pt x="2551" y="29549"/>
                    <a:pt x="2852" y="30300"/>
                  </a:cubicBezTo>
                  <a:cubicBezTo>
                    <a:pt x="3151" y="31048"/>
                    <a:pt x="3901" y="31349"/>
                    <a:pt x="3451" y="32550"/>
                  </a:cubicBezTo>
                  <a:cubicBezTo>
                    <a:pt x="3001" y="33748"/>
                    <a:pt x="1" y="46499"/>
                    <a:pt x="1" y="46499"/>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0"/>
            <p:cNvSpPr/>
            <p:nvPr/>
          </p:nvSpPr>
          <p:spPr>
            <a:xfrm>
              <a:off x="582600" y="1045050"/>
              <a:ext cx="854975" cy="266225"/>
            </a:xfrm>
            <a:custGeom>
              <a:avLst/>
              <a:gdLst/>
              <a:ahLst/>
              <a:cxnLst/>
              <a:rect l="l" t="t" r="r" b="b"/>
              <a:pathLst>
                <a:path w="34199" h="10649" fill="none" extrusionOk="0">
                  <a:moveTo>
                    <a:pt x="1" y="152"/>
                  </a:moveTo>
                  <a:cubicBezTo>
                    <a:pt x="1" y="152"/>
                    <a:pt x="3601" y="1"/>
                    <a:pt x="4200" y="301"/>
                  </a:cubicBezTo>
                  <a:cubicBezTo>
                    <a:pt x="4801" y="600"/>
                    <a:pt x="4799" y="1801"/>
                    <a:pt x="4799" y="1801"/>
                  </a:cubicBezTo>
                  <a:cubicBezTo>
                    <a:pt x="4799" y="1801"/>
                    <a:pt x="6300" y="1201"/>
                    <a:pt x="6750" y="1502"/>
                  </a:cubicBezTo>
                  <a:cubicBezTo>
                    <a:pt x="7200" y="1801"/>
                    <a:pt x="7350" y="3600"/>
                    <a:pt x="7350" y="3600"/>
                  </a:cubicBezTo>
                  <a:cubicBezTo>
                    <a:pt x="7350" y="3600"/>
                    <a:pt x="7350" y="4801"/>
                    <a:pt x="6900" y="5400"/>
                  </a:cubicBezTo>
                  <a:cubicBezTo>
                    <a:pt x="6450" y="5998"/>
                    <a:pt x="7350" y="6750"/>
                    <a:pt x="7949" y="6900"/>
                  </a:cubicBezTo>
                  <a:cubicBezTo>
                    <a:pt x="8550" y="7049"/>
                    <a:pt x="9749" y="6300"/>
                    <a:pt x="10350" y="6450"/>
                  </a:cubicBezTo>
                  <a:cubicBezTo>
                    <a:pt x="10951" y="6599"/>
                    <a:pt x="13349" y="7800"/>
                    <a:pt x="13349" y="7800"/>
                  </a:cubicBezTo>
                  <a:lnTo>
                    <a:pt x="16050" y="8100"/>
                  </a:lnTo>
                  <a:lnTo>
                    <a:pt x="18450" y="7650"/>
                  </a:lnTo>
                  <a:lnTo>
                    <a:pt x="19800" y="8700"/>
                  </a:lnTo>
                  <a:lnTo>
                    <a:pt x="23549" y="8399"/>
                  </a:lnTo>
                  <a:cubicBezTo>
                    <a:pt x="23549" y="8399"/>
                    <a:pt x="26249" y="8399"/>
                    <a:pt x="28499" y="9150"/>
                  </a:cubicBezTo>
                  <a:cubicBezTo>
                    <a:pt x="30748" y="9900"/>
                    <a:pt x="34199" y="10649"/>
                    <a:pt x="34199" y="10649"/>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0"/>
            <p:cNvSpPr/>
            <p:nvPr/>
          </p:nvSpPr>
          <p:spPr>
            <a:xfrm>
              <a:off x="1621275" y="846350"/>
              <a:ext cx="453750" cy="866175"/>
            </a:xfrm>
            <a:custGeom>
              <a:avLst/>
              <a:gdLst/>
              <a:ahLst/>
              <a:cxnLst/>
              <a:rect l="l" t="t" r="r" b="b"/>
              <a:pathLst>
                <a:path w="18150" h="34647" fill="none" extrusionOk="0">
                  <a:moveTo>
                    <a:pt x="1651" y="0"/>
                  </a:moveTo>
                  <a:lnTo>
                    <a:pt x="1" y="6149"/>
                  </a:lnTo>
                  <a:lnTo>
                    <a:pt x="901" y="8849"/>
                  </a:lnTo>
                  <a:lnTo>
                    <a:pt x="150" y="10199"/>
                  </a:lnTo>
                  <a:cubicBezTo>
                    <a:pt x="150" y="10199"/>
                    <a:pt x="901" y="11847"/>
                    <a:pt x="2101" y="12448"/>
                  </a:cubicBezTo>
                  <a:cubicBezTo>
                    <a:pt x="3300" y="13048"/>
                    <a:pt x="2701" y="16797"/>
                    <a:pt x="3601" y="17098"/>
                  </a:cubicBezTo>
                  <a:cubicBezTo>
                    <a:pt x="3601" y="17098"/>
                    <a:pt x="6151" y="16648"/>
                    <a:pt x="6151" y="17098"/>
                  </a:cubicBezTo>
                  <a:cubicBezTo>
                    <a:pt x="6151" y="17548"/>
                    <a:pt x="3901" y="21147"/>
                    <a:pt x="3901" y="21147"/>
                  </a:cubicBezTo>
                  <a:cubicBezTo>
                    <a:pt x="3901" y="21147"/>
                    <a:pt x="3901" y="22348"/>
                    <a:pt x="3451" y="22947"/>
                  </a:cubicBezTo>
                  <a:cubicBezTo>
                    <a:pt x="3001" y="23545"/>
                    <a:pt x="3601" y="23696"/>
                    <a:pt x="4051" y="23997"/>
                  </a:cubicBezTo>
                  <a:cubicBezTo>
                    <a:pt x="4501" y="24295"/>
                    <a:pt x="6601" y="23397"/>
                    <a:pt x="6452" y="24297"/>
                  </a:cubicBezTo>
                  <a:cubicBezTo>
                    <a:pt x="6300" y="25197"/>
                    <a:pt x="6750" y="26848"/>
                    <a:pt x="6750" y="26848"/>
                  </a:cubicBezTo>
                  <a:lnTo>
                    <a:pt x="8102" y="29547"/>
                  </a:lnTo>
                  <a:lnTo>
                    <a:pt x="7501" y="31196"/>
                  </a:lnTo>
                  <a:cubicBezTo>
                    <a:pt x="7501" y="31196"/>
                    <a:pt x="8552" y="31347"/>
                    <a:pt x="8552" y="31797"/>
                  </a:cubicBezTo>
                  <a:cubicBezTo>
                    <a:pt x="8552" y="32247"/>
                    <a:pt x="8401" y="32697"/>
                    <a:pt x="9002" y="33147"/>
                  </a:cubicBezTo>
                  <a:cubicBezTo>
                    <a:pt x="9601" y="33597"/>
                    <a:pt x="10951" y="33747"/>
                    <a:pt x="10951" y="33747"/>
                  </a:cubicBezTo>
                  <a:cubicBezTo>
                    <a:pt x="10951" y="33747"/>
                    <a:pt x="13201" y="33747"/>
                    <a:pt x="13801" y="33896"/>
                  </a:cubicBezTo>
                  <a:cubicBezTo>
                    <a:pt x="14402" y="34045"/>
                    <a:pt x="15601" y="33896"/>
                    <a:pt x="15601" y="33896"/>
                  </a:cubicBezTo>
                  <a:cubicBezTo>
                    <a:pt x="15601" y="33896"/>
                    <a:pt x="16799" y="32546"/>
                    <a:pt x="17249" y="32996"/>
                  </a:cubicBezTo>
                  <a:cubicBezTo>
                    <a:pt x="17699" y="33446"/>
                    <a:pt x="18149" y="34647"/>
                    <a:pt x="18149" y="34647"/>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0"/>
            <p:cNvSpPr/>
            <p:nvPr/>
          </p:nvSpPr>
          <p:spPr>
            <a:xfrm>
              <a:off x="353850" y="1731275"/>
              <a:ext cx="1653675" cy="393750"/>
            </a:xfrm>
            <a:custGeom>
              <a:avLst/>
              <a:gdLst/>
              <a:ahLst/>
              <a:cxnLst/>
              <a:rect l="l" t="t" r="r" b="b"/>
              <a:pathLst>
                <a:path w="66147" h="15750" fill="none" extrusionOk="0">
                  <a:moveTo>
                    <a:pt x="0" y="0"/>
                  </a:moveTo>
                  <a:cubicBezTo>
                    <a:pt x="0" y="0"/>
                    <a:pt x="47247" y="14399"/>
                    <a:pt x="66146" y="15749"/>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0"/>
            <p:cNvSpPr/>
            <p:nvPr/>
          </p:nvSpPr>
          <p:spPr>
            <a:xfrm>
              <a:off x="2877475" y="1030075"/>
              <a:ext cx="120000" cy="1387425"/>
            </a:xfrm>
            <a:custGeom>
              <a:avLst/>
              <a:gdLst/>
              <a:ahLst/>
              <a:cxnLst/>
              <a:rect l="l" t="t" r="r" b="b"/>
              <a:pathLst>
                <a:path w="4800" h="55497" fill="none" extrusionOk="0">
                  <a:moveTo>
                    <a:pt x="4799" y="0"/>
                  </a:moveTo>
                  <a:cubicBezTo>
                    <a:pt x="4799" y="0"/>
                    <a:pt x="299" y="47098"/>
                    <a:pt x="1" y="55497"/>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0"/>
            <p:cNvSpPr/>
            <p:nvPr/>
          </p:nvSpPr>
          <p:spPr>
            <a:xfrm>
              <a:off x="1482975" y="1633800"/>
              <a:ext cx="1651475" cy="1482250"/>
            </a:xfrm>
            <a:custGeom>
              <a:avLst/>
              <a:gdLst/>
              <a:ahLst/>
              <a:cxnLst/>
              <a:rect l="l" t="t" r="r" b="b"/>
              <a:pathLst>
                <a:path w="66059" h="59290" fill="none" extrusionOk="0">
                  <a:moveTo>
                    <a:pt x="58180" y="3300"/>
                  </a:moveTo>
                  <a:cubicBezTo>
                    <a:pt x="56230" y="4050"/>
                    <a:pt x="42130" y="2099"/>
                    <a:pt x="39731" y="2099"/>
                  </a:cubicBezTo>
                  <a:cubicBezTo>
                    <a:pt x="37332" y="2099"/>
                    <a:pt x="24282" y="1"/>
                    <a:pt x="24282" y="1"/>
                  </a:cubicBezTo>
                  <a:cubicBezTo>
                    <a:pt x="23681" y="4500"/>
                    <a:pt x="19482" y="26549"/>
                    <a:pt x="19482" y="26549"/>
                  </a:cubicBezTo>
                  <a:cubicBezTo>
                    <a:pt x="19482" y="26549"/>
                    <a:pt x="50417" y="31810"/>
                    <a:pt x="65953" y="32022"/>
                  </a:cubicBezTo>
                  <a:cubicBezTo>
                    <a:pt x="65953" y="32022"/>
                    <a:pt x="66059" y="56542"/>
                    <a:pt x="64791" y="59290"/>
                  </a:cubicBezTo>
                  <a:cubicBezTo>
                    <a:pt x="64791" y="59290"/>
                    <a:pt x="8140" y="54852"/>
                    <a:pt x="0" y="51257"/>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0"/>
            <p:cNvSpPr/>
            <p:nvPr/>
          </p:nvSpPr>
          <p:spPr>
            <a:xfrm>
              <a:off x="2827228" y="2093389"/>
              <a:ext cx="948700" cy="52525"/>
            </a:xfrm>
            <a:custGeom>
              <a:avLst/>
              <a:gdLst/>
              <a:ahLst/>
              <a:cxnLst/>
              <a:rect l="l" t="t" r="r" b="b"/>
              <a:pathLst>
                <a:path w="37948" h="2101" fill="none" extrusionOk="0">
                  <a:moveTo>
                    <a:pt x="0" y="0"/>
                  </a:moveTo>
                  <a:cubicBezTo>
                    <a:pt x="0" y="0"/>
                    <a:pt x="27298" y="2101"/>
                    <a:pt x="37948" y="900"/>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0"/>
            <p:cNvSpPr/>
            <p:nvPr/>
          </p:nvSpPr>
          <p:spPr>
            <a:xfrm>
              <a:off x="3743675" y="1075075"/>
              <a:ext cx="581200" cy="3329825"/>
            </a:xfrm>
            <a:custGeom>
              <a:avLst/>
              <a:gdLst/>
              <a:ahLst/>
              <a:cxnLst/>
              <a:rect l="l" t="t" r="r" b="b"/>
              <a:pathLst>
                <a:path w="23248" h="133193" fill="none" extrusionOk="0">
                  <a:moveTo>
                    <a:pt x="150" y="0"/>
                  </a:moveTo>
                  <a:cubicBezTo>
                    <a:pt x="150" y="0"/>
                    <a:pt x="1199" y="2250"/>
                    <a:pt x="900" y="3001"/>
                  </a:cubicBezTo>
                  <a:cubicBezTo>
                    <a:pt x="600" y="3749"/>
                    <a:pt x="1" y="7050"/>
                    <a:pt x="1199" y="8100"/>
                  </a:cubicBezTo>
                  <a:cubicBezTo>
                    <a:pt x="2400" y="9149"/>
                    <a:pt x="2549" y="11100"/>
                    <a:pt x="2700" y="12299"/>
                  </a:cubicBezTo>
                  <a:cubicBezTo>
                    <a:pt x="2850" y="13499"/>
                    <a:pt x="2400" y="15600"/>
                    <a:pt x="2700" y="16500"/>
                  </a:cubicBezTo>
                  <a:cubicBezTo>
                    <a:pt x="3001" y="17400"/>
                    <a:pt x="4200" y="20100"/>
                    <a:pt x="4200" y="21000"/>
                  </a:cubicBezTo>
                  <a:cubicBezTo>
                    <a:pt x="4200" y="21900"/>
                    <a:pt x="2549" y="24299"/>
                    <a:pt x="2549" y="24299"/>
                  </a:cubicBezTo>
                  <a:lnTo>
                    <a:pt x="4050" y="25199"/>
                  </a:lnTo>
                  <a:cubicBezTo>
                    <a:pt x="4050" y="25199"/>
                    <a:pt x="4950" y="35998"/>
                    <a:pt x="4799" y="37497"/>
                  </a:cubicBezTo>
                  <a:cubicBezTo>
                    <a:pt x="4650" y="38999"/>
                    <a:pt x="3899" y="41547"/>
                    <a:pt x="4500" y="42748"/>
                  </a:cubicBezTo>
                  <a:cubicBezTo>
                    <a:pt x="5100" y="43946"/>
                    <a:pt x="4650" y="46497"/>
                    <a:pt x="5249" y="47397"/>
                  </a:cubicBezTo>
                  <a:cubicBezTo>
                    <a:pt x="5850" y="48297"/>
                    <a:pt x="6900" y="50696"/>
                    <a:pt x="7200" y="51598"/>
                  </a:cubicBezTo>
                  <a:cubicBezTo>
                    <a:pt x="7501" y="52498"/>
                    <a:pt x="6750" y="56846"/>
                    <a:pt x="8100" y="58047"/>
                  </a:cubicBezTo>
                  <a:cubicBezTo>
                    <a:pt x="9450" y="59247"/>
                    <a:pt x="10199" y="61197"/>
                    <a:pt x="10651" y="61497"/>
                  </a:cubicBezTo>
                  <a:cubicBezTo>
                    <a:pt x="11100" y="61796"/>
                    <a:pt x="10949" y="62997"/>
                    <a:pt x="12449" y="62847"/>
                  </a:cubicBezTo>
                  <a:cubicBezTo>
                    <a:pt x="13948" y="62696"/>
                    <a:pt x="14248" y="62847"/>
                    <a:pt x="13500" y="63447"/>
                  </a:cubicBezTo>
                  <a:cubicBezTo>
                    <a:pt x="12749" y="64046"/>
                    <a:pt x="11099" y="64496"/>
                    <a:pt x="11549" y="64946"/>
                  </a:cubicBezTo>
                  <a:cubicBezTo>
                    <a:pt x="11999" y="65396"/>
                    <a:pt x="11999" y="65097"/>
                    <a:pt x="12598" y="65696"/>
                  </a:cubicBezTo>
                  <a:cubicBezTo>
                    <a:pt x="13199" y="66296"/>
                    <a:pt x="13500" y="67646"/>
                    <a:pt x="13500" y="67646"/>
                  </a:cubicBezTo>
                  <a:cubicBezTo>
                    <a:pt x="14248" y="67646"/>
                    <a:pt x="14999" y="68396"/>
                    <a:pt x="14999" y="68396"/>
                  </a:cubicBezTo>
                  <a:cubicBezTo>
                    <a:pt x="14999" y="68396"/>
                    <a:pt x="14549" y="72896"/>
                    <a:pt x="14848" y="73647"/>
                  </a:cubicBezTo>
                  <a:cubicBezTo>
                    <a:pt x="15148" y="74395"/>
                    <a:pt x="14848" y="81595"/>
                    <a:pt x="15298" y="82196"/>
                  </a:cubicBezTo>
                  <a:cubicBezTo>
                    <a:pt x="15748" y="82795"/>
                    <a:pt x="14698" y="85645"/>
                    <a:pt x="15449" y="86845"/>
                  </a:cubicBezTo>
                  <a:cubicBezTo>
                    <a:pt x="16198" y="88046"/>
                    <a:pt x="15899" y="91944"/>
                    <a:pt x="15899" y="91944"/>
                  </a:cubicBezTo>
                  <a:cubicBezTo>
                    <a:pt x="16948" y="93595"/>
                    <a:pt x="15899" y="100643"/>
                    <a:pt x="16648" y="103194"/>
                  </a:cubicBezTo>
                  <a:cubicBezTo>
                    <a:pt x="17398" y="105744"/>
                    <a:pt x="16498" y="105593"/>
                    <a:pt x="16498" y="105593"/>
                  </a:cubicBezTo>
                  <a:lnTo>
                    <a:pt x="18898" y="105894"/>
                  </a:lnTo>
                  <a:cubicBezTo>
                    <a:pt x="18898" y="105894"/>
                    <a:pt x="18599" y="114142"/>
                    <a:pt x="19799" y="116094"/>
                  </a:cubicBezTo>
                  <a:cubicBezTo>
                    <a:pt x="21000" y="118043"/>
                    <a:pt x="21149" y="118343"/>
                    <a:pt x="21299" y="119243"/>
                  </a:cubicBezTo>
                  <a:cubicBezTo>
                    <a:pt x="21448" y="120143"/>
                    <a:pt x="22348" y="120743"/>
                    <a:pt x="22649" y="121493"/>
                  </a:cubicBezTo>
                  <a:cubicBezTo>
                    <a:pt x="22949" y="122244"/>
                    <a:pt x="23248" y="124193"/>
                    <a:pt x="22649" y="124942"/>
                  </a:cubicBezTo>
                  <a:cubicBezTo>
                    <a:pt x="22049" y="125692"/>
                    <a:pt x="20998" y="127042"/>
                    <a:pt x="21448" y="127793"/>
                  </a:cubicBezTo>
                  <a:cubicBezTo>
                    <a:pt x="21898" y="128543"/>
                    <a:pt x="22499" y="130192"/>
                    <a:pt x="21898" y="130791"/>
                  </a:cubicBezTo>
                  <a:cubicBezTo>
                    <a:pt x="21299" y="131393"/>
                    <a:pt x="21448" y="133193"/>
                    <a:pt x="21448" y="133193"/>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0"/>
            <p:cNvSpPr/>
            <p:nvPr/>
          </p:nvSpPr>
          <p:spPr>
            <a:xfrm>
              <a:off x="4272400" y="1210050"/>
              <a:ext cx="648700" cy="3048600"/>
            </a:xfrm>
            <a:custGeom>
              <a:avLst/>
              <a:gdLst/>
              <a:ahLst/>
              <a:cxnLst/>
              <a:rect l="l" t="t" r="r" b="b"/>
              <a:pathLst>
                <a:path w="25948" h="121944" fill="none" extrusionOk="0">
                  <a:moveTo>
                    <a:pt x="14399" y="1"/>
                  </a:moveTo>
                  <a:cubicBezTo>
                    <a:pt x="14399" y="1"/>
                    <a:pt x="4349" y="7501"/>
                    <a:pt x="3600" y="8401"/>
                  </a:cubicBezTo>
                  <a:cubicBezTo>
                    <a:pt x="2850" y="9301"/>
                    <a:pt x="3600" y="11850"/>
                    <a:pt x="3600" y="11850"/>
                  </a:cubicBezTo>
                  <a:cubicBezTo>
                    <a:pt x="3600" y="11850"/>
                    <a:pt x="0" y="15899"/>
                    <a:pt x="299" y="16951"/>
                  </a:cubicBezTo>
                  <a:cubicBezTo>
                    <a:pt x="600" y="18000"/>
                    <a:pt x="900" y="18599"/>
                    <a:pt x="900" y="20100"/>
                  </a:cubicBezTo>
                  <a:cubicBezTo>
                    <a:pt x="900" y="21600"/>
                    <a:pt x="900" y="23400"/>
                    <a:pt x="2099" y="23850"/>
                  </a:cubicBezTo>
                  <a:cubicBezTo>
                    <a:pt x="3300" y="24299"/>
                    <a:pt x="4799" y="24449"/>
                    <a:pt x="5999" y="25648"/>
                  </a:cubicBezTo>
                  <a:cubicBezTo>
                    <a:pt x="7200" y="26846"/>
                    <a:pt x="7049" y="27447"/>
                    <a:pt x="8249" y="28049"/>
                  </a:cubicBezTo>
                  <a:cubicBezTo>
                    <a:pt x="9450" y="28650"/>
                    <a:pt x="9450" y="30599"/>
                    <a:pt x="9450" y="31198"/>
                  </a:cubicBezTo>
                  <a:cubicBezTo>
                    <a:pt x="9450" y="31798"/>
                    <a:pt x="10499" y="33448"/>
                    <a:pt x="10499" y="33448"/>
                  </a:cubicBezTo>
                  <a:lnTo>
                    <a:pt x="10199" y="35246"/>
                  </a:lnTo>
                  <a:lnTo>
                    <a:pt x="10648" y="36899"/>
                  </a:lnTo>
                  <a:lnTo>
                    <a:pt x="12148" y="36899"/>
                  </a:lnTo>
                  <a:lnTo>
                    <a:pt x="14099" y="38549"/>
                  </a:lnTo>
                  <a:cubicBezTo>
                    <a:pt x="14099" y="38549"/>
                    <a:pt x="14999" y="39298"/>
                    <a:pt x="15298" y="40198"/>
                  </a:cubicBezTo>
                  <a:cubicBezTo>
                    <a:pt x="15598" y="41098"/>
                    <a:pt x="16349" y="42298"/>
                    <a:pt x="15449" y="43049"/>
                  </a:cubicBezTo>
                  <a:cubicBezTo>
                    <a:pt x="14549" y="43798"/>
                    <a:pt x="16498" y="44098"/>
                    <a:pt x="14549" y="45148"/>
                  </a:cubicBezTo>
                  <a:cubicBezTo>
                    <a:pt x="12598" y="46199"/>
                    <a:pt x="11998" y="45598"/>
                    <a:pt x="11849" y="46199"/>
                  </a:cubicBezTo>
                  <a:cubicBezTo>
                    <a:pt x="11700" y="46798"/>
                    <a:pt x="11849" y="49498"/>
                    <a:pt x="11849" y="49498"/>
                  </a:cubicBezTo>
                  <a:lnTo>
                    <a:pt x="9749" y="51296"/>
                  </a:lnTo>
                  <a:cubicBezTo>
                    <a:pt x="9749" y="51296"/>
                    <a:pt x="8699" y="56397"/>
                    <a:pt x="10199" y="57446"/>
                  </a:cubicBezTo>
                  <a:cubicBezTo>
                    <a:pt x="11698" y="58496"/>
                    <a:pt x="14549" y="59396"/>
                    <a:pt x="15148" y="60596"/>
                  </a:cubicBezTo>
                  <a:cubicBezTo>
                    <a:pt x="15749" y="61797"/>
                    <a:pt x="15748" y="64196"/>
                    <a:pt x="16648" y="65096"/>
                  </a:cubicBezTo>
                  <a:cubicBezTo>
                    <a:pt x="17547" y="65996"/>
                    <a:pt x="17699" y="67796"/>
                    <a:pt x="17699" y="67796"/>
                  </a:cubicBezTo>
                  <a:cubicBezTo>
                    <a:pt x="17699" y="67796"/>
                    <a:pt x="18748" y="69745"/>
                    <a:pt x="20249" y="69896"/>
                  </a:cubicBezTo>
                  <a:cubicBezTo>
                    <a:pt x="21748" y="70046"/>
                    <a:pt x="22047" y="71396"/>
                    <a:pt x="22047" y="71995"/>
                  </a:cubicBezTo>
                  <a:cubicBezTo>
                    <a:pt x="22047" y="72596"/>
                    <a:pt x="19949" y="73345"/>
                    <a:pt x="21597" y="74245"/>
                  </a:cubicBezTo>
                  <a:cubicBezTo>
                    <a:pt x="23248" y="75145"/>
                    <a:pt x="23847" y="75746"/>
                    <a:pt x="23847" y="75746"/>
                  </a:cubicBezTo>
                  <a:lnTo>
                    <a:pt x="23998" y="77096"/>
                  </a:lnTo>
                  <a:lnTo>
                    <a:pt x="23098" y="78295"/>
                  </a:lnTo>
                  <a:cubicBezTo>
                    <a:pt x="23098" y="78295"/>
                    <a:pt x="20399" y="78446"/>
                    <a:pt x="20849" y="79195"/>
                  </a:cubicBezTo>
                  <a:cubicBezTo>
                    <a:pt x="21125" y="79654"/>
                    <a:pt x="21481" y="80060"/>
                    <a:pt x="21898" y="80395"/>
                  </a:cubicBezTo>
                  <a:lnTo>
                    <a:pt x="22047" y="82794"/>
                  </a:lnTo>
                  <a:cubicBezTo>
                    <a:pt x="22047" y="82794"/>
                    <a:pt x="22047" y="83095"/>
                    <a:pt x="21898" y="83845"/>
                  </a:cubicBezTo>
                  <a:cubicBezTo>
                    <a:pt x="21748" y="84594"/>
                    <a:pt x="20399" y="85195"/>
                    <a:pt x="20098" y="85795"/>
                  </a:cubicBezTo>
                  <a:cubicBezTo>
                    <a:pt x="19799" y="86394"/>
                    <a:pt x="19349" y="89395"/>
                    <a:pt x="18748" y="89994"/>
                  </a:cubicBezTo>
                  <a:cubicBezTo>
                    <a:pt x="18149" y="90595"/>
                    <a:pt x="18449" y="90894"/>
                    <a:pt x="17699" y="91495"/>
                  </a:cubicBezTo>
                  <a:cubicBezTo>
                    <a:pt x="16948" y="92094"/>
                    <a:pt x="15148" y="94645"/>
                    <a:pt x="15749" y="95244"/>
                  </a:cubicBezTo>
                  <a:cubicBezTo>
                    <a:pt x="16349" y="95844"/>
                    <a:pt x="14698" y="96744"/>
                    <a:pt x="14698" y="96744"/>
                  </a:cubicBezTo>
                  <a:cubicBezTo>
                    <a:pt x="14698" y="96744"/>
                    <a:pt x="13050" y="97643"/>
                    <a:pt x="14248" y="99744"/>
                  </a:cubicBezTo>
                  <a:cubicBezTo>
                    <a:pt x="15449" y="101844"/>
                    <a:pt x="13798" y="103194"/>
                    <a:pt x="14549" y="103794"/>
                  </a:cubicBezTo>
                  <a:cubicBezTo>
                    <a:pt x="15299" y="104393"/>
                    <a:pt x="15299" y="105293"/>
                    <a:pt x="15299" y="105293"/>
                  </a:cubicBezTo>
                  <a:lnTo>
                    <a:pt x="16498" y="107393"/>
                  </a:lnTo>
                  <a:cubicBezTo>
                    <a:pt x="16498" y="107393"/>
                    <a:pt x="14973" y="108310"/>
                    <a:pt x="15299" y="108743"/>
                  </a:cubicBezTo>
                  <a:cubicBezTo>
                    <a:pt x="15299" y="108743"/>
                    <a:pt x="12749" y="113994"/>
                    <a:pt x="13348" y="115794"/>
                  </a:cubicBezTo>
                  <a:cubicBezTo>
                    <a:pt x="13950" y="117594"/>
                    <a:pt x="14698" y="117743"/>
                    <a:pt x="14698" y="117743"/>
                  </a:cubicBezTo>
                  <a:lnTo>
                    <a:pt x="22949" y="116244"/>
                  </a:lnTo>
                  <a:lnTo>
                    <a:pt x="23849" y="118794"/>
                  </a:lnTo>
                  <a:cubicBezTo>
                    <a:pt x="23849" y="118794"/>
                    <a:pt x="23548" y="120745"/>
                    <a:pt x="24448" y="121193"/>
                  </a:cubicBezTo>
                  <a:lnTo>
                    <a:pt x="25948" y="121944"/>
                  </a:ln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0"/>
            <p:cNvSpPr/>
            <p:nvPr/>
          </p:nvSpPr>
          <p:spPr>
            <a:xfrm>
              <a:off x="747575" y="1892500"/>
              <a:ext cx="592500" cy="1346200"/>
            </a:xfrm>
            <a:custGeom>
              <a:avLst/>
              <a:gdLst/>
              <a:ahLst/>
              <a:cxnLst/>
              <a:rect l="l" t="t" r="r" b="b"/>
              <a:pathLst>
                <a:path w="23700" h="53848" fill="none" extrusionOk="0">
                  <a:moveTo>
                    <a:pt x="23699" y="53848"/>
                  </a:moveTo>
                  <a:cubicBezTo>
                    <a:pt x="22049" y="52348"/>
                    <a:pt x="2101" y="21300"/>
                    <a:pt x="1051" y="20701"/>
                  </a:cubicBezTo>
                  <a:cubicBezTo>
                    <a:pt x="0" y="20100"/>
                    <a:pt x="6150" y="0"/>
                    <a:pt x="6150" y="0"/>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0"/>
            <p:cNvSpPr/>
            <p:nvPr/>
          </p:nvSpPr>
          <p:spPr>
            <a:xfrm>
              <a:off x="1222175" y="2080000"/>
              <a:ext cx="410375" cy="1540775"/>
            </a:xfrm>
            <a:custGeom>
              <a:avLst/>
              <a:gdLst/>
              <a:ahLst/>
              <a:cxnLst/>
              <a:rect l="l" t="t" r="r" b="b"/>
              <a:pathLst>
                <a:path w="16415" h="61631" fill="none" extrusionOk="0">
                  <a:moveTo>
                    <a:pt x="16415" y="0"/>
                  </a:moveTo>
                  <a:cubicBezTo>
                    <a:pt x="16415" y="0"/>
                    <a:pt x="9516" y="38847"/>
                    <a:pt x="8765" y="40048"/>
                  </a:cubicBezTo>
                  <a:cubicBezTo>
                    <a:pt x="8016" y="41249"/>
                    <a:pt x="7565" y="40197"/>
                    <a:pt x="7565" y="40197"/>
                  </a:cubicBezTo>
                  <a:lnTo>
                    <a:pt x="5615" y="38698"/>
                  </a:lnTo>
                  <a:cubicBezTo>
                    <a:pt x="4865" y="39598"/>
                    <a:pt x="4938" y="41126"/>
                    <a:pt x="5043" y="41866"/>
                  </a:cubicBezTo>
                  <a:cubicBezTo>
                    <a:pt x="5149" y="42606"/>
                    <a:pt x="5466" y="44296"/>
                    <a:pt x="5466" y="44719"/>
                  </a:cubicBezTo>
                  <a:cubicBezTo>
                    <a:pt x="5466" y="45142"/>
                    <a:pt x="3774" y="47149"/>
                    <a:pt x="4198" y="47468"/>
                  </a:cubicBezTo>
                  <a:cubicBezTo>
                    <a:pt x="4621" y="47785"/>
                    <a:pt x="4938" y="48842"/>
                    <a:pt x="5149" y="49264"/>
                  </a:cubicBezTo>
                  <a:lnTo>
                    <a:pt x="6206" y="51377"/>
                  </a:lnTo>
                  <a:cubicBezTo>
                    <a:pt x="6523" y="52011"/>
                    <a:pt x="6206" y="52962"/>
                    <a:pt x="5360" y="52751"/>
                  </a:cubicBezTo>
                  <a:cubicBezTo>
                    <a:pt x="4515" y="52540"/>
                    <a:pt x="3774" y="53174"/>
                    <a:pt x="3774" y="53174"/>
                  </a:cubicBezTo>
                  <a:cubicBezTo>
                    <a:pt x="3774" y="53174"/>
                    <a:pt x="2611" y="55923"/>
                    <a:pt x="3034" y="56557"/>
                  </a:cubicBezTo>
                  <a:cubicBezTo>
                    <a:pt x="3458" y="57191"/>
                    <a:pt x="2400" y="57191"/>
                    <a:pt x="2400" y="57930"/>
                  </a:cubicBezTo>
                  <a:cubicBezTo>
                    <a:pt x="2400" y="58670"/>
                    <a:pt x="1449" y="59515"/>
                    <a:pt x="2083" y="59834"/>
                  </a:cubicBezTo>
                  <a:cubicBezTo>
                    <a:pt x="2717" y="60151"/>
                    <a:pt x="4198" y="60257"/>
                    <a:pt x="3351" y="60785"/>
                  </a:cubicBezTo>
                  <a:cubicBezTo>
                    <a:pt x="2506" y="61313"/>
                    <a:pt x="1872" y="61630"/>
                    <a:pt x="1238" y="61630"/>
                  </a:cubicBezTo>
                  <a:cubicBezTo>
                    <a:pt x="604" y="61630"/>
                    <a:pt x="1" y="60933"/>
                    <a:pt x="1" y="60933"/>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0"/>
            <p:cNvSpPr/>
            <p:nvPr/>
          </p:nvSpPr>
          <p:spPr>
            <a:xfrm>
              <a:off x="2011500" y="2339225"/>
              <a:ext cx="224550" cy="1685800"/>
            </a:xfrm>
            <a:custGeom>
              <a:avLst/>
              <a:gdLst/>
              <a:ahLst/>
              <a:cxnLst/>
              <a:rect l="l" t="t" r="r" b="b"/>
              <a:pathLst>
                <a:path w="8982" h="67432" fill="none" extrusionOk="0">
                  <a:moveTo>
                    <a:pt x="8982" y="1"/>
                  </a:moveTo>
                  <a:cubicBezTo>
                    <a:pt x="8982" y="1"/>
                    <a:pt x="1" y="64684"/>
                    <a:pt x="844" y="67431"/>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0"/>
            <p:cNvSpPr/>
            <p:nvPr/>
          </p:nvSpPr>
          <p:spPr>
            <a:xfrm>
              <a:off x="2928350" y="3118725"/>
              <a:ext cx="25" cy="25"/>
            </a:xfrm>
            <a:custGeom>
              <a:avLst/>
              <a:gdLst/>
              <a:ahLst/>
              <a:cxnLst/>
              <a:rect l="l" t="t" r="r" b="b"/>
              <a:pathLst>
                <a:path w="1" h="1" fill="none" extrusionOk="0">
                  <a:moveTo>
                    <a:pt x="0" y="0"/>
                  </a:moveTo>
                  <a:close/>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0"/>
            <p:cNvSpPr/>
            <p:nvPr/>
          </p:nvSpPr>
          <p:spPr>
            <a:xfrm>
              <a:off x="2369025" y="3100175"/>
              <a:ext cx="609525" cy="858800"/>
            </a:xfrm>
            <a:custGeom>
              <a:avLst/>
              <a:gdLst/>
              <a:ahLst/>
              <a:cxnLst/>
              <a:rect l="l" t="t" r="r" b="b"/>
              <a:pathLst>
                <a:path w="24381" h="34352" fill="none" extrusionOk="0">
                  <a:moveTo>
                    <a:pt x="24064" y="1"/>
                  </a:moveTo>
                  <a:cubicBezTo>
                    <a:pt x="24381" y="1"/>
                    <a:pt x="23747" y="4335"/>
                    <a:pt x="23747" y="4335"/>
                  </a:cubicBezTo>
                  <a:cubicBezTo>
                    <a:pt x="23113" y="4863"/>
                    <a:pt x="22056" y="31391"/>
                    <a:pt x="21845" y="34352"/>
                  </a:cubicBezTo>
                  <a:cubicBezTo>
                    <a:pt x="21845" y="34352"/>
                    <a:pt x="1762" y="33084"/>
                    <a:pt x="1022" y="33084"/>
                  </a:cubicBezTo>
                  <a:cubicBezTo>
                    <a:pt x="283" y="33084"/>
                    <a:pt x="0" y="33858"/>
                    <a:pt x="0" y="33858"/>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0"/>
            <p:cNvSpPr/>
            <p:nvPr/>
          </p:nvSpPr>
          <p:spPr>
            <a:xfrm>
              <a:off x="3102725" y="3116025"/>
              <a:ext cx="1023450" cy="43700"/>
            </a:xfrm>
            <a:custGeom>
              <a:avLst/>
              <a:gdLst/>
              <a:ahLst/>
              <a:cxnLst/>
              <a:rect l="l" t="t" r="r" b="b"/>
              <a:pathLst>
                <a:path w="40938" h="1748" fill="none" extrusionOk="0">
                  <a:moveTo>
                    <a:pt x="1" y="1"/>
                  </a:moveTo>
                  <a:cubicBezTo>
                    <a:pt x="1" y="1"/>
                    <a:pt x="34206" y="1748"/>
                    <a:pt x="40938" y="556"/>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0"/>
            <p:cNvSpPr/>
            <p:nvPr/>
          </p:nvSpPr>
          <p:spPr>
            <a:xfrm>
              <a:off x="2962700" y="3208525"/>
              <a:ext cx="1193500" cy="506425"/>
            </a:xfrm>
            <a:custGeom>
              <a:avLst/>
              <a:gdLst/>
              <a:ahLst/>
              <a:cxnLst/>
              <a:rect l="l" t="t" r="r" b="b"/>
              <a:pathLst>
                <a:path w="47740" h="20257" fill="none" extrusionOk="0">
                  <a:moveTo>
                    <a:pt x="0" y="1"/>
                  </a:moveTo>
                  <a:cubicBezTo>
                    <a:pt x="0" y="1"/>
                    <a:pt x="14902" y="423"/>
                    <a:pt x="15960" y="529"/>
                  </a:cubicBezTo>
                  <a:lnTo>
                    <a:pt x="16489" y="13740"/>
                  </a:lnTo>
                  <a:lnTo>
                    <a:pt x="17862" y="14904"/>
                  </a:lnTo>
                  <a:lnTo>
                    <a:pt x="20081" y="14480"/>
                  </a:lnTo>
                  <a:lnTo>
                    <a:pt x="21032" y="15750"/>
                  </a:lnTo>
                  <a:lnTo>
                    <a:pt x="23570" y="16912"/>
                  </a:lnTo>
                  <a:lnTo>
                    <a:pt x="25261" y="16912"/>
                  </a:lnTo>
                  <a:lnTo>
                    <a:pt x="26742" y="16595"/>
                  </a:lnTo>
                  <a:lnTo>
                    <a:pt x="28432" y="17757"/>
                  </a:lnTo>
                  <a:lnTo>
                    <a:pt x="28432" y="18497"/>
                  </a:lnTo>
                  <a:lnTo>
                    <a:pt x="30968" y="18074"/>
                  </a:lnTo>
                  <a:lnTo>
                    <a:pt x="32342" y="18603"/>
                  </a:lnTo>
                  <a:lnTo>
                    <a:pt x="33400" y="18497"/>
                  </a:lnTo>
                  <a:lnTo>
                    <a:pt x="34879" y="18286"/>
                  </a:lnTo>
                  <a:lnTo>
                    <a:pt x="36253" y="18603"/>
                  </a:lnTo>
                  <a:lnTo>
                    <a:pt x="37415" y="19342"/>
                  </a:lnTo>
                  <a:lnTo>
                    <a:pt x="39213" y="18708"/>
                  </a:lnTo>
                  <a:lnTo>
                    <a:pt x="41855" y="18708"/>
                  </a:lnTo>
                  <a:lnTo>
                    <a:pt x="43334" y="17863"/>
                  </a:lnTo>
                  <a:lnTo>
                    <a:pt x="44391" y="18286"/>
                  </a:lnTo>
                  <a:cubicBezTo>
                    <a:pt x="44391" y="18286"/>
                    <a:pt x="46752" y="20113"/>
                    <a:pt x="47739" y="20257"/>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0"/>
            <p:cNvSpPr/>
            <p:nvPr/>
          </p:nvSpPr>
          <p:spPr>
            <a:xfrm>
              <a:off x="3126500" y="2611350"/>
              <a:ext cx="883400" cy="39250"/>
            </a:xfrm>
            <a:custGeom>
              <a:avLst/>
              <a:gdLst/>
              <a:ahLst/>
              <a:cxnLst/>
              <a:rect l="l" t="t" r="r" b="b"/>
              <a:pathLst>
                <a:path w="35336" h="1570" fill="none" extrusionOk="0">
                  <a:moveTo>
                    <a:pt x="1" y="1"/>
                  </a:moveTo>
                  <a:cubicBezTo>
                    <a:pt x="1" y="1"/>
                    <a:pt x="21631" y="1569"/>
                    <a:pt x="35336" y="46"/>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0"/>
            <p:cNvSpPr/>
            <p:nvPr/>
          </p:nvSpPr>
          <p:spPr>
            <a:xfrm>
              <a:off x="3937700" y="2484525"/>
              <a:ext cx="578425" cy="37050"/>
            </a:xfrm>
            <a:custGeom>
              <a:avLst/>
              <a:gdLst/>
              <a:ahLst/>
              <a:cxnLst/>
              <a:rect l="l" t="t" r="r" b="b"/>
              <a:pathLst>
                <a:path w="23137" h="1482" fill="none" extrusionOk="0">
                  <a:moveTo>
                    <a:pt x="0" y="1270"/>
                  </a:moveTo>
                  <a:cubicBezTo>
                    <a:pt x="0" y="1270"/>
                    <a:pt x="1796" y="1481"/>
                    <a:pt x="4651" y="1481"/>
                  </a:cubicBezTo>
                  <a:cubicBezTo>
                    <a:pt x="7504" y="1481"/>
                    <a:pt x="18285" y="0"/>
                    <a:pt x="19342" y="0"/>
                  </a:cubicBezTo>
                  <a:cubicBezTo>
                    <a:pt x="20400" y="0"/>
                    <a:pt x="21457" y="317"/>
                    <a:pt x="21457" y="317"/>
                  </a:cubicBezTo>
                  <a:lnTo>
                    <a:pt x="23137" y="317"/>
                  </a:ln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0"/>
            <p:cNvSpPr/>
            <p:nvPr/>
          </p:nvSpPr>
          <p:spPr>
            <a:xfrm>
              <a:off x="3863650" y="1990000"/>
              <a:ext cx="645000" cy="37450"/>
            </a:xfrm>
            <a:custGeom>
              <a:avLst/>
              <a:gdLst/>
              <a:ahLst/>
              <a:cxnLst/>
              <a:rect l="l" t="t" r="r" b="b"/>
              <a:pathLst>
                <a:path w="25800" h="1498" fill="none" extrusionOk="0">
                  <a:moveTo>
                    <a:pt x="0" y="900"/>
                  </a:moveTo>
                  <a:cubicBezTo>
                    <a:pt x="0" y="900"/>
                    <a:pt x="5500" y="440"/>
                    <a:pt x="7508" y="970"/>
                  </a:cubicBezTo>
                  <a:cubicBezTo>
                    <a:pt x="9515" y="1498"/>
                    <a:pt x="17866" y="758"/>
                    <a:pt x="19451" y="653"/>
                  </a:cubicBezTo>
                  <a:cubicBezTo>
                    <a:pt x="21036" y="547"/>
                    <a:pt x="25800" y="0"/>
                    <a:pt x="25800" y="0"/>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0"/>
            <p:cNvSpPr/>
            <p:nvPr/>
          </p:nvSpPr>
          <p:spPr>
            <a:xfrm>
              <a:off x="4357825" y="1409125"/>
              <a:ext cx="694950" cy="1694625"/>
            </a:xfrm>
            <a:custGeom>
              <a:avLst/>
              <a:gdLst/>
              <a:ahLst/>
              <a:cxnLst/>
              <a:rect l="l" t="t" r="r" b="b"/>
              <a:pathLst>
                <a:path w="27798" h="67785" fill="none" extrusionOk="0">
                  <a:moveTo>
                    <a:pt x="1" y="1797"/>
                  </a:moveTo>
                  <a:cubicBezTo>
                    <a:pt x="1" y="1797"/>
                    <a:pt x="3065" y="1057"/>
                    <a:pt x="3699" y="1057"/>
                  </a:cubicBezTo>
                  <a:cubicBezTo>
                    <a:pt x="4335" y="1057"/>
                    <a:pt x="4124" y="1"/>
                    <a:pt x="4969" y="106"/>
                  </a:cubicBezTo>
                  <a:cubicBezTo>
                    <a:pt x="5814" y="212"/>
                    <a:pt x="6342" y="952"/>
                    <a:pt x="6554" y="1586"/>
                  </a:cubicBezTo>
                  <a:cubicBezTo>
                    <a:pt x="6765" y="2220"/>
                    <a:pt x="9407" y="2220"/>
                    <a:pt x="9407" y="2220"/>
                  </a:cubicBezTo>
                  <a:cubicBezTo>
                    <a:pt x="9407" y="2220"/>
                    <a:pt x="11099" y="2325"/>
                    <a:pt x="14163" y="3701"/>
                  </a:cubicBezTo>
                  <a:cubicBezTo>
                    <a:pt x="17227" y="5074"/>
                    <a:pt x="19026" y="5286"/>
                    <a:pt x="19026" y="5286"/>
                  </a:cubicBezTo>
                  <a:lnTo>
                    <a:pt x="19237" y="6342"/>
                  </a:lnTo>
                  <a:lnTo>
                    <a:pt x="21033" y="7505"/>
                  </a:lnTo>
                  <a:lnTo>
                    <a:pt x="22195" y="9937"/>
                  </a:lnTo>
                  <a:lnTo>
                    <a:pt x="23154" y="11676"/>
                  </a:lnTo>
                  <a:lnTo>
                    <a:pt x="23239" y="15269"/>
                  </a:lnTo>
                  <a:lnTo>
                    <a:pt x="23154" y="22627"/>
                  </a:lnTo>
                  <a:lnTo>
                    <a:pt x="22554" y="27076"/>
                  </a:lnTo>
                  <a:cubicBezTo>
                    <a:pt x="22554" y="27076"/>
                    <a:pt x="22970" y="28406"/>
                    <a:pt x="23146" y="29067"/>
                  </a:cubicBezTo>
                  <a:cubicBezTo>
                    <a:pt x="23146" y="29067"/>
                    <a:pt x="23041" y="29595"/>
                    <a:pt x="23252" y="30546"/>
                  </a:cubicBezTo>
                  <a:cubicBezTo>
                    <a:pt x="23463" y="31499"/>
                    <a:pt x="23888" y="31180"/>
                    <a:pt x="25473" y="31814"/>
                  </a:cubicBezTo>
                  <a:cubicBezTo>
                    <a:pt x="27058" y="32450"/>
                    <a:pt x="27058" y="33190"/>
                    <a:pt x="27058" y="33190"/>
                  </a:cubicBezTo>
                  <a:cubicBezTo>
                    <a:pt x="27058" y="33190"/>
                    <a:pt x="26424" y="36150"/>
                    <a:pt x="26107" y="37839"/>
                  </a:cubicBezTo>
                  <a:cubicBezTo>
                    <a:pt x="25790" y="39529"/>
                    <a:pt x="27375" y="49676"/>
                    <a:pt x="27480" y="50841"/>
                  </a:cubicBezTo>
                  <a:cubicBezTo>
                    <a:pt x="27586" y="52003"/>
                    <a:pt x="27797" y="54222"/>
                    <a:pt x="27797" y="54222"/>
                  </a:cubicBezTo>
                  <a:cubicBezTo>
                    <a:pt x="27797" y="54222"/>
                    <a:pt x="26635" y="57182"/>
                    <a:pt x="26107" y="58344"/>
                  </a:cubicBezTo>
                  <a:cubicBezTo>
                    <a:pt x="25578" y="59505"/>
                    <a:pt x="26107" y="60246"/>
                    <a:pt x="26424" y="60669"/>
                  </a:cubicBezTo>
                  <a:cubicBezTo>
                    <a:pt x="26741" y="61092"/>
                    <a:pt x="26318" y="62465"/>
                    <a:pt x="26318" y="62465"/>
                  </a:cubicBezTo>
                  <a:cubicBezTo>
                    <a:pt x="26318" y="62465"/>
                    <a:pt x="24944" y="62782"/>
                    <a:pt x="23782" y="62994"/>
                  </a:cubicBezTo>
                  <a:cubicBezTo>
                    <a:pt x="22618" y="63205"/>
                    <a:pt x="23993" y="64261"/>
                    <a:pt x="24099" y="64895"/>
                  </a:cubicBezTo>
                  <a:cubicBezTo>
                    <a:pt x="24205" y="65531"/>
                    <a:pt x="23888" y="65848"/>
                    <a:pt x="23888" y="65848"/>
                  </a:cubicBezTo>
                  <a:lnTo>
                    <a:pt x="22935" y="65109"/>
                  </a:lnTo>
                  <a:cubicBezTo>
                    <a:pt x="22935" y="65109"/>
                    <a:pt x="21561" y="65214"/>
                    <a:pt x="20822" y="65320"/>
                  </a:cubicBezTo>
                  <a:cubicBezTo>
                    <a:pt x="20082" y="65426"/>
                    <a:pt x="20432" y="67785"/>
                    <a:pt x="20432" y="67785"/>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0"/>
            <p:cNvSpPr/>
            <p:nvPr/>
          </p:nvSpPr>
          <p:spPr>
            <a:xfrm>
              <a:off x="4595625" y="2126625"/>
              <a:ext cx="334625" cy="30275"/>
            </a:xfrm>
            <a:custGeom>
              <a:avLst/>
              <a:gdLst/>
              <a:ahLst/>
              <a:cxnLst/>
              <a:rect l="l" t="t" r="r" b="b"/>
              <a:pathLst>
                <a:path w="13385" h="1211" fill="none" extrusionOk="0">
                  <a:moveTo>
                    <a:pt x="0" y="1105"/>
                  </a:moveTo>
                  <a:cubicBezTo>
                    <a:pt x="0" y="1105"/>
                    <a:pt x="2855" y="1210"/>
                    <a:pt x="3806" y="1210"/>
                  </a:cubicBezTo>
                  <a:cubicBezTo>
                    <a:pt x="4757" y="1210"/>
                    <a:pt x="8563" y="682"/>
                    <a:pt x="8563" y="682"/>
                  </a:cubicBezTo>
                  <a:lnTo>
                    <a:pt x="11415" y="154"/>
                  </a:lnTo>
                  <a:lnTo>
                    <a:pt x="13385" y="1"/>
                  </a:ln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0"/>
            <p:cNvSpPr/>
            <p:nvPr/>
          </p:nvSpPr>
          <p:spPr>
            <a:xfrm>
              <a:off x="4114725" y="3168900"/>
              <a:ext cx="700250" cy="103100"/>
            </a:xfrm>
            <a:custGeom>
              <a:avLst/>
              <a:gdLst/>
              <a:ahLst/>
              <a:cxnLst/>
              <a:rect l="l" t="t" r="r" b="b"/>
              <a:pathLst>
                <a:path w="28010" h="4124" fill="none" extrusionOk="0">
                  <a:moveTo>
                    <a:pt x="0" y="2008"/>
                  </a:moveTo>
                  <a:cubicBezTo>
                    <a:pt x="0" y="2008"/>
                    <a:pt x="5285" y="740"/>
                    <a:pt x="6976" y="1269"/>
                  </a:cubicBezTo>
                  <a:cubicBezTo>
                    <a:pt x="8668" y="1797"/>
                    <a:pt x="13317" y="1374"/>
                    <a:pt x="13317" y="1374"/>
                  </a:cubicBezTo>
                  <a:lnTo>
                    <a:pt x="18180" y="846"/>
                  </a:lnTo>
                  <a:cubicBezTo>
                    <a:pt x="18180" y="846"/>
                    <a:pt x="24733" y="1"/>
                    <a:pt x="25155" y="423"/>
                  </a:cubicBezTo>
                  <a:cubicBezTo>
                    <a:pt x="25578" y="846"/>
                    <a:pt x="25050" y="2748"/>
                    <a:pt x="24521" y="3384"/>
                  </a:cubicBezTo>
                  <a:cubicBezTo>
                    <a:pt x="23993" y="4019"/>
                    <a:pt x="24944" y="4123"/>
                    <a:pt x="25895" y="4018"/>
                  </a:cubicBezTo>
                  <a:cubicBezTo>
                    <a:pt x="26848" y="3912"/>
                    <a:pt x="27482" y="2855"/>
                    <a:pt x="28010" y="3067"/>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0"/>
            <p:cNvSpPr/>
            <p:nvPr/>
          </p:nvSpPr>
          <p:spPr>
            <a:xfrm>
              <a:off x="5034250" y="2137325"/>
              <a:ext cx="497000" cy="104200"/>
            </a:xfrm>
            <a:custGeom>
              <a:avLst/>
              <a:gdLst/>
              <a:ahLst/>
              <a:cxnLst/>
              <a:rect l="l" t="t" r="r" b="b"/>
              <a:pathLst>
                <a:path w="19880" h="4168" fill="none" extrusionOk="0">
                  <a:moveTo>
                    <a:pt x="19880" y="1"/>
                  </a:moveTo>
                  <a:cubicBezTo>
                    <a:pt x="19880" y="1"/>
                    <a:pt x="16701" y="2158"/>
                    <a:pt x="15644" y="2369"/>
                  </a:cubicBezTo>
                  <a:cubicBezTo>
                    <a:pt x="14587" y="2580"/>
                    <a:pt x="12261" y="2897"/>
                    <a:pt x="12261" y="2897"/>
                  </a:cubicBezTo>
                  <a:lnTo>
                    <a:pt x="10465" y="2050"/>
                  </a:lnTo>
                  <a:lnTo>
                    <a:pt x="6448" y="3109"/>
                  </a:lnTo>
                  <a:lnTo>
                    <a:pt x="2433" y="4167"/>
                  </a:lnTo>
                  <a:lnTo>
                    <a:pt x="1" y="4062"/>
                  </a:ln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0"/>
            <p:cNvSpPr/>
            <p:nvPr/>
          </p:nvSpPr>
          <p:spPr>
            <a:xfrm>
              <a:off x="4849850" y="2815300"/>
              <a:ext cx="1684500" cy="353625"/>
            </a:xfrm>
            <a:custGeom>
              <a:avLst/>
              <a:gdLst/>
              <a:ahLst/>
              <a:cxnLst/>
              <a:rect l="l" t="t" r="r" b="b"/>
              <a:pathLst>
                <a:path w="67380" h="14145" fill="none" extrusionOk="0">
                  <a:moveTo>
                    <a:pt x="0" y="14086"/>
                  </a:moveTo>
                  <a:cubicBezTo>
                    <a:pt x="0" y="14086"/>
                    <a:pt x="6954" y="14145"/>
                    <a:pt x="6954" y="13616"/>
                  </a:cubicBezTo>
                  <a:lnTo>
                    <a:pt x="6954" y="12454"/>
                  </a:lnTo>
                  <a:lnTo>
                    <a:pt x="11288" y="12031"/>
                  </a:lnTo>
                  <a:cubicBezTo>
                    <a:pt x="11288" y="12031"/>
                    <a:pt x="20271" y="10339"/>
                    <a:pt x="24499" y="10022"/>
                  </a:cubicBezTo>
                  <a:cubicBezTo>
                    <a:pt x="28728" y="9705"/>
                    <a:pt x="32109" y="8754"/>
                    <a:pt x="36126" y="8014"/>
                  </a:cubicBezTo>
                  <a:cubicBezTo>
                    <a:pt x="40141" y="7275"/>
                    <a:pt x="47541" y="7064"/>
                    <a:pt x="50077" y="6324"/>
                  </a:cubicBezTo>
                  <a:cubicBezTo>
                    <a:pt x="52613" y="5584"/>
                    <a:pt x="59377" y="4420"/>
                    <a:pt x="61915" y="3152"/>
                  </a:cubicBezTo>
                  <a:cubicBezTo>
                    <a:pt x="64451" y="1884"/>
                    <a:pt x="67380" y="1"/>
                    <a:pt x="67380" y="1"/>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0"/>
            <p:cNvSpPr/>
            <p:nvPr/>
          </p:nvSpPr>
          <p:spPr>
            <a:xfrm>
              <a:off x="4220425" y="3792500"/>
              <a:ext cx="414900" cy="23800"/>
            </a:xfrm>
            <a:custGeom>
              <a:avLst/>
              <a:gdLst/>
              <a:ahLst/>
              <a:cxnLst/>
              <a:rect l="l" t="t" r="r" b="b"/>
              <a:pathLst>
                <a:path w="16596" h="952" fill="none" extrusionOk="0">
                  <a:moveTo>
                    <a:pt x="1" y="951"/>
                  </a:moveTo>
                  <a:cubicBezTo>
                    <a:pt x="1" y="951"/>
                    <a:pt x="5391" y="634"/>
                    <a:pt x="7082" y="740"/>
                  </a:cubicBezTo>
                  <a:cubicBezTo>
                    <a:pt x="8774" y="845"/>
                    <a:pt x="16595" y="0"/>
                    <a:pt x="16595" y="0"/>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0"/>
            <p:cNvSpPr/>
            <p:nvPr/>
          </p:nvSpPr>
          <p:spPr>
            <a:xfrm>
              <a:off x="4748875" y="3227025"/>
              <a:ext cx="1705325" cy="216725"/>
            </a:xfrm>
            <a:custGeom>
              <a:avLst/>
              <a:gdLst/>
              <a:ahLst/>
              <a:cxnLst/>
              <a:rect l="l" t="t" r="r" b="b"/>
              <a:pathLst>
                <a:path w="68213" h="8669" fill="none" extrusionOk="0">
                  <a:moveTo>
                    <a:pt x="1" y="8668"/>
                  </a:moveTo>
                  <a:cubicBezTo>
                    <a:pt x="1" y="8668"/>
                    <a:pt x="2538" y="8349"/>
                    <a:pt x="3701" y="8032"/>
                  </a:cubicBezTo>
                  <a:cubicBezTo>
                    <a:pt x="4863" y="7715"/>
                    <a:pt x="318" y="8246"/>
                    <a:pt x="15644" y="6870"/>
                  </a:cubicBezTo>
                  <a:cubicBezTo>
                    <a:pt x="30969" y="5496"/>
                    <a:pt x="37944" y="3595"/>
                    <a:pt x="37944" y="3595"/>
                  </a:cubicBezTo>
                  <a:lnTo>
                    <a:pt x="39742" y="3278"/>
                  </a:lnTo>
                  <a:cubicBezTo>
                    <a:pt x="39742" y="3278"/>
                    <a:pt x="42278" y="1480"/>
                    <a:pt x="43546" y="1268"/>
                  </a:cubicBezTo>
                  <a:cubicBezTo>
                    <a:pt x="44816" y="1057"/>
                    <a:pt x="49042" y="317"/>
                    <a:pt x="49042" y="317"/>
                  </a:cubicBezTo>
                  <a:cubicBezTo>
                    <a:pt x="49042" y="317"/>
                    <a:pt x="49465" y="0"/>
                    <a:pt x="50627" y="212"/>
                  </a:cubicBezTo>
                  <a:cubicBezTo>
                    <a:pt x="51791" y="423"/>
                    <a:pt x="52742" y="634"/>
                    <a:pt x="52742" y="634"/>
                  </a:cubicBezTo>
                  <a:lnTo>
                    <a:pt x="52848" y="2008"/>
                  </a:lnTo>
                  <a:lnTo>
                    <a:pt x="54644" y="2221"/>
                  </a:lnTo>
                  <a:lnTo>
                    <a:pt x="59823" y="740"/>
                  </a:lnTo>
                  <a:lnTo>
                    <a:pt x="64369" y="3806"/>
                  </a:lnTo>
                  <a:lnTo>
                    <a:pt x="68213" y="4833"/>
                  </a:ln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0"/>
            <p:cNvSpPr/>
            <p:nvPr/>
          </p:nvSpPr>
          <p:spPr>
            <a:xfrm>
              <a:off x="5179575" y="4027625"/>
              <a:ext cx="837625" cy="190775"/>
            </a:xfrm>
            <a:custGeom>
              <a:avLst/>
              <a:gdLst/>
              <a:ahLst/>
              <a:cxnLst/>
              <a:rect l="l" t="t" r="r" b="b"/>
              <a:pathLst>
                <a:path w="33505" h="7631" fill="none" extrusionOk="0">
                  <a:moveTo>
                    <a:pt x="465" y="7630"/>
                  </a:moveTo>
                  <a:lnTo>
                    <a:pt x="1269" y="6237"/>
                  </a:lnTo>
                  <a:lnTo>
                    <a:pt x="1269" y="4546"/>
                  </a:lnTo>
                  <a:cubicBezTo>
                    <a:pt x="1269" y="4546"/>
                    <a:pt x="1692" y="3384"/>
                    <a:pt x="846" y="3173"/>
                  </a:cubicBezTo>
                  <a:cubicBezTo>
                    <a:pt x="1" y="2959"/>
                    <a:pt x="107" y="1905"/>
                    <a:pt x="107" y="1905"/>
                  </a:cubicBezTo>
                  <a:lnTo>
                    <a:pt x="2008" y="1588"/>
                  </a:lnTo>
                  <a:lnTo>
                    <a:pt x="4441" y="1480"/>
                  </a:lnTo>
                  <a:lnTo>
                    <a:pt x="8456" y="1163"/>
                  </a:lnTo>
                  <a:lnTo>
                    <a:pt x="13001" y="424"/>
                  </a:lnTo>
                  <a:cubicBezTo>
                    <a:pt x="13001" y="424"/>
                    <a:pt x="15009" y="1"/>
                    <a:pt x="15961" y="212"/>
                  </a:cubicBezTo>
                  <a:cubicBezTo>
                    <a:pt x="16914" y="424"/>
                    <a:pt x="17124" y="1375"/>
                    <a:pt x="17124" y="1375"/>
                  </a:cubicBezTo>
                  <a:lnTo>
                    <a:pt x="18709" y="1586"/>
                  </a:lnTo>
                  <a:cubicBezTo>
                    <a:pt x="18709" y="1586"/>
                    <a:pt x="20188" y="1058"/>
                    <a:pt x="22937" y="1058"/>
                  </a:cubicBezTo>
                  <a:cubicBezTo>
                    <a:pt x="25684" y="1058"/>
                    <a:pt x="28009" y="741"/>
                    <a:pt x="29595" y="741"/>
                  </a:cubicBezTo>
                  <a:cubicBezTo>
                    <a:pt x="31180" y="741"/>
                    <a:pt x="31286" y="424"/>
                    <a:pt x="31814" y="635"/>
                  </a:cubicBezTo>
                  <a:cubicBezTo>
                    <a:pt x="32343" y="846"/>
                    <a:pt x="33188" y="2114"/>
                    <a:pt x="33505" y="2114"/>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0"/>
            <p:cNvSpPr/>
            <p:nvPr/>
          </p:nvSpPr>
          <p:spPr>
            <a:xfrm>
              <a:off x="5010475" y="3409325"/>
              <a:ext cx="99450" cy="832575"/>
            </a:xfrm>
            <a:custGeom>
              <a:avLst/>
              <a:gdLst/>
              <a:ahLst/>
              <a:cxnLst/>
              <a:rect l="l" t="t" r="r" b="b"/>
              <a:pathLst>
                <a:path w="3978" h="33303" fill="none" extrusionOk="0">
                  <a:moveTo>
                    <a:pt x="1" y="1"/>
                  </a:moveTo>
                  <a:cubicBezTo>
                    <a:pt x="1" y="1"/>
                    <a:pt x="1691" y="2221"/>
                    <a:pt x="1797" y="2642"/>
                  </a:cubicBezTo>
                  <a:cubicBezTo>
                    <a:pt x="1903" y="3065"/>
                    <a:pt x="1797" y="8667"/>
                    <a:pt x="1797" y="8667"/>
                  </a:cubicBezTo>
                  <a:cubicBezTo>
                    <a:pt x="1797" y="8667"/>
                    <a:pt x="740" y="16806"/>
                    <a:pt x="952" y="17123"/>
                  </a:cubicBezTo>
                  <a:cubicBezTo>
                    <a:pt x="1163" y="17440"/>
                    <a:pt x="635" y="20716"/>
                    <a:pt x="1057" y="21244"/>
                  </a:cubicBezTo>
                  <a:cubicBezTo>
                    <a:pt x="1480" y="21773"/>
                    <a:pt x="1797" y="23571"/>
                    <a:pt x="1797" y="23571"/>
                  </a:cubicBezTo>
                  <a:cubicBezTo>
                    <a:pt x="1797" y="23571"/>
                    <a:pt x="2959" y="30757"/>
                    <a:pt x="3065" y="31603"/>
                  </a:cubicBezTo>
                  <a:cubicBezTo>
                    <a:pt x="3172" y="32448"/>
                    <a:pt x="3978" y="33302"/>
                    <a:pt x="3978" y="33302"/>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0"/>
            <p:cNvSpPr/>
            <p:nvPr/>
          </p:nvSpPr>
          <p:spPr>
            <a:xfrm>
              <a:off x="5401575" y="3375000"/>
              <a:ext cx="161200" cy="644725"/>
            </a:xfrm>
            <a:custGeom>
              <a:avLst/>
              <a:gdLst/>
              <a:ahLst/>
              <a:cxnLst/>
              <a:rect l="l" t="t" r="r" b="b"/>
              <a:pathLst>
                <a:path w="6448" h="25789" fill="none" extrusionOk="0">
                  <a:moveTo>
                    <a:pt x="106" y="0"/>
                  </a:moveTo>
                  <a:lnTo>
                    <a:pt x="106" y="1374"/>
                  </a:lnTo>
                  <a:cubicBezTo>
                    <a:pt x="106" y="1374"/>
                    <a:pt x="0" y="845"/>
                    <a:pt x="1585" y="5285"/>
                  </a:cubicBezTo>
                  <a:cubicBezTo>
                    <a:pt x="3172" y="9725"/>
                    <a:pt x="4862" y="16489"/>
                    <a:pt x="5391" y="16912"/>
                  </a:cubicBezTo>
                  <a:cubicBezTo>
                    <a:pt x="5919" y="17334"/>
                    <a:pt x="6025" y="18391"/>
                    <a:pt x="5708" y="18919"/>
                  </a:cubicBezTo>
                  <a:cubicBezTo>
                    <a:pt x="5391" y="19447"/>
                    <a:pt x="5285" y="19764"/>
                    <a:pt x="5179" y="20293"/>
                  </a:cubicBezTo>
                  <a:cubicBezTo>
                    <a:pt x="5074" y="20821"/>
                    <a:pt x="5074" y="21668"/>
                    <a:pt x="5074" y="21668"/>
                  </a:cubicBezTo>
                  <a:lnTo>
                    <a:pt x="6447" y="23464"/>
                  </a:lnTo>
                  <a:lnTo>
                    <a:pt x="5602" y="25049"/>
                  </a:lnTo>
                  <a:lnTo>
                    <a:pt x="5602" y="25789"/>
                  </a:ln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0"/>
            <p:cNvSpPr/>
            <p:nvPr/>
          </p:nvSpPr>
          <p:spPr>
            <a:xfrm>
              <a:off x="5710725" y="3306300"/>
              <a:ext cx="410925" cy="424450"/>
            </a:xfrm>
            <a:custGeom>
              <a:avLst/>
              <a:gdLst/>
              <a:ahLst/>
              <a:cxnLst/>
              <a:rect l="l" t="t" r="r" b="b"/>
              <a:pathLst>
                <a:path w="16437" h="16978" fill="none" extrusionOk="0">
                  <a:moveTo>
                    <a:pt x="846" y="1"/>
                  </a:moveTo>
                  <a:lnTo>
                    <a:pt x="0" y="2009"/>
                  </a:lnTo>
                  <a:lnTo>
                    <a:pt x="1480" y="2748"/>
                  </a:lnTo>
                  <a:lnTo>
                    <a:pt x="2644" y="3276"/>
                  </a:lnTo>
                  <a:lnTo>
                    <a:pt x="4863" y="4861"/>
                  </a:lnTo>
                  <a:lnTo>
                    <a:pt x="6659" y="7082"/>
                  </a:lnTo>
                  <a:cubicBezTo>
                    <a:pt x="6659" y="7082"/>
                    <a:pt x="6764" y="8667"/>
                    <a:pt x="8563" y="9618"/>
                  </a:cubicBezTo>
                  <a:cubicBezTo>
                    <a:pt x="10359" y="10569"/>
                    <a:pt x="12155" y="11627"/>
                    <a:pt x="12155" y="11627"/>
                  </a:cubicBezTo>
                  <a:cubicBezTo>
                    <a:pt x="12155" y="11627"/>
                    <a:pt x="12472" y="11944"/>
                    <a:pt x="12683" y="12578"/>
                  </a:cubicBezTo>
                  <a:cubicBezTo>
                    <a:pt x="12895" y="13212"/>
                    <a:pt x="13423" y="14269"/>
                    <a:pt x="13423" y="14269"/>
                  </a:cubicBezTo>
                  <a:cubicBezTo>
                    <a:pt x="13423" y="14269"/>
                    <a:pt x="14268" y="15220"/>
                    <a:pt x="14693" y="15854"/>
                  </a:cubicBezTo>
                  <a:cubicBezTo>
                    <a:pt x="15115" y="16488"/>
                    <a:pt x="16436" y="16978"/>
                    <a:pt x="16436" y="16978"/>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0"/>
            <p:cNvSpPr/>
            <p:nvPr/>
          </p:nvSpPr>
          <p:spPr>
            <a:xfrm>
              <a:off x="5560100" y="2991825"/>
              <a:ext cx="422775" cy="351500"/>
            </a:xfrm>
            <a:custGeom>
              <a:avLst/>
              <a:gdLst/>
              <a:ahLst/>
              <a:cxnLst/>
              <a:rect l="l" t="t" r="r" b="b"/>
              <a:pathLst>
                <a:path w="16911" h="14060" fill="none" extrusionOk="0">
                  <a:moveTo>
                    <a:pt x="106" y="14059"/>
                  </a:moveTo>
                  <a:cubicBezTo>
                    <a:pt x="106" y="14059"/>
                    <a:pt x="1" y="13108"/>
                    <a:pt x="106" y="12369"/>
                  </a:cubicBezTo>
                  <a:cubicBezTo>
                    <a:pt x="212" y="11629"/>
                    <a:pt x="952" y="11523"/>
                    <a:pt x="1480" y="11523"/>
                  </a:cubicBezTo>
                  <a:cubicBezTo>
                    <a:pt x="2008" y="11523"/>
                    <a:pt x="1586" y="10359"/>
                    <a:pt x="2220" y="10042"/>
                  </a:cubicBezTo>
                  <a:cubicBezTo>
                    <a:pt x="2854" y="9725"/>
                    <a:pt x="4016" y="8986"/>
                    <a:pt x="4544" y="8986"/>
                  </a:cubicBezTo>
                  <a:cubicBezTo>
                    <a:pt x="5072" y="8986"/>
                    <a:pt x="5389" y="7929"/>
                    <a:pt x="5389" y="7929"/>
                  </a:cubicBezTo>
                  <a:lnTo>
                    <a:pt x="7610" y="6344"/>
                  </a:lnTo>
                  <a:lnTo>
                    <a:pt x="8244" y="5391"/>
                  </a:lnTo>
                  <a:cubicBezTo>
                    <a:pt x="9723" y="5074"/>
                    <a:pt x="10780" y="4757"/>
                    <a:pt x="10780" y="4757"/>
                  </a:cubicBezTo>
                  <a:cubicBezTo>
                    <a:pt x="10780" y="4757"/>
                    <a:pt x="15642" y="1904"/>
                    <a:pt x="16910" y="1"/>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0"/>
            <p:cNvSpPr/>
            <p:nvPr/>
          </p:nvSpPr>
          <p:spPr>
            <a:xfrm>
              <a:off x="5343050" y="2212200"/>
              <a:ext cx="61125" cy="441500"/>
            </a:xfrm>
            <a:custGeom>
              <a:avLst/>
              <a:gdLst/>
              <a:ahLst/>
              <a:cxnLst/>
              <a:rect l="l" t="t" r="r" b="b"/>
              <a:pathLst>
                <a:path w="2445" h="17660" fill="none" extrusionOk="0">
                  <a:moveTo>
                    <a:pt x="0" y="1"/>
                  </a:moveTo>
                  <a:cubicBezTo>
                    <a:pt x="0" y="1"/>
                    <a:pt x="1917" y="16286"/>
                    <a:pt x="2445" y="17659"/>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0"/>
            <p:cNvSpPr/>
            <p:nvPr/>
          </p:nvSpPr>
          <p:spPr>
            <a:xfrm>
              <a:off x="5961700" y="1406500"/>
              <a:ext cx="803300" cy="631525"/>
            </a:xfrm>
            <a:custGeom>
              <a:avLst/>
              <a:gdLst/>
              <a:ahLst/>
              <a:cxnLst/>
              <a:rect l="l" t="t" r="r" b="b"/>
              <a:pathLst>
                <a:path w="32132" h="25261" fill="none" extrusionOk="0">
                  <a:moveTo>
                    <a:pt x="1" y="21244"/>
                  </a:moveTo>
                  <a:lnTo>
                    <a:pt x="212" y="24944"/>
                  </a:lnTo>
                  <a:cubicBezTo>
                    <a:pt x="212" y="24944"/>
                    <a:pt x="19448" y="19976"/>
                    <a:pt x="21141" y="19764"/>
                  </a:cubicBezTo>
                  <a:cubicBezTo>
                    <a:pt x="22831" y="19553"/>
                    <a:pt x="22831" y="20293"/>
                    <a:pt x="22831" y="20293"/>
                  </a:cubicBezTo>
                  <a:lnTo>
                    <a:pt x="23571" y="21138"/>
                  </a:lnTo>
                  <a:cubicBezTo>
                    <a:pt x="23571" y="21138"/>
                    <a:pt x="23465" y="21561"/>
                    <a:pt x="24099" y="21878"/>
                  </a:cubicBezTo>
                  <a:cubicBezTo>
                    <a:pt x="24733" y="22195"/>
                    <a:pt x="26212" y="23040"/>
                    <a:pt x="26212" y="23040"/>
                  </a:cubicBezTo>
                  <a:lnTo>
                    <a:pt x="29173" y="23568"/>
                  </a:lnTo>
                  <a:cubicBezTo>
                    <a:pt x="29173" y="23568"/>
                    <a:pt x="30654" y="25261"/>
                    <a:pt x="31393" y="24838"/>
                  </a:cubicBezTo>
                  <a:cubicBezTo>
                    <a:pt x="32131" y="24415"/>
                    <a:pt x="31182" y="24097"/>
                    <a:pt x="31182" y="23568"/>
                  </a:cubicBezTo>
                  <a:cubicBezTo>
                    <a:pt x="31182" y="23040"/>
                    <a:pt x="31499" y="22300"/>
                    <a:pt x="31499" y="22300"/>
                  </a:cubicBezTo>
                  <a:cubicBezTo>
                    <a:pt x="31499" y="22300"/>
                    <a:pt x="31182" y="17015"/>
                    <a:pt x="30758" y="16381"/>
                  </a:cubicBezTo>
                  <a:cubicBezTo>
                    <a:pt x="30335" y="15747"/>
                    <a:pt x="29807" y="13000"/>
                    <a:pt x="29807" y="13000"/>
                  </a:cubicBezTo>
                  <a:lnTo>
                    <a:pt x="29278" y="9934"/>
                  </a:lnTo>
                  <a:lnTo>
                    <a:pt x="28118" y="6130"/>
                  </a:lnTo>
                  <a:cubicBezTo>
                    <a:pt x="28118" y="6130"/>
                    <a:pt x="27590" y="3593"/>
                    <a:pt x="26637" y="2642"/>
                  </a:cubicBezTo>
                  <a:cubicBezTo>
                    <a:pt x="25686" y="1691"/>
                    <a:pt x="25158" y="0"/>
                    <a:pt x="25158" y="0"/>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0"/>
            <p:cNvSpPr/>
            <p:nvPr/>
          </p:nvSpPr>
          <p:spPr>
            <a:xfrm>
              <a:off x="5010475" y="2413250"/>
              <a:ext cx="1427650" cy="502000"/>
            </a:xfrm>
            <a:custGeom>
              <a:avLst/>
              <a:gdLst/>
              <a:ahLst/>
              <a:cxnLst/>
              <a:rect l="l" t="t" r="r" b="b"/>
              <a:pathLst>
                <a:path w="57106" h="20080" fill="none" extrusionOk="0">
                  <a:moveTo>
                    <a:pt x="1" y="19340"/>
                  </a:moveTo>
                  <a:cubicBezTo>
                    <a:pt x="1" y="19340"/>
                    <a:pt x="3065" y="20079"/>
                    <a:pt x="3488" y="20079"/>
                  </a:cubicBezTo>
                  <a:cubicBezTo>
                    <a:pt x="3912" y="20079"/>
                    <a:pt x="4969" y="19763"/>
                    <a:pt x="4969" y="19763"/>
                  </a:cubicBezTo>
                  <a:lnTo>
                    <a:pt x="5497" y="18812"/>
                  </a:lnTo>
                  <a:cubicBezTo>
                    <a:pt x="5497" y="18812"/>
                    <a:pt x="5497" y="18389"/>
                    <a:pt x="8033" y="17227"/>
                  </a:cubicBezTo>
                  <a:cubicBezTo>
                    <a:pt x="10571" y="16063"/>
                    <a:pt x="13531" y="14161"/>
                    <a:pt x="13531" y="14161"/>
                  </a:cubicBezTo>
                  <a:lnTo>
                    <a:pt x="14693" y="12787"/>
                  </a:lnTo>
                  <a:cubicBezTo>
                    <a:pt x="14905" y="12047"/>
                    <a:pt x="16067" y="12047"/>
                    <a:pt x="15855" y="11625"/>
                  </a:cubicBezTo>
                  <a:cubicBezTo>
                    <a:pt x="15644" y="11202"/>
                    <a:pt x="14482" y="9828"/>
                    <a:pt x="15222" y="9723"/>
                  </a:cubicBezTo>
                  <a:cubicBezTo>
                    <a:pt x="15961" y="9617"/>
                    <a:pt x="16912" y="9194"/>
                    <a:pt x="17018" y="9511"/>
                  </a:cubicBezTo>
                  <a:cubicBezTo>
                    <a:pt x="17123" y="9828"/>
                    <a:pt x="17969" y="9723"/>
                    <a:pt x="18814" y="10251"/>
                  </a:cubicBezTo>
                  <a:cubicBezTo>
                    <a:pt x="19659" y="10779"/>
                    <a:pt x="20082" y="11625"/>
                    <a:pt x="20082" y="11625"/>
                  </a:cubicBezTo>
                  <a:lnTo>
                    <a:pt x="22831" y="11625"/>
                  </a:lnTo>
                  <a:cubicBezTo>
                    <a:pt x="23556" y="11432"/>
                    <a:pt x="24301" y="11324"/>
                    <a:pt x="25050" y="11308"/>
                  </a:cubicBezTo>
                  <a:cubicBezTo>
                    <a:pt x="25050" y="11308"/>
                    <a:pt x="24627" y="10462"/>
                    <a:pt x="25261" y="10462"/>
                  </a:cubicBezTo>
                  <a:cubicBezTo>
                    <a:pt x="25895" y="10462"/>
                    <a:pt x="26423" y="9511"/>
                    <a:pt x="26848" y="10040"/>
                  </a:cubicBezTo>
                  <a:cubicBezTo>
                    <a:pt x="27271" y="10568"/>
                    <a:pt x="27059" y="11308"/>
                    <a:pt x="27059" y="11308"/>
                  </a:cubicBezTo>
                  <a:lnTo>
                    <a:pt x="28010" y="12364"/>
                  </a:lnTo>
                  <a:cubicBezTo>
                    <a:pt x="28010" y="12364"/>
                    <a:pt x="28010" y="14689"/>
                    <a:pt x="28750" y="15113"/>
                  </a:cubicBezTo>
                  <a:cubicBezTo>
                    <a:pt x="29490" y="15536"/>
                    <a:pt x="31497" y="17015"/>
                    <a:pt x="32025" y="17438"/>
                  </a:cubicBezTo>
                  <a:cubicBezTo>
                    <a:pt x="32554" y="17861"/>
                    <a:pt x="33295" y="19129"/>
                    <a:pt x="34035" y="19129"/>
                  </a:cubicBezTo>
                  <a:cubicBezTo>
                    <a:pt x="34774" y="19129"/>
                    <a:pt x="35937" y="19023"/>
                    <a:pt x="35937" y="19023"/>
                  </a:cubicBezTo>
                  <a:lnTo>
                    <a:pt x="36254" y="18389"/>
                  </a:lnTo>
                  <a:cubicBezTo>
                    <a:pt x="37205" y="18600"/>
                    <a:pt x="38474" y="17861"/>
                    <a:pt x="38474" y="17861"/>
                  </a:cubicBezTo>
                  <a:lnTo>
                    <a:pt x="40693" y="16698"/>
                  </a:lnTo>
                  <a:lnTo>
                    <a:pt x="41750" y="16064"/>
                  </a:lnTo>
                  <a:lnTo>
                    <a:pt x="41750" y="13632"/>
                  </a:lnTo>
                  <a:cubicBezTo>
                    <a:pt x="41750" y="13632"/>
                    <a:pt x="41222" y="12470"/>
                    <a:pt x="41750" y="12259"/>
                  </a:cubicBezTo>
                  <a:cubicBezTo>
                    <a:pt x="42278" y="12047"/>
                    <a:pt x="43674" y="8898"/>
                    <a:pt x="43590" y="8298"/>
                  </a:cubicBezTo>
                  <a:cubicBezTo>
                    <a:pt x="43504" y="7699"/>
                    <a:pt x="43845" y="6673"/>
                    <a:pt x="44187" y="6331"/>
                  </a:cubicBezTo>
                  <a:cubicBezTo>
                    <a:pt x="44530" y="5988"/>
                    <a:pt x="43504" y="6416"/>
                    <a:pt x="45129" y="5648"/>
                  </a:cubicBezTo>
                  <a:cubicBezTo>
                    <a:pt x="46754" y="4879"/>
                    <a:pt x="46669" y="5391"/>
                    <a:pt x="47097" y="4963"/>
                  </a:cubicBezTo>
                  <a:cubicBezTo>
                    <a:pt x="47525" y="4534"/>
                    <a:pt x="48465" y="3081"/>
                    <a:pt x="48636" y="2396"/>
                  </a:cubicBezTo>
                  <a:cubicBezTo>
                    <a:pt x="48807" y="1713"/>
                    <a:pt x="49236" y="1625"/>
                    <a:pt x="48893" y="1028"/>
                  </a:cubicBezTo>
                  <a:cubicBezTo>
                    <a:pt x="48551" y="428"/>
                    <a:pt x="48037" y="0"/>
                    <a:pt x="49150" y="685"/>
                  </a:cubicBezTo>
                  <a:cubicBezTo>
                    <a:pt x="50263" y="1372"/>
                    <a:pt x="50689" y="1627"/>
                    <a:pt x="51289" y="1798"/>
                  </a:cubicBezTo>
                  <a:cubicBezTo>
                    <a:pt x="51888" y="1969"/>
                    <a:pt x="52571" y="2226"/>
                    <a:pt x="52571" y="1798"/>
                  </a:cubicBezTo>
                  <a:cubicBezTo>
                    <a:pt x="52571" y="1370"/>
                    <a:pt x="52059" y="344"/>
                    <a:pt x="52571" y="344"/>
                  </a:cubicBezTo>
                  <a:cubicBezTo>
                    <a:pt x="53085" y="344"/>
                    <a:pt x="54369" y="1541"/>
                    <a:pt x="55309" y="1884"/>
                  </a:cubicBezTo>
                  <a:cubicBezTo>
                    <a:pt x="56251" y="2224"/>
                    <a:pt x="56005" y="3318"/>
                    <a:pt x="57106" y="3509"/>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0"/>
            <p:cNvSpPr/>
            <p:nvPr/>
          </p:nvSpPr>
          <p:spPr>
            <a:xfrm>
              <a:off x="5710675" y="2027200"/>
              <a:ext cx="199175" cy="695175"/>
            </a:xfrm>
            <a:custGeom>
              <a:avLst/>
              <a:gdLst/>
              <a:ahLst/>
              <a:cxnLst/>
              <a:rect l="l" t="t" r="r" b="b"/>
              <a:pathLst>
                <a:path w="7967" h="27807" fill="none" extrusionOk="0">
                  <a:moveTo>
                    <a:pt x="4296" y="1"/>
                  </a:moveTo>
                  <a:cubicBezTo>
                    <a:pt x="4296" y="1"/>
                    <a:pt x="5743" y="2010"/>
                    <a:pt x="5998" y="2182"/>
                  </a:cubicBezTo>
                  <a:cubicBezTo>
                    <a:pt x="6255" y="2353"/>
                    <a:pt x="6597" y="3721"/>
                    <a:pt x="6597" y="3721"/>
                  </a:cubicBezTo>
                  <a:cubicBezTo>
                    <a:pt x="6597" y="3721"/>
                    <a:pt x="6426" y="6373"/>
                    <a:pt x="7111" y="7228"/>
                  </a:cubicBezTo>
                  <a:cubicBezTo>
                    <a:pt x="7796" y="8082"/>
                    <a:pt x="7967" y="9795"/>
                    <a:pt x="7967" y="9795"/>
                  </a:cubicBezTo>
                  <a:cubicBezTo>
                    <a:pt x="7967" y="9795"/>
                    <a:pt x="7368" y="14500"/>
                    <a:pt x="7539" y="14928"/>
                  </a:cubicBezTo>
                  <a:cubicBezTo>
                    <a:pt x="7710" y="15355"/>
                    <a:pt x="7196" y="16125"/>
                    <a:pt x="7539" y="16810"/>
                  </a:cubicBezTo>
                  <a:cubicBezTo>
                    <a:pt x="7880" y="17493"/>
                    <a:pt x="6940" y="18007"/>
                    <a:pt x="6597" y="18521"/>
                  </a:cubicBezTo>
                  <a:cubicBezTo>
                    <a:pt x="6255" y="19035"/>
                    <a:pt x="6169" y="19718"/>
                    <a:pt x="5571" y="19718"/>
                  </a:cubicBezTo>
                  <a:cubicBezTo>
                    <a:pt x="5571" y="19718"/>
                    <a:pt x="3604" y="20574"/>
                    <a:pt x="3518" y="21259"/>
                  </a:cubicBezTo>
                  <a:cubicBezTo>
                    <a:pt x="3433" y="21942"/>
                    <a:pt x="3347" y="22456"/>
                    <a:pt x="3347" y="23141"/>
                  </a:cubicBezTo>
                  <a:cubicBezTo>
                    <a:pt x="3347" y="23824"/>
                    <a:pt x="3176" y="23911"/>
                    <a:pt x="3176" y="23911"/>
                  </a:cubicBezTo>
                  <a:lnTo>
                    <a:pt x="2320" y="23398"/>
                  </a:lnTo>
                  <a:lnTo>
                    <a:pt x="2063" y="24081"/>
                  </a:lnTo>
                  <a:lnTo>
                    <a:pt x="1977" y="25023"/>
                  </a:lnTo>
                  <a:cubicBezTo>
                    <a:pt x="1977" y="25023"/>
                    <a:pt x="3005" y="24166"/>
                    <a:pt x="1977" y="25622"/>
                  </a:cubicBezTo>
                  <a:cubicBezTo>
                    <a:pt x="951" y="27076"/>
                    <a:pt x="780" y="27590"/>
                    <a:pt x="780" y="27590"/>
                  </a:cubicBezTo>
                  <a:lnTo>
                    <a:pt x="0" y="27806"/>
                  </a:ln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0"/>
            <p:cNvSpPr/>
            <p:nvPr/>
          </p:nvSpPr>
          <p:spPr>
            <a:xfrm>
              <a:off x="5892700" y="2385400"/>
              <a:ext cx="218200" cy="177575"/>
            </a:xfrm>
            <a:custGeom>
              <a:avLst/>
              <a:gdLst/>
              <a:ahLst/>
              <a:cxnLst/>
              <a:rect l="l" t="t" r="r" b="b"/>
              <a:pathLst>
                <a:path w="8728" h="7103" fill="none" extrusionOk="0">
                  <a:moveTo>
                    <a:pt x="8727" y="7102"/>
                  </a:moveTo>
                  <a:cubicBezTo>
                    <a:pt x="8727" y="7102"/>
                    <a:pt x="8213" y="6160"/>
                    <a:pt x="8213" y="5477"/>
                  </a:cubicBezTo>
                  <a:cubicBezTo>
                    <a:pt x="8213" y="4792"/>
                    <a:pt x="7528" y="3082"/>
                    <a:pt x="7528" y="3082"/>
                  </a:cubicBezTo>
                  <a:lnTo>
                    <a:pt x="7102" y="1542"/>
                  </a:lnTo>
                  <a:cubicBezTo>
                    <a:pt x="7102" y="1542"/>
                    <a:pt x="6332" y="1883"/>
                    <a:pt x="5818" y="2140"/>
                  </a:cubicBezTo>
                  <a:cubicBezTo>
                    <a:pt x="5304" y="2398"/>
                    <a:pt x="4963" y="2996"/>
                    <a:pt x="4364" y="2910"/>
                  </a:cubicBezTo>
                  <a:cubicBezTo>
                    <a:pt x="3765" y="2825"/>
                    <a:pt x="2653" y="2482"/>
                    <a:pt x="2653" y="2482"/>
                  </a:cubicBezTo>
                  <a:lnTo>
                    <a:pt x="2140" y="1883"/>
                  </a:lnTo>
                  <a:cubicBezTo>
                    <a:pt x="2140" y="1883"/>
                    <a:pt x="1112" y="1626"/>
                    <a:pt x="1369" y="1028"/>
                  </a:cubicBezTo>
                  <a:cubicBezTo>
                    <a:pt x="1626" y="429"/>
                    <a:pt x="770" y="1"/>
                    <a:pt x="770" y="1"/>
                  </a:cubicBezTo>
                  <a:cubicBezTo>
                    <a:pt x="1" y="172"/>
                    <a:pt x="258" y="258"/>
                    <a:pt x="258" y="258"/>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0"/>
            <p:cNvSpPr/>
            <p:nvPr/>
          </p:nvSpPr>
          <p:spPr>
            <a:xfrm>
              <a:off x="6211425" y="2295550"/>
              <a:ext cx="363600" cy="149775"/>
            </a:xfrm>
            <a:custGeom>
              <a:avLst/>
              <a:gdLst/>
              <a:ahLst/>
              <a:cxnLst/>
              <a:rect l="l" t="t" r="r" b="b"/>
              <a:pathLst>
                <a:path w="14544" h="5991" fill="none" extrusionOk="0">
                  <a:moveTo>
                    <a:pt x="14544" y="5991"/>
                  </a:moveTo>
                  <a:cubicBezTo>
                    <a:pt x="14544" y="5991"/>
                    <a:pt x="13688" y="3937"/>
                    <a:pt x="13773" y="3167"/>
                  </a:cubicBezTo>
                  <a:cubicBezTo>
                    <a:pt x="13859" y="2396"/>
                    <a:pt x="13431" y="1456"/>
                    <a:pt x="13431" y="1456"/>
                  </a:cubicBezTo>
                  <a:lnTo>
                    <a:pt x="12491" y="172"/>
                  </a:lnTo>
                  <a:lnTo>
                    <a:pt x="10523" y="1"/>
                  </a:lnTo>
                  <a:lnTo>
                    <a:pt x="6929" y="943"/>
                  </a:lnTo>
                  <a:lnTo>
                    <a:pt x="3422" y="1542"/>
                  </a:lnTo>
                  <a:lnTo>
                    <a:pt x="1028" y="3595"/>
                  </a:lnTo>
                  <a:cubicBezTo>
                    <a:pt x="1028" y="3595"/>
                    <a:pt x="1" y="4535"/>
                    <a:pt x="429" y="5220"/>
                  </a:cubicBez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0"/>
            <p:cNvSpPr/>
            <p:nvPr/>
          </p:nvSpPr>
          <p:spPr>
            <a:xfrm>
              <a:off x="6545050" y="1961950"/>
              <a:ext cx="81275" cy="385000"/>
            </a:xfrm>
            <a:custGeom>
              <a:avLst/>
              <a:gdLst/>
              <a:ahLst/>
              <a:cxnLst/>
              <a:rect l="l" t="t" r="r" b="b"/>
              <a:pathLst>
                <a:path w="3251" h="15400" fill="none" extrusionOk="0">
                  <a:moveTo>
                    <a:pt x="1968" y="0"/>
                  </a:moveTo>
                  <a:cubicBezTo>
                    <a:pt x="1968" y="0"/>
                    <a:pt x="0" y="1454"/>
                    <a:pt x="343" y="2053"/>
                  </a:cubicBezTo>
                  <a:cubicBezTo>
                    <a:pt x="685" y="2653"/>
                    <a:pt x="1026" y="3336"/>
                    <a:pt x="1026" y="3336"/>
                  </a:cubicBezTo>
                  <a:lnTo>
                    <a:pt x="940" y="4278"/>
                  </a:lnTo>
                  <a:lnTo>
                    <a:pt x="1283" y="5132"/>
                  </a:lnTo>
                  <a:lnTo>
                    <a:pt x="1366" y="6160"/>
                  </a:lnTo>
                  <a:lnTo>
                    <a:pt x="1623" y="7357"/>
                  </a:lnTo>
                  <a:lnTo>
                    <a:pt x="3250" y="8127"/>
                  </a:lnTo>
                  <a:lnTo>
                    <a:pt x="1366" y="13944"/>
                  </a:lnTo>
                  <a:lnTo>
                    <a:pt x="2651" y="15400"/>
                  </a:lnTo>
                  <a:lnTo>
                    <a:pt x="598" y="14971"/>
                  </a:lnTo>
                </a:path>
              </a:pathLst>
            </a:custGeom>
            <a:solidFill>
              <a:schemeClr val="accent1"/>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60" name="Google Shape;2760;p40"/>
          <p:cNvSpPr txBox="1"/>
          <p:nvPr/>
        </p:nvSpPr>
        <p:spPr>
          <a:xfrm>
            <a:off x="6343650" y="2336450"/>
            <a:ext cx="1990800" cy="7872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200">
                <a:solidFill>
                  <a:schemeClr val="lt1"/>
                </a:solidFill>
                <a:latin typeface="Roboto Condensed Light"/>
                <a:ea typeface="Roboto Condensed Light"/>
                <a:cs typeface="Roboto Condensed Light"/>
                <a:sym typeface="Roboto Condensed Light"/>
              </a:rPr>
              <a:t>Jupiter is a gas giant and also the biggest planet in our Solar System. It’s also the fourth-brightest object in the sky</a:t>
            </a:r>
            <a:endParaRPr sz="1200">
              <a:solidFill>
                <a:schemeClr val="lt1"/>
              </a:solidFill>
              <a:latin typeface="Roboto Condensed Light"/>
              <a:ea typeface="Roboto Condensed Light"/>
              <a:cs typeface="Roboto Condensed Light"/>
              <a:sym typeface="Roboto Condensed Light"/>
            </a:endParaRPr>
          </a:p>
        </p:txBody>
      </p:sp>
      <p:grpSp>
        <p:nvGrpSpPr>
          <p:cNvPr id="2761" name="Google Shape;2761;p40"/>
          <p:cNvGrpSpPr/>
          <p:nvPr/>
        </p:nvGrpSpPr>
        <p:grpSpPr>
          <a:xfrm>
            <a:off x="1580508" y="2020545"/>
            <a:ext cx="230630" cy="434439"/>
            <a:chOff x="7259700" y="3361900"/>
            <a:chExt cx="195350" cy="367950"/>
          </a:xfrm>
        </p:grpSpPr>
        <p:sp>
          <p:nvSpPr>
            <p:cNvPr id="2762" name="Google Shape;2762;p40"/>
            <p:cNvSpPr/>
            <p:nvPr/>
          </p:nvSpPr>
          <p:spPr>
            <a:xfrm>
              <a:off x="7259700" y="3361900"/>
              <a:ext cx="195350" cy="297950"/>
            </a:xfrm>
            <a:custGeom>
              <a:avLst/>
              <a:gdLst/>
              <a:ahLst/>
              <a:cxnLst/>
              <a:rect l="l" t="t" r="r" b="b"/>
              <a:pathLst>
                <a:path w="7814" h="11918" extrusionOk="0">
                  <a:moveTo>
                    <a:pt x="3907" y="0"/>
                  </a:moveTo>
                  <a:cubicBezTo>
                    <a:pt x="3193" y="0"/>
                    <a:pt x="3114" y="660"/>
                    <a:pt x="2705" y="956"/>
                  </a:cubicBezTo>
                  <a:cubicBezTo>
                    <a:pt x="2275" y="1273"/>
                    <a:pt x="1816" y="981"/>
                    <a:pt x="1428" y="1340"/>
                  </a:cubicBezTo>
                  <a:cubicBezTo>
                    <a:pt x="1014" y="1724"/>
                    <a:pt x="1315" y="2050"/>
                    <a:pt x="1098" y="2571"/>
                  </a:cubicBezTo>
                  <a:cubicBezTo>
                    <a:pt x="914" y="3018"/>
                    <a:pt x="359" y="2980"/>
                    <a:pt x="192" y="3648"/>
                  </a:cubicBezTo>
                  <a:cubicBezTo>
                    <a:pt x="0" y="4408"/>
                    <a:pt x="1265" y="5176"/>
                    <a:pt x="1152" y="5748"/>
                  </a:cubicBezTo>
                  <a:cubicBezTo>
                    <a:pt x="1060" y="6219"/>
                    <a:pt x="513" y="6119"/>
                    <a:pt x="480" y="6691"/>
                  </a:cubicBezTo>
                  <a:cubicBezTo>
                    <a:pt x="438" y="7384"/>
                    <a:pt x="1682" y="7630"/>
                    <a:pt x="1824" y="8244"/>
                  </a:cubicBezTo>
                  <a:cubicBezTo>
                    <a:pt x="1937" y="8728"/>
                    <a:pt x="1248" y="9108"/>
                    <a:pt x="1970" y="9767"/>
                  </a:cubicBezTo>
                  <a:cubicBezTo>
                    <a:pt x="2242" y="10022"/>
                    <a:pt x="3369" y="11187"/>
                    <a:pt x="3907" y="11917"/>
                  </a:cubicBezTo>
                  <a:cubicBezTo>
                    <a:pt x="4450" y="11182"/>
                    <a:pt x="5573" y="10022"/>
                    <a:pt x="5844" y="9767"/>
                  </a:cubicBezTo>
                  <a:cubicBezTo>
                    <a:pt x="6566" y="9108"/>
                    <a:pt x="5877" y="8728"/>
                    <a:pt x="5990" y="8244"/>
                  </a:cubicBezTo>
                  <a:cubicBezTo>
                    <a:pt x="6132" y="7630"/>
                    <a:pt x="7372" y="7384"/>
                    <a:pt x="7334" y="6691"/>
                  </a:cubicBezTo>
                  <a:cubicBezTo>
                    <a:pt x="7301" y="6119"/>
                    <a:pt x="6754" y="6224"/>
                    <a:pt x="6662" y="5748"/>
                  </a:cubicBezTo>
                  <a:cubicBezTo>
                    <a:pt x="6549" y="5176"/>
                    <a:pt x="7814" y="4408"/>
                    <a:pt x="7622" y="3648"/>
                  </a:cubicBezTo>
                  <a:cubicBezTo>
                    <a:pt x="7451" y="2980"/>
                    <a:pt x="6900" y="3018"/>
                    <a:pt x="6716" y="2571"/>
                  </a:cubicBezTo>
                  <a:cubicBezTo>
                    <a:pt x="6499" y="2045"/>
                    <a:pt x="6800" y="1724"/>
                    <a:pt x="6386" y="1340"/>
                  </a:cubicBezTo>
                  <a:cubicBezTo>
                    <a:pt x="5994" y="981"/>
                    <a:pt x="5539" y="1269"/>
                    <a:pt x="5105" y="956"/>
                  </a:cubicBezTo>
                  <a:cubicBezTo>
                    <a:pt x="4700" y="660"/>
                    <a:pt x="4617" y="0"/>
                    <a:pt x="3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0"/>
            <p:cNvSpPr/>
            <p:nvPr/>
          </p:nvSpPr>
          <p:spPr>
            <a:xfrm>
              <a:off x="7259700" y="3384075"/>
              <a:ext cx="97700" cy="275775"/>
            </a:xfrm>
            <a:custGeom>
              <a:avLst/>
              <a:gdLst/>
              <a:ahLst/>
              <a:cxnLst/>
              <a:rect l="l" t="t" r="r" b="b"/>
              <a:pathLst>
                <a:path w="3908" h="11031" extrusionOk="0">
                  <a:moveTo>
                    <a:pt x="2907" y="0"/>
                  </a:moveTo>
                  <a:cubicBezTo>
                    <a:pt x="2841" y="0"/>
                    <a:pt x="2774" y="20"/>
                    <a:pt x="2713" y="65"/>
                  </a:cubicBezTo>
                  <a:lnTo>
                    <a:pt x="2705" y="69"/>
                  </a:lnTo>
                  <a:cubicBezTo>
                    <a:pt x="2275" y="382"/>
                    <a:pt x="1820" y="94"/>
                    <a:pt x="1428" y="457"/>
                  </a:cubicBezTo>
                  <a:cubicBezTo>
                    <a:pt x="1014" y="837"/>
                    <a:pt x="1315" y="1158"/>
                    <a:pt x="1098" y="1684"/>
                  </a:cubicBezTo>
                  <a:cubicBezTo>
                    <a:pt x="914" y="2131"/>
                    <a:pt x="359" y="2093"/>
                    <a:pt x="192" y="2761"/>
                  </a:cubicBezTo>
                  <a:cubicBezTo>
                    <a:pt x="0" y="3521"/>
                    <a:pt x="1265" y="4289"/>
                    <a:pt x="1152" y="4861"/>
                  </a:cubicBezTo>
                  <a:cubicBezTo>
                    <a:pt x="1060" y="5337"/>
                    <a:pt x="513" y="5232"/>
                    <a:pt x="480" y="5804"/>
                  </a:cubicBezTo>
                  <a:cubicBezTo>
                    <a:pt x="438" y="6501"/>
                    <a:pt x="1682" y="6743"/>
                    <a:pt x="1824" y="7357"/>
                  </a:cubicBezTo>
                  <a:cubicBezTo>
                    <a:pt x="1937" y="7841"/>
                    <a:pt x="1248" y="8221"/>
                    <a:pt x="1970" y="8885"/>
                  </a:cubicBezTo>
                  <a:cubicBezTo>
                    <a:pt x="2075" y="8976"/>
                    <a:pt x="2296" y="9202"/>
                    <a:pt x="2559" y="9481"/>
                  </a:cubicBezTo>
                  <a:cubicBezTo>
                    <a:pt x="2588" y="9511"/>
                    <a:pt x="3081" y="10041"/>
                    <a:pt x="3210" y="10183"/>
                  </a:cubicBezTo>
                  <a:cubicBezTo>
                    <a:pt x="3473" y="10479"/>
                    <a:pt x="3723" y="10780"/>
                    <a:pt x="3907" y="11030"/>
                  </a:cubicBezTo>
                  <a:lnTo>
                    <a:pt x="3907" y="7290"/>
                  </a:lnTo>
                  <a:lnTo>
                    <a:pt x="3548" y="6931"/>
                  </a:lnTo>
                  <a:cubicBezTo>
                    <a:pt x="3331" y="6714"/>
                    <a:pt x="3206" y="6414"/>
                    <a:pt x="3206" y="6105"/>
                  </a:cubicBezTo>
                  <a:lnTo>
                    <a:pt x="3206" y="299"/>
                  </a:lnTo>
                  <a:cubicBezTo>
                    <a:pt x="3206" y="116"/>
                    <a:pt x="3063" y="0"/>
                    <a:pt x="29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0"/>
            <p:cNvSpPr/>
            <p:nvPr/>
          </p:nvSpPr>
          <p:spPr>
            <a:xfrm>
              <a:off x="7320200" y="3554750"/>
              <a:ext cx="45125" cy="40900"/>
            </a:xfrm>
            <a:custGeom>
              <a:avLst/>
              <a:gdLst/>
              <a:ahLst/>
              <a:cxnLst/>
              <a:rect l="l" t="t" r="r" b="b"/>
              <a:pathLst>
                <a:path w="1805" h="1636" extrusionOk="0">
                  <a:moveTo>
                    <a:pt x="327" y="0"/>
                  </a:moveTo>
                  <a:cubicBezTo>
                    <a:pt x="150" y="0"/>
                    <a:pt x="1" y="226"/>
                    <a:pt x="155" y="396"/>
                  </a:cubicBezTo>
                  <a:lnTo>
                    <a:pt x="1328" y="1569"/>
                  </a:lnTo>
                  <a:cubicBezTo>
                    <a:pt x="1370" y="1611"/>
                    <a:pt x="1429" y="1636"/>
                    <a:pt x="1491" y="1636"/>
                  </a:cubicBezTo>
                  <a:cubicBezTo>
                    <a:pt x="1700" y="1636"/>
                    <a:pt x="1804" y="1386"/>
                    <a:pt x="1658" y="1235"/>
                  </a:cubicBezTo>
                  <a:lnTo>
                    <a:pt x="485" y="67"/>
                  </a:lnTo>
                  <a:cubicBezTo>
                    <a:pt x="435" y="20"/>
                    <a:pt x="380" y="0"/>
                    <a:pt x="327" y="0"/>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0"/>
            <p:cNvSpPr/>
            <p:nvPr/>
          </p:nvSpPr>
          <p:spPr>
            <a:xfrm>
              <a:off x="7349750" y="3525625"/>
              <a:ext cx="44900" cy="40725"/>
            </a:xfrm>
            <a:custGeom>
              <a:avLst/>
              <a:gdLst/>
              <a:ahLst/>
              <a:cxnLst/>
              <a:rect l="l" t="t" r="r" b="b"/>
              <a:pathLst>
                <a:path w="1796" h="1629" extrusionOk="0">
                  <a:moveTo>
                    <a:pt x="1467" y="1"/>
                  </a:moveTo>
                  <a:cubicBezTo>
                    <a:pt x="1415" y="1"/>
                    <a:pt x="1361" y="20"/>
                    <a:pt x="1311" y="67"/>
                  </a:cubicBezTo>
                  <a:lnTo>
                    <a:pt x="146" y="1232"/>
                  </a:lnTo>
                  <a:cubicBezTo>
                    <a:pt x="0" y="1378"/>
                    <a:pt x="101" y="1628"/>
                    <a:pt x="309" y="1628"/>
                  </a:cubicBezTo>
                  <a:cubicBezTo>
                    <a:pt x="372" y="1628"/>
                    <a:pt x="430" y="1603"/>
                    <a:pt x="476" y="1561"/>
                  </a:cubicBezTo>
                  <a:lnTo>
                    <a:pt x="1641" y="397"/>
                  </a:lnTo>
                  <a:cubicBezTo>
                    <a:pt x="1795" y="226"/>
                    <a:pt x="1644" y="1"/>
                    <a:pt x="1467"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0"/>
            <p:cNvSpPr/>
            <p:nvPr/>
          </p:nvSpPr>
          <p:spPr>
            <a:xfrm>
              <a:off x="7302000" y="3466750"/>
              <a:ext cx="63325" cy="58675"/>
            </a:xfrm>
            <a:custGeom>
              <a:avLst/>
              <a:gdLst/>
              <a:ahLst/>
              <a:cxnLst/>
              <a:rect l="l" t="t" r="r" b="b"/>
              <a:pathLst>
                <a:path w="2533" h="2347" extrusionOk="0">
                  <a:moveTo>
                    <a:pt x="343" y="1"/>
                  </a:moveTo>
                  <a:cubicBezTo>
                    <a:pt x="160" y="1"/>
                    <a:pt x="1" y="244"/>
                    <a:pt x="182" y="410"/>
                  </a:cubicBezTo>
                  <a:lnTo>
                    <a:pt x="2056" y="2280"/>
                  </a:lnTo>
                  <a:cubicBezTo>
                    <a:pt x="2098" y="2322"/>
                    <a:pt x="2157" y="2347"/>
                    <a:pt x="2219" y="2347"/>
                  </a:cubicBezTo>
                  <a:cubicBezTo>
                    <a:pt x="2428" y="2347"/>
                    <a:pt x="2532" y="2096"/>
                    <a:pt x="2386" y="1950"/>
                  </a:cubicBezTo>
                  <a:lnTo>
                    <a:pt x="512" y="80"/>
                  </a:lnTo>
                  <a:cubicBezTo>
                    <a:pt x="460" y="24"/>
                    <a:pt x="400" y="1"/>
                    <a:pt x="343"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0"/>
            <p:cNvSpPr/>
            <p:nvPr/>
          </p:nvSpPr>
          <p:spPr>
            <a:xfrm>
              <a:off x="7349750" y="3449600"/>
              <a:ext cx="56600" cy="52450"/>
            </a:xfrm>
            <a:custGeom>
              <a:avLst/>
              <a:gdLst/>
              <a:ahLst/>
              <a:cxnLst/>
              <a:rect l="l" t="t" r="r" b="b"/>
              <a:pathLst>
                <a:path w="2264" h="2098" extrusionOk="0">
                  <a:moveTo>
                    <a:pt x="1933" y="1"/>
                  </a:moveTo>
                  <a:cubicBezTo>
                    <a:pt x="1881" y="1"/>
                    <a:pt x="1827" y="20"/>
                    <a:pt x="1778" y="65"/>
                  </a:cubicBezTo>
                  <a:lnTo>
                    <a:pt x="146" y="1697"/>
                  </a:lnTo>
                  <a:cubicBezTo>
                    <a:pt x="0" y="1847"/>
                    <a:pt x="101" y="2098"/>
                    <a:pt x="309" y="2098"/>
                  </a:cubicBezTo>
                  <a:cubicBezTo>
                    <a:pt x="372" y="2098"/>
                    <a:pt x="430" y="2073"/>
                    <a:pt x="476" y="2027"/>
                  </a:cubicBezTo>
                  <a:lnTo>
                    <a:pt x="2108" y="395"/>
                  </a:lnTo>
                  <a:cubicBezTo>
                    <a:pt x="2263" y="227"/>
                    <a:pt x="2111" y="1"/>
                    <a:pt x="1933"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0"/>
            <p:cNvSpPr/>
            <p:nvPr/>
          </p:nvSpPr>
          <p:spPr>
            <a:xfrm>
              <a:off x="7351525" y="3420300"/>
              <a:ext cx="11800" cy="309550"/>
            </a:xfrm>
            <a:custGeom>
              <a:avLst/>
              <a:gdLst/>
              <a:ahLst/>
              <a:cxnLst/>
              <a:rect l="l" t="t" r="r" b="b"/>
              <a:pathLst>
                <a:path w="472" h="12382" extrusionOk="0">
                  <a:moveTo>
                    <a:pt x="236" y="1"/>
                  </a:moveTo>
                  <a:cubicBezTo>
                    <a:pt x="118" y="1"/>
                    <a:pt x="0" y="79"/>
                    <a:pt x="0" y="235"/>
                  </a:cubicBezTo>
                  <a:lnTo>
                    <a:pt x="0" y="12148"/>
                  </a:lnTo>
                  <a:cubicBezTo>
                    <a:pt x="0" y="12278"/>
                    <a:pt x="105" y="12382"/>
                    <a:pt x="234" y="12382"/>
                  </a:cubicBezTo>
                  <a:cubicBezTo>
                    <a:pt x="237" y="12382"/>
                    <a:pt x="239" y="12382"/>
                    <a:pt x="241" y="12382"/>
                  </a:cubicBezTo>
                  <a:cubicBezTo>
                    <a:pt x="371" y="12382"/>
                    <a:pt x="472" y="12275"/>
                    <a:pt x="472" y="12148"/>
                  </a:cubicBezTo>
                  <a:lnTo>
                    <a:pt x="472" y="235"/>
                  </a:lnTo>
                  <a:cubicBezTo>
                    <a:pt x="472" y="79"/>
                    <a:pt x="354" y="1"/>
                    <a:pt x="236"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9" name="Google Shape;2769;p40"/>
          <p:cNvGrpSpPr/>
          <p:nvPr/>
        </p:nvGrpSpPr>
        <p:grpSpPr>
          <a:xfrm>
            <a:off x="2455208" y="2655020"/>
            <a:ext cx="230630" cy="434439"/>
            <a:chOff x="7259700" y="3361900"/>
            <a:chExt cx="195350" cy="367950"/>
          </a:xfrm>
        </p:grpSpPr>
        <p:sp>
          <p:nvSpPr>
            <p:cNvPr id="2770" name="Google Shape;2770;p40"/>
            <p:cNvSpPr/>
            <p:nvPr/>
          </p:nvSpPr>
          <p:spPr>
            <a:xfrm>
              <a:off x="7259700" y="3361900"/>
              <a:ext cx="195350" cy="297950"/>
            </a:xfrm>
            <a:custGeom>
              <a:avLst/>
              <a:gdLst/>
              <a:ahLst/>
              <a:cxnLst/>
              <a:rect l="l" t="t" r="r" b="b"/>
              <a:pathLst>
                <a:path w="7814" h="11918" extrusionOk="0">
                  <a:moveTo>
                    <a:pt x="3907" y="0"/>
                  </a:moveTo>
                  <a:cubicBezTo>
                    <a:pt x="3193" y="0"/>
                    <a:pt x="3114" y="660"/>
                    <a:pt x="2705" y="956"/>
                  </a:cubicBezTo>
                  <a:cubicBezTo>
                    <a:pt x="2275" y="1273"/>
                    <a:pt x="1816" y="981"/>
                    <a:pt x="1428" y="1340"/>
                  </a:cubicBezTo>
                  <a:cubicBezTo>
                    <a:pt x="1014" y="1724"/>
                    <a:pt x="1315" y="2050"/>
                    <a:pt x="1098" y="2571"/>
                  </a:cubicBezTo>
                  <a:cubicBezTo>
                    <a:pt x="914" y="3018"/>
                    <a:pt x="359" y="2980"/>
                    <a:pt x="192" y="3648"/>
                  </a:cubicBezTo>
                  <a:cubicBezTo>
                    <a:pt x="0" y="4408"/>
                    <a:pt x="1265" y="5176"/>
                    <a:pt x="1152" y="5748"/>
                  </a:cubicBezTo>
                  <a:cubicBezTo>
                    <a:pt x="1060" y="6219"/>
                    <a:pt x="513" y="6119"/>
                    <a:pt x="480" y="6691"/>
                  </a:cubicBezTo>
                  <a:cubicBezTo>
                    <a:pt x="438" y="7384"/>
                    <a:pt x="1682" y="7630"/>
                    <a:pt x="1824" y="8244"/>
                  </a:cubicBezTo>
                  <a:cubicBezTo>
                    <a:pt x="1937" y="8728"/>
                    <a:pt x="1248" y="9108"/>
                    <a:pt x="1970" y="9767"/>
                  </a:cubicBezTo>
                  <a:cubicBezTo>
                    <a:pt x="2242" y="10022"/>
                    <a:pt x="3369" y="11187"/>
                    <a:pt x="3907" y="11917"/>
                  </a:cubicBezTo>
                  <a:cubicBezTo>
                    <a:pt x="4450" y="11182"/>
                    <a:pt x="5573" y="10022"/>
                    <a:pt x="5844" y="9767"/>
                  </a:cubicBezTo>
                  <a:cubicBezTo>
                    <a:pt x="6566" y="9108"/>
                    <a:pt x="5877" y="8728"/>
                    <a:pt x="5990" y="8244"/>
                  </a:cubicBezTo>
                  <a:cubicBezTo>
                    <a:pt x="6132" y="7630"/>
                    <a:pt x="7372" y="7384"/>
                    <a:pt x="7334" y="6691"/>
                  </a:cubicBezTo>
                  <a:cubicBezTo>
                    <a:pt x="7301" y="6119"/>
                    <a:pt x="6754" y="6224"/>
                    <a:pt x="6662" y="5748"/>
                  </a:cubicBezTo>
                  <a:cubicBezTo>
                    <a:pt x="6549" y="5176"/>
                    <a:pt x="7814" y="4408"/>
                    <a:pt x="7622" y="3648"/>
                  </a:cubicBezTo>
                  <a:cubicBezTo>
                    <a:pt x="7451" y="2980"/>
                    <a:pt x="6900" y="3018"/>
                    <a:pt x="6716" y="2571"/>
                  </a:cubicBezTo>
                  <a:cubicBezTo>
                    <a:pt x="6499" y="2045"/>
                    <a:pt x="6800" y="1724"/>
                    <a:pt x="6386" y="1340"/>
                  </a:cubicBezTo>
                  <a:cubicBezTo>
                    <a:pt x="5994" y="981"/>
                    <a:pt x="5539" y="1269"/>
                    <a:pt x="5105" y="956"/>
                  </a:cubicBezTo>
                  <a:cubicBezTo>
                    <a:pt x="4700" y="660"/>
                    <a:pt x="4617" y="0"/>
                    <a:pt x="3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0"/>
            <p:cNvSpPr/>
            <p:nvPr/>
          </p:nvSpPr>
          <p:spPr>
            <a:xfrm>
              <a:off x="7259700" y="3384075"/>
              <a:ext cx="97700" cy="275775"/>
            </a:xfrm>
            <a:custGeom>
              <a:avLst/>
              <a:gdLst/>
              <a:ahLst/>
              <a:cxnLst/>
              <a:rect l="l" t="t" r="r" b="b"/>
              <a:pathLst>
                <a:path w="3908" h="11031" extrusionOk="0">
                  <a:moveTo>
                    <a:pt x="2907" y="0"/>
                  </a:moveTo>
                  <a:cubicBezTo>
                    <a:pt x="2841" y="0"/>
                    <a:pt x="2774" y="20"/>
                    <a:pt x="2713" y="65"/>
                  </a:cubicBezTo>
                  <a:lnTo>
                    <a:pt x="2705" y="69"/>
                  </a:lnTo>
                  <a:cubicBezTo>
                    <a:pt x="2275" y="382"/>
                    <a:pt x="1820" y="94"/>
                    <a:pt x="1428" y="457"/>
                  </a:cubicBezTo>
                  <a:cubicBezTo>
                    <a:pt x="1014" y="837"/>
                    <a:pt x="1315" y="1158"/>
                    <a:pt x="1098" y="1684"/>
                  </a:cubicBezTo>
                  <a:cubicBezTo>
                    <a:pt x="914" y="2131"/>
                    <a:pt x="359" y="2093"/>
                    <a:pt x="192" y="2761"/>
                  </a:cubicBezTo>
                  <a:cubicBezTo>
                    <a:pt x="0" y="3521"/>
                    <a:pt x="1265" y="4289"/>
                    <a:pt x="1152" y="4861"/>
                  </a:cubicBezTo>
                  <a:cubicBezTo>
                    <a:pt x="1060" y="5337"/>
                    <a:pt x="513" y="5232"/>
                    <a:pt x="480" y="5804"/>
                  </a:cubicBezTo>
                  <a:cubicBezTo>
                    <a:pt x="438" y="6501"/>
                    <a:pt x="1682" y="6743"/>
                    <a:pt x="1824" y="7357"/>
                  </a:cubicBezTo>
                  <a:cubicBezTo>
                    <a:pt x="1937" y="7841"/>
                    <a:pt x="1248" y="8221"/>
                    <a:pt x="1970" y="8885"/>
                  </a:cubicBezTo>
                  <a:cubicBezTo>
                    <a:pt x="2075" y="8976"/>
                    <a:pt x="2296" y="9202"/>
                    <a:pt x="2559" y="9481"/>
                  </a:cubicBezTo>
                  <a:cubicBezTo>
                    <a:pt x="2588" y="9511"/>
                    <a:pt x="3081" y="10041"/>
                    <a:pt x="3210" y="10183"/>
                  </a:cubicBezTo>
                  <a:cubicBezTo>
                    <a:pt x="3473" y="10479"/>
                    <a:pt x="3723" y="10780"/>
                    <a:pt x="3907" y="11030"/>
                  </a:cubicBezTo>
                  <a:lnTo>
                    <a:pt x="3907" y="7290"/>
                  </a:lnTo>
                  <a:lnTo>
                    <a:pt x="3548" y="6931"/>
                  </a:lnTo>
                  <a:cubicBezTo>
                    <a:pt x="3331" y="6714"/>
                    <a:pt x="3206" y="6414"/>
                    <a:pt x="3206" y="6105"/>
                  </a:cubicBezTo>
                  <a:lnTo>
                    <a:pt x="3206" y="299"/>
                  </a:lnTo>
                  <a:cubicBezTo>
                    <a:pt x="3206" y="116"/>
                    <a:pt x="3063" y="0"/>
                    <a:pt x="29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0"/>
            <p:cNvSpPr/>
            <p:nvPr/>
          </p:nvSpPr>
          <p:spPr>
            <a:xfrm>
              <a:off x="7320200" y="3554750"/>
              <a:ext cx="45125" cy="40900"/>
            </a:xfrm>
            <a:custGeom>
              <a:avLst/>
              <a:gdLst/>
              <a:ahLst/>
              <a:cxnLst/>
              <a:rect l="l" t="t" r="r" b="b"/>
              <a:pathLst>
                <a:path w="1805" h="1636" extrusionOk="0">
                  <a:moveTo>
                    <a:pt x="327" y="0"/>
                  </a:moveTo>
                  <a:cubicBezTo>
                    <a:pt x="150" y="0"/>
                    <a:pt x="1" y="226"/>
                    <a:pt x="155" y="396"/>
                  </a:cubicBezTo>
                  <a:lnTo>
                    <a:pt x="1328" y="1569"/>
                  </a:lnTo>
                  <a:cubicBezTo>
                    <a:pt x="1370" y="1611"/>
                    <a:pt x="1429" y="1636"/>
                    <a:pt x="1491" y="1636"/>
                  </a:cubicBezTo>
                  <a:cubicBezTo>
                    <a:pt x="1700" y="1636"/>
                    <a:pt x="1804" y="1386"/>
                    <a:pt x="1658" y="1235"/>
                  </a:cubicBezTo>
                  <a:lnTo>
                    <a:pt x="485" y="67"/>
                  </a:lnTo>
                  <a:cubicBezTo>
                    <a:pt x="435" y="20"/>
                    <a:pt x="380" y="0"/>
                    <a:pt x="327" y="0"/>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0"/>
            <p:cNvSpPr/>
            <p:nvPr/>
          </p:nvSpPr>
          <p:spPr>
            <a:xfrm>
              <a:off x="7349750" y="3525625"/>
              <a:ext cx="44900" cy="40725"/>
            </a:xfrm>
            <a:custGeom>
              <a:avLst/>
              <a:gdLst/>
              <a:ahLst/>
              <a:cxnLst/>
              <a:rect l="l" t="t" r="r" b="b"/>
              <a:pathLst>
                <a:path w="1796" h="1629" extrusionOk="0">
                  <a:moveTo>
                    <a:pt x="1467" y="1"/>
                  </a:moveTo>
                  <a:cubicBezTo>
                    <a:pt x="1415" y="1"/>
                    <a:pt x="1361" y="20"/>
                    <a:pt x="1311" y="67"/>
                  </a:cubicBezTo>
                  <a:lnTo>
                    <a:pt x="146" y="1232"/>
                  </a:lnTo>
                  <a:cubicBezTo>
                    <a:pt x="0" y="1378"/>
                    <a:pt x="101" y="1628"/>
                    <a:pt x="309" y="1628"/>
                  </a:cubicBezTo>
                  <a:cubicBezTo>
                    <a:pt x="372" y="1628"/>
                    <a:pt x="430" y="1603"/>
                    <a:pt x="476" y="1561"/>
                  </a:cubicBezTo>
                  <a:lnTo>
                    <a:pt x="1641" y="397"/>
                  </a:lnTo>
                  <a:cubicBezTo>
                    <a:pt x="1795" y="226"/>
                    <a:pt x="1644" y="1"/>
                    <a:pt x="1467"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0"/>
            <p:cNvSpPr/>
            <p:nvPr/>
          </p:nvSpPr>
          <p:spPr>
            <a:xfrm>
              <a:off x="7302000" y="3466750"/>
              <a:ext cx="63325" cy="58675"/>
            </a:xfrm>
            <a:custGeom>
              <a:avLst/>
              <a:gdLst/>
              <a:ahLst/>
              <a:cxnLst/>
              <a:rect l="l" t="t" r="r" b="b"/>
              <a:pathLst>
                <a:path w="2533" h="2347" extrusionOk="0">
                  <a:moveTo>
                    <a:pt x="343" y="1"/>
                  </a:moveTo>
                  <a:cubicBezTo>
                    <a:pt x="160" y="1"/>
                    <a:pt x="1" y="244"/>
                    <a:pt x="182" y="410"/>
                  </a:cubicBezTo>
                  <a:lnTo>
                    <a:pt x="2056" y="2280"/>
                  </a:lnTo>
                  <a:cubicBezTo>
                    <a:pt x="2098" y="2322"/>
                    <a:pt x="2157" y="2347"/>
                    <a:pt x="2219" y="2347"/>
                  </a:cubicBezTo>
                  <a:cubicBezTo>
                    <a:pt x="2428" y="2347"/>
                    <a:pt x="2532" y="2096"/>
                    <a:pt x="2386" y="1950"/>
                  </a:cubicBezTo>
                  <a:lnTo>
                    <a:pt x="512" y="80"/>
                  </a:lnTo>
                  <a:cubicBezTo>
                    <a:pt x="460" y="24"/>
                    <a:pt x="400" y="1"/>
                    <a:pt x="343"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0"/>
            <p:cNvSpPr/>
            <p:nvPr/>
          </p:nvSpPr>
          <p:spPr>
            <a:xfrm>
              <a:off x="7349750" y="3449600"/>
              <a:ext cx="56600" cy="52450"/>
            </a:xfrm>
            <a:custGeom>
              <a:avLst/>
              <a:gdLst/>
              <a:ahLst/>
              <a:cxnLst/>
              <a:rect l="l" t="t" r="r" b="b"/>
              <a:pathLst>
                <a:path w="2264" h="2098" extrusionOk="0">
                  <a:moveTo>
                    <a:pt x="1933" y="1"/>
                  </a:moveTo>
                  <a:cubicBezTo>
                    <a:pt x="1881" y="1"/>
                    <a:pt x="1827" y="20"/>
                    <a:pt x="1778" y="65"/>
                  </a:cubicBezTo>
                  <a:lnTo>
                    <a:pt x="146" y="1697"/>
                  </a:lnTo>
                  <a:cubicBezTo>
                    <a:pt x="0" y="1847"/>
                    <a:pt x="101" y="2098"/>
                    <a:pt x="309" y="2098"/>
                  </a:cubicBezTo>
                  <a:cubicBezTo>
                    <a:pt x="372" y="2098"/>
                    <a:pt x="430" y="2073"/>
                    <a:pt x="476" y="2027"/>
                  </a:cubicBezTo>
                  <a:lnTo>
                    <a:pt x="2108" y="395"/>
                  </a:lnTo>
                  <a:cubicBezTo>
                    <a:pt x="2263" y="227"/>
                    <a:pt x="2111" y="1"/>
                    <a:pt x="1933"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0"/>
            <p:cNvSpPr/>
            <p:nvPr/>
          </p:nvSpPr>
          <p:spPr>
            <a:xfrm>
              <a:off x="7351525" y="3420300"/>
              <a:ext cx="11800" cy="309550"/>
            </a:xfrm>
            <a:custGeom>
              <a:avLst/>
              <a:gdLst/>
              <a:ahLst/>
              <a:cxnLst/>
              <a:rect l="l" t="t" r="r" b="b"/>
              <a:pathLst>
                <a:path w="472" h="12382" extrusionOk="0">
                  <a:moveTo>
                    <a:pt x="236" y="1"/>
                  </a:moveTo>
                  <a:cubicBezTo>
                    <a:pt x="118" y="1"/>
                    <a:pt x="0" y="79"/>
                    <a:pt x="0" y="235"/>
                  </a:cubicBezTo>
                  <a:lnTo>
                    <a:pt x="0" y="12148"/>
                  </a:lnTo>
                  <a:cubicBezTo>
                    <a:pt x="0" y="12278"/>
                    <a:pt x="105" y="12382"/>
                    <a:pt x="234" y="12382"/>
                  </a:cubicBezTo>
                  <a:cubicBezTo>
                    <a:pt x="237" y="12382"/>
                    <a:pt x="239" y="12382"/>
                    <a:pt x="241" y="12382"/>
                  </a:cubicBezTo>
                  <a:cubicBezTo>
                    <a:pt x="371" y="12382"/>
                    <a:pt x="472" y="12275"/>
                    <a:pt x="472" y="12148"/>
                  </a:cubicBezTo>
                  <a:lnTo>
                    <a:pt x="472" y="235"/>
                  </a:lnTo>
                  <a:cubicBezTo>
                    <a:pt x="472" y="79"/>
                    <a:pt x="354" y="1"/>
                    <a:pt x="236"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7" name="Google Shape;2777;p40"/>
          <p:cNvGrpSpPr/>
          <p:nvPr/>
        </p:nvGrpSpPr>
        <p:grpSpPr>
          <a:xfrm>
            <a:off x="3231358" y="1694070"/>
            <a:ext cx="230630" cy="434439"/>
            <a:chOff x="7259700" y="3361900"/>
            <a:chExt cx="195350" cy="367950"/>
          </a:xfrm>
        </p:grpSpPr>
        <p:sp>
          <p:nvSpPr>
            <p:cNvPr id="2778" name="Google Shape;2778;p40"/>
            <p:cNvSpPr/>
            <p:nvPr/>
          </p:nvSpPr>
          <p:spPr>
            <a:xfrm>
              <a:off x="7259700" y="3361900"/>
              <a:ext cx="195350" cy="297950"/>
            </a:xfrm>
            <a:custGeom>
              <a:avLst/>
              <a:gdLst/>
              <a:ahLst/>
              <a:cxnLst/>
              <a:rect l="l" t="t" r="r" b="b"/>
              <a:pathLst>
                <a:path w="7814" h="11918" extrusionOk="0">
                  <a:moveTo>
                    <a:pt x="3907" y="0"/>
                  </a:moveTo>
                  <a:cubicBezTo>
                    <a:pt x="3193" y="0"/>
                    <a:pt x="3114" y="660"/>
                    <a:pt x="2705" y="956"/>
                  </a:cubicBezTo>
                  <a:cubicBezTo>
                    <a:pt x="2275" y="1273"/>
                    <a:pt x="1816" y="981"/>
                    <a:pt x="1428" y="1340"/>
                  </a:cubicBezTo>
                  <a:cubicBezTo>
                    <a:pt x="1014" y="1724"/>
                    <a:pt x="1315" y="2050"/>
                    <a:pt x="1098" y="2571"/>
                  </a:cubicBezTo>
                  <a:cubicBezTo>
                    <a:pt x="914" y="3018"/>
                    <a:pt x="359" y="2980"/>
                    <a:pt x="192" y="3648"/>
                  </a:cubicBezTo>
                  <a:cubicBezTo>
                    <a:pt x="0" y="4408"/>
                    <a:pt x="1265" y="5176"/>
                    <a:pt x="1152" y="5748"/>
                  </a:cubicBezTo>
                  <a:cubicBezTo>
                    <a:pt x="1060" y="6219"/>
                    <a:pt x="513" y="6119"/>
                    <a:pt x="480" y="6691"/>
                  </a:cubicBezTo>
                  <a:cubicBezTo>
                    <a:pt x="438" y="7384"/>
                    <a:pt x="1682" y="7630"/>
                    <a:pt x="1824" y="8244"/>
                  </a:cubicBezTo>
                  <a:cubicBezTo>
                    <a:pt x="1937" y="8728"/>
                    <a:pt x="1248" y="9108"/>
                    <a:pt x="1970" y="9767"/>
                  </a:cubicBezTo>
                  <a:cubicBezTo>
                    <a:pt x="2242" y="10022"/>
                    <a:pt x="3369" y="11187"/>
                    <a:pt x="3907" y="11917"/>
                  </a:cubicBezTo>
                  <a:cubicBezTo>
                    <a:pt x="4450" y="11182"/>
                    <a:pt x="5573" y="10022"/>
                    <a:pt x="5844" y="9767"/>
                  </a:cubicBezTo>
                  <a:cubicBezTo>
                    <a:pt x="6566" y="9108"/>
                    <a:pt x="5877" y="8728"/>
                    <a:pt x="5990" y="8244"/>
                  </a:cubicBezTo>
                  <a:cubicBezTo>
                    <a:pt x="6132" y="7630"/>
                    <a:pt x="7372" y="7384"/>
                    <a:pt x="7334" y="6691"/>
                  </a:cubicBezTo>
                  <a:cubicBezTo>
                    <a:pt x="7301" y="6119"/>
                    <a:pt x="6754" y="6224"/>
                    <a:pt x="6662" y="5748"/>
                  </a:cubicBezTo>
                  <a:cubicBezTo>
                    <a:pt x="6549" y="5176"/>
                    <a:pt x="7814" y="4408"/>
                    <a:pt x="7622" y="3648"/>
                  </a:cubicBezTo>
                  <a:cubicBezTo>
                    <a:pt x="7451" y="2980"/>
                    <a:pt x="6900" y="3018"/>
                    <a:pt x="6716" y="2571"/>
                  </a:cubicBezTo>
                  <a:cubicBezTo>
                    <a:pt x="6499" y="2045"/>
                    <a:pt x="6800" y="1724"/>
                    <a:pt x="6386" y="1340"/>
                  </a:cubicBezTo>
                  <a:cubicBezTo>
                    <a:pt x="5994" y="981"/>
                    <a:pt x="5539" y="1269"/>
                    <a:pt x="5105" y="956"/>
                  </a:cubicBezTo>
                  <a:cubicBezTo>
                    <a:pt x="4700" y="660"/>
                    <a:pt x="4617" y="0"/>
                    <a:pt x="3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0"/>
            <p:cNvSpPr/>
            <p:nvPr/>
          </p:nvSpPr>
          <p:spPr>
            <a:xfrm>
              <a:off x="7259700" y="3384075"/>
              <a:ext cx="97700" cy="275775"/>
            </a:xfrm>
            <a:custGeom>
              <a:avLst/>
              <a:gdLst/>
              <a:ahLst/>
              <a:cxnLst/>
              <a:rect l="l" t="t" r="r" b="b"/>
              <a:pathLst>
                <a:path w="3908" h="11031" extrusionOk="0">
                  <a:moveTo>
                    <a:pt x="2907" y="0"/>
                  </a:moveTo>
                  <a:cubicBezTo>
                    <a:pt x="2841" y="0"/>
                    <a:pt x="2774" y="20"/>
                    <a:pt x="2713" y="65"/>
                  </a:cubicBezTo>
                  <a:lnTo>
                    <a:pt x="2705" y="69"/>
                  </a:lnTo>
                  <a:cubicBezTo>
                    <a:pt x="2275" y="382"/>
                    <a:pt x="1820" y="94"/>
                    <a:pt x="1428" y="457"/>
                  </a:cubicBezTo>
                  <a:cubicBezTo>
                    <a:pt x="1014" y="837"/>
                    <a:pt x="1315" y="1158"/>
                    <a:pt x="1098" y="1684"/>
                  </a:cubicBezTo>
                  <a:cubicBezTo>
                    <a:pt x="914" y="2131"/>
                    <a:pt x="359" y="2093"/>
                    <a:pt x="192" y="2761"/>
                  </a:cubicBezTo>
                  <a:cubicBezTo>
                    <a:pt x="0" y="3521"/>
                    <a:pt x="1265" y="4289"/>
                    <a:pt x="1152" y="4861"/>
                  </a:cubicBezTo>
                  <a:cubicBezTo>
                    <a:pt x="1060" y="5337"/>
                    <a:pt x="513" y="5232"/>
                    <a:pt x="480" y="5804"/>
                  </a:cubicBezTo>
                  <a:cubicBezTo>
                    <a:pt x="438" y="6501"/>
                    <a:pt x="1682" y="6743"/>
                    <a:pt x="1824" y="7357"/>
                  </a:cubicBezTo>
                  <a:cubicBezTo>
                    <a:pt x="1937" y="7841"/>
                    <a:pt x="1248" y="8221"/>
                    <a:pt x="1970" y="8885"/>
                  </a:cubicBezTo>
                  <a:cubicBezTo>
                    <a:pt x="2075" y="8976"/>
                    <a:pt x="2296" y="9202"/>
                    <a:pt x="2559" y="9481"/>
                  </a:cubicBezTo>
                  <a:cubicBezTo>
                    <a:pt x="2588" y="9511"/>
                    <a:pt x="3081" y="10041"/>
                    <a:pt x="3210" y="10183"/>
                  </a:cubicBezTo>
                  <a:cubicBezTo>
                    <a:pt x="3473" y="10479"/>
                    <a:pt x="3723" y="10780"/>
                    <a:pt x="3907" y="11030"/>
                  </a:cubicBezTo>
                  <a:lnTo>
                    <a:pt x="3907" y="7290"/>
                  </a:lnTo>
                  <a:lnTo>
                    <a:pt x="3548" y="6931"/>
                  </a:lnTo>
                  <a:cubicBezTo>
                    <a:pt x="3331" y="6714"/>
                    <a:pt x="3206" y="6414"/>
                    <a:pt x="3206" y="6105"/>
                  </a:cubicBezTo>
                  <a:lnTo>
                    <a:pt x="3206" y="299"/>
                  </a:lnTo>
                  <a:cubicBezTo>
                    <a:pt x="3206" y="116"/>
                    <a:pt x="3063" y="0"/>
                    <a:pt x="29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0"/>
            <p:cNvSpPr/>
            <p:nvPr/>
          </p:nvSpPr>
          <p:spPr>
            <a:xfrm>
              <a:off x="7320200" y="3554750"/>
              <a:ext cx="45125" cy="40900"/>
            </a:xfrm>
            <a:custGeom>
              <a:avLst/>
              <a:gdLst/>
              <a:ahLst/>
              <a:cxnLst/>
              <a:rect l="l" t="t" r="r" b="b"/>
              <a:pathLst>
                <a:path w="1805" h="1636" extrusionOk="0">
                  <a:moveTo>
                    <a:pt x="327" y="0"/>
                  </a:moveTo>
                  <a:cubicBezTo>
                    <a:pt x="150" y="0"/>
                    <a:pt x="1" y="226"/>
                    <a:pt x="155" y="396"/>
                  </a:cubicBezTo>
                  <a:lnTo>
                    <a:pt x="1328" y="1569"/>
                  </a:lnTo>
                  <a:cubicBezTo>
                    <a:pt x="1370" y="1611"/>
                    <a:pt x="1429" y="1636"/>
                    <a:pt x="1491" y="1636"/>
                  </a:cubicBezTo>
                  <a:cubicBezTo>
                    <a:pt x="1700" y="1636"/>
                    <a:pt x="1804" y="1386"/>
                    <a:pt x="1658" y="1235"/>
                  </a:cubicBezTo>
                  <a:lnTo>
                    <a:pt x="485" y="67"/>
                  </a:lnTo>
                  <a:cubicBezTo>
                    <a:pt x="435" y="20"/>
                    <a:pt x="380" y="0"/>
                    <a:pt x="327" y="0"/>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0"/>
            <p:cNvSpPr/>
            <p:nvPr/>
          </p:nvSpPr>
          <p:spPr>
            <a:xfrm>
              <a:off x="7349750" y="3525625"/>
              <a:ext cx="44900" cy="40725"/>
            </a:xfrm>
            <a:custGeom>
              <a:avLst/>
              <a:gdLst/>
              <a:ahLst/>
              <a:cxnLst/>
              <a:rect l="l" t="t" r="r" b="b"/>
              <a:pathLst>
                <a:path w="1796" h="1629" extrusionOk="0">
                  <a:moveTo>
                    <a:pt x="1467" y="1"/>
                  </a:moveTo>
                  <a:cubicBezTo>
                    <a:pt x="1415" y="1"/>
                    <a:pt x="1361" y="20"/>
                    <a:pt x="1311" y="67"/>
                  </a:cubicBezTo>
                  <a:lnTo>
                    <a:pt x="146" y="1232"/>
                  </a:lnTo>
                  <a:cubicBezTo>
                    <a:pt x="0" y="1378"/>
                    <a:pt x="101" y="1628"/>
                    <a:pt x="309" y="1628"/>
                  </a:cubicBezTo>
                  <a:cubicBezTo>
                    <a:pt x="372" y="1628"/>
                    <a:pt x="430" y="1603"/>
                    <a:pt x="476" y="1561"/>
                  </a:cubicBezTo>
                  <a:lnTo>
                    <a:pt x="1641" y="397"/>
                  </a:lnTo>
                  <a:cubicBezTo>
                    <a:pt x="1795" y="226"/>
                    <a:pt x="1644" y="1"/>
                    <a:pt x="1467"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0"/>
            <p:cNvSpPr/>
            <p:nvPr/>
          </p:nvSpPr>
          <p:spPr>
            <a:xfrm>
              <a:off x="7302000" y="3466750"/>
              <a:ext cx="63325" cy="58675"/>
            </a:xfrm>
            <a:custGeom>
              <a:avLst/>
              <a:gdLst/>
              <a:ahLst/>
              <a:cxnLst/>
              <a:rect l="l" t="t" r="r" b="b"/>
              <a:pathLst>
                <a:path w="2533" h="2347" extrusionOk="0">
                  <a:moveTo>
                    <a:pt x="343" y="1"/>
                  </a:moveTo>
                  <a:cubicBezTo>
                    <a:pt x="160" y="1"/>
                    <a:pt x="1" y="244"/>
                    <a:pt x="182" y="410"/>
                  </a:cubicBezTo>
                  <a:lnTo>
                    <a:pt x="2056" y="2280"/>
                  </a:lnTo>
                  <a:cubicBezTo>
                    <a:pt x="2098" y="2322"/>
                    <a:pt x="2157" y="2347"/>
                    <a:pt x="2219" y="2347"/>
                  </a:cubicBezTo>
                  <a:cubicBezTo>
                    <a:pt x="2428" y="2347"/>
                    <a:pt x="2532" y="2096"/>
                    <a:pt x="2386" y="1950"/>
                  </a:cubicBezTo>
                  <a:lnTo>
                    <a:pt x="512" y="80"/>
                  </a:lnTo>
                  <a:cubicBezTo>
                    <a:pt x="460" y="24"/>
                    <a:pt x="400" y="1"/>
                    <a:pt x="343"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0"/>
            <p:cNvSpPr/>
            <p:nvPr/>
          </p:nvSpPr>
          <p:spPr>
            <a:xfrm>
              <a:off x="7349750" y="3449600"/>
              <a:ext cx="56600" cy="52450"/>
            </a:xfrm>
            <a:custGeom>
              <a:avLst/>
              <a:gdLst/>
              <a:ahLst/>
              <a:cxnLst/>
              <a:rect l="l" t="t" r="r" b="b"/>
              <a:pathLst>
                <a:path w="2264" h="2098" extrusionOk="0">
                  <a:moveTo>
                    <a:pt x="1933" y="1"/>
                  </a:moveTo>
                  <a:cubicBezTo>
                    <a:pt x="1881" y="1"/>
                    <a:pt x="1827" y="20"/>
                    <a:pt x="1778" y="65"/>
                  </a:cubicBezTo>
                  <a:lnTo>
                    <a:pt x="146" y="1697"/>
                  </a:lnTo>
                  <a:cubicBezTo>
                    <a:pt x="0" y="1847"/>
                    <a:pt x="101" y="2098"/>
                    <a:pt x="309" y="2098"/>
                  </a:cubicBezTo>
                  <a:cubicBezTo>
                    <a:pt x="372" y="2098"/>
                    <a:pt x="430" y="2073"/>
                    <a:pt x="476" y="2027"/>
                  </a:cubicBezTo>
                  <a:lnTo>
                    <a:pt x="2108" y="395"/>
                  </a:lnTo>
                  <a:cubicBezTo>
                    <a:pt x="2263" y="227"/>
                    <a:pt x="2111" y="1"/>
                    <a:pt x="1933"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0"/>
            <p:cNvSpPr/>
            <p:nvPr/>
          </p:nvSpPr>
          <p:spPr>
            <a:xfrm>
              <a:off x="7351525" y="3420300"/>
              <a:ext cx="11800" cy="309550"/>
            </a:xfrm>
            <a:custGeom>
              <a:avLst/>
              <a:gdLst/>
              <a:ahLst/>
              <a:cxnLst/>
              <a:rect l="l" t="t" r="r" b="b"/>
              <a:pathLst>
                <a:path w="472" h="12382" extrusionOk="0">
                  <a:moveTo>
                    <a:pt x="236" y="1"/>
                  </a:moveTo>
                  <a:cubicBezTo>
                    <a:pt x="118" y="1"/>
                    <a:pt x="0" y="79"/>
                    <a:pt x="0" y="235"/>
                  </a:cubicBezTo>
                  <a:lnTo>
                    <a:pt x="0" y="12148"/>
                  </a:lnTo>
                  <a:cubicBezTo>
                    <a:pt x="0" y="12278"/>
                    <a:pt x="105" y="12382"/>
                    <a:pt x="234" y="12382"/>
                  </a:cubicBezTo>
                  <a:cubicBezTo>
                    <a:pt x="237" y="12382"/>
                    <a:pt x="239" y="12382"/>
                    <a:pt x="241" y="12382"/>
                  </a:cubicBezTo>
                  <a:cubicBezTo>
                    <a:pt x="371" y="12382"/>
                    <a:pt x="472" y="12275"/>
                    <a:pt x="472" y="12148"/>
                  </a:cubicBezTo>
                  <a:lnTo>
                    <a:pt x="472" y="235"/>
                  </a:lnTo>
                  <a:cubicBezTo>
                    <a:pt x="472" y="79"/>
                    <a:pt x="354" y="1"/>
                    <a:pt x="236"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5" name="Google Shape;2785;p40"/>
          <p:cNvGrpSpPr/>
          <p:nvPr/>
        </p:nvGrpSpPr>
        <p:grpSpPr>
          <a:xfrm>
            <a:off x="3927433" y="2605745"/>
            <a:ext cx="230630" cy="434439"/>
            <a:chOff x="7259700" y="3361900"/>
            <a:chExt cx="195350" cy="367950"/>
          </a:xfrm>
        </p:grpSpPr>
        <p:sp>
          <p:nvSpPr>
            <p:cNvPr id="2786" name="Google Shape;2786;p40"/>
            <p:cNvSpPr/>
            <p:nvPr/>
          </p:nvSpPr>
          <p:spPr>
            <a:xfrm>
              <a:off x="7259700" y="3361900"/>
              <a:ext cx="195350" cy="297950"/>
            </a:xfrm>
            <a:custGeom>
              <a:avLst/>
              <a:gdLst/>
              <a:ahLst/>
              <a:cxnLst/>
              <a:rect l="l" t="t" r="r" b="b"/>
              <a:pathLst>
                <a:path w="7814" h="11918" extrusionOk="0">
                  <a:moveTo>
                    <a:pt x="3907" y="0"/>
                  </a:moveTo>
                  <a:cubicBezTo>
                    <a:pt x="3193" y="0"/>
                    <a:pt x="3114" y="660"/>
                    <a:pt x="2705" y="956"/>
                  </a:cubicBezTo>
                  <a:cubicBezTo>
                    <a:pt x="2275" y="1273"/>
                    <a:pt x="1816" y="981"/>
                    <a:pt x="1428" y="1340"/>
                  </a:cubicBezTo>
                  <a:cubicBezTo>
                    <a:pt x="1014" y="1724"/>
                    <a:pt x="1315" y="2050"/>
                    <a:pt x="1098" y="2571"/>
                  </a:cubicBezTo>
                  <a:cubicBezTo>
                    <a:pt x="914" y="3018"/>
                    <a:pt x="359" y="2980"/>
                    <a:pt x="192" y="3648"/>
                  </a:cubicBezTo>
                  <a:cubicBezTo>
                    <a:pt x="0" y="4408"/>
                    <a:pt x="1265" y="5176"/>
                    <a:pt x="1152" y="5748"/>
                  </a:cubicBezTo>
                  <a:cubicBezTo>
                    <a:pt x="1060" y="6219"/>
                    <a:pt x="513" y="6119"/>
                    <a:pt x="480" y="6691"/>
                  </a:cubicBezTo>
                  <a:cubicBezTo>
                    <a:pt x="438" y="7384"/>
                    <a:pt x="1682" y="7630"/>
                    <a:pt x="1824" y="8244"/>
                  </a:cubicBezTo>
                  <a:cubicBezTo>
                    <a:pt x="1937" y="8728"/>
                    <a:pt x="1248" y="9108"/>
                    <a:pt x="1970" y="9767"/>
                  </a:cubicBezTo>
                  <a:cubicBezTo>
                    <a:pt x="2242" y="10022"/>
                    <a:pt x="3369" y="11187"/>
                    <a:pt x="3907" y="11917"/>
                  </a:cubicBezTo>
                  <a:cubicBezTo>
                    <a:pt x="4450" y="11182"/>
                    <a:pt x="5573" y="10022"/>
                    <a:pt x="5844" y="9767"/>
                  </a:cubicBezTo>
                  <a:cubicBezTo>
                    <a:pt x="6566" y="9108"/>
                    <a:pt x="5877" y="8728"/>
                    <a:pt x="5990" y="8244"/>
                  </a:cubicBezTo>
                  <a:cubicBezTo>
                    <a:pt x="6132" y="7630"/>
                    <a:pt x="7372" y="7384"/>
                    <a:pt x="7334" y="6691"/>
                  </a:cubicBezTo>
                  <a:cubicBezTo>
                    <a:pt x="7301" y="6119"/>
                    <a:pt x="6754" y="6224"/>
                    <a:pt x="6662" y="5748"/>
                  </a:cubicBezTo>
                  <a:cubicBezTo>
                    <a:pt x="6549" y="5176"/>
                    <a:pt x="7814" y="4408"/>
                    <a:pt x="7622" y="3648"/>
                  </a:cubicBezTo>
                  <a:cubicBezTo>
                    <a:pt x="7451" y="2980"/>
                    <a:pt x="6900" y="3018"/>
                    <a:pt x="6716" y="2571"/>
                  </a:cubicBezTo>
                  <a:cubicBezTo>
                    <a:pt x="6499" y="2045"/>
                    <a:pt x="6800" y="1724"/>
                    <a:pt x="6386" y="1340"/>
                  </a:cubicBezTo>
                  <a:cubicBezTo>
                    <a:pt x="5994" y="981"/>
                    <a:pt x="5539" y="1269"/>
                    <a:pt x="5105" y="956"/>
                  </a:cubicBezTo>
                  <a:cubicBezTo>
                    <a:pt x="4700" y="660"/>
                    <a:pt x="4617" y="0"/>
                    <a:pt x="3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0"/>
            <p:cNvSpPr/>
            <p:nvPr/>
          </p:nvSpPr>
          <p:spPr>
            <a:xfrm>
              <a:off x="7259700" y="3384075"/>
              <a:ext cx="97700" cy="275775"/>
            </a:xfrm>
            <a:custGeom>
              <a:avLst/>
              <a:gdLst/>
              <a:ahLst/>
              <a:cxnLst/>
              <a:rect l="l" t="t" r="r" b="b"/>
              <a:pathLst>
                <a:path w="3908" h="11031" extrusionOk="0">
                  <a:moveTo>
                    <a:pt x="2907" y="0"/>
                  </a:moveTo>
                  <a:cubicBezTo>
                    <a:pt x="2841" y="0"/>
                    <a:pt x="2774" y="20"/>
                    <a:pt x="2713" y="65"/>
                  </a:cubicBezTo>
                  <a:lnTo>
                    <a:pt x="2705" y="69"/>
                  </a:lnTo>
                  <a:cubicBezTo>
                    <a:pt x="2275" y="382"/>
                    <a:pt x="1820" y="94"/>
                    <a:pt x="1428" y="457"/>
                  </a:cubicBezTo>
                  <a:cubicBezTo>
                    <a:pt x="1014" y="837"/>
                    <a:pt x="1315" y="1158"/>
                    <a:pt x="1098" y="1684"/>
                  </a:cubicBezTo>
                  <a:cubicBezTo>
                    <a:pt x="914" y="2131"/>
                    <a:pt x="359" y="2093"/>
                    <a:pt x="192" y="2761"/>
                  </a:cubicBezTo>
                  <a:cubicBezTo>
                    <a:pt x="0" y="3521"/>
                    <a:pt x="1265" y="4289"/>
                    <a:pt x="1152" y="4861"/>
                  </a:cubicBezTo>
                  <a:cubicBezTo>
                    <a:pt x="1060" y="5337"/>
                    <a:pt x="513" y="5232"/>
                    <a:pt x="480" y="5804"/>
                  </a:cubicBezTo>
                  <a:cubicBezTo>
                    <a:pt x="438" y="6501"/>
                    <a:pt x="1682" y="6743"/>
                    <a:pt x="1824" y="7357"/>
                  </a:cubicBezTo>
                  <a:cubicBezTo>
                    <a:pt x="1937" y="7841"/>
                    <a:pt x="1248" y="8221"/>
                    <a:pt x="1970" y="8885"/>
                  </a:cubicBezTo>
                  <a:cubicBezTo>
                    <a:pt x="2075" y="8976"/>
                    <a:pt x="2296" y="9202"/>
                    <a:pt x="2559" y="9481"/>
                  </a:cubicBezTo>
                  <a:cubicBezTo>
                    <a:pt x="2588" y="9511"/>
                    <a:pt x="3081" y="10041"/>
                    <a:pt x="3210" y="10183"/>
                  </a:cubicBezTo>
                  <a:cubicBezTo>
                    <a:pt x="3473" y="10479"/>
                    <a:pt x="3723" y="10780"/>
                    <a:pt x="3907" y="11030"/>
                  </a:cubicBezTo>
                  <a:lnTo>
                    <a:pt x="3907" y="7290"/>
                  </a:lnTo>
                  <a:lnTo>
                    <a:pt x="3548" y="6931"/>
                  </a:lnTo>
                  <a:cubicBezTo>
                    <a:pt x="3331" y="6714"/>
                    <a:pt x="3206" y="6414"/>
                    <a:pt x="3206" y="6105"/>
                  </a:cubicBezTo>
                  <a:lnTo>
                    <a:pt x="3206" y="299"/>
                  </a:lnTo>
                  <a:cubicBezTo>
                    <a:pt x="3206" y="116"/>
                    <a:pt x="3063" y="0"/>
                    <a:pt x="29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0"/>
            <p:cNvSpPr/>
            <p:nvPr/>
          </p:nvSpPr>
          <p:spPr>
            <a:xfrm>
              <a:off x="7320200" y="3554750"/>
              <a:ext cx="45125" cy="40900"/>
            </a:xfrm>
            <a:custGeom>
              <a:avLst/>
              <a:gdLst/>
              <a:ahLst/>
              <a:cxnLst/>
              <a:rect l="l" t="t" r="r" b="b"/>
              <a:pathLst>
                <a:path w="1805" h="1636" extrusionOk="0">
                  <a:moveTo>
                    <a:pt x="327" y="0"/>
                  </a:moveTo>
                  <a:cubicBezTo>
                    <a:pt x="150" y="0"/>
                    <a:pt x="1" y="226"/>
                    <a:pt x="155" y="396"/>
                  </a:cubicBezTo>
                  <a:lnTo>
                    <a:pt x="1328" y="1569"/>
                  </a:lnTo>
                  <a:cubicBezTo>
                    <a:pt x="1370" y="1611"/>
                    <a:pt x="1429" y="1636"/>
                    <a:pt x="1491" y="1636"/>
                  </a:cubicBezTo>
                  <a:cubicBezTo>
                    <a:pt x="1700" y="1636"/>
                    <a:pt x="1804" y="1386"/>
                    <a:pt x="1658" y="1235"/>
                  </a:cubicBezTo>
                  <a:lnTo>
                    <a:pt x="485" y="67"/>
                  </a:lnTo>
                  <a:cubicBezTo>
                    <a:pt x="435" y="20"/>
                    <a:pt x="380" y="0"/>
                    <a:pt x="327" y="0"/>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0"/>
            <p:cNvSpPr/>
            <p:nvPr/>
          </p:nvSpPr>
          <p:spPr>
            <a:xfrm>
              <a:off x="7349750" y="3525625"/>
              <a:ext cx="44900" cy="40725"/>
            </a:xfrm>
            <a:custGeom>
              <a:avLst/>
              <a:gdLst/>
              <a:ahLst/>
              <a:cxnLst/>
              <a:rect l="l" t="t" r="r" b="b"/>
              <a:pathLst>
                <a:path w="1796" h="1629" extrusionOk="0">
                  <a:moveTo>
                    <a:pt x="1467" y="1"/>
                  </a:moveTo>
                  <a:cubicBezTo>
                    <a:pt x="1415" y="1"/>
                    <a:pt x="1361" y="20"/>
                    <a:pt x="1311" y="67"/>
                  </a:cubicBezTo>
                  <a:lnTo>
                    <a:pt x="146" y="1232"/>
                  </a:lnTo>
                  <a:cubicBezTo>
                    <a:pt x="0" y="1378"/>
                    <a:pt x="101" y="1628"/>
                    <a:pt x="309" y="1628"/>
                  </a:cubicBezTo>
                  <a:cubicBezTo>
                    <a:pt x="372" y="1628"/>
                    <a:pt x="430" y="1603"/>
                    <a:pt x="476" y="1561"/>
                  </a:cubicBezTo>
                  <a:lnTo>
                    <a:pt x="1641" y="397"/>
                  </a:lnTo>
                  <a:cubicBezTo>
                    <a:pt x="1795" y="226"/>
                    <a:pt x="1644" y="1"/>
                    <a:pt x="1467"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0"/>
            <p:cNvSpPr/>
            <p:nvPr/>
          </p:nvSpPr>
          <p:spPr>
            <a:xfrm>
              <a:off x="7302000" y="3466750"/>
              <a:ext cx="63325" cy="58675"/>
            </a:xfrm>
            <a:custGeom>
              <a:avLst/>
              <a:gdLst/>
              <a:ahLst/>
              <a:cxnLst/>
              <a:rect l="l" t="t" r="r" b="b"/>
              <a:pathLst>
                <a:path w="2533" h="2347" extrusionOk="0">
                  <a:moveTo>
                    <a:pt x="343" y="1"/>
                  </a:moveTo>
                  <a:cubicBezTo>
                    <a:pt x="160" y="1"/>
                    <a:pt x="1" y="244"/>
                    <a:pt x="182" y="410"/>
                  </a:cubicBezTo>
                  <a:lnTo>
                    <a:pt x="2056" y="2280"/>
                  </a:lnTo>
                  <a:cubicBezTo>
                    <a:pt x="2098" y="2322"/>
                    <a:pt x="2157" y="2347"/>
                    <a:pt x="2219" y="2347"/>
                  </a:cubicBezTo>
                  <a:cubicBezTo>
                    <a:pt x="2428" y="2347"/>
                    <a:pt x="2532" y="2096"/>
                    <a:pt x="2386" y="1950"/>
                  </a:cubicBezTo>
                  <a:lnTo>
                    <a:pt x="512" y="80"/>
                  </a:lnTo>
                  <a:cubicBezTo>
                    <a:pt x="460" y="24"/>
                    <a:pt x="400" y="1"/>
                    <a:pt x="343"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0"/>
            <p:cNvSpPr/>
            <p:nvPr/>
          </p:nvSpPr>
          <p:spPr>
            <a:xfrm>
              <a:off x="7349750" y="3449600"/>
              <a:ext cx="56600" cy="52450"/>
            </a:xfrm>
            <a:custGeom>
              <a:avLst/>
              <a:gdLst/>
              <a:ahLst/>
              <a:cxnLst/>
              <a:rect l="l" t="t" r="r" b="b"/>
              <a:pathLst>
                <a:path w="2264" h="2098" extrusionOk="0">
                  <a:moveTo>
                    <a:pt x="1933" y="1"/>
                  </a:moveTo>
                  <a:cubicBezTo>
                    <a:pt x="1881" y="1"/>
                    <a:pt x="1827" y="20"/>
                    <a:pt x="1778" y="65"/>
                  </a:cubicBezTo>
                  <a:lnTo>
                    <a:pt x="146" y="1697"/>
                  </a:lnTo>
                  <a:cubicBezTo>
                    <a:pt x="0" y="1847"/>
                    <a:pt x="101" y="2098"/>
                    <a:pt x="309" y="2098"/>
                  </a:cubicBezTo>
                  <a:cubicBezTo>
                    <a:pt x="372" y="2098"/>
                    <a:pt x="430" y="2073"/>
                    <a:pt x="476" y="2027"/>
                  </a:cubicBezTo>
                  <a:lnTo>
                    <a:pt x="2108" y="395"/>
                  </a:lnTo>
                  <a:cubicBezTo>
                    <a:pt x="2263" y="227"/>
                    <a:pt x="2111" y="1"/>
                    <a:pt x="1933"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0"/>
            <p:cNvSpPr/>
            <p:nvPr/>
          </p:nvSpPr>
          <p:spPr>
            <a:xfrm>
              <a:off x="7351525" y="3420300"/>
              <a:ext cx="11800" cy="309550"/>
            </a:xfrm>
            <a:custGeom>
              <a:avLst/>
              <a:gdLst/>
              <a:ahLst/>
              <a:cxnLst/>
              <a:rect l="l" t="t" r="r" b="b"/>
              <a:pathLst>
                <a:path w="472" h="12382" extrusionOk="0">
                  <a:moveTo>
                    <a:pt x="236" y="1"/>
                  </a:moveTo>
                  <a:cubicBezTo>
                    <a:pt x="118" y="1"/>
                    <a:pt x="0" y="79"/>
                    <a:pt x="0" y="235"/>
                  </a:cubicBezTo>
                  <a:lnTo>
                    <a:pt x="0" y="12148"/>
                  </a:lnTo>
                  <a:cubicBezTo>
                    <a:pt x="0" y="12278"/>
                    <a:pt x="105" y="12382"/>
                    <a:pt x="234" y="12382"/>
                  </a:cubicBezTo>
                  <a:cubicBezTo>
                    <a:pt x="237" y="12382"/>
                    <a:pt x="239" y="12382"/>
                    <a:pt x="241" y="12382"/>
                  </a:cubicBezTo>
                  <a:cubicBezTo>
                    <a:pt x="371" y="12382"/>
                    <a:pt x="472" y="12275"/>
                    <a:pt x="472" y="12148"/>
                  </a:cubicBezTo>
                  <a:lnTo>
                    <a:pt x="472" y="235"/>
                  </a:lnTo>
                  <a:cubicBezTo>
                    <a:pt x="472" y="79"/>
                    <a:pt x="354" y="1"/>
                    <a:pt x="236"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3" name="Google Shape;2793;p40"/>
          <p:cNvGrpSpPr/>
          <p:nvPr/>
        </p:nvGrpSpPr>
        <p:grpSpPr>
          <a:xfrm>
            <a:off x="5276433" y="1586120"/>
            <a:ext cx="230630" cy="434439"/>
            <a:chOff x="7259700" y="3361900"/>
            <a:chExt cx="195350" cy="367950"/>
          </a:xfrm>
        </p:grpSpPr>
        <p:sp>
          <p:nvSpPr>
            <p:cNvPr id="2794" name="Google Shape;2794;p40"/>
            <p:cNvSpPr/>
            <p:nvPr/>
          </p:nvSpPr>
          <p:spPr>
            <a:xfrm>
              <a:off x="7259700" y="3361900"/>
              <a:ext cx="195350" cy="297950"/>
            </a:xfrm>
            <a:custGeom>
              <a:avLst/>
              <a:gdLst/>
              <a:ahLst/>
              <a:cxnLst/>
              <a:rect l="l" t="t" r="r" b="b"/>
              <a:pathLst>
                <a:path w="7814" h="11918" extrusionOk="0">
                  <a:moveTo>
                    <a:pt x="3907" y="0"/>
                  </a:moveTo>
                  <a:cubicBezTo>
                    <a:pt x="3193" y="0"/>
                    <a:pt x="3114" y="660"/>
                    <a:pt x="2705" y="956"/>
                  </a:cubicBezTo>
                  <a:cubicBezTo>
                    <a:pt x="2275" y="1273"/>
                    <a:pt x="1816" y="981"/>
                    <a:pt x="1428" y="1340"/>
                  </a:cubicBezTo>
                  <a:cubicBezTo>
                    <a:pt x="1014" y="1724"/>
                    <a:pt x="1315" y="2050"/>
                    <a:pt x="1098" y="2571"/>
                  </a:cubicBezTo>
                  <a:cubicBezTo>
                    <a:pt x="914" y="3018"/>
                    <a:pt x="359" y="2980"/>
                    <a:pt x="192" y="3648"/>
                  </a:cubicBezTo>
                  <a:cubicBezTo>
                    <a:pt x="0" y="4408"/>
                    <a:pt x="1265" y="5176"/>
                    <a:pt x="1152" y="5748"/>
                  </a:cubicBezTo>
                  <a:cubicBezTo>
                    <a:pt x="1060" y="6219"/>
                    <a:pt x="513" y="6119"/>
                    <a:pt x="480" y="6691"/>
                  </a:cubicBezTo>
                  <a:cubicBezTo>
                    <a:pt x="438" y="7384"/>
                    <a:pt x="1682" y="7630"/>
                    <a:pt x="1824" y="8244"/>
                  </a:cubicBezTo>
                  <a:cubicBezTo>
                    <a:pt x="1937" y="8728"/>
                    <a:pt x="1248" y="9108"/>
                    <a:pt x="1970" y="9767"/>
                  </a:cubicBezTo>
                  <a:cubicBezTo>
                    <a:pt x="2242" y="10022"/>
                    <a:pt x="3369" y="11187"/>
                    <a:pt x="3907" y="11917"/>
                  </a:cubicBezTo>
                  <a:cubicBezTo>
                    <a:pt x="4450" y="11182"/>
                    <a:pt x="5573" y="10022"/>
                    <a:pt x="5844" y="9767"/>
                  </a:cubicBezTo>
                  <a:cubicBezTo>
                    <a:pt x="6566" y="9108"/>
                    <a:pt x="5877" y="8728"/>
                    <a:pt x="5990" y="8244"/>
                  </a:cubicBezTo>
                  <a:cubicBezTo>
                    <a:pt x="6132" y="7630"/>
                    <a:pt x="7372" y="7384"/>
                    <a:pt x="7334" y="6691"/>
                  </a:cubicBezTo>
                  <a:cubicBezTo>
                    <a:pt x="7301" y="6119"/>
                    <a:pt x="6754" y="6224"/>
                    <a:pt x="6662" y="5748"/>
                  </a:cubicBezTo>
                  <a:cubicBezTo>
                    <a:pt x="6549" y="5176"/>
                    <a:pt x="7814" y="4408"/>
                    <a:pt x="7622" y="3648"/>
                  </a:cubicBezTo>
                  <a:cubicBezTo>
                    <a:pt x="7451" y="2980"/>
                    <a:pt x="6900" y="3018"/>
                    <a:pt x="6716" y="2571"/>
                  </a:cubicBezTo>
                  <a:cubicBezTo>
                    <a:pt x="6499" y="2045"/>
                    <a:pt x="6800" y="1724"/>
                    <a:pt x="6386" y="1340"/>
                  </a:cubicBezTo>
                  <a:cubicBezTo>
                    <a:pt x="5994" y="981"/>
                    <a:pt x="5539" y="1269"/>
                    <a:pt x="5105" y="956"/>
                  </a:cubicBezTo>
                  <a:cubicBezTo>
                    <a:pt x="4700" y="660"/>
                    <a:pt x="4617" y="0"/>
                    <a:pt x="3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0"/>
            <p:cNvSpPr/>
            <p:nvPr/>
          </p:nvSpPr>
          <p:spPr>
            <a:xfrm>
              <a:off x="7259700" y="3384075"/>
              <a:ext cx="97700" cy="275775"/>
            </a:xfrm>
            <a:custGeom>
              <a:avLst/>
              <a:gdLst/>
              <a:ahLst/>
              <a:cxnLst/>
              <a:rect l="l" t="t" r="r" b="b"/>
              <a:pathLst>
                <a:path w="3908" h="11031" extrusionOk="0">
                  <a:moveTo>
                    <a:pt x="2907" y="0"/>
                  </a:moveTo>
                  <a:cubicBezTo>
                    <a:pt x="2841" y="0"/>
                    <a:pt x="2774" y="20"/>
                    <a:pt x="2713" y="65"/>
                  </a:cubicBezTo>
                  <a:lnTo>
                    <a:pt x="2705" y="69"/>
                  </a:lnTo>
                  <a:cubicBezTo>
                    <a:pt x="2275" y="382"/>
                    <a:pt x="1820" y="94"/>
                    <a:pt x="1428" y="457"/>
                  </a:cubicBezTo>
                  <a:cubicBezTo>
                    <a:pt x="1014" y="837"/>
                    <a:pt x="1315" y="1158"/>
                    <a:pt x="1098" y="1684"/>
                  </a:cubicBezTo>
                  <a:cubicBezTo>
                    <a:pt x="914" y="2131"/>
                    <a:pt x="359" y="2093"/>
                    <a:pt x="192" y="2761"/>
                  </a:cubicBezTo>
                  <a:cubicBezTo>
                    <a:pt x="0" y="3521"/>
                    <a:pt x="1265" y="4289"/>
                    <a:pt x="1152" y="4861"/>
                  </a:cubicBezTo>
                  <a:cubicBezTo>
                    <a:pt x="1060" y="5337"/>
                    <a:pt x="513" y="5232"/>
                    <a:pt x="480" y="5804"/>
                  </a:cubicBezTo>
                  <a:cubicBezTo>
                    <a:pt x="438" y="6501"/>
                    <a:pt x="1682" y="6743"/>
                    <a:pt x="1824" y="7357"/>
                  </a:cubicBezTo>
                  <a:cubicBezTo>
                    <a:pt x="1937" y="7841"/>
                    <a:pt x="1248" y="8221"/>
                    <a:pt x="1970" y="8885"/>
                  </a:cubicBezTo>
                  <a:cubicBezTo>
                    <a:pt x="2075" y="8976"/>
                    <a:pt x="2296" y="9202"/>
                    <a:pt x="2559" y="9481"/>
                  </a:cubicBezTo>
                  <a:cubicBezTo>
                    <a:pt x="2588" y="9511"/>
                    <a:pt x="3081" y="10041"/>
                    <a:pt x="3210" y="10183"/>
                  </a:cubicBezTo>
                  <a:cubicBezTo>
                    <a:pt x="3473" y="10479"/>
                    <a:pt x="3723" y="10780"/>
                    <a:pt x="3907" y="11030"/>
                  </a:cubicBezTo>
                  <a:lnTo>
                    <a:pt x="3907" y="7290"/>
                  </a:lnTo>
                  <a:lnTo>
                    <a:pt x="3548" y="6931"/>
                  </a:lnTo>
                  <a:cubicBezTo>
                    <a:pt x="3331" y="6714"/>
                    <a:pt x="3206" y="6414"/>
                    <a:pt x="3206" y="6105"/>
                  </a:cubicBezTo>
                  <a:lnTo>
                    <a:pt x="3206" y="299"/>
                  </a:lnTo>
                  <a:cubicBezTo>
                    <a:pt x="3206" y="116"/>
                    <a:pt x="3063" y="0"/>
                    <a:pt x="29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0"/>
            <p:cNvSpPr/>
            <p:nvPr/>
          </p:nvSpPr>
          <p:spPr>
            <a:xfrm>
              <a:off x="7320200" y="3554750"/>
              <a:ext cx="45125" cy="40900"/>
            </a:xfrm>
            <a:custGeom>
              <a:avLst/>
              <a:gdLst/>
              <a:ahLst/>
              <a:cxnLst/>
              <a:rect l="l" t="t" r="r" b="b"/>
              <a:pathLst>
                <a:path w="1805" h="1636" extrusionOk="0">
                  <a:moveTo>
                    <a:pt x="327" y="0"/>
                  </a:moveTo>
                  <a:cubicBezTo>
                    <a:pt x="150" y="0"/>
                    <a:pt x="1" y="226"/>
                    <a:pt x="155" y="396"/>
                  </a:cubicBezTo>
                  <a:lnTo>
                    <a:pt x="1328" y="1569"/>
                  </a:lnTo>
                  <a:cubicBezTo>
                    <a:pt x="1370" y="1611"/>
                    <a:pt x="1429" y="1636"/>
                    <a:pt x="1491" y="1636"/>
                  </a:cubicBezTo>
                  <a:cubicBezTo>
                    <a:pt x="1700" y="1636"/>
                    <a:pt x="1804" y="1386"/>
                    <a:pt x="1658" y="1235"/>
                  </a:cubicBezTo>
                  <a:lnTo>
                    <a:pt x="485" y="67"/>
                  </a:lnTo>
                  <a:cubicBezTo>
                    <a:pt x="435" y="20"/>
                    <a:pt x="380" y="0"/>
                    <a:pt x="327" y="0"/>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0"/>
            <p:cNvSpPr/>
            <p:nvPr/>
          </p:nvSpPr>
          <p:spPr>
            <a:xfrm>
              <a:off x="7349750" y="3525625"/>
              <a:ext cx="44900" cy="40725"/>
            </a:xfrm>
            <a:custGeom>
              <a:avLst/>
              <a:gdLst/>
              <a:ahLst/>
              <a:cxnLst/>
              <a:rect l="l" t="t" r="r" b="b"/>
              <a:pathLst>
                <a:path w="1796" h="1629" extrusionOk="0">
                  <a:moveTo>
                    <a:pt x="1467" y="1"/>
                  </a:moveTo>
                  <a:cubicBezTo>
                    <a:pt x="1415" y="1"/>
                    <a:pt x="1361" y="20"/>
                    <a:pt x="1311" y="67"/>
                  </a:cubicBezTo>
                  <a:lnTo>
                    <a:pt x="146" y="1232"/>
                  </a:lnTo>
                  <a:cubicBezTo>
                    <a:pt x="0" y="1378"/>
                    <a:pt x="101" y="1628"/>
                    <a:pt x="309" y="1628"/>
                  </a:cubicBezTo>
                  <a:cubicBezTo>
                    <a:pt x="372" y="1628"/>
                    <a:pt x="430" y="1603"/>
                    <a:pt x="476" y="1561"/>
                  </a:cubicBezTo>
                  <a:lnTo>
                    <a:pt x="1641" y="397"/>
                  </a:lnTo>
                  <a:cubicBezTo>
                    <a:pt x="1795" y="226"/>
                    <a:pt x="1644" y="1"/>
                    <a:pt x="1467"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0"/>
            <p:cNvSpPr/>
            <p:nvPr/>
          </p:nvSpPr>
          <p:spPr>
            <a:xfrm>
              <a:off x="7302000" y="3466750"/>
              <a:ext cx="63325" cy="58675"/>
            </a:xfrm>
            <a:custGeom>
              <a:avLst/>
              <a:gdLst/>
              <a:ahLst/>
              <a:cxnLst/>
              <a:rect l="l" t="t" r="r" b="b"/>
              <a:pathLst>
                <a:path w="2533" h="2347" extrusionOk="0">
                  <a:moveTo>
                    <a:pt x="343" y="1"/>
                  </a:moveTo>
                  <a:cubicBezTo>
                    <a:pt x="160" y="1"/>
                    <a:pt x="1" y="244"/>
                    <a:pt x="182" y="410"/>
                  </a:cubicBezTo>
                  <a:lnTo>
                    <a:pt x="2056" y="2280"/>
                  </a:lnTo>
                  <a:cubicBezTo>
                    <a:pt x="2098" y="2322"/>
                    <a:pt x="2157" y="2347"/>
                    <a:pt x="2219" y="2347"/>
                  </a:cubicBezTo>
                  <a:cubicBezTo>
                    <a:pt x="2428" y="2347"/>
                    <a:pt x="2532" y="2096"/>
                    <a:pt x="2386" y="1950"/>
                  </a:cubicBezTo>
                  <a:lnTo>
                    <a:pt x="512" y="80"/>
                  </a:lnTo>
                  <a:cubicBezTo>
                    <a:pt x="460" y="24"/>
                    <a:pt x="400" y="1"/>
                    <a:pt x="343"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0"/>
            <p:cNvSpPr/>
            <p:nvPr/>
          </p:nvSpPr>
          <p:spPr>
            <a:xfrm>
              <a:off x="7349750" y="3449600"/>
              <a:ext cx="56600" cy="52450"/>
            </a:xfrm>
            <a:custGeom>
              <a:avLst/>
              <a:gdLst/>
              <a:ahLst/>
              <a:cxnLst/>
              <a:rect l="l" t="t" r="r" b="b"/>
              <a:pathLst>
                <a:path w="2264" h="2098" extrusionOk="0">
                  <a:moveTo>
                    <a:pt x="1933" y="1"/>
                  </a:moveTo>
                  <a:cubicBezTo>
                    <a:pt x="1881" y="1"/>
                    <a:pt x="1827" y="20"/>
                    <a:pt x="1778" y="65"/>
                  </a:cubicBezTo>
                  <a:lnTo>
                    <a:pt x="146" y="1697"/>
                  </a:lnTo>
                  <a:cubicBezTo>
                    <a:pt x="0" y="1847"/>
                    <a:pt x="101" y="2098"/>
                    <a:pt x="309" y="2098"/>
                  </a:cubicBezTo>
                  <a:cubicBezTo>
                    <a:pt x="372" y="2098"/>
                    <a:pt x="430" y="2073"/>
                    <a:pt x="476" y="2027"/>
                  </a:cubicBezTo>
                  <a:lnTo>
                    <a:pt x="2108" y="395"/>
                  </a:lnTo>
                  <a:cubicBezTo>
                    <a:pt x="2263" y="227"/>
                    <a:pt x="2111" y="1"/>
                    <a:pt x="1933"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0"/>
            <p:cNvSpPr/>
            <p:nvPr/>
          </p:nvSpPr>
          <p:spPr>
            <a:xfrm>
              <a:off x="7351525" y="3420300"/>
              <a:ext cx="11800" cy="309550"/>
            </a:xfrm>
            <a:custGeom>
              <a:avLst/>
              <a:gdLst/>
              <a:ahLst/>
              <a:cxnLst/>
              <a:rect l="l" t="t" r="r" b="b"/>
              <a:pathLst>
                <a:path w="472" h="12382" extrusionOk="0">
                  <a:moveTo>
                    <a:pt x="236" y="1"/>
                  </a:moveTo>
                  <a:cubicBezTo>
                    <a:pt x="118" y="1"/>
                    <a:pt x="0" y="79"/>
                    <a:pt x="0" y="235"/>
                  </a:cubicBezTo>
                  <a:lnTo>
                    <a:pt x="0" y="12148"/>
                  </a:lnTo>
                  <a:cubicBezTo>
                    <a:pt x="0" y="12278"/>
                    <a:pt x="105" y="12382"/>
                    <a:pt x="234" y="12382"/>
                  </a:cubicBezTo>
                  <a:cubicBezTo>
                    <a:pt x="237" y="12382"/>
                    <a:pt x="239" y="12382"/>
                    <a:pt x="241" y="12382"/>
                  </a:cubicBezTo>
                  <a:cubicBezTo>
                    <a:pt x="371" y="12382"/>
                    <a:pt x="472" y="12275"/>
                    <a:pt x="472" y="12148"/>
                  </a:cubicBezTo>
                  <a:lnTo>
                    <a:pt x="472" y="235"/>
                  </a:lnTo>
                  <a:cubicBezTo>
                    <a:pt x="472" y="79"/>
                    <a:pt x="354" y="1"/>
                    <a:pt x="236"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1" name="Google Shape;2801;p40"/>
          <p:cNvGrpSpPr/>
          <p:nvPr/>
        </p:nvGrpSpPr>
        <p:grpSpPr>
          <a:xfrm>
            <a:off x="5011558" y="3538795"/>
            <a:ext cx="230630" cy="434439"/>
            <a:chOff x="7259700" y="3361900"/>
            <a:chExt cx="195350" cy="367950"/>
          </a:xfrm>
        </p:grpSpPr>
        <p:sp>
          <p:nvSpPr>
            <p:cNvPr id="2802" name="Google Shape;2802;p40"/>
            <p:cNvSpPr/>
            <p:nvPr/>
          </p:nvSpPr>
          <p:spPr>
            <a:xfrm>
              <a:off x="7259700" y="3361900"/>
              <a:ext cx="195350" cy="297950"/>
            </a:xfrm>
            <a:custGeom>
              <a:avLst/>
              <a:gdLst/>
              <a:ahLst/>
              <a:cxnLst/>
              <a:rect l="l" t="t" r="r" b="b"/>
              <a:pathLst>
                <a:path w="7814" h="11918" extrusionOk="0">
                  <a:moveTo>
                    <a:pt x="3907" y="0"/>
                  </a:moveTo>
                  <a:cubicBezTo>
                    <a:pt x="3193" y="0"/>
                    <a:pt x="3114" y="660"/>
                    <a:pt x="2705" y="956"/>
                  </a:cubicBezTo>
                  <a:cubicBezTo>
                    <a:pt x="2275" y="1273"/>
                    <a:pt x="1816" y="981"/>
                    <a:pt x="1428" y="1340"/>
                  </a:cubicBezTo>
                  <a:cubicBezTo>
                    <a:pt x="1014" y="1724"/>
                    <a:pt x="1315" y="2050"/>
                    <a:pt x="1098" y="2571"/>
                  </a:cubicBezTo>
                  <a:cubicBezTo>
                    <a:pt x="914" y="3018"/>
                    <a:pt x="359" y="2980"/>
                    <a:pt x="192" y="3648"/>
                  </a:cubicBezTo>
                  <a:cubicBezTo>
                    <a:pt x="0" y="4408"/>
                    <a:pt x="1265" y="5176"/>
                    <a:pt x="1152" y="5748"/>
                  </a:cubicBezTo>
                  <a:cubicBezTo>
                    <a:pt x="1060" y="6219"/>
                    <a:pt x="513" y="6119"/>
                    <a:pt x="480" y="6691"/>
                  </a:cubicBezTo>
                  <a:cubicBezTo>
                    <a:pt x="438" y="7384"/>
                    <a:pt x="1682" y="7630"/>
                    <a:pt x="1824" y="8244"/>
                  </a:cubicBezTo>
                  <a:cubicBezTo>
                    <a:pt x="1937" y="8728"/>
                    <a:pt x="1248" y="9108"/>
                    <a:pt x="1970" y="9767"/>
                  </a:cubicBezTo>
                  <a:cubicBezTo>
                    <a:pt x="2242" y="10022"/>
                    <a:pt x="3369" y="11187"/>
                    <a:pt x="3907" y="11917"/>
                  </a:cubicBezTo>
                  <a:cubicBezTo>
                    <a:pt x="4450" y="11182"/>
                    <a:pt x="5573" y="10022"/>
                    <a:pt x="5844" y="9767"/>
                  </a:cubicBezTo>
                  <a:cubicBezTo>
                    <a:pt x="6566" y="9108"/>
                    <a:pt x="5877" y="8728"/>
                    <a:pt x="5990" y="8244"/>
                  </a:cubicBezTo>
                  <a:cubicBezTo>
                    <a:pt x="6132" y="7630"/>
                    <a:pt x="7372" y="7384"/>
                    <a:pt x="7334" y="6691"/>
                  </a:cubicBezTo>
                  <a:cubicBezTo>
                    <a:pt x="7301" y="6119"/>
                    <a:pt x="6754" y="6224"/>
                    <a:pt x="6662" y="5748"/>
                  </a:cubicBezTo>
                  <a:cubicBezTo>
                    <a:pt x="6549" y="5176"/>
                    <a:pt x="7814" y="4408"/>
                    <a:pt x="7622" y="3648"/>
                  </a:cubicBezTo>
                  <a:cubicBezTo>
                    <a:pt x="7451" y="2980"/>
                    <a:pt x="6900" y="3018"/>
                    <a:pt x="6716" y="2571"/>
                  </a:cubicBezTo>
                  <a:cubicBezTo>
                    <a:pt x="6499" y="2045"/>
                    <a:pt x="6800" y="1724"/>
                    <a:pt x="6386" y="1340"/>
                  </a:cubicBezTo>
                  <a:cubicBezTo>
                    <a:pt x="5994" y="981"/>
                    <a:pt x="5539" y="1269"/>
                    <a:pt x="5105" y="956"/>
                  </a:cubicBezTo>
                  <a:cubicBezTo>
                    <a:pt x="4700" y="660"/>
                    <a:pt x="4617" y="0"/>
                    <a:pt x="3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0"/>
            <p:cNvSpPr/>
            <p:nvPr/>
          </p:nvSpPr>
          <p:spPr>
            <a:xfrm>
              <a:off x="7259700" y="3384075"/>
              <a:ext cx="97700" cy="275775"/>
            </a:xfrm>
            <a:custGeom>
              <a:avLst/>
              <a:gdLst/>
              <a:ahLst/>
              <a:cxnLst/>
              <a:rect l="l" t="t" r="r" b="b"/>
              <a:pathLst>
                <a:path w="3908" h="11031" extrusionOk="0">
                  <a:moveTo>
                    <a:pt x="2907" y="0"/>
                  </a:moveTo>
                  <a:cubicBezTo>
                    <a:pt x="2841" y="0"/>
                    <a:pt x="2774" y="20"/>
                    <a:pt x="2713" y="65"/>
                  </a:cubicBezTo>
                  <a:lnTo>
                    <a:pt x="2705" y="69"/>
                  </a:lnTo>
                  <a:cubicBezTo>
                    <a:pt x="2275" y="382"/>
                    <a:pt x="1820" y="94"/>
                    <a:pt x="1428" y="457"/>
                  </a:cubicBezTo>
                  <a:cubicBezTo>
                    <a:pt x="1014" y="837"/>
                    <a:pt x="1315" y="1158"/>
                    <a:pt x="1098" y="1684"/>
                  </a:cubicBezTo>
                  <a:cubicBezTo>
                    <a:pt x="914" y="2131"/>
                    <a:pt x="359" y="2093"/>
                    <a:pt x="192" y="2761"/>
                  </a:cubicBezTo>
                  <a:cubicBezTo>
                    <a:pt x="0" y="3521"/>
                    <a:pt x="1265" y="4289"/>
                    <a:pt x="1152" y="4861"/>
                  </a:cubicBezTo>
                  <a:cubicBezTo>
                    <a:pt x="1060" y="5337"/>
                    <a:pt x="513" y="5232"/>
                    <a:pt x="480" y="5804"/>
                  </a:cubicBezTo>
                  <a:cubicBezTo>
                    <a:pt x="438" y="6501"/>
                    <a:pt x="1682" y="6743"/>
                    <a:pt x="1824" y="7357"/>
                  </a:cubicBezTo>
                  <a:cubicBezTo>
                    <a:pt x="1937" y="7841"/>
                    <a:pt x="1248" y="8221"/>
                    <a:pt x="1970" y="8885"/>
                  </a:cubicBezTo>
                  <a:cubicBezTo>
                    <a:pt x="2075" y="8976"/>
                    <a:pt x="2296" y="9202"/>
                    <a:pt x="2559" y="9481"/>
                  </a:cubicBezTo>
                  <a:cubicBezTo>
                    <a:pt x="2588" y="9511"/>
                    <a:pt x="3081" y="10041"/>
                    <a:pt x="3210" y="10183"/>
                  </a:cubicBezTo>
                  <a:cubicBezTo>
                    <a:pt x="3473" y="10479"/>
                    <a:pt x="3723" y="10780"/>
                    <a:pt x="3907" y="11030"/>
                  </a:cubicBezTo>
                  <a:lnTo>
                    <a:pt x="3907" y="7290"/>
                  </a:lnTo>
                  <a:lnTo>
                    <a:pt x="3548" y="6931"/>
                  </a:lnTo>
                  <a:cubicBezTo>
                    <a:pt x="3331" y="6714"/>
                    <a:pt x="3206" y="6414"/>
                    <a:pt x="3206" y="6105"/>
                  </a:cubicBezTo>
                  <a:lnTo>
                    <a:pt x="3206" y="299"/>
                  </a:lnTo>
                  <a:cubicBezTo>
                    <a:pt x="3206" y="116"/>
                    <a:pt x="3063" y="0"/>
                    <a:pt x="29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0"/>
            <p:cNvSpPr/>
            <p:nvPr/>
          </p:nvSpPr>
          <p:spPr>
            <a:xfrm>
              <a:off x="7320200" y="3554750"/>
              <a:ext cx="45125" cy="40900"/>
            </a:xfrm>
            <a:custGeom>
              <a:avLst/>
              <a:gdLst/>
              <a:ahLst/>
              <a:cxnLst/>
              <a:rect l="l" t="t" r="r" b="b"/>
              <a:pathLst>
                <a:path w="1805" h="1636" extrusionOk="0">
                  <a:moveTo>
                    <a:pt x="327" y="0"/>
                  </a:moveTo>
                  <a:cubicBezTo>
                    <a:pt x="150" y="0"/>
                    <a:pt x="1" y="226"/>
                    <a:pt x="155" y="396"/>
                  </a:cubicBezTo>
                  <a:lnTo>
                    <a:pt x="1328" y="1569"/>
                  </a:lnTo>
                  <a:cubicBezTo>
                    <a:pt x="1370" y="1611"/>
                    <a:pt x="1429" y="1636"/>
                    <a:pt x="1491" y="1636"/>
                  </a:cubicBezTo>
                  <a:cubicBezTo>
                    <a:pt x="1700" y="1636"/>
                    <a:pt x="1804" y="1386"/>
                    <a:pt x="1658" y="1235"/>
                  </a:cubicBezTo>
                  <a:lnTo>
                    <a:pt x="485" y="67"/>
                  </a:lnTo>
                  <a:cubicBezTo>
                    <a:pt x="435" y="20"/>
                    <a:pt x="380" y="0"/>
                    <a:pt x="327" y="0"/>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0"/>
            <p:cNvSpPr/>
            <p:nvPr/>
          </p:nvSpPr>
          <p:spPr>
            <a:xfrm>
              <a:off x="7349750" y="3525625"/>
              <a:ext cx="44900" cy="40725"/>
            </a:xfrm>
            <a:custGeom>
              <a:avLst/>
              <a:gdLst/>
              <a:ahLst/>
              <a:cxnLst/>
              <a:rect l="l" t="t" r="r" b="b"/>
              <a:pathLst>
                <a:path w="1796" h="1629" extrusionOk="0">
                  <a:moveTo>
                    <a:pt x="1467" y="1"/>
                  </a:moveTo>
                  <a:cubicBezTo>
                    <a:pt x="1415" y="1"/>
                    <a:pt x="1361" y="20"/>
                    <a:pt x="1311" y="67"/>
                  </a:cubicBezTo>
                  <a:lnTo>
                    <a:pt x="146" y="1232"/>
                  </a:lnTo>
                  <a:cubicBezTo>
                    <a:pt x="0" y="1378"/>
                    <a:pt x="101" y="1628"/>
                    <a:pt x="309" y="1628"/>
                  </a:cubicBezTo>
                  <a:cubicBezTo>
                    <a:pt x="372" y="1628"/>
                    <a:pt x="430" y="1603"/>
                    <a:pt x="476" y="1561"/>
                  </a:cubicBezTo>
                  <a:lnTo>
                    <a:pt x="1641" y="397"/>
                  </a:lnTo>
                  <a:cubicBezTo>
                    <a:pt x="1795" y="226"/>
                    <a:pt x="1644" y="1"/>
                    <a:pt x="1467"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0"/>
            <p:cNvSpPr/>
            <p:nvPr/>
          </p:nvSpPr>
          <p:spPr>
            <a:xfrm>
              <a:off x="7302000" y="3466750"/>
              <a:ext cx="63325" cy="58675"/>
            </a:xfrm>
            <a:custGeom>
              <a:avLst/>
              <a:gdLst/>
              <a:ahLst/>
              <a:cxnLst/>
              <a:rect l="l" t="t" r="r" b="b"/>
              <a:pathLst>
                <a:path w="2533" h="2347" extrusionOk="0">
                  <a:moveTo>
                    <a:pt x="343" y="1"/>
                  </a:moveTo>
                  <a:cubicBezTo>
                    <a:pt x="160" y="1"/>
                    <a:pt x="1" y="244"/>
                    <a:pt x="182" y="410"/>
                  </a:cubicBezTo>
                  <a:lnTo>
                    <a:pt x="2056" y="2280"/>
                  </a:lnTo>
                  <a:cubicBezTo>
                    <a:pt x="2098" y="2322"/>
                    <a:pt x="2157" y="2347"/>
                    <a:pt x="2219" y="2347"/>
                  </a:cubicBezTo>
                  <a:cubicBezTo>
                    <a:pt x="2428" y="2347"/>
                    <a:pt x="2532" y="2096"/>
                    <a:pt x="2386" y="1950"/>
                  </a:cubicBezTo>
                  <a:lnTo>
                    <a:pt x="512" y="80"/>
                  </a:lnTo>
                  <a:cubicBezTo>
                    <a:pt x="460" y="24"/>
                    <a:pt x="400" y="1"/>
                    <a:pt x="343"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0"/>
            <p:cNvSpPr/>
            <p:nvPr/>
          </p:nvSpPr>
          <p:spPr>
            <a:xfrm>
              <a:off x="7349750" y="3449600"/>
              <a:ext cx="56600" cy="52450"/>
            </a:xfrm>
            <a:custGeom>
              <a:avLst/>
              <a:gdLst/>
              <a:ahLst/>
              <a:cxnLst/>
              <a:rect l="l" t="t" r="r" b="b"/>
              <a:pathLst>
                <a:path w="2264" h="2098" extrusionOk="0">
                  <a:moveTo>
                    <a:pt x="1933" y="1"/>
                  </a:moveTo>
                  <a:cubicBezTo>
                    <a:pt x="1881" y="1"/>
                    <a:pt x="1827" y="20"/>
                    <a:pt x="1778" y="65"/>
                  </a:cubicBezTo>
                  <a:lnTo>
                    <a:pt x="146" y="1697"/>
                  </a:lnTo>
                  <a:cubicBezTo>
                    <a:pt x="0" y="1847"/>
                    <a:pt x="101" y="2098"/>
                    <a:pt x="309" y="2098"/>
                  </a:cubicBezTo>
                  <a:cubicBezTo>
                    <a:pt x="372" y="2098"/>
                    <a:pt x="430" y="2073"/>
                    <a:pt x="476" y="2027"/>
                  </a:cubicBezTo>
                  <a:lnTo>
                    <a:pt x="2108" y="395"/>
                  </a:lnTo>
                  <a:cubicBezTo>
                    <a:pt x="2263" y="227"/>
                    <a:pt x="2111" y="1"/>
                    <a:pt x="1933"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0"/>
            <p:cNvSpPr/>
            <p:nvPr/>
          </p:nvSpPr>
          <p:spPr>
            <a:xfrm>
              <a:off x="7351525" y="3420300"/>
              <a:ext cx="11800" cy="309550"/>
            </a:xfrm>
            <a:custGeom>
              <a:avLst/>
              <a:gdLst/>
              <a:ahLst/>
              <a:cxnLst/>
              <a:rect l="l" t="t" r="r" b="b"/>
              <a:pathLst>
                <a:path w="472" h="12382" extrusionOk="0">
                  <a:moveTo>
                    <a:pt x="236" y="1"/>
                  </a:moveTo>
                  <a:cubicBezTo>
                    <a:pt x="118" y="1"/>
                    <a:pt x="0" y="79"/>
                    <a:pt x="0" y="235"/>
                  </a:cubicBezTo>
                  <a:lnTo>
                    <a:pt x="0" y="12148"/>
                  </a:lnTo>
                  <a:cubicBezTo>
                    <a:pt x="0" y="12278"/>
                    <a:pt x="105" y="12382"/>
                    <a:pt x="234" y="12382"/>
                  </a:cubicBezTo>
                  <a:cubicBezTo>
                    <a:pt x="237" y="12382"/>
                    <a:pt x="239" y="12382"/>
                    <a:pt x="241" y="12382"/>
                  </a:cubicBezTo>
                  <a:cubicBezTo>
                    <a:pt x="371" y="12382"/>
                    <a:pt x="472" y="12275"/>
                    <a:pt x="472" y="12148"/>
                  </a:cubicBezTo>
                  <a:lnTo>
                    <a:pt x="472" y="235"/>
                  </a:lnTo>
                  <a:cubicBezTo>
                    <a:pt x="472" y="79"/>
                    <a:pt x="354" y="1"/>
                    <a:pt x="236"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9" name="Google Shape;2809;p40"/>
          <p:cNvGrpSpPr/>
          <p:nvPr/>
        </p:nvGrpSpPr>
        <p:grpSpPr>
          <a:xfrm>
            <a:off x="3231358" y="3317045"/>
            <a:ext cx="230630" cy="434439"/>
            <a:chOff x="7259700" y="3361900"/>
            <a:chExt cx="195350" cy="367950"/>
          </a:xfrm>
        </p:grpSpPr>
        <p:sp>
          <p:nvSpPr>
            <p:cNvPr id="2810" name="Google Shape;2810;p40"/>
            <p:cNvSpPr/>
            <p:nvPr/>
          </p:nvSpPr>
          <p:spPr>
            <a:xfrm>
              <a:off x="7259700" y="3361900"/>
              <a:ext cx="195350" cy="297950"/>
            </a:xfrm>
            <a:custGeom>
              <a:avLst/>
              <a:gdLst/>
              <a:ahLst/>
              <a:cxnLst/>
              <a:rect l="l" t="t" r="r" b="b"/>
              <a:pathLst>
                <a:path w="7814" h="11918" extrusionOk="0">
                  <a:moveTo>
                    <a:pt x="3907" y="0"/>
                  </a:moveTo>
                  <a:cubicBezTo>
                    <a:pt x="3193" y="0"/>
                    <a:pt x="3114" y="660"/>
                    <a:pt x="2705" y="956"/>
                  </a:cubicBezTo>
                  <a:cubicBezTo>
                    <a:pt x="2275" y="1273"/>
                    <a:pt x="1816" y="981"/>
                    <a:pt x="1428" y="1340"/>
                  </a:cubicBezTo>
                  <a:cubicBezTo>
                    <a:pt x="1014" y="1724"/>
                    <a:pt x="1315" y="2050"/>
                    <a:pt x="1098" y="2571"/>
                  </a:cubicBezTo>
                  <a:cubicBezTo>
                    <a:pt x="914" y="3018"/>
                    <a:pt x="359" y="2980"/>
                    <a:pt x="192" y="3648"/>
                  </a:cubicBezTo>
                  <a:cubicBezTo>
                    <a:pt x="0" y="4408"/>
                    <a:pt x="1265" y="5176"/>
                    <a:pt x="1152" y="5748"/>
                  </a:cubicBezTo>
                  <a:cubicBezTo>
                    <a:pt x="1060" y="6219"/>
                    <a:pt x="513" y="6119"/>
                    <a:pt x="480" y="6691"/>
                  </a:cubicBezTo>
                  <a:cubicBezTo>
                    <a:pt x="438" y="7384"/>
                    <a:pt x="1682" y="7630"/>
                    <a:pt x="1824" y="8244"/>
                  </a:cubicBezTo>
                  <a:cubicBezTo>
                    <a:pt x="1937" y="8728"/>
                    <a:pt x="1248" y="9108"/>
                    <a:pt x="1970" y="9767"/>
                  </a:cubicBezTo>
                  <a:cubicBezTo>
                    <a:pt x="2242" y="10022"/>
                    <a:pt x="3369" y="11187"/>
                    <a:pt x="3907" y="11917"/>
                  </a:cubicBezTo>
                  <a:cubicBezTo>
                    <a:pt x="4450" y="11182"/>
                    <a:pt x="5573" y="10022"/>
                    <a:pt x="5844" y="9767"/>
                  </a:cubicBezTo>
                  <a:cubicBezTo>
                    <a:pt x="6566" y="9108"/>
                    <a:pt x="5877" y="8728"/>
                    <a:pt x="5990" y="8244"/>
                  </a:cubicBezTo>
                  <a:cubicBezTo>
                    <a:pt x="6132" y="7630"/>
                    <a:pt x="7372" y="7384"/>
                    <a:pt x="7334" y="6691"/>
                  </a:cubicBezTo>
                  <a:cubicBezTo>
                    <a:pt x="7301" y="6119"/>
                    <a:pt x="6754" y="6224"/>
                    <a:pt x="6662" y="5748"/>
                  </a:cubicBezTo>
                  <a:cubicBezTo>
                    <a:pt x="6549" y="5176"/>
                    <a:pt x="7814" y="4408"/>
                    <a:pt x="7622" y="3648"/>
                  </a:cubicBezTo>
                  <a:cubicBezTo>
                    <a:pt x="7451" y="2980"/>
                    <a:pt x="6900" y="3018"/>
                    <a:pt x="6716" y="2571"/>
                  </a:cubicBezTo>
                  <a:cubicBezTo>
                    <a:pt x="6499" y="2045"/>
                    <a:pt x="6800" y="1724"/>
                    <a:pt x="6386" y="1340"/>
                  </a:cubicBezTo>
                  <a:cubicBezTo>
                    <a:pt x="5994" y="981"/>
                    <a:pt x="5539" y="1269"/>
                    <a:pt x="5105" y="956"/>
                  </a:cubicBezTo>
                  <a:cubicBezTo>
                    <a:pt x="4700" y="660"/>
                    <a:pt x="4617" y="0"/>
                    <a:pt x="3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0"/>
            <p:cNvSpPr/>
            <p:nvPr/>
          </p:nvSpPr>
          <p:spPr>
            <a:xfrm>
              <a:off x="7259700" y="3384075"/>
              <a:ext cx="97700" cy="275775"/>
            </a:xfrm>
            <a:custGeom>
              <a:avLst/>
              <a:gdLst/>
              <a:ahLst/>
              <a:cxnLst/>
              <a:rect l="l" t="t" r="r" b="b"/>
              <a:pathLst>
                <a:path w="3908" h="11031" extrusionOk="0">
                  <a:moveTo>
                    <a:pt x="2907" y="0"/>
                  </a:moveTo>
                  <a:cubicBezTo>
                    <a:pt x="2841" y="0"/>
                    <a:pt x="2774" y="20"/>
                    <a:pt x="2713" y="65"/>
                  </a:cubicBezTo>
                  <a:lnTo>
                    <a:pt x="2705" y="69"/>
                  </a:lnTo>
                  <a:cubicBezTo>
                    <a:pt x="2275" y="382"/>
                    <a:pt x="1820" y="94"/>
                    <a:pt x="1428" y="457"/>
                  </a:cubicBezTo>
                  <a:cubicBezTo>
                    <a:pt x="1014" y="837"/>
                    <a:pt x="1315" y="1158"/>
                    <a:pt x="1098" y="1684"/>
                  </a:cubicBezTo>
                  <a:cubicBezTo>
                    <a:pt x="914" y="2131"/>
                    <a:pt x="359" y="2093"/>
                    <a:pt x="192" y="2761"/>
                  </a:cubicBezTo>
                  <a:cubicBezTo>
                    <a:pt x="0" y="3521"/>
                    <a:pt x="1265" y="4289"/>
                    <a:pt x="1152" y="4861"/>
                  </a:cubicBezTo>
                  <a:cubicBezTo>
                    <a:pt x="1060" y="5337"/>
                    <a:pt x="513" y="5232"/>
                    <a:pt x="480" y="5804"/>
                  </a:cubicBezTo>
                  <a:cubicBezTo>
                    <a:pt x="438" y="6501"/>
                    <a:pt x="1682" y="6743"/>
                    <a:pt x="1824" y="7357"/>
                  </a:cubicBezTo>
                  <a:cubicBezTo>
                    <a:pt x="1937" y="7841"/>
                    <a:pt x="1248" y="8221"/>
                    <a:pt x="1970" y="8885"/>
                  </a:cubicBezTo>
                  <a:cubicBezTo>
                    <a:pt x="2075" y="8976"/>
                    <a:pt x="2296" y="9202"/>
                    <a:pt x="2559" y="9481"/>
                  </a:cubicBezTo>
                  <a:cubicBezTo>
                    <a:pt x="2588" y="9511"/>
                    <a:pt x="3081" y="10041"/>
                    <a:pt x="3210" y="10183"/>
                  </a:cubicBezTo>
                  <a:cubicBezTo>
                    <a:pt x="3473" y="10479"/>
                    <a:pt x="3723" y="10780"/>
                    <a:pt x="3907" y="11030"/>
                  </a:cubicBezTo>
                  <a:lnTo>
                    <a:pt x="3907" y="7290"/>
                  </a:lnTo>
                  <a:lnTo>
                    <a:pt x="3548" y="6931"/>
                  </a:lnTo>
                  <a:cubicBezTo>
                    <a:pt x="3331" y="6714"/>
                    <a:pt x="3206" y="6414"/>
                    <a:pt x="3206" y="6105"/>
                  </a:cubicBezTo>
                  <a:lnTo>
                    <a:pt x="3206" y="299"/>
                  </a:lnTo>
                  <a:cubicBezTo>
                    <a:pt x="3206" y="116"/>
                    <a:pt x="3063" y="0"/>
                    <a:pt x="29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0"/>
            <p:cNvSpPr/>
            <p:nvPr/>
          </p:nvSpPr>
          <p:spPr>
            <a:xfrm>
              <a:off x="7320200" y="3554750"/>
              <a:ext cx="45125" cy="40900"/>
            </a:xfrm>
            <a:custGeom>
              <a:avLst/>
              <a:gdLst/>
              <a:ahLst/>
              <a:cxnLst/>
              <a:rect l="l" t="t" r="r" b="b"/>
              <a:pathLst>
                <a:path w="1805" h="1636" extrusionOk="0">
                  <a:moveTo>
                    <a:pt x="327" y="0"/>
                  </a:moveTo>
                  <a:cubicBezTo>
                    <a:pt x="150" y="0"/>
                    <a:pt x="1" y="226"/>
                    <a:pt x="155" y="396"/>
                  </a:cubicBezTo>
                  <a:lnTo>
                    <a:pt x="1328" y="1569"/>
                  </a:lnTo>
                  <a:cubicBezTo>
                    <a:pt x="1370" y="1611"/>
                    <a:pt x="1429" y="1636"/>
                    <a:pt x="1491" y="1636"/>
                  </a:cubicBezTo>
                  <a:cubicBezTo>
                    <a:pt x="1700" y="1636"/>
                    <a:pt x="1804" y="1386"/>
                    <a:pt x="1658" y="1235"/>
                  </a:cubicBezTo>
                  <a:lnTo>
                    <a:pt x="485" y="67"/>
                  </a:lnTo>
                  <a:cubicBezTo>
                    <a:pt x="435" y="20"/>
                    <a:pt x="380" y="0"/>
                    <a:pt x="327" y="0"/>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0"/>
            <p:cNvSpPr/>
            <p:nvPr/>
          </p:nvSpPr>
          <p:spPr>
            <a:xfrm>
              <a:off x="7349750" y="3525625"/>
              <a:ext cx="44900" cy="40725"/>
            </a:xfrm>
            <a:custGeom>
              <a:avLst/>
              <a:gdLst/>
              <a:ahLst/>
              <a:cxnLst/>
              <a:rect l="l" t="t" r="r" b="b"/>
              <a:pathLst>
                <a:path w="1796" h="1629" extrusionOk="0">
                  <a:moveTo>
                    <a:pt x="1467" y="1"/>
                  </a:moveTo>
                  <a:cubicBezTo>
                    <a:pt x="1415" y="1"/>
                    <a:pt x="1361" y="20"/>
                    <a:pt x="1311" y="67"/>
                  </a:cubicBezTo>
                  <a:lnTo>
                    <a:pt x="146" y="1232"/>
                  </a:lnTo>
                  <a:cubicBezTo>
                    <a:pt x="0" y="1378"/>
                    <a:pt x="101" y="1628"/>
                    <a:pt x="309" y="1628"/>
                  </a:cubicBezTo>
                  <a:cubicBezTo>
                    <a:pt x="372" y="1628"/>
                    <a:pt x="430" y="1603"/>
                    <a:pt x="476" y="1561"/>
                  </a:cubicBezTo>
                  <a:lnTo>
                    <a:pt x="1641" y="397"/>
                  </a:lnTo>
                  <a:cubicBezTo>
                    <a:pt x="1795" y="226"/>
                    <a:pt x="1644" y="1"/>
                    <a:pt x="1467"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0"/>
            <p:cNvSpPr/>
            <p:nvPr/>
          </p:nvSpPr>
          <p:spPr>
            <a:xfrm>
              <a:off x="7302000" y="3466750"/>
              <a:ext cx="63325" cy="58675"/>
            </a:xfrm>
            <a:custGeom>
              <a:avLst/>
              <a:gdLst/>
              <a:ahLst/>
              <a:cxnLst/>
              <a:rect l="l" t="t" r="r" b="b"/>
              <a:pathLst>
                <a:path w="2533" h="2347" extrusionOk="0">
                  <a:moveTo>
                    <a:pt x="343" y="1"/>
                  </a:moveTo>
                  <a:cubicBezTo>
                    <a:pt x="160" y="1"/>
                    <a:pt x="1" y="244"/>
                    <a:pt x="182" y="410"/>
                  </a:cubicBezTo>
                  <a:lnTo>
                    <a:pt x="2056" y="2280"/>
                  </a:lnTo>
                  <a:cubicBezTo>
                    <a:pt x="2098" y="2322"/>
                    <a:pt x="2157" y="2347"/>
                    <a:pt x="2219" y="2347"/>
                  </a:cubicBezTo>
                  <a:cubicBezTo>
                    <a:pt x="2428" y="2347"/>
                    <a:pt x="2532" y="2096"/>
                    <a:pt x="2386" y="1950"/>
                  </a:cubicBezTo>
                  <a:lnTo>
                    <a:pt x="512" y="80"/>
                  </a:lnTo>
                  <a:cubicBezTo>
                    <a:pt x="460" y="24"/>
                    <a:pt x="400" y="1"/>
                    <a:pt x="343"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0"/>
            <p:cNvSpPr/>
            <p:nvPr/>
          </p:nvSpPr>
          <p:spPr>
            <a:xfrm>
              <a:off x="7349750" y="3449600"/>
              <a:ext cx="56600" cy="52450"/>
            </a:xfrm>
            <a:custGeom>
              <a:avLst/>
              <a:gdLst/>
              <a:ahLst/>
              <a:cxnLst/>
              <a:rect l="l" t="t" r="r" b="b"/>
              <a:pathLst>
                <a:path w="2264" h="2098" extrusionOk="0">
                  <a:moveTo>
                    <a:pt x="1933" y="1"/>
                  </a:moveTo>
                  <a:cubicBezTo>
                    <a:pt x="1881" y="1"/>
                    <a:pt x="1827" y="20"/>
                    <a:pt x="1778" y="65"/>
                  </a:cubicBezTo>
                  <a:lnTo>
                    <a:pt x="146" y="1697"/>
                  </a:lnTo>
                  <a:cubicBezTo>
                    <a:pt x="0" y="1847"/>
                    <a:pt x="101" y="2098"/>
                    <a:pt x="309" y="2098"/>
                  </a:cubicBezTo>
                  <a:cubicBezTo>
                    <a:pt x="372" y="2098"/>
                    <a:pt x="430" y="2073"/>
                    <a:pt x="476" y="2027"/>
                  </a:cubicBezTo>
                  <a:lnTo>
                    <a:pt x="2108" y="395"/>
                  </a:lnTo>
                  <a:cubicBezTo>
                    <a:pt x="2263" y="227"/>
                    <a:pt x="2111" y="1"/>
                    <a:pt x="1933"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0"/>
            <p:cNvSpPr/>
            <p:nvPr/>
          </p:nvSpPr>
          <p:spPr>
            <a:xfrm>
              <a:off x="7351525" y="3420300"/>
              <a:ext cx="11800" cy="309550"/>
            </a:xfrm>
            <a:custGeom>
              <a:avLst/>
              <a:gdLst/>
              <a:ahLst/>
              <a:cxnLst/>
              <a:rect l="l" t="t" r="r" b="b"/>
              <a:pathLst>
                <a:path w="472" h="12382" extrusionOk="0">
                  <a:moveTo>
                    <a:pt x="236" y="1"/>
                  </a:moveTo>
                  <a:cubicBezTo>
                    <a:pt x="118" y="1"/>
                    <a:pt x="0" y="79"/>
                    <a:pt x="0" y="235"/>
                  </a:cubicBezTo>
                  <a:lnTo>
                    <a:pt x="0" y="12148"/>
                  </a:lnTo>
                  <a:cubicBezTo>
                    <a:pt x="0" y="12278"/>
                    <a:pt x="105" y="12382"/>
                    <a:pt x="234" y="12382"/>
                  </a:cubicBezTo>
                  <a:cubicBezTo>
                    <a:pt x="237" y="12382"/>
                    <a:pt x="239" y="12382"/>
                    <a:pt x="241" y="12382"/>
                  </a:cubicBezTo>
                  <a:cubicBezTo>
                    <a:pt x="371" y="12382"/>
                    <a:pt x="472" y="12275"/>
                    <a:pt x="472" y="12148"/>
                  </a:cubicBezTo>
                  <a:lnTo>
                    <a:pt x="472" y="235"/>
                  </a:lnTo>
                  <a:cubicBezTo>
                    <a:pt x="472" y="79"/>
                    <a:pt x="354" y="1"/>
                    <a:pt x="236" y="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2820"/>
        <p:cNvGrpSpPr/>
        <p:nvPr/>
      </p:nvGrpSpPr>
      <p:grpSpPr>
        <a:xfrm>
          <a:off x="0" y="0"/>
          <a:ext cx="0" cy="0"/>
          <a:chOff x="0" y="0"/>
          <a:chExt cx="0" cy="0"/>
        </a:xfrm>
      </p:grpSpPr>
      <p:sp>
        <p:nvSpPr>
          <p:cNvPr id="2821" name="Google Shape;2821;p41"/>
          <p:cNvSpPr txBox="1">
            <a:spLocks noGrp="1"/>
          </p:cNvSpPr>
          <p:nvPr>
            <p:ph type="title"/>
          </p:nvPr>
        </p:nvSpPr>
        <p:spPr>
          <a:xfrm>
            <a:off x="720000" y="445025"/>
            <a:ext cx="7692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Timeline Always Works Fine</a:t>
            </a:r>
            <a:endParaRPr/>
          </a:p>
        </p:txBody>
      </p:sp>
      <p:cxnSp>
        <p:nvCxnSpPr>
          <p:cNvPr id="2822" name="Google Shape;2822;p41"/>
          <p:cNvCxnSpPr/>
          <p:nvPr/>
        </p:nvCxnSpPr>
        <p:spPr>
          <a:xfrm>
            <a:off x="734050" y="2535300"/>
            <a:ext cx="7678200" cy="0"/>
          </a:xfrm>
          <a:prstGeom prst="straightConnector1">
            <a:avLst/>
          </a:prstGeom>
          <a:noFill/>
          <a:ln w="19050" cap="flat" cmpd="sng">
            <a:solidFill>
              <a:schemeClr val="dk1"/>
            </a:solidFill>
            <a:prstDash val="solid"/>
            <a:round/>
            <a:headEnd type="none" w="med" len="med"/>
            <a:tailEnd type="none" w="med" len="med"/>
          </a:ln>
        </p:spPr>
      </p:cxnSp>
      <p:grpSp>
        <p:nvGrpSpPr>
          <p:cNvPr id="2823" name="Google Shape;2823;p41"/>
          <p:cNvGrpSpPr/>
          <p:nvPr/>
        </p:nvGrpSpPr>
        <p:grpSpPr>
          <a:xfrm>
            <a:off x="1405976" y="2413379"/>
            <a:ext cx="620303" cy="604993"/>
            <a:chOff x="1361576" y="1907654"/>
            <a:chExt cx="620303" cy="604993"/>
          </a:xfrm>
        </p:grpSpPr>
        <p:sp>
          <p:nvSpPr>
            <p:cNvPr id="2824" name="Google Shape;2824;p41"/>
            <p:cNvSpPr/>
            <p:nvPr/>
          </p:nvSpPr>
          <p:spPr>
            <a:xfrm rot="-6448722">
              <a:off x="1433342" y="1960051"/>
              <a:ext cx="476771" cy="500199"/>
            </a:xfrm>
            <a:custGeom>
              <a:avLst/>
              <a:gdLst/>
              <a:ahLst/>
              <a:cxnLst/>
              <a:rect l="l" t="t" r="r" b="b"/>
              <a:pathLst>
                <a:path w="13940" h="14625" extrusionOk="0">
                  <a:moveTo>
                    <a:pt x="1612" y="0"/>
                  </a:moveTo>
                  <a:lnTo>
                    <a:pt x="1612" y="0"/>
                  </a:lnTo>
                  <a:cubicBezTo>
                    <a:pt x="1748" y="191"/>
                    <a:pt x="1882" y="387"/>
                    <a:pt x="2018" y="577"/>
                  </a:cubicBezTo>
                  <a:cubicBezTo>
                    <a:pt x="1693" y="553"/>
                    <a:pt x="1390" y="540"/>
                    <a:pt x="1116" y="540"/>
                  </a:cubicBezTo>
                  <a:cubicBezTo>
                    <a:pt x="701" y="540"/>
                    <a:pt x="353" y="568"/>
                    <a:pt x="100" y="623"/>
                  </a:cubicBezTo>
                  <a:cubicBezTo>
                    <a:pt x="217" y="1358"/>
                    <a:pt x="332" y="2093"/>
                    <a:pt x="478" y="2824"/>
                  </a:cubicBezTo>
                  <a:cubicBezTo>
                    <a:pt x="320" y="2720"/>
                    <a:pt x="158" y="2620"/>
                    <a:pt x="1" y="2516"/>
                  </a:cubicBezTo>
                  <a:lnTo>
                    <a:pt x="1" y="2516"/>
                  </a:lnTo>
                  <a:cubicBezTo>
                    <a:pt x="171" y="3687"/>
                    <a:pt x="619" y="4804"/>
                    <a:pt x="1296" y="5759"/>
                  </a:cubicBezTo>
                  <a:cubicBezTo>
                    <a:pt x="1039" y="5668"/>
                    <a:pt x="777" y="5548"/>
                    <a:pt x="499" y="5373"/>
                  </a:cubicBezTo>
                  <a:lnTo>
                    <a:pt x="499" y="5373"/>
                  </a:lnTo>
                  <a:cubicBezTo>
                    <a:pt x="690" y="6506"/>
                    <a:pt x="1279" y="9081"/>
                    <a:pt x="4489" y="9858"/>
                  </a:cubicBezTo>
                  <a:cubicBezTo>
                    <a:pt x="3451" y="10174"/>
                    <a:pt x="2654" y="11082"/>
                    <a:pt x="2076" y="11901"/>
                  </a:cubicBezTo>
                  <a:cubicBezTo>
                    <a:pt x="2330" y="11818"/>
                    <a:pt x="2595" y="11772"/>
                    <a:pt x="2862" y="11755"/>
                  </a:cubicBezTo>
                  <a:lnTo>
                    <a:pt x="2862" y="11755"/>
                  </a:lnTo>
                  <a:cubicBezTo>
                    <a:pt x="2425" y="12453"/>
                    <a:pt x="2064" y="13229"/>
                    <a:pt x="1752" y="13923"/>
                  </a:cubicBezTo>
                  <a:cubicBezTo>
                    <a:pt x="1961" y="13971"/>
                    <a:pt x="2198" y="13990"/>
                    <a:pt x="2452" y="13990"/>
                  </a:cubicBezTo>
                  <a:cubicBezTo>
                    <a:pt x="3188" y="13990"/>
                    <a:pt x="4070" y="13825"/>
                    <a:pt x="4842" y="13711"/>
                  </a:cubicBezTo>
                  <a:lnTo>
                    <a:pt x="4842" y="13711"/>
                  </a:lnTo>
                  <a:cubicBezTo>
                    <a:pt x="4842" y="13711"/>
                    <a:pt x="4406" y="14210"/>
                    <a:pt x="4244" y="14624"/>
                  </a:cubicBezTo>
                  <a:cubicBezTo>
                    <a:pt x="5797" y="14616"/>
                    <a:pt x="6884" y="13292"/>
                    <a:pt x="6884" y="13292"/>
                  </a:cubicBezTo>
                  <a:lnTo>
                    <a:pt x="6884" y="13292"/>
                  </a:lnTo>
                  <a:cubicBezTo>
                    <a:pt x="6884" y="13292"/>
                    <a:pt x="6681" y="14180"/>
                    <a:pt x="6602" y="14367"/>
                  </a:cubicBezTo>
                  <a:cubicBezTo>
                    <a:pt x="7438" y="14210"/>
                    <a:pt x="8185" y="13669"/>
                    <a:pt x="8678" y="12972"/>
                  </a:cubicBezTo>
                  <a:cubicBezTo>
                    <a:pt x="9152" y="12299"/>
                    <a:pt x="9995" y="10473"/>
                    <a:pt x="9659" y="9135"/>
                  </a:cubicBezTo>
                  <a:cubicBezTo>
                    <a:pt x="9717" y="9114"/>
                    <a:pt x="9787" y="9081"/>
                    <a:pt x="9879" y="9040"/>
                  </a:cubicBezTo>
                  <a:cubicBezTo>
                    <a:pt x="11311" y="8936"/>
                    <a:pt x="12794" y="7366"/>
                    <a:pt x="13258" y="6648"/>
                  </a:cubicBezTo>
                  <a:cubicBezTo>
                    <a:pt x="13724" y="5929"/>
                    <a:pt x="13940" y="5042"/>
                    <a:pt x="13769" y="4219"/>
                  </a:cubicBezTo>
                  <a:lnTo>
                    <a:pt x="13769" y="4219"/>
                  </a:lnTo>
                  <a:cubicBezTo>
                    <a:pt x="13482" y="4497"/>
                    <a:pt x="13200" y="4771"/>
                    <a:pt x="12913" y="5046"/>
                  </a:cubicBezTo>
                  <a:cubicBezTo>
                    <a:pt x="13404" y="4074"/>
                    <a:pt x="13528" y="2238"/>
                    <a:pt x="13400" y="1474"/>
                  </a:cubicBezTo>
                  <a:lnTo>
                    <a:pt x="13400" y="1474"/>
                  </a:lnTo>
                  <a:cubicBezTo>
                    <a:pt x="12930" y="2002"/>
                    <a:pt x="12648" y="2139"/>
                    <a:pt x="12648" y="2139"/>
                  </a:cubicBezTo>
                  <a:cubicBezTo>
                    <a:pt x="12582" y="1317"/>
                    <a:pt x="12275" y="561"/>
                    <a:pt x="11976" y="54"/>
                  </a:cubicBezTo>
                  <a:cubicBezTo>
                    <a:pt x="11602" y="383"/>
                    <a:pt x="11194" y="744"/>
                    <a:pt x="10813" y="1130"/>
                  </a:cubicBezTo>
                  <a:cubicBezTo>
                    <a:pt x="10801" y="910"/>
                    <a:pt x="10801" y="690"/>
                    <a:pt x="10838" y="469"/>
                  </a:cubicBezTo>
                  <a:lnTo>
                    <a:pt x="10838" y="469"/>
                  </a:lnTo>
                  <a:cubicBezTo>
                    <a:pt x="10148" y="1134"/>
                    <a:pt x="9410" y="2014"/>
                    <a:pt x="9218" y="3028"/>
                  </a:cubicBezTo>
                  <a:cubicBezTo>
                    <a:pt x="7819" y="640"/>
                    <a:pt x="5436" y="324"/>
                    <a:pt x="4385" y="320"/>
                  </a:cubicBezTo>
                  <a:lnTo>
                    <a:pt x="4385" y="320"/>
                  </a:lnTo>
                  <a:cubicBezTo>
                    <a:pt x="4552" y="511"/>
                    <a:pt x="4697" y="715"/>
                    <a:pt x="4826" y="931"/>
                  </a:cubicBezTo>
                  <a:cubicBezTo>
                    <a:pt x="3866" y="370"/>
                    <a:pt x="2733" y="113"/>
                    <a:pt x="1612" y="0"/>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1"/>
            <p:cNvSpPr/>
            <p:nvPr/>
          </p:nvSpPr>
          <p:spPr>
            <a:xfrm rot="-6448722">
              <a:off x="1399851" y="2045938"/>
              <a:ext cx="452180" cy="324231"/>
            </a:xfrm>
            <a:custGeom>
              <a:avLst/>
              <a:gdLst/>
              <a:ahLst/>
              <a:cxnLst/>
              <a:rect l="l" t="t" r="r" b="b"/>
              <a:pathLst>
                <a:path w="13221" h="9480" extrusionOk="0">
                  <a:moveTo>
                    <a:pt x="120" y="0"/>
                  </a:moveTo>
                  <a:cubicBezTo>
                    <a:pt x="60" y="0"/>
                    <a:pt x="0" y="67"/>
                    <a:pt x="45" y="123"/>
                  </a:cubicBezTo>
                  <a:cubicBezTo>
                    <a:pt x="3266" y="4416"/>
                    <a:pt x="7605" y="8481"/>
                    <a:pt x="13049" y="9477"/>
                  </a:cubicBezTo>
                  <a:cubicBezTo>
                    <a:pt x="13056" y="9479"/>
                    <a:pt x="13062" y="9479"/>
                    <a:pt x="13069" y="9479"/>
                  </a:cubicBezTo>
                  <a:cubicBezTo>
                    <a:pt x="13179" y="9479"/>
                    <a:pt x="13221" y="9314"/>
                    <a:pt x="13103" y="9283"/>
                  </a:cubicBezTo>
                  <a:cubicBezTo>
                    <a:pt x="7547" y="7908"/>
                    <a:pt x="3931" y="4059"/>
                    <a:pt x="173" y="23"/>
                  </a:cubicBezTo>
                  <a:cubicBezTo>
                    <a:pt x="158" y="7"/>
                    <a:pt x="139" y="0"/>
                    <a:pt x="120"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1"/>
            <p:cNvSpPr/>
            <p:nvPr/>
          </p:nvSpPr>
          <p:spPr>
            <a:xfrm rot="-6448722">
              <a:off x="1697665" y="2127893"/>
              <a:ext cx="170974" cy="136738"/>
            </a:xfrm>
            <a:custGeom>
              <a:avLst/>
              <a:gdLst/>
              <a:ahLst/>
              <a:cxnLst/>
              <a:rect l="l" t="t" r="r" b="b"/>
              <a:pathLst>
                <a:path w="4999" h="3998" extrusionOk="0">
                  <a:moveTo>
                    <a:pt x="4939" y="1"/>
                  </a:moveTo>
                  <a:cubicBezTo>
                    <a:pt x="4924" y="1"/>
                    <a:pt x="4910" y="8"/>
                    <a:pt x="4899" y="23"/>
                  </a:cubicBezTo>
                  <a:cubicBezTo>
                    <a:pt x="3670" y="1896"/>
                    <a:pt x="2122" y="2984"/>
                    <a:pt x="83" y="3835"/>
                  </a:cubicBezTo>
                  <a:cubicBezTo>
                    <a:pt x="0" y="3869"/>
                    <a:pt x="19" y="3997"/>
                    <a:pt x="100" y="3997"/>
                  </a:cubicBezTo>
                  <a:cubicBezTo>
                    <a:pt x="109" y="3997"/>
                    <a:pt x="118" y="3996"/>
                    <a:pt x="129" y="3992"/>
                  </a:cubicBezTo>
                  <a:cubicBezTo>
                    <a:pt x="2225" y="3358"/>
                    <a:pt x="3961" y="2012"/>
                    <a:pt x="4979" y="69"/>
                  </a:cubicBezTo>
                  <a:cubicBezTo>
                    <a:pt x="4998" y="32"/>
                    <a:pt x="4970" y="1"/>
                    <a:pt x="4939"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1"/>
            <p:cNvSpPr/>
            <p:nvPr/>
          </p:nvSpPr>
          <p:spPr>
            <a:xfrm rot="-6448722">
              <a:off x="1805589" y="2149236"/>
              <a:ext cx="65736" cy="87077"/>
            </a:xfrm>
            <a:custGeom>
              <a:avLst/>
              <a:gdLst/>
              <a:ahLst/>
              <a:cxnLst/>
              <a:rect l="l" t="t" r="r" b="b"/>
              <a:pathLst>
                <a:path w="1922" h="2546" extrusionOk="0">
                  <a:moveTo>
                    <a:pt x="1800" y="0"/>
                  </a:moveTo>
                  <a:cubicBezTo>
                    <a:pt x="1771" y="0"/>
                    <a:pt x="1743" y="15"/>
                    <a:pt x="1727" y="49"/>
                  </a:cubicBezTo>
                  <a:cubicBezTo>
                    <a:pt x="1307" y="976"/>
                    <a:pt x="764" y="1714"/>
                    <a:pt x="46" y="2429"/>
                  </a:cubicBezTo>
                  <a:cubicBezTo>
                    <a:pt x="1" y="2474"/>
                    <a:pt x="39" y="2545"/>
                    <a:pt x="92" y="2545"/>
                  </a:cubicBezTo>
                  <a:cubicBezTo>
                    <a:pt x="103" y="2545"/>
                    <a:pt x="114" y="2543"/>
                    <a:pt x="125" y="2536"/>
                  </a:cubicBezTo>
                  <a:cubicBezTo>
                    <a:pt x="996" y="2051"/>
                    <a:pt x="1694" y="1095"/>
                    <a:pt x="1905" y="129"/>
                  </a:cubicBezTo>
                  <a:cubicBezTo>
                    <a:pt x="1922" y="59"/>
                    <a:pt x="1859" y="0"/>
                    <a:pt x="1800"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1"/>
            <p:cNvSpPr/>
            <p:nvPr/>
          </p:nvSpPr>
          <p:spPr>
            <a:xfrm rot="-6448722">
              <a:off x="1708314" y="2181329"/>
              <a:ext cx="112284" cy="30234"/>
            </a:xfrm>
            <a:custGeom>
              <a:avLst/>
              <a:gdLst/>
              <a:ahLst/>
              <a:cxnLst/>
              <a:rect l="l" t="t" r="r" b="b"/>
              <a:pathLst>
                <a:path w="3283" h="884" extrusionOk="0">
                  <a:moveTo>
                    <a:pt x="2578" y="0"/>
                  </a:moveTo>
                  <a:cubicBezTo>
                    <a:pt x="1715" y="0"/>
                    <a:pt x="827" y="288"/>
                    <a:pt x="87" y="700"/>
                  </a:cubicBezTo>
                  <a:cubicBezTo>
                    <a:pt x="0" y="749"/>
                    <a:pt x="47" y="883"/>
                    <a:pt x="137" y="883"/>
                  </a:cubicBezTo>
                  <a:cubicBezTo>
                    <a:pt x="146" y="883"/>
                    <a:pt x="156" y="882"/>
                    <a:pt x="166" y="879"/>
                  </a:cubicBezTo>
                  <a:cubicBezTo>
                    <a:pt x="1106" y="593"/>
                    <a:pt x="1913" y="200"/>
                    <a:pt x="2898" y="200"/>
                  </a:cubicBezTo>
                  <a:cubicBezTo>
                    <a:pt x="2988" y="200"/>
                    <a:pt x="3079" y="203"/>
                    <a:pt x="3172" y="210"/>
                  </a:cubicBezTo>
                  <a:cubicBezTo>
                    <a:pt x="3174" y="210"/>
                    <a:pt x="3175" y="210"/>
                    <a:pt x="3176" y="210"/>
                  </a:cubicBezTo>
                  <a:cubicBezTo>
                    <a:pt x="3265" y="210"/>
                    <a:pt x="3283" y="68"/>
                    <a:pt x="3193" y="53"/>
                  </a:cubicBezTo>
                  <a:cubicBezTo>
                    <a:pt x="2991" y="17"/>
                    <a:pt x="2785" y="0"/>
                    <a:pt x="2578"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1"/>
            <p:cNvSpPr/>
            <p:nvPr/>
          </p:nvSpPr>
          <p:spPr>
            <a:xfrm rot="-6448722">
              <a:off x="1606255" y="2274516"/>
              <a:ext cx="168272" cy="34338"/>
            </a:xfrm>
            <a:custGeom>
              <a:avLst/>
              <a:gdLst/>
              <a:ahLst/>
              <a:cxnLst/>
              <a:rect l="l" t="t" r="r" b="b"/>
              <a:pathLst>
                <a:path w="4920" h="1004" extrusionOk="0">
                  <a:moveTo>
                    <a:pt x="133" y="0"/>
                  </a:moveTo>
                  <a:cubicBezTo>
                    <a:pt x="45" y="0"/>
                    <a:pt x="0" y="129"/>
                    <a:pt x="84" y="178"/>
                  </a:cubicBezTo>
                  <a:cubicBezTo>
                    <a:pt x="1133" y="750"/>
                    <a:pt x="2324" y="1003"/>
                    <a:pt x="3513" y="1003"/>
                  </a:cubicBezTo>
                  <a:cubicBezTo>
                    <a:pt x="3948" y="1003"/>
                    <a:pt x="4382" y="969"/>
                    <a:pt x="4809" y="905"/>
                  </a:cubicBezTo>
                  <a:cubicBezTo>
                    <a:pt x="4920" y="888"/>
                    <a:pt x="4897" y="713"/>
                    <a:pt x="4787" y="713"/>
                  </a:cubicBezTo>
                  <a:cubicBezTo>
                    <a:pt x="4786" y="713"/>
                    <a:pt x="4785" y="713"/>
                    <a:pt x="4784" y="714"/>
                  </a:cubicBezTo>
                  <a:cubicBezTo>
                    <a:pt x="4626" y="720"/>
                    <a:pt x="4469" y="723"/>
                    <a:pt x="4314" y="723"/>
                  </a:cubicBezTo>
                  <a:cubicBezTo>
                    <a:pt x="2877" y="723"/>
                    <a:pt x="1545" y="450"/>
                    <a:pt x="159" y="4"/>
                  </a:cubicBezTo>
                  <a:cubicBezTo>
                    <a:pt x="150" y="2"/>
                    <a:pt x="141" y="0"/>
                    <a:pt x="133"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1"/>
            <p:cNvSpPr/>
            <p:nvPr/>
          </p:nvSpPr>
          <p:spPr>
            <a:xfrm rot="-6448722">
              <a:off x="1570495" y="2191748"/>
              <a:ext cx="40597" cy="146246"/>
            </a:xfrm>
            <a:custGeom>
              <a:avLst/>
              <a:gdLst/>
              <a:ahLst/>
              <a:cxnLst/>
              <a:rect l="l" t="t" r="r" b="b"/>
              <a:pathLst>
                <a:path w="1187" h="4276" extrusionOk="0">
                  <a:moveTo>
                    <a:pt x="123" y="1"/>
                  </a:moveTo>
                  <a:cubicBezTo>
                    <a:pt x="62" y="1"/>
                    <a:pt x="1" y="73"/>
                    <a:pt x="41" y="138"/>
                  </a:cubicBezTo>
                  <a:cubicBezTo>
                    <a:pt x="792" y="1400"/>
                    <a:pt x="884" y="2766"/>
                    <a:pt x="415" y="4153"/>
                  </a:cubicBezTo>
                  <a:cubicBezTo>
                    <a:pt x="389" y="4228"/>
                    <a:pt x="449" y="4276"/>
                    <a:pt x="510" y="4276"/>
                  </a:cubicBezTo>
                  <a:cubicBezTo>
                    <a:pt x="550" y="4276"/>
                    <a:pt x="592" y="4255"/>
                    <a:pt x="610" y="4207"/>
                  </a:cubicBezTo>
                  <a:cubicBezTo>
                    <a:pt x="1095" y="2870"/>
                    <a:pt x="1187" y="1164"/>
                    <a:pt x="182" y="29"/>
                  </a:cubicBezTo>
                  <a:cubicBezTo>
                    <a:pt x="165" y="9"/>
                    <a:pt x="144" y="1"/>
                    <a:pt x="123"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1"/>
            <p:cNvSpPr/>
            <p:nvPr/>
          </p:nvSpPr>
          <p:spPr>
            <a:xfrm rot="-6448722">
              <a:off x="1564340" y="2371961"/>
              <a:ext cx="106093" cy="38614"/>
            </a:xfrm>
            <a:custGeom>
              <a:avLst/>
              <a:gdLst/>
              <a:ahLst/>
              <a:cxnLst/>
              <a:rect l="l" t="t" r="r" b="b"/>
              <a:pathLst>
                <a:path w="3102" h="1129" extrusionOk="0">
                  <a:moveTo>
                    <a:pt x="111" y="0"/>
                  </a:moveTo>
                  <a:cubicBezTo>
                    <a:pt x="54" y="0"/>
                    <a:pt x="1" y="67"/>
                    <a:pt x="56" y="116"/>
                  </a:cubicBezTo>
                  <a:cubicBezTo>
                    <a:pt x="699" y="709"/>
                    <a:pt x="1661" y="1129"/>
                    <a:pt x="2565" y="1129"/>
                  </a:cubicBezTo>
                  <a:cubicBezTo>
                    <a:pt x="2718" y="1129"/>
                    <a:pt x="2869" y="1117"/>
                    <a:pt x="3017" y="1092"/>
                  </a:cubicBezTo>
                  <a:cubicBezTo>
                    <a:pt x="3101" y="1076"/>
                    <a:pt x="3085" y="933"/>
                    <a:pt x="3006" y="933"/>
                  </a:cubicBezTo>
                  <a:cubicBezTo>
                    <a:pt x="3003" y="933"/>
                    <a:pt x="3000" y="934"/>
                    <a:pt x="2996" y="934"/>
                  </a:cubicBezTo>
                  <a:cubicBezTo>
                    <a:pt x="2901" y="945"/>
                    <a:pt x="2804" y="951"/>
                    <a:pt x="2705" y="951"/>
                  </a:cubicBezTo>
                  <a:cubicBezTo>
                    <a:pt x="1829" y="951"/>
                    <a:pt x="820" y="527"/>
                    <a:pt x="156" y="16"/>
                  </a:cubicBezTo>
                  <a:cubicBezTo>
                    <a:pt x="142" y="5"/>
                    <a:pt x="126" y="0"/>
                    <a:pt x="111"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1"/>
            <p:cNvSpPr/>
            <p:nvPr/>
          </p:nvSpPr>
          <p:spPr>
            <a:xfrm rot="-6448722">
              <a:off x="1559036" y="2042984"/>
              <a:ext cx="85162" cy="180824"/>
            </a:xfrm>
            <a:custGeom>
              <a:avLst/>
              <a:gdLst/>
              <a:ahLst/>
              <a:cxnLst/>
              <a:rect l="l" t="t" r="r" b="b"/>
              <a:pathLst>
                <a:path w="2490" h="5287" extrusionOk="0">
                  <a:moveTo>
                    <a:pt x="2390" y="1"/>
                  </a:moveTo>
                  <a:cubicBezTo>
                    <a:pt x="2357" y="1"/>
                    <a:pt x="2324" y="20"/>
                    <a:pt x="2311" y="63"/>
                  </a:cubicBezTo>
                  <a:cubicBezTo>
                    <a:pt x="1747" y="1903"/>
                    <a:pt x="1049" y="3559"/>
                    <a:pt x="32" y="5195"/>
                  </a:cubicBezTo>
                  <a:cubicBezTo>
                    <a:pt x="0" y="5244"/>
                    <a:pt x="41" y="5286"/>
                    <a:pt x="85" y="5286"/>
                  </a:cubicBezTo>
                  <a:cubicBezTo>
                    <a:pt x="105" y="5286"/>
                    <a:pt x="125" y="5278"/>
                    <a:pt x="139" y="5257"/>
                  </a:cubicBezTo>
                  <a:cubicBezTo>
                    <a:pt x="1249" y="3750"/>
                    <a:pt x="2108" y="1952"/>
                    <a:pt x="2477" y="109"/>
                  </a:cubicBezTo>
                  <a:cubicBezTo>
                    <a:pt x="2490" y="44"/>
                    <a:pt x="2439" y="1"/>
                    <a:pt x="2390"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1"/>
            <p:cNvSpPr/>
            <p:nvPr/>
          </p:nvSpPr>
          <p:spPr>
            <a:xfrm rot="-6448722">
              <a:off x="1574864" y="2096255"/>
              <a:ext cx="19803" cy="118132"/>
            </a:xfrm>
            <a:custGeom>
              <a:avLst/>
              <a:gdLst/>
              <a:ahLst/>
              <a:cxnLst/>
              <a:rect l="l" t="t" r="r" b="b"/>
              <a:pathLst>
                <a:path w="579" h="3454" extrusionOk="0">
                  <a:moveTo>
                    <a:pt x="238" y="0"/>
                  </a:moveTo>
                  <a:cubicBezTo>
                    <a:pt x="215" y="0"/>
                    <a:pt x="193" y="13"/>
                    <a:pt x="188" y="41"/>
                  </a:cubicBezTo>
                  <a:cubicBezTo>
                    <a:pt x="0" y="1145"/>
                    <a:pt x="167" y="2362"/>
                    <a:pt x="494" y="3425"/>
                  </a:cubicBezTo>
                  <a:cubicBezTo>
                    <a:pt x="501" y="3445"/>
                    <a:pt x="517" y="3454"/>
                    <a:pt x="532" y="3454"/>
                  </a:cubicBezTo>
                  <a:cubicBezTo>
                    <a:pt x="555" y="3454"/>
                    <a:pt x="579" y="3434"/>
                    <a:pt x="573" y="3405"/>
                  </a:cubicBezTo>
                  <a:cubicBezTo>
                    <a:pt x="337" y="2296"/>
                    <a:pt x="312" y="1187"/>
                    <a:pt x="303" y="58"/>
                  </a:cubicBezTo>
                  <a:cubicBezTo>
                    <a:pt x="303" y="22"/>
                    <a:pt x="269" y="0"/>
                    <a:pt x="238"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1"/>
            <p:cNvSpPr/>
            <p:nvPr/>
          </p:nvSpPr>
          <p:spPr>
            <a:xfrm rot="-6448722">
              <a:off x="1503342" y="2069567"/>
              <a:ext cx="63034" cy="69190"/>
            </a:xfrm>
            <a:custGeom>
              <a:avLst/>
              <a:gdLst/>
              <a:ahLst/>
              <a:cxnLst/>
              <a:rect l="l" t="t" r="r" b="b"/>
              <a:pathLst>
                <a:path w="1843" h="2023" extrusionOk="0">
                  <a:moveTo>
                    <a:pt x="1734" y="0"/>
                  </a:moveTo>
                  <a:cubicBezTo>
                    <a:pt x="1715" y="0"/>
                    <a:pt x="1695" y="10"/>
                    <a:pt x="1678" y="32"/>
                  </a:cubicBezTo>
                  <a:cubicBezTo>
                    <a:pt x="1425" y="356"/>
                    <a:pt x="1226" y="713"/>
                    <a:pt x="956" y="1024"/>
                  </a:cubicBezTo>
                  <a:cubicBezTo>
                    <a:pt x="686" y="1336"/>
                    <a:pt x="387" y="1614"/>
                    <a:pt x="63" y="1871"/>
                  </a:cubicBezTo>
                  <a:cubicBezTo>
                    <a:pt x="1" y="1923"/>
                    <a:pt x="61" y="2022"/>
                    <a:pt x="129" y="2022"/>
                  </a:cubicBezTo>
                  <a:cubicBezTo>
                    <a:pt x="143" y="2022"/>
                    <a:pt x="158" y="2018"/>
                    <a:pt x="171" y="2008"/>
                  </a:cubicBezTo>
                  <a:cubicBezTo>
                    <a:pt x="798" y="1527"/>
                    <a:pt x="1496" y="879"/>
                    <a:pt x="1816" y="140"/>
                  </a:cubicBezTo>
                  <a:cubicBezTo>
                    <a:pt x="1843" y="78"/>
                    <a:pt x="1791" y="0"/>
                    <a:pt x="1734"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1"/>
            <p:cNvSpPr/>
            <p:nvPr/>
          </p:nvSpPr>
          <p:spPr>
            <a:xfrm rot="-6448722">
              <a:off x="1530239" y="2207233"/>
              <a:ext cx="41965" cy="83828"/>
            </a:xfrm>
            <a:custGeom>
              <a:avLst/>
              <a:gdLst/>
              <a:ahLst/>
              <a:cxnLst/>
              <a:rect l="l" t="t" r="r" b="b"/>
              <a:pathLst>
                <a:path w="1227" h="2451" extrusionOk="0">
                  <a:moveTo>
                    <a:pt x="1164" y="1"/>
                  </a:moveTo>
                  <a:cubicBezTo>
                    <a:pt x="1143" y="1"/>
                    <a:pt x="1123" y="13"/>
                    <a:pt x="1115" y="42"/>
                  </a:cubicBezTo>
                  <a:cubicBezTo>
                    <a:pt x="844" y="864"/>
                    <a:pt x="538" y="1631"/>
                    <a:pt x="39" y="2346"/>
                  </a:cubicBezTo>
                  <a:cubicBezTo>
                    <a:pt x="1" y="2401"/>
                    <a:pt x="51" y="2450"/>
                    <a:pt x="103" y="2450"/>
                  </a:cubicBezTo>
                  <a:cubicBezTo>
                    <a:pt x="125" y="2450"/>
                    <a:pt x="148" y="2441"/>
                    <a:pt x="164" y="2420"/>
                  </a:cubicBezTo>
                  <a:cubicBezTo>
                    <a:pt x="670" y="1723"/>
                    <a:pt x="1086" y="926"/>
                    <a:pt x="1222" y="71"/>
                  </a:cubicBezTo>
                  <a:cubicBezTo>
                    <a:pt x="1227" y="28"/>
                    <a:pt x="1195" y="1"/>
                    <a:pt x="1164"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1"/>
            <p:cNvSpPr/>
            <p:nvPr/>
          </p:nvSpPr>
          <p:spPr>
            <a:xfrm rot="-6448722">
              <a:off x="1536307" y="2338691"/>
              <a:ext cx="34988" cy="99629"/>
            </a:xfrm>
            <a:custGeom>
              <a:avLst/>
              <a:gdLst/>
              <a:ahLst/>
              <a:cxnLst/>
              <a:rect l="l" t="t" r="r" b="b"/>
              <a:pathLst>
                <a:path w="1023" h="2913" extrusionOk="0">
                  <a:moveTo>
                    <a:pt x="70" y="0"/>
                  </a:moveTo>
                  <a:cubicBezTo>
                    <a:pt x="34" y="0"/>
                    <a:pt x="0" y="43"/>
                    <a:pt x="22" y="83"/>
                  </a:cubicBezTo>
                  <a:cubicBezTo>
                    <a:pt x="499" y="959"/>
                    <a:pt x="782" y="1860"/>
                    <a:pt x="740" y="2865"/>
                  </a:cubicBezTo>
                  <a:cubicBezTo>
                    <a:pt x="740" y="2895"/>
                    <a:pt x="767" y="2912"/>
                    <a:pt x="792" y="2912"/>
                  </a:cubicBezTo>
                  <a:cubicBezTo>
                    <a:pt x="813" y="2912"/>
                    <a:pt x="832" y="2901"/>
                    <a:pt x="836" y="2878"/>
                  </a:cubicBezTo>
                  <a:cubicBezTo>
                    <a:pt x="1022" y="1852"/>
                    <a:pt x="827" y="797"/>
                    <a:pt x="104" y="17"/>
                  </a:cubicBezTo>
                  <a:cubicBezTo>
                    <a:pt x="94" y="5"/>
                    <a:pt x="82" y="0"/>
                    <a:pt x="70"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7" name="Google Shape;2837;p41"/>
          <p:cNvGrpSpPr/>
          <p:nvPr/>
        </p:nvGrpSpPr>
        <p:grpSpPr>
          <a:xfrm flipH="1">
            <a:off x="3309864" y="2413379"/>
            <a:ext cx="620303" cy="604993"/>
            <a:chOff x="1361576" y="1907654"/>
            <a:chExt cx="620303" cy="604993"/>
          </a:xfrm>
        </p:grpSpPr>
        <p:sp>
          <p:nvSpPr>
            <p:cNvPr id="2838" name="Google Shape;2838;p41"/>
            <p:cNvSpPr/>
            <p:nvPr/>
          </p:nvSpPr>
          <p:spPr>
            <a:xfrm rot="-6448722">
              <a:off x="1433342" y="1960051"/>
              <a:ext cx="476771" cy="500199"/>
            </a:xfrm>
            <a:custGeom>
              <a:avLst/>
              <a:gdLst/>
              <a:ahLst/>
              <a:cxnLst/>
              <a:rect l="l" t="t" r="r" b="b"/>
              <a:pathLst>
                <a:path w="13940" h="14625" extrusionOk="0">
                  <a:moveTo>
                    <a:pt x="1612" y="0"/>
                  </a:moveTo>
                  <a:lnTo>
                    <a:pt x="1612" y="0"/>
                  </a:lnTo>
                  <a:cubicBezTo>
                    <a:pt x="1748" y="191"/>
                    <a:pt x="1882" y="387"/>
                    <a:pt x="2018" y="577"/>
                  </a:cubicBezTo>
                  <a:cubicBezTo>
                    <a:pt x="1693" y="553"/>
                    <a:pt x="1390" y="540"/>
                    <a:pt x="1116" y="540"/>
                  </a:cubicBezTo>
                  <a:cubicBezTo>
                    <a:pt x="701" y="540"/>
                    <a:pt x="353" y="568"/>
                    <a:pt x="100" y="623"/>
                  </a:cubicBezTo>
                  <a:cubicBezTo>
                    <a:pt x="217" y="1358"/>
                    <a:pt x="332" y="2093"/>
                    <a:pt x="478" y="2824"/>
                  </a:cubicBezTo>
                  <a:cubicBezTo>
                    <a:pt x="320" y="2720"/>
                    <a:pt x="158" y="2620"/>
                    <a:pt x="1" y="2516"/>
                  </a:cubicBezTo>
                  <a:lnTo>
                    <a:pt x="1" y="2516"/>
                  </a:lnTo>
                  <a:cubicBezTo>
                    <a:pt x="171" y="3687"/>
                    <a:pt x="619" y="4804"/>
                    <a:pt x="1296" y="5759"/>
                  </a:cubicBezTo>
                  <a:cubicBezTo>
                    <a:pt x="1039" y="5668"/>
                    <a:pt x="777" y="5548"/>
                    <a:pt x="499" y="5373"/>
                  </a:cubicBezTo>
                  <a:lnTo>
                    <a:pt x="499" y="5373"/>
                  </a:lnTo>
                  <a:cubicBezTo>
                    <a:pt x="690" y="6506"/>
                    <a:pt x="1279" y="9081"/>
                    <a:pt x="4489" y="9858"/>
                  </a:cubicBezTo>
                  <a:cubicBezTo>
                    <a:pt x="3451" y="10174"/>
                    <a:pt x="2654" y="11082"/>
                    <a:pt x="2076" y="11901"/>
                  </a:cubicBezTo>
                  <a:cubicBezTo>
                    <a:pt x="2330" y="11818"/>
                    <a:pt x="2595" y="11772"/>
                    <a:pt x="2862" y="11755"/>
                  </a:cubicBezTo>
                  <a:lnTo>
                    <a:pt x="2862" y="11755"/>
                  </a:lnTo>
                  <a:cubicBezTo>
                    <a:pt x="2425" y="12453"/>
                    <a:pt x="2064" y="13229"/>
                    <a:pt x="1752" y="13923"/>
                  </a:cubicBezTo>
                  <a:cubicBezTo>
                    <a:pt x="1961" y="13971"/>
                    <a:pt x="2198" y="13990"/>
                    <a:pt x="2452" y="13990"/>
                  </a:cubicBezTo>
                  <a:cubicBezTo>
                    <a:pt x="3188" y="13990"/>
                    <a:pt x="4070" y="13825"/>
                    <a:pt x="4842" y="13711"/>
                  </a:cubicBezTo>
                  <a:lnTo>
                    <a:pt x="4842" y="13711"/>
                  </a:lnTo>
                  <a:cubicBezTo>
                    <a:pt x="4842" y="13711"/>
                    <a:pt x="4406" y="14210"/>
                    <a:pt x="4244" y="14624"/>
                  </a:cubicBezTo>
                  <a:cubicBezTo>
                    <a:pt x="5797" y="14616"/>
                    <a:pt x="6884" y="13292"/>
                    <a:pt x="6884" y="13292"/>
                  </a:cubicBezTo>
                  <a:lnTo>
                    <a:pt x="6884" y="13292"/>
                  </a:lnTo>
                  <a:cubicBezTo>
                    <a:pt x="6884" y="13292"/>
                    <a:pt x="6681" y="14180"/>
                    <a:pt x="6602" y="14367"/>
                  </a:cubicBezTo>
                  <a:cubicBezTo>
                    <a:pt x="7438" y="14210"/>
                    <a:pt x="8185" y="13669"/>
                    <a:pt x="8678" y="12972"/>
                  </a:cubicBezTo>
                  <a:cubicBezTo>
                    <a:pt x="9152" y="12299"/>
                    <a:pt x="9995" y="10473"/>
                    <a:pt x="9659" y="9135"/>
                  </a:cubicBezTo>
                  <a:cubicBezTo>
                    <a:pt x="9717" y="9114"/>
                    <a:pt x="9787" y="9081"/>
                    <a:pt x="9879" y="9040"/>
                  </a:cubicBezTo>
                  <a:cubicBezTo>
                    <a:pt x="11311" y="8936"/>
                    <a:pt x="12794" y="7366"/>
                    <a:pt x="13258" y="6648"/>
                  </a:cubicBezTo>
                  <a:cubicBezTo>
                    <a:pt x="13724" y="5929"/>
                    <a:pt x="13940" y="5042"/>
                    <a:pt x="13769" y="4219"/>
                  </a:cubicBezTo>
                  <a:lnTo>
                    <a:pt x="13769" y="4219"/>
                  </a:lnTo>
                  <a:cubicBezTo>
                    <a:pt x="13482" y="4497"/>
                    <a:pt x="13200" y="4771"/>
                    <a:pt x="12913" y="5046"/>
                  </a:cubicBezTo>
                  <a:cubicBezTo>
                    <a:pt x="13404" y="4074"/>
                    <a:pt x="13528" y="2238"/>
                    <a:pt x="13400" y="1474"/>
                  </a:cubicBezTo>
                  <a:lnTo>
                    <a:pt x="13400" y="1474"/>
                  </a:lnTo>
                  <a:cubicBezTo>
                    <a:pt x="12930" y="2002"/>
                    <a:pt x="12648" y="2139"/>
                    <a:pt x="12648" y="2139"/>
                  </a:cubicBezTo>
                  <a:cubicBezTo>
                    <a:pt x="12582" y="1317"/>
                    <a:pt x="12275" y="561"/>
                    <a:pt x="11976" y="54"/>
                  </a:cubicBezTo>
                  <a:cubicBezTo>
                    <a:pt x="11602" y="383"/>
                    <a:pt x="11194" y="744"/>
                    <a:pt x="10813" y="1130"/>
                  </a:cubicBezTo>
                  <a:cubicBezTo>
                    <a:pt x="10801" y="910"/>
                    <a:pt x="10801" y="690"/>
                    <a:pt x="10838" y="469"/>
                  </a:cubicBezTo>
                  <a:lnTo>
                    <a:pt x="10838" y="469"/>
                  </a:lnTo>
                  <a:cubicBezTo>
                    <a:pt x="10148" y="1134"/>
                    <a:pt x="9410" y="2014"/>
                    <a:pt x="9218" y="3028"/>
                  </a:cubicBezTo>
                  <a:cubicBezTo>
                    <a:pt x="7819" y="640"/>
                    <a:pt x="5436" y="324"/>
                    <a:pt x="4385" y="320"/>
                  </a:cubicBezTo>
                  <a:lnTo>
                    <a:pt x="4385" y="320"/>
                  </a:lnTo>
                  <a:cubicBezTo>
                    <a:pt x="4552" y="511"/>
                    <a:pt x="4697" y="715"/>
                    <a:pt x="4826" y="931"/>
                  </a:cubicBezTo>
                  <a:cubicBezTo>
                    <a:pt x="3866" y="370"/>
                    <a:pt x="2733" y="113"/>
                    <a:pt x="16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1"/>
            <p:cNvSpPr/>
            <p:nvPr/>
          </p:nvSpPr>
          <p:spPr>
            <a:xfrm rot="-6448722">
              <a:off x="1399851" y="2045938"/>
              <a:ext cx="452180" cy="324231"/>
            </a:xfrm>
            <a:custGeom>
              <a:avLst/>
              <a:gdLst/>
              <a:ahLst/>
              <a:cxnLst/>
              <a:rect l="l" t="t" r="r" b="b"/>
              <a:pathLst>
                <a:path w="13221" h="9480" extrusionOk="0">
                  <a:moveTo>
                    <a:pt x="120" y="0"/>
                  </a:moveTo>
                  <a:cubicBezTo>
                    <a:pt x="60" y="0"/>
                    <a:pt x="0" y="67"/>
                    <a:pt x="45" y="123"/>
                  </a:cubicBezTo>
                  <a:cubicBezTo>
                    <a:pt x="3266" y="4416"/>
                    <a:pt x="7605" y="8481"/>
                    <a:pt x="13049" y="9477"/>
                  </a:cubicBezTo>
                  <a:cubicBezTo>
                    <a:pt x="13056" y="9479"/>
                    <a:pt x="13062" y="9479"/>
                    <a:pt x="13069" y="9479"/>
                  </a:cubicBezTo>
                  <a:cubicBezTo>
                    <a:pt x="13179" y="9479"/>
                    <a:pt x="13221" y="9314"/>
                    <a:pt x="13103" y="9283"/>
                  </a:cubicBezTo>
                  <a:cubicBezTo>
                    <a:pt x="7547" y="7908"/>
                    <a:pt x="3931" y="4059"/>
                    <a:pt x="173" y="23"/>
                  </a:cubicBezTo>
                  <a:cubicBezTo>
                    <a:pt x="158" y="7"/>
                    <a:pt x="139" y="0"/>
                    <a:pt x="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1"/>
            <p:cNvSpPr/>
            <p:nvPr/>
          </p:nvSpPr>
          <p:spPr>
            <a:xfrm rot="-6448722">
              <a:off x="1697665" y="2127893"/>
              <a:ext cx="170974" cy="136738"/>
            </a:xfrm>
            <a:custGeom>
              <a:avLst/>
              <a:gdLst/>
              <a:ahLst/>
              <a:cxnLst/>
              <a:rect l="l" t="t" r="r" b="b"/>
              <a:pathLst>
                <a:path w="4999" h="3998" extrusionOk="0">
                  <a:moveTo>
                    <a:pt x="4939" y="1"/>
                  </a:moveTo>
                  <a:cubicBezTo>
                    <a:pt x="4924" y="1"/>
                    <a:pt x="4910" y="8"/>
                    <a:pt x="4899" y="23"/>
                  </a:cubicBezTo>
                  <a:cubicBezTo>
                    <a:pt x="3670" y="1896"/>
                    <a:pt x="2122" y="2984"/>
                    <a:pt x="83" y="3835"/>
                  </a:cubicBezTo>
                  <a:cubicBezTo>
                    <a:pt x="0" y="3869"/>
                    <a:pt x="19" y="3997"/>
                    <a:pt x="100" y="3997"/>
                  </a:cubicBezTo>
                  <a:cubicBezTo>
                    <a:pt x="109" y="3997"/>
                    <a:pt x="118" y="3996"/>
                    <a:pt x="129" y="3992"/>
                  </a:cubicBezTo>
                  <a:cubicBezTo>
                    <a:pt x="2225" y="3358"/>
                    <a:pt x="3961" y="2012"/>
                    <a:pt x="4979" y="69"/>
                  </a:cubicBezTo>
                  <a:cubicBezTo>
                    <a:pt x="4998" y="32"/>
                    <a:pt x="4970" y="1"/>
                    <a:pt x="4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1"/>
            <p:cNvSpPr/>
            <p:nvPr/>
          </p:nvSpPr>
          <p:spPr>
            <a:xfrm rot="-6448722">
              <a:off x="1805589" y="2149236"/>
              <a:ext cx="65736" cy="87077"/>
            </a:xfrm>
            <a:custGeom>
              <a:avLst/>
              <a:gdLst/>
              <a:ahLst/>
              <a:cxnLst/>
              <a:rect l="l" t="t" r="r" b="b"/>
              <a:pathLst>
                <a:path w="1922" h="2546" extrusionOk="0">
                  <a:moveTo>
                    <a:pt x="1800" y="0"/>
                  </a:moveTo>
                  <a:cubicBezTo>
                    <a:pt x="1771" y="0"/>
                    <a:pt x="1743" y="15"/>
                    <a:pt x="1727" y="49"/>
                  </a:cubicBezTo>
                  <a:cubicBezTo>
                    <a:pt x="1307" y="976"/>
                    <a:pt x="764" y="1714"/>
                    <a:pt x="46" y="2429"/>
                  </a:cubicBezTo>
                  <a:cubicBezTo>
                    <a:pt x="1" y="2474"/>
                    <a:pt x="39" y="2545"/>
                    <a:pt x="92" y="2545"/>
                  </a:cubicBezTo>
                  <a:cubicBezTo>
                    <a:pt x="103" y="2545"/>
                    <a:pt x="114" y="2543"/>
                    <a:pt x="125" y="2536"/>
                  </a:cubicBezTo>
                  <a:cubicBezTo>
                    <a:pt x="996" y="2051"/>
                    <a:pt x="1694" y="1095"/>
                    <a:pt x="1905" y="129"/>
                  </a:cubicBezTo>
                  <a:cubicBezTo>
                    <a:pt x="1922" y="59"/>
                    <a:pt x="1859" y="0"/>
                    <a:pt x="18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1"/>
            <p:cNvSpPr/>
            <p:nvPr/>
          </p:nvSpPr>
          <p:spPr>
            <a:xfrm rot="-6448722">
              <a:off x="1708314" y="2181329"/>
              <a:ext cx="112284" cy="30234"/>
            </a:xfrm>
            <a:custGeom>
              <a:avLst/>
              <a:gdLst/>
              <a:ahLst/>
              <a:cxnLst/>
              <a:rect l="l" t="t" r="r" b="b"/>
              <a:pathLst>
                <a:path w="3283" h="884" extrusionOk="0">
                  <a:moveTo>
                    <a:pt x="2578" y="0"/>
                  </a:moveTo>
                  <a:cubicBezTo>
                    <a:pt x="1715" y="0"/>
                    <a:pt x="827" y="288"/>
                    <a:pt x="87" y="700"/>
                  </a:cubicBezTo>
                  <a:cubicBezTo>
                    <a:pt x="0" y="749"/>
                    <a:pt x="47" y="883"/>
                    <a:pt x="137" y="883"/>
                  </a:cubicBezTo>
                  <a:cubicBezTo>
                    <a:pt x="146" y="883"/>
                    <a:pt x="156" y="882"/>
                    <a:pt x="166" y="879"/>
                  </a:cubicBezTo>
                  <a:cubicBezTo>
                    <a:pt x="1106" y="593"/>
                    <a:pt x="1913" y="200"/>
                    <a:pt x="2898" y="200"/>
                  </a:cubicBezTo>
                  <a:cubicBezTo>
                    <a:pt x="2988" y="200"/>
                    <a:pt x="3079" y="203"/>
                    <a:pt x="3172" y="210"/>
                  </a:cubicBezTo>
                  <a:cubicBezTo>
                    <a:pt x="3174" y="210"/>
                    <a:pt x="3175" y="210"/>
                    <a:pt x="3176" y="210"/>
                  </a:cubicBezTo>
                  <a:cubicBezTo>
                    <a:pt x="3265" y="210"/>
                    <a:pt x="3283" y="68"/>
                    <a:pt x="3193" y="53"/>
                  </a:cubicBezTo>
                  <a:cubicBezTo>
                    <a:pt x="2991" y="17"/>
                    <a:pt x="2785" y="0"/>
                    <a:pt x="25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1"/>
            <p:cNvSpPr/>
            <p:nvPr/>
          </p:nvSpPr>
          <p:spPr>
            <a:xfrm rot="-6448722">
              <a:off x="1606255" y="2274516"/>
              <a:ext cx="168272" cy="34338"/>
            </a:xfrm>
            <a:custGeom>
              <a:avLst/>
              <a:gdLst/>
              <a:ahLst/>
              <a:cxnLst/>
              <a:rect l="l" t="t" r="r" b="b"/>
              <a:pathLst>
                <a:path w="4920" h="1004" extrusionOk="0">
                  <a:moveTo>
                    <a:pt x="133" y="0"/>
                  </a:moveTo>
                  <a:cubicBezTo>
                    <a:pt x="45" y="0"/>
                    <a:pt x="0" y="129"/>
                    <a:pt x="84" y="178"/>
                  </a:cubicBezTo>
                  <a:cubicBezTo>
                    <a:pt x="1133" y="750"/>
                    <a:pt x="2324" y="1003"/>
                    <a:pt x="3513" y="1003"/>
                  </a:cubicBezTo>
                  <a:cubicBezTo>
                    <a:pt x="3948" y="1003"/>
                    <a:pt x="4382" y="969"/>
                    <a:pt x="4809" y="905"/>
                  </a:cubicBezTo>
                  <a:cubicBezTo>
                    <a:pt x="4920" y="888"/>
                    <a:pt x="4897" y="713"/>
                    <a:pt x="4787" y="713"/>
                  </a:cubicBezTo>
                  <a:cubicBezTo>
                    <a:pt x="4786" y="713"/>
                    <a:pt x="4785" y="713"/>
                    <a:pt x="4784" y="714"/>
                  </a:cubicBezTo>
                  <a:cubicBezTo>
                    <a:pt x="4626" y="720"/>
                    <a:pt x="4469" y="723"/>
                    <a:pt x="4314" y="723"/>
                  </a:cubicBezTo>
                  <a:cubicBezTo>
                    <a:pt x="2877" y="723"/>
                    <a:pt x="1545" y="450"/>
                    <a:pt x="159" y="4"/>
                  </a:cubicBezTo>
                  <a:cubicBezTo>
                    <a:pt x="150" y="2"/>
                    <a:pt x="141" y="0"/>
                    <a:pt x="1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1"/>
            <p:cNvSpPr/>
            <p:nvPr/>
          </p:nvSpPr>
          <p:spPr>
            <a:xfrm rot="-6448722">
              <a:off x="1570495" y="2191748"/>
              <a:ext cx="40597" cy="146246"/>
            </a:xfrm>
            <a:custGeom>
              <a:avLst/>
              <a:gdLst/>
              <a:ahLst/>
              <a:cxnLst/>
              <a:rect l="l" t="t" r="r" b="b"/>
              <a:pathLst>
                <a:path w="1187" h="4276" extrusionOk="0">
                  <a:moveTo>
                    <a:pt x="123" y="1"/>
                  </a:moveTo>
                  <a:cubicBezTo>
                    <a:pt x="62" y="1"/>
                    <a:pt x="1" y="73"/>
                    <a:pt x="41" y="138"/>
                  </a:cubicBezTo>
                  <a:cubicBezTo>
                    <a:pt x="792" y="1400"/>
                    <a:pt x="884" y="2766"/>
                    <a:pt x="415" y="4153"/>
                  </a:cubicBezTo>
                  <a:cubicBezTo>
                    <a:pt x="389" y="4228"/>
                    <a:pt x="449" y="4276"/>
                    <a:pt x="510" y="4276"/>
                  </a:cubicBezTo>
                  <a:cubicBezTo>
                    <a:pt x="550" y="4276"/>
                    <a:pt x="592" y="4255"/>
                    <a:pt x="610" y="4207"/>
                  </a:cubicBezTo>
                  <a:cubicBezTo>
                    <a:pt x="1095" y="2870"/>
                    <a:pt x="1187" y="1164"/>
                    <a:pt x="182" y="29"/>
                  </a:cubicBezTo>
                  <a:cubicBezTo>
                    <a:pt x="165" y="9"/>
                    <a:pt x="144" y="1"/>
                    <a:pt x="1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1"/>
            <p:cNvSpPr/>
            <p:nvPr/>
          </p:nvSpPr>
          <p:spPr>
            <a:xfrm rot="-6448722">
              <a:off x="1564340" y="2371961"/>
              <a:ext cx="106093" cy="38614"/>
            </a:xfrm>
            <a:custGeom>
              <a:avLst/>
              <a:gdLst/>
              <a:ahLst/>
              <a:cxnLst/>
              <a:rect l="l" t="t" r="r" b="b"/>
              <a:pathLst>
                <a:path w="3102" h="1129" extrusionOk="0">
                  <a:moveTo>
                    <a:pt x="111" y="0"/>
                  </a:moveTo>
                  <a:cubicBezTo>
                    <a:pt x="54" y="0"/>
                    <a:pt x="1" y="67"/>
                    <a:pt x="56" y="116"/>
                  </a:cubicBezTo>
                  <a:cubicBezTo>
                    <a:pt x="699" y="709"/>
                    <a:pt x="1661" y="1129"/>
                    <a:pt x="2565" y="1129"/>
                  </a:cubicBezTo>
                  <a:cubicBezTo>
                    <a:pt x="2718" y="1129"/>
                    <a:pt x="2869" y="1117"/>
                    <a:pt x="3017" y="1092"/>
                  </a:cubicBezTo>
                  <a:cubicBezTo>
                    <a:pt x="3101" y="1076"/>
                    <a:pt x="3085" y="933"/>
                    <a:pt x="3006" y="933"/>
                  </a:cubicBezTo>
                  <a:cubicBezTo>
                    <a:pt x="3003" y="933"/>
                    <a:pt x="3000" y="934"/>
                    <a:pt x="2996" y="934"/>
                  </a:cubicBezTo>
                  <a:cubicBezTo>
                    <a:pt x="2901" y="945"/>
                    <a:pt x="2804" y="951"/>
                    <a:pt x="2705" y="951"/>
                  </a:cubicBezTo>
                  <a:cubicBezTo>
                    <a:pt x="1829" y="951"/>
                    <a:pt x="820" y="527"/>
                    <a:pt x="156" y="16"/>
                  </a:cubicBezTo>
                  <a:cubicBezTo>
                    <a:pt x="142" y="5"/>
                    <a:pt x="126" y="0"/>
                    <a:pt x="1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1"/>
            <p:cNvSpPr/>
            <p:nvPr/>
          </p:nvSpPr>
          <p:spPr>
            <a:xfrm rot="-6448722">
              <a:off x="1559036" y="2042984"/>
              <a:ext cx="85162" cy="180824"/>
            </a:xfrm>
            <a:custGeom>
              <a:avLst/>
              <a:gdLst/>
              <a:ahLst/>
              <a:cxnLst/>
              <a:rect l="l" t="t" r="r" b="b"/>
              <a:pathLst>
                <a:path w="2490" h="5287" extrusionOk="0">
                  <a:moveTo>
                    <a:pt x="2390" y="1"/>
                  </a:moveTo>
                  <a:cubicBezTo>
                    <a:pt x="2357" y="1"/>
                    <a:pt x="2324" y="20"/>
                    <a:pt x="2311" y="63"/>
                  </a:cubicBezTo>
                  <a:cubicBezTo>
                    <a:pt x="1747" y="1903"/>
                    <a:pt x="1049" y="3559"/>
                    <a:pt x="32" y="5195"/>
                  </a:cubicBezTo>
                  <a:cubicBezTo>
                    <a:pt x="0" y="5244"/>
                    <a:pt x="41" y="5286"/>
                    <a:pt x="85" y="5286"/>
                  </a:cubicBezTo>
                  <a:cubicBezTo>
                    <a:pt x="105" y="5286"/>
                    <a:pt x="125" y="5278"/>
                    <a:pt x="139" y="5257"/>
                  </a:cubicBezTo>
                  <a:cubicBezTo>
                    <a:pt x="1249" y="3750"/>
                    <a:pt x="2108" y="1952"/>
                    <a:pt x="2477" y="109"/>
                  </a:cubicBezTo>
                  <a:cubicBezTo>
                    <a:pt x="2490" y="44"/>
                    <a:pt x="2439" y="1"/>
                    <a:pt x="23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1"/>
            <p:cNvSpPr/>
            <p:nvPr/>
          </p:nvSpPr>
          <p:spPr>
            <a:xfrm rot="-6448722">
              <a:off x="1574864" y="2096255"/>
              <a:ext cx="19803" cy="118132"/>
            </a:xfrm>
            <a:custGeom>
              <a:avLst/>
              <a:gdLst/>
              <a:ahLst/>
              <a:cxnLst/>
              <a:rect l="l" t="t" r="r" b="b"/>
              <a:pathLst>
                <a:path w="579" h="3454" extrusionOk="0">
                  <a:moveTo>
                    <a:pt x="238" y="0"/>
                  </a:moveTo>
                  <a:cubicBezTo>
                    <a:pt x="215" y="0"/>
                    <a:pt x="193" y="13"/>
                    <a:pt x="188" y="41"/>
                  </a:cubicBezTo>
                  <a:cubicBezTo>
                    <a:pt x="0" y="1145"/>
                    <a:pt x="167" y="2362"/>
                    <a:pt x="494" y="3425"/>
                  </a:cubicBezTo>
                  <a:cubicBezTo>
                    <a:pt x="501" y="3445"/>
                    <a:pt x="517" y="3454"/>
                    <a:pt x="532" y="3454"/>
                  </a:cubicBezTo>
                  <a:cubicBezTo>
                    <a:pt x="555" y="3454"/>
                    <a:pt x="579" y="3434"/>
                    <a:pt x="573" y="3405"/>
                  </a:cubicBezTo>
                  <a:cubicBezTo>
                    <a:pt x="337" y="2296"/>
                    <a:pt x="312" y="1187"/>
                    <a:pt x="303" y="58"/>
                  </a:cubicBezTo>
                  <a:cubicBezTo>
                    <a:pt x="303" y="22"/>
                    <a:pt x="269" y="0"/>
                    <a:pt x="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1"/>
            <p:cNvSpPr/>
            <p:nvPr/>
          </p:nvSpPr>
          <p:spPr>
            <a:xfrm rot="-6448722">
              <a:off x="1503342" y="2069567"/>
              <a:ext cx="63034" cy="69190"/>
            </a:xfrm>
            <a:custGeom>
              <a:avLst/>
              <a:gdLst/>
              <a:ahLst/>
              <a:cxnLst/>
              <a:rect l="l" t="t" r="r" b="b"/>
              <a:pathLst>
                <a:path w="1843" h="2023" extrusionOk="0">
                  <a:moveTo>
                    <a:pt x="1734" y="0"/>
                  </a:moveTo>
                  <a:cubicBezTo>
                    <a:pt x="1715" y="0"/>
                    <a:pt x="1695" y="10"/>
                    <a:pt x="1678" y="32"/>
                  </a:cubicBezTo>
                  <a:cubicBezTo>
                    <a:pt x="1425" y="356"/>
                    <a:pt x="1226" y="713"/>
                    <a:pt x="956" y="1024"/>
                  </a:cubicBezTo>
                  <a:cubicBezTo>
                    <a:pt x="686" y="1336"/>
                    <a:pt x="387" y="1614"/>
                    <a:pt x="63" y="1871"/>
                  </a:cubicBezTo>
                  <a:cubicBezTo>
                    <a:pt x="1" y="1923"/>
                    <a:pt x="61" y="2022"/>
                    <a:pt x="129" y="2022"/>
                  </a:cubicBezTo>
                  <a:cubicBezTo>
                    <a:pt x="143" y="2022"/>
                    <a:pt x="158" y="2018"/>
                    <a:pt x="171" y="2008"/>
                  </a:cubicBezTo>
                  <a:cubicBezTo>
                    <a:pt x="798" y="1527"/>
                    <a:pt x="1496" y="879"/>
                    <a:pt x="1816" y="140"/>
                  </a:cubicBezTo>
                  <a:cubicBezTo>
                    <a:pt x="1843" y="78"/>
                    <a:pt x="1791" y="0"/>
                    <a:pt x="17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1"/>
            <p:cNvSpPr/>
            <p:nvPr/>
          </p:nvSpPr>
          <p:spPr>
            <a:xfrm rot="-6448722">
              <a:off x="1530239" y="2207233"/>
              <a:ext cx="41965" cy="83828"/>
            </a:xfrm>
            <a:custGeom>
              <a:avLst/>
              <a:gdLst/>
              <a:ahLst/>
              <a:cxnLst/>
              <a:rect l="l" t="t" r="r" b="b"/>
              <a:pathLst>
                <a:path w="1227" h="2451" extrusionOk="0">
                  <a:moveTo>
                    <a:pt x="1164" y="1"/>
                  </a:moveTo>
                  <a:cubicBezTo>
                    <a:pt x="1143" y="1"/>
                    <a:pt x="1123" y="13"/>
                    <a:pt x="1115" y="42"/>
                  </a:cubicBezTo>
                  <a:cubicBezTo>
                    <a:pt x="844" y="864"/>
                    <a:pt x="538" y="1631"/>
                    <a:pt x="39" y="2346"/>
                  </a:cubicBezTo>
                  <a:cubicBezTo>
                    <a:pt x="1" y="2401"/>
                    <a:pt x="51" y="2450"/>
                    <a:pt x="103" y="2450"/>
                  </a:cubicBezTo>
                  <a:cubicBezTo>
                    <a:pt x="125" y="2450"/>
                    <a:pt x="148" y="2441"/>
                    <a:pt x="164" y="2420"/>
                  </a:cubicBezTo>
                  <a:cubicBezTo>
                    <a:pt x="670" y="1723"/>
                    <a:pt x="1086" y="926"/>
                    <a:pt x="1222" y="71"/>
                  </a:cubicBezTo>
                  <a:cubicBezTo>
                    <a:pt x="1227" y="28"/>
                    <a:pt x="1195" y="1"/>
                    <a:pt x="11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1"/>
            <p:cNvSpPr/>
            <p:nvPr/>
          </p:nvSpPr>
          <p:spPr>
            <a:xfrm rot="-6448722">
              <a:off x="1536307" y="2338691"/>
              <a:ext cx="34988" cy="99629"/>
            </a:xfrm>
            <a:custGeom>
              <a:avLst/>
              <a:gdLst/>
              <a:ahLst/>
              <a:cxnLst/>
              <a:rect l="l" t="t" r="r" b="b"/>
              <a:pathLst>
                <a:path w="1023" h="2913" extrusionOk="0">
                  <a:moveTo>
                    <a:pt x="70" y="0"/>
                  </a:moveTo>
                  <a:cubicBezTo>
                    <a:pt x="34" y="0"/>
                    <a:pt x="0" y="43"/>
                    <a:pt x="22" y="83"/>
                  </a:cubicBezTo>
                  <a:cubicBezTo>
                    <a:pt x="499" y="959"/>
                    <a:pt x="782" y="1860"/>
                    <a:pt x="740" y="2865"/>
                  </a:cubicBezTo>
                  <a:cubicBezTo>
                    <a:pt x="740" y="2895"/>
                    <a:pt x="767" y="2912"/>
                    <a:pt x="792" y="2912"/>
                  </a:cubicBezTo>
                  <a:cubicBezTo>
                    <a:pt x="813" y="2912"/>
                    <a:pt x="832" y="2901"/>
                    <a:pt x="836" y="2878"/>
                  </a:cubicBezTo>
                  <a:cubicBezTo>
                    <a:pt x="1022" y="1852"/>
                    <a:pt x="827" y="797"/>
                    <a:pt x="104" y="17"/>
                  </a:cubicBezTo>
                  <a:cubicBezTo>
                    <a:pt x="94" y="5"/>
                    <a:pt x="82" y="0"/>
                    <a:pt x="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1" name="Google Shape;2851;p41"/>
          <p:cNvGrpSpPr/>
          <p:nvPr/>
        </p:nvGrpSpPr>
        <p:grpSpPr>
          <a:xfrm>
            <a:off x="5213776" y="2413379"/>
            <a:ext cx="620303" cy="604993"/>
            <a:chOff x="1361576" y="1907654"/>
            <a:chExt cx="620303" cy="604993"/>
          </a:xfrm>
        </p:grpSpPr>
        <p:sp>
          <p:nvSpPr>
            <p:cNvPr id="2852" name="Google Shape;2852;p41"/>
            <p:cNvSpPr/>
            <p:nvPr/>
          </p:nvSpPr>
          <p:spPr>
            <a:xfrm rot="-6448722">
              <a:off x="1433342" y="1960051"/>
              <a:ext cx="476771" cy="500199"/>
            </a:xfrm>
            <a:custGeom>
              <a:avLst/>
              <a:gdLst/>
              <a:ahLst/>
              <a:cxnLst/>
              <a:rect l="l" t="t" r="r" b="b"/>
              <a:pathLst>
                <a:path w="13940" h="14625" extrusionOk="0">
                  <a:moveTo>
                    <a:pt x="1612" y="0"/>
                  </a:moveTo>
                  <a:lnTo>
                    <a:pt x="1612" y="0"/>
                  </a:lnTo>
                  <a:cubicBezTo>
                    <a:pt x="1748" y="191"/>
                    <a:pt x="1882" y="387"/>
                    <a:pt x="2018" y="577"/>
                  </a:cubicBezTo>
                  <a:cubicBezTo>
                    <a:pt x="1693" y="553"/>
                    <a:pt x="1390" y="540"/>
                    <a:pt x="1116" y="540"/>
                  </a:cubicBezTo>
                  <a:cubicBezTo>
                    <a:pt x="701" y="540"/>
                    <a:pt x="353" y="568"/>
                    <a:pt x="100" y="623"/>
                  </a:cubicBezTo>
                  <a:cubicBezTo>
                    <a:pt x="217" y="1358"/>
                    <a:pt x="332" y="2093"/>
                    <a:pt x="478" y="2824"/>
                  </a:cubicBezTo>
                  <a:cubicBezTo>
                    <a:pt x="320" y="2720"/>
                    <a:pt x="158" y="2620"/>
                    <a:pt x="1" y="2516"/>
                  </a:cubicBezTo>
                  <a:lnTo>
                    <a:pt x="1" y="2516"/>
                  </a:lnTo>
                  <a:cubicBezTo>
                    <a:pt x="171" y="3687"/>
                    <a:pt x="619" y="4804"/>
                    <a:pt x="1296" y="5759"/>
                  </a:cubicBezTo>
                  <a:cubicBezTo>
                    <a:pt x="1039" y="5668"/>
                    <a:pt x="777" y="5548"/>
                    <a:pt x="499" y="5373"/>
                  </a:cubicBezTo>
                  <a:lnTo>
                    <a:pt x="499" y="5373"/>
                  </a:lnTo>
                  <a:cubicBezTo>
                    <a:pt x="690" y="6506"/>
                    <a:pt x="1279" y="9081"/>
                    <a:pt x="4489" y="9858"/>
                  </a:cubicBezTo>
                  <a:cubicBezTo>
                    <a:pt x="3451" y="10174"/>
                    <a:pt x="2654" y="11082"/>
                    <a:pt x="2076" y="11901"/>
                  </a:cubicBezTo>
                  <a:cubicBezTo>
                    <a:pt x="2330" y="11818"/>
                    <a:pt x="2595" y="11772"/>
                    <a:pt x="2862" y="11755"/>
                  </a:cubicBezTo>
                  <a:lnTo>
                    <a:pt x="2862" y="11755"/>
                  </a:lnTo>
                  <a:cubicBezTo>
                    <a:pt x="2425" y="12453"/>
                    <a:pt x="2064" y="13229"/>
                    <a:pt x="1752" y="13923"/>
                  </a:cubicBezTo>
                  <a:cubicBezTo>
                    <a:pt x="1961" y="13971"/>
                    <a:pt x="2198" y="13990"/>
                    <a:pt x="2452" y="13990"/>
                  </a:cubicBezTo>
                  <a:cubicBezTo>
                    <a:pt x="3188" y="13990"/>
                    <a:pt x="4070" y="13825"/>
                    <a:pt x="4842" y="13711"/>
                  </a:cubicBezTo>
                  <a:lnTo>
                    <a:pt x="4842" y="13711"/>
                  </a:lnTo>
                  <a:cubicBezTo>
                    <a:pt x="4842" y="13711"/>
                    <a:pt x="4406" y="14210"/>
                    <a:pt x="4244" y="14624"/>
                  </a:cubicBezTo>
                  <a:cubicBezTo>
                    <a:pt x="5797" y="14616"/>
                    <a:pt x="6884" y="13292"/>
                    <a:pt x="6884" y="13292"/>
                  </a:cubicBezTo>
                  <a:lnTo>
                    <a:pt x="6884" y="13292"/>
                  </a:lnTo>
                  <a:cubicBezTo>
                    <a:pt x="6884" y="13292"/>
                    <a:pt x="6681" y="14180"/>
                    <a:pt x="6602" y="14367"/>
                  </a:cubicBezTo>
                  <a:cubicBezTo>
                    <a:pt x="7438" y="14210"/>
                    <a:pt x="8185" y="13669"/>
                    <a:pt x="8678" y="12972"/>
                  </a:cubicBezTo>
                  <a:cubicBezTo>
                    <a:pt x="9152" y="12299"/>
                    <a:pt x="9995" y="10473"/>
                    <a:pt x="9659" y="9135"/>
                  </a:cubicBezTo>
                  <a:cubicBezTo>
                    <a:pt x="9717" y="9114"/>
                    <a:pt x="9787" y="9081"/>
                    <a:pt x="9879" y="9040"/>
                  </a:cubicBezTo>
                  <a:cubicBezTo>
                    <a:pt x="11311" y="8936"/>
                    <a:pt x="12794" y="7366"/>
                    <a:pt x="13258" y="6648"/>
                  </a:cubicBezTo>
                  <a:cubicBezTo>
                    <a:pt x="13724" y="5929"/>
                    <a:pt x="13940" y="5042"/>
                    <a:pt x="13769" y="4219"/>
                  </a:cubicBezTo>
                  <a:lnTo>
                    <a:pt x="13769" y="4219"/>
                  </a:lnTo>
                  <a:cubicBezTo>
                    <a:pt x="13482" y="4497"/>
                    <a:pt x="13200" y="4771"/>
                    <a:pt x="12913" y="5046"/>
                  </a:cubicBezTo>
                  <a:cubicBezTo>
                    <a:pt x="13404" y="4074"/>
                    <a:pt x="13528" y="2238"/>
                    <a:pt x="13400" y="1474"/>
                  </a:cubicBezTo>
                  <a:lnTo>
                    <a:pt x="13400" y="1474"/>
                  </a:lnTo>
                  <a:cubicBezTo>
                    <a:pt x="12930" y="2002"/>
                    <a:pt x="12648" y="2139"/>
                    <a:pt x="12648" y="2139"/>
                  </a:cubicBezTo>
                  <a:cubicBezTo>
                    <a:pt x="12582" y="1317"/>
                    <a:pt x="12275" y="561"/>
                    <a:pt x="11976" y="54"/>
                  </a:cubicBezTo>
                  <a:cubicBezTo>
                    <a:pt x="11602" y="383"/>
                    <a:pt x="11194" y="744"/>
                    <a:pt x="10813" y="1130"/>
                  </a:cubicBezTo>
                  <a:cubicBezTo>
                    <a:pt x="10801" y="910"/>
                    <a:pt x="10801" y="690"/>
                    <a:pt x="10838" y="469"/>
                  </a:cubicBezTo>
                  <a:lnTo>
                    <a:pt x="10838" y="469"/>
                  </a:lnTo>
                  <a:cubicBezTo>
                    <a:pt x="10148" y="1134"/>
                    <a:pt x="9410" y="2014"/>
                    <a:pt x="9218" y="3028"/>
                  </a:cubicBezTo>
                  <a:cubicBezTo>
                    <a:pt x="7819" y="640"/>
                    <a:pt x="5436" y="324"/>
                    <a:pt x="4385" y="320"/>
                  </a:cubicBezTo>
                  <a:lnTo>
                    <a:pt x="4385" y="320"/>
                  </a:lnTo>
                  <a:cubicBezTo>
                    <a:pt x="4552" y="511"/>
                    <a:pt x="4697" y="715"/>
                    <a:pt x="4826" y="931"/>
                  </a:cubicBezTo>
                  <a:cubicBezTo>
                    <a:pt x="3866" y="370"/>
                    <a:pt x="2733" y="113"/>
                    <a:pt x="16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1"/>
            <p:cNvSpPr/>
            <p:nvPr/>
          </p:nvSpPr>
          <p:spPr>
            <a:xfrm rot="-6448722">
              <a:off x="1399851" y="2045938"/>
              <a:ext cx="452180" cy="324231"/>
            </a:xfrm>
            <a:custGeom>
              <a:avLst/>
              <a:gdLst/>
              <a:ahLst/>
              <a:cxnLst/>
              <a:rect l="l" t="t" r="r" b="b"/>
              <a:pathLst>
                <a:path w="13221" h="9480" extrusionOk="0">
                  <a:moveTo>
                    <a:pt x="120" y="0"/>
                  </a:moveTo>
                  <a:cubicBezTo>
                    <a:pt x="60" y="0"/>
                    <a:pt x="0" y="67"/>
                    <a:pt x="45" y="123"/>
                  </a:cubicBezTo>
                  <a:cubicBezTo>
                    <a:pt x="3266" y="4416"/>
                    <a:pt x="7605" y="8481"/>
                    <a:pt x="13049" y="9477"/>
                  </a:cubicBezTo>
                  <a:cubicBezTo>
                    <a:pt x="13056" y="9479"/>
                    <a:pt x="13062" y="9479"/>
                    <a:pt x="13069" y="9479"/>
                  </a:cubicBezTo>
                  <a:cubicBezTo>
                    <a:pt x="13179" y="9479"/>
                    <a:pt x="13221" y="9314"/>
                    <a:pt x="13103" y="9283"/>
                  </a:cubicBezTo>
                  <a:cubicBezTo>
                    <a:pt x="7547" y="7908"/>
                    <a:pt x="3931" y="4059"/>
                    <a:pt x="173" y="23"/>
                  </a:cubicBezTo>
                  <a:cubicBezTo>
                    <a:pt x="158" y="7"/>
                    <a:pt x="139" y="0"/>
                    <a:pt x="1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1"/>
            <p:cNvSpPr/>
            <p:nvPr/>
          </p:nvSpPr>
          <p:spPr>
            <a:xfrm rot="-6448722">
              <a:off x="1697665" y="2127893"/>
              <a:ext cx="170974" cy="136738"/>
            </a:xfrm>
            <a:custGeom>
              <a:avLst/>
              <a:gdLst/>
              <a:ahLst/>
              <a:cxnLst/>
              <a:rect l="l" t="t" r="r" b="b"/>
              <a:pathLst>
                <a:path w="4999" h="3998" extrusionOk="0">
                  <a:moveTo>
                    <a:pt x="4939" y="1"/>
                  </a:moveTo>
                  <a:cubicBezTo>
                    <a:pt x="4924" y="1"/>
                    <a:pt x="4910" y="8"/>
                    <a:pt x="4899" y="23"/>
                  </a:cubicBezTo>
                  <a:cubicBezTo>
                    <a:pt x="3670" y="1896"/>
                    <a:pt x="2122" y="2984"/>
                    <a:pt x="83" y="3835"/>
                  </a:cubicBezTo>
                  <a:cubicBezTo>
                    <a:pt x="0" y="3869"/>
                    <a:pt x="19" y="3997"/>
                    <a:pt x="100" y="3997"/>
                  </a:cubicBezTo>
                  <a:cubicBezTo>
                    <a:pt x="109" y="3997"/>
                    <a:pt x="118" y="3996"/>
                    <a:pt x="129" y="3992"/>
                  </a:cubicBezTo>
                  <a:cubicBezTo>
                    <a:pt x="2225" y="3358"/>
                    <a:pt x="3961" y="2012"/>
                    <a:pt x="4979" y="69"/>
                  </a:cubicBezTo>
                  <a:cubicBezTo>
                    <a:pt x="4998" y="32"/>
                    <a:pt x="4970" y="1"/>
                    <a:pt x="49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1"/>
            <p:cNvSpPr/>
            <p:nvPr/>
          </p:nvSpPr>
          <p:spPr>
            <a:xfrm rot="-6448722">
              <a:off x="1805589" y="2149236"/>
              <a:ext cx="65736" cy="87077"/>
            </a:xfrm>
            <a:custGeom>
              <a:avLst/>
              <a:gdLst/>
              <a:ahLst/>
              <a:cxnLst/>
              <a:rect l="l" t="t" r="r" b="b"/>
              <a:pathLst>
                <a:path w="1922" h="2546" extrusionOk="0">
                  <a:moveTo>
                    <a:pt x="1800" y="0"/>
                  </a:moveTo>
                  <a:cubicBezTo>
                    <a:pt x="1771" y="0"/>
                    <a:pt x="1743" y="15"/>
                    <a:pt x="1727" y="49"/>
                  </a:cubicBezTo>
                  <a:cubicBezTo>
                    <a:pt x="1307" y="976"/>
                    <a:pt x="764" y="1714"/>
                    <a:pt x="46" y="2429"/>
                  </a:cubicBezTo>
                  <a:cubicBezTo>
                    <a:pt x="1" y="2474"/>
                    <a:pt x="39" y="2545"/>
                    <a:pt x="92" y="2545"/>
                  </a:cubicBezTo>
                  <a:cubicBezTo>
                    <a:pt x="103" y="2545"/>
                    <a:pt x="114" y="2543"/>
                    <a:pt x="125" y="2536"/>
                  </a:cubicBezTo>
                  <a:cubicBezTo>
                    <a:pt x="996" y="2051"/>
                    <a:pt x="1694" y="1095"/>
                    <a:pt x="1905" y="129"/>
                  </a:cubicBezTo>
                  <a:cubicBezTo>
                    <a:pt x="1922" y="59"/>
                    <a:pt x="1859" y="0"/>
                    <a:pt x="18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1"/>
            <p:cNvSpPr/>
            <p:nvPr/>
          </p:nvSpPr>
          <p:spPr>
            <a:xfrm rot="-6448722">
              <a:off x="1708314" y="2181329"/>
              <a:ext cx="112284" cy="30234"/>
            </a:xfrm>
            <a:custGeom>
              <a:avLst/>
              <a:gdLst/>
              <a:ahLst/>
              <a:cxnLst/>
              <a:rect l="l" t="t" r="r" b="b"/>
              <a:pathLst>
                <a:path w="3283" h="884" extrusionOk="0">
                  <a:moveTo>
                    <a:pt x="2578" y="0"/>
                  </a:moveTo>
                  <a:cubicBezTo>
                    <a:pt x="1715" y="0"/>
                    <a:pt x="827" y="288"/>
                    <a:pt x="87" y="700"/>
                  </a:cubicBezTo>
                  <a:cubicBezTo>
                    <a:pt x="0" y="749"/>
                    <a:pt x="47" y="883"/>
                    <a:pt x="137" y="883"/>
                  </a:cubicBezTo>
                  <a:cubicBezTo>
                    <a:pt x="146" y="883"/>
                    <a:pt x="156" y="882"/>
                    <a:pt x="166" y="879"/>
                  </a:cubicBezTo>
                  <a:cubicBezTo>
                    <a:pt x="1106" y="593"/>
                    <a:pt x="1913" y="200"/>
                    <a:pt x="2898" y="200"/>
                  </a:cubicBezTo>
                  <a:cubicBezTo>
                    <a:pt x="2988" y="200"/>
                    <a:pt x="3079" y="203"/>
                    <a:pt x="3172" y="210"/>
                  </a:cubicBezTo>
                  <a:cubicBezTo>
                    <a:pt x="3174" y="210"/>
                    <a:pt x="3175" y="210"/>
                    <a:pt x="3176" y="210"/>
                  </a:cubicBezTo>
                  <a:cubicBezTo>
                    <a:pt x="3265" y="210"/>
                    <a:pt x="3283" y="68"/>
                    <a:pt x="3193" y="53"/>
                  </a:cubicBezTo>
                  <a:cubicBezTo>
                    <a:pt x="2991" y="17"/>
                    <a:pt x="2785" y="0"/>
                    <a:pt x="2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1"/>
            <p:cNvSpPr/>
            <p:nvPr/>
          </p:nvSpPr>
          <p:spPr>
            <a:xfrm rot="-6448722">
              <a:off x="1606255" y="2274516"/>
              <a:ext cx="168272" cy="34338"/>
            </a:xfrm>
            <a:custGeom>
              <a:avLst/>
              <a:gdLst/>
              <a:ahLst/>
              <a:cxnLst/>
              <a:rect l="l" t="t" r="r" b="b"/>
              <a:pathLst>
                <a:path w="4920" h="1004" extrusionOk="0">
                  <a:moveTo>
                    <a:pt x="133" y="0"/>
                  </a:moveTo>
                  <a:cubicBezTo>
                    <a:pt x="45" y="0"/>
                    <a:pt x="0" y="129"/>
                    <a:pt x="84" y="178"/>
                  </a:cubicBezTo>
                  <a:cubicBezTo>
                    <a:pt x="1133" y="750"/>
                    <a:pt x="2324" y="1003"/>
                    <a:pt x="3513" y="1003"/>
                  </a:cubicBezTo>
                  <a:cubicBezTo>
                    <a:pt x="3948" y="1003"/>
                    <a:pt x="4382" y="969"/>
                    <a:pt x="4809" y="905"/>
                  </a:cubicBezTo>
                  <a:cubicBezTo>
                    <a:pt x="4920" y="888"/>
                    <a:pt x="4897" y="713"/>
                    <a:pt x="4787" y="713"/>
                  </a:cubicBezTo>
                  <a:cubicBezTo>
                    <a:pt x="4786" y="713"/>
                    <a:pt x="4785" y="713"/>
                    <a:pt x="4784" y="714"/>
                  </a:cubicBezTo>
                  <a:cubicBezTo>
                    <a:pt x="4626" y="720"/>
                    <a:pt x="4469" y="723"/>
                    <a:pt x="4314" y="723"/>
                  </a:cubicBezTo>
                  <a:cubicBezTo>
                    <a:pt x="2877" y="723"/>
                    <a:pt x="1545" y="450"/>
                    <a:pt x="159" y="4"/>
                  </a:cubicBezTo>
                  <a:cubicBezTo>
                    <a:pt x="150" y="2"/>
                    <a:pt x="141" y="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1"/>
            <p:cNvSpPr/>
            <p:nvPr/>
          </p:nvSpPr>
          <p:spPr>
            <a:xfrm rot="-6448722">
              <a:off x="1570495" y="2191748"/>
              <a:ext cx="40597" cy="146246"/>
            </a:xfrm>
            <a:custGeom>
              <a:avLst/>
              <a:gdLst/>
              <a:ahLst/>
              <a:cxnLst/>
              <a:rect l="l" t="t" r="r" b="b"/>
              <a:pathLst>
                <a:path w="1187" h="4276" extrusionOk="0">
                  <a:moveTo>
                    <a:pt x="123" y="1"/>
                  </a:moveTo>
                  <a:cubicBezTo>
                    <a:pt x="62" y="1"/>
                    <a:pt x="1" y="73"/>
                    <a:pt x="41" y="138"/>
                  </a:cubicBezTo>
                  <a:cubicBezTo>
                    <a:pt x="792" y="1400"/>
                    <a:pt x="884" y="2766"/>
                    <a:pt x="415" y="4153"/>
                  </a:cubicBezTo>
                  <a:cubicBezTo>
                    <a:pt x="389" y="4228"/>
                    <a:pt x="449" y="4276"/>
                    <a:pt x="510" y="4276"/>
                  </a:cubicBezTo>
                  <a:cubicBezTo>
                    <a:pt x="550" y="4276"/>
                    <a:pt x="592" y="4255"/>
                    <a:pt x="610" y="4207"/>
                  </a:cubicBezTo>
                  <a:cubicBezTo>
                    <a:pt x="1095" y="2870"/>
                    <a:pt x="1187" y="1164"/>
                    <a:pt x="182" y="29"/>
                  </a:cubicBezTo>
                  <a:cubicBezTo>
                    <a:pt x="165" y="9"/>
                    <a:pt x="144" y="1"/>
                    <a:pt x="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1"/>
            <p:cNvSpPr/>
            <p:nvPr/>
          </p:nvSpPr>
          <p:spPr>
            <a:xfrm rot="-6448722">
              <a:off x="1564340" y="2371961"/>
              <a:ext cx="106093" cy="38614"/>
            </a:xfrm>
            <a:custGeom>
              <a:avLst/>
              <a:gdLst/>
              <a:ahLst/>
              <a:cxnLst/>
              <a:rect l="l" t="t" r="r" b="b"/>
              <a:pathLst>
                <a:path w="3102" h="1129" extrusionOk="0">
                  <a:moveTo>
                    <a:pt x="111" y="0"/>
                  </a:moveTo>
                  <a:cubicBezTo>
                    <a:pt x="54" y="0"/>
                    <a:pt x="1" y="67"/>
                    <a:pt x="56" y="116"/>
                  </a:cubicBezTo>
                  <a:cubicBezTo>
                    <a:pt x="699" y="709"/>
                    <a:pt x="1661" y="1129"/>
                    <a:pt x="2565" y="1129"/>
                  </a:cubicBezTo>
                  <a:cubicBezTo>
                    <a:pt x="2718" y="1129"/>
                    <a:pt x="2869" y="1117"/>
                    <a:pt x="3017" y="1092"/>
                  </a:cubicBezTo>
                  <a:cubicBezTo>
                    <a:pt x="3101" y="1076"/>
                    <a:pt x="3085" y="933"/>
                    <a:pt x="3006" y="933"/>
                  </a:cubicBezTo>
                  <a:cubicBezTo>
                    <a:pt x="3003" y="933"/>
                    <a:pt x="3000" y="934"/>
                    <a:pt x="2996" y="934"/>
                  </a:cubicBezTo>
                  <a:cubicBezTo>
                    <a:pt x="2901" y="945"/>
                    <a:pt x="2804" y="951"/>
                    <a:pt x="2705" y="951"/>
                  </a:cubicBezTo>
                  <a:cubicBezTo>
                    <a:pt x="1829" y="951"/>
                    <a:pt x="820" y="527"/>
                    <a:pt x="156" y="16"/>
                  </a:cubicBezTo>
                  <a:cubicBezTo>
                    <a:pt x="142" y="5"/>
                    <a:pt x="126" y="0"/>
                    <a:pt x="1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1"/>
            <p:cNvSpPr/>
            <p:nvPr/>
          </p:nvSpPr>
          <p:spPr>
            <a:xfrm rot="-6448722">
              <a:off x="1559036" y="2042984"/>
              <a:ext cx="85162" cy="180824"/>
            </a:xfrm>
            <a:custGeom>
              <a:avLst/>
              <a:gdLst/>
              <a:ahLst/>
              <a:cxnLst/>
              <a:rect l="l" t="t" r="r" b="b"/>
              <a:pathLst>
                <a:path w="2490" h="5287" extrusionOk="0">
                  <a:moveTo>
                    <a:pt x="2390" y="1"/>
                  </a:moveTo>
                  <a:cubicBezTo>
                    <a:pt x="2357" y="1"/>
                    <a:pt x="2324" y="20"/>
                    <a:pt x="2311" y="63"/>
                  </a:cubicBezTo>
                  <a:cubicBezTo>
                    <a:pt x="1747" y="1903"/>
                    <a:pt x="1049" y="3559"/>
                    <a:pt x="32" y="5195"/>
                  </a:cubicBezTo>
                  <a:cubicBezTo>
                    <a:pt x="0" y="5244"/>
                    <a:pt x="41" y="5286"/>
                    <a:pt x="85" y="5286"/>
                  </a:cubicBezTo>
                  <a:cubicBezTo>
                    <a:pt x="105" y="5286"/>
                    <a:pt x="125" y="5278"/>
                    <a:pt x="139" y="5257"/>
                  </a:cubicBezTo>
                  <a:cubicBezTo>
                    <a:pt x="1249" y="3750"/>
                    <a:pt x="2108" y="1952"/>
                    <a:pt x="2477" y="109"/>
                  </a:cubicBezTo>
                  <a:cubicBezTo>
                    <a:pt x="2490" y="44"/>
                    <a:pt x="2439" y="1"/>
                    <a:pt x="2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1"/>
            <p:cNvSpPr/>
            <p:nvPr/>
          </p:nvSpPr>
          <p:spPr>
            <a:xfrm rot="-6448722">
              <a:off x="1574864" y="2096255"/>
              <a:ext cx="19803" cy="118132"/>
            </a:xfrm>
            <a:custGeom>
              <a:avLst/>
              <a:gdLst/>
              <a:ahLst/>
              <a:cxnLst/>
              <a:rect l="l" t="t" r="r" b="b"/>
              <a:pathLst>
                <a:path w="579" h="3454" extrusionOk="0">
                  <a:moveTo>
                    <a:pt x="238" y="0"/>
                  </a:moveTo>
                  <a:cubicBezTo>
                    <a:pt x="215" y="0"/>
                    <a:pt x="193" y="13"/>
                    <a:pt x="188" y="41"/>
                  </a:cubicBezTo>
                  <a:cubicBezTo>
                    <a:pt x="0" y="1145"/>
                    <a:pt x="167" y="2362"/>
                    <a:pt x="494" y="3425"/>
                  </a:cubicBezTo>
                  <a:cubicBezTo>
                    <a:pt x="501" y="3445"/>
                    <a:pt x="517" y="3454"/>
                    <a:pt x="532" y="3454"/>
                  </a:cubicBezTo>
                  <a:cubicBezTo>
                    <a:pt x="555" y="3454"/>
                    <a:pt x="579" y="3434"/>
                    <a:pt x="573" y="3405"/>
                  </a:cubicBezTo>
                  <a:cubicBezTo>
                    <a:pt x="337" y="2296"/>
                    <a:pt x="312" y="1187"/>
                    <a:pt x="303" y="58"/>
                  </a:cubicBezTo>
                  <a:cubicBezTo>
                    <a:pt x="303" y="22"/>
                    <a:pt x="269" y="0"/>
                    <a:pt x="2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1"/>
            <p:cNvSpPr/>
            <p:nvPr/>
          </p:nvSpPr>
          <p:spPr>
            <a:xfrm rot="-6448722">
              <a:off x="1503342" y="2069567"/>
              <a:ext cx="63034" cy="69190"/>
            </a:xfrm>
            <a:custGeom>
              <a:avLst/>
              <a:gdLst/>
              <a:ahLst/>
              <a:cxnLst/>
              <a:rect l="l" t="t" r="r" b="b"/>
              <a:pathLst>
                <a:path w="1843" h="2023" extrusionOk="0">
                  <a:moveTo>
                    <a:pt x="1734" y="0"/>
                  </a:moveTo>
                  <a:cubicBezTo>
                    <a:pt x="1715" y="0"/>
                    <a:pt x="1695" y="10"/>
                    <a:pt x="1678" y="32"/>
                  </a:cubicBezTo>
                  <a:cubicBezTo>
                    <a:pt x="1425" y="356"/>
                    <a:pt x="1226" y="713"/>
                    <a:pt x="956" y="1024"/>
                  </a:cubicBezTo>
                  <a:cubicBezTo>
                    <a:pt x="686" y="1336"/>
                    <a:pt x="387" y="1614"/>
                    <a:pt x="63" y="1871"/>
                  </a:cubicBezTo>
                  <a:cubicBezTo>
                    <a:pt x="1" y="1923"/>
                    <a:pt x="61" y="2022"/>
                    <a:pt x="129" y="2022"/>
                  </a:cubicBezTo>
                  <a:cubicBezTo>
                    <a:pt x="143" y="2022"/>
                    <a:pt x="158" y="2018"/>
                    <a:pt x="171" y="2008"/>
                  </a:cubicBezTo>
                  <a:cubicBezTo>
                    <a:pt x="798" y="1527"/>
                    <a:pt x="1496" y="879"/>
                    <a:pt x="1816" y="140"/>
                  </a:cubicBezTo>
                  <a:cubicBezTo>
                    <a:pt x="1843" y="78"/>
                    <a:pt x="1791" y="0"/>
                    <a:pt x="17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1"/>
            <p:cNvSpPr/>
            <p:nvPr/>
          </p:nvSpPr>
          <p:spPr>
            <a:xfrm rot="-6448722">
              <a:off x="1530239" y="2207233"/>
              <a:ext cx="41965" cy="83828"/>
            </a:xfrm>
            <a:custGeom>
              <a:avLst/>
              <a:gdLst/>
              <a:ahLst/>
              <a:cxnLst/>
              <a:rect l="l" t="t" r="r" b="b"/>
              <a:pathLst>
                <a:path w="1227" h="2451" extrusionOk="0">
                  <a:moveTo>
                    <a:pt x="1164" y="1"/>
                  </a:moveTo>
                  <a:cubicBezTo>
                    <a:pt x="1143" y="1"/>
                    <a:pt x="1123" y="13"/>
                    <a:pt x="1115" y="42"/>
                  </a:cubicBezTo>
                  <a:cubicBezTo>
                    <a:pt x="844" y="864"/>
                    <a:pt x="538" y="1631"/>
                    <a:pt x="39" y="2346"/>
                  </a:cubicBezTo>
                  <a:cubicBezTo>
                    <a:pt x="1" y="2401"/>
                    <a:pt x="51" y="2450"/>
                    <a:pt x="103" y="2450"/>
                  </a:cubicBezTo>
                  <a:cubicBezTo>
                    <a:pt x="125" y="2450"/>
                    <a:pt x="148" y="2441"/>
                    <a:pt x="164" y="2420"/>
                  </a:cubicBezTo>
                  <a:cubicBezTo>
                    <a:pt x="670" y="1723"/>
                    <a:pt x="1086" y="926"/>
                    <a:pt x="1222" y="71"/>
                  </a:cubicBezTo>
                  <a:cubicBezTo>
                    <a:pt x="1227" y="28"/>
                    <a:pt x="1195" y="1"/>
                    <a:pt x="11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1"/>
            <p:cNvSpPr/>
            <p:nvPr/>
          </p:nvSpPr>
          <p:spPr>
            <a:xfrm rot="-6448722">
              <a:off x="1536307" y="2338691"/>
              <a:ext cx="34988" cy="99629"/>
            </a:xfrm>
            <a:custGeom>
              <a:avLst/>
              <a:gdLst/>
              <a:ahLst/>
              <a:cxnLst/>
              <a:rect l="l" t="t" r="r" b="b"/>
              <a:pathLst>
                <a:path w="1023" h="2913" extrusionOk="0">
                  <a:moveTo>
                    <a:pt x="70" y="0"/>
                  </a:moveTo>
                  <a:cubicBezTo>
                    <a:pt x="34" y="0"/>
                    <a:pt x="0" y="43"/>
                    <a:pt x="22" y="83"/>
                  </a:cubicBezTo>
                  <a:cubicBezTo>
                    <a:pt x="499" y="959"/>
                    <a:pt x="782" y="1860"/>
                    <a:pt x="740" y="2865"/>
                  </a:cubicBezTo>
                  <a:cubicBezTo>
                    <a:pt x="740" y="2895"/>
                    <a:pt x="767" y="2912"/>
                    <a:pt x="792" y="2912"/>
                  </a:cubicBezTo>
                  <a:cubicBezTo>
                    <a:pt x="813" y="2912"/>
                    <a:pt x="832" y="2901"/>
                    <a:pt x="836" y="2878"/>
                  </a:cubicBezTo>
                  <a:cubicBezTo>
                    <a:pt x="1022" y="1852"/>
                    <a:pt x="827" y="797"/>
                    <a:pt x="104" y="17"/>
                  </a:cubicBezTo>
                  <a:cubicBezTo>
                    <a:pt x="94" y="5"/>
                    <a:pt x="82" y="0"/>
                    <a:pt x="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5" name="Google Shape;2865;p41"/>
          <p:cNvGrpSpPr/>
          <p:nvPr/>
        </p:nvGrpSpPr>
        <p:grpSpPr>
          <a:xfrm flipH="1">
            <a:off x="7117676" y="2413379"/>
            <a:ext cx="620303" cy="604993"/>
            <a:chOff x="1361576" y="1907654"/>
            <a:chExt cx="620303" cy="604993"/>
          </a:xfrm>
        </p:grpSpPr>
        <p:sp>
          <p:nvSpPr>
            <p:cNvPr id="2866" name="Google Shape;2866;p41"/>
            <p:cNvSpPr/>
            <p:nvPr/>
          </p:nvSpPr>
          <p:spPr>
            <a:xfrm rot="-6448722">
              <a:off x="1433342" y="1960051"/>
              <a:ext cx="476771" cy="500199"/>
            </a:xfrm>
            <a:custGeom>
              <a:avLst/>
              <a:gdLst/>
              <a:ahLst/>
              <a:cxnLst/>
              <a:rect l="l" t="t" r="r" b="b"/>
              <a:pathLst>
                <a:path w="13940" h="14625" extrusionOk="0">
                  <a:moveTo>
                    <a:pt x="1612" y="0"/>
                  </a:moveTo>
                  <a:lnTo>
                    <a:pt x="1612" y="0"/>
                  </a:lnTo>
                  <a:cubicBezTo>
                    <a:pt x="1748" y="191"/>
                    <a:pt x="1882" y="387"/>
                    <a:pt x="2018" y="577"/>
                  </a:cubicBezTo>
                  <a:cubicBezTo>
                    <a:pt x="1693" y="553"/>
                    <a:pt x="1390" y="540"/>
                    <a:pt x="1116" y="540"/>
                  </a:cubicBezTo>
                  <a:cubicBezTo>
                    <a:pt x="701" y="540"/>
                    <a:pt x="353" y="568"/>
                    <a:pt x="100" y="623"/>
                  </a:cubicBezTo>
                  <a:cubicBezTo>
                    <a:pt x="217" y="1358"/>
                    <a:pt x="332" y="2093"/>
                    <a:pt x="478" y="2824"/>
                  </a:cubicBezTo>
                  <a:cubicBezTo>
                    <a:pt x="320" y="2720"/>
                    <a:pt x="158" y="2620"/>
                    <a:pt x="1" y="2516"/>
                  </a:cubicBezTo>
                  <a:lnTo>
                    <a:pt x="1" y="2516"/>
                  </a:lnTo>
                  <a:cubicBezTo>
                    <a:pt x="171" y="3687"/>
                    <a:pt x="619" y="4804"/>
                    <a:pt x="1296" y="5759"/>
                  </a:cubicBezTo>
                  <a:cubicBezTo>
                    <a:pt x="1039" y="5668"/>
                    <a:pt x="777" y="5548"/>
                    <a:pt x="499" y="5373"/>
                  </a:cubicBezTo>
                  <a:lnTo>
                    <a:pt x="499" y="5373"/>
                  </a:lnTo>
                  <a:cubicBezTo>
                    <a:pt x="690" y="6506"/>
                    <a:pt x="1279" y="9081"/>
                    <a:pt x="4489" y="9858"/>
                  </a:cubicBezTo>
                  <a:cubicBezTo>
                    <a:pt x="3451" y="10174"/>
                    <a:pt x="2654" y="11082"/>
                    <a:pt x="2076" y="11901"/>
                  </a:cubicBezTo>
                  <a:cubicBezTo>
                    <a:pt x="2330" y="11818"/>
                    <a:pt x="2595" y="11772"/>
                    <a:pt x="2862" y="11755"/>
                  </a:cubicBezTo>
                  <a:lnTo>
                    <a:pt x="2862" y="11755"/>
                  </a:lnTo>
                  <a:cubicBezTo>
                    <a:pt x="2425" y="12453"/>
                    <a:pt x="2064" y="13229"/>
                    <a:pt x="1752" y="13923"/>
                  </a:cubicBezTo>
                  <a:cubicBezTo>
                    <a:pt x="1961" y="13971"/>
                    <a:pt x="2198" y="13990"/>
                    <a:pt x="2452" y="13990"/>
                  </a:cubicBezTo>
                  <a:cubicBezTo>
                    <a:pt x="3188" y="13990"/>
                    <a:pt x="4070" y="13825"/>
                    <a:pt x="4842" y="13711"/>
                  </a:cubicBezTo>
                  <a:lnTo>
                    <a:pt x="4842" y="13711"/>
                  </a:lnTo>
                  <a:cubicBezTo>
                    <a:pt x="4842" y="13711"/>
                    <a:pt x="4406" y="14210"/>
                    <a:pt x="4244" y="14624"/>
                  </a:cubicBezTo>
                  <a:cubicBezTo>
                    <a:pt x="5797" y="14616"/>
                    <a:pt x="6884" y="13292"/>
                    <a:pt x="6884" y="13292"/>
                  </a:cubicBezTo>
                  <a:lnTo>
                    <a:pt x="6884" y="13292"/>
                  </a:lnTo>
                  <a:cubicBezTo>
                    <a:pt x="6884" y="13292"/>
                    <a:pt x="6681" y="14180"/>
                    <a:pt x="6602" y="14367"/>
                  </a:cubicBezTo>
                  <a:cubicBezTo>
                    <a:pt x="7438" y="14210"/>
                    <a:pt x="8185" y="13669"/>
                    <a:pt x="8678" y="12972"/>
                  </a:cubicBezTo>
                  <a:cubicBezTo>
                    <a:pt x="9152" y="12299"/>
                    <a:pt x="9995" y="10473"/>
                    <a:pt x="9659" y="9135"/>
                  </a:cubicBezTo>
                  <a:cubicBezTo>
                    <a:pt x="9717" y="9114"/>
                    <a:pt x="9787" y="9081"/>
                    <a:pt x="9879" y="9040"/>
                  </a:cubicBezTo>
                  <a:cubicBezTo>
                    <a:pt x="11311" y="8936"/>
                    <a:pt x="12794" y="7366"/>
                    <a:pt x="13258" y="6648"/>
                  </a:cubicBezTo>
                  <a:cubicBezTo>
                    <a:pt x="13724" y="5929"/>
                    <a:pt x="13940" y="5042"/>
                    <a:pt x="13769" y="4219"/>
                  </a:cubicBezTo>
                  <a:lnTo>
                    <a:pt x="13769" y="4219"/>
                  </a:lnTo>
                  <a:cubicBezTo>
                    <a:pt x="13482" y="4497"/>
                    <a:pt x="13200" y="4771"/>
                    <a:pt x="12913" y="5046"/>
                  </a:cubicBezTo>
                  <a:cubicBezTo>
                    <a:pt x="13404" y="4074"/>
                    <a:pt x="13528" y="2238"/>
                    <a:pt x="13400" y="1474"/>
                  </a:cubicBezTo>
                  <a:lnTo>
                    <a:pt x="13400" y="1474"/>
                  </a:lnTo>
                  <a:cubicBezTo>
                    <a:pt x="12930" y="2002"/>
                    <a:pt x="12648" y="2139"/>
                    <a:pt x="12648" y="2139"/>
                  </a:cubicBezTo>
                  <a:cubicBezTo>
                    <a:pt x="12582" y="1317"/>
                    <a:pt x="12275" y="561"/>
                    <a:pt x="11976" y="54"/>
                  </a:cubicBezTo>
                  <a:cubicBezTo>
                    <a:pt x="11602" y="383"/>
                    <a:pt x="11194" y="744"/>
                    <a:pt x="10813" y="1130"/>
                  </a:cubicBezTo>
                  <a:cubicBezTo>
                    <a:pt x="10801" y="910"/>
                    <a:pt x="10801" y="690"/>
                    <a:pt x="10838" y="469"/>
                  </a:cubicBezTo>
                  <a:lnTo>
                    <a:pt x="10838" y="469"/>
                  </a:lnTo>
                  <a:cubicBezTo>
                    <a:pt x="10148" y="1134"/>
                    <a:pt x="9410" y="2014"/>
                    <a:pt x="9218" y="3028"/>
                  </a:cubicBezTo>
                  <a:cubicBezTo>
                    <a:pt x="7819" y="640"/>
                    <a:pt x="5436" y="324"/>
                    <a:pt x="4385" y="320"/>
                  </a:cubicBezTo>
                  <a:lnTo>
                    <a:pt x="4385" y="320"/>
                  </a:lnTo>
                  <a:cubicBezTo>
                    <a:pt x="4552" y="511"/>
                    <a:pt x="4697" y="715"/>
                    <a:pt x="4826" y="931"/>
                  </a:cubicBezTo>
                  <a:cubicBezTo>
                    <a:pt x="3866" y="370"/>
                    <a:pt x="2733" y="113"/>
                    <a:pt x="16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1"/>
            <p:cNvSpPr/>
            <p:nvPr/>
          </p:nvSpPr>
          <p:spPr>
            <a:xfrm rot="-6448722">
              <a:off x="1399851" y="2045938"/>
              <a:ext cx="452180" cy="324231"/>
            </a:xfrm>
            <a:custGeom>
              <a:avLst/>
              <a:gdLst/>
              <a:ahLst/>
              <a:cxnLst/>
              <a:rect l="l" t="t" r="r" b="b"/>
              <a:pathLst>
                <a:path w="13221" h="9480" extrusionOk="0">
                  <a:moveTo>
                    <a:pt x="120" y="0"/>
                  </a:moveTo>
                  <a:cubicBezTo>
                    <a:pt x="60" y="0"/>
                    <a:pt x="0" y="67"/>
                    <a:pt x="45" y="123"/>
                  </a:cubicBezTo>
                  <a:cubicBezTo>
                    <a:pt x="3266" y="4416"/>
                    <a:pt x="7605" y="8481"/>
                    <a:pt x="13049" y="9477"/>
                  </a:cubicBezTo>
                  <a:cubicBezTo>
                    <a:pt x="13056" y="9479"/>
                    <a:pt x="13062" y="9479"/>
                    <a:pt x="13069" y="9479"/>
                  </a:cubicBezTo>
                  <a:cubicBezTo>
                    <a:pt x="13179" y="9479"/>
                    <a:pt x="13221" y="9314"/>
                    <a:pt x="13103" y="9283"/>
                  </a:cubicBezTo>
                  <a:cubicBezTo>
                    <a:pt x="7547" y="7908"/>
                    <a:pt x="3931" y="4059"/>
                    <a:pt x="173" y="23"/>
                  </a:cubicBezTo>
                  <a:cubicBezTo>
                    <a:pt x="158" y="7"/>
                    <a:pt x="139"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1"/>
            <p:cNvSpPr/>
            <p:nvPr/>
          </p:nvSpPr>
          <p:spPr>
            <a:xfrm rot="-6448722">
              <a:off x="1697665" y="2127893"/>
              <a:ext cx="170974" cy="136738"/>
            </a:xfrm>
            <a:custGeom>
              <a:avLst/>
              <a:gdLst/>
              <a:ahLst/>
              <a:cxnLst/>
              <a:rect l="l" t="t" r="r" b="b"/>
              <a:pathLst>
                <a:path w="4999" h="3998" extrusionOk="0">
                  <a:moveTo>
                    <a:pt x="4939" y="1"/>
                  </a:moveTo>
                  <a:cubicBezTo>
                    <a:pt x="4924" y="1"/>
                    <a:pt x="4910" y="8"/>
                    <a:pt x="4899" y="23"/>
                  </a:cubicBezTo>
                  <a:cubicBezTo>
                    <a:pt x="3670" y="1896"/>
                    <a:pt x="2122" y="2984"/>
                    <a:pt x="83" y="3835"/>
                  </a:cubicBezTo>
                  <a:cubicBezTo>
                    <a:pt x="0" y="3869"/>
                    <a:pt x="19" y="3997"/>
                    <a:pt x="100" y="3997"/>
                  </a:cubicBezTo>
                  <a:cubicBezTo>
                    <a:pt x="109" y="3997"/>
                    <a:pt x="118" y="3996"/>
                    <a:pt x="129" y="3992"/>
                  </a:cubicBezTo>
                  <a:cubicBezTo>
                    <a:pt x="2225" y="3358"/>
                    <a:pt x="3961" y="2012"/>
                    <a:pt x="4979" y="69"/>
                  </a:cubicBezTo>
                  <a:cubicBezTo>
                    <a:pt x="4998" y="32"/>
                    <a:pt x="4970" y="1"/>
                    <a:pt x="4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1"/>
            <p:cNvSpPr/>
            <p:nvPr/>
          </p:nvSpPr>
          <p:spPr>
            <a:xfrm rot="-6448722">
              <a:off x="1805589" y="2149236"/>
              <a:ext cx="65736" cy="87077"/>
            </a:xfrm>
            <a:custGeom>
              <a:avLst/>
              <a:gdLst/>
              <a:ahLst/>
              <a:cxnLst/>
              <a:rect l="l" t="t" r="r" b="b"/>
              <a:pathLst>
                <a:path w="1922" h="2546" extrusionOk="0">
                  <a:moveTo>
                    <a:pt x="1800" y="0"/>
                  </a:moveTo>
                  <a:cubicBezTo>
                    <a:pt x="1771" y="0"/>
                    <a:pt x="1743" y="15"/>
                    <a:pt x="1727" y="49"/>
                  </a:cubicBezTo>
                  <a:cubicBezTo>
                    <a:pt x="1307" y="976"/>
                    <a:pt x="764" y="1714"/>
                    <a:pt x="46" y="2429"/>
                  </a:cubicBezTo>
                  <a:cubicBezTo>
                    <a:pt x="1" y="2474"/>
                    <a:pt x="39" y="2545"/>
                    <a:pt x="92" y="2545"/>
                  </a:cubicBezTo>
                  <a:cubicBezTo>
                    <a:pt x="103" y="2545"/>
                    <a:pt x="114" y="2543"/>
                    <a:pt x="125" y="2536"/>
                  </a:cubicBezTo>
                  <a:cubicBezTo>
                    <a:pt x="996" y="2051"/>
                    <a:pt x="1694" y="1095"/>
                    <a:pt x="1905" y="129"/>
                  </a:cubicBezTo>
                  <a:cubicBezTo>
                    <a:pt x="1922" y="59"/>
                    <a:pt x="1859" y="0"/>
                    <a:pt x="1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1"/>
            <p:cNvSpPr/>
            <p:nvPr/>
          </p:nvSpPr>
          <p:spPr>
            <a:xfrm rot="-6448722">
              <a:off x="1708314" y="2181329"/>
              <a:ext cx="112284" cy="30234"/>
            </a:xfrm>
            <a:custGeom>
              <a:avLst/>
              <a:gdLst/>
              <a:ahLst/>
              <a:cxnLst/>
              <a:rect l="l" t="t" r="r" b="b"/>
              <a:pathLst>
                <a:path w="3283" h="884" extrusionOk="0">
                  <a:moveTo>
                    <a:pt x="2578" y="0"/>
                  </a:moveTo>
                  <a:cubicBezTo>
                    <a:pt x="1715" y="0"/>
                    <a:pt x="827" y="288"/>
                    <a:pt x="87" y="700"/>
                  </a:cubicBezTo>
                  <a:cubicBezTo>
                    <a:pt x="0" y="749"/>
                    <a:pt x="47" y="883"/>
                    <a:pt x="137" y="883"/>
                  </a:cubicBezTo>
                  <a:cubicBezTo>
                    <a:pt x="146" y="883"/>
                    <a:pt x="156" y="882"/>
                    <a:pt x="166" y="879"/>
                  </a:cubicBezTo>
                  <a:cubicBezTo>
                    <a:pt x="1106" y="593"/>
                    <a:pt x="1913" y="200"/>
                    <a:pt x="2898" y="200"/>
                  </a:cubicBezTo>
                  <a:cubicBezTo>
                    <a:pt x="2988" y="200"/>
                    <a:pt x="3079" y="203"/>
                    <a:pt x="3172" y="210"/>
                  </a:cubicBezTo>
                  <a:cubicBezTo>
                    <a:pt x="3174" y="210"/>
                    <a:pt x="3175" y="210"/>
                    <a:pt x="3176" y="210"/>
                  </a:cubicBezTo>
                  <a:cubicBezTo>
                    <a:pt x="3265" y="210"/>
                    <a:pt x="3283" y="68"/>
                    <a:pt x="3193" y="53"/>
                  </a:cubicBezTo>
                  <a:cubicBezTo>
                    <a:pt x="2991" y="17"/>
                    <a:pt x="2785" y="0"/>
                    <a:pt x="2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1"/>
            <p:cNvSpPr/>
            <p:nvPr/>
          </p:nvSpPr>
          <p:spPr>
            <a:xfrm rot="-6448722">
              <a:off x="1606255" y="2274516"/>
              <a:ext cx="168272" cy="34338"/>
            </a:xfrm>
            <a:custGeom>
              <a:avLst/>
              <a:gdLst/>
              <a:ahLst/>
              <a:cxnLst/>
              <a:rect l="l" t="t" r="r" b="b"/>
              <a:pathLst>
                <a:path w="4920" h="1004" extrusionOk="0">
                  <a:moveTo>
                    <a:pt x="133" y="0"/>
                  </a:moveTo>
                  <a:cubicBezTo>
                    <a:pt x="45" y="0"/>
                    <a:pt x="0" y="129"/>
                    <a:pt x="84" y="178"/>
                  </a:cubicBezTo>
                  <a:cubicBezTo>
                    <a:pt x="1133" y="750"/>
                    <a:pt x="2324" y="1003"/>
                    <a:pt x="3513" y="1003"/>
                  </a:cubicBezTo>
                  <a:cubicBezTo>
                    <a:pt x="3948" y="1003"/>
                    <a:pt x="4382" y="969"/>
                    <a:pt x="4809" y="905"/>
                  </a:cubicBezTo>
                  <a:cubicBezTo>
                    <a:pt x="4920" y="888"/>
                    <a:pt x="4897" y="713"/>
                    <a:pt x="4787" y="713"/>
                  </a:cubicBezTo>
                  <a:cubicBezTo>
                    <a:pt x="4786" y="713"/>
                    <a:pt x="4785" y="713"/>
                    <a:pt x="4784" y="714"/>
                  </a:cubicBezTo>
                  <a:cubicBezTo>
                    <a:pt x="4626" y="720"/>
                    <a:pt x="4469" y="723"/>
                    <a:pt x="4314" y="723"/>
                  </a:cubicBezTo>
                  <a:cubicBezTo>
                    <a:pt x="2877" y="723"/>
                    <a:pt x="1545" y="450"/>
                    <a:pt x="159" y="4"/>
                  </a:cubicBezTo>
                  <a:cubicBezTo>
                    <a:pt x="150" y="2"/>
                    <a:pt x="141"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1"/>
            <p:cNvSpPr/>
            <p:nvPr/>
          </p:nvSpPr>
          <p:spPr>
            <a:xfrm rot="-6448722">
              <a:off x="1570495" y="2191748"/>
              <a:ext cx="40597" cy="146246"/>
            </a:xfrm>
            <a:custGeom>
              <a:avLst/>
              <a:gdLst/>
              <a:ahLst/>
              <a:cxnLst/>
              <a:rect l="l" t="t" r="r" b="b"/>
              <a:pathLst>
                <a:path w="1187" h="4276" extrusionOk="0">
                  <a:moveTo>
                    <a:pt x="123" y="1"/>
                  </a:moveTo>
                  <a:cubicBezTo>
                    <a:pt x="62" y="1"/>
                    <a:pt x="1" y="73"/>
                    <a:pt x="41" y="138"/>
                  </a:cubicBezTo>
                  <a:cubicBezTo>
                    <a:pt x="792" y="1400"/>
                    <a:pt x="884" y="2766"/>
                    <a:pt x="415" y="4153"/>
                  </a:cubicBezTo>
                  <a:cubicBezTo>
                    <a:pt x="389" y="4228"/>
                    <a:pt x="449" y="4276"/>
                    <a:pt x="510" y="4276"/>
                  </a:cubicBezTo>
                  <a:cubicBezTo>
                    <a:pt x="550" y="4276"/>
                    <a:pt x="592" y="4255"/>
                    <a:pt x="610" y="4207"/>
                  </a:cubicBezTo>
                  <a:cubicBezTo>
                    <a:pt x="1095" y="2870"/>
                    <a:pt x="1187" y="1164"/>
                    <a:pt x="182" y="29"/>
                  </a:cubicBezTo>
                  <a:cubicBezTo>
                    <a:pt x="165" y="9"/>
                    <a:pt x="14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1"/>
            <p:cNvSpPr/>
            <p:nvPr/>
          </p:nvSpPr>
          <p:spPr>
            <a:xfrm rot="-6448722">
              <a:off x="1564340" y="2371961"/>
              <a:ext cx="106093" cy="38614"/>
            </a:xfrm>
            <a:custGeom>
              <a:avLst/>
              <a:gdLst/>
              <a:ahLst/>
              <a:cxnLst/>
              <a:rect l="l" t="t" r="r" b="b"/>
              <a:pathLst>
                <a:path w="3102" h="1129" extrusionOk="0">
                  <a:moveTo>
                    <a:pt x="111" y="0"/>
                  </a:moveTo>
                  <a:cubicBezTo>
                    <a:pt x="54" y="0"/>
                    <a:pt x="1" y="67"/>
                    <a:pt x="56" y="116"/>
                  </a:cubicBezTo>
                  <a:cubicBezTo>
                    <a:pt x="699" y="709"/>
                    <a:pt x="1661" y="1129"/>
                    <a:pt x="2565" y="1129"/>
                  </a:cubicBezTo>
                  <a:cubicBezTo>
                    <a:pt x="2718" y="1129"/>
                    <a:pt x="2869" y="1117"/>
                    <a:pt x="3017" y="1092"/>
                  </a:cubicBezTo>
                  <a:cubicBezTo>
                    <a:pt x="3101" y="1076"/>
                    <a:pt x="3085" y="933"/>
                    <a:pt x="3006" y="933"/>
                  </a:cubicBezTo>
                  <a:cubicBezTo>
                    <a:pt x="3003" y="933"/>
                    <a:pt x="3000" y="934"/>
                    <a:pt x="2996" y="934"/>
                  </a:cubicBezTo>
                  <a:cubicBezTo>
                    <a:pt x="2901" y="945"/>
                    <a:pt x="2804" y="951"/>
                    <a:pt x="2705" y="951"/>
                  </a:cubicBezTo>
                  <a:cubicBezTo>
                    <a:pt x="1829" y="951"/>
                    <a:pt x="820" y="527"/>
                    <a:pt x="156" y="16"/>
                  </a:cubicBezTo>
                  <a:cubicBezTo>
                    <a:pt x="142" y="5"/>
                    <a:pt x="126"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1"/>
            <p:cNvSpPr/>
            <p:nvPr/>
          </p:nvSpPr>
          <p:spPr>
            <a:xfrm rot="-6448722">
              <a:off x="1559036" y="2042984"/>
              <a:ext cx="85162" cy="180824"/>
            </a:xfrm>
            <a:custGeom>
              <a:avLst/>
              <a:gdLst/>
              <a:ahLst/>
              <a:cxnLst/>
              <a:rect l="l" t="t" r="r" b="b"/>
              <a:pathLst>
                <a:path w="2490" h="5287" extrusionOk="0">
                  <a:moveTo>
                    <a:pt x="2390" y="1"/>
                  </a:moveTo>
                  <a:cubicBezTo>
                    <a:pt x="2357" y="1"/>
                    <a:pt x="2324" y="20"/>
                    <a:pt x="2311" y="63"/>
                  </a:cubicBezTo>
                  <a:cubicBezTo>
                    <a:pt x="1747" y="1903"/>
                    <a:pt x="1049" y="3559"/>
                    <a:pt x="32" y="5195"/>
                  </a:cubicBezTo>
                  <a:cubicBezTo>
                    <a:pt x="0" y="5244"/>
                    <a:pt x="41" y="5286"/>
                    <a:pt x="85" y="5286"/>
                  </a:cubicBezTo>
                  <a:cubicBezTo>
                    <a:pt x="105" y="5286"/>
                    <a:pt x="125" y="5278"/>
                    <a:pt x="139" y="5257"/>
                  </a:cubicBezTo>
                  <a:cubicBezTo>
                    <a:pt x="1249" y="3750"/>
                    <a:pt x="2108" y="1952"/>
                    <a:pt x="2477" y="109"/>
                  </a:cubicBezTo>
                  <a:cubicBezTo>
                    <a:pt x="2490" y="44"/>
                    <a:pt x="2439" y="1"/>
                    <a:pt x="23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1"/>
            <p:cNvSpPr/>
            <p:nvPr/>
          </p:nvSpPr>
          <p:spPr>
            <a:xfrm rot="-6448722">
              <a:off x="1574864" y="2096255"/>
              <a:ext cx="19803" cy="118132"/>
            </a:xfrm>
            <a:custGeom>
              <a:avLst/>
              <a:gdLst/>
              <a:ahLst/>
              <a:cxnLst/>
              <a:rect l="l" t="t" r="r" b="b"/>
              <a:pathLst>
                <a:path w="579" h="3454" extrusionOk="0">
                  <a:moveTo>
                    <a:pt x="238" y="0"/>
                  </a:moveTo>
                  <a:cubicBezTo>
                    <a:pt x="215" y="0"/>
                    <a:pt x="193" y="13"/>
                    <a:pt x="188" y="41"/>
                  </a:cubicBezTo>
                  <a:cubicBezTo>
                    <a:pt x="0" y="1145"/>
                    <a:pt x="167" y="2362"/>
                    <a:pt x="494" y="3425"/>
                  </a:cubicBezTo>
                  <a:cubicBezTo>
                    <a:pt x="501" y="3445"/>
                    <a:pt x="517" y="3454"/>
                    <a:pt x="532" y="3454"/>
                  </a:cubicBezTo>
                  <a:cubicBezTo>
                    <a:pt x="555" y="3454"/>
                    <a:pt x="579" y="3434"/>
                    <a:pt x="573" y="3405"/>
                  </a:cubicBezTo>
                  <a:cubicBezTo>
                    <a:pt x="337" y="2296"/>
                    <a:pt x="312" y="1187"/>
                    <a:pt x="303" y="58"/>
                  </a:cubicBezTo>
                  <a:cubicBezTo>
                    <a:pt x="303" y="22"/>
                    <a:pt x="269" y="0"/>
                    <a:pt x="2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1"/>
            <p:cNvSpPr/>
            <p:nvPr/>
          </p:nvSpPr>
          <p:spPr>
            <a:xfrm rot="-6448722">
              <a:off x="1503342" y="2069567"/>
              <a:ext cx="63034" cy="69190"/>
            </a:xfrm>
            <a:custGeom>
              <a:avLst/>
              <a:gdLst/>
              <a:ahLst/>
              <a:cxnLst/>
              <a:rect l="l" t="t" r="r" b="b"/>
              <a:pathLst>
                <a:path w="1843" h="2023" extrusionOk="0">
                  <a:moveTo>
                    <a:pt x="1734" y="0"/>
                  </a:moveTo>
                  <a:cubicBezTo>
                    <a:pt x="1715" y="0"/>
                    <a:pt x="1695" y="10"/>
                    <a:pt x="1678" y="32"/>
                  </a:cubicBezTo>
                  <a:cubicBezTo>
                    <a:pt x="1425" y="356"/>
                    <a:pt x="1226" y="713"/>
                    <a:pt x="956" y="1024"/>
                  </a:cubicBezTo>
                  <a:cubicBezTo>
                    <a:pt x="686" y="1336"/>
                    <a:pt x="387" y="1614"/>
                    <a:pt x="63" y="1871"/>
                  </a:cubicBezTo>
                  <a:cubicBezTo>
                    <a:pt x="1" y="1923"/>
                    <a:pt x="61" y="2022"/>
                    <a:pt x="129" y="2022"/>
                  </a:cubicBezTo>
                  <a:cubicBezTo>
                    <a:pt x="143" y="2022"/>
                    <a:pt x="158" y="2018"/>
                    <a:pt x="171" y="2008"/>
                  </a:cubicBezTo>
                  <a:cubicBezTo>
                    <a:pt x="798" y="1527"/>
                    <a:pt x="1496" y="879"/>
                    <a:pt x="1816" y="140"/>
                  </a:cubicBezTo>
                  <a:cubicBezTo>
                    <a:pt x="1843" y="78"/>
                    <a:pt x="1791"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1"/>
            <p:cNvSpPr/>
            <p:nvPr/>
          </p:nvSpPr>
          <p:spPr>
            <a:xfrm rot="-6448722">
              <a:off x="1530239" y="2207233"/>
              <a:ext cx="41965" cy="83828"/>
            </a:xfrm>
            <a:custGeom>
              <a:avLst/>
              <a:gdLst/>
              <a:ahLst/>
              <a:cxnLst/>
              <a:rect l="l" t="t" r="r" b="b"/>
              <a:pathLst>
                <a:path w="1227" h="2451" extrusionOk="0">
                  <a:moveTo>
                    <a:pt x="1164" y="1"/>
                  </a:moveTo>
                  <a:cubicBezTo>
                    <a:pt x="1143" y="1"/>
                    <a:pt x="1123" y="13"/>
                    <a:pt x="1115" y="42"/>
                  </a:cubicBezTo>
                  <a:cubicBezTo>
                    <a:pt x="844" y="864"/>
                    <a:pt x="538" y="1631"/>
                    <a:pt x="39" y="2346"/>
                  </a:cubicBezTo>
                  <a:cubicBezTo>
                    <a:pt x="1" y="2401"/>
                    <a:pt x="51" y="2450"/>
                    <a:pt x="103" y="2450"/>
                  </a:cubicBezTo>
                  <a:cubicBezTo>
                    <a:pt x="125" y="2450"/>
                    <a:pt x="148" y="2441"/>
                    <a:pt x="164" y="2420"/>
                  </a:cubicBezTo>
                  <a:cubicBezTo>
                    <a:pt x="670" y="1723"/>
                    <a:pt x="1086" y="926"/>
                    <a:pt x="1222" y="71"/>
                  </a:cubicBezTo>
                  <a:cubicBezTo>
                    <a:pt x="1227" y="28"/>
                    <a:pt x="1195" y="1"/>
                    <a:pt x="1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1"/>
            <p:cNvSpPr/>
            <p:nvPr/>
          </p:nvSpPr>
          <p:spPr>
            <a:xfrm rot="-6448722">
              <a:off x="1536307" y="2338691"/>
              <a:ext cx="34988" cy="99629"/>
            </a:xfrm>
            <a:custGeom>
              <a:avLst/>
              <a:gdLst/>
              <a:ahLst/>
              <a:cxnLst/>
              <a:rect l="l" t="t" r="r" b="b"/>
              <a:pathLst>
                <a:path w="1023" h="2913" extrusionOk="0">
                  <a:moveTo>
                    <a:pt x="70" y="0"/>
                  </a:moveTo>
                  <a:cubicBezTo>
                    <a:pt x="34" y="0"/>
                    <a:pt x="0" y="43"/>
                    <a:pt x="22" y="83"/>
                  </a:cubicBezTo>
                  <a:cubicBezTo>
                    <a:pt x="499" y="959"/>
                    <a:pt x="782" y="1860"/>
                    <a:pt x="740" y="2865"/>
                  </a:cubicBezTo>
                  <a:cubicBezTo>
                    <a:pt x="740" y="2895"/>
                    <a:pt x="767" y="2912"/>
                    <a:pt x="792" y="2912"/>
                  </a:cubicBezTo>
                  <a:cubicBezTo>
                    <a:pt x="813" y="2912"/>
                    <a:pt x="832" y="2901"/>
                    <a:pt x="836" y="2878"/>
                  </a:cubicBezTo>
                  <a:cubicBezTo>
                    <a:pt x="1022" y="1852"/>
                    <a:pt x="827" y="797"/>
                    <a:pt x="104" y="17"/>
                  </a:cubicBezTo>
                  <a:cubicBezTo>
                    <a:pt x="94" y="5"/>
                    <a:pt x="82"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79" name="Google Shape;2879;p41"/>
          <p:cNvSpPr txBox="1"/>
          <p:nvPr/>
        </p:nvSpPr>
        <p:spPr>
          <a:xfrm>
            <a:off x="915650" y="3214100"/>
            <a:ext cx="1600800" cy="5685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None/>
            </a:pPr>
            <a:r>
              <a:rPr lang="en" sz="1100">
                <a:solidFill>
                  <a:schemeClr val="lt1"/>
                </a:solidFill>
                <a:latin typeface="Roboto Condensed Light"/>
                <a:ea typeface="Roboto Condensed Light"/>
                <a:cs typeface="Roboto Condensed Light"/>
                <a:sym typeface="Roboto Condensed Light"/>
              </a:rPr>
              <a:t>Mercury is the closest planet to the Sun and the smallest one in our Solar System</a:t>
            </a:r>
            <a:endParaRPr sz="1100">
              <a:solidFill>
                <a:schemeClr val="lt1"/>
              </a:solidFill>
              <a:latin typeface="Roboto Condensed Light"/>
              <a:ea typeface="Roboto Condensed Light"/>
              <a:cs typeface="Roboto Condensed Light"/>
              <a:sym typeface="Roboto Condensed Light"/>
            </a:endParaRPr>
          </a:p>
        </p:txBody>
      </p:sp>
      <p:sp>
        <p:nvSpPr>
          <p:cNvPr id="2880" name="Google Shape;2880;p41"/>
          <p:cNvSpPr txBox="1"/>
          <p:nvPr/>
        </p:nvSpPr>
        <p:spPr>
          <a:xfrm>
            <a:off x="2863800" y="3214100"/>
            <a:ext cx="1512600" cy="5685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SzPts val="1100"/>
              <a:buNone/>
            </a:pPr>
            <a:r>
              <a:rPr lang="en" sz="1100">
                <a:solidFill>
                  <a:schemeClr val="lt1"/>
                </a:solidFill>
                <a:latin typeface="Roboto Condensed Light"/>
                <a:ea typeface="Roboto Condensed Light"/>
                <a:cs typeface="Roboto Condensed Light"/>
                <a:sym typeface="Roboto Condensed Light"/>
              </a:rPr>
              <a:t>Despite being red, Mars is actually a cold place. It’s full of iron oxide dust</a:t>
            </a:r>
            <a:endParaRPr sz="1100">
              <a:solidFill>
                <a:schemeClr val="lt1"/>
              </a:solidFill>
              <a:latin typeface="Roboto Condensed Light"/>
              <a:ea typeface="Roboto Condensed Light"/>
              <a:cs typeface="Roboto Condensed Light"/>
              <a:sym typeface="Roboto Condensed Light"/>
            </a:endParaRPr>
          </a:p>
        </p:txBody>
      </p:sp>
      <p:sp>
        <p:nvSpPr>
          <p:cNvPr id="2881" name="Google Shape;2881;p41"/>
          <p:cNvSpPr txBox="1"/>
          <p:nvPr/>
        </p:nvSpPr>
        <p:spPr>
          <a:xfrm>
            <a:off x="6671700" y="3214100"/>
            <a:ext cx="1512300" cy="5685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SzPts val="1100"/>
              <a:buNone/>
            </a:pPr>
            <a:r>
              <a:rPr lang="en" sz="1100">
                <a:solidFill>
                  <a:schemeClr val="lt1"/>
                </a:solidFill>
                <a:latin typeface="Roboto Condensed Light"/>
                <a:ea typeface="Roboto Condensed Light"/>
                <a:cs typeface="Roboto Condensed Light"/>
                <a:sym typeface="Roboto Condensed Light"/>
              </a:rPr>
              <a:t>Saturn is the ringed one. It’s composed mostly of hydrogen and helium</a:t>
            </a:r>
            <a:endParaRPr sz="1100">
              <a:solidFill>
                <a:schemeClr val="lt1"/>
              </a:solidFill>
              <a:latin typeface="Roboto Condensed Light"/>
              <a:ea typeface="Roboto Condensed Light"/>
              <a:cs typeface="Roboto Condensed Light"/>
              <a:sym typeface="Roboto Condensed Light"/>
            </a:endParaRPr>
          </a:p>
        </p:txBody>
      </p:sp>
      <p:sp>
        <p:nvSpPr>
          <p:cNvPr id="2882" name="Google Shape;2882;p41"/>
          <p:cNvSpPr txBox="1"/>
          <p:nvPr/>
        </p:nvSpPr>
        <p:spPr>
          <a:xfrm>
            <a:off x="858125" y="1869227"/>
            <a:ext cx="1716000" cy="2979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None/>
            </a:pPr>
            <a:r>
              <a:rPr lang="en">
                <a:solidFill>
                  <a:srgbClr val="604B6B"/>
                </a:solidFill>
                <a:latin typeface="Mystery Quest"/>
                <a:ea typeface="Mystery Quest"/>
                <a:cs typeface="Mystery Quest"/>
                <a:sym typeface="Mystery Quest"/>
              </a:rPr>
              <a:t>Mercury</a:t>
            </a:r>
            <a:endParaRPr>
              <a:solidFill>
                <a:srgbClr val="604B6B"/>
              </a:solidFill>
              <a:latin typeface="Mystery Quest"/>
              <a:ea typeface="Mystery Quest"/>
              <a:cs typeface="Mystery Quest"/>
              <a:sym typeface="Mystery Quest"/>
            </a:endParaRPr>
          </a:p>
        </p:txBody>
      </p:sp>
      <p:sp>
        <p:nvSpPr>
          <p:cNvPr id="2883" name="Google Shape;2883;p41"/>
          <p:cNvSpPr txBox="1"/>
          <p:nvPr/>
        </p:nvSpPr>
        <p:spPr>
          <a:xfrm>
            <a:off x="2762035" y="1869220"/>
            <a:ext cx="1716000" cy="2979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SzPts val="1100"/>
              <a:buNone/>
            </a:pPr>
            <a:r>
              <a:rPr lang="en">
                <a:solidFill>
                  <a:srgbClr val="604B6B"/>
                </a:solidFill>
                <a:latin typeface="Mystery Quest"/>
                <a:ea typeface="Mystery Quest"/>
                <a:cs typeface="Mystery Quest"/>
                <a:sym typeface="Mystery Quest"/>
              </a:rPr>
              <a:t>Mars</a:t>
            </a:r>
            <a:endParaRPr>
              <a:solidFill>
                <a:srgbClr val="604B6B"/>
              </a:solidFill>
              <a:latin typeface="Mystery Quest"/>
              <a:ea typeface="Mystery Quest"/>
              <a:cs typeface="Mystery Quest"/>
              <a:sym typeface="Mystery Quest"/>
            </a:endParaRPr>
          </a:p>
        </p:txBody>
      </p:sp>
      <p:sp>
        <p:nvSpPr>
          <p:cNvPr id="2884" name="Google Shape;2884;p41"/>
          <p:cNvSpPr txBox="1"/>
          <p:nvPr/>
        </p:nvSpPr>
        <p:spPr>
          <a:xfrm>
            <a:off x="6569903" y="1869227"/>
            <a:ext cx="1716000" cy="2979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SzPts val="1100"/>
              <a:buNone/>
            </a:pPr>
            <a:r>
              <a:rPr lang="en">
                <a:solidFill>
                  <a:srgbClr val="604B6B"/>
                </a:solidFill>
                <a:latin typeface="Mystery Quest"/>
                <a:ea typeface="Mystery Quest"/>
                <a:cs typeface="Mystery Quest"/>
                <a:sym typeface="Mystery Quest"/>
              </a:rPr>
              <a:t>Saturn</a:t>
            </a:r>
            <a:endParaRPr>
              <a:solidFill>
                <a:srgbClr val="604B6B"/>
              </a:solidFill>
              <a:latin typeface="Mystery Quest"/>
              <a:ea typeface="Mystery Quest"/>
              <a:cs typeface="Mystery Quest"/>
              <a:sym typeface="Mystery Quest"/>
            </a:endParaRPr>
          </a:p>
        </p:txBody>
      </p:sp>
      <p:sp>
        <p:nvSpPr>
          <p:cNvPr id="2885" name="Google Shape;2885;p41"/>
          <p:cNvSpPr txBox="1"/>
          <p:nvPr/>
        </p:nvSpPr>
        <p:spPr>
          <a:xfrm>
            <a:off x="4767813" y="3214100"/>
            <a:ext cx="1512300" cy="5685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SzPts val="1100"/>
              <a:buNone/>
            </a:pPr>
            <a:r>
              <a:rPr lang="en" sz="1100">
                <a:solidFill>
                  <a:schemeClr val="lt1"/>
                </a:solidFill>
                <a:latin typeface="Roboto Condensed Light"/>
                <a:ea typeface="Roboto Condensed Light"/>
                <a:cs typeface="Roboto Condensed Light"/>
                <a:sym typeface="Roboto Condensed Light"/>
              </a:rPr>
              <a:t>Neptune is the farthest planet from the Sun and the fourth-largest by diameter</a:t>
            </a:r>
            <a:endParaRPr sz="1100">
              <a:solidFill>
                <a:schemeClr val="lt1"/>
              </a:solidFill>
              <a:latin typeface="Roboto Condensed Light"/>
              <a:ea typeface="Roboto Condensed Light"/>
              <a:cs typeface="Roboto Condensed Light"/>
              <a:sym typeface="Roboto Condensed Light"/>
            </a:endParaRPr>
          </a:p>
        </p:txBody>
      </p:sp>
      <p:sp>
        <p:nvSpPr>
          <p:cNvPr id="2886" name="Google Shape;2886;p41"/>
          <p:cNvSpPr txBox="1"/>
          <p:nvPr/>
        </p:nvSpPr>
        <p:spPr>
          <a:xfrm>
            <a:off x="4665969" y="1869220"/>
            <a:ext cx="1716000" cy="2979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SzPts val="1100"/>
              <a:buNone/>
            </a:pPr>
            <a:r>
              <a:rPr lang="en">
                <a:solidFill>
                  <a:srgbClr val="604B6B"/>
                </a:solidFill>
                <a:latin typeface="Mystery Quest"/>
                <a:ea typeface="Mystery Quest"/>
                <a:cs typeface="Mystery Quest"/>
                <a:sym typeface="Mystery Quest"/>
              </a:rPr>
              <a:t>Neptune</a:t>
            </a:r>
            <a:endParaRPr>
              <a:solidFill>
                <a:srgbClr val="604B6B"/>
              </a:solidFill>
              <a:latin typeface="Mystery Quest"/>
              <a:ea typeface="Mystery Quest"/>
              <a:cs typeface="Mystery Quest"/>
              <a:sym typeface="Mystery Quest"/>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2890"/>
        <p:cNvGrpSpPr/>
        <p:nvPr/>
      </p:nvGrpSpPr>
      <p:grpSpPr>
        <a:xfrm>
          <a:off x="0" y="0"/>
          <a:ext cx="0" cy="0"/>
          <a:chOff x="0" y="0"/>
          <a:chExt cx="0" cy="0"/>
        </a:xfrm>
      </p:grpSpPr>
      <p:sp>
        <p:nvSpPr>
          <p:cNvPr id="2891" name="Google Shape;2891;p42"/>
          <p:cNvSpPr txBox="1">
            <a:spLocks noGrp="1"/>
          </p:cNvSpPr>
          <p:nvPr>
            <p:ph type="title"/>
          </p:nvPr>
        </p:nvSpPr>
        <p:spPr>
          <a:xfrm>
            <a:off x="720000" y="445025"/>
            <a:ext cx="7692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about the Percentages?</a:t>
            </a:r>
            <a:endParaRPr/>
          </a:p>
        </p:txBody>
      </p:sp>
      <p:grpSp>
        <p:nvGrpSpPr>
          <p:cNvPr id="2892" name="Google Shape;2892;p42"/>
          <p:cNvGrpSpPr/>
          <p:nvPr/>
        </p:nvGrpSpPr>
        <p:grpSpPr>
          <a:xfrm>
            <a:off x="3110083" y="2652033"/>
            <a:ext cx="2443699" cy="1733436"/>
            <a:chOff x="6540950" y="3625125"/>
            <a:chExt cx="798725" cy="566575"/>
          </a:xfrm>
        </p:grpSpPr>
        <p:sp>
          <p:nvSpPr>
            <p:cNvPr id="2893" name="Google Shape;2893;p42"/>
            <p:cNvSpPr/>
            <p:nvPr/>
          </p:nvSpPr>
          <p:spPr>
            <a:xfrm>
              <a:off x="6540950" y="3625125"/>
              <a:ext cx="798725" cy="566575"/>
            </a:xfrm>
            <a:custGeom>
              <a:avLst/>
              <a:gdLst/>
              <a:ahLst/>
              <a:cxnLst/>
              <a:rect l="l" t="t" r="r" b="b"/>
              <a:pathLst>
                <a:path w="31949" h="22663" extrusionOk="0">
                  <a:moveTo>
                    <a:pt x="14220" y="0"/>
                  </a:moveTo>
                  <a:cubicBezTo>
                    <a:pt x="12247" y="0"/>
                    <a:pt x="9777" y="572"/>
                    <a:pt x="8314" y="1742"/>
                  </a:cubicBezTo>
                  <a:cubicBezTo>
                    <a:pt x="1" y="8390"/>
                    <a:pt x="5801" y="16071"/>
                    <a:pt x="6142" y="16531"/>
                  </a:cubicBezTo>
                  <a:cubicBezTo>
                    <a:pt x="8875" y="20236"/>
                    <a:pt x="13366" y="22662"/>
                    <a:pt x="17950" y="22662"/>
                  </a:cubicBezTo>
                  <a:cubicBezTo>
                    <a:pt x="18248" y="22662"/>
                    <a:pt x="18546" y="22652"/>
                    <a:pt x="18844" y="22631"/>
                  </a:cubicBezTo>
                  <a:cubicBezTo>
                    <a:pt x="23735" y="22295"/>
                    <a:pt x="28382" y="18965"/>
                    <a:pt x="29946" y="14323"/>
                  </a:cubicBezTo>
                  <a:cubicBezTo>
                    <a:pt x="30793" y="11823"/>
                    <a:pt x="31948" y="5134"/>
                    <a:pt x="24906" y="3178"/>
                  </a:cubicBezTo>
                  <a:cubicBezTo>
                    <a:pt x="23915" y="2903"/>
                    <a:pt x="23272" y="2837"/>
                    <a:pt x="22737" y="2837"/>
                  </a:cubicBezTo>
                  <a:cubicBezTo>
                    <a:pt x="22480" y="2837"/>
                    <a:pt x="22249" y="2852"/>
                    <a:pt x="22016" y="2867"/>
                  </a:cubicBezTo>
                  <a:cubicBezTo>
                    <a:pt x="21784" y="2883"/>
                    <a:pt x="21551" y="2898"/>
                    <a:pt x="21291" y="2898"/>
                  </a:cubicBezTo>
                  <a:cubicBezTo>
                    <a:pt x="20852" y="2898"/>
                    <a:pt x="20336" y="2854"/>
                    <a:pt x="19616" y="2693"/>
                  </a:cubicBezTo>
                  <a:cubicBezTo>
                    <a:pt x="17158" y="2140"/>
                    <a:pt x="16680" y="123"/>
                    <a:pt x="14737" y="14"/>
                  </a:cubicBezTo>
                  <a:cubicBezTo>
                    <a:pt x="14569" y="5"/>
                    <a:pt x="14396" y="0"/>
                    <a:pt x="14220"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2"/>
            <p:cNvSpPr/>
            <p:nvPr/>
          </p:nvSpPr>
          <p:spPr>
            <a:xfrm>
              <a:off x="6624200" y="3645400"/>
              <a:ext cx="680675" cy="546225"/>
            </a:xfrm>
            <a:custGeom>
              <a:avLst/>
              <a:gdLst/>
              <a:ahLst/>
              <a:cxnLst/>
              <a:rect l="l" t="t" r="r" b="b"/>
              <a:pathLst>
                <a:path w="27227" h="21849" extrusionOk="0">
                  <a:moveTo>
                    <a:pt x="6649" y="0"/>
                  </a:moveTo>
                  <a:lnTo>
                    <a:pt x="6649" y="0"/>
                  </a:lnTo>
                  <a:cubicBezTo>
                    <a:pt x="6304" y="134"/>
                    <a:pt x="5980" y="287"/>
                    <a:pt x="5677" y="462"/>
                  </a:cubicBezTo>
                  <a:cubicBezTo>
                    <a:pt x="5428" y="603"/>
                    <a:pt x="5196" y="760"/>
                    <a:pt x="4984" y="931"/>
                  </a:cubicBezTo>
                  <a:cubicBezTo>
                    <a:pt x="4253" y="1516"/>
                    <a:pt x="3630" y="2106"/>
                    <a:pt x="3103" y="2700"/>
                  </a:cubicBezTo>
                  <a:cubicBezTo>
                    <a:pt x="1" y="6212"/>
                    <a:pt x="233" y="9804"/>
                    <a:pt x="1068" y="12328"/>
                  </a:cubicBezTo>
                  <a:cubicBezTo>
                    <a:pt x="1699" y="14242"/>
                    <a:pt x="2680" y="15538"/>
                    <a:pt x="2812" y="15720"/>
                  </a:cubicBezTo>
                  <a:cubicBezTo>
                    <a:pt x="2829" y="15737"/>
                    <a:pt x="2841" y="15758"/>
                    <a:pt x="2854" y="15775"/>
                  </a:cubicBezTo>
                  <a:cubicBezTo>
                    <a:pt x="4934" y="18569"/>
                    <a:pt x="8019" y="20628"/>
                    <a:pt x="11386" y="21455"/>
                  </a:cubicBezTo>
                  <a:lnTo>
                    <a:pt x="11394" y="21455"/>
                  </a:lnTo>
                  <a:cubicBezTo>
                    <a:pt x="12450" y="21716"/>
                    <a:pt x="13533" y="21849"/>
                    <a:pt x="14617" y="21849"/>
                  </a:cubicBezTo>
                  <a:cubicBezTo>
                    <a:pt x="14916" y="21849"/>
                    <a:pt x="15215" y="21841"/>
                    <a:pt x="15514" y="21820"/>
                  </a:cubicBezTo>
                  <a:cubicBezTo>
                    <a:pt x="19151" y="21567"/>
                    <a:pt x="22655" y="19662"/>
                    <a:pt x="24860" y="16788"/>
                  </a:cubicBezTo>
                  <a:cubicBezTo>
                    <a:pt x="24885" y="16755"/>
                    <a:pt x="24910" y="16722"/>
                    <a:pt x="24935" y="16688"/>
                  </a:cubicBezTo>
                  <a:cubicBezTo>
                    <a:pt x="25060" y="16526"/>
                    <a:pt x="25176" y="16360"/>
                    <a:pt x="25288" y="16190"/>
                  </a:cubicBezTo>
                  <a:cubicBezTo>
                    <a:pt x="25391" y="16036"/>
                    <a:pt x="25491" y="15879"/>
                    <a:pt x="25591" y="15716"/>
                  </a:cubicBezTo>
                  <a:cubicBezTo>
                    <a:pt x="26010" y="15023"/>
                    <a:pt x="26359" y="14288"/>
                    <a:pt x="26616" y="13512"/>
                  </a:cubicBezTo>
                  <a:cubicBezTo>
                    <a:pt x="26779" y="13039"/>
                    <a:pt x="26949" y="12420"/>
                    <a:pt x="27073" y="11709"/>
                  </a:cubicBezTo>
                  <a:cubicBezTo>
                    <a:pt x="27098" y="11565"/>
                    <a:pt x="27119" y="11419"/>
                    <a:pt x="27139" y="11266"/>
                  </a:cubicBezTo>
                  <a:cubicBezTo>
                    <a:pt x="27152" y="11182"/>
                    <a:pt x="27164" y="11095"/>
                    <a:pt x="27173" y="11008"/>
                  </a:cubicBezTo>
                  <a:cubicBezTo>
                    <a:pt x="27198" y="10800"/>
                    <a:pt x="27214" y="10584"/>
                    <a:pt x="27227" y="10369"/>
                  </a:cubicBezTo>
                  <a:lnTo>
                    <a:pt x="27227" y="10369"/>
                  </a:lnTo>
                  <a:cubicBezTo>
                    <a:pt x="25786" y="14484"/>
                    <a:pt x="21650" y="17419"/>
                    <a:pt x="17287" y="17722"/>
                  </a:cubicBezTo>
                  <a:cubicBezTo>
                    <a:pt x="17017" y="17743"/>
                    <a:pt x="16743" y="17751"/>
                    <a:pt x="16472" y="17751"/>
                  </a:cubicBezTo>
                  <a:cubicBezTo>
                    <a:pt x="12358" y="17751"/>
                    <a:pt x="8326" y="15571"/>
                    <a:pt x="5868" y="12241"/>
                  </a:cubicBezTo>
                  <a:cubicBezTo>
                    <a:pt x="5585" y="11851"/>
                    <a:pt x="940" y="5705"/>
                    <a:pt x="6649" y="0"/>
                  </a:cubicBezTo>
                  <a:close/>
                </a:path>
              </a:pathLst>
            </a:custGeom>
            <a:solidFill>
              <a:srgbClr val="A61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2"/>
            <p:cNvSpPr/>
            <p:nvPr/>
          </p:nvSpPr>
          <p:spPr>
            <a:xfrm>
              <a:off x="6969625" y="3752400"/>
              <a:ext cx="106125" cy="39375"/>
            </a:xfrm>
            <a:custGeom>
              <a:avLst/>
              <a:gdLst/>
              <a:ahLst/>
              <a:cxnLst/>
              <a:rect l="l" t="t" r="r" b="b"/>
              <a:pathLst>
                <a:path w="4245" h="1575" extrusionOk="0">
                  <a:moveTo>
                    <a:pt x="40" y="0"/>
                  </a:moveTo>
                  <a:cubicBezTo>
                    <a:pt x="20" y="0"/>
                    <a:pt x="0" y="14"/>
                    <a:pt x="3" y="35"/>
                  </a:cubicBezTo>
                  <a:cubicBezTo>
                    <a:pt x="11" y="1204"/>
                    <a:pt x="1478" y="1574"/>
                    <a:pt x="2719" y="1574"/>
                  </a:cubicBezTo>
                  <a:cubicBezTo>
                    <a:pt x="3241" y="1574"/>
                    <a:pt x="3723" y="1509"/>
                    <a:pt x="4039" y="1409"/>
                  </a:cubicBezTo>
                  <a:cubicBezTo>
                    <a:pt x="4245" y="1348"/>
                    <a:pt x="4226" y="1010"/>
                    <a:pt x="4001" y="1010"/>
                  </a:cubicBezTo>
                  <a:cubicBezTo>
                    <a:pt x="3996" y="1010"/>
                    <a:pt x="3990" y="1010"/>
                    <a:pt x="3985" y="1011"/>
                  </a:cubicBezTo>
                  <a:cubicBezTo>
                    <a:pt x="3671" y="1035"/>
                    <a:pt x="3277" y="1061"/>
                    <a:pt x="2858" y="1061"/>
                  </a:cubicBezTo>
                  <a:cubicBezTo>
                    <a:pt x="1766" y="1061"/>
                    <a:pt x="506" y="882"/>
                    <a:pt x="73" y="18"/>
                  </a:cubicBezTo>
                  <a:cubicBezTo>
                    <a:pt x="65" y="6"/>
                    <a:pt x="53" y="0"/>
                    <a:pt x="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42"/>
          <p:cNvGrpSpPr/>
          <p:nvPr/>
        </p:nvGrpSpPr>
        <p:grpSpPr>
          <a:xfrm>
            <a:off x="2494004" y="3405988"/>
            <a:ext cx="1380596" cy="979325"/>
            <a:chOff x="6540950" y="3625125"/>
            <a:chExt cx="798725" cy="566575"/>
          </a:xfrm>
        </p:grpSpPr>
        <p:sp>
          <p:nvSpPr>
            <p:cNvPr id="2897" name="Google Shape;2897;p42"/>
            <p:cNvSpPr/>
            <p:nvPr/>
          </p:nvSpPr>
          <p:spPr>
            <a:xfrm>
              <a:off x="6540950" y="3625125"/>
              <a:ext cx="798725" cy="566575"/>
            </a:xfrm>
            <a:custGeom>
              <a:avLst/>
              <a:gdLst/>
              <a:ahLst/>
              <a:cxnLst/>
              <a:rect l="l" t="t" r="r" b="b"/>
              <a:pathLst>
                <a:path w="31949" h="22663" extrusionOk="0">
                  <a:moveTo>
                    <a:pt x="14220" y="0"/>
                  </a:moveTo>
                  <a:cubicBezTo>
                    <a:pt x="12247" y="0"/>
                    <a:pt x="9777" y="572"/>
                    <a:pt x="8314" y="1742"/>
                  </a:cubicBezTo>
                  <a:cubicBezTo>
                    <a:pt x="1" y="8390"/>
                    <a:pt x="5801" y="16071"/>
                    <a:pt x="6142" y="16531"/>
                  </a:cubicBezTo>
                  <a:cubicBezTo>
                    <a:pt x="8875" y="20236"/>
                    <a:pt x="13366" y="22662"/>
                    <a:pt x="17950" y="22662"/>
                  </a:cubicBezTo>
                  <a:cubicBezTo>
                    <a:pt x="18248" y="22662"/>
                    <a:pt x="18546" y="22652"/>
                    <a:pt x="18844" y="22631"/>
                  </a:cubicBezTo>
                  <a:cubicBezTo>
                    <a:pt x="23735" y="22295"/>
                    <a:pt x="28382" y="18965"/>
                    <a:pt x="29946" y="14323"/>
                  </a:cubicBezTo>
                  <a:cubicBezTo>
                    <a:pt x="30793" y="11823"/>
                    <a:pt x="31948" y="5134"/>
                    <a:pt x="24906" y="3178"/>
                  </a:cubicBezTo>
                  <a:cubicBezTo>
                    <a:pt x="23915" y="2903"/>
                    <a:pt x="23272" y="2837"/>
                    <a:pt x="22737" y="2837"/>
                  </a:cubicBezTo>
                  <a:cubicBezTo>
                    <a:pt x="22480" y="2837"/>
                    <a:pt x="22249" y="2852"/>
                    <a:pt x="22016" y="2867"/>
                  </a:cubicBezTo>
                  <a:cubicBezTo>
                    <a:pt x="21784" y="2883"/>
                    <a:pt x="21551" y="2898"/>
                    <a:pt x="21291" y="2898"/>
                  </a:cubicBezTo>
                  <a:cubicBezTo>
                    <a:pt x="20852" y="2898"/>
                    <a:pt x="20336" y="2854"/>
                    <a:pt x="19616" y="2693"/>
                  </a:cubicBezTo>
                  <a:cubicBezTo>
                    <a:pt x="17158" y="2140"/>
                    <a:pt x="16680" y="123"/>
                    <a:pt x="14737" y="14"/>
                  </a:cubicBezTo>
                  <a:cubicBezTo>
                    <a:pt x="14569" y="5"/>
                    <a:pt x="14396" y="0"/>
                    <a:pt x="14220" y="0"/>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2"/>
            <p:cNvSpPr/>
            <p:nvPr/>
          </p:nvSpPr>
          <p:spPr>
            <a:xfrm>
              <a:off x="6624200" y="3645400"/>
              <a:ext cx="680675" cy="546225"/>
            </a:xfrm>
            <a:custGeom>
              <a:avLst/>
              <a:gdLst/>
              <a:ahLst/>
              <a:cxnLst/>
              <a:rect l="l" t="t" r="r" b="b"/>
              <a:pathLst>
                <a:path w="27227" h="21849" extrusionOk="0">
                  <a:moveTo>
                    <a:pt x="6649" y="0"/>
                  </a:moveTo>
                  <a:lnTo>
                    <a:pt x="6649" y="0"/>
                  </a:lnTo>
                  <a:cubicBezTo>
                    <a:pt x="6304" y="134"/>
                    <a:pt x="5980" y="287"/>
                    <a:pt x="5677" y="462"/>
                  </a:cubicBezTo>
                  <a:cubicBezTo>
                    <a:pt x="5428" y="603"/>
                    <a:pt x="5196" y="760"/>
                    <a:pt x="4984" y="931"/>
                  </a:cubicBezTo>
                  <a:cubicBezTo>
                    <a:pt x="4253" y="1516"/>
                    <a:pt x="3630" y="2106"/>
                    <a:pt x="3103" y="2700"/>
                  </a:cubicBezTo>
                  <a:cubicBezTo>
                    <a:pt x="1" y="6212"/>
                    <a:pt x="233" y="9804"/>
                    <a:pt x="1068" y="12328"/>
                  </a:cubicBezTo>
                  <a:cubicBezTo>
                    <a:pt x="1699" y="14242"/>
                    <a:pt x="2680" y="15538"/>
                    <a:pt x="2812" y="15720"/>
                  </a:cubicBezTo>
                  <a:cubicBezTo>
                    <a:pt x="2829" y="15737"/>
                    <a:pt x="2841" y="15758"/>
                    <a:pt x="2854" y="15775"/>
                  </a:cubicBezTo>
                  <a:cubicBezTo>
                    <a:pt x="4934" y="18569"/>
                    <a:pt x="8019" y="20628"/>
                    <a:pt x="11386" y="21455"/>
                  </a:cubicBezTo>
                  <a:lnTo>
                    <a:pt x="11394" y="21455"/>
                  </a:lnTo>
                  <a:cubicBezTo>
                    <a:pt x="12450" y="21716"/>
                    <a:pt x="13533" y="21849"/>
                    <a:pt x="14617" y="21849"/>
                  </a:cubicBezTo>
                  <a:cubicBezTo>
                    <a:pt x="14916" y="21849"/>
                    <a:pt x="15215" y="21841"/>
                    <a:pt x="15514" y="21820"/>
                  </a:cubicBezTo>
                  <a:cubicBezTo>
                    <a:pt x="19151" y="21567"/>
                    <a:pt x="22655" y="19662"/>
                    <a:pt x="24860" y="16788"/>
                  </a:cubicBezTo>
                  <a:cubicBezTo>
                    <a:pt x="24885" y="16755"/>
                    <a:pt x="24910" y="16722"/>
                    <a:pt x="24935" y="16688"/>
                  </a:cubicBezTo>
                  <a:cubicBezTo>
                    <a:pt x="25060" y="16526"/>
                    <a:pt x="25176" y="16360"/>
                    <a:pt x="25288" y="16190"/>
                  </a:cubicBezTo>
                  <a:cubicBezTo>
                    <a:pt x="25391" y="16036"/>
                    <a:pt x="25491" y="15879"/>
                    <a:pt x="25591" y="15716"/>
                  </a:cubicBezTo>
                  <a:cubicBezTo>
                    <a:pt x="26010" y="15023"/>
                    <a:pt x="26359" y="14288"/>
                    <a:pt x="26616" y="13512"/>
                  </a:cubicBezTo>
                  <a:cubicBezTo>
                    <a:pt x="26779" y="13039"/>
                    <a:pt x="26949" y="12420"/>
                    <a:pt x="27073" y="11709"/>
                  </a:cubicBezTo>
                  <a:cubicBezTo>
                    <a:pt x="27098" y="11565"/>
                    <a:pt x="27119" y="11419"/>
                    <a:pt x="27139" y="11266"/>
                  </a:cubicBezTo>
                  <a:cubicBezTo>
                    <a:pt x="27152" y="11182"/>
                    <a:pt x="27164" y="11095"/>
                    <a:pt x="27173" y="11008"/>
                  </a:cubicBezTo>
                  <a:cubicBezTo>
                    <a:pt x="27198" y="10800"/>
                    <a:pt x="27214" y="10584"/>
                    <a:pt x="27227" y="10369"/>
                  </a:cubicBezTo>
                  <a:lnTo>
                    <a:pt x="27227" y="10369"/>
                  </a:lnTo>
                  <a:cubicBezTo>
                    <a:pt x="25786" y="14484"/>
                    <a:pt x="21650" y="17419"/>
                    <a:pt x="17287" y="17722"/>
                  </a:cubicBezTo>
                  <a:cubicBezTo>
                    <a:pt x="17017" y="17743"/>
                    <a:pt x="16743" y="17751"/>
                    <a:pt x="16472" y="17751"/>
                  </a:cubicBezTo>
                  <a:cubicBezTo>
                    <a:pt x="12358" y="17751"/>
                    <a:pt x="8326" y="15571"/>
                    <a:pt x="5868" y="12241"/>
                  </a:cubicBezTo>
                  <a:cubicBezTo>
                    <a:pt x="5585" y="11851"/>
                    <a:pt x="940" y="5705"/>
                    <a:pt x="6649"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2"/>
            <p:cNvSpPr/>
            <p:nvPr/>
          </p:nvSpPr>
          <p:spPr>
            <a:xfrm>
              <a:off x="6969625" y="3752400"/>
              <a:ext cx="106125" cy="39375"/>
            </a:xfrm>
            <a:custGeom>
              <a:avLst/>
              <a:gdLst/>
              <a:ahLst/>
              <a:cxnLst/>
              <a:rect l="l" t="t" r="r" b="b"/>
              <a:pathLst>
                <a:path w="4245" h="1575" extrusionOk="0">
                  <a:moveTo>
                    <a:pt x="40" y="0"/>
                  </a:moveTo>
                  <a:cubicBezTo>
                    <a:pt x="20" y="0"/>
                    <a:pt x="0" y="14"/>
                    <a:pt x="3" y="35"/>
                  </a:cubicBezTo>
                  <a:cubicBezTo>
                    <a:pt x="11" y="1204"/>
                    <a:pt x="1478" y="1574"/>
                    <a:pt x="2719" y="1574"/>
                  </a:cubicBezTo>
                  <a:cubicBezTo>
                    <a:pt x="3241" y="1574"/>
                    <a:pt x="3723" y="1509"/>
                    <a:pt x="4039" y="1409"/>
                  </a:cubicBezTo>
                  <a:cubicBezTo>
                    <a:pt x="4245" y="1348"/>
                    <a:pt x="4226" y="1010"/>
                    <a:pt x="4001" y="1010"/>
                  </a:cubicBezTo>
                  <a:cubicBezTo>
                    <a:pt x="3996" y="1010"/>
                    <a:pt x="3990" y="1010"/>
                    <a:pt x="3985" y="1011"/>
                  </a:cubicBezTo>
                  <a:cubicBezTo>
                    <a:pt x="3671" y="1035"/>
                    <a:pt x="3277" y="1061"/>
                    <a:pt x="2858" y="1061"/>
                  </a:cubicBezTo>
                  <a:cubicBezTo>
                    <a:pt x="1766" y="1061"/>
                    <a:pt x="506" y="882"/>
                    <a:pt x="73" y="18"/>
                  </a:cubicBezTo>
                  <a:cubicBezTo>
                    <a:pt x="65" y="6"/>
                    <a:pt x="53" y="0"/>
                    <a:pt x="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0" name="Google Shape;2900;p42"/>
          <p:cNvGrpSpPr/>
          <p:nvPr/>
        </p:nvGrpSpPr>
        <p:grpSpPr>
          <a:xfrm>
            <a:off x="4683239" y="3050457"/>
            <a:ext cx="1881956" cy="1334964"/>
            <a:chOff x="6540950" y="3625125"/>
            <a:chExt cx="798725" cy="566575"/>
          </a:xfrm>
        </p:grpSpPr>
        <p:sp>
          <p:nvSpPr>
            <p:cNvPr id="2901" name="Google Shape;2901;p42"/>
            <p:cNvSpPr/>
            <p:nvPr/>
          </p:nvSpPr>
          <p:spPr>
            <a:xfrm>
              <a:off x="6540950" y="3625125"/>
              <a:ext cx="798725" cy="566575"/>
            </a:xfrm>
            <a:custGeom>
              <a:avLst/>
              <a:gdLst/>
              <a:ahLst/>
              <a:cxnLst/>
              <a:rect l="l" t="t" r="r" b="b"/>
              <a:pathLst>
                <a:path w="31949" h="22663" extrusionOk="0">
                  <a:moveTo>
                    <a:pt x="14220" y="0"/>
                  </a:moveTo>
                  <a:cubicBezTo>
                    <a:pt x="12247" y="0"/>
                    <a:pt x="9777" y="572"/>
                    <a:pt x="8314" y="1742"/>
                  </a:cubicBezTo>
                  <a:cubicBezTo>
                    <a:pt x="1" y="8390"/>
                    <a:pt x="5801" y="16071"/>
                    <a:pt x="6142" y="16531"/>
                  </a:cubicBezTo>
                  <a:cubicBezTo>
                    <a:pt x="8875" y="20236"/>
                    <a:pt x="13366" y="22662"/>
                    <a:pt x="17950" y="22662"/>
                  </a:cubicBezTo>
                  <a:cubicBezTo>
                    <a:pt x="18248" y="22662"/>
                    <a:pt x="18546" y="22652"/>
                    <a:pt x="18844" y="22631"/>
                  </a:cubicBezTo>
                  <a:cubicBezTo>
                    <a:pt x="23735" y="22295"/>
                    <a:pt x="28382" y="18965"/>
                    <a:pt x="29946" y="14323"/>
                  </a:cubicBezTo>
                  <a:cubicBezTo>
                    <a:pt x="30793" y="11823"/>
                    <a:pt x="31948" y="5134"/>
                    <a:pt x="24906" y="3178"/>
                  </a:cubicBezTo>
                  <a:cubicBezTo>
                    <a:pt x="23915" y="2903"/>
                    <a:pt x="23272" y="2837"/>
                    <a:pt x="22737" y="2837"/>
                  </a:cubicBezTo>
                  <a:cubicBezTo>
                    <a:pt x="22480" y="2837"/>
                    <a:pt x="22249" y="2852"/>
                    <a:pt x="22016" y="2867"/>
                  </a:cubicBezTo>
                  <a:cubicBezTo>
                    <a:pt x="21784" y="2883"/>
                    <a:pt x="21551" y="2898"/>
                    <a:pt x="21291" y="2898"/>
                  </a:cubicBezTo>
                  <a:cubicBezTo>
                    <a:pt x="20852" y="2898"/>
                    <a:pt x="20336" y="2854"/>
                    <a:pt x="19616" y="2693"/>
                  </a:cubicBezTo>
                  <a:cubicBezTo>
                    <a:pt x="17158" y="2140"/>
                    <a:pt x="16680" y="123"/>
                    <a:pt x="14737" y="14"/>
                  </a:cubicBezTo>
                  <a:cubicBezTo>
                    <a:pt x="14569" y="5"/>
                    <a:pt x="14396" y="0"/>
                    <a:pt x="14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2"/>
            <p:cNvSpPr/>
            <p:nvPr/>
          </p:nvSpPr>
          <p:spPr>
            <a:xfrm>
              <a:off x="6624200" y="3645400"/>
              <a:ext cx="680675" cy="546225"/>
            </a:xfrm>
            <a:custGeom>
              <a:avLst/>
              <a:gdLst/>
              <a:ahLst/>
              <a:cxnLst/>
              <a:rect l="l" t="t" r="r" b="b"/>
              <a:pathLst>
                <a:path w="27227" h="21849" extrusionOk="0">
                  <a:moveTo>
                    <a:pt x="6649" y="0"/>
                  </a:moveTo>
                  <a:lnTo>
                    <a:pt x="6649" y="0"/>
                  </a:lnTo>
                  <a:cubicBezTo>
                    <a:pt x="6304" y="134"/>
                    <a:pt x="5980" y="287"/>
                    <a:pt x="5677" y="462"/>
                  </a:cubicBezTo>
                  <a:cubicBezTo>
                    <a:pt x="5428" y="603"/>
                    <a:pt x="5196" y="760"/>
                    <a:pt x="4984" y="931"/>
                  </a:cubicBezTo>
                  <a:cubicBezTo>
                    <a:pt x="4253" y="1516"/>
                    <a:pt x="3630" y="2106"/>
                    <a:pt x="3103" y="2700"/>
                  </a:cubicBezTo>
                  <a:cubicBezTo>
                    <a:pt x="1" y="6212"/>
                    <a:pt x="233" y="9804"/>
                    <a:pt x="1068" y="12328"/>
                  </a:cubicBezTo>
                  <a:cubicBezTo>
                    <a:pt x="1699" y="14242"/>
                    <a:pt x="2680" y="15538"/>
                    <a:pt x="2812" y="15720"/>
                  </a:cubicBezTo>
                  <a:cubicBezTo>
                    <a:pt x="2829" y="15737"/>
                    <a:pt x="2841" y="15758"/>
                    <a:pt x="2854" y="15775"/>
                  </a:cubicBezTo>
                  <a:cubicBezTo>
                    <a:pt x="4934" y="18569"/>
                    <a:pt x="8019" y="20628"/>
                    <a:pt x="11386" y="21455"/>
                  </a:cubicBezTo>
                  <a:lnTo>
                    <a:pt x="11394" y="21455"/>
                  </a:lnTo>
                  <a:cubicBezTo>
                    <a:pt x="12450" y="21716"/>
                    <a:pt x="13533" y="21849"/>
                    <a:pt x="14617" y="21849"/>
                  </a:cubicBezTo>
                  <a:cubicBezTo>
                    <a:pt x="14916" y="21849"/>
                    <a:pt x="15215" y="21841"/>
                    <a:pt x="15514" y="21820"/>
                  </a:cubicBezTo>
                  <a:cubicBezTo>
                    <a:pt x="19151" y="21567"/>
                    <a:pt x="22655" y="19662"/>
                    <a:pt x="24860" y="16788"/>
                  </a:cubicBezTo>
                  <a:cubicBezTo>
                    <a:pt x="24885" y="16755"/>
                    <a:pt x="24910" y="16722"/>
                    <a:pt x="24935" y="16688"/>
                  </a:cubicBezTo>
                  <a:cubicBezTo>
                    <a:pt x="25060" y="16526"/>
                    <a:pt x="25176" y="16360"/>
                    <a:pt x="25288" y="16190"/>
                  </a:cubicBezTo>
                  <a:cubicBezTo>
                    <a:pt x="25391" y="16036"/>
                    <a:pt x="25491" y="15879"/>
                    <a:pt x="25591" y="15716"/>
                  </a:cubicBezTo>
                  <a:cubicBezTo>
                    <a:pt x="26010" y="15023"/>
                    <a:pt x="26359" y="14288"/>
                    <a:pt x="26616" y="13512"/>
                  </a:cubicBezTo>
                  <a:cubicBezTo>
                    <a:pt x="26779" y="13039"/>
                    <a:pt x="26949" y="12420"/>
                    <a:pt x="27073" y="11709"/>
                  </a:cubicBezTo>
                  <a:cubicBezTo>
                    <a:pt x="27098" y="11565"/>
                    <a:pt x="27119" y="11419"/>
                    <a:pt x="27139" y="11266"/>
                  </a:cubicBezTo>
                  <a:cubicBezTo>
                    <a:pt x="27152" y="11182"/>
                    <a:pt x="27164" y="11095"/>
                    <a:pt x="27173" y="11008"/>
                  </a:cubicBezTo>
                  <a:cubicBezTo>
                    <a:pt x="27198" y="10800"/>
                    <a:pt x="27214" y="10584"/>
                    <a:pt x="27227" y="10369"/>
                  </a:cubicBezTo>
                  <a:lnTo>
                    <a:pt x="27227" y="10369"/>
                  </a:lnTo>
                  <a:cubicBezTo>
                    <a:pt x="25786" y="14484"/>
                    <a:pt x="21650" y="17419"/>
                    <a:pt x="17287" y="17722"/>
                  </a:cubicBezTo>
                  <a:cubicBezTo>
                    <a:pt x="17017" y="17743"/>
                    <a:pt x="16743" y="17751"/>
                    <a:pt x="16472" y="17751"/>
                  </a:cubicBezTo>
                  <a:cubicBezTo>
                    <a:pt x="12358" y="17751"/>
                    <a:pt x="8326" y="15571"/>
                    <a:pt x="5868" y="12241"/>
                  </a:cubicBezTo>
                  <a:cubicBezTo>
                    <a:pt x="5585" y="11851"/>
                    <a:pt x="940" y="5705"/>
                    <a:pt x="66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2"/>
            <p:cNvSpPr/>
            <p:nvPr/>
          </p:nvSpPr>
          <p:spPr>
            <a:xfrm>
              <a:off x="6969625" y="3752400"/>
              <a:ext cx="106125" cy="39375"/>
            </a:xfrm>
            <a:custGeom>
              <a:avLst/>
              <a:gdLst/>
              <a:ahLst/>
              <a:cxnLst/>
              <a:rect l="l" t="t" r="r" b="b"/>
              <a:pathLst>
                <a:path w="4245" h="1575" extrusionOk="0">
                  <a:moveTo>
                    <a:pt x="40" y="0"/>
                  </a:moveTo>
                  <a:cubicBezTo>
                    <a:pt x="20" y="0"/>
                    <a:pt x="0" y="14"/>
                    <a:pt x="3" y="35"/>
                  </a:cubicBezTo>
                  <a:cubicBezTo>
                    <a:pt x="11" y="1204"/>
                    <a:pt x="1478" y="1574"/>
                    <a:pt x="2719" y="1574"/>
                  </a:cubicBezTo>
                  <a:cubicBezTo>
                    <a:pt x="3241" y="1574"/>
                    <a:pt x="3723" y="1509"/>
                    <a:pt x="4039" y="1409"/>
                  </a:cubicBezTo>
                  <a:cubicBezTo>
                    <a:pt x="4245" y="1348"/>
                    <a:pt x="4226" y="1010"/>
                    <a:pt x="4001" y="1010"/>
                  </a:cubicBezTo>
                  <a:cubicBezTo>
                    <a:pt x="3996" y="1010"/>
                    <a:pt x="3990" y="1010"/>
                    <a:pt x="3985" y="1011"/>
                  </a:cubicBezTo>
                  <a:cubicBezTo>
                    <a:pt x="3671" y="1035"/>
                    <a:pt x="3277" y="1061"/>
                    <a:pt x="2858" y="1061"/>
                  </a:cubicBezTo>
                  <a:cubicBezTo>
                    <a:pt x="1766" y="1061"/>
                    <a:pt x="506" y="882"/>
                    <a:pt x="73" y="18"/>
                  </a:cubicBezTo>
                  <a:cubicBezTo>
                    <a:pt x="65" y="6"/>
                    <a:pt x="53" y="0"/>
                    <a:pt x="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904" name="Google Shape;2904;p42"/>
          <p:cNvCxnSpPr/>
          <p:nvPr/>
        </p:nvCxnSpPr>
        <p:spPr>
          <a:xfrm rot="10800000">
            <a:off x="4592019" y="2019926"/>
            <a:ext cx="0" cy="1100100"/>
          </a:xfrm>
          <a:prstGeom prst="straightConnector1">
            <a:avLst/>
          </a:prstGeom>
          <a:noFill/>
          <a:ln w="19050" cap="flat" cmpd="sng">
            <a:solidFill>
              <a:schemeClr val="lt1"/>
            </a:solidFill>
            <a:prstDash val="solid"/>
            <a:round/>
            <a:headEnd type="none" w="med" len="med"/>
            <a:tailEnd type="oval" w="med" len="med"/>
          </a:ln>
        </p:spPr>
      </p:cxnSp>
      <p:cxnSp>
        <p:nvCxnSpPr>
          <p:cNvPr id="2905" name="Google Shape;2905;p42"/>
          <p:cNvCxnSpPr/>
          <p:nvPr/>
        </p:nvCxnSpPr>
        <p:spPr>
          <a:xfrm rot="10800000">
            <a:off x="5818179" y="2839355"/>
            <a:ext cx="0" cy="595800"/>
          </a:xfrm>
          <a:prstGeom prst="straightConnector1">
            <a:avLst/>
          </a:prstGeom>
          <a:noFill/>
          <a:ln w="19050" cap="flat" cmpd="sng">
            <a:solidFill>
              <a:schemeClr val="lt1"/>
            </a:solidFill>
            <a:prstDash val="solid"/>
            <a:round/>
            <a:headEnd type="none" w="med" len="med"/>
            <a:tailEnd type="oval" w="med" len="med"/>
          </a:ln>
        </p:spPr>
      </p:cxnSp>
      <p:cxnSp>
        <p:nvCxnSpPr>
          <p:cNvPr id="2906" name="Google Shape;2906;p42"/>
          <p:cNvCxnSpPr/>
          <p:nvPr/>
        </p:nvCxnSpPr>
        <p:spPr>
          <a:xfrm rot="10800000">
            <a:off x="3314292" y="2839552"/>
            <a:ext cx="0" cy="841500"/>
          </a:xfrm>
          <a:prstGeom prst="straightConnector1">
            <a:avLst/>
          </a:prstGeom>
          <a:noFill/>
          <a:ln w="19050" cap="flat" cmpd="sng">
            <a:solidFill>
              <a:schemeClr val="lt1"/>
            </a:solidFill>
            <a:prstDash val="solid"/>
            <a:round/>
            <a:headEnd type="none" w="med" len="med"/>
            <a:tailEnd type="oval" w="med" len="med"/>
          </a:ln>
        </p:spPr>
      </p:cxnSp>
      <p:sp>
        <p:nvSpPr>
          <p:cNvPr id="2907" name="Google Shape;2907;p42"/>
          <p:cNvSpPr txBox="1"/>
          <p:nvPr/>
        </p:nvSpPr>
        <p:spPr>
          <a:xfrm>
            <a:off x="1061949" y="2305625"/>
            <a:ext cx="2308200" cy="528900"/>
          </a:xfrm>
          <a:prstGeom prst="rect">
            <a:avLst/>
          </a:prstGeom>
          <a:noFill/>
          <a:ln>
            <a:noFill/>
          </a:ln>
        </p:spPr>
        <p:txBody>
          <a:bodyPr spcFirstLastPara="1" wrap="square" lIns="0" tIns="6700" rIns="0" bIns="0" anchor="t" anchorCtr="0">
            <a:noAutofit/>
          </a:bodyPr>
          <a:lstStyle/>
          <a:p>
            <a:pPr marL="12700" marR="0" lvl="0" indent="0" algn="r" rtl="0">
              <a:lnSpc>
                <a:spcPct val="100000"/>
              </a:lnSpc>
              <a:spcBef>
                <a:spcPts val="800"/>
              </a:spcBef>
              <a:spcAft>
                <a:spcPts val="0"/>
              </a:spcAft>
              <a:buSzPts val="1100"/>
              <a:buNone/>
            </a:pPr>
            <a:r>
              <a:rPr lang="en" sz="1200">
                <a:solidFill>
                  <a:schemeClr val="lt1"/>
                </a:solidFill>
                <a:latin typeface="Roboto Condensed Light"/>
                <a:ea typeface="Roboto Condensed Light"/>
                <a:cs typeface="Roboto Condensed Light"/>
                <a:sym typeface="Roboto Condensed Light"/>
              </a:rPr>
              <a:t>Saturn is the ringed one. It’s composed mostly of hydrogen and helium</a:t>
            </a:r>
            <a:endParaRPr sz="1200">
              <a:solidFill>
                <a:schemeClr val="lt1"/>
              </a:solidFill>
              <a:latin typeface="Roboto Condensed Light"/>
              <a:ea typeface="Roboto Condensed Light"/>
              <a:cs typeface="Roboto Condensed Light"/>
              <a:sym typeface="Roboto Condensed Light"/>
            </a:endParaRPr>
          </a:p>
        </p:txBody>
      </p:sp>
      <p:sp>
        <p:nvSpPr>
          <p:cNvPr id="2908" name="Google Shape;2908;p42"/>
          <p:cNvSpPr txBox="1"/>
          <p:nvPr/>
        </p:nvSpPr>
        <p:spPr>
          <a:xfrm>
            <a:off x="2811727" y="3681040"/>
            <a:ext cx="856200" cy="4119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SzPts val="1100"/>
              <a:buNone/>
            </a:pPr>
            <a:r>
              <a:rPr lang="en" sz="2400">
                <a:solidFill>
                  <a:schemeClr val="lt1"/>
                </a:solidFill>
                <a:latin typeface="Mystery Quest"/>
                <a:ea typeface="Mystery Quest"/>
                <a:cs typeface="Mystery Quest"/>
                <a:sym typeface="Mystery Quest"/>
              </a:rPr>
              <a:t>15%</a:t>
            </a:r>
            <a:endParaRPr sz="2400">
              <a:solidFill>
                <a:schemeClr val="lt1"/>
              </a:solidFill>
              <a:latin typeface="Mystery Quest"/>
              <a:ea typeface="Mystery Quest"/>
              <a:cs typeface="Mystery Quest"/>
              <a:sym typeface="Mystery Quest"/>
            </a:endParaRPr>
          </a:p>
        </p:txBody>
      </p:sp>
      <p:sp>
        <p:nvSpPr>
          <p:cNvPr id="2909" name="Google Shape;2909;p42"/>
          <p:cNvSpPr txBox="1"/>
          <p:nvPr/>
        </p:nvSpPr>
        <p:spPr>
          <a:xfrm>
            <a:off x="5321857" y="3568363"/>
            <a:ext cx="765300" cy="4119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SzPts val="1100"/>
              <a:buNone/>
            </a:pPr>
            <a:r>
              <a:rPr lang="en" sz="3000">
                <a:solidFill>
                  <a:schemeClr val="lt1"/>
                </a:solidFill>
                <a:latin typeface="Mystery Quest"/>
                <a:ea typeface="Mystery Quest"/>
                <a:cs typeface="Mystery Quest"/>
                <a:sym typeface="Mystery Quest"/>
              </a:rPr>
              <a:t>35%</a:t>
            </a:r>
            <a:endParaRPr sz="3000">
              <a:solidFill>
                <a:schemeClr val="lt1"/>
              </a:solidFill>
              <a:latin typeface="Mystery Quest"/>
              <a:ea typeface="Mystery Quest"/>
              <a:cs typeface="Mystery Quest"/>
              <a:sym typeface="Mystery Quest"/>
            </a:endParaRPr>
          </a:p>
        </p:txBody>
      </p:sp>
      <p:sp>
        <p:nvSpPr>
          <p:cNvPr id="2910" name="Google Shape;2910;p42"/>
          <p:cNvSpPr txBox="1"/>
          <p:nvPr/>
        </p:nvSpPr>
        <p:spPr>
          <a:xfrm>
            <a:off x="3319725" y="1491225"/>
            <a:ext cx="2544600" cy="5289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SzPts val="1100"/>
              <a:buNone/>
            </a:pPr>
            <a:r>
              <a:rPr lang="en" sz="1200">
                <a:solidFill>
                  <a:schemeClr val="lt1"/>
                </a:solidFill>
                <a:latin typeface="Roboto Condensed Light"/>
                <a:ea typeface="Roboto Condensed Light"/>
                <a:cs typeface="Roboto Condensed Light"/>
                <a:sym typeface="Roboto Condensed Light"/>
              </a:rPr>
              <a:t>Neptune is the farthest planet from the Sun and the fourth-largest by diameter</a:t>
            </a:r>
            <a:endParaRPr sz="1200">
              <a:solidFill>
                <a:schemeClr val="lt1"/>
              </a:solidFill>
              <a:latin typeface="Roboto Condensed Light"/>
              <a:ea typeface="Roboto Condensed Light"/>
              <a:cs typeface="Roboto Condensed Light"/>
              <a:sym typeface="Roboto Condensed Light"/>
            </a:endParaRPr>
          </a:p>
        </p:txBody>
      </p:sp>
      <p:sp>
        <p:nvSpPr>
          <p:cNvPr id="2911" name="Google Shape;2911;p42"/>
          <p:cNvSpPr txBox="1"/>
          <p:nvPr/>
        </p:nvSpPr>
        <p:spPr>
          <a:xfrm>
            <a:off x="4012599" y="3357031"/>
            <a:ext cx="856200" cy="4119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SzPts val="1100"/>
              <a:buNone/>
            </a:pPr>
            <a:r>
              <a:rPr lang="en" sz="3000">
                <a:solidFill>
                  <a:schemeClr val="lt1"/>
                </a:solidFill>
                <a:latin typeface="Mystery Quest"/>
                <a:ea typeface="Mystery Quest"/>
                <a:cs typeface="Mystery Quest"/>
                <a:sym typeface="Mystery Quest"/>
              </a:rPr>
              <a:t>50%</a:t>
            </a:r>
            <a:endParaRPr sz="3000">
              <a:solidFill>
                <a:schemeClr val="lt1"/>
              </a:solidFill>
              <a:latin typeface="Mystery Quest"/>
              <a:ea typeface="Mystery Quest"/>
              <a:cs typeface="Mystery Quest"/>
              <a:sym typeface="Mystery Quest"/>
            </a:endParaRPr>
          </a:p>
        </p:txBody>
      </p:sp>
      <p:sp>
        <p:nvSpPr>
          <p:cNvPr id="2912" name="Google Shape;2912;p42"/>
          <p:cNvSpPr txBox="1"/>
          <p:nvPr/>
        </p:nvSpPr>
        <p:spPr>
          <a:xfrm>
            <a:off x="5773850" y="2305625"/>
            <a:ext cx="2308200" cy="528900"/>
          </a:xfrm>
          <a:prstGeom prst="rect">
            <a:avLst/>
          </a:prstGeom>
          <a:noFill/>
          <a:ln>
            <a:noFill/>
          </a:ln>
        </p:spPr>
        <p:txBody>
          <a:bodyPr spcFirstLastPara="1" wrap="square" lIns="0" tIns="6700" rIns="0" bIns="0" anchor="t" anchorCtr="0">
            <a:noAutofit/>
          </a:bodyPr>
          <a:lstStyle/>
          <a:p>
            <a:pPr marL="12700" marR="0" lvl="0" indent="0" algn="l" rtl="0">
              <a:lnSpc>
                <a:spcPct val="100000"/>
              </a:lnSpc>
              <a:spcBef>
                <a:spcPts val="800"/>
              </a:spcBef>
              <a:spcAft>
                <a:spcPts val="0"/>
              </a:spcAft>
              <a:buSzPts val="1100"/>
              <a:buNone/>
            </a:pPr>
            <a:r>
              <a:rPr lang="en" sz="1200">
                <a:solidFill>
                  <a:schemeClr val="lt1"/>
                </a:solidFill>
                <a:latin typeface="Roboto Condensed Light"/>
                <a:ea typeface="Roboto Condensed Light"/>
                <a:cs typeface="Roboto Condensed Light"/>
                <a:sym typeface="Roboto Condensed Light"/>
              </a:rPr>
              <a:t>Despite being red, Mars is a cold place. It’s full of iron oxide dust</a:t>
            </a:r>
            <a:endParaRPr sz="1200">
              <a:solidFill>
                <a:schemeClr val="lt1"/>
              </a:solidFill>
              <a:latin typeface="Roboto Condensed Light"/>
              <a:ea typeface="Roboto Condensed Light"/>
              <a:cs typeface="Roboto Condensed Light"/>
              <a:sym typeface="Roboto Condensed Light"/>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2916"/>
        <p:cNvGrpSpPr/>
        <p:nvPr/>
      </p:nvGrpSpPr>
      <p:grpSpPr>
        <a:xfrm>
          <a:off x="0" y="0"/>
          <a:ext cx="0" cy="0"/>
          <a:chOff x="0" y="0"/>
          <a:chExt cx="0" cy="0"/>
        </a:xfrm>
      </p:grpSpPr>
      <p:sp>
        <p:nvSpPr>
          <p:cNvPr id="2917" name="Google Shape;2917;p43"/>
          <p:cNvSpPr txBox="1">
            <a:spLocks noGrp="1"/>
          </p:cNvSpPr>
          <p:nvPr>
            <p:ph type="title"/>
          </p:nvPr>
        </p:nvSpPr>
        <p:spPr>
          <a:xfrm>
            <a:off x="720000" y="445025"/>
            <a:ext cx="7692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Prefer These Other Percentages?</a:t>
            </a:r>
            <a:endParaRPr/>
          </a:p>
        </p:txBody>
      </p:sp>
      <p:grpSp>
        <p:nvGrpSpPr>
          <p:cNvPr id="2918" name="Google Shape;2918;p43"/>
          <p:cNvGrpSpPr/>
          <p:nvPr/>
        </p:nvGrpSpPr>
        <p:grpSpPr>
          <a:xfrm>
            <a:off x="1398389" y="2296029"/>
            <a:ext cx="679598" cy="1087846"/>
            <a:chOff x="1811379" y="2308354"/>
            <a:chExt cx="679598" cy="1087846"/>
          </a:xfrm>
        </p:grpSpPr>
        <p:cxnSp>
          <p:nvCxnSpPr>
            <p:cNvPr id="2919" name="Google Shape;2919;p43"/>
            <p:cNvCxnSpPr/>
            <p:nvPr/>
          </p:nvCxnSpPr>
          <p:spPr>
            <a:xfrm>
              <a:off x="2096713" y="2869400"/>
              <a:ext cx="0" cy="526800"/>
            </a:xfrm>
            <a:prstGeom prst="straightConnector1">
              <a:avLst/>
            </a:prstGeom>
            <a:noFill/>
            <a:ln w="19050" cap="flat" cmpd="sng">
              <a:solidFill>
                <a:schemeClr val="lt1"/>
              </a:solidFill>
              <a:prstDash val="solid"/>
              <a:round/>
              <a:headEnd type="none" w="med" len="med"/>
              <a:tailEnd type="none" w="med" len="med"/>
            </a:ln>
          </p:spPr>
        </p:cxnSp>
        <p:grpSp>
          <p:nvGrpSpPr>
            <p:cNvPr id="2920" name="Google Shape;2920;p43"/>
            <p:cNvGrpSpPr/>
            <p:nvPr/>
          </p:nvGrpSpPr>
          <p:grpSpPr>
            <a:xfrm>
              <a:off x="1811379" y="2308354"/>
              <a:ext cx="679598" cy="811877"/>
              <a:chOff x="1402642" y="2106704"/>
              <a:chExt cx="679598" cy="811877"/>
            </a:xfrm>
          </p:grpSpPr>
          <p:sp>
            <p:nvSpPr>
              <p:cNvPr id="2921" name="Google Shape;2921;p43"/>
              <p:cNvSpPr/>
              <p:nvPr/>
            </p:nvSpPr>
            <p:spPr>
              <a:xfrm rot="-4058924">
                <a:off x="1397575" y="2333215"/>
                <a:ext cx="710006" cy="361742"/>
              </a:xfrm>
              <a:custGeom>
                <a:avLst/>
                <a:gdLst/>
                <a:ahLst/>
                <a:cxnLst/>
                <a:rect l="l" t="t" r="r" b="b"/>
                <a:pathLst>
                  <a:path w="29237" h="14896" extrusionOk="0">
                    <a:moveTo>
                      <a:pt x="22674" y="1"/>
                    </a:moveTo>
                    <a:cubicBezTo>
                      <a:pt x="21321" y="1"/>
                      <a:pt x="19965" y="143"/>
                      <a:pt x="18628" y="345"/>
                    </a:cubicBezTo>
                    <a:cubicBezTo>
                      <a:pt x="12652" y="1250"/>
                      <a:pt x="2575" y="3900"/>
                      <a:pt x="1288" y="5490"/>
                    </a:cubicBezTo>
                    <a:cubicBezTo>
                      <a:pt x="1" y="7084"/>
                      <a:pt x="876" y="8957"/>
                      <a:pt x="1188" y="9812"/>
                    </a:cubicBezTo>
                    <a:cubicBezTo>
                      <a:pt x="1915" y="11798"/>
                      <a:pt x="3028" y="13881"/>
                      <a:pt x="5012" y="14613"/>
                    </a:cubicBezTo>
                    <a:cubicBezTo>
                      <a:pt x="5567" y="14816"/>
                      <a:pt x="6145" y="14896"/>
                      <a:pt x="6732" y="14896"/>
                    </a:cubicBezTo>
                    <a:cubicBezTo>
                      <a:pt x="7670" y="14896"/>
                      <a:pt x="8629" y="14691"/>
                      <a:pt x="9546" y="14458"/>
                    </a:cubicBezTo>
                    <a:cubicBezTo>
                      <a:pt x="15435" y="12980"/>
                      <a:pt x="21065" y="10493"/>
                      <a:pt x="26122" y="7139"/>
                    </a:cubicBezTo>
                    <a:cubicBezTo>
                      <a:pt x="27617" y="6150"/>
                      <a:pt x="29236" y="4680"/>
                      <a:pt x="28913" y="2916"/>
                    </a:cubicBezTo>
                    <a:cubicBezTo>
                      <a:pt x="28601" y="1217"/>
                      <a:pt x="26657" y="382"/>
                      <a:pt x="24946" y="150"/>
                    </a:cubicBezTo>
                    <a:cubicBezTo>
                      <a:pt x="24192" y="46"/>
                      <a:pt x="23434" y="1"/>
                      <a:pt x="22674" y="1"/>
                    </a:cubicBezTo>
                    <a:close/>
                  </a:path>
                </a:pathLst>
              </a:custGeom>
              <a:solidFill>
                <a:srgbClr val="E4A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3"/>
              <p:cNvSpPr/>
              <p:nvPr/>
            </p:nvSpPr>
            <p:spPr>
              <a:xfrm rot="-4059122">
                <a:off x="1431194" y="2290386"/>
                <a:ext cx="670283" cy="407567"/>
              </a:xfrm>
              <a:custGeom>
                <a:avLst/>
                <a:gdLst/>
                <a:ahLst/>
                <a:cxnLst/>
                <a:rect l="l" t="t" r="r" b="b"/>
                <a:pathLst>
                  <a:path w="33348" h="16783" extrusionOk="0">
                    <a:moveTo>
                      <a:pt x="30389" y="2881"/>
                    </a:moveTo>
                    <a:cubicBezTo>
                      <a:pt x="30538" y="3318"/>
                      <a:pt x="30820" y="3758"/>
                      <a:pt x="31152" y="4157"/>
                    </a:cubicBezTo>
                    <a:cubicBezTo>
                      <a:pt x="30866" y="4306"/>
                      <a:pt x="30579" y="4460"/>
                      <a:pt x="30289" y="4605"/>
                    </a:cubicBezTo>
                    <a:cubicBezTo>
                      <a:pt x="29820" y="4119"/>
                      <a:pt x="29467" y="3554"/>
                      <a:pt x="29247" y="2936"/>
                    </a:cubicBezTo>
                    <a:cubicBezTo>
                      <a:pt x="29624" y="2911"/>
                      <a:pt x="30006" y="2898"/>
                      <a:pt x="30389" y="2881"/>
                    </a:cubicBezTo>
                    <a:close/>
                    <a:moveTo>
                      <a:pt x="28877" y="2961"/>
                    </a:moveTo>
                    <a:cubicBezTo>
                      <a:pt x="29043" y="3654"/>
                      <a:pt x="29362" y="4297"/>
                      <a:pt x="29828" y="4833"/>
                    </a:cubicBezTo>
                    <a:cubicBezTo>
                      <a:pt x="29134" y="5173"/>
                      <a:pt x="28428" y="5493"/>
                      <a:pt x="27723" y="5809"/>
                    </a:cubicBezTo>
                    <a:cubicBezTo>
                      <a:pt x="27286" y="4966"/>
                      <a:pt x="26951" y="4086"/>
                      <a:pt x="26751" y="3172"/>
                    </a:cubicBezTo>
                    <a:cubicBezTo>
                      <a:pt x="27457" y="3090"/>
                      <a:pt x="28162" y="3015"/>
                      <a:pt x="28877" y="2961"/>
                    </a:cubicBezTo>
                    <a:close/>
                    <a:moveTo>
                      <a:pt x="26431" y="3210"/>
                    </a:moveTo>
                    <a:cubicBezTo>
                      <a:pt x="26556" y="4186"/>
                      <a:pt x="26821" y="5132"/>
                      <a:pt x="27237" y="6016"/>
                    </a:cubicBezTo>
                    <a:cubicBezTo>
                      <a:pt x="26427" y="6365"/>
                      <a:pt x="25600" y="6698"/>
                      <a:pt x="24774" y="7017"/>
                    </a:cubicBezTo>
                    <a:cubicBezTo>
                      <a:pt x="24210" y="5942"/>
                      <a:pt x="23791" y="4816"/>
                      <a:pt x="23517" y="3642"/>
                    </a:cubicBezTo>
                    <a:cubicBezTo>
                      <a:pt x="24484" y="3479"/>
                      <a:pt x="25456" y="3330"/>
                      <a:pt x="26431" y="3210"/>
                    </a:cubicBezTo>
                    <a:close/>
                    <a:moveTo>
                      <a:pt x="23105" y="3712"/>
                    </a:moveTo>
                    <a:cubicBezTo>
                      <a:pt x="23288" y="4937"/>
                      <a:pt x="23657" y="6125"/>
                      <a:pt x="24205" y="7229"/>
                    </a:cubicBezTo>
                    <a:cubicBezTo>
                      <a:pt x="23268" y="7582"/>
                      <a:pt x="22325" y="7910"/>
                      <a:pt x="21378" y="8234"/>
                    </a:cubicBezTo>
                    <a:cubicBezTo>
                      <a:pt x="20689" y="7009"/>
                      <a:pt x="20224" y="5696"/>
                      <a:pt x="20004" y="4326"/>
                    </a:cubicBezTo>
                    <a:cubicBezTo>
                      <a:pt x="21033" y="4107"/>
                      <a:pt x="22068" y="3895"/>
                      <a:pt x="23105" y="3712"/>
                    </a:cubicBezTo>
                    <a:close/>
                    <a:moveTo>
                      <a:pt x="19767" y="4381"/>
                    </a:moveTo>
                    <a:cubicBezTo>
                      <a:pt x="19929" y="5776"/>
                      <a:pt x="20344" y="7129"/>
                      <a:pt x="21021" y="8362"/>
                    </a:cubicBezTo>
                    <a:cubicBezTo>
                      <a:pt x="20140" y="8661"/>
                      <a:pt x="19268" y="8940"/>
                      <a:pt x="18393" y="9222"/>
                    </a:cubicBezTo>
                    <a:cubicBezTo>
                      <a:pt x="17662" y="7914"/>
                      <a:pt x="17155" y="6503"/>
                      <a:pt x="16936" y="5037"/>
                    </a:cubicBezTo>
                    <a:cubicBezTo>
                      <a:pt x="17877" y="4809"/>
                      <a:pt x="18820" y="4588"/>
                      <a:pt x="19767" y="4381"/>
                    </a:cubicBezTo>
                    <a:close/>
                    <a:moveTo>
                      <a:pt x="16591" y="5123"/>
                    </a:moveTo>
                    <a:cubicBezTo>
                      <a:pt x="16719" y="6618"/>
                      <a:pt x="17143" y="8063"/>
                      <a:pt x="17869" y="9393"/>
                    </a:cubicBezTo>
                    <a:cubicBezTo>
                      <a:pt x="17558" y="9492"/>
                      <a:pt x="17243" y="9600"/>
                      <a:pt x="16931" y="9699"/>
                    </a:cubicBezTo>
                    <a:cubicBezTo>
                      <a:pt x="16482" y="9837"/>
                      <a:pt x="16030" y="9962"/>
                      <a:pt x="15577" y="10094"/>
                    </a:cubicBezTo>
                    <a:cubicBezTo>
                      <a:pt x="14888" y="8724"/>
                      <a:pt x="14345" y="7275"/>
                      <a:pt x="13996" y="5784"/>
                    </a:cubicBezTo>
                    <a:cubicBezTo>
                      <a:pt x="14859" y="5560"/>
                      <a:pt x="15723" y="5336"/>
                      <a:pt x="16591" y="5123"/>
                    </a:cubicBezTo>
                    <a:close/>
                    <a:moveTo>
                      <a:pt x="13642" y="5871"/>
                    </a:moveTo>
                    <a:cubicBezTo>
                      <a:pt x="13875" y="7403"/>
                      <a:pt x="14307" y="8873"/>
                      <a:pt x="14967" y="10272"/>
                    </a:cubicBezTo>
                    <a:cubicBezTo>
                      <a:pt x="14136" y="10518"/>
                      <a:pt x="13298" y="10746"/>
                      <a:pt x="12459" y="10970"/>
                    </a:cubicBezTo>
                    <a:cubicBezTo>
                      <a:pt x="11807" y="9563"/>
                      <a:pt x="11288" y="8101"/>
                      <a:pt x="10940" y="6577"/>
                    </a:cubicBezTo>
                    <a:cubicBezTo>
                      <a:pt x="11840" y="6340"/>
                      <a:pt x="12741" y="6104"/>
                      <a:pt x="13642" y="5871"/>
                    </a:cubicBezTo>
                    <a:close/>
                    <a:moveTo>
                      <a:pt x="10637" y="6656"/>
                    </a:moveTo>
                    <a:cubicBezTo>
                      <a:pt x="10882" y="8193"/>
                      <a:pt x="11284" y="9703"/>
                      <a:pt x="11861" y="11140"/>
                    </a:cubicBezTo>
                    <a:cubicBezTo>
                      <a:pt x="11006" y="11369"/>
                      <a:pt x="10150" y="11585"/>
                      <a:pt x="9291" y="11796"/>
                    </a:cubicBezTo>
                    <a:cubicBezTo>
                      <a:pt x="9171" y="11614"/>
                      <a:pt x="9054" y="11426"/>
                      <a:pt x="8946" y="11236"/>
                    </a:cubicBezTo>
                    <a:cubicBezTo>
                      <a:pt x="8253" y="9998"/>
                      <a:pt x="7942" y="8703"/>
                      <a:pt x="7842" y="7375"/>
                    </a:cubicBezTo>
                    <a:cubicBezTo>
                      <a:pt x="8776" y="7137"/>
                      <a:pt x="9706" y="6897"/>
                      <a:pt x="10637" y="6656"/>
                    </a:cubicBezTo>
                    <a:close/>
                    <a:moveTo>
                      <a:pt x="29133" y="0"/>
                    </a:moveTo>
                    <a:cubicBezTo>
                      <a:pt x="29118" y="0"/>
                      <a:pt x="29102" y="9"/>
                      <a:pt x="29093" y="29"/>
                    </a:cubicBezTo>
                    <a:cubicBezTo>
                      <a:pt x="28794" y="789"/>
                      <a:pt x="28690" y="1578"/>
                      <a:pt x="28769" y="2338"/>
                    </a:cubicBezTo>
                    <a:cubicBezTo>
                      <a:pt x="28055" y="2367"/>
                      <a:pt x="27340" y="2425"/>
                      <a:pt x="26627" y="2492"/>
                    </a:cubicBezTo>
                    <a:cubicBezTo>
                      <a:pt x="26518" y="1748"/>
                      <a:pt x="26489" y="988"/>
                      <a:pt x="26568" y="212"/>
                    </a:cubicBezTo>
                    <a:cubicBezTo>
                      <a:pt x="26573" y="175"/>
                      <a:pt x="26543" y="154"/>
                      <a:pt x="26514" y="154"/>
                    </a:cubicBezTo>
                    <a:cubicBezTo>
                      <a:pt x="26491" y="154"/>
                      <a:pt x="26468" y="168"/>
                      <a:pt x="26464" y="200"/>
                    </a:cubicBezTo>
                    <a:cubicBezTo>
                      <a:pt x="26357" y="972"/>
                      <a:pt x="26328" y="1752"/>
                      <a:pt x="26369" y="2517"/>
                    </a:cubicBezTo>
                    <a:cubicBezTo>
                      <a:pt x="25368" y="2616"/>
                      <a:pt x="24364" y="2753"/>
                      <a:pt x="23363" y="2911"/>
                    </a:cubicBezTo>
                    <a:cubicBezTo>
                      <a:pt x="23218" y="2076"/>
                      <a:pt x="23139" y="1221"/>
                      <a:pt x="23143" y="332"/>
                    </a:cubicBezTo>
                    <a:cubicBezTo>
                      <a:pt x="23143" y="309"/>
                      <a:pt x="23124" y="298"/>
                      <a:pt x="23104" y="298"/>
                    </a:cubicBezTo>
                    <a:cubicBezTo>
                      <a:pt x="23085" y="298"/>
                      <a:pt x="23064" y="309"/>
                      <a:pt x="23059" y="332"/>
                    </a:cubicBezTo>
                    <a:cubicBezTo>
                      <a:pt x="22944" y="1208"/>
                      <a:pt x="22931" y="2093"/>
                      <a:pt x="23009" y="2969"/>
                    </a:cubicBezTo>
                    <a:cubicBezTo>
                      <a:pt x="21976" y="3139"/>
                      <a:pt x="20942" y="3347"/>
                      <a:pt x="19912" y="3567"/>
                    </a:cubicBezTo>
                    <a:cubicBezTo>
                      <a:pt x="19826" y="2562"/>
                      <a:pt x="19854" y="1532"/>
                      <a:pt x="20054" y="482"/>
                    </a:cubicBezTo>
                    <a:cubicBezTo>
                      <a:pt x="20061" y="447"/>
                      <a:pt x="20031" y="426"/>
                      <a:pt x="20003" y="426"/>
                    </a:cubicBezTo>
                    <a:cubicBezTo>
                      <a:pt x="19981" y="426"/>
                      <a:pt x="19959" y="438"/>
                      <a:pt x="19954" y="465"/>
                    </a:cubicBezTo>
                    <a:cubicBezTo>
                      <a:pt x="19730" y="1511"/>
                      <a:pt x="19651" y="2570"/>
                      <a:pt x="19701" y="3617"/>
                    </a:cubicBezTo>
                    <a:cubicBezTo>
                      <a:pt x="18754" y="3824"/>
                      <a:pt x="17812" y="4052"/>
                      <a:pt x="16869" y="4293"/>
                    </a:cubicBezTo>
                    <a:cubicBezTo>
                      <a:pt x="16773" y="3164"/>
                      <a:pt x="16823" y="2018"/>
                      <a:pt x="17085" y="876"/>
                    </a:cubicBezTo>
                    <a:cubicBezTo>
                      <a:pt x="17092" y="845"/>
                      <a:pt x="17068" y="828"/>
                      <a:pt x="17044" y="828"/>
                    </a:cubicBezTo>
                    <a:cubicBezTo>
                      <a:pt x="17024" y="828"/>
                      <a:pt x="17003" y="839"/>
                      <a:pt x="16997" y="863"/>
                    </a:cubicBezTo>
                    <a:cubicBezTo>
                      <a:pt x="16674" y="2034"/>
                      <a:pt x="16528" y="3214"/>
                      <a:pt x="16549" y="4376"/>
                    </a:cubicBezTo>
                    <a:cubicBezTo>
                      <a:pt x="15648" y="4605"/>
                      <a:pt x="14751" y="4862"/>
                      <a:pt x="13854" y="5115"/>
                    </a:cubicBezTo>
                    <a:cubicBezTo>
                      <a:pt x="13626" y="3933"/>
                      <a:pt x="13510" y="2732"/>
                      <a:pt x="13563" y="1528"/>
                    </a:cubicBezTo>
                    <a:cubicBezTo>
                      <a:pt x="13566" y="1486"/>
                      <a:pt x="13529" y="1461"/>
                      <a:pt x="13496" y="1461"/>
                    </a:cubicBezTo>
                    <a:cubicBezTo>
                      <a:pt x="13469" y="1461"/>
                      <a:pt x="13445" y="1476"/>
                      <a:pt x="13443" y="1511"/>
                    </a:cubicBezTo>
                    <a:cubicBezTo>
                      <a:pt x="13377" y="2774"/>
                      <a:pt x="13418" y="4002"/>
                      <a:pt x="13555" y="5198"/>
                    </a:cubicBezTo>
                    <a:cubicBezTo>
                      <a:pt x="12638" y="5456"/>
                      <a:pt x="11724" y="5726"/>
                      <a:pt x="10811" y="6000"/>
                    </a:cubicBezTo>
                    <a:cubicBezTo>
                      <a:pt x="10583" y="4829"/>
                      <a:pt x="10441" y="3629"/>
                      <a:pt x="10420" y="2383"/>
                    </a:cubicBezTo>
                    <a:cubicBezTo>
                      <a:pt x="10420" y="2356"/>
                      <a:pt x="10402" y="2344"/>
                      <a:pt x="10382" y="2344"/>
                    </a:cubicBezTo>
                    <a:cubicBezTo>
                      <a:pt x="10359" y="2344"/>
                      <a:pt x="10334" y="2360"/>
                      <a:pt x="10334" y="2392"/>
                    </a:cubicBezTo>
                    <a:cubicBezTo>
                      <a:pt x="10313" y="3621"/>
                      <a:pt x="10383" y="4858"/>
                      <a:pt x="10549" y="6079"/>
                    </a:cubicBezTo>
                    <a:cubicBezTo>
                      <a:pt x="9631" y="6353"/>
                      <a:pt x="8722" y="6631"/>
                      <a:pt x="7812" y="6909"/>
                    </a:cubicBezTo>
                    <a:cubicBezTo>
                      <a:pt x="7776" y="5930"/>
                      <a:pt x="7842" y="4933"/>
                      <a:pt x="7954" y="3928"/>
                    </a:cubicBezTo>
                    <a:cubicBezTo>
                      <a:pt x="7958" y="3891"/>
                      <a:pt x="7929" y="3869"/>
                      <a:pt x="7901" y="3869"/>
                    </a:cubicBezTo>
                    <a:cubicBezTo>
                      <a:pt x="7879" y="3869"/>
                      <a:pt x="7858" y="3882"/>
                      <a:pt x="7854" y="3912"/>
                    </a:cubicBezTo>
                    <a:cubicBezTo>
                      <a:pt x="7713" y="4941"/>
                      <a:pt x="7584" y="5966"/>
                      <a:pt x="7551" y="6988"/>
                    </a:cubicBezTo>
                    <a:cubicBezTo>
                      <a:pt x="5583" y="7590"/>
                      <a:pt x="3627" y="8188"/>
                      <a:pt x="1701" y="8745"/>
                    </a:cubicBezTo>
                    <a:cubicBezTo>
                      <a:pt x="1670" y="8752"/>
                      <a:pt x="1678" y="8799"/>
                      <a:pt x="1707" y="8799"/>
                    </a:cubicBezTo>
                    <a:cubicBezTo>
                      <a:pt x="1709" y="8799"/>
                      <a:pt x="1711" y="8799"/>
                      <a:pt x="1714" y="8799"/>
                    </a:cubicBezTo>
                    <a:cubicBezTo>
                      <a:pt x="3673" y="8400"/>
                      <a:pt x="5612" y="7935"/>
                      <a:pt x="7538" y="7449"/>
                    </a:cubicBezTo>
                    <a:cubicBezTo>
                      <a:pt x="7538" y="8616"/>
                      <a:pt x="7701" y="9770"/>
                      <a:pt x="8166" y="10903"/>
                    </a:cubicBezTo>
                    <a:cubicBezTo>
                      <a:pt x="8316" y="11261"/>
                      <a:pt x="8494" y="11606"/>
                      <a:pt x="8680" y="11946"/>
                    </a:cubicBezTo>
                    <a:cubicBezTo>
                      <a:pt x="5915" y="12614"/>
                      <a:pt x="3134" y="13200"/>
                      <a:pt x="327" y="13699"/>
                    </a:cubicBezTo>
                    <a:cubicBezTo>
                      <a:pt x="1" y="13754"/>
                      <a:pt x="28" y="14241"/>
                      <a:pt x="339" y="14241"/>
                    </a:cubicBezTo>
                    <a:cubicBezTo>
                      <a:pt x="353" y="14241"/>
                      <a:pt x="369" y="14240"/>
                      <a:pt x="384" y="14238"/>
                    </a:cubicBezTo>
                    <a:cubicBezTo>
                      <a:pt x="3312" y="13839"/>
                      <a:pt x="6214" y="13291"/>
                      <a:pt x="9083" y="12610"/>
                    </a:cubicBezTo>
                    <a:cubicBezTo>
                      <a:pt x="10043" y="14063"/>
                      <a:pt x="11334" y="15322"/>
                      <a:pt x="12646" y="16414"/>
                    </a:cubicBezTo>
                    <a:cubicBezTo>
                      <a:pt x="12687" y="16449"/>
                      <a:pt x="12735" y="16463"/>
                      <a:pt x="12782" y="16463"/>
                    </a:cubicBezTo>
                    <a:cubicBezTo>
                      <a:pt x="12960" y="16463"/>
                      <a:pt x="13135" y="16251"/>
                      <a:pt x="12990" y="16090"/>
                    </a:cubicBezTo>
                    <a:cubicBezTo>
                      <a:pt x="11894" y="14881"/>
                      <a:pt x="10707" y="13752"/>
                      <a:pt x="9744" y="12448"/>
                    </a:cubicBezTo>
                    <a:cubicBezTo>
                      <a:pt x="10549" y="12254"/>
                      <a:pt x="11355" y="12049"/>
                      <a:pt x="12156" y="11834"/>
                    </a:cubicBezTo>
                    <a:cubicBezTo>
                      <a:pt x="12957" y="13619"/>
                      <a:pt x="14033" y="15276"/>
                      <a:pt x="15420" y="16721"/>
                    </a:cubicBezTo>
                    <a:cubicBezTo>
                      <a:pt x="15461" y="16764"/>
                      <a:pt x="15508" y="16782"/>
                      <a:pt x="15555" y="16782"/>
                    </a:cubicBezTo>
                    <a:cubicBezTo>
                      <a:pt x="15716" y="16782"/>
                      <a:pt x="15871" y="16566"/>
                      <a:pt x="15752" y="16405"/>
                    </a:cubicBezTo>
                    <a:cubicBezTo>
                      <a:pt x="14610" y="14881"/>
                      <a:pt x="13601" y="13304"/>
                      <a:pt x="12779" y="11656"/>
                    </a:cubicBezTo>
                    <a:cubicBezTo>
                      <a:pt x="13617" y="11418"/>
                      <a:pt x="14460" y="11190"/>
                      <a:pt x="15295" y="10933"/>
                    </a:cubicBezTo>
                    <a:cubicBezTo>
                      <a:pt x="15748" y="11784"/>
                      <a:pt x="16288" y="12614"/>
                      <a:pt x="16940" y="13415"/>
                    </a:cubicBezTo>
                    <a:cubicBezTo>
                      <a:pt x="17000" y="13490"/>
                      <a:pt x="17076" y="13521"/>
                      <a:pt x="17150" y="13521"/>
                    </a:cubicBezTo>
                    <a:cubicBezTo>
                      <a:pt x="17347" y="13521"/>
                      <a:pt x="17530" y="13304"/>
                      <a:pt x="17379" y="13096"/>
                    </a:cubicBezTo>
                    <a:cubicBezTo>
                      <a:pt x="16848" y="12353"/>
                      <a:pt x="16358" y="11560"/>
                      <a:pt x="15914" y="10742"/>
                    </a:cubicBezTo>
                    <a:cubicBezTo>
                      <a:pt x="16333" y="10609"/>
                      <a:pt x="16761" y="10493"/>
                      <a:pt x="17180" y="10355"/>
                    </a:cubicBezTo>
                    <a:cubicBezTo>
                      <a:pt x="17525" y="10240"/>
                      <a:pt x="17873" y="10106"/>
                      <a:pt x="18222" y="9986"/>
                    </a:cubicBezTo>
                    <a:cubicBezTo>
                      <a:pt x="18596" y="10575"/>
                      <a:pt x="19032" y="11136"/>
                      <a:pt x="19535" y="11660"/>
                    </a:cubicBezTo>
                    <a:cubicBezTo>
                      <a:pt x="19573" y="11700"/>
                      <a:pt x="19618" y="11717"/>
                      <a:pt x="19663" y="11717"/>
                    </a:cubicBezTo>
                    <a:cubicBezTo>
                      <a:pt x="19823" y="11717"/>
                      <a:pt x="19984" y="11505"/>
                      <a:pt x="19858" y="11357"/>
                    </a:cubicBezTo>
                    <a:cubicBezTo>
                      <a:pt x="19443" y="10866"/>
                      <a:pt x="19082" y="10339"/>
                      <a:pt x="18741" y="9799"/>
                    </a:cubicBezTo>
                    <a:cubicBezTo>
                      <a:pt x="19605" y="9500"/>
                      <a:pt x="20464" y="9205"/>
                      <a:pt x="21328" y="8881"/>
                    </a:cubicBezTo>
                    <a:cubicBezTo>
                      <a:pt x="21723" y="9517"/>
                      <a:pt x="22187" y="10119"/>
                      <a:pt x="22731" y="10663"/>
                    </a:cubicBezTo>
                    <a:cubicBezTo>
                      <a:pt x="22758" y="10691"/>
                      <a:pt x="22790" y="10702"/>
                      <a:pt x="22821" y="10702"/>
                    </a:cubicBezTo>
                    <a:cubicBezTo>
                      <a:pt x="22930" y="10702"/>
                      <a:pt x="23039" y="10560"/>
                      <a:pt x="22952" y="10460"/>
                    </a:cubicBezTo>
                    <a:cubicBezTo>
                      <a:pt x="22478" y="9912"/>
                      <a:pt x="22072" y="9334"/>
                      <a:pt x="21698" y="8736"/>
                    </a:cubicBezTo>
                    <a:cubicBezTo>
                      <a:pt x="22611" y="8392"/>
                      <a:pt x="23521" y="8047"/>
                      <a:pt x="24421" y="7670"/>
                    </a:cubicBezTo>
                    <a:cubicBezTo>
                      <a:pt x="24812" y="8379"/>
                      <a:pt x="25276" y="9052"/>
                      <a:pt x="25821" y="9675"/>
                    </a:cubicBezTo>
                    <a:cubicBezTo>
                      <a:pt x="25882" y="9746"/>
                      <a:pt x="25960" y="9775"/>
                      <a:pt x="26036" y="9775"/>
                    </a:cubicBezTo>
                    <a:cubicBezTo>
                      <a:pt x="26239" y="9775"/>
                      <a:pt x="26430" y="9560"/>
                      <a:pt x="26269" y="9351"/>
                    </a:cubicBezTo>
                    <a:cubicBezTo>
                      <a:pt x="25788" y="8728"/>
                      <a:pt x="25368" y="8088"/>
                      <a:pt x="24994" y="7428"/>
                    </a:cubicBezTo>
                    <a:cubicBezTo>
                      <a:pt x="25800" y="7084"/>
                      <a:pt x="26597" y="6727"/>
                      <a:pt x="27386" y="6349"/>
                    </a:cubicBezTo>
                    <a:cubicBezTo>
                      <a:pt x="27718" y="6976"/>
                      <a:pt x="28130" y="7570"/>
                      <a:pt x="28632" y="8113"/>
                    </a:cubicBezTo>
                    <a:cubicBezTo>
                      <a:pt x="28685" y="8171"/>
                      <a:pt x="28751" y="8195"/>
                      <a:pt x="28814" y="8195"/>
                    </a:cubicBezTo>
                    <a:cubicBezTo>
                      <a:pt x="28982" y="8195"/>
                      <a:pt x="29134" y="8022"/>
                      <a:pt x="29002" y="7848"/>
                    </a:cubicBezTo>
                    <a:cubicBezTo>
                      <a:pt x="28582" y="7296"/>
                      <a:pt x="28204" y="6714"/>
                      <a:pt x="27872" y="6112"/>
                    </a:cubicBezTo>
                    <a:cubicBezTo>
                      <a:pt x="28590" y="5759"/>
                      <a:pt x="29304" y="5397"/>
                      <a:pt x="30002" y="5016"/>
                    </a:cubicBezTo>
                    <a:cubicBezTo>
                      <a:pt x="30467" y="5493"/>
                      <a:pt x="31056" y="5880"/>
                      <a:pt x="31763" y="6112"/>
                    </a:cubicBezTo>
                    <a:cubicBezTo>
                      <a:pt x="31786" y="6119"/>
                      <a:pt x="31807" y="6123"/>
                      <a:pt x="31828" y="6123"/>
                    </a:cubicBezTo>
                    <a:cubicBezTo>
                      <a:pt x="32003" y="6123"/>
                      <a:pt x="32093" y="5877"/>
                      <a:pt x="31903" y="5788"/>
                    </a:cubicBezTo>
                    <a:cubicBezTo>
                      <a:pt x="31347" y="5518"/>
                      <a:pt x="30853" y="5173"/>
                      <a:pt x="30438" y="4775"/>
                    </a:cubicBezTo>
                    <a:cubicBezTo>
                      <a:pt x="30721" y="4617"/>
                      <a:pt x="30995" y="4456"/>
                      <a:pt x="31273" y="4293"/>
                    </a:cubicBezTo>
                    <a:cubicBezTo>
                      <a:pt x="31721" y="4800"/>
                      <a:pt x="32223" y="5223"/>
                      <a:pt x="32585" y="5460"/>
                    </a:cubicBezTo>
                    <a:cubicBezTo>
                      <a:pt x="32617" y="5481"/>
                      <a:pt x="32650" y="5490"/>
                      <a:pt x="32681" y="5490"/>
                    </a:cubicBezTo>
                    <a:cubicBezTo>
                      <a:pt x="32817" y="5490"/>
                      <a:pt x="32924" y="5319"/>
                      <a:pt x="32788" y="5211"/>
                    </a:cubicBezTo>
                    <a:cubicBezTo>
                      <a:pt x="32489" y="4966"/>
                      <a:pt x="32028" y="4567"/>
                      <a:pt x="31596" y="4107"/>
                    </a:cubicBezTo>
                    <a:cubicBezTo>
                      <a:pt x="31970" y="3887"/>
                      <a:pt x="32340" y="3659"/>
                      <a:pt x="32701" y="3425"/>
                    </a:cubicBezTo>
                    <a:cubicBezTo>
                      <a:pt x="32750" y="3391"/>
                      <a:pt x="32714" y="3327"/>
                      <a:pt x="32667" y="3327"/>
                    </a:cubicBezTo>
                    <a:cubicBezTo>
                      <a:pt x="32658" y="3327"/>
                      <a:pt x="32648" y="3329"/>
                      <a:pt x="32639" y="3335"/>
                    </a:cubicBezTo>
                    <a:cubicBezTo>
                      <a:pt x="32257" y="3559"/>
                      <a:pt x="31870" y="3774"/>
                      <a:pt x="31485" y="3982"/>
                    </a:cubicBezTo>
                    <a:cubicBezTo>
                      <a:pt x="31169" y="3634"/>
                      <a:pt x="30882" y="3247"/>
                      <a:pt x="30704" y="2865"/>
                    </a:cubicBezTo>
                    <a:cubicBezTo>
                      <a:pt x="31338" y="2842"/>
                      <a:pt x="31975" y="2824"/>
                      <a:pt x="32616" y="2824"/>
                    </a:cubicBezTo>
                    <a:cubicBezTo>
                      <a:pt x="32773" y="2824"/>
                      <a:pt x="32930" y="2825"/>
                      <a:pt x="33087" y="2827"/>
                    </a:cubicBezTo>
                    <a:cubicBezTo>
                      <a:pt x="33088" y="2827"/>
                      <a:pt x="33090" y="2827"/>
                      <a:pt x="33091" y="2827"/>
                    </a:cubicBezTo>
                    <a:cubicBezTo>
                      <a:pt x="33340" y="2827"/>
                      <a:pt x="33347" y="2400"/>
                      <a:pt x="33095" y="2383"/>
                    </a:cubicBezTo>
                    <a:cubicBezTo>
                      <a:pt x="32236" y="2321"/>
                      <a:pt x="31380" y="2304"/>
                      <a:pt x="30521" y="2304"/>
                    </a:cubicBezTo>
                    <a:cubicBezTo>
                      <a:pt x="30467" y="1948"/>
                      <a:pt x="30546" y="1607"/>
                      <a:pt x="30824" y="1308"/>
                    </a:cubicBezTo>
                    <a:cubicBezTo>
                      <a:pt x="30857" y="1275"/>
                      <a:pt x="30822" y="1221"/>
                      <a:pt x="30783" y="1221"/>
                    </a:cubicBezTo>
                    <a:cubicBezTo>
                      <a:pt x="30773" y="1221"/>
                      <a:pt x="30763" y="1225"/>
                      <a:pt x="30753" y="1233"/>
                    </a:cubicBezTo>
                    <a:cubicBezTo>
                      <a:pt x="30393" y="1541"/>
                      <a:pt x="30255" y="1915"/>
                      <a:pt x="30268" y="2304"/>
                    </a:cubicBezTo>
                    <a:cubicBezTo>
                      <a:pt x="29873" y="2308"/>
                      <a:pt x="29475" y="2304"/>
                      <a:pt x="29080" y="2317"/>
                    </a:cubicBezTo>
                    <a:cubicBezTo>
                      <a:pt x="28939" y="1611"/>
                      <a:pt x="28948" y="851"/>
                      <a:pt x="29180" y="66"/>
                    </a:cubicBezTo>
                    <a:cubicBezTo>
                      <a:pt x="29191" y="29"/>
                      <a:pt x="29162" y="0"/>
                      <a:pt x="29133" y="0"/>
                    </a:cubicBezTo>
                    <a:close/>
                  </a:path>
                </a:pathLst>
              </a:custGeom>
              <a:solidFill>
                <a:srgbClr val="DB9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3"/>
              <p:cNvSpPr/>
              <p:nvPr/>
            </p:nvSpPr>
            <p:spPr>
              <a:xfrm rot="-4058924">
                <a:off x="1387189" y="2475004"/>
                <a:ext cx="473038" cy="283546"/>
              </a:xfrm>
              <a:custGeom>
                <a:avLst/>
                <a:gdLst/>
                <a:ahLst/>
                <a:cxnLst/>
                <a:rect l="l" t="t" r="r" b="b"/>
                <a:pathLst>
                  <a:path w="19479" h="11676" extrusionOk="0">
                    <a:moveTo>
                      <a:pt x="19478" y="1"/>
                    </a:moveTo>
                    <a:lnTo>
                      <a:pt x="19478" y="1"/>
                    </a:lnTo>
                    <a:cubicBezTo>
                      <a:pt x="15289" y="777"/>
                      <a:pt x="11094" y="1562"/>
                      <a:pt x="6993" y="2720"/>
                    </a:cubicBezTo>
                    <a:cubicBezTo>
                      <a:pt x="5663" y="3094"/>
                      <a:pt x="4327" y="3517"/>
                      <a:pt x="3143" y="4232"/>
                    </a:cubicBezTo>
                    <a:cubicBezTo>
                      <a:pt x="1955" y="4942"/>
                      <a:pt x="918" y="5980"/>
                      <a:pt x="449" y="7279"/>
                    </a:cubicBezTo>
                    <a:cubicBezTo>
                      <a:pt x="96" y="8247"/>
                      <a:pt x="0" y="9812"/>
                      <a:pt x="723" y="10659"/>
                    </a:cubicBezTo>
                    <a:cubicBezTo>
                      <a:pt x="1353" y="11403"/>
                      <a:pt x="3027" y="11648"/>
                      <a:pt x="3944" y="11673"/>
                    </a:cubicBezTo>
                    <a:cubicBezTo>
                      <a:pt x="4000" y="11674"/>
                      <a:pt x="4056" y="11675"/>
                      <a:pt x="4112" y="11675"/>
                    </a:cubicBezTo>
                    <a:cubicBezTo>
                      <a:pt x="5664" y="11675"/>
                      <a:pt x="7165" y="11067"/>
                      <a:pt x="8492" y="10261"/>
                    </a:cubicBezTo>
                    <a:cubicBezTo>
                      <a:pt x="9870" y="9427"/>
                      <a:pt x="11103" y="8380"/>
                      <a:pt x="12419" y="7459"/>
                    </a:cubicBezTo>
                    <a:cubicBezTo>
                      <a:pt x="13411" y="6765"/>
                      <a:pt x="14454" y="6138"/>
                      <a:pt x="15404" y="5382"/>
                    </a:cubicBezTo>
                    <a:cubicBezTo>
                      <a:pt x="17182" y="3966"/>
                      <a:pt x="18597" y="2093"/>
                      <a:pt x="19478" y="1"/>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3"/>
              <p:cNvSpPr/>
              <p:nvPr/>
            </p:nvSpPr>
            <p:spPr>
              <a:xfrm rot="-4058924">
                <a:off x="1530258" y="2496362"/>
                <a:ext cx="585766" cy="219289"/>
              </a:xfrm>
              <a:custGeom>
                <a:avLst/>
                <a:gdLst/>
                <a:ahLst/>
                <a:cxnLst/>
                <a:rect l="l" t="t" r="r" b="b"/>
                <a:pathLst>
                  <a:path w="24121" h="9030" extrusionOk="0">
                    <a:moveTo>
                      <a:pt x="8781" y="1"/>
                    </a:moveTo>
                    <a:cubicBezTo>
                      <a:pt x="8041" y="1"/>
                      <a:pt x="7303" y="58"/>
                      <a:pt x="6569" y="186"/>
                    </a:cubicBezTo>
                    <a:cubicBezTo>
                      <a:pt x="5220" y="423"/>
                      <a:pt x="3924" y="896"/>
                      <a:pt x="2654" y="1407"/>
                    </a:cubicBezTo>
                    <a:cubicBezTo>
                      <a:pt x="1840" y="1731"/>
                      <a:pt x="229" y="2400"/>
                      <a:pt x="109" y="3442"/>
                    </a:cubicBezTo>
                    <a:cubicBezTo>
                      <a:pt x="1" y="4355"/>
                      <a:pt x="1346" y="5779"/>
                      <a:pt x="1994" y="6390"/>
                    </a:cubicBezTo>
                    <a:cubicBezTo>
                      <a:pt x="2608" y="6963"/>
                      <a:pt x="3334" y="7394"/>
                      <a:pt x="4057" y="7822"/>
                    </a:cubicBezTo>
                    <a:cubicBezTo>
                      <a:pt x="4771" y="8245"/>
                      <a:pt x="5498" y="8674"/>
                      <a:pt x="6304" y="8873"/>
                    </a:cubicBezTo>
                    <a:cubicBezTo>
                      <a:pt x="6851" y="9006"/>
                      <a:pt x="7416" y="9030"/>
                      <a:pt x="7981" y="9030"/>
                    </a:cubicBezTo>
                    <a:cubicBezTo>
                      <a:pt x="8120" y="9030"/>
                      <a:pt x="8258" y="9028"/>
                      <a:pt x="8397" y="9027"/>
                    </a:cubicBezTo>
                    <a:cubicBezTo>
                      <a:pt x="9733" y="9018"/>
                      <a:pt x="11082" y="9006"/>
                      <a:pt x="12395" y="8736"/>
                    </a:cubicBezTo>
                    <a:cubicBezTo>
                      <a:pt x="15277" y="8138"/>
                      <a:pt x="17743" y="6352"/>
                      <a:pt x="20392" y="5069"/>
                    </a:cubicBezTo>
                    <a:cubicBezTo>
                      <a:pt x="21592" y="4492"/>
                      <a:pt x="22841" y="4010"/>
                      <a:pt x="24121" y="3636"/>
                    </a:cubicBezTo>
                    <a:cubicBezTo>
                      <a:pt x="21147" y="3176"/>
                      <a:pt x="18324" y="2063"/>
                      <a:pt x="15447" y="1187"/>
                    </a:cubicBezTo>
                    <a:cubicBezTo>
                      <a:pt x="13285" y="528"/>
                      <a:pt x="11028" y="1"/>
                      <a:pt x="8781"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25" name="Google Shape;2925;p43"/>
          <p:cNvGrpSpPr/>
          <p:nvPr/>
        </p:nvGrpSpPr>
        <p:grpSpPr>
          <a:xfrm>
            <a:off x="3302298" y="2405204"/>
            <a:ext cx="679598" cy="967671"/>
            <a:chOff x="3425254" y="2417529"/>
            <a:chExt cx="679598" cy="967671"/>
          </a:xfrm>
        </p:grpSpPr>
        <p:cxnSp>
          <p:nvCxnSpPr>
            <p:cNvPr id="2926" name="Google Shape;2926;p43"/>
            <p:cNvCxnSpPr/>
            <p:nvPr/>
          </p:nvCxnSpPr>
          <p:spPr>
            <a:xfrm>
              <a:off x="3710600" y="3123600"/>
              <a:ext cx="0" cy="261600"/>
            </a:xfrm>
            <a:prstGeom prst="straightConnector1">
              <a:avLst/>
            </a:prstGeom>
            <a:noFill/>
            <a:ln w="19050" cap="flat" cmpd="sng">
              <a:solidFill>
                <a:schemeClr val="lt1"/>
              </a:solidFill>
              <a:prstDash val="solid"/>
              <a:round/>
              <a:headEnd type="none" w="med" len="med"/>
              <a:tailEnd type="none" w="med" len="med"/>
            </a:ln>
          </p:spPr>
        </p:cxnSp>
        <p:grpSp>
          <p:nvGrpSpPr>
            <p:cNvPr id="2927" name="Google Shape;2927;p43"/>
            <p:cNvGrpSpPr/>
            <p:nvPr/>
          </p:nvGrpSpPr>
          <p:grpSpPr>
            <a:xfrm>
              <a:off x="3425254" y="2417529"/>
              <a:ext cx="679598" cy="811877"/>
              <a:chOff x="1402642" y="2106704"/>
              <a:chExt cx="679598" cy="811877"/>
            </a:xfrm>
          </p:grpSpPr>
          <p:sp>
            <p:nvSpPr>
              <p:cNvPr id="2928" name="Google Shape;2928;p43"/>
              <p:cNvSpPr/>
              <p:nvPr/>
            </p:nvSpPr>
            <p:spPr>
              <a:xfrm rot="-4058924">
                <a:off x="1397575" y="2333215"/>
                <a:ext cx="710006" cy="361742"/>
              </a:xfrm>
              <a:custGeom>
                <a:avLst/>
                <a:gdLst/>
                <a:ahLst/>
                <a:cxnLst/>
                <a:rect l="l" t="t" r="r" b="b"/>
                <a:pathLst>
                  <a:path w="29237" h="14896" extrusionOk="0">
                    <a:moveTo>
                      <a:pt x="22674" y="1"/>
                    </a:moveTo>
                    <a:cubicBezTo>
                      <a:pt x="21321" y="1"/>
                      <a:pt x="19965" y="143"/>
                      <a:pt x="18628" y="345"/>
                    </a:cubicBezTo>
                    <a:cubicBezTo>
                      <a:pt x="12652" y="1250"/>
                      <a:pt x="2575" y="3900"/>
                      <a:pt x="1288" y="5490"/>
                    </a:cubicBezTo>
                    <a:cubicBezTo>
                      <a:pt x="1" y="7084"/>
                      <a:pt x="876" y="8957"/>
                      <a:pt x="1188" y="9812"/>
                    </a:cubicBezTo>
                    <a:cubicBezTo>
                      <a:pt x="1915" y="11798"/>
                      <a:pt x="3028" y="13881"/>
                      <a:pt x="5012" y="14613"/>
                    </a:cubicBezTo>
                    <a:cubicBezTo>
                      <a:pt x="5567" y="14816"/>
                      <a:pt x="6145" y="14896"/>
                      <a:pt x="6732" y="14896"/>
                    </a:cubicBezTo>
                    <a:cubicBezTo>
                      <a:pt x="7670" y="14896"/>
                      <a:pt x="8629" y="14691"/>
                      <a:pt x="9546" y="14458"/>
                    </a:cubicBezTo>
                    <a:cubicBezTo>
                      <a:pt x="15435" y="12980"/>
                      <a:pt x="21065" y="10493"/>
                      <a:pt x="26122" y="7139"/>
                    </a:cubicBezTo>
                    <a:cubicBezTo>
                      <a:pt x="27617" y="6150"/>
                      <a:pt x="29236" y="4680"/>
                      <a:pt x="28913" y="2916"/>
                    </a:cubicBezTo>
                    <a:cubicBezTo>
                      <a:pt x="28601" y="1217"/>
                      <a:pt x="26657" y="382"/>
                      <a:pt x="24946" y="150"/>
                    </a:cubicBezTo>
                    <a:cubicBezTo>
                      <a:pt x="24192" y="46"/>
                      <a:pt x="23434" y="1"/>
                      <a:pt x="22674" y="1"/>
                    </a:cubicBezTo>
                    <a:close/>
                  </a:path>
                </a:pathLst>
              </a:custGeom>
              <a:solidFill>
                <a:srgbClr val="E4A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3"/>
              <p:cNvSpPr/>
              <p:nvPr/>
            </p:nvSpPr>
            <p:spPr>
              <a:xfrm rot="-4059122">
                <a:off x="1431194" y="2290386"/>
                <a:ext cx="670283" cy="407567"/>
              </a:xfrm>
              <a:custGeom>
                <a:avLst/>
                <a:gdLst/>
                <a:ahLst/>
                <a:cxnLst/>
                <a:rect l="l" t="t" r="r" b="b"/>
                <a:pathLst>
                  <a:path w="33348" h="16783" extrusionOk="0">
                    <a:moveTo>
                      <a:pt x="30389" y="2881"/>
                    </a:moveTo>
                    <a:cubicBezTo>
                      <a:pt x="30538" y="3318"/>
                      <a:pt x="30820" y="3758"/>
                      <a:pt x="31152" y="4157"/>
                    </a:cubicBezTo>
                    <a:cubicBezTo>
                      <a:pt x="30866" y="4306"/>
                      <a:pt x="30579" y="4460"/>
                      <a:pt x="30289" y="4605"/>
                    </a:cubicBezTo>
                    <a:cubicBezTo>
                      <a:pt x="29820" y="4119"/>
                      <a:pt x="29467" y="3554"/>
                      <a:pt x="29247" y="2936"/>
                    </a:cubicBezTo>
                    <a:cubicBezTo>
                      <a:pt x="29624" y="2911"/>
                      <a:pt x="30006" y="2898"/>
                      <a:pt x="30389" y="2881"/>
                    </a:cubicBezTo>
                    <a:close/>
                    <a:moveTo>
                      <a:pt x="28877" y="2961"/>
                    </a:moveTo>
                    <a:cubicBezTo>
                      <a:pt x="29043" y="3654"/>
                      <a:pt x="29362" y="4297"/>
                      <a:pt x="29828" y="4833"/>
                    </a:cubicBezTo>
                    <a:cubicBezTo>
                      <a:pt x="29134" y="5173"/>
                      <a:pt x="28428" y="5493"/>
                      <a:pt x="27723" y="5809"/>
                    </a:cubicBezTo>
                    <a:cubicBezTo>
                      <a:pt x="27286" y="4966"/>
                      <a:pt x="26951" y="4086"/>
                      <a:pt x="26751" y="3172"/>
                    </a:cubicBezTo>
                    <a:cubicBezTo>
                      <a:pt x="27457" y="3090"/>
                      <a:pt x="28162" y="3015"/>
                      <a:pt x="28877" y="2961"/>
                    </a:cubicBezTo>
                    <a:close/>
                    <a:moveTo>
                      <a:pt x="26431" y="3210"/>
                    </a:moveTo>
                    <a:cubicBezTo>
                      <a:pt x="26556" y="4186"/>
                      <a:pt x="26821" y="5132"/>
                      <a:pt x="27237" y="6016"/>
                    </a:cubicBezTo>
                    <a:cubicBezTo>
                      <a:pt x="26427" y="6365"/>
                      <a:pt x="25600" y="6698"/>
                      <a:pt x="24774" y="7017"/>
                    </a:cubicBezTo>
                    <a:cubicBezTo>
                      <a:pt x="24210" y="5942"/>
                      <a:pt x="23791" y="4816"/>
                      <a:pt x="23517" y="3642"/>
                    </a:cubicBezTo>
                    <a:cubicBezTo>
                      <a:pt x="24484" y="3479"/>
                      <a:pt x="25456" y="3330"/>
                      <a:pt x="26431" y="3210"/>
                    </a:cubicBezTo>
                    <a:close/>
                    <a:moveTo>
                      <a:pt x="23105" y="3712"/>
                    </a:moveTo>
                    <a:cubicBezTo>
                      <a:pt x="23288" y="4937"/>
                      <a:pt x="23657" y="6125"/>
                      <a:pt x="24205" y="7229"/>
                    </a:cubicBezTo>
                    <a:cubicBezTo>
                      <a:pt x="23268" y="7582"/>
                      <a:pt x="22325" y="7910"/>
                      <a:pt x="21378" y="8234"/>
                    </a:cubicBezTo>
                    <a:cubicBezTo>
                      <a:pt x="20689" y="7009"/>
                      <a:pt x="20224" y="5696"/>
                      <a:pt x="20004" y="4326"/>
                    </a:cubicBezTo>
                    <a:cubicBezTo>
                      <a:pt x="21033" y="4107"/>
                      <a:pt x="22068" y="3895"/>
                      <a:pt x="23105" y="3712"/>
                    </a:cubicBezTo>
                    <a:close/>
                    <a:moveTo>
                      <a:pt x="19767" y="4381"/>
                    </a:moveTo>
                    <a:cubicBezTo>
                      <a:pt x="19929" y="5776"/>
                      <a:pt x="20344" y="7129"/>
                      <a:pt x="21021" y="8362"/>
                    </a:cubicBezTo>
                    <a:cubicBezTo>
                      <a:pt x="20140" y="8661"/>
                      <a:pt x="19268" y="8940"/>
                      <a:pt x="18393" y="9222"/>
                    </a:cubicBezTo>
                    <a:cubicBezTo>
                      <a:pt x="17662" y="7914"/>
                      <a:pt x="17155" y="6503"/>
                      <a:pt x="16936" y="5037"/>
                    </a:cubicBezTo>
                    <a:cubicBezTo>
                      <a:pt x="17877" y="4809"/>
                      <a:pt x="18820" y="4588"/>
                      <a:pt x="19767" y="4381"/>
                    </a:cubicBezTo>
                    <a:close/>
                    <a:moveTo>
                      <a:pt x="16591" y="5123"/>
                    </a:moveTo>
                    <a:cubicBezTo>
                      <a:pt x="16719" y="6618"/>
                      <a:pt x="17143" y="8063"/>
                      <a:pt x="17869" y="9393"/>
                    </a:cubicBezTo>
                    <a:cubicBezTo>
                      <a:pt x="17558" y="9492"/>
                      <a:pt x="17243" y="9600"/>
                      <a:pt x="16931" y="9699"/>
                    </a:cubicBezTo>
                    <a:cubicBezTo>
                      <a:pt x="16482" y="9837"/>
                      <a:pt x="16030" y="9962"/>
                      <a:pt x="15577" y="10094"/>
                    </a:cubicBezTo>
                    <a:cubicBezTo>
                      <a:pt x="14888" y="8724"/>
                      <a:pt x="14345" y="7275"/>
                      <a:pt x="13996" y="5784"/>
                    </a:cubicBezTo>
                    <a:cubicBezTo>
                      <a:pt x="14859" y="5560"/>
                      <a:pt x="15723" y="5336"/>
                      <a:pt x="16591" y="5123"/>
                    </a:cubicBezTo>
                    <a:close/>
                    <a:moveTo>
                      <a:pt x="13642" y="5871"/>
                    </a:moveTo>
                    <a:cubicBezTo>
                      <a:pt x="13875" y="7403"/>
                      <a:pt x="14307" y="8873"/>
                      <a:pt x="14967" y="10272"/>
                    </a:cubicBezTo>
                    <a:cubicBezTo>
                      <a:pt x="14136" y="10518"/>
                      <a:pt x="13298" y="10746"/>
                      <a:pt x="12459" y="10970"/>
                    </a:cubicBezTo>
                    <a:cubicBezTo>
                      <a:pt x="11807" y="9563"/>
                      <a:pt x="11288" y="8101"/>
                      <a:pt x="10940" y="6577"/>
                    </a:cubicBezTo>
                    <a:cubicBezTo>
                      <a:pt x="11840" y="6340"/>
                      <a:pt x="12741" y="6104"/>
                      <a:pt x="13642" y="5871"/>
                    </a:cubicBezTo>
                    <a:close/>
                    <a:moveTo>
                      <a:pt x="10637" y="6656"/>
                    </a:moveTo>
                    <a:cubicBezTo>
                      <a:pt x="10882" y="8193"/>
                      <a:pt x="11284" y="9703"/>
                      <a:pt x="11861" y="11140"/>
                    </a:cubicBezTo>
                    <a:cubicBezTo>
                      <a:pt x="11006" y="11369"/>
                      <a:pt x="10150" y="11585"/>
                      <a:pt x="9291" y="11796"/>
                    </a:cubicBezTo>
                    <a:cubicBezTo>
                      <a:pt x="9171" y="11614"/>
                      <a:pt x="9054" y="11426"/>
                      <a:pt x="8946" y="11236"/>
                    </a:cubicBezTo>
                    <a:cubicBezTo>
                      <a:pt x="8253" y="9998"/>
                      <a:pt x="7942" y="8703"/>
                      <a:pt x="7842" y="7375"/>
                    </a:cubicBezTo>
                    <a:cubicBezTo>
                      <a:pt x="8776" y="7137"/>
                      <a:pt x="9706" y="6897"/>
                      <a:pt x="10637" y="6656"/>
                    </a:cubicBezTo>
                    <a:close/>
                    <a:moveTo>
                      <a:pt x="29133" y="0"/>
                    </a:moveTo>
                    <a:cubicBezTo>
                      <a:pt x="29118" y="0"/>
                      <a:pt x="29102" y="9"/>
                      <a:pt x="29093" y="29"/>
                    </a:cubicBezTo>
                    <a:cubicBezTo>
                      <a:pt x="28794" y="789"/>
                      <a:pt x="28690" y="1578"/>
                      <a:pt x="28769" y="2338"/>
                    </a:cubicBezTo>
                    <a:cubicBezTo>
                      <a:pt x="28055" y="2367"/>
                      <a:pt x="27340" y="2425"/>
                      <a:pt x="26627" y="2492"/>
                    </a:cubicBezTo>
                    <a:cubicBezTo>
                      <a:pt x="26518" y="1748"/>
                      <a:pt x="26489" y="988"/>
                      <a:pt x="26568" y="212"/>
                    </a:cubicBezTo>
                    <a:cubicBezTo>
                      <a:pt x="26573" y="175"/>
                      <a:pt x="26543" y="154"/>
                      <a:pt x="26514" y="154"/>
                    </a:cubicBezTo>
                    <a:cubicBezTo>
                      <a:pt x="26491" y="154"/>
                      <a:pt x="26468" y="168"/>
                      <a:pt x="26464" y="200"/>
                    </a:cubicBezTo>
                    <a:cubicBezTo>
                      <a:pt x="26357" y="972"/>
                      <a:pt x="26328" y="1752"/>
                      <a:pt x="26369" y="2517"/>
                    </a:cubicBezTo>
                    <a:cubicBezTo>
                      <a:pt x="25368" y="2616"/>
                      <a:pt x="24364" y="2753"/>
                      <a:pt x="23363" y="2911"/>
                    </a:cubicBezTo>
                    <a:cubicBezTo>
                      <a:pt x="23218" y="2076"/>
                      <a:pt x="23139" y="1221"/>
                      <a:pt x="23143" y="332"/>
                    </a:cubicBezTo>
                    <a:cubicBezTo>
                      <a:pt x="23143" y="309"/>
                      <a:pt x="23124" y="298"/>
                      <a:pt x="23104" y="298"/>
                    </a:cubicBezTo>
                    <a:cubicBezTo>
                      <a:pt x="23085" y="298"/>
                      <a:pt x="23064" y="309"/>
                      <a:pt x="23059" y="332"/>
                    </a:cubicBezTo>
                    <a:cubicBezTo>
                      <a:pt x="22944" y="1208"/>
                      <a:pt x="22931" y="2093"/>
                      <a:pt x="23009" y="2969"/>
                    </a:cubicBezTo>
                    <a:cubicBezTo>
                      <a:pt x="21976" y="3139"/>
                      <a:pt x="20942" y="3347"/>
                      <a:pt x="19912" y="3567"/>
                    </a:cubicBezTo>
                    <a:cubicBezTo>
                      <a:pt x="19826" y="2562"/>
                      <a:pt x="19854" y="1532"/>
                      <a:pt x="20054" y="482"/>
                    </a:cubicBezTo>
                    <a:cubicBezTo>
                      <a:pt x="20061" y="447"/>
                      <a:pt x="20031" y="426"/>
                      <a:pt x="20003" y="426"/>
                    </a:cubicBezTo>
                    <a:cubicBezTo>
                      <a:pt x="19981" y="426"/>
                      <a:pt x="19959" y="438"/>
                      <a:pt x="19954" y="465"/>
                    </a:cubicBezTo>
                    <a:cubicBezTo>
                      <a:pt x="19730" y="1511"/>
                      <a:pt x="19651" y="2570"/>
                      <a:pt x="19701" y="3617"/>
                    </a:cubicBezTo>
                    <a:cubicBezTo>
                      <a:pt x="18754" y="3824"/>
                      <a:pt x="17812" y="4052"/>
                      <a:pt x="16869" y="4293"/>
                    </a:cubicBezTo>
                    <a:cubicBezTo>
                      <a:pt x="16773" y="3164"/>
                      <a:pt x="16823" y="2018"/>
                      <a:pt x="17085" y="876"/>
                    </a:cubicBezTo>
                    <a:cubicBezTo>
                      <a:pt x="17092" y="845"/>
                      <a:pt x="17068" y="828"/>
                      <a:pt x="17044" y="828"/>
                    </a:cubicBezTo>
                    <a:cubicBezTo>
                      <a:pt x="17024" y="828"/>
                      <a:pt x="17003" y="839"/>
                      <a:pt x="16997" y="863"/>
                    </a:cubicBezTo>
                    <a:cubicBezTo>
                      <a:pt x="16674" y="2034"/>
                      <a:pt x="16528" y="3214"/>
                      <a:pt x="16549" y="4376"/>
                    </a:cubicBezTo>
                    <a:cubicBezTo>
                      <a:pt x="15648" y="4605"/>
                      <a:pt x="14751" y="4862"/>
                      <a:pt x="13854" y="5115"/>
                    </a:cubicBezTo>
                    <a:cubicBezTo>
                      <a:pt x="13626" y="3933"/>
                      <a:pt x="13510" y="2732"/>
                      <a:pt x="13563" y="1528"/>
                    </a:cubicBezTo>
                    <a:cubicBezTo>
                      <a:pt x="13566" y="1486"/>
                      <a:pt x="13529" y="1461"/>
                      <a:pt x="13496" y="1461"/>
                    </a:cubicBezTo>
                    <a:cubicBezTo>
                      <a:pt x="13469" y="1461"/>
                      <a:pt x="13445" y="1476"/>
                      <a:pt x="13443" y="1511"/>
                    </a:cubicBezTo>
                    <a:cubicBezTo>
                      <a:pt x="13377" y="2774"/>
                      <a:pt x="13418" y="4002"/>
                      <a:pt x="13555" y="5198"/>
                    </a:cubicBezTo>
                    <a:cubicBezTo>
                      <a:pt x="12638" y="5456"/>
                      <a:pt x="11724" y="5726"/>
                      <a:pt x="10811" y="6000"/>
                    </a:cubicBezTo>
                    <a:cubicBezTo>
                      <a:pt x="10583" y="4829"/>
                      <a:pt x="10441" y="3629"/>
                      <a:pt x="10420" y="2383"/>
                    </a:cubicBezTo>
                    <a:cubicBezTo>
                      <a:pt x="10420" y="2356"/>
                      <a:pt x="10402" y="2344"/>
                      <a:pt x="10382" y="2344"/>
                    </a:cubicBezTo>
                    <a:cubicBezTo>
                      <a:pt x="10359" y="2344"/>
                      <a:pt x="10334" y="2360"/>
                      <a:pt x="10334" y="2392"/>
                    </a:cubicBezTo>
                    <a:cubicBezTo>
                      <a:pt x="10313" y="3621"/>
                      <a:pt x="10383" y="4858"/>
                      <a:pt x="10549" y="6079"/>
                    </a:cubicBezTo>
                    <a:cubicBezTo>
                      <a:pt x="9631" y="6353"/>
                      <a:pt x="8722" y="6631"/>
                      <a:pt x="7812" y="6909"/>
                    </a:cubicBezTo>
                    <a:cubicBezTo>
                      <a:pt x="7776" y="5930"/>
                      <a:pt x="7842" y="4933"/>
                      <a:pt x="7954" y="3928"/>
                    </a:cubicBezTo>
                    <a:cubicBezTo>
                      <a:pt x="7958" y="3891"/>
                      <a:pt x="7929" y="3869"/>
                      <a:pt x="7901" y="3869"/>
                    </a:cubicBezTo>
                    <a:cubicBezTo>
                      <a:pt x="7879" y="3869"/>
                      <a:pt x="7858" y="3882"/>
                      <a:pt x="7854" y="3912"/>
                    </a:cubicBezTo>
                    <a:cubicBezTo>
                      <a:pt x="7713" y="4941"/>
                      <a:pt x="7584" y="5966"/>
                      <a:pt x="7551" y="6988"/>
                    </a:cubicBezTo>
                    <a:cubicBezTo>
                      <a:pt x="5583" y="7590"/>
                      <a:pt x="3627" y="8188"/>
                      <a:pt x="1701" y="8745"/>
                    </a:cubicBezTo>
                    <a:cubicBezTo>
                      <a:pt x="1670" y="8752"/>
                      <a:pt x="1678" y="8799"/>
                      <a:pt x="1707" y="8799"/>
                    </a:cubicBezTo>
                    <a:cubicBezTo>
                      <a:pt x="1709" y="8799"/>
                      <a:pt x="1711" y="8799"/>
                      <a:pt x="1714" y="8799"/>
                    </a:cubicBezTo>
                    <a:cubicBezTo>
                      <a:pt x="3673" y="8400"/>
                      <a:pt x="5612" y="7935"/>
                      <a:pt x="7538" y="7449"/>
                    </a:cubicBezTo>
                    <a:cubicBezTo>
                      <a:pt x="7538" y="8616"/>
                      <a:pt x="7701" y="9770"/>
                      <a:pt x="8166" y="10903"/>
                    </a:cubicBezTo>
                    <a:cubicBezTo>
                      <a:pt x="8316" y="11261"/>
                      <a:pt x="8494" y="11606"/>
                      <a:pt x="8680" y="11946"/>
                    </a:cubicBezTo>
                    <a:cubicBezTo>
                      <a:pt x="5915" y="12614"/>
                      <a:pt x="3134" y="13200"/>
                      <a:pt x="327" y="13699"/>
                    </a:cubicBezTo>
                    <a:cubicBezTo>
                      <a:pt x="1" y="13754"/>
                      <a:pt x="28" y="14241"/>
                      <a:pt x="339" y="14241"/>
                    </a:cubicBezTo>
                    <a:cubicBezTo>
                      <a:pt x="353" y="14241"/>
                      <a:pt x="369" y="14240"/>
                      <a:pt x="384" y="14238"/>
                    </a:cubicBezTo>
                    <a:cubicBezTo>
                      <a:pt x="3312" y="13839"/>
                      <a:pt x="6214" y="13291"/>
                      <a:pt x="9083" y="12610"/>
                    </a:cubicBezTo>
                    <a:cubicBezTo>
                      <a:pt x="10043" y="14063"/>
                      <a:pt x="11334" y="15322"/>
                      <a:pt x="12646" y="16414"/>
                    </a:cubicBezTo>
                    <a:cubicBezTo>
                      <a:pt x="12687" y="16449"/>
                      <a:pt x="12735" y="16463"/>
                      <a:pt x="12782" y="16463"/>
                    </a:cubicBezTo>
                    <a:cubicBezTo>
                      <a:pt x="12960" y="16463"/>
                      <a:pt x="13135" y="16251"/>
                      <a:pt x="12990" y="16090"/>
                    </a:cubicBezTo>
                    <a:cubicBezTo>
                      <a:pt x="11894" y="14881"/>
                      <a:pt x="10707" y="13752"/>
                      <a:pt x="9744" y="12448"/>
                    </a:cubicBezTo>
                    <a:cubicBezTo>
                      <a:pt x="10549" y="12254"/>
                      <a:pt x="11355" y="12049"/>
                      <a:pt x="12156" y="11834"/>
                    </a:cubicBezTo>
                    <a:cubicBezTo>
                      <a:pt x="12957" y="13619"/>
                      <a:pt x="14033" y="15276"/>
                      <a:pt x="15420" y="16721"/>
                    </a:cubicBezTo>
                    <a:cubicBezTo>
                      <a:pt x="15461" y="16764"/>
                      <a:pt x="15508" y="16782"/>
                      <a:pt x="15555" y="16782"/>
                    </a:cubicBezTo>
                    <a:cubicBezTo>
                      <a:pt x="15716" y="16782"/>
                      <a:pt x="15871" y="16566"/>
                      <a:pt x="15752" y="16405"/>
                    </a:cubicBezTo>
                    <a:cubicBezTo>
                      <a:pt x="14610" y="14881"/>
                      <a:pt x="13601" y="13304"/>
                      <a:pt x="12779" y="11656"/>
                    </a:cubicBezTo>
                    <a:cubicBezTo>
                      <a:pt x="13617" y="11418"/>
                      <a:pt x="14460" y="11190"/>
                      <a:pt x="15295" y="10933"/>
                    </a:cubicBezTo>
                    <a:cubicBezTo>
                      <a:pt x="15748" y="11784"/>
                      <a:pt x="16288" y="12614"/>
                      <a:pt x="16940" y="13415"/>
                    </a:cubicBezTo>
                    <a:cubicBezTo>
                      <a:pt x="17000" y="13490"/>
                      <a:pt x="17076" y="13521"/>
                      <a:pt x="17150" y="13521"/>
                    </a:cubicBezTo>
                    <a:cubicBezTo>
                      <a:pt x="17347" y="13521"/>
                      <a:pt x="17530" y="13304"/>
                      <a:pt x="17379" y="13096"/>
                    </a:cubicBezTo>
                    <a:cubicBezTo>
                      <a:pt x="16848" y="12353"/>
                      <a:pt x="16358" y="11560"/>
                      <a:pt x="15914" y="10742"/>
                    </a:cubicBezTo>
                    <a:cubicBezTo>
                      <a:pt x="16333" y="10609"/>
                      <a:pt x="16761" y="10493"/>
                      <a:pt x="17180" y="10355"/>
                    </a:cubicBezTo>
                    <a:cubicBezTo>
                      <a:pt x="17525" y="10240"/>
                      <a:pt x="17873" y="10106"/>
                      <a:pt x="18222" y="9986"/>
                    </a:cubicBezTo>
                    <a:cubicBezTo>
                      <a:pt x="18596" y="10575"/>
                      <a:pt x="19032" y="11136"/>
                      <a:pt x="19535" y="11660"/>
                    </a:cubicBezTo>
                    <a:cubicBezTo>
                      <a:pt x="19573" y="11700"/>
                      <a:pt x="19618" y="11717"/>
                      <a:pt x="19663" y="11717"/>
                    </a:cubicBezTo>
                    <a:cubicBezTo>
                      <a:pt x="19823" y="11717"/>
                      <a:pt x="19984" y="11505"/>
                      <a:pt x="19858" y="11357"/>
                    </a:cubicBezTo>
                    <a:cubicBezTo>
                      <a:pt x="19443" y="10866"/>
                      <a:pt x="19082" y="10339"/>
                      <a:pt x="18741" y="9799"/>
                    </a:cubicBezTo>
                    <a:cubicBezTo>
                      <a:pt x="19605" y="9500"/>
                      <a:pt x="20464" y="9205"/>
                      <a:pt x="21328" y="8881"/>
                    </a:cubicBezTo>
                    <a:cubicBezTo>
                      <a:pt x="21723" y="9517"/>
                      <a:pt x="22187" y="10119"/>
                      <a:pt x="22731" y="10663"/>
                    </a:cubicBezTo>
                    <a:cubicBezTo>
                      <a:pt x="22758" y="10691"/>
                      <a:pt x="22790" y="10702"/>
                      <a:pt x="22821" y="10702"/>
                    </a:cubicBezTo>
                    <a:cubicBezTo>
                      <a:pt x="22930" y="10702"/>
                      <a:pt x="23039" y="10560"/>
                      <a:pt x="22952" y="10460"/>
                    </a:cubicBezTo>
                    <a:cubicBezTo>
                      <a:pt x="22478" y="9912"/>
                      <a:pt x="22072" y="9334"/>
                      <a:pt x="21698" y="8736"/>
                    </a:cubicBezTo>
                    <a:cubicBezTo>
                      <a:pt x="22611" y="8392"/>
                      <a:pt x="23521" y="8047"/>
                      <a:pt x="24421" y="7670"/>
                    </a:cubicBezTo>
                    <a:cubicBezTo>
                      <a:pt x="24812" y="8379"/>
                      <a:pt x="25276" y="9052"/>
                      <a:pt x="25821" y="9675"/>
                    </a:cubicBezTo>
                    <a:cubicBezTo>
                      <a:pt x="25882" y="9746"/>
                      <a:pt x="25960" y="9775"/>
                      <a:pt x="26036" y="9775"/>
                    </a:cubicBezTo>
                    <a:cubicBezTo>
                      <a:pt x="26239" y="9775"/>
                      <a:pt x="26430" y="9560"/>
                      <a:pt x="26269" y="9351"/>
                    </a:cubicBezTo>
                    <a:cubicBezTo>
                      <a:pt x="25788" y="8728"/>
                      <a:pt x="25368" y="8088"/>
                      <a:pt x="24994" y="7428"/>
                    </a:cubicBezTo>
                    <a:cubicBezTo>
                      <a:pt x="25800" y="7084"/>
                      <a:pt x="26597" y="6727"/>
                      <a:pt x="27386" y="6349"/>
                    </a:cubicBezTo>
                    <a:cubicBezTo>
                      <a:pt x="27718" y="6976"/>
                      <a:pt x="28130" y="7570"/>
                      <a:pt x="28632" y="8113"/>
                    </a:cubicBezTo>
                    <a:cubicBezTo>
                      <a:pt x="28685" y="8171"/>
                      <a:pt x="28751" y="8195"/>
                      <a:pt x="28814" y="8195"/>
                    </a:cubicBezTo>
                    <a:cubicBezTo>
                      <a:pt x="28982" y="8195"/>
                      <a:pt x="29134" y="8022"/>
                      <a:pt x="29002" y="7848"/>
                    </a:cubicBezTo>
                    <a:cubicBezTo>
                      <a:pt x="28582" y="7296"/>
                      <a:pt x="28204" y="6714"/>
                      <a:pt x="27872" y="6112"/>
                    </a:cubicBezTo>
                    <a:cubicBezTo>
                      <a:pt x="28590" y="5759"/>
                      <a:pt x="29304" y="5397"/>
                      <a:pt x="30002" y="5016"/>
                    </a:cubicBezTo>
                    <a:cubicBezTo>
                      <a:pt x="30467" y="5493"/>
                      <a:pt x="31056" y="5880"/>
                      <a:pt x="31763" y="6112"/>
                    </a:cubicBezTo>
                    <a:cubicBezTo>
                      <a:pt x="31786" y="6119"/>
                      <a:pt x="31807" y="6123"/>
                      <a:pt x="31828" y="6123"/>
                    </a:cubicBezTo>
                    <a:cubicBezTo>
                      <a:pt x="32003" y="6123"/>
                      <a:pt x="32093" y="5877"/>
                      <a:pt x="31903" y="5788"/>
                    </a:cubicBezTo>
                    <a:cubicBezTo>
                      <a:pt x="31347" y="5518"/>
                      <a:pt x="30853" y="5173"/>
                      <a:pt x="30438" y="4775"/>
                    </a:cubicBezTo>
                    <a:cubicBezTo>
                      <a:pt x="30721" y="4617"/>
                      <a:pt x="30995" y="4456"/>
                      <a:pt x="31273" y="4293"/>
                    </a:cubicBezTo>
                    <a:cubicBezTo>
                      <a:pt x="31721" y="4800"/>
                      <a:pt x="32223" y="5223"/>
                      <a:pt x="32585" y="5460"/>
                    </a:cubicBezTo>
                    <a:cubicBezTo>
                      <a:pt x="32617" y="5481"/>
                      <a:pt x="32650" y="5490"/>
                      <a:pt x="32681" y="5490"/>
                    </a:cubicBezTo>
                    <a:cubicBezTo>
                      <a:pt x="32817" y="5490"/>
                      <a:pt x="32924" y="5319"/>
                      <a:pt x="32788" y="5211"/>
                    </a:cubicBezTo>
                    <a:cubicBezTo>
                      <a:pt x="32489" y="4966"/>
                      <a:pt x="32028" y="4567"/>
                      <a:pt x="31596" y="4107"/>
                    </a:cubicBezTo>
                    <a:cubicBezTo>
                      <a:pt x="31970" y="3887"/>
                      <a:pt x="32340" y="3659"/>
                      <a:pt x="32701" y="3425"/>
                    </a:cubicBezTo>
                    <a:cubicBezTo>
                      <a:pt x="32750" y="3391"/>
                      <a:pt x="32714" y="3327"/>
                      <a:pt x="32667" y="3327"/>
                    </a:cubicBezTo>
                    <a:cubicBezTo>
                      <a:pt x="32658" y="3327"/>
                      <a:pt x="32648" y="3329"/>
                      <a:pt x="32639" y="3335"/>
                    </a:cubicBezTo>
                    <a:cubicBezTo>
                      <a:pt x="32257" y="3559"/>
                      <a:pt x="31870" y="3774"/>
                      <a:pt x="31485" y="3982"/>
                    </a:cubicBezTo>
                    <a:cubicBezTo>
                      <a:pt x="31169" y="3634"/>
                      <a:pt x="30882" y="3247"/>
                      <a:pt x="30704" y="2865"/>
                    </a:cubicBezTo>
                    <a:cubicBezTo>
                      <a:pt x="31338" y="2842"/>
                      <a:pt x="31975" y="2824"/>
                      <a:pt x="32616" y="2824"/>
                    </a:cubicBezTo>
                    <a:cubicBezTo>
                      <a:pt x="32773" y="2824"/>
                      <a:pt x="32930" y="2825"/>
                      <a:pt x="33087" y="2827"/>
                    </a:cubicBezTo>
                    <a:cubicBezTo>
                      <a:pt x="33088" y="2827"/>
                      <a:pt x="33090" y="2827"/>
                      <a:pt x="33091" y="2827"/>
                    </a:cubicBezTo>
                    <a:cubicBezTo>
                      <a:pt x="33340" y="2827"/>
                      <a:pt x="33347" y="2400"/>
                      <a:pt x="33095" y="2383"/>
                    </a:cubicBezTo>
                    <a:cubicBezTo>
                      <a:pt x="32236" y="2321"/>
                      <a:pt x="31380" y="2304"/>
                      <a:pt x="30521" y="2304"/>
                    </a:cubicBezTo>
                    <a:cubicBezTo>
                      <a:pt x="30467" y="1948"/>
                      <a:pt x="30546" y="1607"/>
                      <a:pt x="30824" y="1308"/>
                    </a:cubicBezTo>
                    <a:cubicBezTo>
                      <a:pt x="30857" y="1275"/>
                      <a:pt x="30822" y="1221"/>
                      <a:pt x="30783" y="1221"/>
                    </a:cubicBezTo>
                    <a:cubicBezTo>
                      <a:pt x="30773" y="1221"/>
                      <a:pt x="30763" y="1225"/>
                      <a:pt x="30753" y="1233"/>
                    </a:cubicBezTo>
                    <a:cubicBezTo>
                      <a:pt x="30393" y="1541"/>
                      <a:pt x="30255" y="1915"/>
                      <a:pt x="30268" y="2304"/>
                    </a:cubicBezTo>
                    <a:cubicBezTo>
                      <a:pt x="29873" y="2308"/>
                      <a:pt x="29475" y="2304"/>
                      <a:pt x="29080" y="2317"/>
                    </a:cubicBezTo>
                    <a:cubicBezTo>
                      <a:pt x="28939" y="1611"/>
                      <a:pt x="28948" y="851"/>
                      <a:pt x="29180" y="66"/>
                    </a:cubicBezTo>
                    <a:cubicBezTo>
                      <a:pt x="29191" y="29"/>
                      <a:pt x="29162" y="0"/>
                      <a:pt x="29133" y="0"/>
                    </a:cubicBezTo>
                    <a:close/>
                  </a:path>
                </a:pathLst>
              </a:custGeom>
              <a:solidFill>
                <a:srgbClr val="DB9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3"/>
              <p:cNvSpPr/>
              <p:nvPr/>
            </p:nvSpPr>
            <p:spPr>
              <a:xfrm rot="-4058924">
                <a:off x="1387189" y="2475004"/>
                <a:ext cx="473038" cy="283546"/>
              </a:xfrm>
              <a:custGeom>
                <a:avLst/>
                <a:gdLst/>
                <a:ahLst/>
                <a:cxnLst/>
                <a:rect l="l" t="t" r="r" b="b"/>
                <a:pathLst>
                  <a:path w="19479" h="11676" extrusionOk="0">
                    <a:moveTo>
                      <a:pt x="19478" y="1"/>
                    </a:moveTo>
                    <a:lnTo>
                      <a:pt x="19478" y="1"/>
                    </a:lnTo>
                    <a:cubicBezTo>
                      <a:pt x="15289" y="777"/>
                      <a:pt x="11094" y="1562"/>
                      <a:pt x="6993" y="2720"/>
                    </a:cubicBezTo>
                    <a:cubicBezTo>
                      <a:pt x="5663" y="3094"/>
                      <a:pt x="4327" y="3517"/>
                      <a:pt x="3143" y="4232"/>
                    </a:cubicBezTo>
                    <a:cubicBezTo>
                      <a:pt x="1955" y="4942"/>
                      <a:pt x="918" y="5980"/>
                      <a:pt x="449" y="7279"/>
                    </a:cubicBezTo>
                    <a:cubicBezTo>
                      <a:pt x="96" y="8247"/>
                      <a:pt x="0" y="9812"/>
                      <a:pt x="723" y="10659"/>
                    </a:cubicBezTo>
                    <a:cubicBezTo>
                      <a:pt x="1353" y="11403"/>
                      <a:pt x="3027" y="11648"/>
                      <a:pt x="3944" y="11673"/>
                    </a:cubicBezTo>
                    <a:cubicBezTo>
                      <a:pt x="4000" y="11674"/>
                      <a:pt x="4056" y="11675"/>
                      <a:pt x="4112" y="11675"/>
                    </a:cubicBezTo>
                    <a:cubicBezTo>
                      <a:pt x="5664" y="11675"/>
                      <a:pt x="7165" y="11067"/>
                      <a:pt x="8492" y="10261"/>
                    </a:cubicBezTo>
                    <a:cubicBezTo>
                      <a:pt x="9870" y="9427"/>
                      <a:pt x="11103" y="8380"/>
                      <a:pt x="12419" y="7459"/>
                    </a:cubicBezTo>
                    <a:cubicBezTo>
                      <a:pt x="13411" y="6765"/>
                      <a:pt x="14454" y="6138"/>
                      <a:pt x="15404" y="5382"/>
                    </a:cubicBezTo>
                    <a:cubicBezTo>
                      <a:pt x="17182" y="3966"/>
                      <a:pt x="18597" y="2093"/>
                      <a:pt x="19478" y="1"/>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3"/>
              <p:cNvSpPr/>
              <p:nvPr/>
            </p:nvSpPr>
            <p:spPr>
              <a:xfrm rot="-4058924">
                <a:off x="1530258" y="2496362"/>
                <a:ext cx="585766" cy="219289"/>
              </a:xfrm>
              <a:custGeom>
                <a:avLst/>
                <a:gdLst/>
                <a:ahLst/>
                <a:cxnLst/>
                <a:rect l="l" t="t" r="r" b="b"/>
                <a:pathLst>
                  <a:path w="24121" h="9030" extrusionOk="0">
                    <a:moveTo>
                      <a:pt x="8781" y="1"/>
                    </a:moveTo>
                    <a:cubicBezTo>
                      <a:pt x="8041" y="1"/>
                      <a:pt x="7303" y="58"/>
                      <a:pt x="6569" y="186"/>
                    </a:cubicBezTo>
                    <a:cubicBezTo>
                      <a:pt x="5220" y="423"/>
                      <a:pt x="3924" y="896"/>
                      <a:pt x="2654" y="1407"/>
                    </a:cubicBezTo>
                    <a:cubicBezTo>
                      <a:pt x="1840" y="1731"/>
                      <a:pt x="229" y="2400"/>
                      <a:pt x="109" y="3442"/>
                    </a:cubicBezTo>
                    <a:cubicBezTo>
                      <a:pt x="1" y="4355"/>
                      <a:pt x="1346" y="5779"/>
                      <a:pt x="1994" y="6390"/>
                    </a:cubicBezTo>
                    <a:cubicBezTo>
                      <a:pt x="2608" y="6963"/>
                      <a:pt x="3334" y="7394"/>
                      <a:pt x="4057" y="7822"/>
                    </a:cubicBezTo>
                    <a:cubicBezTo>
                      <a:pt x="4771" y="8245"/>
                      <a:pt x="5498" y="8674"/>
                      <a:pt x="6304" y="8873"/>
                    </a:cubicBezTo>
                    <a:cubicBezTo>
                      <a:pt x="6851" y="9006"/>
                      <a:pt x="7416" y="9030"/>
                      <a:pt x="7981" y="9030"/>
                    </a:cubicBezTo>
                    <a:cubicBezTo>
                      <a:pt x="8120" y="9030"/>
                      <a:pt x="8258" y="9028"/>
                      <a:pt x="8397" y="9027"/>
                    </a:cubicBezTo>
                    <a:cubicBezTo>
                      <a:pt x="9733" y="9018"/>
                      <a:pt x="11082" y="9006"/>
                      <a:pt x="12395" y="8736"/>
                    </a:cubicBezTo>
                    <a:cubicBezTo>
                      <a:pt x="15277" y="8138"/>
                      <a:pt x="17743" y="6352"/>
                      <a:pt x="20392" y="5069"/>
                    </a:cubicBezTo>
                    <a:cubicBezTo>
                      <a:pt x="21592" y="4492"/>
                      <a:pt x="22841" y="4010"/>
                      <a:pt x="24121" y="3636"/>
                    </a:cubicBezTo>
                    <a:cubicBezTo>
                      <a:pt x="21147" y="3176"/>
                      <a:pt x="18324" y="2063"/>
                      <a:pt x="15447" y="1187"/>
                    </a:cubicBezTo>
                    <a:cubicBezTo>
                      <a:pt x="13285" y="528"/>
                      <a:pt x="11028" y="1"/>
                      <a:pt x="8781"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32" name="Google Shape;2932;p43"/>
          <p:cNvGrpSpPr/>
          <p:nvPr/>
        </p:nvGrpSpPr>
        <p:grpSpPr>
          <a:xfrm>
            <a:off x="5206233" y="2031742"/>
            <a:ext cx="679598" cy="1340446"/>
            <a:chOff x="5039129" y="2044067"/>
            <a:chExt cx="679598" cy="1340446"/>
          </a:xfrm>
        </p:grpSpPr>
        <p:cxnSp>
          <p:nvCxnSpPr>
            <p:cNvPr id="2933" name="Google Shape;2933;p43"/>
            <p:cNvCxnSpPr/>
            <p:nvPr/>
          </p:nvCxnSpPr>
          <p:spPr>
            <a:xfrm>
              <a:off x="5324463" y="2605113"/>
              <a:ext cx="0" cy="779400"/>
            </a:xfrm>
            <a:prstGeom prst="straightConnector1">
              <a:avLst/>
            </a:prstGeom>
            <a:noFill/>
            <a:ln w="19050" cap="flat" cmpd="sng">
              <a:solidFill>
                <a:schemeClr val="lt1"/>
              </a:solidFill>
              <a:prstDash val="solid"/>
              <a:round/>
              <a:headEnd type="none" w="med" len="med"/>
              <a:tailEnd type="none" w="med" len="med"/>
            </a:ln>
          </p:spPr>
        </p:cxnSp>
        <p:grpSp>
          <p:nvGrpSpPr>
            <p:cNvPr id="2934" name="Google Shape;2934;p43"/>
            <p:cNvGrpSpPr/>
            <p:nvPr/>
          </p:nvGrpSpPr>
          <p:grpSpPr>
            <a:xfrm>
              <a:off x="5039129" y="2044067"/>
              <a:ext cx="679598" cy="811877"/>
              <a:chOff x="1402642" y="2106704"/>
              <a:chExt cx="679598" cy="811877"/>
            </a:xfrm>
          </p:grpSpPr>
          <p:sp>
            <p:nvSpPr>
              <p:cNvPr id="2935" name="Google Shape;2935;p43"/>
              <p:cNvSpPr/>
              <p:nvPr/>
            </p:nvSpPr>
            <p:spPr>
              <a:xfrm rot="-4058924">
                <a:off x="1397575" y="2333215"/>
                <a:ext cx="710006" cy="361742"/>
              </a:xfrm>
              <a:custGeom>
                <a:avLst/>
                <a:gdLst/>
                <a:ahLst/>
                <a:cxnLst/>
                <a:rect l="l" t="t" r="r" b="b"/>
                <a:pathLst>
                  <a:path w="29237" h="14896" extrusionOk="0">
                    <a:moveTo>
                      <a:pt x="22674" y="1"/>
                    </a:moveTo>
                    <a:cubicBezTo>
                      <a:pt x="21321" y="1"/>
                      <a:pt x="19965" y="143"/>
                      <a:pt x="18628" y="345"/>
                    </a:cubicBezTo>
                    <a:cubicBezTo>
                      <a:pt x="12652" y="1250"/>
                      <a:pt x="2575" y="3900"/>
                      <a:pt x="1288" y="5490"/>
                    </a:cubicBezTo>
                    <a:cubicBezTo>
                      <a:pt x="1" y="7084"/>
                      <a:pt x="876" y="8957"/>
                      <a:pt x="1188" y="9812"/>
                    </a:cubicBezTo>
                    <a:cubicBezTo>
                      <a:pt x="1915" y="11798"/>
                      <a:pt x="3028" y="13881"/>
                      <a:pt x="5012" y="14613"/>
                    </a:cubicBezTo>
                    <a:cubicBezTo>
                      <a:pt x="5567" y="14816"/>
                      <a:pt x="6145" y="14896"/>
                      <a:pt x="6732" y="14896"/>
                    </a:cubicBezTo>
                    <a:cubicBezTo>
                      <a:pt x="7670" y="14896"/>
                      <a:pt x="8629" y="14691"/>
                      <a:pt x="9546" y="14458"/>
                    </a:cubicBezTo>
                    <a:cubicBezTo>
                      <a:pt x="15435" y="12980"/>
                      <a:pt x="21065" y="10493"/>
                      <a:pt x="26122" y="7139"/>
                    </a:cubicBezTo>
                    <a:cubicBezTo>
                      <a:pt x="27617" y="6150"/>
                      <a:pt x="29236" y="4680"/>
                      <a:pt x="28913" y="2916"/>
                    </a:cubicBezTo>
                    <a:cubicBezTo>
                      <a:pt x="28601" y="1217"/>
                      <a:pt x="26657" y="382"/>
                      <a:pt x="24946" y="150"/>
                    </a:cubicBezTo>
                    <a:cubicBezTo>
                      <a:pt x="24192" y="46"/>
                      <a:pt x="23434" y="1"/>
                      <a:pt x="22674" y="1"/>
                    </a:cubicBezTo>
                    <a:close/>
                  </a:path>
                </a:pathLst>
              </a:custGeom>
              <a:solidFill>
                <a:srgbClr val="E4A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3"/>
              <p:cNvSpPr/>
              <p:nvPr/>
            </p:nvSpPr>
            <p:spPr>
              <a:xfrm rot="-4059122">
                <a:off x="1431194" y="2290386"/>
                <a:ext cx="670283" cy="407567"/>
              </a:xfrm>
              <a:custGeom>
                <a:avLst/>
                <a:gdLst/>
                <a:ahLst/>
                <a:cxnLst/>
                <a:rect l="l" t="t" r="r" b="b"/>
                <a:pathLst>
                  <a:path w="33348" h="16783" extrusionOk="0">
                    <a:moveTo>
                      <a:pt x="30389" y="2881"/>
                    </a:moveTo>
                    <a:cubicBezTo>
                      <a:pt x="30538" y="3318"/>
                      <a:pt x="30820" y="3758"/>
                      <a:pt x="31152" y="4157"/>
                    </a:cubicBezTo>
                    <a:cubicBezTo>
                      <a:pt x="30866" y="4306"/>
                      <a:pt x="30579" y="4460"/>
                      <a:pt x="30289" y="4605"/>
                    </a:cubicBezTo>
                    <a:cubicBezTo>
                      <a:pt x="29820" y="4119"/>
                      <a:pt x="29467" y="3554"/>
                      <a:pt x="29247" y="2936"/>
                    </a:cubicBezTo>
                    <a:cubicBezTo>
                      <a:pt x="29624" y="2911"/>
                      <a:pt x="30006" y="2898"/>
                      <a:pt x="30389" y="2881"/>
                    </a:cubicBezTo>
                    <a:close/>
                    <a:moveTo>
                      <a:pt x="28877" y="2961"/>
                    </a:moveTo>
                    <a:cubicBezTo>
                      <a:pt x="29043" y="3654"/>
                      <a:pt x="29362" y="4297"/>
                      <a:pt x="29828" y="4833"/>
                    </a:cubicBezTo>
                    <a:cubicBezTo>
                      <a:pt x="29134" y="5173"/>
                      <a:pt x="28428" y="5493"/>
                      <a:pt x="27723" y="5809"/>
                    </a:cubicBezTo>
                    <a:cubicBezTo>
                      <a:pt x="27286" y="4966"/>
                      <a:pt x="26951" y="4086"/>
                      <a:pt x="26751" y="3172"/>
                    </a:cubicBezTo>
                    <a:cubicBezTo>
                      <a:pt x="27457" y="3090"/>
                      <a:pt x="28162" y="3015"/>
                      <a:pt x="28877" y="2961"/>
                    </a:cubicBezTo>
                    <a:close/>
                    <a:moveTo>
                      <a:pt x="26431" y="3210"/>
                    </a:moveTo>
                    <a:cubicBezTo>
                      <a:pt x="26556" y="4186"/>
                      <a:pt x="26821" y="5132"/>
                      <a:pt x="27237" y="6016"/>
                    </a:cubicBezTo>
                    <a:cubicBezTo>
                      <a:pt x="26427" y="6365"/>
                      <a:pt x="25600" y="6698"/>
                      <a:pt x="24774" y="7017"/>
                    </a:cubicBezTo>
                    <a:cubicBezTo>
                      <a:pt x="24210" y="5942"/>
                      <a:pt x="23791" y="4816"/>
                      <a:pt x="23517" y="3642"/>
                    </a:cubicBezTo>
                    <a:cubicBezTo>
                      <a:pt x="24484" y="3479"/>
                      <a:pt x="25456" y="3330"/>
                      <a:pt x="26431" y="3210"/>
                    </a:cubicBezTo>
                    <a:close/>
                    <a:moveTo>
                      <a:pt x="23105" y="3712"/>
                    </a:moveTo>
                    <a:cubicBezTo>
                      <a:pt x="23288" y="4937"/>
                      <a:pt x="23657" y="6125"/>
                      <a:pt x="24205" y="7229"/>
                    </a:cubicBezTo>
                    <a:cubicBezTo>
                      <a:pt x="23268" y="7582"/>
                      <a:pt x="22325" y="7910"/>
                      <a:pt x="21378" y="8234"/>
                    </a:cubicBezTo>
                    <a:cubicBezTo>
                      <a:pt x="20689" y="7009"/>
                      <a:pt x="20224" y="5696"/>
                      <a:pt x="20004" y="4326"/>
                    </a:cubicBezTo>
                    <a:cubicBezTo>
                      <a:pt x="21033" y="4107"/>
                      <a:pt x="22068" y="3895"/>
                      <a:pt x="23105" y="3712"/>
                    </a:cubicBezTo>
                    <a:close/>
                    <a:moveTo>
                      <a:pt x="19767" y="4381"/>
                    </a:moveTo>
                    <a:cubicBezTo>
                      <a:pt x="19929" y="5776"/>
                      <a:pt x="20344" y="7129"/>
                      <a:pt x="21021" y="8362"/>
                    </a:cubicBezTo>
                    <a:cubicBezTo>
                      <a:pt x="20140" y="8661"/>
                      <a:pt x="19268" y="8940"/>
                      <a:pt x="18393" y="9222"/>
                    </a:cubicBezTo>
                    <a:cubicBezTo>
                      <a:pt x="17662" y="7914"/>
                      <a:pt x="17155" y="6503"/>
                      <a:pt x="16936" y="5037"/>
                    </a:cubicBezTo>
                    <a:cubicBezTo>
                      <a:pt x="17877" y="4809"/>
                      <a:pt x="18820" y="4588"/>
                      <a:pt x="19767" y="4381"/>
                    </a:cubicBezTo>
                    <a:close/>
                    <a:moveTo>
                      <a:pt x="16591" y="5123"/>
                    </a:moveTo>
                    <a:cubicBezTo>
                      <a:pt x="16719" y="6618"/>
                      <a:pt x="17143" y="8063"/>
                      <a:pt x="17869" y="9393"/>
                    </a:cubicBezTo>
                    <a:cubicBezTo>
                      <a:pt x="17558" y="9492"/>
                      <a:pt x="17243" y="9600"/>
                      <a:pt x="16931" y="9699"/>
                    </a:cubicBezTo>
                    <a:cubicBezTo>
                      <a:pt x="16482" y="9837"/>
                      <a:pt x="16030" y="9962"/>
                      <a:pt x="15577" y="10094"/>
                    </a:cubicBezTo>
                    <a:cubicBezTo>
                      <a:pt x="14888" y="8724"/>
                      <a:pt x="14345" y="7275"/>
                      <a:pt x="13996" y="5784"/>
                    </a:cubicBezTo>
                    <a:cubicBezTo>
                      <a:pt x="14859" y="5560"/>
                      <a:pt x="15723" y="5336"/>
                      <a:pt x="16591" y="5123"/>
                    </a:cubicBezTo>
                    <a:close/>
                    <a:moveTo>
                      <a:pt x="13642" y="5871"/>
                    </a:moveTo>
                    <a:cubicBezTo>
                      <a:pt x="13875" y="7403"/>
                      <a:pt x="14307" y="8873"/>
                      <a:pt x="14967" y="10272"/>
                    </a:cubicBezTo>
                    <a:cubicBezTo>
                      <a:pt x="14136" y="10518"/>
                      <a:pt x="13298" y="10746"/>
                      <a:pt x="12459" y="10970"/>
                    </a:cubicBezTo>
                    <a:cubicBezTo>
                      <a:pt x="11807" y="9563"/>
                      <a:pt x="11288" y="8101"/>
                      <a:pt x="10940" y="6577"/>
                    </a:cubicBezTo>
                    <a:cubicBezTo>
                      <a:pt x="11840" y="6340"/>
                      <a:pt x="12741" y="6104"/>
                      <a:pt x="13642" y="5871"/>
                    </a:cubicBezTo>
                    <a:close/>
                    <a:moveTo>
                      <a:pt x="10637" y="6656"/>
                    </a:moveTo>
                    <a:cubicBezTo>
                      <a:pt x="10882" y="8193"/>
                      <a:pt x="11284" y="9703"/>
                      <a:pt x="11861" y="11140"/>
                    </a:cubicBezTo>
                    <a:cubicBezTo>
                      <a:pt x="11006" y="11369"/>
                      <a:pt x="10150" y="11585"/>
                      <a:pt x="9291" y="11796"/>
                    </a:cubicBezTo>
                    <a:cubicBezTo>
                      <a:pt x="9171" y="11614"/>
                      <a:pt x="9054" y="11426"/>
                      <a:pt x="8946" y="11236"/>
                    </a:cubicBezTo>
                    <a:cubicBezTo>
                      <a:pt x="8253" y="9998"/>
                      <a:pt x="7942" y="8703"/>
                      <a:pt x="7842" y="7375"/>
                    </a:cubicBezTo>
                    <a:cubicBezTo>
                      <a:pt x="8776" y="7137"/>
                      <a:pt x="9706" y="6897"/>
                      <a:pt x="10637" y="6656"/>
                    </a:cubicBezTo>
                    <a:close/>
                    <a:moveTo>
                      <a:pt x="29133" y="0"/>
                    </a:moveTo>
                    <a:cubicBezTo>
                      <a:pt x="29118" y="0"/>
                      <a:pt x="29102" y="9"/>
                      <a:pt x="29093" y="29"/>
                    </a:cubicBezTo>
                    <a:cubicBezTo>
                      <a:pt x="28794" y="789"/>
                      <a:pt x="28690" y="1578"/>
                      <a:pt x="28769" y="2338"/>
                    </a:cubicBezTo>
                    <a:cubicBezTo>
                      <a:pt x="28055" y="2367"/>
                      <a:pt x="27340" y="2425"/>
                      <a:pt x="26627" y="2492"/>
                    </a:cubicBezTo>
                    <a:cubicBezTo>
                      <a:pt x="26518" y="1748"/>
                      <a:pt x="26489" y="988"/>
                      <a:pt x="26568" y="212"/>
                    </a:cubicBezTo>
                    <a:cubicBezTo>
                      <a:pt x="26573" y="175"/>
                      <a:pt x="26543" y="154"/>
                      <a:pt x="26514" y="154"/>
                    </a:cubicBezTo>
                    <a:cubicBezTo>
                      <a:pt x="26491" y="154"/>
                      <a:pt x="26468" y="168"/>
                      <a:pt x="26464" y="200"/>
                    </a:cubicBezTo>
                    <a:cubicBezTo>
                      <a:pt x="26357" y="972"/>
                      <a:pt x="26328" y="1752"/>
                      <a:pt x="26369" y="2517"/>
                    </a:cubicBezTo>
                    <a:cubicBezTo>
                      <a:pt x="25368" y="2616"/>
                      <a:pt x="24364" y="2753"/>
                      <a:pt x="23363" y="2911"/>
                    </a:cubicBezTo>
                    <a:cubicBezTo>
                      <a:pt x="23218" y="2076"/>
                      <a:pt x="23139" y="1221"/>
                      <a:pt x="23143" y="332"/>
                    </a:cubicBezTo>
                    <a:cubicBezTo>
                      <a:pt x="23143" y="309"/>
                      <a:pt x="23124" y="298"/>
                      <a:pt x="23104" y="298"/>
                    </a:cubicBezTo>
                    <a:cubicBezTo>
                      <a:pt x="23085" y="298"/>
                      <a:pt x="23064" y="309"/>
                      <a:pt x="23059" y="332"/>
                    </a:cubicBezTo>
                    <a:cubicBezTo>
                      <a:pt x="22944" y="1208"/>
                      <a:pt x="22931" y="2093"/>
                      <a:pt x="23009" y="2969"/>
                    </a:cubicBezTo>
                    <a:cubicBezTo>
                      <a:pt x="21976" y="3139"/>
                      <a:pt x="20942" y="3347"/>
                      <a:pt x="19912" y="3567"/>
                    </a:cubicBezTo>
                    <a:cubicBezTo>
                      <a:pt x="19826" y="2562"/>
                      <a:pt x="19854" y="1532"/>
                      <a:pt x="20054" y="482"/>
                    </a:cubicBezTo>
                    <a:cubicBezTo>
                      <a:pt x="20061" y="447"/>
                      <a:pt x="20031" y="426"/>
                      <a:pt x="20003" y="426"/>
                    </a:cubicBezTo>
                    <a:cubicBezTo>
                      <a:pt x="19981" y="426"/>
                      <a:pt x="19959" y="438"/>
                      <a:pt x="19954" y="465"/>
                    </a:cubicBezTo>
                    <a:cubicBezTo>
                      <a:pt x="19730" y="1511"/>
                      <a:pt x="19651" y="2570"/>
                      <a:pt x="19701" y="3617"/>
                    </a:cubicBezTo>
                    <a:cubicBezTo>
                      <a:pt x="18754" y="3824"/>
                      <a:pt x="17812" y="4052"/>
                      <a:pt x="16869" y="4293"/>
                    </a:cubicBezTo>
                    <a:cubicBezTo>
                      <a:pt x="16773" y="3164"/>
                      <a:pt x="16823" y="2018"/>
                      <a:pt x="17085" y="876"/>
                    </a:cubicBezTo>
                    <a:cubicBezTo>
                      <a:pt x="17092" y="845"/>
                      <a:pt x="17068" y="828"/>
                      <a:pt x="17044" y="828"/>
                    </a:cubicBezTo>
                    <a:cubicBezTo>
                      <a:pt x="17024" y="828"/>
                      <a:pt x="17003" y="839"/>
                      <a:pt x="16997" y="863"/>
                    </a:cubicBezTo>
                    <a:cubicBezTo>
                      <a:pt x="16674" y="2034"/>
                      <a:pt x="16528" y="3214"/>
                      <a:pt x="16549" y="4376"/>
                    </a:cubicBezTo>
                    <a:cubicBezTo>
                      <a:pt x="15648" y="4605"/>
                      <a:pt x="14751" y="4862"/>
                      <a:pt x="13854" y="5115"/>
                    </a:cubicBezTo>
                    <a:cubicBezTo>
                      <a:pt x="13626" y="3933"/>
                      <a:pt x="13510" y="2732"/>
                      <a:pt x="13563" y="1528"/>
                    </a:cubicBezTo>
                    <a:cubicBezTo>
                      <a:pt x="13566" y="1486"/>
                      <a:pt x="13529" y="1461"/>
                      <a:pt x="13496" y="1461"/>
                    </a:cubicBezTo>
                    <a:cubicBezTo>
                      <a:pt x="13469" y="1461"/>
                      <a:pt x="13445" y="1476"/>
                      <a:pt x="13443" y="1511"/>
                    </a:cubicBezTo>
                    <a:cubicBezTo>
                      <a:pt x="13377" y="2774"/>
                      <a:pt x="13418" y="4002"/>
                      <a:pt x="13555" y="5198"/>
                    </a:cubicBezTo>
                    <a:cubicBezTo>
                      <a:pt x="12638" y="5456"/>
                      <a:pt x="11724" y="5726"/>
                      <a:pt x="10811" y="6000"/>
                    </a:cubicBezTo>
                    <a:cubicBezTo>
                      <a:pt x="10583" y="4829"/>
                      <a:pt x="10441" y="3629"/>
                      <a:pt x="10420" y="2383"/>
                    </a:cubicBezTo>
                    <a:cubicBezTo>
                      <a:pt x="10420" y="2356"/>
                      <a:pt x="10402" y="2344"/>
                      <a:pt x="10382" y="2344"/>
                    </a:cubicBezTo>
                    <a:cubicBezTo>
                      <a:pt x="10359" y="2344"/>
                      <a:pt x="10334" y="2360"/>
                      <a:pt x="10334" y="2392"/>
                    </a:cubicBezTo>
                    <a:cubicBezTo>
                      <a:pt x="10313" y="3621"/>
                      <a:pt x="10383" y="4858"/>
                      <a:pt x="10549" y="6079"/>
                    </a:cubicBezTo>
                    <a:cubicBezTo>
                      <a:pt x="9631" y="6353"/>
                      <a:pt x="8722" y="6631"/>
                      <a:pt x="7812" y="6909"/>
                    </a:cubicBezTo>
                    <a:cubicBezTo>
                      <a:pt x="7776" y="5930"/>
                      <a:pt x="7842" y="4933"/>
                      <a:pt x="7954" y="3928"/>
                    </a:cubicBezTo>
                    <a:cubicBezTo>
                      <a:pt x="7958" y="3891"/>
                      <a:pt x="7929" y="3869"/>
                      <a:pt x="7901" y="3869"/>
                    </a:cubicBezTo>
                    <a:cubicBezTo>
                      <a:pt x="7879" y="3869"/>
                      <a:pt x="7858" y="3882"/>
                      <a:pt x="7854" y="3912"/>
                    </a:cubicBezTo>
                    <a:cubicBezTo>
                      <a:pt x="7713" y="4941"/>
                      <a:pt x="7584" y="5966"/>
                      <a:pt x="7551" y="6988"/>
                    </a:cubicBezTo>
                    <a:cubicBezTo>
                      <a:pt x="5583" y="7590"/>
                      <a:pt x="3627" y="8188"/>
                      <a:pt x="1701" y="8745"/>
                    </a:cubicBezTo>
                    <a:cubicBezTo>
                      <a:pt x="1670" y="8752"/>
                      <a:pt x="1678" y="8799"/>
                      <a:pt x="1707" y="8799"/>
                    </a:cubicBezTo>
                    <a:cubicBezTo>
                      <a:pt x="1709" y="8799"/>
                      <a:pt x="1711" y="8799"/>
                      <a:pt x="1714" y="8799"/>
                    </a:cubicBezTo>
                    <a:cubicBezTo>
                      <a:pt x="3673" y="8400"/>
                      <a:pt x="5612" y="7935"/>
                      <a:pt x="7538" y="7449"/>
                    </a:cubicBezTo>
                    <a:cubicBezTo>
                      <a:pt x="7538" y="8616"/>
                      <a:pt x="7701" y="9770"/>
                      <a:pt x="8166" y="10903"/>
                    </a:cubicBezTo>
                    <a:cubicBezTo>
                      <a:pt x="8316" y="11261"/>
                      <a:pt x="8494" y="11606"/>
                      <a:pt x="8680" y="11946"/>
                    </a:cubicBezTo>
                    <a:cubicBezTo>
                      <a:pt x="5915" y="12614"/>
                      <a:pt x="3134" y="13200"/>
                      <a:pt x="327" y="13699"/>
                    </a:cubicBezTo>
                    <a:cubicBezTo>
                      <a:pt x="1" y="13754"/>
                      <a:pt x="28" y="14241"/>
                      <a:pt x="339" y="14241"/>
                    </a:cubicBezTo>
                    <a:cubicBezTo>
                      <a:pt x="353" y="14241"/>
                      <a:pt x="369" y="14240"/>
                      <a:pt x="384" y="14238"/>
                    </a:cubicBezTo>
                    <a:cubicBezTo>
                      <a:pt x="3312" y="13839"/>
                      <a:pt x="6214" y="13291"/>
                      <a:pt x="9083" y="12610"/>
                    </a:cubicBezTo>
                    <a:cubicBezTo>
                      <a:pt x="10043" y="14063"/>
                      <a:pt x="11334" y="15322"/>
                      <a:pt x="12646" y="16414"/>
                    </a:cubicBezTo>
                    <a:cubicBezTo>
                      <a:pt x="12687" y="16449"/>
                      <a:pt x="12735" y="16463"/>
                      <a:pt x="12782" y="16463"/>
                    </a:cubicBezTo>
                    <a:cubicBezTo>
                      <a:pt x="12960" y="16463"/>
                      <a:pt x="13135" y="16251"/>
                      <a:pt x="12990" y="16090"/>
                    </a:cubicBezTo>
                    <a:cubicBezTo>
                      <a:pt x="11894" y="14881"/>
                      <a:pt x="10707" y="13752"/>
                      <a:pt x="9744" y="12448"/>
                    </a:cubicBezTo>
                    <a:cubicBezTo>
                      <a:pt x="10549" y="12254"/>
                      <a:pt x="11355" y="12049"/>
                      <a:pt x="12156" y="11834"/>
                    </a:cubicBezTo>
                    <a:cubicBezTo>
                      <a:pt x="12957" y="13619"/>
                      <a:pt x="14033" y="15276"/>
                      <a:pt x="15420" y="16721"/>
                    </a:cubicBezTo>
                    <a:cubicBezTo>
                      <a:pt x="15461" y="16764"/>
                      <a:pt x="15508" y="16782"/>
                      <a:pt x="15555" y="16782"/>
                    </a:cubicBezTo>
                    <a:cubicBezTo>
                      <a:pt x="15716" y="16782"/>
                      <a:pt x="15871" y="16566"/>
                      <a:pt x="15752" y="16405"/>
                    </a:cubicBezTo>
                    <a:cubicBezTo>
                      <a:pt x="14610" y="14881"/>
                      <a:pt x="13601" y="13304"/>
                      <a:pt x="12779" y="11656"/>
                    </a:cubicBezTo>
                    <a:cubicBezTo>
                      <a:pt x="13617" y="11418"/>
                      <a:pt x="14460" y="11190"/>
                      <a:pt x="15295" y="10933"/>
                    </a:cubicBezTo>
                    <a:cubicBezTo>
                      <a:pt x="15748" y="11784"/>
                      <a:pt x="16288" y="12614"/>
                      <a:pt x="16940" y="13415"/>
                    </a:cubicBezTo>
                    <a:cubicBezTo>
                      <a:pt x="17000" y="13490"/>
                      <a:pt x="17076" y="13521"/>
                      <a:pt x="17150" y="13521"/>
                    </a:cubicBezTo>
                    <a:cubicBezTo>
                      <a:pt x="17347" y="13521"/>
                      <a:pt x="17530" y="13304"/>
                      <a:pt x="17379" y="13096"/>
                    </a:cubicBezTo>
                    <a:cubicBezTo>
                      <a:pt x="16848" y="12353"/>
                      <a:pt x="16358" y="11560"/>
                      <a:pt x="15914" y="10742"/>
                    </a:cubicBezTo>
                    <a:cubicBezTo>
                      <a:pt x="16333" y="10609"/>
                      <a:pt x="16761" y="10493"/>
                      <a:pt x="17180" y="10355"/>
                    </a:cubicBezTo>
                    <a:cubicBezTo>
                      <a:pt x="17525" y="10240"/>
                      <a:pt x="17873" y="10106"/>
                      <a:pt x="18222" y="9986"/>
                    </a:cubicBezTo>
                    <a:cubicBezTo>
                      <a:pt x="18596" y="10575"/>
                      <a:pt x="19032" y="11136"/>
                      <a:pt x="19535" y="11660"/>
                    </a:cubicBezTo>
                    <a:cubicBezTo>
                      <a:pt x="19573" y="11700"/>
                      <a:pt x="19618" y="11717"/>
                      <a:pt x="19663" y="11717"/>
                    </a:cubicBezTo>
                    <a:cubicBezTo>
                      <a:pt x="19823" y="11717"/>
                      <a:pt x="19984" y="11505"/>
                      <a:pt x="19858" y="11357"/>
                    </a:cubicBezTo>
                    <a:cubicBezTo>
                      <a:pt x="19443" y="10866"/>
                      <a:pt x="19082" y="10339"/>
                      <a:pt x="18741" y="9799"/>
                    </a:cubicBezTo>
                    <a:cubicBezTo>
                      <a:pt x="19605" y="9500"/>
                      <a:pt x="20464" y="9205"/>
                      <a:pt x="21328" y="8881"/>
                    </a:cubicBezTo>
                    <a:cubicBezTo>
                      <a:pt x="21723" y="9517"/>
                      <a:pt x="22187" y="10119"/>
                      <a:pt x="22731" y="10663"/>
                    </a:cubicBezTo>
                    <a:cubicBezTo>
                      <a:pt x="22758" y="10691"/>
                      <a:pt x="22790" y="10702"/>
                      <a:pt x="22821" y="10702"/>
                    </a:cubicBezTo>
                    <a:cubicBezTo>
                      <a:pt x="22930" y="10702"/>
                      <a:pt x="23039" y="10560"/>
                      <a:pt x="22952" y="10460"/>
                    </a:cubicBezTo>
                    <a:cubicBezTo>
                      <a:pt x="22478" y="9912"/>
                      <a:pt x="22072" y="9334"/>
                      <a:pt x="21698" y="8736"/>
                    </a:cubicBezTo>
                    <a:cubicBezTo>
                      <a:pt x="22611" y="8392"/>
                      <a:pt x="23521" y="8047"/>
                      <a:pt x="24421" y="7670"/>
                    </a:cubicBezTo>
                    <a:cubicBezTo>
                      <a:pt x="24812" y="8379"/>
                      <a:pt x="25276" y="9052"/>
                      <a:pt x="25821" y="9675"/>
                    </a:cubicBezTo>
                    <a:cubicBezTo>
                      <a:pt x="25882" y="9746"/>
                      <a:pt x="25960" y="9775"/>
                      <a:pt x="26036" y="9775"/>
                    </a:cubicBezTo>
                    <a:cubicBezTo>
                      <a:pt x="26239" y="9775"/>
                      <a:pt x="26430" y="9560"/>
                      <a:pt x="26269" y="9351"/>
                    </a:cubicBezTo>
                    <a:cubicBezTo>
                      <a:pt x="25788" y="8728"/>
                      <a:pt x="25368" y="8088"/>
                      <a:pt x="24994" y="7428"/>
                    </a:cubicBezTo>
                    <a:cubicBezTo>
                      <a:pt x="25800" y="7084"/>
                      <a:pt x="26597" y="6727"/>
                      <a:pt x="27386" y="6349"/>
                    </a:cubicBezTo>
                    <a:cubicBezTo>
                      <a:pt x="27718" y="6976"/>
                      <a:pt x="28130" y="7570"/>
                      <a:pt x="28632" y="8113"/>
                    </a:cubicBezTo>
                    <a:cubicBezTo>
                      <a:pt x="28685" y="8171"/>
                      <a:pt x="28751" y="8195"/>
                      <a:pt x="28814" y="8195"/>
                    </a:cubicBezTo>
                    <a:cubicBezTo>
                      <a:pt x="28982" y="8195"/>
                      <a:pt x="29134" y="8022"/>
                      <a:pt x="29002" y="7848"/>
                    </a:cubicBezTo>
                    <a:cubicBezTo>
                      <a:pt x="28582" y="7296"/>
                      <a:pt x="28204" y="6714"/>
                      <a:pt x="27872" y="6112"/>
                    </a:cubicBezTo>
                    <a:cubicBezTo>
                      <a:pt x="28590" y="5759"/>
                      <a:pt x="29304" y="5397"/>
                      <a:pt x="30002" y="5016"/>
                    </a:cubicBezTo>
                    <a:cubicBezTo>
                      <a:pt x="30467" y="5493"/>
                      <a:pt x="31056" y="5880"/>
                      <a:pt x="31763" y="6112"/>
                    </a:cubicBezTo>
                    <a:cubicBezTo>
                      <a:pt x="31786" y="6119"/>
                      <a:pt x="31807" y="6123"/>
                      <a:pt x="31828" y="6123"/>
                    </a:cubicBezTo>
                    <a:cubicBezTo>
                      <a:pt x="32003" y="6123"/>
                      <a:pt x="32093" y="5877"/>
                      <a:pt x="31903" y="5788"/>
                    </a:cubicBezTo>
                    <a:cubicBezTo>
                      <a:pt x="31347" y="5518"/>
                      <a:pt x="30853" y="5173"/>
                      <a:pt x="30438" y="4775"/>
                    </a:cubicBezTo>
                    <a:cubicBezTo>
                      <a:pt x="30721" y="4617"/>
                      <a:pt x="30995" y="4456"/>
                      <a:pt x="31273" y="4293"/>
                    </a:cubicBezTo>
                    <a:cubicBezTo>
                      <a:pt x="31721" y="4800"/>
                      <a:pt x="32223" y="5223"/>
                      <a:pt x="32585" y="5460"/>
                    </a:cubicBezTo>
                    <a:cubicBezTo>
                      <a:pt x="32617" y="5481"/>
                      <a:pt x="32650" y="5490"/>
                      <a:pt x="32681" y="5490"/>
                    </a:cubicBezTo>
                    <a:cubicBezTo>
                      <a:pt x="32817" y="5490"/>
                      <a:pt x="32924" y="5319"/>
                      <a:pt x="32788" y="5211"/>
                    </a:cubicBezTo>
                    <a:cubicBezTo>
                      <a:pt x="32489" y="4966"/>
                      <a:pt x="32028" y="4567"/>
                      <a:pt x="31596" y="4107"/>
                    </a:cubicBezTo>
                    <a:cubicBezTo>
                      <a:pt x="31970" y="3887"/>
                      <a:pt x="32340" y="3659"/>
                      <a:pt x="32701" y="3425"/>
                    </a:cubicBezTo>
                    <a:cubicBezTo>
                      <a:pt x="32750" y="3391"/>
                      <a:pt x="32714" y="3327"/>
                      <a:pt x="32667" y="3327"/>
                    </a:cubicBezTo>
                    <a:cubicBezTo>
                      <a:pt x="32658" y="3327"/>
                      <a:pt x="32648" y="3329"/>
                      <a:pt x="32639" y="3335"/>
                    </a:cubicBezTo>
                    <a:cubicBezTo>
                      <a:pt x="32257" y="3559"/>
                      <a:pt x="31870" y="3774"/>
                      <a:pt x="31485" y="3982"/>
                    </a:cubicBezTo>
                    <a:cubicBezTo>
                      <a:pt x="31169" y="3634"/>
                      <a:pt x="30882" y="3247"/>
                      <a:pt x="30704" y="2865"/>
                    </a:cubicBezTo>
                    <a:cubicBezTo>
                      <a:pt x="31338" y="2842"/>
                      <a:pt x="31975" y="2824"/>
                      <a:pt x="32616" y="2824"/>
                    </a:cubicBezTo>
                    <a:cubicBezTo>
                      <a:pt x="32773" y="2824"/>
                      <a:pt x="32930" y="2825"/>
                      <a:pt x="33087" y="2827"/>
                    </a:cubicBezTo>
                    <a:cubicBezTo>
                      <a:pt x="33088" y="2827"/>
                      <a:pt x="33090" y="2827"/>
                      <a:pt x="33091" y="2827"/>
                    </a:cubicBezTo>
                    <a:cubicBezTo>
                      <a:pt x="33340" y="2827"/>
                      <a:pt x="33347" y="2400"/>
                      <a:pt x="33095" y="2383"/>
                    </a:cubicBezTo>
                    <a:cubicBezTo>
                      <a:pt x="32236" y="2321"/>
                      <a:pt x="31380" y="2304"/>
                      <a:pt x="30521" y="2304"/>
                    </a:cubicBezTo>
                    <a:cubicBezTo>
                      <a:pt x="30467" y="1948"/>
                      <a:pt x="30546" y="1607"/>
                      <a:pt x="30824" y="1308"/>
                    </a:cubicBezTo>
                    <a:cubicBezTo>
                      <a:pt x="30857" y="1275"/>
                      <a:pt x="30822" y="1221"/>
                      <a:pt x="30783" y="1221"/>
                    </a:cubicBezTo>
                    <a:cubicBezTo>
                      <a:pt x="30773" y="1221"/>
                      <a:pt x="30763" y="1225"/>
                      <a:pt x="30753" y="1233"/>
                    </a:cubicBezTo>
                    <a:cubicBezTo>
                      <a:pt x="30393" y="1541"/>
                      <a:pt x="30255" y="1915"/>
                      <a:pt x="30268" y="2304"/>
                    </a:cubicBezTo>
                    <a:cubicBezTo>
                      <a:pt x="29873" y="2308"/>
                      <a:pt x="29475" y="2304"/>
                      <a:pt x="29080" y="2317"/>
                    </a:cubicBezTo>
                    <a:cubicBezTo>
                      <a:pt x="28939" y="1611"/>
                      <a:pt x="28948" y="851"/>
                      <a:pt x="29180" y="66"/>
                    </a:cubicBezTo>
                    <a:cubicBezTo>
                      <a:pt x="29191" y="29"/>
                      <a:pt x="29162" y="0"/>
                      <a:pt x="29133" y="0"/>
                    </a:cubicBezTo>
                    <a:close/>
                  </a:path>
                </a:pathLst>
              </a:custGeom>
              <a:solidFill>
                <a:srgbClr val="DB9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3"/>
              <p:cNvSpPr/>
              <p:nvPr/>
            </p:nvSpPr>
            <p:spPr>
              <a:xfrm rot="-4058924">
                <a:off x="1387189" y="2475004"/>
                <a:ext cx="473038" cy="283546"/>
              </a:xfrm>
              <a:custGeom>
                <a:avLst/>
                <a:gdLst/>
                <a:ahLst/>
                <a:cxnLst/>
                <a:rect l="l" t="t" r="r" b="b"/>
                <a:pathLst>
                  <a:path w="19479" h="11676" extrusionOk="0">
                    <a:moveTo>
                      <a:pt x="19478" y="1"/>
                    </a:moveTo>
                    <a:lnTo>
                      <a:pt x="19478" y="1"/>
                    </a:lnTo>
                    <a:cubicBezTo>
                      <a:pt x="15289" y="777"/>
                      <a:pt x="11094" y="1562"/>
                      <a:pt x="6993" y="2720"/>
                    </a:cubicBezTo>
                    <a:cubicBezTo>
                      <a:pt x="5663" y="3094"/>
                      <a:pt x="4327" y="3517"/>
                      <a:pt x="3143" y="4232"/>
                    </a:cubicBezTo>
                    <a:cubicBezTo>
                      <a:pt x="1955" y="4942"/>
                      <a:pt x="918" y="5980"/>
                      <a:pt x="449" y="7279"/>
                    </a:cubicBezTo>
                    <a:cubicBezTo>
                      <a:pt x="96" y="8247"/>
                      <a:pt x="0" y="9812"/>
                      <a:pt x="723" y="10659"/>
                    </a:cubicBezTo>
                    <a:cubicBezTo>
                      <a:pt x="1353" y="11403"/>
                      <a:pt x="3027" y="11648"/>
                      <a:pt x="3944" y="11673"/>
                    </a:cubicBezTo>
                    <a:cubicBezTo>
                      <a:pt x="4000" y="11674"/>
                      <a:pt x="4056" y="11675"/>
                      <a:pt x="4112" y="11675"/>
                    </a:cubicBezTo>
                    <a:cubicBezTo>
                      <a:pt x="5664" y="11675"/>
                      <a:pt x="7165" y="11067"/>
                      <a:pt x="8492" y="10261"/>
                    </a:cubicBezTo>
                    <a:cubicBezTo>
                      <a:pt x="9870" y="9427"/>
                      <a:pt x="11103" y="8380"/>
                      <a:pt x="12419" y="7459"/>
                    </a:cubicBezTo>
                    <a:cubicBezTo>
                      <a:pt x="13411" y="6765"/>
                      <a:pt x="14454" y="6138"/>
                      <a:pt x="15404" y="5382"/>
                    </a:cubicBezTo>
                    <a:cubicBezTo>
                      <a:pt x="17182" y="3966"/>
                      <a:pt x="18597" y="2093"/>
                      <a:pt x="19478" y="1"/>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3"/>
              <p:cNvSpPr/>
              <p:nvPr/>
            </p:nvSpPr>
            <p:spPr>
              <a:xfrm rot="-4058924">
                <a:off x="1530258" y="2496362"/>
                <a:ext cx="585766" cy="219289"/>
              </a:xfrm>
              <a:custGeom>
                <a:avLst/>
                <a:gdLst/>
                <a:ahLst/>
                <a:cxnLst/>
                <a:rect l="l" t="t" r="r" b="b"/>
                <a:pathLst>
                  <a:path w="24121" h="9030" extrusionOk="0">
                    <a:moveTo>
                      <a:pt x="8781" y="1"/>
                    </a:moveTo>
                    <a:cubicBezTo>
                      <a:pt x="8041" y="1"/>
                      <a:pt x="7303" y="58"/>
                      <a:pt x="6569" y="186"/>
                    </a:cubicBezTo>
                    <a:cubicBezTo>
                      <a:pt x="5220" y="423"/>
                      <a:pt x="3924" y="896"/>
                      <a:pt x="2654" y="1407"/>
                    </a:cubicBezTo>
                    <a:cubicBezTo>
                      <a:pt x="1840" y="1731"/>
                      <a:pt x="229" y="2400"/>
                      <a:pt x="109" y="3442"/>
                    </a:cubicBezTo>
                    <a:cubicBezTo>
                      <a:pt x="1" y="4355"/>
                      <a:pt x="1346" y="5779"/>
                      <a:pt x="1994" y="6390"/>
                    </a:cubicBezTo>
                    <a:cubicBezTo>
                      <a:pt x="2608" y="6963"/>
                      <a:pt x="3334" y="7394"/>
                      <a:pt x="4057" y="7822"/>
                    </a:cubicBezTo>
                    <a:cubicBezTo>
                      <a:pt x="4771" y="8245"/>
                      <a:pt x="5498" y="8674"/>
                      <a:pt x="6304" y="8873"/>
                    </a:cubicBezTo>
                    <a:cubicBezTo>
                      <a:pt x="6851" y="9006"/>
                      <a:pt x="7416" y="9030"/>
                      <a:pt x="7981" y="9030"/>
                    </a:cubicBezTo>
                    <a:cubicBezTo>
                      <a:pt x="8120" y="9030"/>
                      <a:pt x="8258" y="9028"/>
                      <a:pt x="8397" y="9027"/>
                    </a:cubicBezTo>
                    <a:cubicBezTo>
                      <a:pt x="9733" y="9018"/>
                      <a:pt x="11082" y="9006"/>
                      <a:pt x="12395" y="8736"/>
                    </a:cubicBezTo>
                    <a:cubicBezTo>
                      <a:pt x="15277" y="8138"/>
                      <a:pt x="17743" y="6352"/>
                      <a:pt x="20392" y="5069"/>
                    </a:cubicBezTo>
                    <a:cubicBezTo>
                      <a:pt x="21592" y="4492"/>
                      <a:pt x="22841" y="4010"/>
                      <a:pt x="24121" y="3636"/>
                    </a:cubicBezTo>
                    <a:cubicBezTo>
                      <a:pt x="21147" y="3176"/>
                      <a:pt x="18324" y="2063"/>
                      <a:pt x="15447" y="1187"/>
                    </a:cubicBezTo>
                    <a:cubicBezTo>
                      <a:pt x="13285" y="528"/>
                      <a:pt x="11028" y="1"/>
                      <a:pt x="8781"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39" name="Google Shape;2939;p43"/>
          <p:cNvGrpSpPr/>
          <p:nvPr/>
        </p:nvGrpSpPr>
        <p:grpSpPr>
          <a:xfrm>
            <a:off x="7110166" y="1746104"/>
            <a:ext cx="679598" cy="1626646"/>
            <a:chOff x="6653004" y="1758429"/>
            <a:chExt cx="679598" cy="1626646"/>
          </a:xfrm>
        </p:grpSpPr>
        <p:cxnSp>
          <p:nvCxnSpPr>
            <p:cNvPr id="2940" name="Google Shape;2940;p43"/>
            <p:cNvCxnSpPr/>
            <p:nvPr/>
          </p:nvCxnSpPr>
          <p:spPr>
            <a:xfrm>
              <a:off x="6938338" y="2319475"/>
              <a:ext cx="0" cy="1065600"/>
            </a:xfrm>
            <a:prstGeom prst="straightConnector1">
              <a:avLst/>
            </a:prstGeom>
            <a:noFill/>
            <a:ln w="19050" cap="flat" cmpd="sng">
              <a:solidFill>
                <a:schemeClr val="lt1"/>
              </a:solidFill>
              <a:prstDash val="solid"/>
              <a:round/>
              <a:headEnd type="none" w="med" len="med"/>
              <a:tailEnd type="none" w="med" len="med"/>
            </a:ln>
          </p:spPr>
        </p:cxnSp>
        <p:grpSp>
          <p:nvGrpSpPr>
            <p:cNvPr id="2941" name="Google Shape;2941;p43"/>
            <p:cNvGrpSpPr/>
            <p:nvPr/>
          </p:nvGrpSpPr>
          <p:grpSpPr>
            <a:xfrm>
              <a:off x="6653004" y="1758429"/>
              <a:ext cx="679598" cy="811877"/>
              <a:chOff x="1402642" y="2106704"/>
              <a:chExt cx="679598" cy="811877"/>
            </a:xfrm>
          </p:grpSpPr>
          <p:sp>
            <p:nvSpPr>
              <p:cNvPr id="2942" name="Google Shape;2942;p43"/>
              <p:cNvSpPr/>
              <p:nvPr/>
            </p:nvSpPr>
            <p:spPr>
              <a:xfrm rot="-4058924">
                <a:off x="1397575" y="2333215"/>
                <a:ext cx="710006" cy="361742"/>
              </a:xfrm>
              <a:custGeom>
                <a:avLst/>
                <a:gdLst/>
                <a:ahLst/>
                <a:cxnLst/>
                <a:rect l="l" t="t" r="r" b="b"/>
                <a:pathLst>
                  <a:path w="29237" h="14896" extrusionOk="0">
                    <a:moveTo>
                      <a:pt x="22674" y="1"/>
                    </a:moveTo>
                    <a:cubicBezTo>
                      <a:pt x="21321" y="1"/>
                      <a:pt x="19965" y="143"/>
                      <a:pt x="18628" y="345"/>
                    </a:cubicBezTo>
                    <a:cubicBezTo>
                      <a:pt x="12652" y="1250"/>
                      <a:pt x="2575" y="3900"/>
                      <a:pt x="1288" y="5490"/>
                    </a:cubicBezTo>
                    <a:cubicBezTo>
                      <a:pt x="1" y="7084"/>
                      <a:pt x="876" y="8957"/>
                      <a:pt x="1188" y="9812"/>
                    </a:cubicBezTo>
                    <a:cubicBezTo>
                      <a:pt x="1915" y="11798"/>
                      <a:pt x="3028" y="13881"/>
                      <a:pt x="5012" y="14613"/>
                    </a:cubicBezTo>
                    <a:cubicBezTo>
                      <a:pt x="5567" y="14816"/>
                      <a:pt x="6145" y="14896"/>
                      <a:pt x="6732" y="14896"/>
                    </a:cubicBezTo>
                    <a:cubicBezTo>
                      <a:pt x="7670" y="14896"/>
                      <a:pt x="8629" y="14691"/>
                      <a:pt x="9546" y="14458"/>
                    </a:cubicBezTo>
                    <a:cubicBezTo>
                      <a:pt x="15435" y="12980"/>
                      <a:pt x="21065" y="10493"/>
                      <a:pt x="26122" y="7139"/>
                    </a:cubicBezTo>
                    <a:cubicBezTo>
                      <a:pt x="27617" y="6150"/>
                      <a:pt x="29236" y="4680"/>
                      <a:pt x="28913" y="2916"/>
                    </a:cubicBezTo>
                    <a:cubicBezTo>
                      <a:pt x="28601" y="1217"/>
                      <a:pt x="26657" y="382"/>
                      <a:pt x="24946" y="150"/>
                    </a:cubicBezTo>
                    <a:cubicBezTo>
                      <a:pt x="24192" y="46"/>
                      <a:pt x="23434" y="1"/>
                      <a:pt x="22674" y="1"/>
                    </a:cubicBezTo>
                    <a:close/>
                  </a:path>
                </a:pathLst>
              </a:custGeom>
              <a:solidFill>
                <a:srgbClr val="E4A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3"/>
              <p:cNvSpPr/>
              <p:nvPr/>
            </p:nvSpPr>
            <p:spPr>
              <a:xfrm rot="-4059122">
                <a:off x="1431194" y="2290386"/>
                <a:ext cx="670283" cy="407567"/>
              </a:xfrm>
              <a:custGeom>
                <a:avLst/>
                <a:gdLst/>
                <a:ahLst/>
                <a:cxnLst/>
                <a:rect l="l" t="t" r="r" b="b"/>
                <a:pathLst>
                  <a:path w="33348" h="16783" extrusionOk="0">
                    <a:moveTo>
                      <a:pt x="30389" y="2881"/>
                    </a:moveTo>
                    <a:cubicBezTo>
                      <a:pt x="30538" y="3318"/>
                      <a:pt x="30820" y="3758"/>
                      <a:pt x="31152" y="4157"/>
                    </a:cubicBezTo>
                    <a:cubicBezTo>
                      <a:pt x="30866" y="4306"/>
                      <a:pt x="30579" y="4460"/>
                      <a:pt x="30289" y="4605"/>
                    </a:cubicBezTo>
                    <a:cubicBezTo>
                      <a:pt x="29820" y="4119"/>
                      <a:pt x="29467" y="3554"/>
                      <a:pt x="29247" y="2936"/>
                    </a:cubicBezTo>
                    <a:cubicBezTo>
                      <a:pt x="29624" y="2911"/>
                      <a:pt x="30006" y="2898"/>
                      <a:pt x="30389" y="2881"/>
                    </a:cubicBezTo>
                    <a:close/>
                    <a:moveTo>
                      <a:pt x="28877" y="2961"/>
                    </a:moveTo>
                    <a:cubicBezTo>
                      <a:pt x="29043" y="3654"/>
                      <a:pt x="29362" y="4297"/>
                      <a:pt x="29828" y="4833"/>
                    </a:cubicBezTo>
                    <a:cubicBezTo>
                      <a:pt x="29134" y="5173"/>
                      <a:pt x="28428" y="5493"/>
                      <a:pt x="27723" y="5809"/>
                    </a:cubicBezTo>
                    <a:cubicBezTo>
                      <a:pt x="27286" y="4966"/>
                      <a:pt x="26951" y="4086"/>
                      <a:pt x="26751" y="3172"/>
                    </a:cubicBezTo>
                    <a:cubicBezTo>
                      <a:pt x="27457" y="3090"/>
                      <a:pt x="28162" y="3015"/>
                      <a:pt x="28877" y="2961"/>
                    </a:cubicBezTo>
                    <a:close/>
                    <a:moveTo>
                      <a:pt x="26431" y="3210"/>
                    </a:moveTo>
                    <a:cubicBezTo>
                      <a:pt x="26556" y="4186"/>
                      <a:pt x="26821" y="5132"/>
                      <a:pt x="27237" y="6016"/>
                    </a:cubicBezTo>
                    <a:cubicBezTo>
                      <a:pt x="26427" y="6365"/>
                      <a:pt x="25600" y="6698"/>
                      <a:pt x="24774" y="7017"/>
                    </a:cubicBezTo>
                    <a:cubicBezTo>
                      <a:pt x="24210" y="5942"/>
                      <a:pt x="23791" y="4816"/>
                      <a:pt x="23517" y="3642"/>
                    </a:cubicBezTo>
                    <a:cubicBezTo>
                      <a:pt x="24484" y="3479"/>
                      <a:pt x="25456" y="3330"/>
                      <a:pt x="26431" y="3210"/>
                    </a:cubicBezTo>
                    <a:close/>
                    <a:moveTo>
                      <a:pt x="23105" y="3712"/>
                    </a:moveTo>
                    <a:cubicBezTo>
                      <a:pt x="23288" y="4937"/>
                      <a:pt x="23657" y="6125"/>
                      <a:pt x="24205" y="7229"/>
                    </a:cubicBezTo>
                    <a:cubicBezTo>
                      <a:pt x="23268" y="7582"/>
                      <a:pt x="22325" y="7910"/>
                      <a:pt x="21378" y="8234"/>
                    </a:cubicBezTo>
                    <a:cubicBezTo>
                      <a:pt x="20689" y="7009"/>
                      <a:pt x="20224" y="5696"/>
                      <a:pt x="20004" y="4326"/>
                    </a:cubicBezTo>
                    <a:cubicBezTo>
                      <a:pt x="21033" y="4107"/>
                      <a:pt x="22068" y="3895"/>
                      <a:pt x="23105" y="3712"/>
                    </a:cubicBezTo>
                    <a:close/>
                    <a:moveTo>
                      <a:pt x="19767" y="4381"/>
                    </a:moveTo>
                    <a:cubicBezTo>
                      <a:pt x="19929" y="5776"/>
                      <a:pt x="20344" y="7129"/>
                      <a:pt x="21021" y="8362"/>
                    </a:cubicBezTo>
                    <a:cubicBezTo>
                      <a:pt x="20140" y="8661"/>
                      <a:pt x="19268" y="8940"/>
                      <a:pt x="18393" y="9222"/>
                    </a:cubicBezTo>
                    <a:cubicBezTo>
                      <a:pt x="17662" y="7914"/>
                      <a:pt x="17155" y="6503"/>
                      <a:pt x="16936" y="5037"/>
                    </a:cubicBezTo>
                    <a:cubicBezTo>
                      <a:pt x="17877" y="4809"/>
                      <a:pt x="18820" y="4588"/>
                      <a:pt x="19767" y="4381"/>
                    </a:cubicBezTo>
                    <a:close/>
                    <a:moveTo>
                      <a:pt x="16591" y="5123"/>
                    </a:moveTo>
                    <a:cubicBezTo>
                      <a:pt x="16719" y="6618"/>
                      <a:pt x="17143" y="8063"/>
                      <a:pt x="17869" y="9393"/>
                    </a:cubicBezTo>
                    <a:cubicBezTo>
                      <a:pt x="17558" y="9492"/>
                      <a:pt x="17243" y="9600"/>
                      <a:pt x="16931" y="9699"/>
                    </a:cubicBezTo>
                    <a:cubicBezTo>
                      <a:pt x="16482" y="9837"/>
                      <a:pt x="16030" y="9962"/>
                      <a:pt x="15577" y="10094"/>
                    </a:cubicBezTo>
                    <a:cubicBezTo>
                      <a:pt x="14888" y="8724"/>
                      <a:pt x="14345" y="7275"/>
                      <a:pt x="13996" y="5784"/>
                    </a:cubicBezTo>
                    <a:cubicBezTo>
                      <a:pt x="14859" y="5560"/>
                      <a:pt x="15723" y="5336"/>
                      <a:pt x="16591" y="5123"/>
                    </a:cubicBezTo>
                    <a:close/>
                    <a:moveTo>
                      <a:pt x="13642" y="5871"/>
                    </a:moveTo>
                    <a:cubicBezTo>
                      <a:pt x="13875" y="7403"/>
                      <a:pt x="14307" y="8873"/>
                      <a:pt x="14967" y="10272"/>
                    </a:cubicBezTo>
                    <a:cubicBezTo>
                      <a:pt x="14136" y="10518"/>
                      <a:pt x="13298" y="10746"/>
                      <a:pt x="12459" y="10970"/>
                    </a:cubicBezTo>
                    <a:cubicBezTo>
                      <a:pt x="11807" y="9563"/>
                      <a:pt x="11288" y="8101"/>
                      <a:pt x="10940" y="6577"/>
                    </a:cubicBezTo>
                    <a:cubicBezTo>
                      <a:pt x="11840" y="6340"/>
                      <a:pt x="12741" y="6104"/>
                      <a:pt x="13642" y="5871"/>
                    </a:cubicBezTo>
                    <a:close/>
                    <a:moveTo>
                      <a:pt x="10637" y="6656"/>
                    </a:moveTo>
                    <a:cubicBezTo>
                      <a:pt x="10882" y="8193"/>
                      <a:pt x="11284" y="9703"/>
                      <a:pt x="11861" y="11140"/>
                    </a:cubicBezTo>
                    <a:cubicBezTo>
                      <a:pt x="11006" y="11369"/>
                      <a:pt x="10150" y="11585"/>
                      <a:pt x="9291" y="11796"/>
                    </a:cubicBezTo>
                    <a:cubicBezTo>
                      <a:pt x="9171" y="11614"/>
                      <a:pt x="9054" y="11426"/>
                      <a:pt x="8946" y="11236"/>
                    </a:cubicBezTo>
                    <a:cubicBezTo>
                      <a:pt x="8253" y="9998"/>
                      <a:pt x="7942" y="8703"/>
                      <a:pt x="7842" y="7375"/>
                    </a:cubicBezTo>
                    <a:cubicBezTo>
                      <a:pt x="8776" y="7137"/>
                      <a:pt x="9706" y="6897"/>
                      <a:pt x="10637" y="6656"/>
                    </a:cubicBezTo>
                    <a:close/>
                    <a:moveTo>
                      <a:pt x="29133" y="0"/>
                    </a:moveTo>
                    <a:cubicBezTo>
                      <a:pt x="29118" y="0"/>
                      <a:pt x="29102" y="9"/>
                      <a:pt x="29093" y="29"/>
                    </a:cubicBezTo>
                    <a:cubicBezTo>
                      <a:pt x="28794" y="789"/>
                      <a:pt x="28690" y="1578"/>
                      <a:pt x="28769" y="2338"/>
                    </a:cubicBezTo>
                    <a:cubicBezTo>
                      <a:pt x="28055" y="2367"/>
                      <a:pt x="27340" y="2425"/>
                      <a:pt x="26627" y="2492"/>
                    </a:cubicBezTo>
                    <a:cubicBezTo>
                      <a:pt x="26518" y="1748"/>
                      <a:pt x="26489" y="988"/>
                      <a:pt x="26568" y="212"/>
                    </a:cubicBezTo>
                    <a:cubicBezTo>
                      <a:pt x="26573" y="175"/>
                      <a:pt x="26543" y="154"/>
                      <a:pt x="26514" y="154"/>
                    </a:cubicBezTo>
                    <a:cubicBezTo>
                      <a:pt x="26491" y="154"/>
                      <a:pt x="26468" y="168"/>
                      <a:pt x="26464" y="200"/>
                    </a:cubicBezTo>
                    <a:cubicBezTo>
                      <a:pt x="26357" y="972"/>
                      <a:pt x="26328" y="1752"/>
                      <a:pt x="26369" y="2517"/>
                    </a:cubicBezTo>
                    <a:cubicBezTo>
                      <a:pt x="25368" y="2616"/>
                      <a:pt x="24364" y="2753"/>
                      <a:pt x="23363" y="2911"/>
                    </a:cubicBezTo>
                    <a:cubicBezTo>
                      <a:pt x="23218" y="2076"/>
                      <a:pt x="23139" y="1221"/>
                      <a:pt x="23143" y="332"/>
                    </a:cubicBezTo>
                    <a:cubicBezTo>
                      <a:pt x="23143" y="309"/>
                      <a:pt x="23124" y="298"/>
                      <a:pt x="23104" y="298"/>
                    </a:cubicBezTo>
                    <a:cubicBezTo>
                      <a:pt x="23085" y="298"/>
                      <a:pt x="23064" y="309"/>
                      <a:pt x="23059" y="332"/>
                    </a:cubicBezTo>
                    <a:cubicBezTo>
                      <a:pt x="22944" y="1208"/>
                      <a:pt x="22931" y="2093"/>
                      <a:pt x="23009" y="2969"/>
                    </a:cubicBezTo>
                    <a:cubicBezTo>
                      <a:pt x="21976" y="3139"/>
                      <a:pt x="20942" y="3347"/>
                      <a:pt x="19912" y="3567"/>
                    </a:cubicBezTo>
                    <a:cubicBezTo>
                      <a:pt x="19826" y="2562"/>
                      <a:pt x="19854" y="1532"/>
                      <a:pt x="20054" y="482"/>
                    </a:cubicBezTo>
                    <a:cubicBezTo>
                      <a:pt x="20061" y="447"/>
                      <a:pt x="20031" y="426"/>
                      <a:pt x="20003" y="426"/>
                    </a:cubicBezTo>
                    <a:cubicBezTo>
                      <a:pt x="19981" y="426"/>
                      <a:pt x="19959" y="438"/>
                      <a:pt x="19954" y="465"/>
                    </a:cubicBezTo>
                    <a:cubicBezTo>
                      <a:pt x="19730" y="1511"/>
                      <a:pt x="19651" y="2570"/>
                      <a:pt x="19701" y="3617"/>
                    </a:cubicBezTo>
                    <a:cubicBezTo>
                      <a:pt x="18754" y="3824"/>
                      <a:pt x="17812" y="4052"/>
                      <a:pt x="16869" y="4293"/>
                    </a:cubicBezTo>
                    <a:cubicBezTo>
                      <a:pt x="16773" y="3164"/>
                      <a:pt x="16823" y="2018"/>
                      <a:pt x="17085" y="876"/>
                    </a:cubicBezTo>
                    <a:cubicBezTo>
                      <a:pt x="17092" y="845"/>
                      <a:pt x="17068" y="828"/>
                      <a:pt x="17044" y="828"/>
                    </a:cubicBezTo>
                    <a:cubicBezTo>
                      <a:pt x="17024" y="828"/>
                      <a:pt x="17003" y="839"/>
                      <a:pt x="16997" y="863"/>
                    </a:cubicBezTo>
                    <a:cubicBezTo>
                      <a:pt x="16674" y="2034"/>
                      <a:pt x="16528" y="3214"/>
                      <a:pt x="16549" y="4376"/>
                    </a:cubicBezTo>
                    <a:cubicBezTo>
                      <a:pt x="15648" y="4605"/>
                      <a:pt x="14751" y="4862"/>
                      <a:pt x="13854" y="5115"/>
                    </a:cubicBezTo>
                    <a:cubicBezTo>
                      <a:pt x="13626" y="3933"/>
                      <a:pt x="13510" y="2732"/>
                      <a:pt x="13563" y="1528"/>
                    </a:cubicBezTo>
                    <a:cubicBezTo>
                      <a:pt x="13566" y="1486"/>
                      <a:pt x="13529" y="1461"/>
                      <a:pt x="13496" y="1461"/>
                    </a:cubicBezTo>
                    <a:cubicBezTo>
                      <a:pt x="13469" y="1461"/>
                      <a:pt x="13445" y="1476"/>
                      <a:pt x="13443" y="1511"/>
                    </a:cubicBezTo>
                    <a:cubicBezTo>
                      <a:pt x="13377" y="2774"/>
                      <a:pt x="13418" y="4002"/>
                      <a:pt x="13555" y="5198"/>
                    </a:cubicBezTo>
                    <a:cubicBezTo>
                      <a:pt x="12638" y="5456"/>
                      <a:pt x="11724" y="5726"/>
                      <a:pt x="10811" y="6000"/>
                    </a:cubicBezTo>
                    <a:cubicBezTo>
                      <a:pt x="10583" y="4829"/>
                      <a:pt x="10441" y="3629"/>
                      <a:pt x="10420" y="2383"/>
                    </a:cubicBezTo>
                    <a:cubicBezTo>
                      <a:pt x="10420" y="2356"/>
                      <a:pt x="10402" y="2344"/>
                      <a:pt x="10382" y="2344"/>
                    </a:cubicBezTo>
                    <a:cubicBezTo>
                      <a:pt x="10359" y="2344"/>
                      <a:pt x="10334" y="2360"/>
                      <a:pt x="10334" y="2392"/>
                    </a:cubicBezTo>
                    <a:cubicBezTo>
                      <a:pt x="10313" y="3621"/>
                      <a:pt x="10383" y="4858"/>
                      <a:pt x="10549" y="6079"/>
                    </a:cubicBezTo>
                    <a:cubicBezTo>
                      <a:pt x="9631" y="6353"/>
                      <a:pt x="8722" y="6631"/>
                      <a:pt x="7812" y="6909"/>
                    </a:cubicBezTo>
                    <a:cubicBezTo>
                      <a:pt x="7776" y="5930"/>
                      <a:pt x="7842" y="4933"/>
                      <a:pt x="7954" y="3928"/>
                    </a:cubicBezTo>
                    <a:cubicBezTo>
                      <a:pt x="7958" y="3891"/>
                      <a:pt x="7929" y="3869"/>
                      <a:pt x="7901" y="3869"/>
                    </a:cubicBezTo>
                    <a:cubicBezTo>
                      <a:pt x="7879" y="3869"/>
                      <a:pt x="7858" y="3882"/>
                      <a:pt x="7854" y="3912"/>
                    </a:cubicBezTo>
                    <a:cubicBezTo>
                      <a:pt x="7713" y="4941"/>
                      <a:pt x="7584" y="5966"/>
                      <a:pt x="7551" y="6988"/>
                    </a:cubicBezTo>
                    <a:cubicBezTo>
                      <a:pt x="5583" y="7590"/>
                      <a:pt x="3627" y="8188"/>
                      <a:pt x="1701" y="8745"/>
                    </a:cubicBezTo>
                    <a:cubicBezTo>
                      <a:pt x="1670" y="8752"/>
                      <a:pt x="1678" y="8799"/>
                      <a:pt x="1707" y="8799"/>
                    </a:cubicBezTo>
                    <a:cubicBezTo>
                      <a:pt x="1709" y="8799"/>
                      <a:pt x="1711" y="8799"/>
                      <a:pt x="1714" y="8799"/>
                    </a:cubicBezTo>
                    <a:cubicBezTo>
                      <a:pt x="3673" y="8400"/>
                      <a:pt x="5612" y="7935"/>
                      <a:pt x="7538" y="7449"/>
                    </a:cubicBezTo>
                    <a:cubicBezTo>
                      <a:pt x="7538" y="8616"/>
                      <a:pt x="7701" y="9770"/>
                      <a:pt x="8166" y="10903"/>
                    </a:cubicBezTo>
                    <a:cubicBezTo>
                      <a:pt x="8316" y="11261"/>
                      <a:pt x="8494" y="11606"/>
                      <a:pt x="8680" y="11946"/>
                    </a:cubicBezTo>
                    <a:cubicBezTo>
                      <a:pt x="5915" y="12614"/>
                      <a:pt x="3134" y="13200"/>
                      <a:pt x="327" y="13699"/>
                    </a:cubicBezTo>
                    <a:cubicBezTo>
                      <a:pt x="1" y="13754"/>
                      <a:pt x="28" y="14241"/>
                      <a:pt x="339" y="14241"/>
                    </a:cubicBezTo>
                    <a:cubicBezTo>
                      <a:pt x="353" y="14241"/>
                      <a:pt x="369" y="14240"/>
                      <a:pt x="384" y="14238"/>
                    </a:cubicBezTo>
                    <a:cubicBezTo>
                      <a:pt x="3312" y="13839"/>
                      <a:pt x="6214" y="13291"/>
                      <a:pt x="9083" y="12610"/>
                    </a:cubicBezTo>
                    <a:cubicBezTo>
                      <a:pt x="10043" y="14063"/>
                      <a:pt x="11334" y="15322"/>
                      <a:pt x="12646" y="16414"/>
                    </a:cubicBezTo>
                    <a:cubicBezTo>
                      <a:pt x="12687" y="16449"/>
                      <a:pt x="12735" y="16463"/>
                      <a:pt x="12782" y="16463"/>
                    </a:cubicBezTo>
                    <a:cubicBezTo>
                      <a:pt x="12960" y="16463"/>
                      <a:pt x="13135" y="16251"/>
                      <a:pt x="12990" y="16090"/>
                    </a:cubicBezTo>
                    <a:cubicBezTo>
                      <a:pt x="11894" y="14881"/>
                      <a:pt x="10707" y="13752"/>
                      <a:pt x="9744" y="12448"/>
                    </a:cubicBezTo>
                    <a:cubicBezTo>
                      <a:pt x="10549" y="12254"/>
                      <a:pt x="11355" y="12049"/>
                      <a:pt x="12156" y="11834"/>
                    </a:cubicBezTo>
                    <a:cubicBezTo>
                      <a:pt x="12957" y="13619"/>
                      <a:pt x="14033" y="15276"/>
                      <a:pt x="15420" y="16721"/>
                    </a:cubicBezTo>
                    <a:cubicBezTo>
                      <a:pt x="15461" y="16764"/>
                      <a:pt x="15508" y="16782"/>
                      <a:pt x="15555" y="16782"/>
                    </a:cubicBezTo>
                    <a:cubicBezTo>
                      <a:pt x="15716" y="16782"/>
                      <a:pt x="15871" y="16566"/>
                      <a:pt x="15752" y="16405"/>
                    </a:cubicBezTo>
                    <a:cubicBezTo>
                      <a:pt x="14610" y="14881"/>
                      <a:pt x="13601" y="13304"/>
                      <a:pt x="12779" y="11656"/>
                    </a:cubicBezTo>
                    <a:cubicBezTo>
                      <a:pt x="13617" y="11418"/>
                      <a:pt x="14460" y="11190"/>
                      <a:pt x="15295" y="10933"/>
                    </a:cubicBezTo>
                    <a:cubicBezTo>
                      <a:pt x="15748" y="11784"/>
                      <a:pt x="16288" y="12614"/>
                      <a:pt x="16940" y="13415"/>
                    </a:cubicBezTo>
                    <a:cubicBezTo>
                      <a:pt x="17000" y="13490"/>
                      <a:pt x="17076" y="13521"/>
                      <a:pt x="17150" y="13521"/>
                    </a:cubicBezTo>
                    <a:cubicBezTo>
                      <a:pt x="17347" y="13521"/>
                      <a:pt x="17530" y="13304"/>
                      <a:pt x="17379" y="13096"/>
                    </a:cubicBezTo>
                    <a:cubicBezTo>
                      <a:pt x="16848" y="12353"/>
                      <a:pt x="16358" y="11560"/>
                      <a:pt x="15914" y="10742"/>
                    </a:cubicBezTo>
                    <a:cubicBezTo>
                      <a:pt x="16333" y="10609"/>
                      <a:pt x="16761" y="10493"/>
                      <a:pt x="17180" y="10355"/>
                    </a:cubicBezTo>
                    <a:cubicBezTo>
                      <a:pt x="17525" y="10240"/>
                      <a:pt x="17873" y="10106"/>
                      <a:pt x="18222" y="9986"/>
                    </a:cubicBezTo>
                    <a:cubicBezTo>
                      <a:pt x="18596" y="10575"/>
                      <a:pt x="19032" y="11136"/>
                      <a:pt x="19535" y="11660"/>
                    </a:cubicBezTo>
                    <a:cubicBezTo>
                      <a:pt x="19573" y="11700"/>
                      <a:pt x="19618" y="11717"/>
                      <a:pt x="19663" y="11717"/>
                    </a:cubicBezTo>
                    <a:cubicBezTo>
                      <a:pt x="19823" y="11717"/>
                      <a:pt x="19984" y="11505"/>
                      <a:pt x="19858" y="11357"/>
                    </a:cubicBezTo>
                    <a:cubicBezTo>
                      <a:pt x="19443" y="10866"/>
                      <a:pt x="19082" y="10339"/>
                      <a:pt x="18741" y="9799"/>
                    </a:cubicBezTo>
                    <a:cubicBezTo>
                      <a:pt x="19605" y="9500"/>
                      <a:pt x="20464" y="9205"/>
                      <a:pt x="21328" y="8881"/>
                    </a:cubicBezTo>
                    <a:cubicBezTo>
                      <a:pt x="21723" y="9517"/>
                      <a:pt x="22187" y="10119"/>
                      <a:pt x="22731" y="10663"/>
                    </a:cubicBezTo>
                    <a:cubicBezTo>
                      <a:pt x="22758" y="10691"/>
                      <a:pt x="22790" y="10702"/>
                      <a:pt x="22821" y="10702"/>
                    </a:cubicBezTo>
                    <a:cubicBezTo>
                      <a:pt x="22930" y="10702"/>
                      <a:pt x="23039" y="10560"/>
                      <a:pt x="22952" y="10460"/>
                    </a:cubicBezTo>
                    <a:cubicBezTo>
                      <a:pt x="22478" y="9912"/>
                      <a:pt x="22072" y="9334"/>
                      <a:pt x="21698" y="8736"/>
                    </a:cubicBezTo>
                    <a:cubicBezTo>
                      <a:pt x="22611" y="8392"/>
                      <a:pt x="23521" y="8047"/>
                      <a:pt x="24421" y="7670"/>
                    </a:cubicBezTo>
                    <a:cubicBezTo>
                      <a:pt x="24812" y="8379"/>
                      <a:pt x="25276" y="9052"/>
                      <a:pt x="25821" y="9675"/>
                    </a:cubicBezTo>
                    <a:cubicBezTo>
                      <a:pt x="25882" y="9746"/>
                      <a:pt x="25960" y="9775"/>
                      <a:pt x="26036" y="9775"/>
                    </a:cubicBezTo>
                    <a:cubicBezTo>
                      <a:pt x="26239" y="9775"/>
                      <a:pt x="26430" y="9560"/>
                      <a:pt x="26269" y="9351"/>
                    </a:cubicBezTo>
                    <a:cubicBezTo>
                      <a:pt x="25788" y="8728"/>
                      <a:pt x="25368" y="8088"/>
                      <a:pt x="24994" y="7428"/>
                    </a:cubicBezTo>
                    <a:cubicBezTo>
                      <a:pt x="25800" y="7084"/>
                      <a:pt x="26597" y="6727"/>
                      <a:pt x="27386" y="6349"/>
                    </a:cubicBezTo>
                    <a:cubicBezTo>
                      <a:pt x="27718" y="6976"/>
                      <a:pt x="28130" y="7570"/>
                      <a:pt x="28632" y="8113"/>
                    </a:cubicBezTo>
                    <a:cubicBezTo>
                      <a:pt x="28685" y="8171"/>
                      <a:pt x="28751" y="8195"/>
                      <a:pt x="28814" y="8195"/>
                    </a:cubicBezTo>
                    <a:cubicBezTo>
                      <a:pt x="28982" y="8195"/>
                      <a:pt x="29134" y="8022"/>
                      <a:pt x="29002" y="7848"/>
                    </a:cubicBezTo>
                    <a:cubicBezTo>
                      <a:pt x="28582" y="7296"/>
                      <a:pt x="28204" y="6714"/>
                      <a:pt x="27872" y="6112"/>
                    </a:cubicBezTo>
                    <a:cubicBezTo>
                      <a:pt x="28590" y="5759"/>
                      <a:pt x="29304" y="5397"/>
                      <a:pt x="30002" y="5016"/>
                    </a:cubicBezTo>
                    <a:cubicBezTo>
                      <a:pt x="30467" y="5493"/>
                      <a:pt x="31056" y="5880"/>
                      <a:pt x="31763" y="6112"/>
                    </a:cubicBezTo>
                    <a:cubicBezTo>
                      <a:pt x="31786" y="6119"/>
                      <a:pt x="31807" y="6123"/>
                      <a:pt x="31828" y="6123"/>
                    </a:cubicBezTo>
                    <a:cubicBezTo>
                      <a:pt x="32003" y="6123"/>
                      <a:pt x="32093" y="5877"/>
                      <a:pt x="31903" y="5788"/>
                    </a:cubicBezTo>
                    <a:cubicBezTo>
                      <a:pt x="31347" y="5518"/>
                      <a:pt x="30853" y="5173"/>
                      <a:pt x="30438" y="4775"/>
                    </a:cubicBezTo>
                    <a:cubicBezTo>
                      <a:pt x="30721" y="4617"/>
                      <a:pt x="30995" y="4456"/>
                      <a:pt x="31273" y="4293"/>
                    </a:cubicBezTo>
                    <a:cubicBezTo>
                      <a:pt x="31721" y="4800"/>
                      <a:pt x="32223" y="5223"/>
                      <a:pt x="32585" y="5460"/>
                    </a:cubicBezTo>
                    <a:cubicBezTo>
                      <a:pt x="32617" y="5481"/>
                      <a:pt x="32650" y="5490"/>
                      <a:pt x="32681" y="5490"/>
                    </a:cubicBezTo>
                    <a:cubicBezTo>
                      <a:pt x="32817" y="5490"/>
                      <a:pt x="32924" y="5319"/>
                      <a:pt x="32788" y="5211"/>
                    </a:cubicBezTo>
                    <a:cubicBezTo>
                      <a:pt x="32489" y="4966"/>
                      <a:pt x="32028" y="4567"/>
                      <a:pt x="31596" y="4107"/>
                    </a:cubicBezTo>
                    <a:cubicBezTo>
                      <a:pt x="31970" y="3887"/>
                      <a:pt x="32340" y="3659"/>
                      <a:pt x="32701" y="3425"/>
                    </a:cubicBezTo>
                    <a:cubicBezTo>
                      <a:pt x="32750" y="3391"/>
                      <a:pt x="32714" y="3327"/>
                      <a:pt x="32667" y="3327"/>
                    </a:cubicBezTo>
                    <a:cubicBezTo>
                      <a:pt x="32658" y="3327"/>
                      <a:pt x="32648" y="3329"/>
                      <a:pt x="32639" y="3335"/>
                    </a:cubicBezTo>
                    <a:cubicBezTo>
                      <a:pt x="32257" y="3559"/>
                      <a:pt x="31870" y="3774"/>
                      <a:pt x="31485" y="3982"/>
                    </a:cubicBezTo>
                    <a:cubicBezTo>
                      <a:pt x="31169" y="3634"/>
                      <a:pt x="30882" y="3247"/>
                      <a:pt x="30704" y="2865"/>
                    </a:cubicBezTo>
                    <a:cubicBezTo>
                      <a:pt x="31338" y="2842"/>
                      <a:pt x="31975" y="2824"/>
                      <a:pt x="32616" y="2824"/>
                    </a:cubicBezTo>
                    <a:cubicBezTo>
                      <a:pt x="32773" y="2824"/>
                      <a:pt x="32930" y="2825"/>
                      <a:pt x="33087" y="2827"/>
                    </a:cubicBezTo>
                    <a:cubicBezTo>
                      <a:pt x="33088" y="2827"/>
                      <a:pt x="33090" y="2827"/>
                      <a:pt x="33091" y="2827"/>
                    </a:cubicBezTo>
                    <a:cubicBezTo>
                      <a:pt x="33340" y="2827"/>
                      <a:pt x="33347" y="2400"/>
                      <a:pt x="33095" y="2383"/>
                    </a:cubicBezTo>
                    <a:cubicBezTo>
                      <a:pt x="32236" y="2321"/>
                      <a:pt x="31380" y="2304"/>
                      <a:pt x="30521" y="2304"/>
                    </a:cubicBezTo>
                    <a:cubicBezTo>
                      <a:pt x="30467" y="1948"/>
                      <a:pt x="30546" y="1607"/>
                      <a:pt x="30824" y="1308"/>
                    </a:cubicBezTo>
                    <a:cubicBezTo>
                      <a:pt x="30857" y="1275"/>
                      <a:pt x="30822" y="1221"/>
                      <a:pt x="30783" y="1221"/>
                    </a:cubicBezTo>
                    <a:cubicBezTo>
                      <a:pt x="30773" y="1221"/>
                      <a:pt x="30763" y="1225"/>
                      <a:pt x="30753" y="1233"/>
                    </a:cubicBezTo>
                    <a:cubicBezTo>
                      <a:pt x="30393" y="1541"/>
                      <a:pt x="30255" y="1915"/>
                      <a:pt x="30268" y="2304"/>
                    </a:cubicBezTo>
                    <a:cubicBezTo>
                      <a:pt x="29873" y="2308"/>
                      <a:pt x="29475" y="2304"/>
                      <a:pt x="29080" y="2317"/>
                    </a:cubicBezTo>
                    <a:cubicBezTo>
                      <a:pt x="28939" y="1611"/>
                      <a:pt x="28948" y="851"/>
                      <a:pt x="29180" y="66"/>
                    </a:cubicBezTo>
                    <a:cubicBezTo>
                      <a:pt x="29191" y="29"/>
                      <a:pt x="29162" y="0"/>
                      <a:pt x="29133" y="0"/>
                    </a:cubicBezTo>
                    <a:close/>
                  </a:path>
                </a:pathLst>
              </a:custGeom>
              <a:solidFill>
                <a:srgbClr val="DB9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3"/>
              <p:cNvSpPr/>
              <p:nvPr/>
            </p:nvSpPr>
            <p:spPr>
              <a:xfrm rot="-4058924">
                <a:off x="1387189" y="2475004"/>
                <a:ext cx="473038" cy="283546"/>
              </a:xfrm>
              <a:custGeom>
                <a:avLst/>
                <a:gdLst/>
                <a:ahLst/>
                <a:cxnLst/>
                <a:rect l="l" t="t" r="r" b="b"/>
                <a:pathLst>
                  <a:path w="19479" h="11676" extrusionOk="0">
                    <a:moveTo>
                      <a:pt x="19478" y="1"/>
                    </a:moveTo>
                    <a:lnTo>
                      <a:pt x="19478" y="1"/>
                    </a:lnTo>
                    <a:cubicBezTo>
                      <a:pt x="15289" y="777"/>
                      <a:pt x="11094" y="1562"/>
                      <a:pt x="6993" y="2720"/>
                    </a:cubicBezTo>
                    <a:cubicBezTo>
                      <a:pt x="5663" y="3094"/>
                      <a:pt x="4327" y="3517"/>
                      <a:pt x="3143" y="4232"/>
                    </a:cubicBezTo>
                    <a:cubicBezTo>
                      <a:pt x="1955" y="4942"/>
                      <a:pt x="918" y="5980"/>
                      <a:pt x="449" y="7279"/>
                    </a:cubicBezTo>
                    <a:cubicBezTo>
                      <a:pt x="96" y="8247"/>
                      <a:pt x="0" y="9812"/>
                      <a:pt x="723" y="10659"/>
                    </a:cubicBezTo>
                    <a:cubicBezTo>
                      <a:pt x="1353" y="11403"/>
                      <a:pt x="3027" y="11648"/>
                      <a:pt x="3944" y="11673"/>
                    </a:cubicBezTo>
                    <a:cubicBezTo>
                      <a:pt x="4000" y="11674"/>
                      <a:pt x="4056" y="11675"/>
                      <a:pt x="4112" y="11675"/>
                    </a:cubicBezTo>
                    <a:cubicBezTo>
                      <a:pt x="5664" y="11675"/>
                      <a:pt x="7165" y="11067"/>
                      <a:pt x="8492" y="10261"/>
                    </a:cubicBezTo>
                    <a:cubicBezTo>
                      <a:pt x="9870" y="9427"/>
                      <a:pt x="11103" y="8380"/>
                      <a:pt x="12419" y="7459"/>
                    </a:cubicBezTo>
                    <a:cubicBezTo>
                      <a:pt x="13411" y="6765"/>
                      <a:pt x="14454" y="6138"/>
                      <a:pt x="15404" y="5382"/>
                    </a:cubicBezTo>
                    <a:cubicBezTo>
                      <a:pt x="17182" y="3966"/>
                      <a:pt x="18597" y="2093"/>
                      <a:pt x="19478" y="1"/>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3"/>
              <p:cNvSpPr/>
              <p:nvPr/>
            </p:nvSpPr>
            <p:spPr>
              <a:xfrm rot="-4058924">
                <a:off x="1530258" y="2496362"/>
                <a:ext cx="585766" cy="219289"/>
              </a:xfrm>
              <a:custGeom>
                <a:avLst/>
                <a:gdLst/>
                <a:ahLst/>
                <a:cxnLst/>
                <a:rect l="l" t="t" r="r" b="b"/>
                <a:pathLst>
                  <a:path w="24121" h="9030" extrusionOk="0">
                    <a:moveTo>
                      <a:pt x="8781" y="1"/>
                    </a:moveTo>
                    <a:cubicBezTo>
                      <a:pt x="8041" y="1"/>
                      <a:pt x="7303" y="58"/>
                      <a:pt x="6569" y="186"/>
                    </a:cubicBezTo>
                    <a:cubicBezTo>
                      <a:pt x="5220" y="423"/>
                      <a:pt x="3924" y="896"/>
                      <a:pt x="2654" y="1407"/>
                    </a:cubicBezTo>
                    <a:cubicBezTo>
                      <a:pt x="1840" y="1731"/>
                      <a:pt x="229" y="2400"/>
                      <a:pt x="109" y="3442"/>
                    </a:cubicBezTo>
                    <a:cubicBezTo>
                      <a:pt x="1" y="4355"/>
                      <a:pt x="1346" y="5779"/>
                      <a:pt x="1994" y="6390"/>
                    </a:cubicBezTo>
                    <a:cubicBezTo>
                      <a:pt x="2608" y="6963"/>
                      <a:pt x="3334" y="7394"/>
                      <a:pt x="4057" y="7822"/>
                    </a:cubicBezTo>
                    <a:cubicBezTo>
                      <a:pt x="4771" y="8245"/>
                      <a:pt x="5498" y="8674"/>
                      <a:pt x="6304" y="8873"/>
                    </a:cubicBezTo>
                    <a:cubicBezTo>
                      <a:pt x="6851" y="9006"/>
                      <a:pt x="7416" y="9030"/>
                      <a:pt x="7981" y="9030"/>
                    </a:cubicBezTo>
                    <a:cubicBezTo>
                      <a:pt x="8120" y="9030"/>
                      <a:pt x="8258" y="9028"/>
                      <a:pt x="8397" y="9027"/>
                    </a:cubicBezTo>
                    <a:cubicBezTo>
                      <a:pt x="9733" y="9018"/>
                      <a:pt x="11082" y="9006"/>
                      <a:pt x="12395" y="8736"/>
                    </a:cubicBezTo>
                    <a:cubicBezTo>
                      <a:pt x="15277" y="8138"/>
                      <a:pt x="17743" y="6352"/>
                      <a:pt x="20392" y="5069"/>
                    </a:cubicBezTo>
                    <a:cubicBezTo>
                      <a:pt x="21592" y="4492"/>
                      <a:pt x="22841" y="4010"/>
                      <a:pt x="24121" y="3636"/>
                    </a:cubicBezTo>
                    <a:cubicBezTo>
                      <a:pt x="21147" y="3176"/>
                      <a:pt x="18324" y="2063"/>
                      <a:pt x="15447" y="1187"/>
                    </a:cubicBezTo>
                    <a:cubicBezTo>
                      <a:pt x="13285" y="528"/>
                      <a:pt x="11028" y="1"/>
                      <a:pt x="8781"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2946" name="Google Shape;2946;p43"/>
          <p:cNvCxnSpPr/>
          <p:nvPr/>
        </p:nvCxnSpPr>
        <p:spPr>
          <a:xfrm>
            <a:off x="984313" y="3376150"/>
            <a:ext cx="7219500" cy="0"/>
          </a:xfrm>
          <a:prstGeom prst="straightConnector1">
            <a:avLst/>
          </a:prstGeom>
          <a:noFill/>
          <a:ln w="19050" cap="flat" cmpd="sng">
            <a:solidFill>
              <a:schemeClr val="lt1"/>
            </a:solidFill>
            <a:prstDash val="solid"/>
            <a:round/>
            <a:headEnd type="none" w="med" len="med"/>
            <a:tailEnd type="none" w="med" len="med"/>
          </a:ln>
        </p:spPr>
      </p:cxnSp>
      <p:sp>
        <p:nvSpPr>
          <p:cNvPr id="2947" name="Google Shape;2947;p43"/>
          <p:cNvSpPr txBox="1"/>
          <p:nvPr/>
        </p:nvSpPr>
        <p:spPr>
          <a:xfrm>
            <a:off x="868888" y="3479950"/>
            <a:ext cx="1600800" cy="5685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None/>
            </a:pPr>
            <a:r>
              <a:rPr lang="en" sz="1100">
                <a:solidFill>
                  <a:schemeClr val="lt1"/>
                </a:solidFill>
                <a:latin typeface="Roboto Condensed Light"/>
                <a:ea typeface="Roboto Condensed Light"/>
                <a:cs typeface="Roboto Condensed Light"/>
                <a:sym typeface="Roboto Condensed Light"/>
              </a:rPr>
              <a:t>Mercury is the closest planet to the Sun and is only a bit larger than our Moon</a:t>
            </a:r>
            <a:endParaRPr sz="1100">
              <a:solidFill>
                <a:schemeClr val="lt1"/>
              </a:solidFill>
              <a:latin typeface="Roboto Condensed Light"/>
              <a:ea typeface="Roboto Condensed Light"/>
              <a:cs typeface="Roboto Condensed Light"/>
              <a:sym typeface="Roboto Condensed Light"/>
            </a:endParaRPr>
          </a:p>
        </p:txBody>
      </p:sp>
      <p:sp>
        <p:nvSpPr>
          <p:cNvPr id="2948" name="Google Shape;2948;p43"/>
          <p:cNvSpPr txBox="1"/>
          <p:nvPr/>
        </p:nvSpPr>
        <p:spPr>
          <a:xfrm>
            <a:off x="2841700" y="3479950"/>
            <a:ext cx="1600800" cy="5685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SzPts val="1100"/>
              <a:buNone/>
            </a:pPr>
            <a:r>
              <a:rPr lang="en" sz="1100">
                <a:solidFill>
                  <a:schemeClr val="lt1"/>
                </a:solidFill>
                <a:latin typeface="Roboto Condensed Light"/>
                <a:ea typeface="Roboto Condensed Light"/>
                <a:cs typeface="Roboto Condensed Light"/>
                <a:sym typeface="Roboto Condensed Light"/>
              </a:rPr>
              <a:t>Despite being red, Mars is actually a cold place. It’s full of iron oxide dust</a:t>
            </a:r>
            <a:endParaRPr sz="1100">
              <a:solidFill>
                <a:schemeClr val="lt1"/>
              </a:solidFill>
              <a:latin typeface="Roboto Condensed Light"/>
              <a:ea typeface="Roboto Condensed Light"/>
              <a:cs typeface="Roboto Condensed Light"/>
              <a:sym typeface="Roboto Condensed Light"/>
            </a:endParaRPr>
          </a:p>
        </p:txBody>
      </p:sp>
      <p:sp>
        <p:nvSpPr>
          <p:cNvPr id="2949" name="Google Shape;2949;p43"/>
          <p:cNvSpPr txBox="1"/>
          <p:nvPr/>
        </p:nvSpPr>
        <p:spPr>
          <a:xfrm>
            <a:off x="6674000" y="3479950"/>
            <a:ext cx="1601100" cy="5685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SzPts val="1100"/>
              <a:buNone/>
            </a:pPr>
            <a:r>
              <a:rPr lang="en" sz="1100">
                <a:solidFill>
                  <a:schemeClr val="lt1"/>
                </a:solidFill>
                <a:latin typeface="Roboto Condensed Light"/>
                <a:ea typeface="Roboto Condensed Light"/>
                <a:cs typeface="Roboto Condensed Light"/>
                <a:sym typeface="Roboto Condensed Light"/>
              </a:rPr>
              <a:t>Saturn is the ringed one. It’s composed mostly of hydrogen and helium</a:t>
            </a:r>
            <a:endParaRPr sz="1100">
              <a:solidFill>
                <a:schemeClr val="lt1"/>
              </a:solidFill>
              <a:latin typeface="Roboto Condensed Light"/>
              <a:ea typeface="Roboto Condensed Light"/>
              <a:cs typeface="Roboto Condensed Light"/>
              <a:sym typeface="Roboto Condensed Light"/>
            </a:endParaRPr>
          </a:p>
        </p:txBody>
      </p:sp>
      <p:sp>
        <p:nvSpPr>
          <p:cNvPr id="2950" name="Google Shape;2950;p43"/>
          <p:cNvSpPr txBox="1"/>
          <p:nvPr/>
        </p:nvSpPr>
        <p:spPr>
          <a:xfrm>
            <a:off x="1306928" y="1341000"/>
            <a:ext cx="897600" cy="2979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None/>
            </a:pPr>
            <a:r>
              <a:rPr lang="en" sz="2400">
                <a:solidFill>
                  <a:schemeClr val="lt1"/>
                </a:solidFill>
                <a:latin typeface="Mystery Quest"/>
                <a:ea typeface="Mystery Quest"/>
                <a:cs typeface="Mystery Quest"/>
                <a:sym typeface="Mystery Quest"/>
              </a:rPr>
              <a:t>15%</a:t>
            </a:r>
            <a:endParaRPr sz="2400">
              <a:solidFill>
                <a:schemeClr val="lt1"/>
              </a:solidFill>
              <a:latin typeface="Mystery Quest"/>
              <a:ea typeface="Mystery Quest"/>
              <a:cs typeface="Mystery Quest"/>
              <a:sym typeface="Mystery Quest"/>
            </a:endParaRPr>
          </a:p>
        </p:txBody>
      </p:sp>
      <p:sp>
        <p:nvSpPr>
          <p:cNvPr id="2951" name="Google Shape;2951;p43"/>
          <p:cNvSpPr txBox="1"/>
          <p:nvPr/>
        </p:nvSpPr>
        <p:spPr>
          <a:xfrm>
            <a:off x="3210839" y="1341000"/>
            <a:ext cx="897600" cy="2979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SzPts val="1100"/>
              <a:buNone/>
            </a:pPr>
            <a:r>
              <a:rPr lang="en" sz="2400">
                <a:solidFill>
                  <a:schemeClr val="lt1"/>
                </a:solidFill>
                <a:latin typeface="Mystery Quest"/>
                <a:ea typeface="Mystery Quest"/>
                <a:cs typeface="Mystery Quest"/>
                <a:sym typeface="Mystery Quest"/>
              </a:rPr>
              <a:t>10%</a:t>
            </a:r>
            <a:endParaRPr sz="2400">
              <a:solidFill>
                <a:schemeClr val="lt1"/>
              </a:solidFill>
              <a:latin typeface="Mystery Quest"/>
              <a:ea typeface="Mystery Quest"/>
              <a:cs typeface="Mystery Quest"/>
              <a:sym typeface="Mystery Quest"/>
            </a:endParaRPr>
          </a:p>
        </p:txBody>
      </p:sp>
      <p:sp>
        <p:nvSpPr>
          <p:cNvPr id="2952" name="Google Shape;2952;p43"/>
          <p:cNvSpPr txBox="1"/>
          <p:nvPr/>
        </p:nvSpPr>
        <p:spPr>
          <a:xfrm>
            <a:off x="7018704" y="1341000"/>
            <a:ext cx="897600" cy="2979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SzPts val="1100"/>
              <a:buNone/>
            </a:pPr>
            <a:r>
              <a:rPr lang="en" sz="2400">
                <a:solidFill>
                  <a:schemeClr val="lt1"/>
                </a:solidFill>
                <a:latin typeface="Mystery Quest"/>
                <a:ea typeface="Mystery Quest"/>
                <a:cs typeface="Mystery Quest"/>
                <a:sym typeface="Mystery Quest"/>
              </a:rPr>
              <a:t>50%</a:t>
            </a:r>
            <a:endParaRPr sz="2400">
              <a:solidFill>
                <a:schemeClr val="lt1"/>
              </a:solidFill>
              <a:latin typeface="Mystery Quest"/>
              <a:ea typeface="Mystery Quest"/>
              <a:cs typeface="Mystery Quest"/>
              <a:sym typeface="Mystery Quest"/>
            </a:endParaRPr>
          </a:p>
        </p:txBody>
      </p:sp>
      <p:sp>
        <p:nvSpPr>
          <p:cNvPr id="2953" name="Google Shape;2953;p43"/>
          <p:cNvSpPr txBox="1"/>
          <p:nvPr/>
        </p:nvSpPr>
        <p:spPr>
          <a:xfrm>
            <a:off x="4770400" y="3479950"/>
            <a:ext cx="1600800" cy="5685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SzPts val="1100"/>
              <a:buNone/>
            </a:pPr>
            <a:r>
              <a:rPr lang="en" sz="1100">
                <a:solidFill>
                  <a:schemeClr val="lt1"/>
                </a:solidFill>
                <a:latin typeface="Roboto Condensed Light"/>
                <a:ea typeface="Roboto Condensed Light"/>
                <a:cs typeface="Roboto Condensed Light"/>
                <a:sym typeface="Roboto Condensed Light"/>
              </a:rPr>
              <a:t>Neptune is the farthest planet from the Sun and the fourth-largest by diameter</a:t>
            </a:r>
            <a:endParaRPr sz="1100">
              <a:solidFill>
                <a:schemeClr val="lt1"/>
              </a:solidFill>
              <a:latin typeface="Roboto Condensed Light"/>
              <a:ea typeface="Roboto Condensed Light"/>
              <a:cs typeface="Roboto Condensed Light"/>
              <a:sym typeface="Roboto Condensed Light"/>
            </a:endParaRPr>
          </a:p>
        </p:txBody>
      </p:sp>
      <p:sp>
        <p:nvSpPr>
          <p:cNvPr id="2954" name="Google Shape;2954;p43"/>
          <p:cNvSpPr txBox="1"/>
          <p:nvPr/>
        </p:nvSpPr>
        <p:spPr>
          <a:xfrm>
            <a:off x="5114775" y="1341000"/>
            <a:ext cx="897600" cy="2979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SzPts val="1100"/>
              <a:buNone/>
            </a:pPr>
            <a:r>
              <a:rPr lang="en" sz="2400">
                <a:solidFill>
                  <a:schemeClr val="lt1"/>
                </a:solidFill>
                <a:latin typeface="Mystery Quest"/>
                <a:ea typeface="Mystery Quest"/>
                <a:cs typeface="Mystery Quest"/>
                <a:sym typeface="Mystery Quest"/>
              </a:rPr>
              <a:t>25%</a:t>
            </a:r>
            <a:endParaRPr sz="2400">
              <a:solidFill>
                <a:schemeClr val="lt1"/>
              </a:solidFill>
              <a:latin typeface="Mystery Quest"/>
              <a:ea typeface="Mystery Quest"/>
              <a:cs typeface="Mystery Quest"/>
              <a:sym typeface="Mystery Quest"/>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1018"/>
        <p:cNvGrpSpPr/>
        <p:nvPr/>
      </p:nvGrpSpPr>
      <p:grpSpPr>
        <a:xfrm>
          <a:off x="0" y="0"/>
          <a:ext cx="0" cy="0"/>
          <a:chOff x="0" y="0"/>
          <a:chExt cx="0" cy="0"/>
        </a:xfrm>
      </p:grpSpPr>
      <p:sp>
        <p:nvSpPr>
          <p:cNvPr id="1019" name="Google Shape;1019;p26"/>
          <p:cNvSpPr/>
          <p:nvPr/>
        </p:nvSpPr>
        <p:spPr>
          <a:xfrm>
            <a:off x="2308275" y="3714750"/>
            <a:ext cx="1595700" cy="132000"/>
          </a:xfrm>
          <a:prstGeom prst="ellipse">
            <a:avLst/>
          </a:prstGeom>
          <a:solidFill>
            <a:srgbClr val="434343">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6"/>
          <p:cNvSpPr txBox="1">
            <a:spLocks noGrp="1"/>
          </p:cNvSpPr>
          <p:nvPr>
            <p:ph type="ctrTitle"/>
          </p:nvPr>
        </p:nvSpPr>
        <p:spPr>
          <a:xfrm>
            <a:off x="5345125" y="2209038"/>
            <a:ext cx="3079500" cy="320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4800"/>
              <a:t>Whoa!</a:t>
            </a:r>
            <a:endParaRPr sz="4800"/>
          </a:p>
        </p:txBody>
      </p:sp>
      <p:sp>
        <p:nvSpPr>
          <p:cNvPr id="1021" name="Google Shape;1021;p26"/>
          <p:cNvSpPr txBox="1">
            <a:spLocks noGrp="1"/>
          </p:cNvSpPr>
          <p:nvPr>
            <p:ph type="subTitle" idx="1"/>
          </p:nvPr>
        </p:nvSpPr>
        <p:spPr>
          <a:xfrm>
            <a:off x="5345125" y="2431063"/>
            <a:ext cx="3079500" cy="503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200"/>
              <a:t>It could be the part of the presentation where you can introduce yourself, write your email…</a:t>
            </a:r>
            <a:endParaRPr sz="1200"/>
          </a:p>
        </p:txBody>
      </p:sp>
      <p:grpSp>
        <p:nvGrpSpPr>
          <p:cNvPr id="1022" name="Google Shape;1022;p26"/>
          <p:cNvGrpSpPr/>
          <p:nvPr/>
        </p:nvGrpSpPr>
        <p:grpSpPr>
          <a:xfrm>
            <a:off x="2308225" y="1907536"/>
            <a:ext cx="1595805" cy="1906576"/>
            <a:chOff x="2018075" y="2323173"/>
            <a:chExt cx="1595805" cy="1906576"/>
          </a:xfrm>
        </p:grpSpPr>
        <p:grpSp>
          <p:nvGrpSpPr>
            <p:cNvPr id="1023" name="Google Shape;1023;p26"/>
            <p:cNvGrpSpPr/>
            <p:nvPr/>
          </p:nvGrpSpPr>
          <p:grpSpPr>
            <a:xfrm>
              <a:off x="2435319" y="3605757"/>
              <a:ext cx="738876" cy="623992"/>
              <a:chOff x="2435319" y="3605757"/>
              <a:chExt cx="738876" cy="623992"/>
            </a:xfrm>
          </p:grpSpPr>
          <p:grpSp>
            <p:nvGrpSpPr>
              <p:cNvPr id="1024" name="Google Shape;1024;p26"/>
              <p:cNvGrpSpPr/>
              <p:nvPr/>
            </p:nvGrpSpPr>
            <p:grpSpPr>
              <a:xfrm>
                <a:off x="2501367" y="3826720"/>
                <a:ext cx="606644" cy="403029"/>
                <a:chOff x="2501367" y="3826720"/>
                <a:chExt cx="606644" cy="403029"/>
              </a:xfrm>
            </p:grpSpPr>
            <p:sp>
              <p:nvSpPr>
                <p:cNvPr id="1025" name="Google Shape;1025;p26"/>
                <p:cNvSpPr/>
                <p:nvPr/>
              </p:nvSpPr>
              <p:spPr>
                <a:xfrm>
                  <a:off x="2599698" y="3826720"/>
                  <a:ext cx="50800" cy="403029"/>
                </a:xfrm>
                <a:custGeom>
                  <a:avLst/>
                  <a:gdLst/>
                  <a:ahLst/>
                  <a:cxnLst/>
                  <a:rect l="l" t="t" r="r" b="b"/>
                  <a:pathLst>
                    <a:path w="1476" h="11710" extrusionOk="0">
                      <a:moveTo>
                        <a:pt x="1" y="738"/>
                      </a:moveTo>
                      <a:cubicBezTo>
                        <a:pt x="1" y="330"/>
                        <a:pt x="330" y="1"/>
                        <a:pt x="738" y="1"/>
                      </a:cubicBezTo>
                      <a:cubicBezTo>
                        <a:pt x="1146" y="1"/>
                        <a:pt x="1475" y="330"/>
                        <a:pt x="1475" y="738"/>
                      </a:cubicBezTo>
                      <a:lnTo>
                        <a:pt x="1475" y="10972"/>
                      </a:lnTo>
                      <a:cubicBezTo>
                        <a:pt x="1475" y="11379"/>
                        <a:pt x="1146" y="11709"/>
                        <a:pt x="738" y="11709"/>
                      </a:cubicBezTo>
                      <a:cubicBezTo>
                        <a:pt x="330" y="11709"/>
                        <a:pt x="1" y="11379"/>
                        <a:pt x="1" y="109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6"/>
                <p:cNvSpPr/>
                <p:nvPr/>
              </p:nvSpPr>
              <p:spPr>
                <a:xfrm>
                  <a:off x="2501367" y="4019977"/>
                  <a:ext cx="152263" cy="182550"/>
                </a:xfrm>
                <a:custGeom>
                  <a:avLst/>
                  <a:gdLst/>
                  <a:ahLst/>
                  <a:cxnLst/>
                  <a:rect l="l" t="t" r="r" b="b"/>
                  <a:pathLst>
                    <a:path w="4424" h="5304" extrusionOk="0">
                      <a:moveTo>
                        <a:pt x="1414" y="4919"/>
                      </a:moveTo>
                      <a:cubicBezTo>
                        <a:pt x="1172" y="5243"/>
                        <a:pt x="710" y="5303"/>
                        <a:pt x="387" y="5061"/>
                      </a:cubicBezTo>
                      <a:cubicBezTo>
                        <a:pt x="64" y="4814"/>
                        <a:pt x="0" y="4354"/>
                        <a:pt x="246" y="4034"/>
                      </a:cubicBezTo>
                      <a:lnTo>
                        <a:pt x="3013" y="388"/>
                      </a:lnTo>
                      <a:cubicBezTo>
                        <a:pt x="3255" y="65"/>
                        <a:pt x="3717" y="1"/>
                        <a:pt x="4040" y="246"/>
                      </a:cubicBezTo>
                      <a:cubicBezTo>
                        <a:pt x="4363" y="492"/>
                        <a:pt x="4424" y="950"/>
                        <a:pt x="4181" y="12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6"/>
                <p:cNvSpPr/>
                <p:nvPr/>
              </p:nvSpPr>
              <p:spPr>
                <a:xfrm>
                  <a:off x="2596600" y="4019977"/>
                  <a:ext cx="152263" cy="182550"/>
                </a:xfrm>
                <a:custGeom>
                  <a:avLst/>
                  <a:gdLst/>
                  <a:ahLst/>
                  <a:cxnLst/>
                  <a:rect l="l" t="t" r="r" b="b"/>
                  <a:pathLst>
                    <a:path w="4424" h="5304" extrusionOk="0">
                      <a:moveTo>
                        <a:pt x="4177" y="4034"/>
                      </a:moveTo>
                      <a:cubicBezTo>
                        <a:pt x="4424" y="4354"/>
                        <a:pt x="4359" y="4814"/>
                        <a:pt x="4036" y="5061"/>
                      </a:cubicBezTo>
                      <a:cubicBezTo>
                        <a:pt x="3713" y="5303"/>
                        <a:pt x="3256" y="5243"/>
                        <a:pt x="3010" y="4919"/>
                      </a:cubicBezTo>
                      <a:lnTo>
                        <a:pt x="246" y="1273"/>
                      </a:lnTo>
                      <a:cubicBezTo>
                        <a:pt x="0" y="950"/>
                        <a:pt x="64" y="492"/>
                        <a:pt x="387" y="246"/>
                      </a:cubicBezTo>
                      <a:cubicBezTo>
                        <a:pt x="707" y="1"/>
                        <a:pt x="1168" y="65"/>
                        <a:pt x="1414" y="3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6"/>
                <p:cNvSpPr/>
                <p:nvPr/>
              </p:nvSpPr>
              <p:spPr>
                <a:xfrm>
                  <a:off x="2959017" y="3826720"/>
                  <a:ext cx="50663" cy="403029"/>
                </a:xfrm>
                <a:custGeom>
                  <a:avLst/>
                  <a:gdLst/>
                  <a:ahLst/>
                  <a:cxnLst/>
                  <a:rect l="l" t="t" r="r" b="b"/>
                  <a:pathLst>
                    <a:path w="1472" h="11710" extrusionOk="0">
                      <a:moveTo>
                        <a:pt x="1471" y="738"/>
                      </a:moveTo>
                      <a:cubicBezTo>
                        <a:pt x="1471" y="330"/>
                        <a:pt x="1141" y="1"/>
                        <a:pt x="734" y="1"/>
                      </a:cubicBezTo>
                      <a:cubicBezTo>
                        <a:pt x="326" y="1"/>
                        <a:pt x="0" y="330"/>
                        <a:pt x="0" y="738"/>
                      </a:cubicBezTo>
                      <a:lnTo>
                        <a:pt x="0" y="10972"/>
                      </a:lnTo>
                      <a:cubicBezTo>
                        <a:pt x="0" y="11379"/>
                        <a:pt x="326" y="11709"/>
                        <a:pt x="734" y="11709"/>
                      </a:cubicBezTo>
                      <a:cubicBezTo>
                        <a:pt x="1141" y="11709"/>
                        <a:pt x="1471" y="11379"/>
                        <a:pt x="1471" y="109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6"/>
                <p:cNvSpPr/>
                <p:nvPr/>
              </p:nvSpPr>
              <p:spPr>
                <a:xfrm>
                  <a:off x="2955748" y="4019977"/>
                  <a:ext cx="152263" cy="182550"/>
                </a:xfrm>
                <a:custGeom>
                  <a:avLst/>
                  <a:gdLst/>
                  <a:ahLst/>
                  <a:cxnLst/>
                  <a:rect l="l" t="t" r="r" b="b"/>
                  <a:pathLst>
                    <a:path w="4424" h="5304" extrusionOk="0">
                      <a:moveTo>
                        <a:pt x="3010" y="4919"/>
                      </a:moveTo>
                      <a:cubicBezTo>
                        <a:pt x="3256" y="5243"/>
                        <a:pt x="3717" y="5303"/>
                        <a:pt x="4040" y="5061"/>
                      </a:cubicBezTo>
                      <a:cubicBezTo>
                        <a:pt x="4360" y="4814"/>
                        <a:pt x="4424" y="4354"/>
                        <a:pt x="4178" y="4034"/>
                      </a:cubicBezTo>
                      <a:lnTo>
                        <a:pt x="1414" y="388"/>
                      </a:lnTo>
                      <a:cubicBezTo>
                        <a:pt x="1169" y="65"/>
                        <a:pt x="711" y="1"/>
                        <a:pt x="388" y="246"/>
                      </a:cubicBezTo>
                      <a:cubicBezTo>
                        <a:pt x="64" y="492"/>
                        <a:pt x="1" y="950"/>
                        <a:pt x="246" y="12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6"/>
                <p:cNvSpPr/>
                <p:nvPr/>
              </p:nvSpPr>
              <p:spPr>
                <a:xfrm>
                  <a:off x="2860617" y="4019977"/>
                  <a:ext cx="152297" cy="182550"/>
                </a:xfrm>
                <a:custGeom>
                  <a:avLst/>
                  <a:gdLst/>
                  <a:ahLst/>
                  <a:cxnLst/>
                  <a:rect l="l" t="t" r="r" b="b"/>
                  <a:pathLst>
                    <a:path w="4425" h="5304" extrusionOk="0">
                      <a:moveTo>
                        <a:pt x="243" y="4034"/>
                      </a:moveTo>
                      <a:cubicBezTo>
                        <a:pt x="1" y="4354"/>
                        <a:pt x="61" y="4814"/>
                        <a:pt x="384" y="5061"/>
                      </a:cubicBezTo>
                      <a:cubicBezTo>
                        <a:pt x="708" y="5303"/>
                        <a:pt x="1169" y="5243"/>
                        <a:pt x="1411" y="4919"/>
                      </a:cubicBezTo>
                      <a:lnTo>
                        <a:pt x="4178" y="1273"/>
                      </a:lnTo>
                      <a:cubicBezTo>
                        <a:pt x="4424" y="950"/>
                        <a:pt x="4360" y="492"/>
                        <a:pt x="4037" y="246"/>
                      </a:cubicBezTo>
                      <a:cubicBezTo>
                        <a:pt x="3714" y="1"/>
                        <a:pt x="3257" y="65"/>
                        <a:pt x="3010" y="3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 name="Google Shape;1031;p26"/>
              <p:cNvSpPr/>
              <p:nvPr/>
            </p:nvSpPr>
            <p:spPr>
              <a:xfrm>
                <a:off x="2435319" y="3605757"/>
                <a:ext cx="379694" cy="379866"/>
              </a:xfrm>
              <a:custGeom>
                <a:avLst/>
                <a:gdLst/>
                <a:ahLst/>
                <a:cxnLst/>
                <a:rect l="l" t="t" r="r" b="b"/>
                <a:pathLst>
                  <a:path w="11032" h="11037" extrusionOk="0">
                    <a:moveTo>
                      <a:pt x="5514" y="11036"/>
                    </a:moveTo>
                    <a:cubicBezTo>
                      <a:pt x="8554" y="11036"/>
                      <a:pt x="11032" y="8555"/>
                      <a:pt x="11032" y="5518"/>
                    </a:cubicBezTo>
                    <a:cubicBezTo>
                      <a:pt x="11032" y="2479"/>
                      <a:pt x="8554" y="1"/>
                      <a:pt x="5514" y="1"/>
                    </a:cubicBezTo>
                    <a:cubicBezTo>
                      <a:pt x="2477" y="1"/>
                      <a:pt x="0" y="2479"/>
                      <a:pt x="0" y="5518"/>
                    </a:cubicBezTo>
                    <a:cubicBezTo>
                      <a:pt x="0" y="8555"/>
                      <a:pt x="2477" y="11036"/>
                      <a:pt x="5514" y="110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6"/>
              <p:cNvSpPr/>
              <p:nvPr/>
            </p:nvSpPr>
            <p:spPr>
              <a:xfrm>
                <a:off x="2794467" y="3605757"/>
                <a:ext cx="379728" cy="379866"/>
              </a:xfrm>
              <a:custGeom>
                <a:avLst/>
                <a:gdLst/>
                <a:ahLst/>
                <a:cxnLst/>
                <a:rect l="l" t="t" r="r" b="b"/>
                <a:pathLst>
                  <a:path w="11033" h="11037" extrusionOk="0">
                    <a:moveTo>
                      <a:pt x="5515" y="11036"/>
                    </a:moveTo>
                    <a:cubicBezTo>
                      <a:pt x="8555" y="11036"/>
                      <a:pt x="11032" y="8555"/>
                      <a:pt x="11032" y="5518"/>
                    </a:cubicBezTo>
                    <a:cubicBezTo>
                      <a:pt x="11032" y="2479"/>
                      <a:pt x="8555" y="1"/>
                      <a:pt x="5515" y="1"/>
                    </a:cubicBezTo>
                    <a:cubicBezTo>
                      <a:pt x="2478" y="1"/>
                      <a:pt x="1" y="2479"/>
                      <a:pt x="1" y="5518"/>
                    </a:cubicBezTo>
                    <a:cubicBezTo>
                      <a:pt x="1" y="8555"/>
                      <a:pt x="2478" y="11036"/>
                      <a:pt x="5515" y="110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 name="Google Shape;1033;p26"/>
            <p:cNvGrpSpPr/>
            <p:nvPr/>
          </p:nvGrpSpPr>
          <p:grpSpPr>
            <a:xfrm>
              <a:off x="2018075" y="3177632"/>
              <a:ext cx="1595805" cy="525383"/>
              <a:chOff x="2018075" y="3177632"/>
              <a:chExt cx="1595805" cy="525383"/>
            </a:xfrm>
          </p:grpSpPr>
          <p:sp>
            <p:nvSpPr>
              <p:cNvPr id="1034" name="Google Shape;1034;p26"/>
              <p:cNvSpPr/>
              <p:nvPr/>
            </p:nvSpPr>
            <p:spPr>
              <a:xfrm>
                <a:off x="3122948" y="3177632"/>
                <a:ext cx="490931" cy="525383"/>
              </a:xfrm>
              <a:custGeom>
                <a:avLst/>
                <a:gdLst/>
                <a:ahLst/>
                <a:cxnLst/>
                <a:rect l="l" t="t" r="r" b="b"/>
                <a:pathLst>
                  <a:path w="14264" h="15265" extrusionOk="0">
                    <a:moveTo>
                      <a:pt x="14223" y="9303"/>
                    </a:moveTo>
                    <a:lnTo>
                      <a:pt x="14223" y="9303"/>
                    </a:lnTo>
                    <a:cubicBezTo>
                      <a:pt x="14264" y="9649"/>
                      <a:pt x="14210" y="10013"/>
                      <a:pt x="14048" y="10353"/>
                    </a:cubicBezTo>
                    <a:cubicBezTo>
                      <a:pt x="13644" y="11211"/>
                      <a:pt x="12695" y="11642"/>
                      <a:pt x="11806" y="11423"/>
                    </a:cubicBezTo>
                    <a:cubicBezTo>
                      <a:pt x="11985" y="11898"/>
                      <a:pt x="11978" y="12447"/>
                      <a:pt x="11742" y="12945"/>
                    </a:cubicBezTo>
                    <a:cubicBezTo>
                      <a:pt x="11281" y="13925"/>
                      <a:pt x="10109" y="14342"/>
                      <a:pt x="9130" y="13881"/>
                    </a:cubicBezTo>
                    <a:cubicBezTo>
                      <a:pt x="8898" y="13770"/>
                      <a:pt x="8696" y="13619"/>
                      <a:pt x="8531" y="13440"/>
                    </a:cubicBezTo>
                    <a:cubicBezTo>
                      <a:pt x="8497" y="13585"/>
                      <a:pt x="8450" y="13729"/>
                      <a:pt x="8386" y="13867"/>
                    </a:cubicBezTo>
                    <a:cubicBezTo>
                      <a:pt x="7922" y="14847"/>
                      <a:pt x="6753" y="15264"/>
                      <a:pt x="5774" y="14803"/>
                    </a:cubicBezTo>
                    <a:cubicBezTo>
                      <a:pt x="5188" y="14528"/>
                      <a:pt x="4805" y="14002"/>
                      <a:pt x="4687" y="13413"/>
                    </a:cubicBezTo>
                    <a:cubicBezTo>
                      <a:pt x="4118" y="13962"/>
                      <a:pt x="3249" y="14130"/>
                      <a:pt x="2491" y="13773"/>
                    </a:cubicBezTo>
                    <a:cubicBezTo>
                      <a:pt x="1879" y="13484"/>
                      <a:pt x="1485" y="12915"/>
                      <a:pt x="1387" y="12292"/>
                    </a:cubicBezTo>
                    <a:cubicBezTo>
                      <a:pt x="1" y="8016"/>
                      <a:pt x="1751" y="1991"/>
                      <a:pt x="4805" y="1085"/>
                    </a:cubicBezTo>
                    <a:cubicBezTo>
                      <a:pt x="8453" y="1"/>
                      <a:pt x="13981" y="5569"/>
                      <a:pt x="14223" y="9303"/>
                    </a:cubicBezTo>
                    <a:close/>
                    <a:moveTo>
                      <a:pt x="8049" y="11693"/>
                    </a:moveTo>
                    <a:cubicBezTo>
                      <a:pt x="8052" y="11676"/>
                      <a:pt x="8056" y="11655"/>
                      <a:pt x="8063" y="11639"/>
                    </a:cubicBezTo>
                    <a:lnTo>
                      <a:pt x="8009" y="11652"/>
                    </a:ln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6"/>
              <p:cNvSpPr/>
              <p:nvPr/>
            </p:nvSpPr>
            <p:spPr>
              <a:xfrm>
                <a:off x="3145526" y="3182761"/>
                <a:ext cx="423748" cy="453519"/>
              </a:xfrm>
              <a:custGeom>
                <a:avLst/>
                <a:gdLst/>
                <a:ahLst/>
                <a:cxnLst/>
                <a:rect l="l" t="t" r="r" b="b"/>
                <a:pathLst>
                  <a:path w="12312" h="13177" extrusionOk="0">
                    <a:moveTo>
                      <a:pt x="12281" y="8029"/>
                    </a:moveTo>
                    <a:lnTo>
                      <a:pt x="12281" y="8029"/>
                    </a:lnTo>
                    <a:cubicBezTo>
                      <a:pt x="12312" y="8329"/>
                      <a:pt x="12268" y="8642"/>
                      <a:pt x="12127" y="8935"/>
                    </a:cubicBezTo>
                    <a:cubicBezTo>
                      <a:pt x="11776" y="9679"/>
                      <a:pt x="10959" y="10049"/>
                      <a:pt x="10191" y="9857"/>
                    </a:cubicBezTo>
                    <a:cubicBezTo>
                      <a:pt x="10345" y="10271"/>
                      <a:pt x="10339" y="10743"/>
                      <a:pt x="10137" y="11173"/>
                    </a:cubicBezTo>
                    <a:cubicBezTo>
                      <a:pt x="9736" y="12019"/>
                      <a:pt x="8730" y="12379"/>
                      <a:pt x="7881" y="11981"/>
                    </a:cubicBezTo>
                    <a:cubicBezTo>
                      <a:pt x="7679" y="11887"/>
                      <a:pt x="7508" y="11756"/>
                      <a:pt x="7363" y="11601"/>
                    </a:cubicBezTo>
                    <a:cubicBezTo>
                      <a:pt x="7336" y="11725"/>
                      <a:pt x="7295" y="11850"/>
                      <a:pt x="7239" y="11968"/>
                    </a:cubicBezTo>
                    <a:cubicBezTo>
                      <a:pt x="6841" y="12816"/>
                      <a:pt x="5831" y="13176"/>
                      <a:pt x="4983" y="12779"/>
                    </a:cubicBezTo>
                    <a:cubicBezTo>
                      <a:pt x="4481" y="12540"/>
                      <a:pt x="4149" y="12086"/>
                      <a:pt x="4048" y="11577"/>
                    </a:cubicBezTo>
                    <a:cubicBezTo>
                      <a:pt x="3556" y="12048"/>
                      <a:pt x="2805" y="12197"/>
                      <a:pt x="2152" y="11887"/>
                    </a:cubicBezTo>
                    <a:cubicBezTo>
                      <a:pt x="1624" y="11638"/>
                      <a:pt x="1284" y="11147"/>
                      <a:pt x="1200" y="10611"/>
                    </a:cubicBezTo>
                    <a:cubicBezTo>
                      <a:pt x="1" y="6918"/>
                      <a:pt x="1512" y="1717"/>
                      <a:pt x="4149" y="936"/>
                    </a:cubicBezTo>
                    <a:cubicBezTo>
                      <a:pt x="7295" y="1"/>
                      <a:pt x="12070" y="4808"/>
                      <a:pt x="12281" y="8029"/>
                    </a:cubicBezTo>
                    <a:close/>
                    <a:moveTo>
                      <a:pt x="6949" y="10092"/>
                    </a:moveTo>
                    <a:cubicBezTo>
                      <a:pt x="6952" y="10076"/>
                      <a:pt x="6956" y="10063"/>
                      <a:pt x="6959" y="10046"/>
                    </a:cubicBezTo>
                    <a:lnTo>
                      <a:pt x="6916" y="10056"/>
                    </a:lnTo>
                    <a:cubicBezTo>
                      <a:pt x="6925" y="10069"/>
                      <a:pt x="6939" y="10083"/>
                      <a:pt x="6949" y="10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6"/>
              <p:cNvSpPr/>
              <p:nvPr/>
            </p:nvSpPr>
            <p:spPr>
              <a:xfrm>
                <a:off x="3170823" y="3188440"/>
                <a:ext cx="348753" cy="373327"/>
              </a:xfrm>
              <a:custGeom>
                <a:avLst/>
                <a:gdLst/>
                <a:ahLst/>
                <a:cxnLst/>
                <a:rect l="l" t="t" r="r" b="b"/>
                <a:pathLst>
                  <a:path w="10133" h="10847" extrusionOk="0">
                    <a:moveTo>
                      <a:pt x="10106" y="6608"/>
                    </a:moveTo>
                    <a:lnTo>
                      <a:pt x="10106" y="6608"/>
                    </a:lnTo>
                    <a:cubicBezTo>
                      <a:pt x="10132" y="6854"/>
                      <a:pt x="10095" y="7113"/>
                      <a:pt x="9981" y="7356"/>
                    </a:cubicBezTo>
                    <a:cubicBezTo>
                      <a:pt x="9691" y="7965"/>
                      <a:pt x="9018" y="8271"/>
                      <a:pt x="8389" y="8114"/>
                    </a:cubicBezTo>
                    <a:cubicBezTo>
                      <a:pt x="8513" y="8453"/>
                      <a:pt x="8510" y="8844"/>
                      <a:pt x="8342" y="9197"/>
                    </a:cubicBezTo>
                    <a:cubicBezTo>
                      <a:pt x="8015" y="9891"/>
                      <a:pt x="7183" y="10190"/>
                      <a:pt x="6487" y="9860"/>
                    </a:cubicBezTo>
                    <a:cubicBezTo>
                      <a:pt x="6322" y="9783"/>
                      <a:pt x="6177" y="9675"/>
                      <a:pt x="6060" y="9551"/>
                    </a:cubicBezTo>
                    <a:cubicBezTo>
                      <a:pt x="6039" y="9652"/>
                      <a:pt x="6005" y="9753"/>
                      <a:pt x="5959" y="9851"/>
                    </a:cubicBezTo>
                    <a:cubicBezTo>
                      <a:pt x="5628" y="10547"/>
                      <a:pt x="4797" y="10847"/>
                      <a:pt x="4100" y="10517"/>
                    </a:cubicBezTo>
                    <a:cubicBezTo>
                      <a:pt x="3686" y="10322"/>
                      <a:pt x="3414" y="9948"/>
                      <a:pt x="3329" y="9531"/>
                    </a:cubicBezTo>
                    <a:cubicBezTo>
                      <a:pt x="2925" y="9918"/>
                      <a:pt x="2306" y="10039"/>
                      <a:pt x="1770" y="9783"/>
                    </a:cubicBezTo>
                    <a:cubicBezTo>
                      <a:pt x="1333" y="9578"/>
                      <a:pt x="1054" y="9177"/>
                      <a:pt x="986" y="8733"/>
                    </a:cubicBezTo>
                    <a:cubicBezTo>
                      <a:pt x="0" y="5696"/>
                      <a:pt x="1245" y="1414"/>
                      <a:pt x="3414" y="771"/>
                    </a:cubicBezTo>
                    <a:cubicBezTo>
                      <a:pt x="6005" y="0"/>
                      <a:pt x="9934" y="3956"/>
                      <a:pt x="10106" y="6608"/>
                    </a:cubicBezTo>
                    <a:close/>
                    <a:moveTo>
                      <a:pt x="5719" y="8308"/>
                    </a:moveTo>
                    <a:cubicBezTo>
                      <a:pt x="5723" y="8295"/>
                      <a:pt x="5726" y="8282"/>
                      <a:pt x="5729" y="8268"/>
                    </a:cubicBezTo>
                    <a:lnTo>
                      <a:pt x="5689" y="8278"/>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6"/>
              <p:cNvSpPr/>
              <p:nvPr/>
            </p:nvSpPr>
            <p:spPr>
              <a:xfrm>
                <a:off x="2018075" y="3177632"/>
                <a:ext cx="490966" cy="525383"/>
              </a:xfrm>
              <a:custGeom>
                <a:avLst/>
                <a:gdLst/>
                <a:ahLst/>
                <a:cxnLst/>
                <a:rect l="l" t="t" r="r" b="b"/>
                <a:pathLst>
                  <a:path w="14265" h="15265" extrusionOk="0">
                    <a:moveTo>
                      <a:pt x="38" y="9303"/>
                    </a:moveTo>
                    <a:lnTo>
                      <a:pt x="38" y="9303"/>
                    </a:lnTo>
                    <a:cubicBezTo>
                      <a:pt x="0" y="9649"/>
                      <a:pt x="55" y="10013"/>
                      <a:pt x="216" y="10353"/>
                    </a:cubicBezTo>
                    <a:cubicBezTo>
                      <a:pt x="620" y="11211"/>
                      <a:pt x="1569" y="11642"/>
                      <a:pt x="2458" y="11423"/>
                    </a:cubicBezTo>
                    <a:cubicBezTo>
                      <a:pt x="2280" y="11898"/>
                      <a:pt x="2287" y="12447"/>
                      <a:pt x="2522" y="12945"/>
                    </a:cubicBezTo>
                    <a:cubicBezTo>
                      <a:pt x="2983" y="13925"/>
                      <a:pt x="4155" y="14342"/>
                      <a:pt x="5135" y="13881"/>
                    </a:cubicBezTo>
                    <a:cubicBezTo>
                      <a:pt x="5367" y="13770"/>
                      <a:pt x="5569" y="13619"/>
                      <a:pt x="5733" y="13440"/>
                    </a:cubicBezTo>
                    <a:cubicBezTo>
                      <a:pt x="5767" y="13585"/>
                      <a:pt x="5814" y="13729"/>
                      <a:pt x="5878" y="13867"/>
                    </a:cubicBezTo>
                    <a:cubicBezTo>
                      <a:pt x="6343" y="14847"/>
                      <a:pt x="7511" y="15264"/>
                      <a:pt x="8491" y="14803"/>
                    </a:cubicBezTo>
                    <a:cubicBezTo>
                      <a:pt x="9073" y="14528"/>
                      <a:pt x="9460" y="14002"/>
                      <a:pt x="9578" y="13413"/>
                    </a:cubicBezTo>
                    <a:cubicBezTo>
                      <a:pt x="10147" y="13962"/>
                      <a:pt x="11016" y="14130"/>
                      <a:pt x="11773" y="13773"/>
                    </a:cubicBezTo>
                    <a:cubicBezTo>
                      <a:pt x="12386" y="13484"/>
                      <a:pt x="12779" y="12915"/>
                      <a:pt x="12874" y="12292"/>
                    </a:cubicBezTo>
                    <a:cubicBezTo>
                      <a:pt x="14264" y="8016"/>
                      <a:pt x="12514" y="1991"/>
                      <a:pt x="9460" y="1085"/>
                    </a:cubicBezTo>
                    <a:cubicBezTo>
                      <a:pt x="5811" y="1"/>
                      <a:pt x="283" y="5569"/>
                      <a:pt x="38" y="9303"/>
                    </a:cubicBezTo>
                    <a:close/>
                    <a:moveTo>
                      <a:pt x="6215" y="11693"/>
                    </a:moveTo>
                    <a:cubicBezTo>
                      <a:pt x="6212" y="11676"/>
                      <a:pt x="6205" y="11655"/>
                      <a:pt x="6201" y="11639"/>
                    </a:cubicBezTo>
                    <a:lnTo>
                      <a:pt x="6255" y="11652"/>
                    </a:lnTo>
                    <a:cubicBezTo>
                      <a:pt x="6242" y="11666"/>
                      <a:pt x="6229" y="11680"/>
                      <a:pt x="6215" y="11693"/>
                    </a:cubicBez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6"/>
              <p:cNvSpPr/>
              <p:nvPr/>
            </p:nvSpPr>
            <p:spPr>
              <a:xfrm>
                <a:off x="2062577" y="3182761"/>
                <a:ext cx="423852" cy="453519"/>
              </a:xfrm>
              <a:custGeom>
                <a:avLst/>
                <a:gdLst/>
                <a:ahLst/>
                <a:cxnLst/>
                <a:rect l="l" t="t" r="r" b="b"/>
                <a:pathLst>
                  <a:path w="12315" h="13177" extrusionOk="0">
                    <a:moveTo>
                      <a:pt x="34" y="8029"/>
                    </a:moveTo>
                    <a:lnTo>
                      <a:pt x="34" y="8029"/>
                    </a:lnTo>
                    <a:cubicBezTo>
                      <a:pt x="0" y="8329"/>
                      <a:pt x="48" y="8642"/>
                      <a:pt x="186" y="8935"/>
                    </a:cubicBezTo>
                    <a:cubicBezTo>
                      <a:pt x="536" y="9679"/>
                      <a:pt x="1357" y="10049"/>
                      <a:pt x="2121" y="9857"/>
                    </a:cubicBezTo>
                    <a:cubicBezTo>
                      <a:pt x="1970" y="10271"/>
                      <a:pt x="1976" y="10743"/>
                      <a:pt x="2178" y="11173"/>
                    </a:cubicBezTo>
                    <a:cubicBezTo>
                      <a:pt x="2576" y="12019"/>
                      <a:pt x="3586" y="12379"/>
                      <a:pt x="4434" y="11981"/>
                    </a:cubicBezTo>
                    <a:cubicBezTo>
                      <a:pt x="4636" y="11887"/>
                      <a:pt x="4807" y="11756"/>
                      <a:pt x="4953" y="11601"/>
                    </a:cubicBezTo>
                    <a:cubicBezTo>
                      <a:pt x="4979" y="11725"/>
                      <a:pt x="5020" y="11850"/>
                      <a:pt x="5077" y="11968"/>
                    </a:cubicBezTo>
                    <a:cubicBezTo>
                      <a:pt x="5474" y="12816"/>
                      <a:pt x="6484" y="13176"/>
                      <a:pt x="7329" y="12779"/>
                    </a:cubicBezTo>
                    <a:cubicBezTo>
                      <a:pt x="7834" y="12540"/>
                      <a:pt x="8167" y="12086"/>
                      <a:pt x="8268" y="11577"/>
                    </a:cubicBezTo>
                    <a:cubicBezTo>
                      <a:pt x="8760" y="12048"/>
                      <a:pt x="9510" y="12197"/>
                      <a:pt x="10164" y="11887"/>
                    </a:cubicBezTo>
                    <a:cubicBezTo>
                      <a:pt x="10692" y="11638"/>
                      <a:pt x="11032" y="11147"/>
                      <a:pt x="11116" y="10611"/>
                    </a:cubicBezTo>
                    <a:cubicBezTo>
                      <a:pt x="12315" y="6918"/>
                      <a:pt x="10803" y="1717"/>
                      <a:pt x="8167" y="936"/>
                    </a:cubicBezTo>
                    <a:cubicBezTo>
                      <a:pt x="5017" y="1"/>
                      <a:pt x="247" y="4808"/>
                      <a:pt x="34" y="8029"/>
                    </a:cubicBezTo>
                    <a:close/>
                    <a:moveTo>
                      <a:pt x="5366" y="10092"/>
                    </a:moveTo>
                    <a:cubicBezTo>
                      <a:pt x="5363" y="10076"/>
                      <a:pt x="5360" y="10063"/>
                      <a:pt x="5353" y="10046"/>
                    </a:cubicBezTo>
                    <a:lnTo>
                      <a:pt x="5400" y="10056"/>
                    </a:lnTo>
                    <a:cubicBezTo>
                      <a:pt x="5390" y="10069"/>
                      <a:pt x="5377" y="10083"/>
                      <a:pt x="5366" y="100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6"/>
              <p:cNvSpPr/>
              <p:nvPr/>
            </p:nvSpPr>
            <p:spPr>
              <a:xfrm>
                <a:off x="2112379" y="3188440"/>
                <a:ext cx="348787" cy="373327"/>
              </a:xfrm>
              <a:custGeom>
                <a:avLst/>
                <a:gdLst/>
                <a:ahLst/>
                <a:cxnLst/>
                <a:rect l="l" t="t" r="r" b="b"/>
                <a:pathLst>
                  <a:path w="10134" h="10847" extrusionOk="0">
                    <a:moveTo>
                      <a:pt x="28" y="6608"/>
                    </a:moveTo>
                    <a:lnTo>
                      <a:pt x="28" y="6608"/>
                    </a:lnTo>
                    <a:cubicBezTo>
                      <a:pt x="1" y="6854"/>
                      <a:pt x="38" y="7113"/>
                      <a:pt x="153" y="7356"/>
                    </a:cubicBezTo>
                    <a:cubicBezTo>
                      <a:pt x="439" y="7965"/>
                      <a:pt x="1115" y="8271"/>
                      <a:pt x="1744" y="8114"/>
                    </a:cubicBezTo>
                    <a:cubicBezTo>
                      <a:pt x="1620" y="8453"/>
                      <a:pt x="1623" y="8844"/>
                      <a:pt x="1792" y="9197"/>
                    </a:cubicBezTo>
                    <a:cubicBezTo>
                      <a:pt x="2118" y="9891"/>
                      <a:pt x="2950" y="10190"/>
                      <a:pt x="3647" y="9860"/>
                    </a:cubicBezTo>
                    <a:cubicBezTo>
                      <a:pt x="3812" y="9783"/>
                      <a:pt x="3957" y="9675"/>
                      <a:pt x="4074" y="9551"/>
                    </a:cubicBezTo>
                    <a:cubicBezTo>
                      <a:pt x="4095" y="9652"/>
                      <a:pt x="4128" y="9753"/>
                      <a:pt x="4175" y="9851"/>
                    </a:cubicBezTo>
                    <a:cubicBezTo>
                      <a:pt x="4505" y="10547"/>
                      <a:pt x="5336" y="10847"/>
                      <a:pt x="6030" y="10517"/>
                    </a:cubicBezTo>
                    <a:cubicBezTo>
                      <a:pt x="6447" y="10322"/>
                      <a:pt x="6720" y="9948"/>
                      <a:pt x="6804" y="9531"/>
                    </a:cubicBezTo>
                    <a:cubicBezTo>
                      <a:pt x="7208" y="9918"/>
                      <a:pt x="7824" y="10039"/>
                      <a:pt x="8363" y="9783"/>
                    </a:cubicBezTo>
                    <a:cubicBezTo>
                      <a:pt x="8798" y="9578"/>
                      <a:pt x="9080" y="9177"/>
                      <a:pt x="9147" y="8733"/>
                    </a:cubicBezTo>
                    <a:cubicBezTo>
                      <a:pt x="10134" y="5696"/>
                      <a:pt x="8888" y="1414"/>
                      <a:pt x="6720" y="771"/>
                    </a:cubicBezTo>
                    <a:cubicBezTo>
                      <a:pt x="4128" y="0"/>
                      <a:pt x="200" y="3956"/>
                      <a:pt x="28" y="6608"/>
                    </a:cubicBezTo>
                    <a:close/>
                    <a:moveTo>
                      <a:pt x="4415" y="8308"/>
                    </a:moveTo>
                    <a:cubicBezTo>
                      <a:pt x="4411" y="8295"/>
                      <a:pt x="4407" y="8282"/>
                      <a:pt x="4404" y="8268"/>
                    </a:cubicBezTo>
                    <a:lnTo>
                      <a:pt x="4445" y="8278"/>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 name="Google Shape;1040;p26"/>
            <p:cNvGrpSpPr/>
            <p:nvPr/>
          </p:nvGrpSpPr>
          <p:grpSpPr>
            <a:xfrm>
              <a:off x="2247365" y="2841645"/>
              <a:ext cx="1114645" cy="1114748"/>
              <a:chOff x="2247365" y="2841645"/>
              <a:chExt cx="1114645" cy="1114748"/>
            </a:xfrm>
          </p:grpSpPr>
          <p:sp>
            <p:nvSpPr>
              <p:cNvPr id="1041" name="Google Shape;1041;p26"/>
              <p:cNvSpPr/>
              <p:nvPr/>
            </p:nvSpPr>
            <p:spPr>
              <a:xfrm>
                <a:off x="2247365" y="2841645"/>
                <a:ext cx="1114645" cy="1114748"/>
              </a:xfrm>
              <a:custGeom>
                <a:avLst/>
                <a:gdLst/>
                <a:ahLst/>
                <a:cxnLst/>
                <a:rect l="l" t="t" r="r" b="b"/>
                <a:pathLst>
                  <a:path w="32386" h="32389" extrusionOk="0">
                    <a:moveTo>
                      <a:pt x="16193" y="32389"/>
                    </a:moveTo>
                    <a:cubicBezTo>
                      <a:pt x="25114" y="32389"/>
                      <a:pt x="32386" y="25114"/>
                      <a:pt x="32386" y="16197"/>
                    </a:cubicBezTo>
                    <a:cubicBezTo>
                      <a:pt x="32386" y="7275"/>
                      <a:pt x="25114" y="1"/>
                      <a:pt x="16193" y="1"/>
                    </a:cubicBezTo>
                    <a:cubicBezTo>
                      <a:pt x="7275" y="1"/>
                      <a:pt x="1" y="7275"/>
                      <a:pt x="1" y="16197"/>
                    </a:cubicBezTo>
                    <a:cubicBezTo>
                      <a:pt x="1" y="25114"/>
                      <a:pt x="7275" y="32389"/>
                      <a:pt x="16193" y="323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 name="Google Shape;1042;p26"/>
              <p:cNvGrpSpPr/>
              <p:nvPr/>
            </p:nvGrpSpPr>
            <p:grpSpPr>
              <a:xfrm>
                <a:off x="2348875" y="3415825"/>
                <a:ext cx="950488" cy="418850"/>
                <a:chOff x="2348875" y="3415825"/>
                <a:chExt cx="950488" cy="418850"/>
              </a:xfrm>
            </p:grpSpPr>
            <p:sp>
              <p:nvSpPr>
                <p:cNvPr id="1043" name="Google Shape;1043;p26"/>
                <p:cNvSpPr/>
                <p:nvPr/>
              </p:nvSpPr>
              <p:spPr>
                <a:xfrm>
                  <a:off x="2348875" y="3415825"/>
                  <a:ext cx="57150" cy="49000"/>
                </a:xfrm>
                <a:custGeom>
                  <a:avLst/>
                  <a:gdLst/>
                  <a:ahLst/>
                  <a:cxnLst/>
                  <a:rect l="l" t="t" r="r" b="b"/>
                  <a:pathLst>
                    <a:path w="2286" h="1960" extrusionOk="0">
                      <a:moveTo>
                        <a:pt x="222" y="0"/>
                      </a:moveTo>
                      <a:cubicBezTo>
                        <a:pt x="182" y="0"/>
                        <a:pt x="145" y="24"/>
                        <a:pt x="132" y="74"/>
                      </a:cubicBezTo>
                      <a:cubicBezTo>
                        <a:pt x="3" y="650"/>
                        <a:pt x="0" y="1636"/>
                        <a:pt x="677" y="1902"/>
                      </a:cubicBezTo>
                      <a:cubicBezTo>
                        <a:pt x="785" y="1942"/>
                        <a:pt x="886" y="1959"/>
                        <a:pt x="987" y="1959"/>
                      </a:cubicBezTo>
                      <a:cubicBezTo>
                        <a:pt x="1586" y="1959"/>
                        <a:pt x="2057" y="1280"/>
                        <a:pt x="2256" y="761"/>
                      </a:cubicBezTo>
                      <a:cubicBezTo>
                        <a:pt x="2286" y="684"/>
                        <a:pt x="2225" y="637"/>
                        <a:pt x="2161" y="637"/>
                      </a:cubicBezTo>
                      <a:cubicBezTo>
                        <a:pt x="2121" y="637"/>
                        <a:pt x="2077" y="657"/>
                        <a:pt x="2057" y="704"/>
                      </a:cubicBezTo>
                      <a:cubicBezTo>
                        <a:pt x="1896" y="1134"/>
                        <a:pt x="1495" y="1757"/>
                        <a:pt x="973" y="1757"/>
                      </a:cubicBezTo>
                      <a:cubicBezTo>
                        <a:pt x="929" y="1757"/>
                        <a:pt x="886" y="1754"/>
                        <a:pt x="839" y="1744"/>
                      </a:cubicBezTo>
                      <a:cubicBezTo>
                        <a:pt x="185" y="1609"/>
                        <a:pt x="226" y="593"/>
                        <a:pt x="330" y="129"/>
                      </a:cubicBezTo>
                      <a:cubicBezTo>
                        <a:pt x="347" y="51"/>
                        <a:pt x="283" y="0"/>
                        <a:pt x="222" y="0"/>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6"/>
                <p:cNvSpPr/>
                <p:nvPr/>
              </p:nvSpPr>
              <p:spPr>
                <a:xfrm>
                  <a:off x="2534200" y="3572350"/>
                  <a:ext cx="59675" cy="36375"/>
                </a:xfrm>
                <a:custGeom>
                  <a:avLst/>
                  <a:gdLst/>
                  <a:ahLst/>
                  <a:cxnLst/>
                  <a:rect l="l" t="t" r="r" b="b"/>
                  <a:pathLst>
                    <a:path w="2387" h="1455" extrusionOk="0">
                      <a:moveTo>
                        <a:pt x="125" y="0"/>
                      </a:moveTo>
                      <a:cubicBezTo>
                        <a:pt x="75" y="0"/>
                        <a:pt x="21" y="33"/>
                        <a:pt x="21" y="97"/>
                      </a:cubicBezTo>
                      <a:cubicBezTo>
                        <a:pt x="0" y="642"/>
                        <a:pt x="391" y="1430"/>
                        <a:pt x="1017" y="1454"/>
                      </a:cubicBezTo>
                      <a:lnTo>
                        <a:pt x="1068" y="1454"/>
                      </a:lnTo>
                      <a:cubicBezTo>
                        <a:pt x="1737" y="1454"/>
                        <a:pt x="2141" y="939"/>
                        <a:pt x="2360" y="347"/>
                      </a:cubicBezTo>
                      <a:cubicBezTo>
                        <a:pt x="2387" y="269"/>
                        <a:pt x="2323" y="222"/>
                        <a:pt x="2263" y="222"/>
                      </a:cubicBezTo>
                      <a:cubicBezTo>
                        <a:pt x="2219" y="222"/>
                        <a:pt x="2178" y="242"/>
                        <a:pt x="2162" y="293"/>
                      </a:cubicBezTo>
                      <a:cubicBezTo>
                        <a:pt x="1987" y="771"/>
                        <a:pt x="1690" y="1198"/>
                        <a:pt x="1139" y="1252"/>
                      </a:cubicBezTo>
                      <a:cubicBezTo>
                        <a:pt x="1118" y="1256"/>
                        <a:pt x="1098" y="1256"/>
                        <a:pt x="1074" y="1256"/>
                      </a:cubicBezTo>
                      <a:cubicBezTo>
                        <a:pt x="536" y="1256"/>
                        <a:pt x="210" y="549"/>
                        <a:pt x="226" y="97"/>
                      </a:cubicBezTo>
                      <a:cubicBezTo>
                        <a:pt x="226" y="33"/>
                        <a:pt x="176" y="0"/>
                        <a:pt x="125" y="0"/>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6"/>
                <p:cNvSpPr/>
                <p:nvPr/>
              </p:nvSpPr>
              <p:spPr>
                <a:xfrm>
                  <a:off x="2448875" y="3659913"/>
                  <a:ext cx="59675" cy="36375"/>
                </a:xfrm>
                <a:custGeom>
                  <a:avLst/>
                  <a:gdLst/>
                  <a:ahLst/>
                  <a:cxnLst/>
                  <a:rect l="l" t="t" r="r" b="b"/>
                  <a:pathLst>
                    <a:path w="2387" h="1455" extrusionOk="0">
                      <a:moveTo>
                        <a:pt x="125" y="0"/>
                      </a:moveTo>
                      <a:cubicBezTo>
                        <a:pt x="75" y="0"/>
                        <a:pt x="21" y="33"/>
                        <a:pt x="21" y="97"/>
                      </a:cubicBezTo>
                      <a:cubicBezTo>
                        <a:pt x="0" y="642"/>
                        <a:pt x="391" y="1430"/>
                        <a:pt x="1017" y="1454"/>
                      </a:cubicBezTo>
                      <a:lnTo>
                        <a:pt x="1068" y="1454"/>
                      </a:lnTo>
                      <a:cubicBezTo>
                        <a:pt x="1737" y="1454"/>
                        <a:pt x="2141" y="939"/>
                        <a:pt x="2360" y="347"/>
                      </a:cubicBezTo>
                      <a:cubicBezTo>
                        <a:pt x="2387" y="269"/>
                        <a:pt x="2323" y="222"/>
                        <a:pt x="2263" y="222"/>
                      </a:cubicBezTo>
                      <a:cubicBezTo>
                        <a:pt x="2219" y="222"/>
                        <a:pt x="2178" y="242"/>
                        <a:pt x="2162" y="293"/>
                      </a:cubicBezTo>
                      <a:cubicBezTo>
                        <a:pt x="1987" y="771"/>
                        <a:pt x="1690" y="1198"/>
                        <a:pt x="1139" y="1252"/>
                      </a:cubicBezTo>
                      <a:cubicBezTo>
                        <a:pt x="1118" y="1256"/>
                        <a:pt x="1098" y="1256"/>
                        <a:pt x="1074" y="1256"/>
                      </a:cubicBezTo>
                      <a:cubicBezTo>
                        <a:pt x="536" y="1256"/>
                        <a:pt x="210" y="549"/>
                        <a:pt x="226" y="97"/>
                      </a:cubicBezTo>
                      <a:cubicBezTo>
                        <a:pt x="226" y="33"/>
                        <a:pt x="176" y="0"/>
                        <a:pt x="125" y="0"/>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6"/>
                <p:cNvSpPr/>
                <p:nvPr/>
              </p:nvSpPr>
              <p:spPr>
                <a:xfrm>
                  <a:off x="2596588" y="3663338"/>
                  <a:ext cx="57150" cy="49000"/>
                </a:xfrm>
                <a:custGeom>
                  <a:avLst/>
                  <a:gdLst/>
                  <a:ahLst/>
                  <a:cxnLst/>
                  <a:rect l="l" t="t" r="r" b="b"/>
                  <a:pathLst>
                    <a:path w="2286" h="1960" extrusionOk="0">
                      <a:moveTo>
                        <a:pt x="222" y="0"/>
                      </a:moveTo>
                      <a:cubicBezTo>
                        <a:pt x="182" y="0"/>
                        <a:pt x="145" y="24"/>
                        <a:pt x="132" y="74"/>
                      </a:cubicBezTo>
                      <a:cubicBezTo>
                        <a:pt x="3" y="650"/>
                        <a:pt x="0" y="1636"/>
                        <a:pt x="677" y="1902"/>
                      </a:cubicBezTo>
                      <a:cubicBezTo>
                        <a:pt x="785" y="1942"/>
                        <a:pt x="886" y="1959"/>
                        <a:pt x="987" y="1959"/>
                      </a:cubicBezTo>
                      <a:cubicBezTo>
                        <a:pt x="1586" y="1959"/>
                        <a:pt x="2057" y="1280"/>
                        <a:pt x="2256" y="761"/>
                      </a:cubicBezTo>
                      <a:cubicBezTo>
                        <a:pt x="2286" y="684"/>
                        <a:pt x="2225" y="637"/>
                        <a:pt x="2161" y="637"/>
                      </a:cubicBezTo>
                      <a:cubicBezTo>
                        <a:pt x="2121" y="637"/>
                        <a:pt x="2077" y="657"/>
                        <a:pt x="2057" y="704"/>
                      </a:cubicBezTo>
                      <a:cubicBezTo>
                        <a:pt x="1896" y="1134"/>
                        <a:pt x="1495" y="1757"/>
                        <a:pt x="973" y="1757"/>
                      </a:cubicBezTo>
                      <a:cubicBezTo>
                        <a:pt x="929" y="1757"/>
                        <a:pt x="886" y="1754"/>
                        <a:pt x="839" y="1744"/>
                      </a:cubicBezTo>
                      <a:cubicBezTo>
                        <a:pt x="185" y="1609"/>
                        <a:pt x="226" y="593"/>
                        <a:pt x="330" y="129"/>
                      </a:cubicBezTo>
                      <a:cubicBezTo>
                        <a:pt x="347" y="51"/>
                        <a:pt x="283" y="0"/>
                        <a:pt x="222" y="0"/>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6"/>
                <p:cNvSpPr/>
                <p:nvPr/>
              </p:nvSpPr>
              <p:spPr>
                <a:xfrm>
                  <a:off x="3165138" y="3653825"/>
                  <a:ext cx="59675" cy="36375"/>
                </a:xfrm>
                <a:custGeom>
                  <a:avLst/>
                  <a:gdLst/>
                  <a:ahLst/>
                  <a:cxnLst/>
                  <a:rect l="l" t="t" r="r" b="b"/>
                  <a:pathLst>
                    <a:path w="2387" h="1455" extrusionOk="0">
                      <a:moveTo>
                        <a:pt x="125" y="0"/>
                      </a:moveTo>
                      <a:cubicBezTo>
                        <a:pt x="75" y="0"/>
                        <a:pt x="21" y="33"/>
                        <a:pt x="21" y="97"/>
                      </a:cubicBezTo>
                      <a:cubicBezTo>
                        <a:pt x="0" y="642"/>
                        <a:pt x="391" y="1430"/>
                        <a:pt x="1017" y="1454"/>
                      </a:cubicBezTo>
                      <a:lnTo>
                        <a:pt x="1068" y="1454"/>
                      </a:lnTo>
                      <a:cubicBezTo>
                        <a:pt x="1737" y="1454"/>
                        <a:pt x="2141" y="939"/>
                        <a:pt x="2360" y="347"/>
                      </a:cubicBezTo>
                      <a:cubicBezTo>
                        <a:pt x="2387" y="269"/>
                        <a:pt x="2323" y="222"/>
                        <a:pt x="2263" y="222"/>
                      </a:cubicBezTo>
                      <a:cubicBezTo>
                        <a:pt x="2219" y="222"/>
                        <a:pt x="2178" y="242"/>
                        <a:pt x="2162" y="293"/>
                      </a:cubicBezTo>
                      <a:cubicBezTo>
                        <a:pt x="1987" y="771"/>
                        <a:pt x="1690" y="1198"/>
                        <a:pt x="1139" y="1252"/>
                      </a:cubicBezTo>
                      <a:cubicBezTo>
                        <a:pt x="1118" y="1256"/>
                        <a:pt x="1098" y="1256"/>
                        <a:pt x="1074" y="1256"/>
                      </a:cubicBezTo>
                      <a:cubicBezTo>
                        <a:pt x="536" y="1256"/>
                        <a:pt x="210" y="549"/>
                        <a:pt x="226" y="97"/>
                      </a:cubicBezTo>
                      <a:cubicBezTo>
                        <a:pt x="226" y="33"/>
                        <a:pt x="176" y="0"/>
                        <a:pt x="125" y="0"/>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6"/>
                <p:cNvSpPr/>
                <p:nvPr/>
              </p:nvSpPr>
              <p:spPr>
                <a:xfrm>
                  <a:off x="2653625" y="3588850"/>
                  <a:ext cx="59675" cy="36375"/>
                </a:xfrm>
                <a:custGeom>
                  <a:avLst/>
                  <a:gdLst/>
                  <a:ahLst/>
                  <a:cxnLst/>
                  <a:rect l="l" t="t" r="r" b="b"/>
                  <a:pathLst>
                    <a:path w="2387" h="1455" extrusionOk="0">
                      <a:moveTo>
                        <a:pt x="125" y="0"/>
                      </a:moveTo>
                      <a:cubicBezTo>
                        <a:pt x="75" y="0"/>
                        <a:pt x="21" y="33"/>
                        <a:pt x="21" y="97"/>
                      </a:cubicBezTo>
                      <a:cubicBezTo>
                        <a:pt x="0" y="642"/>
                        <a:pt x="391" y="1430"/>
                        <a:pt x="1017" y="1454"/>
                      </a:cubicBezTo>
                      <a:lnTo>
                        <a:pt x="1068" y="1454"/>
                      </a:lnTo>
                      <a:cubicBezTo>
                        <a:pt x="1737" y="1454"/>
                        <a:pt x="2141" y="939"/>
                        <a:pt x="2360" y="347"/>
                      </a:cubicBezTo>
                      <a:cubicBezTo>
                        <a:pt x="2387" y="269"/>
                        <a:pt x="2323" y="222"/>
                        <a:pt x="2263" y="222"/>
                      </a:cubicBezTo>
                      <a:cubicBezTo>
                        <a:pt x="2219" y="222"/>
                        <a:pt x="2178" y="242"/>
                        <a:pt x="2162" y="293"/>
                      </a:cubicBezTo>
                      <a:cubicBezTo>
                        <a:pt x="1987" y="771"/>
                        <a:pt x="1690" y="1198"/>
                        <a:pt x="1139" y="1252"/>
                      </a:cubicBezTo>
                      <a:cubicBezTo>
                        <a:pt x="1118" y="1256"/>
                        <a:pt x="1098" y="1256"/>
                        <a:pt x="1074" y="1256"/>
                      </a:cubicBezTo>
                      <a:cubicBezTo>
                        <a:pt x="536" y="1256"/>
                        <a:pt x="210" y="549"/>
                        <a:pt x="226" y="97"/>
                      </a:cubicBezTo>
                      <a:cubicBezTo>
                        <a:pt x="226" y="33"/>
                        <a:pt x="176" y="0"/>
                        <a:pt x="125" y="0"/>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6"/>
                <p:cNvSpPr/>
                <p:nvPr/>
              </p:nvSpPr>
              <p:spPr>
                <a:xfrm>
                  <a:off x="2501363" y="3747738"/>
                  <a:ext cx="57150" cy="49000"/>
                </a:xfrm>
                <a:custGeom>
                  <a:avLst/>
                  <a:gdLst/>
                  <a:ahLst/>
                  <a:cxnLst/>
                  <a:rect l="l" t="t" r="r" b="b"/>
                  <a:pathLst>
                    <a:path w="2286" h="1960" extrusionOk="0">
                      <a:moveTo>
                        <a:pt x="222" y="0"/>
                      </a:moveTo>
                      <a:cubicBezTo>
                        <a:pt x="182" y="0"/>
                        <a:pt x="145" y="24"/>
                        <a:pt x="132" y="74"/>
                      </a:cubicBezTo>
                      <a:cubicBezTo>
                        <a:pt x="3" y="650"/>
                        <a:pt x="0" y="1636"/>
                        <a:pt x="677" y="1902"/>
                      </a:cubicBezTo>
                      <a:cubicBezTo>
                        <a:pt x="785" y="1942"/>
                        <a:pt x="886" y="1959"/>
                        <a:pt x="987" y="1959"/>
                      </a:cubicBezTo>
                      <a:cubicBezTo>
                        <a:pt x="1586" y="1959"/>
                        <a:pt x="2057" y="1280"/>
                        <a:pt x="2256" y="761"/>
                      </a:cubicBezTo>
                      <a:cubicBezTo>
                        <a:pt x="2286" y="684"/>
                        <a:pt x="2225" y="637"/>
                        <a:pt x="2161" y="637"/>
                      </a:cubicBezTo>
                      <a:cubicBezTo>
                        <a:pt x="2121" y="637"/>
                        <a:pt x="2077" y="657"/>
                        <a:pt x="2057" y="704"/>
                      </a:cubicBezTo>
                      <a:cubicBezTo>
                        <a:pt x="1896" y="1134"/>
                        <a:pt x="1495" y="1757"/>
                        <a:pt x="973" y="1757"/>
                      </a:cubicBezTo>
                      <a:cubicBezTo>
                        <a:pt x="929" y="1757"/>
                        <a:pt x="886" y="1754"/>
                        <a:pt x="839" y="1744"/>
                      </a:cubicBezTo>
                      <a:cubicBezTo>
                        <a:pt x="185" y="1609"/>
                        <a:pt x="226" y="593"/>
                        <a:pt x="330" y="129"/>
                      </a:cubicBezTo>
                      <a:cubicBezTo>
                        <a:pt x="347" y="51"/>
                        <a:pt x="283" y="0"/>
                        <a:pt x="222" y="0"/>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6"/>
                <p:cNvSpPr/>
                <p:nvPr/>
              </p:nvSpPr>
              <p:spPr>
                <a:xfrm>
                  <a:off x="2642888" y="3798300"/>
                  <a:ext cx="59675" cy="36375"/>
                </a:xfrm>
                <a:custGeom>
                  <a:avLst/>
                  <a:gdLst/>
                  <a:ahLst/>
                  <a:cxnLst/>
                  <a:rect l="l" t="t" r="r" b="b"/>
                  <a:pathLst>
                    <a:path w="2387" h="1455" extrusionOk="0">
                      <a:moveTo>
                        <a:pt x="125" y="0"/>
                      </a:moveTo>
                      <a:cubicBezTo>
                        <a:pt x="75" y="0"/>
                        <a:pt x="21" y="33"/>
                        <a:pt x="21" y="97"/>
                      </a:cubicBezTo>
                      <a:cubicBezTo>
                        <a:pt x="0" y="642"/>
                        <a:pt x="391" y="1430"/>
                        <a:pt x="1017" y="1454"/>
                      </a:cubicBezTo>
                      <a:lnTo>
                        <a:pt x="1068" y="1454"/>
                      </a:lnTo>
                      <a:cubicBezTo>
                        <a:pt x="1737" y="1454"/>
                        <a:pt x="2141" y="939"/>
                        <a:pt x="2360" y="347"/>
                      </a:cubicBezTo>
                      <a:cubicBezTo>
                        <a:pt x="2387" y="269"/>
                        <a:pt x="2323" y="222"/>
                        <a:pt x="2263" y="222"/>
                      </a:cubicBezTo>
                      <a:cubicBezTo>
                        <a:pt x="2219" y="222"/>
                        <a:pt x="2178" y="242"/>
                        <a:pt x="2162" y="293"/>
                      </a:cubicBezTo>
                      <a:cubicBezTo>
                        <a:pt x="1987" y="771"/>
                        <a:pt x="1690" y="1198"/>
                        <a:pt x="1139" y="1252"/>
                      </a:cubicBezTo>
                      <a:cubicBezTo>
                        <a:pt x="1118" y="1256"/>
                        <a:pt x="1098" y="1256"/>
                        <a:pt x="1074" y="1256"/>
                      </a:cubicBezTo>
                      <a:cubicBezTo>
                        <a:pt x="536" y="1256"/>
                        <a:pt x="210" y="549"/>
                        <a:pt x="226" y="97"/>
                      </a:cubicBezTo>
                      <a:cubicBezTo>
                        <a:pt x="226" y="33"/>
                        <a:pt x="176" y="0"/>
                        <a:pt x="125" y="0"/>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6"/>
                <p:cNvSpPr/>
                <p:nvPr/>
              </p:nvSpPr>
              <p:spPr>
                <a:xfrm>
                  <a:off x="3108000" y="3508475"/>
                  <a:ext cx="57150" cy="49000"/>
                </a:xfrm>
                <a:custGeom>
                  <a:avLst/>
                  <a:gdLst/>
                  <a:ahLst/>
                  <a:cxnLst/>
                  <a:rect l="l" t="t" r="r" b="b"/>
                  <a:pathLst>
                    <a:path w="2286" h="1960" extrusionOk="0">
                      <a:moveTo>
                        <a:pt x="222" y="0"/>
                      </a:moveTo>
                      <a:cubicBezTo>
                        <a:pt x="182" y="0"/>
                        <a:pt x="145" y="24"/>
                        <a:pt x="132" y="74"/>
                      </a:cubicBezTo>
                      <a:cubicBezTo>
                        <a:pt x="3" y="650"/>
                        <a:pt x="0" y="1636"/>
                        <a:pt x="677" y="1902"/>
                      </a:cubicBezTo>
                      <a:cubicBezTo>
                        <a:pt x="785" y="1942"/>
                        <a:pt x="886" y="1959"/>
                        <a:pt x="987" y="1959"/>
                      </a:cubicBezTo>
                      <a:cubicBezTo>
                        <a:pt x="1586" y="1959"/>
                        <a:pt x="2057" y="1280"/>
                        <a:pt x="2256" y="761"/>
                      </a:cubicBezTo>
                      <a:cubicBezTo>
                        <a:pt x="2286" y="684"/>
                        <a:pt x="2225" y="637"/>
                        <a:pt x="2161" y="637"/>
                      </a:cubicBezTo>
                      <a:cubicBezTo>
                        <a:pt x="2121" y="637"/>
                        <a:pt x="2077" y="657"/>
                        <a:pt x="2057" y="704"/>
                      </a:cubicBezTo>
                      <a:cubicBezTo>
                        <a:pt x="1896" y="1134"/>
                        <a:pt x="1495" y="1757"/>
                        <a:pt x="973" y="1757"/>
                      </a:cubicBezTo>
                      <a:cubicBezTo>
                        <a:pt x="929" y="1757"/>
                        <a:pt x="886" y="1754"/>
                        <a:pt x="839" y="1744"/>
                      </a:cubicBezTo>
                      <a:cubicBezTo>
                        <a:pt x="185" y="1609"/>
                        <a:pt x="226" y="593"/>
                        <a:pt x="330" y="129"/>
                      </a:cubicBezTo>
                      <a:cubicBezTo>
                        <a:pt x="347" y="51"/>
                        <a:pt x="283" y="0"/>
                        <a:pt x="222" y="0"/>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6"/>
                <p:cNvSpPr/>
                <p:nvPr/>
              </p:nvSpPr>
              <p:spPr>
                <a:xfrm>
                  <a:off x="2403675" y="3519300"/>
                  <a:ext cx="57150" cy="49000"/>
                </a:xfrm>
                <a:custGeom>
                  <a:avLst/>
                  <a:gdLst/>
                  <a:ahLst/>
                  <a:cxnLst/>
                  <a:rect l="l" t="t" r="r" b="b"/>
                  <a:pathLst>
                    <a:path w="2286" h="1960" extrusionOk="0">
                      <a:moveTo>
                        <a:pt x="222" y="0"/>
                      </a:moveTo>
                      <a:cubicBezTo>
                        <a:pt x="182" y="0"/>
                        <a:pt x="145" y="24"/>
                        <a:pt x="132" y="74"/>
                      </a:cubicBezTo>
                      <a:cubicBezTo>
                        <a:pt x="3" y="650"/>
                        <a:pt x="0" y="1636"/>
                        <a:pt x="677" y="1902"/>
                      </a:cubicBezTo>
                      <a:cubicBezTo>
                        <a:pt x="785" y="1942"/>
                        <a:pt x="886" y="1959"/>
                        <a:pt x="987" y="1959"/>
                      </a:cubicBezTo>
                      <a:cubicBezTo>
                        <a:pt x="1586" y="1959"/>
                        <a:pt x="2057" y="1280"/>
                        <a:pt x="2256" y="761"/>
                      </a:cubicBezTo>
                      <a:cubicBezTo>
                        <a:pt x="2286" y="684"/>
                        <a:pt x="2225" y="637"/>
                        <a:pt x="2161" y="637"/>
                      </a:cubicBezTo>
                      <a:cubicBezTo>
                        <a:pt x="2121" y="637"/>
                        <a:pt x="2077" y="657"/>
                        <a:pt x="2057" y="704"/>
                      </a:cubicBezTo>
                      <a:cubicBezTo>
                        <a:pt x="1896" y="1134"/>
                        <a:pt x="1495" y="1757"/>
                        <a:pt x="973" y="1757"/>
                      </a:cubicBezTo>
                      <a:cubicBezTo>
                        <a:pt x="929" y="1757"/>
                        <a:pt x="886" y="1754"/>
                        <a:pt x="839" y="1744"/>
                      </a:cubicBezTo>
                      <a:cubicBezTo>
                        <a:pt x="185" y="1609"/>
                        <a:pt x="226" y="593"/>
                        <a:pt x="330" y="129"/>
                      </a:cubicBezTo>
                      <a:cubicBezTo>
                        <a:pt x="347" y="51"/>
                        <a:pt x="283" y="0"/>
                        <a:pt x="222" y="0"/>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6"/>
                <p:cNvSpPr/>
                <p:nvPr/>
              </p:nvSpPr>
              <p:spPr>
                <a:xfrm>
                  <a:off x="2971625" y="3588850"/>
                  <a:ext cx="59675" cy="36375"/>
                </a:xfrm>
                <a:custGeom>
                  <a:avLst/>
                  <a:gdLst/>
                  <a:ahLst/>
                  <a:cxnLst/>
                  <a:rect l="l" t="t" r="r" b="b"/>
                  <a:pathLst>
                    <a:path w="2387" h="1455" extrusionOk="0">
                      <a:moveTo>
                        <a:pt x="125" y="0"/>
                      </a:moveTo>
                      <a:cubicBezTo>
                        <a:pt x="75" y="0"/>
                        <a:pt x="21" y="33"/>
                        <a:pt x="21" y="97"/>
                      </a:cubicBezTo>
                      <a:cubicBezTo>
                        <a:pt x="0" y="642"/>
                        <a:pt x="391" y="1430"/>
                        <a:pt x="1017" y="1454"/>
                      </a:cubicBezTo>
                      <a:lnTo>
                        <a:pt x="1068" y="1454"/>
                      </a:lnTo>
                      <a:cubicBezTo>
                        <a:pt x="1737" y="1454"/>
                        <a:pt x="2141" y="939"/>
                        <a:pt x="2360" y="347"/>
                      </a:cubicBezTo>
                      <a:cubicBezTo>
                        <a:pt x="2387" y="269"/>
                        <a:pt x="2323" y="222"/>
                        <a:pt x="2263" y="222"/>
                      </a:cubicBezTo>
                      <a:cubicBezTo>
                        <a:pt x="2219" y="222"/>
                        <a:pt x="2178" y="242"/>
                        <a:pt x="2162" y="293"/>
                      </a:cubicBezTo>
                      <a:cubicBezTo>
                        <a:pt x="1987" y="771"/>
                        <a:pt x="1690" y="1198"/>
                        <a:pt x="1139" y="1252"/>
                      </a:cubicBezTo>
                      <a:cubicBezTo>
                        <a:pt x="1118" y="1256"/>
                        <a:pt x="1098" y="1256"/>
                        <a:pt x="1074" y="1256"/>
                      </a:cubicBezTo>
                      <a:cubicBezTo>
                        <a:pt x="536" y="1256"/>
                        <a:pt x="210" y="549"/>
                        <a:pt x="226" y="97"/>
                      </a:cubicBezTo>
                      <a:cubicBezTo>
                        <a:pt x="226" y="33"/>
                        <a:pt x="176" y="0"/>
                        <a:pt x="125" y="0"/>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6"/>
                <p:cNvSpPr/>
                <p:nvPr/>
              </p:nvSpPr>
              <p:spPr>
                <a:xfrm>
                  <a:off x="2903763" y="3798288"/>
                  <a:ext cx="59675" cy="36375"/>
                </a:xfrm>
                <a:custGeom>
                  <a:avLst/>
                  <a:gdLst/>
                  <a:ahLst/>
                  <a:cxnLst/>
                  <a:rect l="l" t="t" r="r" b="b"/>
                  <a:pathLst>
                    <a:path w="2387" h="1455" extrusionOk="0">
                      <a:moveTo>
                        <a:pt x="125" y="0"/>
                      </a:moveTo>
                      <a:cubicBezTo>
                        <a:pt x="75" y="0"/>
                        <a:pt x="21" y="33"/>
                        <a:pt x="21" y="97"/>
                      </a:cubicBezTo>
                      <a:cubicBezTo>
                        <a:pt x="0" y="642"/>
                        <a:pt x="391" y="1430"/>
                        <a:pt x="1017" y="1454"/>
                      </a:cubicBezTo>
                      <a:lnTo>
                        <a:pt x="1068" y="1454"/>
                      </a:lnTo>
                      <a:cubicBezTo>
                        <a:pt x="1737" y="1454"/>
                        <a:pt x="2141" y="939"/>
                        <a:pt x="2360" y="347"/>
                      </a:cubicBezTo>
                      <a:cubicBezTo>
                        <a:pt x="2387" y="269"/>
                        <a:pt x="2323" y="222"/>
                        <a:pt x="2263" y="222"/>
                      </a:cubicBezTo>
                      <a:cubicBezTo>
                        <a:pt x="2219" y="222"/>
                        <a:pt x="2178" y="242"/>
                        <a:pt x="2162" y="293"/>
                      </a:cubicBezTo>
                      <a:cubicBezTo>
                        <a:pt x="1987" y="771"/>
                        <a:pt x="1690" y="1198"/>
                        <a:pt x="1139" y="1252"/>
                      </a:cubicBezTo>
                      <a:cubicBezTo>
                        <a:pt x="1118" y="1256"/>
                        <a:pt x="1098" y="1256"/>
                        <a:pt x="1074" y="1256"/>
                      </a:cubicBezTo>
                      <a:cubicBezTo>
                        <a:pt x="536" y="1256"/>
                        <a:pt x="210" y="549"/>
                        <a:pt x="226" y="97"/>
                      </a:cubicBezTo>
                      <a:cubicBezTo>
                        <a:pt x="226" y="33"/>
                        <a:pt x="176" y="0"/>
                        <a:pt x="125" y="0"/>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6"/>
                <p:cNvSpPr/>
                <p:nvPr/>
              </p:nvSpPr>
              <p:spPr>
                <a:xfrm>
                  <a:off x="3027875" y="3665100"/>
                  <a:ext cx="57150" cy="49000"/>
                </a:xfrm>
                <a:custGeom>
                  <a:avLst/>
                  <a:gdLst/>
                  <a:ahLst/>
                  <a:cxnLst/>
                  <a:rect l="l" t="t" r="r" b="b"/>
                  <a:pathLst>
                    <a:path w="2286" h="1960" extrusionOk="0">
                      <a:moveTo>
                        <a:pt x="222" y="0"/>
                      </a:moveTo>
                      <a:cubicBezTo>
                        <a:pt x="182" y="0"/>
                        <a:pt x="145" y="24"/>
                        <a:pt x="132" y="74"/>
                      </a:cubicBezTo>
                      <a:cubicBezTo>
                        <a:pt x="3" y="650"/>
                        <a:pt x="0" y="1636"/>
                        <a:pt x="677" y="1902"/>
                      </a:cubicBezTo>
                      <a:cubicBezTo>
                        <a:pt x="785" y="1942"/>
                        <a:pt x="886" y="1959"/>
                        <a:pt x="987" y="1959"/>
                      </a:cubicBezTo>
                      <a:cubicBezTo>
                        <a:pt x="1586" y="1959"/>
                        <a:pt x="2057" y="1280"/>
                        <a:pt x="2256" y="761"/>
                      </a:cubicBezTo>
                      <a:cubicBezTo>
                        <a:pt x="2286" y="684"/>
                        <a:pt x="2225" y="637"/>
                        <a:pt x="2161" y="637"/>
                      </a:cubicBezTo>
                      <a:cubicBezTo>
                        <a:pt x="2121" y="637"/>
                        <a:pt x="2077" y="657"/>
                        <a:pt x="2057" y="704"/>
                      </a:cubicBezTo>
                      <a:cubicBezTo>
                        <a:pt x="1896" y="1134"/>
                        <a:pt x="1495" y="1757"/>
                        <a:pt x="973" y="1757"/>
                      </a:cubicBezTo>
                      <a:cubicBezTo>
                        <a:pt x="929" y="1757"/>
                        <a:pt x="886" y="1754"/>
                        <a:pt x="839" y="1744"/>
                      </a:cubicBezTo>
                      <a:cubicBezTo>
                        <a:pt x="185" y="1609"/>
                        <a:pt x="226" y="593"/>
                        <a:pt x="330" y="129"/>
                      </a:cubicBezTo>
                      <a:cubicBezTo>
                        <a:pt x="347" y="51"/>
                        <a:pt x="283" y="0"/>
                        <a:pt x="222" y="0"/>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6"/>
                <p:cNvSpPr/>
                <p:nvPr/>
              </p:nvSpPr>
              <p:spPr>
                <a:xfrm>
                  <a:off x="3239688" y="3428438"/>
                  <a:ext cx="59675" cy="36375"/>
                </a:xfrm>
                <a:custGeom>
                  <a:avLst/>
                  <a:gdLst/>
                  <a:ahLst/>
                  <a:cxnLst/>
                  <a:rect l="l" t="t" r="r" b="b"/>
                  <a:pathLst>
                    <a:path w="2387" h="1455" extrusionOk="0">
                      <a:moveTo>
                        <a:pt x="125" y="0"/>
                      </a:moveTo>
                      <a:cubicBezTo>
                        <a:pt x="75" y="0"/>
                        <a:pt x="21" y="33"/>
                        <a:pt x="21" y="97"/>
                      </a:cubicBezTo>
                      <a:cubicBezTo>
                        <a:pt x="0" y="642"/>
                        <a:pt x="391" y="1430"/>
                        <a:pt x="1017" y="1454"/>
                      </a:cubicBezTo>
                      <a:lnTo>
                        <a:pt x="1068" y="1454"/>
                      </a:lnTo>
                      <a:cubicBezTo>
                        <a:pt x="1737" y="1454"/>
                        <a:pt x="2141" y="939"/>
                        <a:pt x="2360" y="347"/>
                      </a:cubicBezTo>
                      <a:cubicBezTo>
                        <a:pt x="2387" y="269"/>
                        <a:pt x="2323" y="222"/>
                        <a:pt x="2263" y="222"/>
                      </a:cubicBezTo>
                      <a:cubicBezTo>
                        <a:pt x="2219" y="222"/>
                        <a:pt x="2178" y="242"/>
                        <a:pt x="2162" y="293"/>
                      </a:cubicBezTo>
                      <a:cubicBezTo>
                        <a:pt x="1987" y="771"/>
                        <a:pt x="1690" y="1198"/>
                        <a:pt x="1139" y="1252"/>
                      </a:cubicBezTo>
                      <a:cubicBezTo>
                        <a:pt x="1118" y="1256"/>
                        <a:pt x="1098" y="1256"/>
                        <a:pt x="1074" y="1256"/>
                      </a:cubicBezTo>
                      <a:cubicBezTo>
                        <a:pt x="536" y="1256"/>
                        <a:pt x="210" y="549"/>
                        <a:pt x="226" y="97"/>
                      </a:cubicBezTo>
                      <a:cubicBezTo>
                        <a:pt x="226" y="33"/>
                        <a:pt x="176" y="0"/>
                        <a:pt x="125" y="0"/>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6"/>
                <p:cNvSpPr/>
                <p:nvPr/>
              </p:nvSpPr>
              <p:spPr>
                <a:xfrm>
                  <a:off x="3074025" y="3759975"/>
                  <a:ext cx="57150" cy="49000"/>
                </a:xfrm>
                <a:custGeom>
                  <a:avLst/>
                  <a:gdLst/>
                  <a:ahLst/>
                  <a:cxnLst/>
                  <a:rect l="l" t="t" r="r" b="b"/>
                  <a:pathLst>
                    <a:path w="2286" h="1960" extrusionOk="0">
                      <a:moveTo>
                        <a:pt x="222" y="0"/>
                      </a:moveTo>
                      <a:cubicBezTo>
                        <a:pt x="182" y="0"/>
                        <a:pt x="145" y="24"/>
                        <a:pt x="132" y="74"/>
                      </a:cubicBezTo>
                      <a:cubicBezTo>
                        <a:pt x="3" y="650"/>
                        <a:pt x="0" y="1636"/>
                        <a:pt x="677" y="1902"/>
                      </a:cubicBezTo>
                      <a:cubicBezTo>
                        <a:pt x="785" y="1942"/>
                        <a:pt x="886" y="1959"/>
                        <a:pt x="987" y="1959"/>
                      </a:cubicBezTo>
                      <a:cubicBezTo>
                        <a:pt x="1586" y="1959"/>
                        <a:pt x="2057" y="1280"/>
                        <a:pt x="2256" y="761"/>
                      </a:cubicBezTo>
                      <a:cubicBezTo>
                        <a:pt x="2286" y="684"/>
                        <a:pt x="2225" y="637"/>
                        <a:pt x="2161" y="637"/>
                      </a:cubicBezTo>
                      <a:cubicBezTo>
                        <a:pt x="2121" y="637"/>
                        <a:pt x="2077" y="657"/>
                        <a:pt x="2057" y="704"/>
                      </a:cubicBezTo>
                      <a:cubicBezTo>
                        <a:pt x="1896" y="1134"/>
                        <a:pt x="1495" y="1757"/>
                        <a:pt x="973" y="1757"/>
                      </a:cubicBezTo>
                      <a:cubicBezTo>
                        <a:pt x="929" y="1757"/>
                        <a:pt x="886" y="1754"/>
                        <a:pt x="839" y="1744"/>
                      </a:cubicBezTo>
                      <a:cubicBezTo>
                        <a:pt x="185" y="1609"/>
                        <a:pt x="226" y="593"/>
                        <a:pt x="330" y="129"/>
                      </a:cubicBezTo>
                      <a:cubicBezTo>
                        <a:pt x="347" y="51"/>
                        <a:pt x="283" y="0"/>
                        <a:pt x="222" y="0"/>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8" name="Google Shape;1058;p26"/>
            <p:cNvGrpSpPr/>
            <p:nvPr/>
          </p:nvGrpSpPr>
          <p:grpSpPr>
            <a:xfrm>
              <a:off x="2426027" y="2984009"/>
              <a:ext cx="757323" cy="564963"/>
              <a:chOff x="2426027" y="2984009"/>
              <a:chExt cx="757323" cy="564963"/>
            </a:xfrm>
          </p:grpSpPr>
          <p:sp>
            <p:nvSpPr>
              <p:cNvPr id="1059" name="Google Shape;1059;p26"/>
              <p:cNvSpPr/>
              <p:nvPr/>
            </p:nvSpPr>
            <p:spPr>
              <a:xfrm>
                <a:off x="2426027" y="2984009"/>
                <a:ext cx="757323" cy="564963"/>
              </a:xfrm>
              <a:custGeom>
                <a:avLst/>
                <a:gdLst/>
                <a:ahLst/>
                <a:cxnLst/>
                <a:rect l="l" t="t" r="r" b="b"/>
                <a:pathLst>
                  <a:path w="22004" h="16415" extrusionOk="0">
                    <a:moveTo>
                      <a:pt x="20582" y="1"/>
                    </a:moveTo>
                    <a:cubicBezTo>
                      <a:pt x="21488" y="1600"/>
                      <a:pt x="22004" y="3444"/>
                      <a:pt x="22004" y="5414"/>
                    </a:cubicBezTo>
                    <a:cubicBezTo>
                      <a:pt x="22004" y="11490"/>
                      <a:pt x="17079" y="16415"/>
                      <a:pt x="11002" y="16415"/>
                    </a:cubicBezTo>
                    <a:cubicBezTo>
                      <a:pt x="4926" y="16415"/>
                      <a:pt x="1" y="11490"/>
                      <a:pt x="1" y="5414"/>
                    </a:cubicBezTo>
                    <a:cubicBezTo>
                      <a:pt x="1" y="3444"/>
                      <a:pt x="519" y="1600"/>
                      <a:pt x="14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 name="Google Shape;1060;p26"/>
              <p:cNvGrpSpPr/>
              <p:nvPr/>
            </p:nvGrpSpPr>
            <p:grpSpPr>
              <a:xfrm>
                <a:off x="2493726" y="3035946"/>
                <a:ext cx="658271" cy="424269"/>
                <a:chOff x="2493726" y="3067151"/>
                <a:chExt cx="658271" cy="424269"/>
              </a:xfrm>
            </p:grpSpPr>
            <p:sp>
              <p:nvSpPr>
                <p:cNvPr id="1061" name="Google Shape;1061;p26"/>
                <p:cNvSpPr/>
                <p:nvPr/>
              </p:nvSpPr>
              <p:spPr>
                <a:xfrm>
                  <a:off x="2493726" y="3067151"/>
                  <a:ext cx="49974" cy="63982"/>
                </a:xfrm>
                <a:custGeom>
                  <a:avLst/>
                  <a:gdLst/>
                  <a:ahLst/>
                  <a:cxnLst/>
                  <a:rect l="l" t="t" r="r" b="b"/>
                  <a:pathLst>
                    <a:path w="1452" h="1859" extrusionOk="0">
                      <a:moveTo>
                        <a:pt x="1230" y="0"/>
                      </a:moveTo>
                      <a:cubicBezTo>
                        <a:pt x="1206" y="0"/>
                        <a:pt x="1182" y="7"/>
                        <a:pt x="1158" y="24"/>
                      </a:cubicBezTo>
                      <a:cubicBezTo>
                        <a:pt x="865" y="226"/>
                        <a:pt x="616" y="468"/>
                        <a:pt x="407" y="754"/>
                      </a:cubicBezTo>
                      <a:cubicBezTo>
                        <a:pt x="208" y="1023"/>
                        <a:pt x="0" y="1370"/>
                        <a:pt x="20" y="1716"/>
                      </a:cubicBezTo>
                      <a:cubicBezTo>
                        <a:pt x="24" y="1805"/>
                        <a:pt x="94" y="1859"/>
                        <a:pt x="166" y="1859"/>
                      </a:cubicBezTo>
                      <a:cubicBezTo>
                        <a:pt x="212" y="1859"/>
                        <a:pt x="258" y="1838"/>
                        <a:pt x="289" y="1791"/>
                      </a:cubicBezTo>
                      <a:cubicBezTo>
                        <a:pt x="377" y="1656"/>
                        <a:pt x="431" y="1511"/>
                        <a:pt x="491" y="1373"/>
                      </a:cubicBezTo>
                      <a:cubicBezTo>
                        <a:pt x="555" y="1225"/>
                        <a:pt x="629" y="1084"/>
                        <a:pt x="717" y="946"/>
                      </a:cubicBezTo>
                      <a:cubicBezTo>
                        <a:pt x="881" y="683"/>
                        <a:pt x="1097" y="454"/>
                        <a:pt x="1340" y="262"/>
                      </a:cubicBezTo>
                      <a:cubicBezTo>
                        <a:pt x="1452" y="175"/>
                        <a:pt x="1349" y="0"/>
                        <a:pt x="12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6"/>
                <p:cNvSpPr/>
                <p:nvPr/>
              </p:nvSpPr>
              <p:spPr>
                <a:xfrm>
                  <a:off x="2518472" y="3108969"/>
                  <a:ext cx="28807" cy="44158"/>
                </a:xfrm>
                <a:custGeom>
                  <a:avLst/>
                  <a:gdLst/>
                  <a:ahLst/>
                  <a:cxnLst/>
                  <a:rect l="l" t="t" r="r" b="b"/>
                  <a:pathLst>
                    <a:path w="837" h="1283" extrusionOk="0">
                      <a:moveTo>
                        <a:pt x="694" y="0"/>
                      </a:moveTo>
                      <a:cubicBezTo>
                        <a:pt x="649" y="0"/>
                        <a:pt x="605" y="22"/>
                        <a:pt x="580" y="64"/>
                      </a:cubicBezTo>
                      <a:cubicBezTo>
                        <a:pt x="489" y="229"/>
                        <a:pt x="398" y="394"/>
                        <a:pt x="307" y="559"/>
                      </a:cubicBezTo>
                      <a:cubicBezTo>
                        <a:pt x="217" y="728"/>
                        <a:pt x="116" y="889"/>
                        <a:pt x="35" y="1060"/>
                      </a:cubicBezTo>
                      <a:cubicBezTo>
                        <a:pt x="1" y="1135"/>
                        <a:pt x="15" y="1222"/>
                        <a:pt x="89" y="1262"/>
                      </a:cubicBezTo>
                      <a:cubicBezTo>
                        <a:pt x="112" y="1276"/>
                        <a:pt x="139" y="1282"/>
                        <a:pt x="165" y="1282"/>
                      </a:cubicBezTo>
                      <a:cubicBezTo>
                        <a:pt x="216" y="1282"/>
                        <a:pt x="267" y="1257"/>
                        <a:pt x="294" y="1212"/>
                      </a:cubicBezTo>
                      <a:cubicBezTo>
                        <a:pt x="388" y="1047"/>
                        <a:pt x="465" y="872"/>
                        <a:pt x="549" y="703"/>
                      </a:cubicBezTo>
                      <a:cubicBezTo>
                        <a:pt x="638" y="532"/>
                        <a:pt x="722" y="364"/>
                        <a:pt x="806" y="195"/>
                      </a:cubicBezTo>
                      <a:cubicBezTo>
                        <a:pt x="836" y="131"/>
                        <a:pt x="823" y="54"/>
                        <a:pt x="759" y="17"/>
                      </a:cubicBezTo>
                      <a:cubicBezTo>
                        <a:pt x="738" y="5"/>
                        <a:pt x="716" y="0"/>
                        <a:pt x="6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6"/>
                <p:cNvSpPr/>
                <p:nvPr/>
              </p:nvSpPr>
              <p:spPr>
                <a:xfrm>
                  <a:off x="2514308" y="3311518"/>
                  <a:ext cx="42574" cy="72311"/>
                </a:xfrm>
                <a:custGeom>
                  <a:avLst/>
                  <a:gdLst/>
                  <a:ahLst/>
                  <a:cxnLst/>
                  <a:rect l="l" t="t" r="r" b="b"/>
                  <a:pathLst>
                    <a:path w="1237" h="2101" extrusionOk="0">
                      <a:moveTo>
                        <a:pt x="208" y="1"/>
                      </a:moveTo>
                      <a:cubicBezTo>
                        <a:pt x="132" y="1"/>
                        <a:pt x="53" y="52"/>
                        <a:pt x="41" y="151"/>
                      </a:cubicBezTo>
                      <a:cubicBezTo>
                        <a:pt x="1" y="508"/>
                        <a:pt x="58" y="871"/>
                        <a:pt x="196" y="1201"/>
                      </a:cubicBezTo>
                      <a:cubicBezTo>
                        <a:pt x="341" y="1552"/>
                        <a:pt x="546" y="1884"/>
                        <a:pt x="886" y="2073"/>
                      </a:cubicBezTo>
                      <a:cubicBezTo>
                        <a:pt x="920" y="2093"/>
                        <a:pt x="954" y="2101"/>
                        <a:pt x="985" y="2101"/>
                      </a:cubicBezTo>
                      <a:cubicBezTo>
                        <a:pt x="1136" y="2101"/>
                        <a:pt x="1236" y="1907"/>
                        <a:pt x="1122" y="1771"/>
                      </a:cubicBezTo>
                      <a:cubicBezTo>
                        <a:pt x="917" y="1531"/>
                        <a:pt x="711" y="1309"/>
                        <a:pt x="569" y="1030"/>
                      </a:cubicBezTo>
                      <a:cubicBezTo>
                        <a:pt x="435" y="761"/>
                        <a:pt x="364" y="454"/>
                        <a:pt x="355" y="151"/>
                      </a:cubicBezTo>
                      <a:cubicBezTo>
                        <a:pt x="353" y="49"/>
                        <a:pt x="282" y="1"/>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6"/>
                <p:cNvSpPr/>
                <p:nvPr/>
              </p:nvSpPr>
              <p:spPr>
                <a:xfrm>
                  <a:off x="2605480" y="3382488"/>
                  <a:ext cx="28704" cy="47255"/>
                </a:xfrm>
                <a:custGeom>
                  <a:avLst/>
                  <a:gdLst/>
                  <a:ahLst/>
                  <a:cxnLst/>
                  <a:rect l="l" t="t" r="r" b="b"/>
                  <a:pathLst>
                    <a:path w="834" h="1373" extrusionOk="0">
                      <a:moveTo>
                        <a:pt x="193" y="1"/>
                      </a:moveTo>
                      <a:cubicBezTo>
                        <a:pt x="189" y="1"/>
                        <a:pt x="186" y="1"/>
                        <a:pt x="183" y="1"/>
                      </a:cubicBezTo>
                      <a:cubicBezTo>
                        <a:pt x="86" y="4"/>
                        <a:pt x="5" y="79"/>
                        <a:pt x="5" y="176"/>
                      </a:cubicBezTo>
                      <a:cubicBezTo>
                        <a:pt x="1" y="388"/>
                        <a:pt x="38" y="597"/>
                        <a:pt x="119" y="792"/>
                      </a:cubicBezTo>
                      <a:cubicBezTo>
                        <a:pt x="162" y="890"/>
                        <a:pt x="210" y="987"/>
                        <a:pt x="271" y="1078"/>
                      </a:cubicBezTo>
                      <a:cubicBezTo>
                        <a:pt x="304" y="1129"/>
                        <a:pt x="341" y="1186"/>
                        <a:pt x="385" y="1227"/>
                      </a:cubicBezTo>
                      <a:cubicBezTo>
                        <a:pt x="429" y="1270"/>
                        <a:pt x="479" y="1307"/>
                        <a:pt x="530" y="1345"/>
                      </a:cubicBezTo>
                      <a:cubicBezTo>
                        <a:pt x="555" y="1364"/>
                        <a:pt x="586" y="1372"/>
                        <a:pt x="617" y="1372"/>
                      </a:cubicBezTo>
                      <a:cubicBezTo>
                        <a:pt x="677" y="1372"/>
                        <a:pt x="739" y="1341"/>
                        <a:pt x="772" y="1297"/>
                      </a:cubicBezTo>
                      <a:cubicBezTo>
                        <a:pt x="833" y="1219"/>
                        <a:pt x="819" y="1122"/>
                        <a:pt x="759" y="1048"/>
                      </a:cubicBezTo>
                      <a:cubicBezTo>
                        <a:pt x="745" y="1034"/>
                        <a:pt x="732" y="1017"/>
                        <a:pt x="718" y="1001"/>
                      </a:cubicBezTo>
                      <a:cubicBezTo>
                        <a:pt x="708" y="991"/>
                        <a:pt x="701" y="981"/>
                        <a:pt x="695" y="967"/>
                      </a:cubicBezTo>
                      <a:cubicBezTo>
                        <a:pt x="675" y="941"/>
                        <a:pt x="651" y="916"/>
                        <a:pt x="631" y="890"/>
                      </a:cubicBezTo>
                      <a:cubicBezTo>
                        <a:pt x="624" y="883"/>
                        <a:pt x="617" y="873"/>
                        <a:pt x="611" y="866"/>
                      </a:cubicBezTo>
                      <a:cubicBezTo>
                        <a:pt x="560" y="792"/>
                        <a:pt x="510" y="718"/>
                        <a:pt x="469" y="634"/>
                      </a:cubicBezTo>
                      <a:cubicBezTo>
                        <a:pt x="465" y="624"/>
                        <a:pt x="462" y="613"/>
                        <a:pt x="456" y="607"/>
                      </a:cubicBezTo>
                      <a:cubicBezTo>
                        <a:pt x="456" y="604"/>
                        <a:pt x="453" y="597"/>
                        <a:pt x="449" y="590"/>
                      </a:cubicBezTo>
                      <a:cubicBezTo>
                        <a:pt x="449" y="584"/>
                        <a:pt x="445" y="580"/>
                        <a:pt x="445" y="577"/>
                      </a:cubicBezTo>
                      <a:cubicBezTo>
                        <a:pt x="442" y="567"/>
                        <a:pt x="439" y="557"/>
                        <a:pt x="436" y="546"/>
                      </a:cubicBezTo>
                      <a:cubicBezTo>
                        <a:pt x="419" y="503"/>
                        <a:pt x="405" y="459"/>
                        <a:pt x="395" y="415"/>
                      </a:cubicBezTo>
                      <a:cubicBezTo>
                        <a:pt x="381" y="375"/>
                        <a:pt x="375" y="331"/>
                        <a:pt x="369" y="290"/>
                      </a:cubicBezTo>
                      <a:lnTo>
                        <a:pt x="369" y="284"/>
                      </a:lnTo>
                      <a:cubicBezTo>
                        <a:pt x="364" y="270"/>
                        <a:pt x="364" y="260"/>
                        <a:pt x="364" y="250"/>
                      </a:cubicBezTo>
                      <a:cubicBezTo>
                        <a:pt x="361" y="226"/>
                        <a:pt x="361" y="203"/>
                        <a:pt x="358" y="176"/>
                      </a:cubicBezTo>
                      <a:cubicBezTo>
                        <a:pt x="355" y="88"/>
                        <a:pt x="285" y="1"/>
                        <a:pt x="1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6"/>
                <p:cNvSpPr/>
                <p:nvPr/>
              </p:nvSpPr>
              <p:spPr>
                <a:xfrm>
                  <a:off x="2954956" y="3433013"/>
                  <a:ext cx="44433" cy="58406"/>
                </a:xfrm>
                <a:custGeom>
                  <a:avLst/>
                  <a:gdLst/>
                  <a:ahLst/>
                  <a:cxnLst/>
                  <a:rect l="l" t="t" r="r" b="b"/>
                  <a:pathLst>
                    <a:path w="1291" h="1697" extrusionOk="0">
                      <a:moveTo>
                        <a:pt x="1094" y="1"/>
                      </a:moveTo>
                      <a:cubicBezTo>
                        <a:pt x="1041" y="1"/>
                        <a:pt x="986" y="24"/>
                        <a:pt x="949" y="79"/>
                      </a:cubicBezTo>
                      <a:cubicBezTo>
                        <a:pt x="802" y="301"/>
                        <a:pt x="687" y="546"/>
                        <a:pt x="542" y="775"/>
                      </a:cubicBezTo>
                      <a:cubicBezTo>
                        <a:pt x="401" y="994"/>
                        <a:pt x="243" y="1206"/>
                        <a:pt x="67" y="1401"/>
                      </a:cubicBezTo>
                      <a:cubicBezTo>
                        <a:pt x="7" y="1472"/>
                        <a:pt x="0" y="1576"/>
                        <a:pt x="67" y="1647"/>
                      </a:cubicBezTo>
                      <a:cubicBezTo>
                        <a:pt x="100" y="1679"/>
                        <a:pt x="146" y="1696"/>
                        <a:pt x="192" y="1696"/>
                      </a:cubicBezTo>
                      <a:cubicBezTo>
                        <a:pt x="237" y="1696"/>
                        <a:pt x="282" y="1680"/>
                        <a:pt x="314" y="1647"/>
                      </a:cubicBezTo>
                      <a:cubicBezTo>
                        <a:pt x="508" y="1435"/>
                        <a:pt x="690" y="1210"/>
                        <a:pt x="852" y="971"/>
                      </a:cubicBezTo>
                      <a:cubicBezTo>
                        <a:pt x="1017" y="731"/>
                        <a:pt x="1175" y="483"/>
                        <a:pt x="1256" y="206"/>
                      </a:cubicBezTo>
                      <a:cubicBezTo>
                        <a:pt x="1291" y="84"/>
                        <a:pt x="1195" y="1"/>
                        <a:pt x="10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6"/>
                <p:cNvSpPr/>
                <p:nvPr/>
              </p:nvSpPr>
              <p:spPr>
                <a:xfrm>
                  <a:off x="3027233" y="3424237"/>
                  <a:ext cx="31561" cy="44880"/>
                </a:xfrm>
                <a:custGeom>
                  <a:avLst/>
                  <a:gdLst/>
                  <a:ahLst/>
                  <a:cxnLst/>
                  <a:rect l="l" t="t" r="r" b="b"/>
                  <a:pathLst>
                    <a:path w="917" h="1304" extrusionOk="0">
                      <a:moveTo>
                        <a:pt x="744" y="0"/>
                      </a:moveTo>
                      <a:cubicBezTo>
                        <a:pt x="690" y="0"/>
                        <a:pt x="638" y="27"/>
                        <a:pt x="607" y="77"/>
                      </a:cubicBezTo>
                      <a:cubicBezTo>
                        <a:pt x="408" y="401"/>
                        <a:pt x="226" y="733"/>
                        <a:pt x="41" y="1064"/>
                      </a:cubicBezTo>
                      <a:cubicBezTo>
                        <a:pt x="1" y="1137"/>
                        <a:pt x="21" y="1242"/>
                        <a:pt x="99" y="1283"/>
                      </a:cubicBezTo>
                      <a:cubicBezTo>
                        <a:pt x="125" y="1296"/>
                        <a:pt x="153" y="1303"/>
                        <a:pt x="181" y="1303"/>
                      </a:cubicBezTo>
                      <a:cubicBezTo>
                        <a:pt x="236" y="1303"/>
                        <a:pt x="288" y="1277"/>
                        <a:pt x="317" y="1226"/>
                      </a:cubicBezTo>
                      <a:cubicBezTo>
                        <a:pt x="509" y="895"/>
                        <a:pt x="701" y="572"/>
                        <a:pt x="880" y="236"/>
                      </a:cubicBezTo>
                      <a:cubicBezTo>
                        <a:pt x="916" y="165"/>
                        <a:pt x="900" y="60"/>
                        <a:pt x="822" y="20"/>
                      </a:cubicBezTo>
                      <a:cubicBezTo>
                        <a:pt x="797" y="7"/>
                        <a:pt x="770" y="0"/>
                        <a:pt x="7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6"/>
                <p:cNvSpPr/>
                <p:nvPr/>
              </p:nvSpPr>
              <p:spPr>
                <a:xfrm>
                  <a:off x="3094244" y="3104942"/>
                  <a:ext cx="31733" cy="58200"/>
                </a:xfrm>
                <a:custGeom>
                  <a:avLst/>
                  <a:gdLst/>
                  <a:ahLst/>
                  <a:cxnLst/>
                  <a:rect l="l" t="t" r="r" b="b"/>
                  <a:pathLst>
                    <a:path w="922" h="1691" extrusionOk="0">
                      <a:moveTo>
                        <a:pt x="236" y="0"/>
                      </a:moveTo>
                      <a:cubicBezTo>
                        <a:pt x="123" y="0"/>
                        <a:pt x="0" y="137"/>
                        <a:pt x="84" y="248"/>
                      </a:cubicBezTo>
                      <a:cubicBezTo>
                        <a:pt x="225" y="433"/>
                        <a:pt x="336" y="639"/>
                        <a:pt x="403" y="865"/>
                      </a:cubicBezTo>
                      <a:cubicBezTo>
                        <a:pt x="420" y="918"/>
                        <a:pt x="434" y="972"/>
                        <a:pt x="448" y="1030"/>
                      </a:cubicBezTo>
                      <a:cubicBezTo>
                        <a:pt x="457" y="1076"/>
                        <a:pt x="471" y="1154"/>
                        <a:pt x="474" y="1181"/>
                      </a:cubicBezTo>
                      <a:cubicBezTo>
                        <a:pt x="491" y="1319"/>
                        <a:pt x="494" y="1443"/>
                        <a:pt x="528" y="1568"/>
                      </a:cubicBezTo>
                      <a:cubicBezTo>
                        <a:pt x="549" y="1649"/>
                        <a:pt x="621" y="1690"/>
                        <a:pt x="693" y="1690"/>
                      </a:cubicBezTo>
                      <a:cubicBezTo>
                        <a:pt x="765" y="1690"/>
                        <a:pt x="836" y="1650"/>
                        <a:pt x="858" y="1568"/>
                      </a:cubicBezTo>
                      <a:cubicBezTo>
                        <a:pt x="922" y="1305"/>
                        <a:pt x="838" y="1006"/>
                        <a:pt x="743" y="756"/>
                      </a:cubicBezTo>
                      <a:cubicBezTo>
                        <a:pt x="646" y="501"/>
                        <a:pt x="508" y="265"/>
                        <a:pt x="336" y="50"/>
                      </a:cubicBezTo>
                      <a:cubicBezTo>
                        <a:pt x="309" y="15"/>
                        <a:pt x="273" y="0"/>
                        <a:pt x="2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6"/>
                <p:cNvSpPr/>
                <p:nvPr/>
              </p:nvSpPr>
              <p:spPr>
                <a:xfrm>
                  <a:off x="3123774" y="3076340"/>
                  <a:ext cx="28222" cy="74824"/>
                </a:xfrm>
                <a:custGeom>
                  <a:avLst/>
                  <a:gdLst/>
                  <a:ahLst/>
                  <a:cxnLst/>
                  <a:rect l="l" t="t" r="r" b="b"/>
                  <a:pathLst>
                    <a:path w="820" h="2174" extrusionOk="0">
                      <a:moveTo>
                        <a:pt x="191" y="0"/>
                      </a:moveTo>
                      <a:cubicBezTo>
                        <a:pt x="177" y="0"/>
                        <a:pt x="163" y="2"/>
                        <a:pt x="148" y="6"/>
                      </a:cubicBezTo>
                      <a:cubicBezTo>
                        <a:pt x="64" y="29"/>
                        <a:pt x="0" y="130"/>
                        <a:pt x="30" y="217"/>
                      </a:cubicBezTo>
                      <a:cubicBezTo>
                        <a:pt x="131" y="514"/>
                        <a:pt x="219" y="813"/>
                        <a:pt x="286" y="1120"/>
                      </a:cubicBezTo>
                      <a:cubicBezTo>
                        <a:pt x="353" y="1426"/>
                        <a:pt x="381" y="1736"/>
                        <a:pt x="454" y="2042"/>
                      </a:cubicBezTo>
                      <a:cubicBezTo>
                        <a:pt x="475" y="2132"/>
                        <a:pt x="550" y="2173"/>
                        <a:pt x="626" y="2173"/>
                      </a:cubicBezTo>
                      <a:cubicBezTo>
                        <a:pt x="722" y="2173"/>
                        <a:pt x="820" y="2108"/>
                        <a:pt x="818" y="1991"/>
                      </a:cubicBezTo>
                      <a:cubicBezTo>
                        <a:pt x="814" y="1668"/>
                        <a:pt x="730" y="1345"/>
                        <a:pt x="650" y="1036"/>
                      </a:cubicBezTo>
                      <a:cubicBezTo>
                        <a:pt x="569" y="729"/>
                        <a:pt x="474" y="423"/>
                        <a:pt x="360" y="127"/>
                      </a:cubicBezTo>
                      <a:cubicBezTo>
                        <a:pt x="332" y="53"/>
                        <a:pt x="269" y="0"/>
                        <a:pt x="1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9" name="Google Shape;1069;p26"/>
            <p:cNvGrpSpPr/>
            <p:nvPr/>
          </p:nvGrpSpPr>
          <p:grpSpPr>
            <a:xfrm>
              <a:off x="2308904" y="2323173"/>
              <a:ext cx="991671" cy="1452686"/>
              <a:chOff x="2308904" y="2323173"/>
              <a:chExt cx="991671" cy="1452686"/>
            </a:xfrm>
          </p:grpSpPr>
          <p:sp>
            <p:nvSpPr>
              <p:cNvPr id="1070" name="Google Shape;1070;p26"/>
              <p:cNvSpPr/>
              <p:nvPr/>
            </p:nvSpPr>
            <p:spPr>
              <a:xfrm>
                <a:off x="2804310" y="3519311"/>
                <a:ext cx="185648" cy="256548"/>
              </a:xfrm>
              <a:custGeom>
                <a:avLst/>
                <a:gdLst/>
                <a:ahLst/>
                <a:cxnLst/>
                <a:rect l="l" t="t" r="r" b="b"/>
                <a:pathLst>
                  <a:path w="5394" h="7454" extrusionOk="0">
                    <a:moveTo>
                      <a:pt x="1" y="0"/>
                    </a:moveTo>
                    <a:cubicBezTo>
                      <a:pt x="78" y="1579"/>
                      <a:pt x="674" y="4148"/>
                      <a:pt x="1418" y="5242"/>
                    </a:cubicBezTo>
                    <a:cubicBezTo>
                      <a:pt x="2929" y="7454"/>
                      <a:pt x="5394" y="5195"/>
                      <a:pt x="3677" y="3528"/>
                    </a:cubicBezTo>
                    <a:cubicBezTo>
                      <a:pt x="2966" y="2838"/>
                      <a:pt x="792" y="1949"/>
                      <a:pt x="1"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1" name="Google Shape;1071;p26"/>
              <p:cNvGrpSpPr/>
              <p:nvPr/>
            </p:nvGrpSpPr>
            <p:grpSpPr>
              <a:xfrm>
                <a:off x="2308904" y="2323173"/>
                <a:ext cx="991671" cy="765326"/>
                <a:chOff x="2308904" y="2323173"/>
                <a:chExt cx="991671" cy="765326"/>
              </a:xfrm>
            </p:grpSpPr>
            <p:sp>
              <p:nvSpPr>
                <p:cNvPr id="1072" name="Google Shape;1072;p26"/>
                <p:cNvSpPr/>
                <p:nvPr/>
              </p:nvSpPr>
              <p:spPr>
                <a:xfrm>
                  <a:off x="2391725" y="2951825"/>
                  <a:ext cx="839146" cy="136674"/>
                </a:xfrm>
                <a:custGeom>
                  <a:avLst/>
                  <a:gdLst/>
                  <a:ahLst/>
                  <a:cxnLst/>
                  <a:rect l="l" t="t" r="r" b="b"/>
                  <a:pathLst>
                    <a:path w="19078" h="5142" extrusionOk="0">
                      <a:moveTo>
                        <a:pt x="16953" y="1"/>
                      </a:moveTo>
                      <a:lnTo>
                        <a:pt x="1633" y="704"/>
                      </a:lnTo>
                      <a:cubicBezTo>
                        <a:pt x="1633" y="704"/>
                        <a:pt x="879" y="1377"/>
                        <a:pt x="1" y="2539"/>
                      </a:cubicBezTo>
                      <a:cubicBezTo>
                        <a:pt x="2367" y="4128"/>
                        <a:pt x="5959" y="5142"/>
                        <a:pt x="9979" y="5142"/>
                      </a:cubicBezTo>
                      <a:cubicBezTo>
                        <a:pt x="13529" y="5142"/>
                        <a:pt x="16745" y="4351"/>
                        <a:pt x="19077" y="3071"/>
                      </a:cubicBezTo>
                      <a:cubicBezTo>
                        <a:pt x="17987" y="1200"/>
                        <a:pt x="16953" y="1"/>
                        <a:pt x="16953" y="1"/>
                      </a:cubicBezTo>
                      <a:close/>
                    </a:path>
                  </a:pathLst>
                </a:custGeom>
                <a:solidFill>
                  <a:srgbClr val="434343">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6"/>
                <p:cNvSpPr/>
                <p:nvPr/>
              </p:nvSpPr>
              <p:spPr>
                <a:xfrm>
                  <a:off x="2549551" y="2323173"/>
                  <a:ext cx="510412" cy="557804"/>
                </a:xfrm>
                <a:custGeom>
                  <a:avLst/>
                  <a:gdLst/>
                  <a:ahLst/>
                  <a:cxnLst/>
                  <a:rect l="l" t="t" r="r" b="b"/>
                  <a:pathLst>
                    <a:path w="14830" h="16207" extrusionOk="0">
                      <a:moveTo>
                        <a:pt x="0" y="16206"/>
                      </a:moveTo>
                      <a:lnTo>
                        <a:pt x="14829" y="16206"/>
                      </a:lnTo>
                      <a:lnTo>
                        <a:pt x="13123" y="0"/>
                      </a:lnTo>
                      <a:lnTo>
                        <a:pt x="17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6"/>
                <p:cNvSpPr/>
                <p:nvPr/>
              </p:nvSpPr>
              <p:spPr>
                <a:xfrm>
                  <a:off x="2308904" y="2880950"/>
                  <a:ext cx="991671" cy="105111"/>
                </a:xfrm>
                <a:custGeom>
                  <a:avLst/>
                  <a:gdLst/>
                  <a:ahLst/>
                  <a:cxnLst/>
                  <a:rect l="l" t="t" r="r" b="b"/>
                  <a:pathLst>
                    <a:path w="28813" h="3054" extrusionOk="0">
                      <a:moveTo>
                        <a:pt x="1" y="3054"/>
                      </a:moveTo>
                      <a:lnTo>
                        <a:pt x="28813" y="3054"/>
                      </a:lnTo>
                      <a:lnTo>
                        <a:pt x="21821" y="0"/>
                      </a:lnTo>
                      <a:lnTo>
                        <a:pt x="69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6"/>
                <p:cNvSpPr/>
                <p:nvPr/>
              </p:nvSpPr>
              <p:spPr>
                <a:xfrm>
                  <a:off x="2549551" y="2786025"/>
                  <a:ext cx="510412" cy="94958"/>
                </a:xfrm>
                <a:custGeom>
                  <a:avLst/>
                  <a:gdLst/>
                  <a:ahLst/>
                  <a:cxnLst/>
                  <a:rect l="l" t="t" r="r" b="b"/>
                  <a:pathLst>
                    <a:path w="14830" h="2759" extrusionOk="0">
                      <a:moveTo>
                        <a:pt x="0" y="2758"/>
                      </a:moveTo>
                      <a:lnTo>
                        <a:pt x="14829" y="2758"/>
                      </a:lnTo>
                      <a:lnTo>
                        <a:pt x="14540" y="1"/>
                      </a:lnTo>
                      <a:lnTo>
                        <a:pt x="2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6"/>
                <p:cNvSpPr/>
                <p:nvPr/>
              </p:nvSpPr>
              <p:spPr>
                <a:xfrm>
                  <a:off x="2725047" y="2754430"/>
                  <a:ext cx="159250" cy="159215"/>
                </a:xfrm>
                <a:custGeom>
                  <a:avLst/>
                  <a:gdLst/>
                  <a:ahLst/>
                  <a:cxnLst/>
                  <a:rect l="l" t="t" r="r" b="b"/>
                  <a:pathLst>
                    <a:path w="4627" h="4626" extrusionOk="0">
                      <a:moveTo>
                        <a:pt x="833" y="0"/>
                      </a:moveTo>
                      <a:lnTo>
                        <a:pt x="3798" y="0"/>
                      </a:lnTo>
                      <a:cubicBezTo>
                        <a:pt x="4028" y="0"/>
                        <a:pt x="4233" y="94"/>
                        <a:pt x="4384" y="243"/>
                      </a:cubicBezTo>
                      <a:cubicBezTo>
                        <a:pt x="4536" y="394"/>
                        <a:pt x="4626" y="602"/>
                        <a:pt x="4626" y="832"/>
                      </a:cubicBezTo>
                      <a:lnTo>
                        <a:pt x="4626" y="3798"/>
                      </a:lnTo>
                      <a:cubicBezTo>
                        <a:pt x="4626" y="4023"/>
                        <a:pt x="4536" y="4228"/>
                        <a:pt x="4384" y="4379"/>
                      </a:cubicBezTo>
                      <a:lnTo>
                        <a:pt x="4384" y="4379"/>
                      </a:lnTo>
                      <a:lnTo>
                        <a:pt x="4384" y="4379"/>
                      </a:lnTo>
                      <a:lnTo>
                        <a:pt x="4381" y="4383"/>
                      </a:lnTo>
                      <a:lnTo>
                        <a:pt x="4381" y="4383"/>
                      </a:lnTo>
                      <a:cubicBezTo>
                        <a:pt x="4230" y="4534"/>
                        <a:pt x="4024" y="4626"/>
                        <a:pt x="3798" y="4626"/>
                      </a:cubicBezTo>
                      <a:lnTo>
                        <a:pt x="833" y="4626"/>
                      </a:lnTo>
                      <a:cubicBezTo>
                        <a:pt x="604" y="4626"/>
                        <a:pt x="395" y="4531"/>
                        <a:pt x="247" y="4383"/>
                      </a:cubicBezTo>
                      <a:cubicBezTo>
                        <a:pt x="96" y="4231"/>
                        <a:pt x="1" y="4026"/>
                        <a:pt x="1" y="3798"/>
                      </a:cubicBezTo>
                      <a:lnTo>
                        <a:pt x="1" y="832"/>
                      </a:lnTo>
                      <a:cubicBezTo>
                        <a:pt x="1" y="602"/>
                        <a:pt x="96" y="397"/>
                        <a:pt x="247" y="246"/>
                      </a:cubicBezTo>
                      <a:lnTo>
                        <a:pt x="247" y="243"/>
                      </a:lnTo>
                      <a:lnTo>
                        <a:pt x="247" y="243"/>
                      </a:lnTo>
                      <a:cubicBezTo>
                        <a:pt x="398" y="94"/>
                        <a:pt x="604" y="0"/>
                        <a:pt x="833" y="0"/>
                      </a:cubicBezTo>
                      <a:close/>
                      <a:moveTo>
                        <a:pt x="3671" y="956"/>
                      </a:moveTo>
                      <a:lnTo>
                        <a:pt x="958" y="956"/>
                      </a:lnTo>
                      <a:lnTo>
                        <a:pt x="958" y="3669"/>
                      </a:lnTo>
                      <a:lnTo>
                        <a:pt x="3671" y="3669"/>
                      </a:lnTo>
                      <a:close/>
                    </a:path>
                  </a:pathLst>
                </a:custGeom>
                <a:solidFill>
                  <a:srgbClr val="F2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7" name="Google Shape;1077;p26"/>
            <p:cNvGrpSpPr/>
            <p:nvPr/>
          </p:nvGrpSpPr>
          <p:grpSpPr>
            <a:xfrm>
              <a:off x="2646299" y="3179733"/>
              <a:ext cx="328515" cy="275559"/>
              <a:chOff x="2646299" y="3179733"/>
              <a:chExt cx="328515" cy="275559"/>
            </a:xfrm>
          </p:grpSpPr>
          <p:sp>
            <p:nvSpPr>
              <p:cNvPr id="1078" name="Google Shape;1078;p26"/>
              <p:cNvSpPr/>
              <p:nvPr/>
            </p:nvSpPr>
            <p:spPr>
              <a:xfrm>
                <a:off x="2713814" y="3179733"/>
                <a:ext cx="54651" cy="86407"/>
              </a:xfrm>
              <a:custGeom>
                <a:avLst/>
                <a:gdLst/>
                <a:ahLst/>
                <a:cxnLst/>
                <a:rect l="l" t="t" r="r" b="b"/>
                <a:pathLst>
                  <a:path w="2677" h="4232" extrusionOk="0">
                    <a:moveTo>
                      <a:pt x="1337" y="4231"/>
                    </a:moveTo>
                    <a:cubicBezTo>
                      <a:pt x="2074" y="4231"/>
                      <a:pt x="2677" y="3282"/>
                      <a:pt x="2677" y="2117"/>
                    </a:cubicBezTo>
                    <a:cubicBezTo>
                      <a:pt x="2677" y="953"/>
                      <a:pt x="2074" y="0"/>
                      <a:pt x="1337" y="0"/>
                    </a:cubicBezTo>
                    <a:cubicBezTo>
                      <a:pt x="603" y="0"/>
                      <a:pt x="1" y="953"/>
                      <a:pt x="1" y="2117"/>
                    </a:cubicBezTo>
                    <a:cubicBezTo>
                      <a:pt x="1" y="3282"/>
                      <a:pt x="603" y="4231"/>
                      <a:pt x="1337" y="42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6"/>
              <p:cNvSpPr/>
              <p:nvPr/>
            </p:nvSpPr>
            <p:spPr>
              <a:xfrm>
                <a:off x="2844794" y="3179733"/>
                <a:ext cx="54671" cy="86407"/>
              </a:xfrm>
              <a:custGeom>
                <a:avLst/>
                <a:gdLst/>
                <a:ahLst/>
                <a:cxnLst/>
                <a:rect l="l" t="t" r="r" b="b"/>
                <a:pathLst>
                  <a:path w="2678" h="4232" extrusionOk="0">
                    <a:moveTo>
                      <a:pt x="1337" y="4231"/>
                    </a:moveTo>
                    <a:cubicBezTo>
                      <a:pt x="2075" y="4231"/>
                      <a:pt x="2677" y="3282"/>
                      <a:pt x="2677" y="2117"/>
                    </a:cubicBezTo>
                    <a:cubicBezTo>
                      <a:pt x="2677" y="953"/>
                      <a:pt x="2075" y="0"/>
                      <a:pt x="1337" y="0"/>
                    </a:cubicBezTo>
                    <a:cubicBezTo>
                      <a:pt x="600" y="0"/>
                      <a:pt x="1" y="953"/>
                      <a:pt x="1" y="2117"/>
                    </a:cubicBezTo>
                    <a:cubicBezTo>
                      <a:pt x="1" y="3282"/>
                      <a:pt x="600" y="4231"/>
                      <a:pt x="1337" y="42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6"/>
              <p:cNvSpPr/>
              <p:nvPr/>
            </p:nvSpPr>
            <p:spPr>
              <a:xfrm>
                <a:off x="2646299" y="3329049"/>
                <a:ext cx="328033" cy="126243"/>
              </a:xfrm>
              <a:custGeom>
                <a:avLst/>
                <a:gdLst/>
                <a:ahLst/>
                <a:cxnLst/>
                <a:rect l="l" t="t" r="r" b="b"/>
                <a:pathLst>
                  <a:path w="9531" h="3668" extrusionOk="0">
                    <a:moveTo>
                      <a:pt x="7271" y="1"/>
                    </a:moveTo>
                    <a:cubicBezTo>
                      <a:pt x="4670" y="1"/>
                      <a:pt x="690" y="681"/>
                      <a:pt x="690" y="681"/>
                    </a:cubicBezTo>
                    <a:cubicBezTo>
                      <a:pt x="690" y="681"/>
                      <a:pt x="0" y="1142"/>
                      <a:pt x="1091" y="1886"/>
                    </a:cubicBezTo>
                    <a:cubicBezTo>
                      <a:pt x="2182" y="2633"/>
                      <a:pt x="4781" y="3667"/>
                      <a:pt x="4781" y="3667"/>
                    </a:cubicBezTo>
                    <a:cubicBezTo>
                      <a:pt x="4781" y="3667"/>
                      <a:pt x="9530" y="2058"/>
                      <a:pt x="9473" y="624"/>
                    </a:cubicBezTo>
                    <a:cubicBezTo>
                      <a:pt x="9454" y="158"/>
                      <a:pt x="8522" y="1"/>
                      <a:pt x="7271"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6"/>
              <p:cNvSpPr/>
              <p:nvPr/>
            </p:nvSpPr>
            <p:spPr>
              <a:xfrm>
                <a:off x="2653458" y="3249337"/>
                <a:ext cx="321356" cy="205954"/>
              </a:xfrm>
              <a:custGeom>
                <a:avLst/>
                <a:gdLst/>
                <a:ahLst/>
                <a:cxnLst/>
                <a:rect l="l" t="t" r="r" b="b"/>
                <a:pathLst>
                  <a:path w="9337" h="5984" extrusionOk="0">
                    <a:moveTo>
                      <a:pt x="4603" y="0"/>
                    </a:moveTo>
                    <a:cubicBezTo>
                      <a:pt x="4219" y="1240"/>
                      <a:pt x="1" y="1394"/>
                      <a:pt x="55" y="2784"/>
                    </a:cubicBezTo>
                    <a:cubicBezTo>
                      <a:pt x="106" y="4178"/>
                      <a:pt x="1859" y="3660"/>
                      <a:pt x="2630" y="4229"/>
                    </a:cubicBezTo>
                    <a:cubicBezTo>
                      <a:pt x="3404" y="4795"/>
                      <a:pt x="4590" y="5983"/>
                      <a:pt x="4590" y="5983"/>
                    </a:cubicBezTo>
                    <a:cubicBezTo>
                      <a:pt x="4590" y="5983"/>
                      <a:pt x="5777" y="4488"/>
                      <a:pt x="6498" y="4229"/>
                    </a:cubicBezTo>
                    <a:cubicBezTo>
                      <a:pt x="7222" y="3970"/>
                      <a:pt x="8717" y="3764"/>
                      <a:pt x="9026" y="2889"/>
                    </a:cubicBezTo>
                    <a:cubicBezTo>
                      <a:pt x="9336" y="2010"/>
                      <a:pt x="8302" y="1549"/>
                      <a:pt x="7377" y="1341"/>
                    </a:cubicBezTo>
                    <a:cubicBezTo>
                      <a:pt x="6448" y="1135"/>
                      <a:pt x="5222" y="1162"/>
                      <a:pt x="4603" y="0"/>
                    </a:cubicBezTo>
                    <a:close/>
                  </a:path>
                </a:pathLst>
              </a:custGeom>
              <a:solidFill>
                <a:srgbClr val="E9A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6"/>
              <p:cNvSpPr/>
              <p:nvPr/>
            </p:nvSpPr>
            <p:spPr>
              <a:xfrm>
                <a:off x="2756917" y="3308983"/>
                <a:ext cx="35484" cy="39787"/>
              </a:xfrm>
              <a:custGeom>
                <a:avLst/>
                <a:gdLst/>
                <a:ahLst/>
                <a:cxnLst/>
                <a:rect l="l" t="t" r="r" b="b"/>
                <a:pathLst>
                  <a:path w="1031" h="1156" extrusionOk="0">
                    <a:moveTo>
                      <a:pt x="553" y="1"/>
                    </a:moveTo>
                    <a:cubicBezTo>
                      <a:pt x="509" y="1"/>
                      <a:pt x="462" y="22"/>
                      <a:pt x="412" y="72"/>
                    </a:cubicBezTo>
                    <a:cubicBezTo>
                      <a:pt x="1" y="486"/>
                      <a:pt x="1031" y="1156"/>
                      <a:pt x="1031" y="1156"/>
                    </a:cubicBezTo>
                    <a:cubicBezTo>
                      <a:pt x="1031" y="1156"/>
                      <a:pt x="872" y="1"/>
                      <a:pt x="553" y="1"/>
                    </a:cubicBezTo>
                    <a:close/>
                  </a:path>
                </a:pathLst>
              </a:custGeom>
              <a:solidFill>
                <a:srgbClr val="BF5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6"/>
              <p:cNvSpPr/>
              <p:nvPr/>
            </p:nvSpPr>
            <p:spPr>
              <a:xfrm>
                <a:off x="2831431" y="3308983"/>
                <a:ext cx="35484" cy="39787"/>
              </a:xfrm>
              <a:custGeom>
                <a:avLst/>
                <a:gdLst/>
                <a:ahLst/>
                <a:cxnLst/>
                <a:rect l="l" t="t" r="r" b="b"/>
                <a:pathLst>
                  <a:path w="1031" h="1156" extrusionOk="0">
                    <a:moveTo>
                      <a:pt x="479" y="1"/>
                    </a:moveTo>
                    <a:cubicBezTo>
                      <a:pt x="160" y="1"/>
                      <a:pt x="0" y="1156"/>
                      <a:pt x="0" y="1156"/>
                    </a:cubicBezTo>
                    <a:cubicBezTo>
                      <a:pt x="0" y="1156"/>
                      <a:pt x="1030" y="486"/>
                      <a:pt x="620" y="72"/>
                    </a:cubicBezTo>
                    <a:cubicBezTo>
                      <a:pt x="570" y="22"/>
                      <a:pt x="523" y="1"/>
                      <a:pt x="479" y="1"/>
                    </a:cubicBezTo>
                    <a:close/>
                  </a:path>
                </a:pathLst>
              </a:custGeom>
              <a:solidFill>
                <a:srgbClr val="BF5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 name="Google Shape;1084;p26"/>
            <p:cNvGrpSpPr/>
            <p:nvPr/>
          </p:nvGrpSpPr>
          <p:grpSpPr>
            <a:xfrm>
              <a:off x="2726354" y="3448100"/>
              <a:ext cx="206314" cy="432044"/>
              <a:chOff x="2726354" y="3448100"/>
              <a:chExt cx="206314" cy="432044"/>
            </a:xfrm>
          </p:grpSpPr>
          <p:grpSp>
            <p:nvGrpSpPr>
              <p:cNvPr id="1085" name="Google Shape;1085;p26"/>
              <p:cNvGrpSpPr/>
              <p:nvPr/>
            </p:nvGrpSpPr>
            <p:grpSpPr>
              <a:xfrm>
                <a:off x="2726354" y="3519311"/>
                <a:ext cx="206314" cy="360833"/>
                <a:chOff x="2726354" y="3519311"/>
                <a:chExt cx="206314" cy="360833"/>
              </a:xfrm>
            </p:grpSpPr>
            <p:sp>
              <p:nvSpPr>
                <p:cNvPr id="1086" name="Google Shape;1086;p26"/>
                <p:cNvSpPr/>
                <p:nvPr/>
              </p:nvSpPr>
              <p:spPr>
                <a:xfrm>
                  <a:off x="2726354" y="3519311"/>
                  <a:ext cx="153640" cy="360833"/>
                </a:xfrm>
                <a:custGeom>
                  <a:avLst/>
                  <a:gdLst/>
                  <a:ahLst/>
                  <a:cxnLst/>
                  <a:rect l="l" t="t" r="r" b="b"/>
                  <a:pathLst>
                    <a:path w="4464" h="10484" extrusionOk="0">
                      <a:moveTo>
                        <a:pt x="2498" y="0"/>
                      </a:moveTo>
                      <a:cubicBezTo>
                        <a:pt x="1367" y="1805"/>
                        <a:pt x="51" y="5100"/>
                        <a:pt x="34" y="6881"/>
                      </a:cubicBezTo>
                      <a:cubicBezTo>
                        <a:pt x="0" y="10483"/>
                        <a:pt x="4464" y="9884"/>
                        <a:pt x="3848" y="6723"/>
                      </a:cubicBezTo>
                      <a:cubicBezTo>
                        <a:pt x="3592" y="5417"/>
                        <a:pt x="1872" y="2764"/>
                        <a:pt x="2498"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7" name="Google Shape;1087;p26"/>
                <p:cNvGrpSpPr/>
                <p:nvPr/>
              </p:nvGrpSpPr>
              <p:grpSpPr>
                <a:xfrm>
                  <a:off x="2761582" y="3595826"/>
                  <a:ext cx="171087" cy="214729"/>
                  <a:chOff x="2761582" y="3595826"/>
                  <a:chExt cx="171087" cy="214729"/>
                </a:xfrm>
              </p:grpSpPr>
              <p:sp>
                <p:nvSpPr>
                  <p:cNvPr id="1088" name="Google Shape;1088;p26"/>
                  <p:cNvSpPr/>
                  <p:nvPr/>
                </p:nvSpPr>
                <p:spPr>
                  <a:xfrm>
                    <a:off x="2772771" y="3608540"/>
                    <a:ext cx="11105" cy="39841"/>
                  </a:xfrm>
                  <a:custGeom>
                    <a:avLst/>
                    <a:gdLst/>
                    <a:ahLst/>
                    <a:cxnLst/>
                    <a:rect l="l" t="t" r="r" b="b"/>
                    <a:pathLst>
                      <a:path w="473" h="1697" extrusionOk="0">
                        <a:moveTo>
                          <a:pt x="326" y="0"/>
                        </a:moveTo>
                        <a:cubicBezTo>
                          <a:pt x="270" y="0"/>
                          <a:pt x="216" y="29"/>
                          <a:pt x="206" y="94"/>
                        </a:cubicBezTo>
                        <a:cubicBezTo>
                          <a:pt x="166" y="333"/>
                          <a:pt x="128" y="572"/>
                          <a:pt x="95" y="812"/>
                        </a:cubicBezTo>
                        <a:cubicBezTo>
                          <a:pt x="78" y="930"/>
                          <a:pt x="61" y="1051"/>
                          <a:pt x="44" y="1169"/>
                        </a:cubicBezTo>
                        <a:cubicBezTo>
                          <a:pt x="27" y="1293"/>
                          <a:pt x="1" y="1421"/>
                          <a:pt x="14" y="1545"/>
                        </a:cubicBezTo>
                        <a:cubicBezTo>
                          <a:pt x="25" y="1642"/>
                          <a:pt x="100" y="1697"/>
                          <a:pt x="174" y="1697"/>
                        </a:cubicBezTo>
                        <a:cubicBezTo>
                          <a:pt x="232" y="1697"/>
                          <a:pt x="290" y="1663"/>
                          <a:pt x="317" y="1589"/>
                        </a:cubicBezTo>
                        <a:cubicBezTo>
                          <a:pt x="361" y="1468"/>
                          <a:pt x="364" y="1340"/>
                          <a:pt x="377" y="1212"/>
                        </a:cubicBezTo>
                        <a:cubicBezTo>
                          <a:pt x="388" y="1094"/>
                          <a:pt x="397" y="973"/>
                          <a:pt x="411" y="852"/>
                        </a:cubicBezTo>
                        <a:cubicBezTo>
                          <a:pt x="431" y="613"/>
                          <a:pt x="448" y="371"/>
                          <a:pt x="465" y="131"/>
                        </a:cubicBezTo>
                        <a:cubicBezTo>
                          <a:pt x="473" y="48"/>
                          <a:pt x="397" y="0"/>
                          <a:pt x="3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6"/>
                  <p:cNvSpPr/>
                  <p:nvPr/>
                </p:nvSpPr>
                <p:spPr>
                  <a:xfrm>
                    <a:off x="2768803" y="3679391"/>
                    <a:ext cx="12983" cy="45147"/>
                  </a:xfrm>
                  <a:custGeom>
                    <a:avLst/>
                    <a:gdLst/>
                    <a:ahLst/>
                    <a:cxnLst/>
                    <a:rect l="l" t="t" r="r" b="b"/>
                    <a:pathLst>
                      <a:path w="553" h="1923" extrusionOk="0">
                        <a:moveTo>
                          <a:pt x="398" y="0"/>
                        </a:moveTo>
                        <a:cubicBezTo>
                          <a:pt x="338" y="0"/>
                          <a:pt x="279" y="31"/>
                          <a:pt x="268" y="99"/>
                        </a:cubicBezTo>
                        <a:cubicBezTo>
                          <a:pt x="223" y="373"/>
                          <a:pt x="176" y="645"/>
                          <a:pt x="133" y="914"/>
                        </a:cubicBezTo>
                        <a:cubicBezTo>
                          <a:pt x="86" y="1190"/>
                          <a:pt x="28" y="1470"/>
                          <a:pt x="8" y="1749"/>
                        </a:cubicBezTo>
                        <a:cubicBezTo>
                          <a:pt x="1" y="1860"/>
                          <a:pt x="97" y="1922"/>
                          <a:pt x="191" y="1922"/>
                        </a:cubicBezTo>
                        <a:cubicBezTo>
                          <a:pt x="266" y="1922"/>
                          <a:pt x="338" y="1883"/>
                          <a:pt x="355" y="1796"/>
                        </a:cubicBezTo>
                        <a:cubicBezTo>
                          <a:pt x="412" y="1520"/>
                          <a:pt x="429" y="1237"/>
                          <a:pt x="456" y="958"/>
                        </a:cubicBezTo>
                        <a:cubicBezTo>
                          <a:pt x="486" y="685"/>
                          <a:pt x="513" y="413"/>
                          <a:pt x="543" y="137"/>
                        </a:cubicBezTo>
                        <a:cubicBezTo>
                          <a:pt x="553" y="50"/>
                          <a:pt x="474" y="0"/>
                          <a:pt x="3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6"/>
                  <p:cNvSpPr/>
                  <p:nvPr/>
                </p:nvSpPr>
                <p:spPr>
                  <a:xfrm rot="-1057358">
                    <a:off x="2831554" y="3596779"/>
                    <a:ext cx="13241" cy="44817"/>
                  </a:xfrm>
                  <a:custGeom>
                    <a:avLst/>
                    <a:gdLst/>
                    <a:ahLst/>
                    <a:cxnLst/>
                    <a:rect l="l" t="t" r="r" b="b"/>
                    <a:pathLst>
                      <a:path w="564" h="1909" extrusionOk="0">
                        <a:moveTo>
                          <a:pt x="140" y="1"/>
                        </a:moveTo>
                        <a:cubicBezTo>
                          <a:pt x="71" y="1"/>
                          <a:pt x="1" y="47"/>
                          <a:pt x="5" y="127"/>
                        </a:cubicBezTo>
                        <a:cubicBezTo>
                          <a:pt x="22" y="413"/>
                          <a:pt x="42" y="696"/>
                          <a:pt x="62" y="979"/>
                        </a:cubicBezTo>
                        <a:cubicBezTo>
                          <a:pt x="72" y="1117"/>
                          <a:pt x="85" y="1255"/>
                          <a:pt x="99" y="1393"/>
                        </a:cubicBezTo>
                        <a:cubicBezTo>
                          <a:pt x="112" y="1552"/>
                          <a:pt x="112" y="1734"/>
                          <a:pt x="224" y="1861"/>
                        </a:cubicBezTo>
                        <a:cubicBezTo>
                          <a:pt x="252" y="1894"/>
                          <a:pt x="295" y="1909"/>
                          <a:pt x="339" y="1909"/>
                        </a:cubicBezTo>
                        <a:cubicBezTo>
                          <a:pt x="401" y="1909"/>
                          <a:pt x="464" y="1879"/>
                          <a:pt x="489" y="1824"/>
                        </a:cubicBezTo>
                        <a:cubicBezTo>
                          <a:pt x="564" y="1673"/>
                          <a:pt x="516" y="1498"/>
                          <a:pt x="493" y="1339"/>
                        </a:cubicBezTo>
                        <a:cubicBezTo>
                          <a:pt x="469" y="1201"/>
                          <a:pt x="446" y="1067"/>
                          <a:pt x="422" y="932"/>
                        </a:cubicBezTo>
                        <a:cubicBezTo>
                          <a:pt x="371" y="653"/>
                          <a:pt x="317" y="373"/>
                          <a:pt x="261" y="94"/>
                        </a:cubicBezTo>
                        <a:cubicBezTo>
                          <a:pt x="247" y="30"/>
                          <a:pt x="194"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6"/>
                  <p:cNvSpPr/>
                  <p:nvPr/>
                </p:nvSpPr>
                <p:spPr>
                  <a:xfrm>
                    <a:off x="2807562" y="3662723"/>
                    <a:ext cx="10847" cy="48129"/>
                  </a:xfrm>
                  <a:custGeom>
                    <a:avLst/>
                    <a:gdLst/>
                    <a:ahLst/>
                    <a:cxnLst/>
                    <a:rect l="l" t="t" r="r" b="b"/>
                    <a:pathLst>
                      <a:path w="462" h="2050" extrusionOk="0">
                        <a:moveTo>
                          <a:pt x="258" y="1"/>
                        </a:moveTo>
                        <a:cubicBezTo>
                          <a:pt x="182" y="1"/>
                          <a:pt x="101" y="54"/>
                          <a:pt x="101" y="143"/>
                        </a:cubicBezTo>
                        <a:cubicBezTo>
                          <a:pt x="97" y="429"/>
                          <a:pt x="97" y="715"/>
                          <a:pt x="81" y="1002"/>
                        </a:cubicBezTo>
                        <a:cubicBezTo>
                          <a:pt x="60" y="1288"/>
                          <a:pt x="20" y="1574"/>
                          <a:pt x="6" y="1860"/>
                        </a:cubicBezTo>
                        <a:cubicBezTo>
                          <a:pt x="1" y="1981"/>
                          <a:pt x="106" y="2049"/>
                          <a:pt x="208" y="2049"/>
                        </a:cubicBezTo>
                        <a:cubicBezTo>
                          <a:pt x="288" y="2049"/>
                          <a:pt x="366" y="2007"/>
                          <a:pt x="387" y="1914"/>
                        </a:cubicBezTo>
                        <a:cubicBezTo>
                          <a:pt x="451" y="1611"/>
                          <a:pt x="461" y="1308"/>
                          <a:pt x="458" y="1002"/>
                        </a:cubicBezTo>
                        <a:cubicBezTo>
                          <a:pt x="455" y="699"/>
                          <a:pt x="430" y="402"/>
                          <a:pt x="383" y="103"/>
                        </a:cubicBezTo>
                        <a:cubicBezTo>
                          <a:pt x="372" y="32"/>
                          <a:pt x="317" y="1"/>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6"/>
                  <p:cNvSpPr/>
                  <p:nvPr/>
                </p:nvSpPr>
                <p:spPr>
                  <a:xfrm>
                    <a:off x="2761582" y="3755571"/>
                    <a:ext cx="13946" cy="54984"/>
                  </a:xfrm>
                  <a:custGeom>
                    <a:avLst/>
                    <a:gdLst/>
                    <a:ahLst/>
                    <a:cxnLst/>
                    <a:rect l="l" t="t" r="r" b="b"/>
                    <a:pathLst>
                      <a:path w="594" h="2342" extrusionOk="0">
                        <a:moveTo>
                          <a:pt x="428" y="1"/>
                        </a:moveTo>
                        <a:cubicBezTo>
                          <a:pt x="365" y="1"/>
                          <a:pt x="306" y="34"/>
                          <a:pt x="297" y="106"/>
                        </a:cubicBezTo>
                        <a:cubicBezTo>
                          <a:pt x="202" y="789"/>
                          <a:pt x="105" y="1473"/>
                          <a:pt x="14" y="2159"/>
                        </a:cubicBezTo>
                        <a:cubicBezTo>
                          <a:pt x="0" y="2257"/>
                          <a:pt x="108" y="2341"/>
                          <a:pt x="199" y="2341"/>
                        </a:cubicBezTo>
                        <a:cubicBezTo>
                          <a:pt x="307" y="2341"/>
                          <a:pt x="374" y="2257"/>
                          <a:pt x="384" y="2159"/>
                        </a:cubicBezTo>
                        <a:cubicBezTo>
                          <a:pt x="455" y="1490"/>
                          <a:pt x="519" y="817"/>
                          <a:pt x="586" y="147"/>
                        </a:cubicBezTo>
                        <a:cubicBezTo>
                          <a:pt x="594" y="54"/>
                          <a:pt x="508" y="1"/>
                          <a:pt x="4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6"/>
                  <p:cNvSpPr/>
                  <p:nvPr/>
                </p:nvSpPr>
                <p:spPr>
                  <a:xfrm>
                    <a:off x="2818459" y="3747214"/>
                    <a:ext cx="8804" cy="50054"/>
                  </a:xfrm>
                  <a:custGeom>
                    <a:avLst/>
                    <a:gdLst/>
                    <a:ahLst/>
                    <a:cxnLst/>
                    <a:rect l="l" t="t" r="r" b="b"/>
                    <a:pathLst>
                      <a:path w="375" h="2132" extrusionOk="0">
                        <a:moveTo>
                          <a:pt x="188" y="0"/>
                        </a:moveTo>
                        <a:cubicBezTo>
                          <a:pt x="116" y="0"/>
                          <a:pt x="43" y="47"/>
                          <a:pt x="41" y="142"/>
                        </a:cubicBezTo>
                        <a:cubicBezTo>
                          <a:pt x="38" y="445"/>
                          <a:pt x="32" y="748"/>
                          <a:pt x="25" y="1051"/>
                        </a:cubicBezTo>
                        <a:cubicBezTo>
                          <a:pt x="18" y="1350"/>
                          <a:pt x="1" y="1653"/>
                          <a:pt x="8" y="1956"/>
                        </a:cubicBezTo>
                        <a:cubicBezTo>
                          <a:pt x="10" y="2072"/>
                          <a:pt x="99" y="2131"/>
                          <a:pt x="189" y="2131"/>
                        </a:cubicBezTo>
                        <a:cubicBezTo>
                          <a:pt x="279" y="2131"/>
                          <a:pt x="368" y="2073"/>
                          <a:pt x="372" y="1956"/>
                        </a:cubicBezTo>
                        <a:cubicBezTo>
                          <a:pt x="375" y="1653"/>
                          <a:pt x="358" y="1350"/>
                          <a:pt x="351" y="1051"/>
                        </a:cubicBezTo>
                        <a:cubicBezTo>
                          <a:pt x="344" y="748"/>
                          <a:pt x="338" y="445"/>
                          <a:pt x="335" y="142"/>
                        </a:cubicBezTo>
                        <a:cubicBezTo>
                          <a:pt x="333" y="47"/>
                          <a:pt x="261" y="0"/>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6"/>
                  <p:cNvSpPr/>
                  <p:nvPr/>
                </p:nvSpPr>
                <p:spPr>
                  <a:xfrm rot="-1057358">
                    <a:off x="2873404" y="3606054"/>
                    <a:ext cx="13241" cy="44817"/>
                  </a:xfrm>
                  <a:custGeom>
                    <a:avLst/>
                    <a:gdLst/>
                    <a:ahLst/>
                    <a:cxnLst/>
                    <a:rect l="l" t="t" r="r" b="b"/>
                    <a:pathLst>
                      <a:path w="564" h="1909" extrusionOk="0">
                        <a:moveTo>
                          <a:pt x="140" y="1"/>
                        </a:moveTo>
                        <a:cubicBezTo>
                          <a:pt x="71" y="1"/>
                          <a:pt x="1" y="47"/>
                          <a:pt x="5" y="127"/>
                        </a:cubicBezTo>
                        <a:cubicBezTo>
                          <a:pt x="22" y="413"/>
                          <a:pt x="42" y="696"/>
                          <a:pt x="62" y="979"/>
                        </a:cubicBezTo>
                        <a:cubicBezTo>
                          <a:pt x="72" y="1117"/>
                          <a:pt x="85" y="1255"/>
                          <a:pt x="99" y="1393"/>
                        </a:cubicBezTo>
                        <a:cubicBezTo>
                          <a:pt x="112" y="1552"/>
                          <a:pt x="112" y="1734"/>
                          <a:pt x="224" y="1861"/>
                        </a:cubicBezTo>
                        <a:cubicBezTo>
                          <a:pt x="252" y="1894"/>
                          <a:pt x="295" y="1909"/>
                          <a:pt x="339" y="1909"/>
                        </a:cubicBezTo>
                        <a:cubicBezTo>
                          <a:pt x="401" y="1909"/>
                          <a:pt x="464" y="1879"/>
                          <a:pt x="489" y="1824"/>
                        </a:cubicBezTo>
                        <a:cubicBezTo>
                          <a:pt x="564" y="1673"/>
                          <a:pt x="516" y="1498"/>
                          <a:pt x="493" y="1339"/>
                        </a:cubicBezTo>
                        <a:cubicBezTo>
                          <a:pt x="469" y="1201"/>
                          <a:pt x="446" y="1067"/>
                          <a:pt x="422" y="932"/>
                        </a:cubicBezTo>
                        <a:cubicBezTo>
                          <a:pt x="371" y="653"/>
                          <a:pt x="317" y="373"/>
                          <a:pt x="261" y="94"/>
                        </a:cubicBezTo>
                        <a:cubicBezTo>
                          <a:pt x="247" y="30"/>
                          <a:pt x="194"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6"/>
                  <p:cNvSpPr/>
                  <p:nvPr/>
                </p:nvSpPr>
                <p:spPr>
                  <a:xfrm rot="-1057358">
                    <a:off x="2873404" y="3664379"/>
                    <a:ext cx="13241" cy="44817"/>
                  </a:xfrm>
                  <a:custGeom>
                    <a:avLst/>
                    <a:gdLst/>
                    <a:ahLst/>
                    <a:cxnLst/>
                    <a:rect l="l" t="t" r="r" b="b"/>
                    <a:pathLst>
                      <a:path w="564" h="1909" extrusionOk="0">
                        <a:moveTo>
                          <a:pt x="140" y="1"/>
                        </a:moveTo>
                        <a:cubicBezTo>
                          <a:pt x="71" y="1"/>
                          <a:pt x="1" y="47"/>
                          <a:pt x="5" y="127"/>
                        </a:cubicBezTo>
                        <a:cubicBezTo>
                          <a:pt x="22" y="413"/>
                          <a:pt x="42" y="696"/>
                          <a:pt x="62" y="979"/>
                        </a:cubicBezTo>
                        <a:cubicBezTo>
                          <a:pt x="72" y="1117"/>
                          <a:pt x="85" y="1255"/>
                          <a:pt x="99" y="1393"/>
                        </a:cubicBezTo>
                        <a:cubicBezTo>
                          <a:pt x="112" y="1552"/>
                          <a:pt x="112" y="1734"/>
                          <a:pt x="224" y="1861"/>
                        </a:cubicBezTo>
                        <a:cubicBezTo>
                          <a:pt x="252" y="1894"/>
                          <a:pt x="295" y="1909"/>
                          <a:pt x="339" y="1909"/>
                        </a:cubicBezTo>
                        <a:cubicBezTo>
                          <a:pt x="401" y="1909"/>
                          <a:pt x="464" y="1879"/>
                          <a:pt x="489" y="1824"/>
                        </a:cubicBezTo>
                        <a:cubicBezTo>
                          <a:pt x="564" y="1673"/>
                          <a:pt x="516" y="1498"/>
                          <a:pt x="493" y="1339"/>
                        </a:cubicBezTo>
                        <a:cubicBezTo>
                          <a:pt x="469" y="1201"/>
                          <a:pt x="446" y="1067"/>
                          <a:pt x="422" y="932"/>
                        </a:cubicBezTo>
                        <a:cubicBezTo>
                          <a:pt x="371" y="653"/>
                          <a:pt x="317" y="373"/>
                          <a:pt x="261" y="94"/>
                        </a:cubicBezTo>
                        <a:cubicBezTo>
                          <a:pt x="247" y="30"/>
                          <a:pt x="194"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6"/>
                  <p:cNvSpPr/>
                  <p:nvPr/>
                </p:nvSpPr>
                <p:spPr>
                  <a:xfrm rot="-1057358">
                    <a:off x="2912954" y="3652954"/>
                    <a:ext cx="13241" cy="44817"/>
                  </a:xfrm>
                  <a:custGeom>
                    <a:avLst/>
                    <a:gdLst/>
                    <a:ahLst/>
                    <a:cxnLst/>
                    <a:rect l="l" t="t" r="r" b="b"/>
                    <a:pathLst>
                      <a:path w="564" h="1909" extrusionOk="0">
                        <a:moveTo>
                          <a:pt x="140" y="1"/>
                        </a:moveTo>
                        <a:cubicBezTo>
                          <a:pt x="71" y="1"/>
                          <a:pt x="1" y="47"/>
                          <a:pt x="5" y="127"/>
                        </a:cubicBezTo>
                        <a:cubicBezTo>
                          <a:pt x="22" y="413"/>
                          <a:pt x="42" y="696"/>
                          <a:pt x="62" y="979"/>
                        </a:cubicBezTo>
                        <a:cubicBezTo>
                          <a:pt x="72" y="1117"/>
                          <a:pt x="85" y="1255"/>
                          <a:pt x="99" y="1393"/>
                        </a:cubicBezTo>
                        <a:cubicBezTo>
                          <a:pt x="112" y="1552"/>
                          <a:pt x="112" y="1734"/>
                          <a:pt x="224" y="1861"/>
                        </a:cubicBezTo>
                        <a:cubicBezTo>
                          <a:pt x="252" y="1894"/>
                          <a:pt x="295" y="1909"/>
                          <a:pt x="339" y="1909"/>
                        </a:cubicBezTo>
                        <a:cubicBezTo>
                          <a:pt x="401" y="1909"/>
                          <a:pt x="464" y="1879"/>
                          <a:pt x="489" y="1824"/>
                        </a:cubicBezTo>
                        <a:cubicBezTo>
                          <a:pt x="564" y="1673"/>
                          <a:pt x="516" y="1498"/>
                          <a:pt x="493" y="1339"/>
                        </a:cubicBezTo>
                        <a:cubicBezTo>
                          <a:pt x="469" y="1201"/>
                          <a:pt x="446" y="1067"/>
                          <a:pt x="422" y="932"/>
                        </a:cubicBezTo>
                        <a:cubicBezTo>
                          <a:pt x="371" y="653"/>
                          <a:pt x="317" y="373"/>
                          <a:pt x="261" y="94"/>
                        </a:cubicBezTo>
                        <a:cubicBezTo>
                          <a:pt x="247" y="30"/>
                          <a:pt x="194"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97" name="Google Shape;1097;p26"/>
              <p:cNvSpPr/>
              <p:nvPr/>
            </p:nvSpPr>
            <p:spPr>
              <a:xfrm>
                <a:off x="2728213" y="3448100"/>
                <a:ext cx="153192" cy="114576"/>
              </a:xfrm>
              <a:custGeom>
                <a:avLst/>
                <a:gdLst/>
                <a:ahLst/>
                <a:cxnLst/>
                <a:rect l="l" t="t" r="r" b="b"/>
                <a:pathLst>
                  <a:path w="4451" h="3329" extrusionOk="0">
                    <a:moveTo>
                      <a:pt x="979" y="342"/>
                    </a:moveTo>
                    <a:cubicBezTo>
                      <a:pt x="1017" y="342"/>
                      <a:pt x="1057" y="349"/>
                      <a:pt x="1097" y="366"/>
                    </a:cubicBezTo>
                    <a:cubicBezTo>
                      <a:pt x="1377" y="477"/>
                      <a:pt x="1633" y="901"/>
                      <a:pt x="1767" y="1467"/>
                    </a:cubicBezTo>
                    <a:cubicBezTo>
                      <a:pt x="1879" y="1945"/>
                      <a:pt x="1902" y="2480"/>
                      <a:pt x="1913" y="2951"/>
                    </a:cubicBezTo>
                    <a:cubicBezTo>
                      <a:pt x="1562" y="2870"/>
                      <a:pt x="1226" y="2675"/>
                      <a:pt x="929" y="2369"/>
                    </a:cubicBezTo>
                    <a:cubicBezTo>
                      <a:pt x="640" y="2062"/>
                      <a:pt x="357" y="1541"/>
                      <a:pt x="434" y="992"/>
                    </a:cubicBezTo>
                    <a:cubicBezTo>
                      <a:pt x="475" y="723"/>
                      <a:pt x="606" y="500"/>
                      <a:pt x="788" y="396"/>
                    </a:cubicBezTo>
                    <a:cubicBezTo>
                      <a:pt x="835" y="370"/>
                      <a:pt x="903" y="342"/>
                      <a:pt x="979" y="342"/>
                    </a:cubicBezTo>
                    <a:close/>
                    <a:moveTo>
                      <a:pt x="3714" y="581"/>
                    </a:moveTo>
                    <a:cubicBezTo>
                      <a:pt x="3757" y="581"/>
                      <a:pt x="3794" y="595"/>
                      <a:pt x="3831" y="622"/>
                    </a:cubicBezTo>
                    <a:cubicBezTo>
                      <a:pt x="4016" y="763"/>
                      <a:pt x="4101" y="1224"/>
                      <a:pt x="4013" y="1608"/>
                    </a:cubicBezTo>
                    <a:cubicBezTo>
                      <a:pt x="3942" y="1931"/>
                      <a:pt x="3767" y="2224"/>
                      <a:pt x="3498" y="2473"/>
                    </a:cubicBezTo>
                    <a:cubicBezTo>
                      <a:pt x="3131" y="2817"/>
                      <a:pt x="2710" y="2988"/>
                      <a:pt x="2286" y="2991"/>
                    </a:cubicBezTo>
                    <a:cubicBezTo>
                      <a:pt x="2471" y="2160"/>
                      <a:pt x="2818" y="1416"/>
                      <a:pt x="3262" y="895"/>
                    </a:cubicBezTo>
                    <a:cubicBezTo>
                      <a:pt x="3370" y="766"/>
                      <a:pt x="3555" y="581"/>
                      <a:pt x="3714" y="581"/>
                    </a:cubicBezTo>
                    <a:close/>
                    <a:moveTo>
                      <a:pt x="980" y="1"/>
                    </a:moveTo>
                    <a:cubicBezTo>
                      <a:pt x="858" y="1"/>
                      <a:pt x="734" y="35"/>
                      <a:pt x="616" y="103"/>
                    </a:cubicBezTo>
                    <a:cubicBezTo>
                      <a:pt x="347" y="258"/>
                      <a:pt x="151" y="572"/>
                      <a:pt x="98" y="945"/>
                    </a:cubicBezTo>
                    <a:cubicBezTo>
                      <a:pt x="0" y="1615"/>
                      <a:pt x="337" y="2241"/>
                      <a:pt x="684" y="2604"/>
                    </a:cubicBezTo>
                    <a:cubicBezTo>
                      <a:pt x="1145" y="3086"/>
                      <a:pt x="1711" y="3328"/>
                      <a:pt x="2272" y="3328"/>
                    </a:cubicBezTo>
                    <a:cubicBezTo>
                      <a:pt x="2784" y="3328"/>
                      <a:pt x="3296" y="3129"/>
                      <a:pt x="3730" y="2726"/>
                    </a:cubicBezTo>
                    <a:cubicBezTo>
                      <a:pt x="4054" y="2426"/>
                      <a:pt x="4259" y="2073"/>
                      <a:pt x="4346" y="1682"/>
                    </a:cubicBezTo>
                    <a:cubicBezTo>
                      <a:pt x="4450" y="1224"/>
                      <a:pt x="4363" y="601"/>
                      <a:pt x="4040" y="353"/>
                    </a:cubicBezTo>
                    <a:cubicBezTo>
                      <a:pt x="3978" y="304"/>
                      <a:pt x="3867" y="241"/>
                      <a:pt x="3717" y="241"/>
                    </a:cubicBezTo>
                    <a:cubicBezTo>
                      <a:pt x="3533" y="241"/>
                      <a:pt x="3289" y="336"/>
                      <a:pt x="3003" y="673"/>
                    </a:cubicBezTo>
                    <a:cubicBezTo>
                      <a:pt x="2683" y="1049"/>
                      <a:pt x="2410" y="1527"/>
                      <a:pt x="2208" y="2066"/>
                    </a:cubicBezTo>
                    <a:cubicBezTo>
                      <a:pt x="2185" y="1837"/>
                      <a:pt x="2151" y="1608"/>
                      <a:pt x="2098" y="1389"/>
                    </a:cubicBezTo>
                    <a:cubicBezTo>
                      <a:pt x="1939" y="706"/>
                      <a:pt x="1613" y="204"/>
                      <a:pt x="1226" y="50"/>
                    </a:cubicBezTo>
                    <a:cubicBezTo>
                      <a:pt x="1147" y="17"/>
                      <a:pt x="1064" y="1"/>
                      <a:pt x="980" y="1"/>
                    </a:cubicBez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8" name="Google Shape;1098;p26"/>
          <p:cNvGrpSpPr/>
          <p:nvPr/>
        </p:nvGrpSpPr>
        <p:grpSpPr>
          <a:xfrm rot="5091354" flipH="1">
            <a:off x="1858671" y="2411583"/>
            <a:ext cx="888264" cy="541642"/>
            <a:chOff x="4456900" y="3121250"/>
            <a:chExt cx="1596043" cy="973227"/>
          </a:xfrm>
        </p:grpSpPr>
        <p:sp>
          <p:nvSpPr>
            <p:cNvPr id="1099" name="Google Shape;1099;p26"/>
            <p:cNvSpPr/>
            <p:nvPr/>
          </p:nvSpPr>
          <p:spPr>
            <a:xfrm>
              <a:off x="4775616" y="3121250"/>
              <a:ext cx="1277327" cy="973227"/>
            </a:xfrm>
            <a:custGeom>
              <a:avLst/>
              <a:gdLst/>
              <a:ahLst/>
              <a:cxnLst/>
              <a:rect l="l" t="t" r="r" b="b"/>
              <a:pathLst>
                <a:path w="9350" h="7124" extrusionOk="0">
                  <a:moveTo>
                    <a:pt x="475" y="3754"/>
                  </a:moveTo>
                  <a:cubicBezTo>
                    <a:pt x="1229" y="4909"/>
                    <a:pt x="4191" y="7123"/>
                    <a:pt x="3050" y="5255"/>
                  </a:cubicBezTo>
                  <a:cubicBezTo>
                    <a:pt x="1906" y="3390"/>
                    <a:pt x="3121" y="4555"/>
                    <a:pt x="4259" y="5033"/>
                  </a:cubicBezTo>
                  <a:cubicBezTo>
                    <a:pt x="5471" y="5544"/>
                    <a:pt x="7508" y="6306"/>
                    <a:pt x="6245" y="5117"/>
                  </a:cubicBezTo>
                  <a:cubicBezTo>
                    <a:pt x="4983" y="3929"/>
                    <a:pt x="6063" y="4366"/>
                    <a:pt x="7682" y="3925"/>
                  </a:cubicBezTo>
                  <a:cubicBezTo>
                    <a:pt x="9349" y="3475"/>
                    <a:pt x="9036" y="3195"/>
                    <a:pt x="7733" y="3054"/>
                  </a:cubicBezTo>
                  <a:cubicBezTo>
                    <a:pt x="6562" y="2929"/>
                    <a:pt x="5255" y="3010"/>
                    <a:pt x="6141" y="2199"/>
                  </a:cubicBezTo>
                  <a:cubicBezTo>
                    <a:pt x="7026" y="1391"/>
                    <a:pt x="7820" y="576"/>
                    <a:pt x="5973" y="1175"/>
                  </a:cubicBezTo>
                  <a:cubicBezTo>
                    <a:pt x="4127" y="1775"/>
                    <a:pt x="2751" y="2629"/>
                    <a:pt x="3690" y="1670"/>
                  </a:cubicBezTo>
                  <a:cubicBezTo>
                    <a:pt x="4629" y="711"/>
                    <a:pt x="5185" y="0"/>
                    <a:pt x="3747" y="603"/>
                  </a:cubicBezTo>
                  <a:cubicBezTo>
                    <a:pt x="2805" y="1000"/>
                    <a:pt x="2168" y="1266"/>
                    <a:pt x="1149" y="2061"/>
                  </a:cubicBezTo>
                  <a:cubicBezTo>
                    <a:pt x="556" y="2522"/>
                    <a:pt x="1" y="3027"/>
                    <a:pt x="475" y="3754"/>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 name="Google Shape;1100;p26"/>
            <p:cNvGrpSpPr/>
            <p:nvPr/>
          </p:nvGrpSpPr>
          <p:grpSpPr>
            <a:xfrm>
              <a:off x="4456900" y="3302944"/>
              <a:ext cx="1408748" cy="560657"/>
              <a:chOff x="4456900" y="3302944"/>
              <a:chExt cx="1408748" cy="560657"/>
            </a:xfrm>
          </p:grpSpPr>
          <p:sp>
            <p:nvSpPr>
              <p:cNvPr id="1101" name="Google Shape;1101;p26"/>
              <p:cNvSpPr/>
              <p:nvPr/>
            </p:nvSpPr>
            <p:spPr>
              <a:xfrm>
                <a:off x="4456900" y="3396797"/>
                <a:ext cx="1408748" cy="252460"/>
              </a:xfrm>
              <a:custGeom>
                <a:avLst/>
                <a:gdLst/>
                <a:ahLst/>
                <a:cxnLst/>
                <a:rect l="l" t="t" r="r" b="b"/>
                <a:pathLst>
                  <a:path w="10312" h="1848" extrusionOk="0">
                    <a:moveTo>
                      <a:pt x="348" y="175"/>
                    </a:moveTo>
                    <a:cubicBezTo>
                      <a:pt x="0" y="0"/>
                      <a:pt x="125" y="451"/>
                      <a:pt x="300" y="515"/>
                    </a:cubicBezTo>
                    <a:cubicBezTo>
                      <a:pt x="2997" y="1501"/>
                      <a:pt x="7009" y="1848"/>
                      <a:pt x="9891" y="1700"/>
                    </a:cubicBezTo>
                    <a:cubicBezTo>
                      <a:pt x="10157" y="1683"/>
                      <a:pt x="10312" y="1531"/>
                      <a:pt x="9888" y="1551"/>
                    </a:cubicBezTo>
                    <a:cubicBezTo>
                      <a:pt x="7302" y="1672"/>
                      <a:pt x="2660" y="1353"/>
                      <a:pt x="348" y="175"/>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6"/>
              <p:cNvSpPr/>
              <p:nvPr/>
            </p:nvSpPr>
            <p:spPr>
              <a:xfrm>
                <a:off x="4879988" y="3554857"/>
                <a:ext cx="270629" cy="308744"/>
              </a:xfrm>
              <a:custGeom>
                <a:avLst/>
                <a:gdLst/>
                <a:ahLst/>
                <a:cxnLst/>
                <a:rect l="l" t="t" r="r" b="b"/>
                <a:pathLst>
                  <a:path w="1981" h="2260" extrusionOk="0">
                    <a:moveTo>
                      <a:pt x="263" y="102"/>
                    </a:moveTo>
                    <a:cubicBezTo>
                      <a:pt x="226" y="1"/>
                      <a:pt x="1" y="4"/>
                      <a:pt x="27" y="48"/>
                    </a:cubicBezTo>
                    <a:cubicBezTo>
                      <a:pt x="422" y="717"/>
                      <a:pt x="1205" y="1724"/>
                      <a:pt x="1819" y="2212"/>
                    </a:cubicBezTo>
                    <a:cubicBezTo>
                      <a:pt x="1876" y="2260"/>
                      <a:pt x="1980" y="2246"/>
                      <a:pt x="1896" y="2172"/>
                    </a:cubicBezTo>
                    <a:cubicBezTo>
                      <a:pt x="1378" y="1714"/>
                      <a:pt x="529" y="778"/>
                      <a:pt x="263" y="102"/>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6"/>
              <p:cNvSpPr/>
              <p:nvPr/>
            </p:nvSpPr>
            <p:spPr>
              <a:xfrm>
                <a:off x="5231764" y="3598983"/>
                <a:ext cx="328553" cy="243853"/>
              </a:xfrm>
              <a:custGeom>
                <a:avLst/>
                <a:gdLst/>
                <a:ahLst/>
                <a:cxnLst/>
                <a:rect l="l" t="t" r="r" b="b"/>
                <a:pathLst>
                  <a:path w="2405" h="1785" extrusionOk="0">
                    <a:moveTo>
                      <a:pt x="280" y="91"/>
                    </a:moveTo>
                    <a:cubicBezTo>
                      <a:pt x="223" y="1"/>
                      <a:pt x="1" y="58"/>
                      <a:pt x="38" y="95"/>
                    </a:cubicBezTo>
                    <a:cubicBezTo>
                      <a:pt x="560" y="647"/>
                      <a:pt x="1536" y="1432"/>
                      <a:pt x="2236" y="1755"/>
                    </a:cubicBezTo>
                    <a:cubicBezTo>
                      <a:pt x="2300" y="1785"/>
                      <a:pt x="2404" y="1748"/>
                      <a:pt x="2303" y="1698"/>
                    </a:cubicBezTo>
                    <a:cubicBezTo>
                      <a:pt x="1701" y="1381"/>
                      <a:pt x="678" y="681"/>
                      <a:pt x="280" y="9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6"/>
              <p:cNvSpPr/>
              <p:nvPr/>
            </p:nvSpPr>
            <p:spPr>
              <a:xfrm>
                <a:off x="5235589" y="3384228"/>
                <a:ext cx="355056" cy="229236"/>
              </a:xfrm>
              <a:custGeom>
                <a:avLst/>
                <a:gdLst/>
                <a:ahLst/>
                <a:cxnLst/>
                <a:rect l="l" t="t" r="r" b="b"/>
                <a:pathLst>
                  <a:path w="2599" h="1678" extrusionOk="0">
                    <a:moveTo>
                      <a:pt x="283" y="1590"/>
                    </a:moveTo>
                    <a:cubicBezTo>
                      <a:pt x="212" y="1677"/>
                      <a:pt x="0" y="1610"/>
                      <a:pt x="36" y="1573"/>
                    </a:cubicBezTo>
                    <a:cubicBezTo>
                      <a:pt x="626" y="1048"/>
                      <a:pt x="1693" y="314"/>
                      <a:pt x="2434" y="27"/>
                    </a:cubicBezTo>
                    <a:cubicBezTo>
                      <a:pt x="2501" y="1"/>
                      <a:pt x="2598" y="41"/>
                      <a:pt x="2494" y="88"/>
                    </a:cubicBezTo>
                    <a:cubicBezTo>
                      <a:pt x="1854" y="375"/>
                      <a:pt x="751" y="1021"/>
                      <a:pt x="283" y="159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6"/>
              <p:cNvSpPr/>
              <p:nvPr/>
            </p:nvSpPr>
            <p:spPr>
              <a:xfrm>
                <a:off x="4892829" y="3302944"/>
                <a:ext cx="334564" cy="262706"/>
              </a:xfrm>
              <a:custGeom>
                <a:avLst/>
                <a:gdLst/>
                <a:ahLst/>
                <a:cxnLst/>
                <a:rect l="l" t="t" r="r" b="b"/>
                <a:pathLst>
                  <a:path w="2449" h="1923" extrusionOk="0">
                    <a:moveTo>
                      <a:pt x="280" y="1828"/>
                    </a:moveTo>
                    <a:cubicBezTo>
                      <a:pt x="219" y="1922"/>
                      <a:pt x="1" y="1879"/>
                      <a:pt x="34" y="1838"/>
                    </a:cubicBezTo>
                    <a:cubicBezTo>
                      <a:pt x="573" y="1253"/>
                      <a:pt x="1570" y="404"/>
                      <a:pt x="2283" y="33"/>
                    </a:cubicBezTo>
                    <a:cubicBezTo>
                      <a:pt x="2348" y="0"/>
                      <a:pt x="2449" y="30"/>
                      <a:pt x="2348" y="91"/>
                    </a:cubicBezTo>
                    <a:cubicBezTo>
                      <a:pt x="1734" y="445"/>
                      <a:pt x="695" y="1212"/>
                      <a:pt x="280" y="1828"/>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6" name="Google Shape;1106;p26"/>
          <p:cNvGrpSpPr/>
          <p:nvPr/>
        </p:nvGrpSpPr>
        <p:grpSpPr>
          <a:xfrm>
            <a:off x="7175311" y="-105194"/>
            <a:ext cx="2305221" cy="1835446"/>
            <a:chOff x="7175311" y="-105194"/>
            <a:chExt cx="2305221" cy="1835446"/>
          </a:xfrm>
        </p:grpSpPr>
        <p:sp>
          <p:nvSpPr>
            <p:cNvPr id="1107" name="Google Shape;1107;p26"/>
            <p:cNvSpPr/>
            <p:nvPr/>
          </p:nvSpPr>
          <p:spPr>
            <a:xfrm rot="10471135" flipH="1">
              <a:off x="7712569" y="-25796"/>
              <a:ext cx="1717249" cy="1144220"/>
            </a:xfrm>
            <a:custGeom>
              <a:avLst/>
              <a:gdLst/>
              <a:ahLst/>
              <a:cxnLst/>
              <a:rect l="l" t="t" r="r" b="b"/>
              <a:pathLst>
                <a:path w="83794" h="55826" extrusionOk="0">
                  <a:moveTo>
                    <a:pt x="37238" y="13816"/>
                  </a:moveTo>
                  <a:cubicBezTo>
                    <a:pt x="38325" y="15829"/>
                    <a:pt x="38913" y="18072"/>
                    <a:pt x="38670" y="20443"/>
                  </a:cubicBezTo>
                  <a:cubicBezTo>
                    <a:pt x="38409" y="22994"/>
                    <a:pt x="37026" y="25444"/>
                    <a:pt x="34552" y="26391"/>
                  </a:cubicBezTo>
                  <a:cubicBezTo>
                    <a:pt x="33866" y="26654"/>
                    <a:pt x="33121" y="26794"/>
                    <a:pt x="32383" y="26794"/>
                  </a:cubicBezTo>
                  <a:cubicBezTo>
                    <a:pt x="30835" y="26794"/>
                    <a:pt x="29321" y="26178"/>
                    <a:pt x="28460" y="24787"/>
                  </a:cubicBezTo>
                  <a:cubicBezTo>
                    <a:pt x="27235" y="22812"/>
                    <a:pt x="27702" y="20095"/>
                    <a:pt x="28953" y="18251"/>
                  </a:cubicBezTo>
                  <a:cubicBezTo>
                    <a:pt x="30415" y="16096"/>
                    <a:pt x="32966" y="14909"/>
                    <a:pt x="35402" y="14243"/>
                  </a:cubicBezTo>
                  <a:cubicBezTo>
                    <a:pt x="36004" y="14077"/>
                    <a:pt x="36616" y="13938"/>
                    <a:pt x="37238" y="13816"/>
                  </a:cubicBezTo>
                  <a:close/>
                  <a:moveTo>
                    <a:pt x="12461" y="1"/>
                  </a:moveTo>
                  <a:cubicBezTo>
                    <a:pt x="8464" y="1"/>
                    <a:pt x="4467" y="649"/>
                    <a:pt x="669" y="1915"/>
                  </a:cubicBezTo>
                  <a:cubicBezTo>
                    <a:pt x="1" y="2136"/>
                    <a:pt x="193" y="3112"/>
                    <a:pt x="799" y="3112"/>
                  </a:cubicBezTo>
                  <a:cubicBezTo>
                    <a:pt x="859" y="3112"/>
                    <a:pt x="923" y="3103"/>
                    <a:pt x="990" y="3082"/>
                  </a:cubicBezTo>
                  <a:cubicBezTo>
                    <a:pt x="4430" y="2021"/>
                    <a:pt x="8079" y="1482"/>
                    <a:pt x="11738" y="1482"/>
                  </a:cubicBezTo>
                  <a:cubicBezTo>
                    <a:pt x="18905" y="1482"/>
                    <a:pt x="26110" y="3548"/>
                    <a:pt x="31850" y="7801"/>
                  </a:cubicBezTo>
                  <a:cubicBezTo>
                    <a:pt x="33392" y="8945"/>
                    <a:pt x="34847" y="10335"/>
                    <a:pt x="36020" y="11915"/>
                  </a:cubicBezTo>
                  <a:cubicBezTo>
                    <a:pt x="33030" y="12578"/>
                    <a:pt x="30205" y="13833"/>
                    <a:pt x="28189" y="15988"/>
                  </a:cubicBezTo>
                  <a:cubicBezTo>
                    <a:pt x="25256" y="19124"/>
                    <a:pt x="24559" y="24960"/>
                    <a:pt x="28474" y="27656"/>
                  </a:cubicBezTo>
                  <a:cubicBezTo>
                    <a:pt x="29640" y="28459"/>
                    <a:pt x="30941" y="28817"/>
                    <a:pt x="32243" y="28817"/>
                  </a:cubicBezTo>
                  <a:cubicBezTo>
                    <a:pt x="35279" y="28817"/>
                    <a:pt x="38315" y="26867"/>
                    <a:pt x="39627" y="24064"/>
                  </a:cubicBezTo>
                  <a:cubicBezTo>
                    <a:pt x="41241" y="20626"/>
                    <a:pt x="40734" y="16810"/>
                    <a:pt x="39119" y="13518"/>
                  </a:cubicBezTo>
                  <a:cubicBezTo>
                    <a:pt x="40178" y="13390"/>
                    <a:pt x="41251" y="13323"/>
                    <a:pt x="42324" y="13323"/>
                  </a:cubicBezTo>
                  <a:cubicBezTo>
                    <a:pt x="45706" y="13323"/>
                    <a:pt x="49095" y="13982"/>
                    <a:pt x="52076" y="15423"/>
                  </a:cubicBezTo>
                  <a:cubicBezTo>
                    <a:pt x="56559" y="17592"/>
                    <a:pt x="60128" y="21486"/>
                    <a:pt x="61275" y="26394"/>
                  </a:cubicBezTo>
                  <a:cubicBezTo>
                    <a:pt x="62513" y="31692"/>
                    <a:pt x="61329" y="37217"/>
                    <a:pt x="62158" y="42568"/>
                  </a:cubicBezTo>
                  <a:cubicBezTo>
                    <a:pt x="62899" y="47382"/>
                    <a:pt x="65530" y="51479"/>
                    <a:pt x="69834" y="53841"/>
                  </a:cubicBezTo>
                  <a:cubicBezTo>
                    <a:pt x="72145" y="55108"/>
                    <a:pt x="74752" y="55826"/>
                    <a:pt x="77350" y="55826"/>
                  </a:cubicBezTo>
                  <a:cubicBezTo>
                    <a:pt x="79231" y="55826"/>
                    <a:pt x="81107" y="55449"/>
                    <a:pt x="82862" y="54632"/>
                  </a:cubicBezTo>
                  <a:cubicBezTo>
                    <a:pt x="83793" y="54199"/>
                    <a:pt x="83280" y="52760"/>
                    <a:pt x="82374" y="52760"/>
                  </a:cubicBezTo>
                  <a:cubicBezTo>
                    <a:pt x="82283" y="52760"/>
                    <a:pt x="82188" y="52774"/>
                    <a:pt x="82090" y="52806"/>
                  </a:cubicBezTo>
                  <a:cubicBezTo>
                    <a:pt x="80597" y="53284"/>
                    <a:pt x="79052" y="53524"/>
                    <a:pt x="77517" y="53524"/>
                  </a:cubicBezTo>
                  <a:cubicBezTo>
                    <a:pt x="74177" y="53524"/>
                    <a:pt x="70890" y="52385"/>
                    <a:pt x="68314" y="50078"/>
                  </a:cubicBezTo>
                  <a:cubicBezTo>
                    <a:pt x="63582" y="45839"/>
                    <a:pt x="63930" y="39463"/>
                    <a:pt x="63958" y="33637"/>
                  </a:cubicBezTo>
                  <a:cubicBezTo>
                    <a:pt x="63988" y="27941"/>
                    <a:pt x="63176" y="22541"/>
                    <a:pt x="59221" y="18173"/>
                  </a:cubicBezTo>
                  <a:cubicBezTo>
                    <a:pt x="55331" y="13877"/>
                    <a:pt x="49722" y="11692"/>
                    <a:pt x="44011" y="11353"/>
                  </a:cubicBezTo>
                  <a:cubicBezTo>
                    <a:pt x="43380" y="11316"/>
                    <a:pt x="42729" y="11296"/>
                    <a:pt x="42065" y="11296"/>
                  </a:cubicBezTo>
                  <a:cubicBezTo>
                    <a:pt x="40740" y="11296"/>
                    <a:pt x="39363" y="11376"/>
                    <a:pt x="37993" y="11563"/>
                  </a:cubicBezTo>
                  <a:cubicBezTo>
                    <a:pt x="37628" y="11019"/>
                    <a:pt x="37235" y="10491"/>
                    <a:pt x="36816" y="9997"/>
                  </a:cubicBezTo>
                  <a:cubicBezTo>
                    <a:pt x="32783" y="5203"/>
                    <a:pt x="26552" y="2280"/>
                    <a:pt x="20540" y="907"/>
                  </a:cubicBezTo>
                  <a:cubicBezTo>
                    <a:pt x="17888" y="300"/>
                    <a:pt x="15175" y="1"/>
                    <a:pt x="124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8" name="Google Shape;1108;p26"/>
            <p:cNvGrpSpPr/>
            <p:nvPr/>
          </p:nvGrpSpPr>
          <p:grpSpPr>
            <a:xfrm>
              <a:off x="7175311" y="570842"/>
              <a:ext cx="973777" cy="1159410"/>
              <a:chOff x="7156810" y="552340"/>
              <a:chExt cx="973777" cy="1159410"/>
            </a:xfrm>
          </p:grpSpPr>
          <p:grpSp>
            <p:nvGrpSpPr>
              <p:cNvPr id="1109" name="Google Shape;1109;p26"/>
              <p:cNvGrpSpPr/>
              <p:nvPr/>
            </p:nvGrpSpPr>
            <p:grpSpPr>
              <a:xfrm rot="8043138" flipH="1">
                <a:off x="7382119" y="986199"/>
                <a:ext cx="614505" cy="591325"/>
                <a:chOff x="3804957" y="83162"/>
                <a:chExt cx="915523" cy="1017843"/>
              </a:xfrm>
            </p:grpSpPr>
            <p:sp>
              <p:nvSpPr>
                <p:cNvPr id="1110" name="Google Shape;1110;p26"/>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6"/>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6"/>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6"/>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6"/>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6"/>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6"/>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6"/>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6"/>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6"/>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6"/>
                <p:cNvSpPr/>
                <p:nvPr/>
              </p:nvSpPr>
              <p:spPr>
                <a:xfrm rot="-5807687">
                  <a:off x="4253874" y="791696"/>
                  <a:ext cx="38277" cy="43298"/>
                </a:xfrm>
                <a:custGeom>
                  <a:avLst/>
                  <a:gdLst/>
                  <a:ahLst/>
                  <a:cxnLst/>
                  <a:rect l="l" t="t" r="r" b="b"/>
                  <a:pathLst>
                    <a:path w="587" h="664" extrusionOk="0">
                      <a:moveTo>
                        <a:pt x="27" y="132"/>
                      </a:moveTo>
                      <a:cubicBezTo>
                        <a:pt x="121" y="286"/>
                        <a:pt x="219" y="441"/>
                        <a:pt x="314" y="592"/>
                      </a:cubicBezTo>
                      <a:cubicBezTo>
                        <a:pt x="357" y="664"/>
                        <a:pt x="586" y="572"/>
                        <a:pt x="556" y="529"/>
                      </a:cubicBezTo>
                      <a:cubicBezTo>
                        <a:pt x="462" y="374"/>
                        <a:pt x="364" y="222"/>
                        <a:pt x="269" y="67"/>
                      </a:cubicBezTo>
                      <a:cubicBezTo>
                        <a:pt x="226" y="0"/>
                        <a:pt x="0" y="88"/>
                        <a:pt x="2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6"/>
                <p:cNvSpPr/>
                <p:nvPr/>
              </p:nvSpPr>
              <p:spPr>
                <a:xfrm rot="-5807687">
                  <a:off x="4342339" y="831945"/>
                  <a:ext cx="110006" cy="16041"/>
                </a:xfrm>
                <a:custGeom>
                  <a:avLst/>
                  <a:gdLst/>
                  <a:ahLst/>
                  <a:cxnLst/>
                  <a:rect l="l" t="t" r="r" b="b"/>
                  <a:pathLst>
                    <a:path w="1687" h="246" extrusionOk="0">
                      <a:moveTo>
                        <a:pt x="1605" y="128"/>
                      </a:moveTo>
                      <a:cubicBezTo>
                        <a:pt x="1141" y="23"/>
                        <a:pt x="680" y="0"/>
                        <a:pt x="209" y="47"/>
                      </a:cubicBezTo>
                      <a:cubicBezTo>
                        <a:pt x="101" y="57"/>
                        <a:pt x="0" y="171"/>
                        <a:pt x="168" y="154"/>
                      </a:cubicBezTo>
                      <a:cubicBezTo>
                        <a:pt x="586" y="111"/>
                        <a:pt x="999" y="138"/>
                        <a:pt x="1407" y="229"/>
                      </a:cubicBezTo>
                      <a:cubicBezTo>
                        <a:pt x="1471" y="246"/>
                        <a:pt x="1686" y="145"/>
                        <a:pt x="1605" y="1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6"/>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6"/>
                <p:cNvSpPr/>
                <p:nvPr/>
              </p:nvSpPr>
              <p:spPr>
                <a:xfrm rot="-5807687">
                  <a:off x="4466865" y="774340"/>
                  <a:ext cx="61948" cy="18715"/>
                </a:xfrm>
                <a:custGeom>
                  <a:avLst/>
                  <a:gdLst/>
                  <a:ahLst/>
                  <a:cxnLst/>
                  <a:rect l="l" t="t" r="r" b="b"/>
                  <a:pathLst>
                    <a:path w="950" h="287" extrusionOk="0">
                      <a:moveTo>
                        <a:pt x="822" y="165"/>
                      </a:moveTo>
                      <a:cubicBezTo>
                        <a:pt x="634" y="142"/>
                        <a:pt x="458" y="94"/>
                        <a:pt x="280" y="24"/>
                      </a:cubicBezTo>
                      <a:cubicBezTo>
                        <a:pt x="219" y="1"/>
                        <a:pt x="0" y="94"/>
                        <a:pt x="84" y="128"/>
                      </a:cubicBezTo>
                      <a:cubicBezTo>
                        <a:pt x="273" y="206"/>
                        <a:pt x="465" y="253"/>
                        <a:pt x="667" y="279"/>
                      </a:cubicBezTo>
                      <a:cubicBezTo>
                        <a:pt x="730" y="287"/>
                        <a:pt x="949" y="182"/>
                        <a:pt x="822"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6"/>
                <p:cNvSpPr/>
                <p:nvPr/>
              </p:nvSpPr>
              <p:spPr>
                <a:xfrm rot="-5807687">
                  <a:off x="4290241" y="641816"/>
                  <a:ext cx="121222" cy="87183"/>
                </a:xfrm>
                <a:custGeom>
                  <a:avLst/>
                  <a:gdLst/>
                  <a:ahLst/>
                  <a:cxnLst/>
                  <a:rect l="l" t="t" r="r" b="b"/>
                  <a:pathLst>
                    <a:path w="1859" h="1337" extrusionOk="0">
                      <a:moveTo>
                        <a:pt x="1775" y="1202"/>
                      </a:moveTo>
                      <a:cubicBezTo>
                        <a:pt x="1206" y="905"/>
                        <a:pt x="641" y="593"/>
                        <a:pt x="270" y="54"/>
                      </a:cubicBezTo>
                      <a:cubicBezTo>
                        <a:pt x="233" y="0"/>
                        <a:pt x="1" y="77"/>
                        <a:pt x="44" y="142"/>
                      </a:cubicBezTo>
                      <a:cubicBezTo>
                        <a:pt x="422" y="690"/>
                        <a:pt x="1001" y="1003"/>
                        <a:pt x="1576" y="1306"/>
                      </a:cubicBezTo>
                      <a:cubicBezTo>
                        <a:pt x="1634" y="1337"/>
                        <a:pt x="1859" y="1245"/>
                        <a:pt x="1775" y="12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 name="Google Shape;1125;p26"/>
              <p:cNvGrpSpPr/>
              <p:nvPr/>
            </p:nvGrpSpPr>
            <p:grpSpPr>
              <a:xfrm rot="-8235155" flipH="1">
                <a:off x="7320053" y="665687"/>
                <a:ext cx="647290" cy="690442"/>
                <a:chOff x="3804957" y="83162"/>
                <a:chExt cx="915523" cy="1017843"/>
              </a:xfrm>
            </p:grpSpPr>
            <p:sp>
              <p:nvSpPr>
                <p:cNvPr id="1126" name="Google Shape;1126;p26"/>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6"/>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6"/>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6"/>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6"/>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6"/>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6"/>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6"/>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6"/>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6"/>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6"/>
                <p:cNvSpPr/>
                <p:nvPr/>
              </p:nvSpPr>
              <p:spPr>
                <a:xfrm rot="-5807687">
                  <a:off x="4179126" y="802964"/>
                  <a:ext cx="42450" cy="94030"/>
                </a:xfrm>
                <a:custGeom>
                  <a:avLst/>
                  <a:gdLst/>
                  <a:ahLst/>
                  <a:cxnLst/>
                  <a:rect l="l" t="t" r="r" b="b"/>
                  <a:pathLst>
                    <a:path w="651" h="1442" extrusionOk="0">
                      <a:moveTo>
                        <a:pt x="14" y="128"/>
                      </a:moveTo>
                      <a:cubicBezTo>
                        <a:pt x="95" y="559"/>
                        <a:pt x="182" y="980"/>
                        <a:pt x="381" y="1371"/>
                      </a:cubicBezTo>
                      <a:cubicBezTo>
                        <a:pt x="418" y="1441"/>
                        <a:pt x="651" y="1360"/>
                        <a:pt x="623" y="1306"/>
                      </a:cubicBezTo>
                      <a:cubicBezTo>
                        <a:pt x="424" y="916"/>
                        <a:pt x="337" y="492"/>
                        <a:pt x="256" y="64"/>
                      </a:cubicBezTo>
                      <a:cubicBezTo>
                        <a:pt x="247" y="1"/>
                        <a:pt x="0" y="58"/>
                        <a:pt x="14" y="12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6"/>
                <p:cNvSpPr/>
                <p:nvPr/>
              </p:nvSpPr>
              <p:spPr>
                <a:xfrm rot="-5807687">
                  <a:off x="4253874" y="791696"/>
                  <a:ext cx="38277" cy="43298"/>
                </a:xfrm>
                <a:custGeom>
                  <a:avLst/>
                  <a:gdLst/>
                  <a:ahLst/>
                  <a:cxnLst/>
                  <a:rect l="l" t="t" r="r" b="b"/>
                  <a:pathLst>
                    <a:path w="587" h="664" extrusionOk="0">
                      <a:moveTo>
                        <a:pt x="27" y="132"/>
                      </a:moveTo>
                      <a:cubicBezTo>
                        <a:pt x="121" y="286"/>
                        <a:pt x="219" y="441"/>
                        <a:pt x="314" y="592"/>
                      </a:cubicBezTo>
                      <a:cubicBezTo>
                        <a:pt x="357" y="664"/>
                        <a:pt x="586" y="572"/>
                        <a:pt x="556" y="529"/>
                      </a:cubicBezTo>
                      <a:cubicBezTo>
                        <a:pt x="462" y="374"/>
                        <a:pt x="364" y="222"/>
                        <a:pt x="269" y="67"/>
                      </a:cubicBezTo>
                      <a:cubicBezTo>
                        <a:pt x="226" y="0"/>
                        <a:pt x="0" y="88"/>
                        <a:pt x="27" y="132"/>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6"/>
                <p:cNvSpPr/>
                <p:nvPr/>
              </p:nvSpPr>
              <p:spPr>
                <a:xfrm rot="-5807687">
                  <a:off x="4342339" y="831945"/>
                  <a:ext cx="110006" cy="16041"/>
                </a:xfrm>
                <a:custGeom>
                  <a:avLst/>
                  <a:gdLst/>
                  <a:ahLst/>
                  <a:cxnLst/>
                  <a:rect l="l" t="t" r="r" b="b"/>
                  <a:pathLst>
                    <a:path w="1687" h="246" extrusionOk="0">
                      <a:moveTo>
                        <a:pt x="1605" y="128"/>
                      </a:moveTo>
                      <a:cubicBezTo>
                        <a:pt x="1141" y="23"/>
                        <a:pt x="680" y="0"/>
                        <a:pt x="209" y="47"/>
                      </a:cubicBezTo>
                      <a:cubicBezTo>
                        <a:pt x="101" y="57"/>
                        <a:pt x="0" y="171"/>
                        <a:pt x="168" y="154"/>
                      </a:cubicBezTo>
                      <a:cubicBezTo>
                        <a:pt x="586" y="111"/>
                        <a:pt x="999" y="138"/>
                        <a:pt x="1407" y="229"/>
                      </a:cubicBezTo>
                      <a:cubicBezTo>
                        <a:pt x="1471" y="246"/>
                        <a:pt x="1686" y="145"/>
                        <a:pt x="1605" y="12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6"/>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6"/>
                <p:cNvSpPr/>
                <p:nvPr/>
              </p:nvSpPr>
              <p:spPr>
                <a:xfrm rot="-5807687">
                  <a:off x="4466865" y="774340"/>
                  <a:ext cx="61948" cy="18715"/>
                </a:xfrm>
                <a:custGeom>
                  <a:avLst/>
                  <a:gdLst/>
                  <a:ahLst/>
                  <a:cxnLst/>
                  <a:rect l="l" t="t" r="r" b="b"/>
                  <a:pathLst>
                    <a:path w="950" h="287" extrusionOk="0">
                      <a:moveTo>
                        <a:pt x="822" y="165"/>
                      </a:moveTo>
                      <a:cubicBezTo>
                        <a:pt x="634" y="142"/>
                        <a:pt x="458" y="94"/>
                        <a:pt x="280" y="24"/>
                      </a:cubicBezTo>
                      <a:cubicBezTo>
                        <a:pt x="219" y="1"/>
                        <a:pt x="0" y="94"/>
                        <a:pt x="84" y="128"/>
                      </a:cubicBezTo>
                      <a:cubicBezTo>
                        <a:pt x="273" y="206"/>
                        <a:pt x="465" y="253"/>
                        <a:pt x="667" y="279"/>
                      </a:cubicBezTo>
                      <a:cubicBezTo>
                        <a:pt x="730" y="287"/>
                        <a:pt x="949" y="182"/>
                        <a:pt x="822" y="165"/>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6"/>
                <p:cNvSpPr/>
                <p:nvPr/>
              </p:nvSpPr>
              <p:spPr>
                <a:xfrm rot="-5807687">
                  <a:off x="4290241" y="641816"/>
                  <a:ext cx="121222" cy="87183"/>
                </a:xfrm>
                <a:custGeom>
                  <a:avLst/>
                  <a:gdLst/>
                  <a:ahLst/>
                  <a:cxnLst/>
                  <a:rect l="l" t="t" r="r" b="b"/>
                  <a:pathLst>
                    <a:path w="1859" h="1337" extrusionOk="0">
                      <a:moveTo>
                        <a:pt x="1775" y="1202"/>
                      </a:moveTo>
                      <a:cubicBezTo>
                        <a:pt x="1206" y="905"/>
                        <a:pt x="641" y="593"/>
                        <a:pt x="270" y="54"/>
                      </a:cubicBezTo>
                      <a:cubicBezTo>
                        <a:pt x="233" y="0"/>
                        <a:pt x="1" y="77"/>
                        <a:pt x="44" y="142"/>
                      </a:cubicBezTo>
                      <a:cubicBezTo>
                        <a:pt x="422" y="690"/>
                        <a:pt x="1001" y="1003"/>
                        <a:pt x="1576" y="1306"/>
                      </a:cubicBezTo>
                      <a:cubicBezTo>
                        <a:pt x="1634" y="1337"/>
                        <a:pt x="1859" y="1245"/>
                        <a:pt x="1775" y="1202"/>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2" name="Google Shape;1142;p26"/>
            <p:cNvGrpSpPr/>
            <p:nvPr/>
          </p:nvGrpSpPr>
          <p:grpSpPr>
            <a:xfrm rot="4971062" flipH="1">
              <a:off x="8602670" y="689971"/>
              <a:ext cx="380335" cy="481217"/>
              <a:chOff x="3804957" y="83162"/>
              <a:chExt cx="915523" cy="1017843"/>
            </a:xfrm>
          </p:grpSpPr>
          <p:sp>
            <p:nvSpPr>
              <p:cNvPr id="1143" name="Google Shape;1143;p26"/>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6"/>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6"/>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6"/>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6"/>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6"/>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6"/>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6"/>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6"/>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6"/>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6"/>
              <p:cNvSpPr/>
              <p:nvPr/>
            </p:nvSpPr>
            <p:spPr>
              <a:xfrm rot="-5807687">
                <a:off x="4342339" y="831945"/>
                <a:ext cx="110006" cy="16041"/>
              </a:xfrm>
              <a:custGeom>
                <a:avLst/>
                <a:gdLst/>
                <a:ahLst/>
                <a:cxnLst/>
                <a:rect l="l" t="t" r="r" b="b"/>
                <a:pathLst>
                  <a:path w="1687" h="246" extrusionOk="0">
                    <a:moveTo>
                      <a:pt x="1605" y="128"/>
                    </a:moveTo>
                    <a:cubicBezTo>
                      <a:pt x="1141" y="23"/>
                      <a:pt x="680" y="0"/>
                      <a:pt x="209" y="47"/>
                    </a:cubicBezTo>
                    <a:cubicBezTo>
                      <a:pt x="101" y="57"/>
                      <a:pt x="0" y="171"/>
                      <a:pt x="168" y="154"/>
                    </a:cubicBezTo>
                    <a:cubicBezTo>
                      <a:pt x="586" y="111"/>
                      <a:pt x="999" y="138"/>
                      <a:pt x="1407" y="229"/>
                    </a:cubicBezTo>
                    <a:cubicBezTo>
                      <a:pt x="1471" y="246"/>
                      <a:pt x="1686" y="145"/>
                      <a:pt x="1605" y="128"/>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6"/>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6"/>
              <p:cNvSpPr/>
              <p:nvPr/>
            </p:nvSpPr>
            <p:spPr>
              <a:xfrm rot="-5807687">
                <a:off x="4466865" y="774340"/>
                <a:ext cx="61948" cy="18715"/>
              </a:xfrm>
              <a:custGeom>
                <a:avLst/>
                <a:gdLst/>
                <a:ahLst/>
                <a:cxnLst/>
                <a:rect l="l" t="t" r="r" b="b"/>
                <a:pathLst>
                  <a:path w="950" h="287" extrusionOk="0">
                    <a:moveTo>
                      <a:pt x="822" y="165"/>
                    </a:moveTo>
                    <a:cubicBezTo>
                      <a:pt x="634" y="142"/>
                      <a:pt x="458" y="94"/>
                      <a:pt x="280" y="24"/>
                    </a:cubicBezTo>
                    <a:cubicBezTo>
                      <a:pt x="219" y="1"/>
                      <a:pt x="0" y="94"/>
                      <a:pt x="84" y="128"/>
                    </a:cubicBezTo>
                    <a:cubicBezTo>
                      <a:pt x="273" y="206"/>
                      <a:pt x="465" y="253"/>
                      <a:pt x="667" y="279"/>
                    </a:cubicBezTo>
                    <a:cubicBezTo>
                      <a:pt x="730" y="287"/>
                      <a:pt x="949" y="182"/>
                      <a:pt x="822" y="165"/>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2958"/>
        <p:cNvGrpSpPr/>
        <p:nvPr/>
      </p:nvGrpSpPr>
      <p:grpSpPr>
        <a:xfrm>
          <a:off x="0" y="0"/>
          <a:ext cx="0" cy="0"/>
          <a:chOff x="0" y="0"/>
          <a:chExt cx="0" cy="0"/>
        </a:xfrm>
      </p:grpSpPr>
      <p:sp>
        <p:nvSpPr>
          <p:cNvPr id="2959" name="Google Shape;2959;p44"/>
          <p:cNvSpPr txBox="1">
            <a:spLocks noGrp="1"/>
          </p:cNvSpPr>
          <p:nvPr>
            <p:ph type="title"/>
          </p:nvPr>
        </p:nvSpPr>
        <p:spPr>
          <a:xfrm>
            <a:off x="311700" y="1291600"/>
            <a:ext cx="8520600" cy="1963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4,498,300,000</a:t>
            </a:r>
            <a:endParaRPr/>
          </a:p>
        </p:txBody>
      </p:sp>
      <p:sp>
        <p:nvSpPr>
          <p:cNvPr id="2960" name="Google Shape;2960;p44"/>
          <p:cNvSpPr txBox="1">
            <a:spLocks noGrp="1"/>
          </p:cNvSpPr>
          <p:nvPr>
            <p:ph type="body" idx="1"/>
          </p:nvPr>
        </p:nvSpPr>
        <p:spPr>
          <a:xfrm>
            <a:off x="2364875" y="3214500"/>
            <a:ext cx="4414200" cy="514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grpSp>
        <p:nvGrpSpPr>
          <p:cNvPr id="2961" name="Google Shape;2961;p44"/>
          <p:cNvGrpSpPr/>
          <p:nvPr/>
        </p:nvGrpSpPr>
        <p:grpSpPr>
          <a:xfrm>
            <a:off x="6559613" y="-948111"/>
            <a:ext cx="3064003" cy="3451103"/>
            <a:chOff x="7332556" y="-811841"/>
            <a:chExt cx="2345379" cy="2641690"/>
          </a:xfrm>
        </p:grpSpPr>
        <p:sp>
          <p:nvSpPr>
            <p:cNvPr id="2962" name="Google Shape;2962;p44"/>
            <p:cNvSpPr/>
            <p:nvPr/>
          </p:nvSpPr>
          <p:spPr>
            <a:xfrm rot="1528130">
              <a:off x="8718271" y="1430796"/>
              <a:ext cx="470101" cy="313195"/>
            </a:xfrm>
            <a:custGeom>
              <a:avLst/>
              <a:gdLst/>
              <a:ahLst/>
              <a:cxnLst/>
              <a:rect l="l" t="t" r="r" b="b"/>
              <a:pathLst>
                <a:path w="83794" h="55826" extrusionOk="0">
                  <a:moveTo>
                    <a:pt x="37238" y="13816"/>
                  </a:moveTo>
                  <a:cubicBezTo>
                    <a:pt x="38325" y="15829"/>
                    <a:pt x="38913" y="18072"/>
                    <a:pt x="38670" y="20443"/>
                  </a:cubicBezTo>
                  <a:cubicBezTo>
                    <a:pt x="38409" y="22994"/>
                    <a:pt x="37026" y="25444"/>
                    <a:pt x="34552" y="26391"/>
                  </a:cubicBezTo>
                  <a:cubicBezTo>
                    <a:pt x="33866" y="26654"/>
                    <a:pt x="33121" y="26794"/>
                    <a:pt x="32383" y="26794"/>
                  </a:cubicBezTo>
                  <a:cubicBezTo>
                    <a:pt x="30835" y="26794"/>
                    <a:pt x="29321" y="26178"/>
                    <a:pt x="28460" y="24787"/>
                  </a:cubicBezTo>
                  <a:cubicBezTo>
                    <a:pt x="27235" y="22812"/>
                    <a:pt x="27702" y="20095"/>
                    <a:pt x="28953" y="18251"/>
                  </a:cubicBezTo>
                  <a:cubicBezTo>
                    <a:pt x="30415" y="16096"/>
                    <a:pt x="32966" y="14909"/>
                    <a:pt x="35402" y="14243"/>
                  </a:cubicBezTo>
                  <a:cubicBezTo>
                    <a:pt x="36004" y="14077"/>
                    <a:pt x="36616" y="13938"/>
                    <a:pt x="37238" y="13816"/>
                  </a:cubicBezTo>
                  <a:close/>
                  <a:moveTo>
                    <a:pt x="12461" y="1"/>
                  </a:moveTo>
                  <a:cubicBezTo>
                    <a:pt x="8464" y="1"/>
                    <a:pt x="4467" y="649"/>
                    <a:pt x="669" y="1915"/>
                  </a:cubicBezTo>
                  <a:cubicBezTo>
                    <a:pt x="1" y="2136"/>
                    <a:pt x="193" y="3112"/>
                    <a:pt x="799" y="3112"/>
                  </a:cubicBezTo>
                  <a:cubicBezTo>
                    <a:pt x="859" y="3112"/>
                    <a:pt x="923" y="3103"/>
                    <a:pt x="990" y="3082"/>
                  </a:cubicBezTo>
                  <a:cubicBezTo>
                    <a:pt x="4430" y="2021"/>
                    <a:pt x="8079" y="1482"/>
                    <a:pt x="11738" y="1482"/>
                  </a:cubicBezTo>
                  <a:cubicBezTo>
                    <a:pt x="18905" y="1482"/>
                    <a:pt x="26110" y="3548"/>
                    <a:pt x="31850" y="7801"/>
                  </a:cubicBezTo>
                  <a:cubicBezTo>
                    <a:pt x="33392" y="8945"/>
                    <a:pt x="34847" y="10335"/>
                    <a:pt x="36020" y="11915"/>
                  </a:cubicBezTo>
                  <a:cubicBezTo>
                    <a:pt x="33030" y="12578"/>
                    <a:pt x="30205" y="13833"/>
                    <a:pt x="28189" y="15988"/>
                  </a:cubicBezTo>
                  <a:cubicBezTo>
                    <a:pt x="25256" y="19124"/>
                    <a:pt x="24559" y="24960"/>
                    <a:pt x="28474" y="27656"/>
                  </a:cubicBezTo>
                  <a:cubicBezTo>
                    <a:pt x="29640" y="28459"/>
                    <a:pt x="30941" y="28817"/>
                    <a:pt x="32243" y="28817"/>
                  </a:cubicBezTo>
                  <a:cubicBezTo>
                    <a:pt x="35279" y="28817"/>
                    <a:pt x="38315" y="26867"/>
                    <a:pt x="39627" y="24064"/>
                  </a:cubicBezTo>
                  <a:cubicBezTo>
                    <a:pt x="41241" y="20626"/>
                    <a:pt x="40734" y="16810"/>
                    <a:pt x="39119" y="13518"/>
                  </a:cubicBezTo>
                  <a:cubicBezTo>
                    <a:pt x="40178" y="13390"/>
                    <a:pt x="41251" y="13323"/>
                    <a:pt x="42324" y="13323"/>
                  </a:cubicBezTo>
                  <a:cubicBezTo>
                    <a:pt x="45706" y="13323"/>
                    <a:pt x="49095" y="13982"/>
                    <a:pt x="52076" y="15423"/>
                  </a:cubicBezTo>
                  <a:cubicBezTo>
                    <a:pt x="56559" y="17592"/>
                    <a:pt x="60128" y="21486"/>
                    <a:pt x="61275" y="26394"/>
                  </a:cubicBezTo>
                  <a:cubicBezTo>
                    <a:pt x="62513" y="31692"/>
                    <a:pt x="61329" y="37217"/>
                    <a:pt x="62158" y="42568"/>
                  </a:cubicBezTo>
                  <a:cubicBezTo>
                    <a:pt x="62899" y="47382"/>
                    <a:pt x="65530" y="51479"/>
                    <a:pt x="69834" y="53841"/>
                  </a:cubicBezTo>
                  <a:cubicBezTo>
                    <a:pt x="72145" y="55108"/>
                    <a:pt x="74752" y="55826"/>
                    <a:pt x="77350" y="55826"/>
                  </a:cubicBezTo>
                  <a:cubicBezTo>
                    <a:pt x="79231" y="55826"/>
                    <a:pt x="81107" y="55449"/>
                    <a:pt x="82862" y="54632"/>
                  </a:cubicBezTo>
                  <a:cubicBezTo>
                    <a:pt x="83793" y="54199"/>
                    <a:pt x="83280" y="52760"/>
                    <a:pt x="82374" y="52760"/>
                  </a:cubicBezTo>
                  <a:cubicBezTo>
                    <a:pt x="82283" y="52760"/>
                    <a:pt x="82188" y="52774"/>
                    <a:pt x="82090" y="52806"/>
                  </a:cubicBezTo>
                  <a:cubicBezTo>
                    <a:pt x="80597" y="53284"/>
                    <a:pt x="79052" y="53524"/>
                    <a:pt x="77517" y="53524"/>
                  </a:cubicBezTo>
                  <a:cubicBezTo>
                    <a:pt x="74177" y="53524"/>
                    <a:pt x="70890" y="52385"/>
                    <a:pt x="68314" y="50078"/>
                  </a:cubicBezTo>
                  <a:cubicBezTo>
                    <a:pt x="63582" y="45839"/>
                    <a:pt x="63930" y="39463"/>
                    <a:pt x="63958" y="33637"/>
                  </a:cubicBezTo>
                  <a:cubicBezTo>
                    <a:pt x="63988" y="27941"/>
                    <a:pt x="63176" y="22541"/>
                    <a:pt x="59221" y="18173"/>
                  </a:cubicBezTo>
                  <a:cubicBezTo>
                    <a:pt x="55331" y="13877"/>
                    <a:pt x="49722" y="11692"/>
                    <a:pt x="44011" y="11353"/>
                  </a:cubicBezTo>
                  <a:cubicBezTo>
                    <a:pt x="43380" y="11316"/>
                    <a:pt x="42729" y="11296"/>
                    <a:pt x="42065" y="11296"/>
                  </a:cubicBezTo>
                  <a:cubicBezTo>
                    <a:pt x="40740" y="11296"/>
                    <a:pt x="39363" y="11376"/>
                    <a:pt x="37993" y="11563"/>
                  </a:cubicBezTo>
                  <a:cubicBezTo>
                    <a:pt x="37628" y="11019"/>
                    <a:pt x="37235" y="10491"/>
                    <a:pt x="36816" y="9997"/>
                  </a:cubicBezTo>
                  <a:cubicBezTo>
                    <a:pt x="32783" y="5203"/>
                    <a:pt x="26552" y="2280"/>
                    <a:pt x="20540" y="907"/>
                  </a:cubicBezTo>
                  <a:cubicBezTo>
                    <a:pt x="17888" y="300"/>
                    <a:pt x="15175" y="1"/>
                    <a:pt x="124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3" name="Google Shape;2963;p44"/>
            <p:cNvGrpSpPr/>
            <p:nvPr/>
          </p:nvGrpSpPr>
          <p:grpSpPr>
            <a:xfrm rot="-8085144">
              <a:off x="8199179" y="264147"/>
              <a:ext cx="1178400" cy="1167966"/>
              <a:chOff x="1251211" y="136340"/>
              <a:chExt cx="1107967" cy="1098157"/>
            </a:xfrm>
          </p:grpSpPr>
          <p:sp>
            <p:nvSpPr>
              <p:cNvPr id="2964" name="Google Shape;2964;p44"/>
              <p:cNvSpPr/>
              <p:nvPr/>
            </p:nvSpPr>
            <p:spPr>
              <a:xfrm rot="-5807687">
                <a:off x="1311700" y="186317"/>
                <a:ext cx="986988" cy="998204"/>
              </a:xfrm>
              <a:custGeom>
                <a:avLst/>
                <a:gdLst/>
                <a:ahLst/>
                <a:cxnLst/>
                <a:rect l="l" t="t" r="r" b="b"/>
                <a:pathLst>
                  <a:path w="15136" h="15308" extrusionOk="0">
                    <a:moveTo>
                      <a:pt x="14355" y="12170"/>
                    </a:moveTo>
                    <a:cubicBezTo>
                      <a:pt x="12291" y="12332"/>
                      <a:pt x="10187" y="11952"/>
                      <a:pt x="8308" y="11076"/>
                    </a:cubicBezTo>
                    <a:cubicBezTo>
                      <a:pt x="8648" y="12480"/>
                      <a:pt x="8510" y="13992"/>
                      <a:pt x="7921" y="15308"/>
                    </a:cubicBezTo>
                    <a:cubicBezTo>
                      <a:pt x="6948" y="14590"/>
                      <a:pt x="6023" y="13762"/>
                      <a:pt x="5403" y="12723"/>
                    </a:cubicBezTo>
                    <a:cubicBezTo>
                      <a:pt x="4784" y="11682"/>
                      <a:pt x="4494" y="10400"/>
                      <a:pt x="4841" y="9238"/>
                    </a:cubicBezTo>
                    <a:cubicBezTo>
                      <a:pt x="3420" y="9107"/>
                      <a:pt x="2148" y="8191"/>
                      <a:pt x="1347" y="7006"/>
                    </a:cubicBezTo>
                    <a:cubicBezTo>
                      <a:pt x="546" y="5821"/>
                      <a:pt x="172" y="4398"/>
                      <a:pt x="0" y="2980"/>
                    </a:cubicBezTo>
                    <a:cubicBezTo>
                      <a:pt x="1411" y="3132"/>
                      <a:pt x="3572" y="3842"/>
                      <a:pt x="4357" y="5020"/>
                    </a:cubicBezTo>
                    <a:cubicBezTo>
                      <a:pt x="4753" y="2919"/>
                      <a:pt x="5235" y="1109"/>
                      <a:pt x="7066" y="1"/>
                    </a:cubicBezTo>
                    <a:cubicBezTo>
                      <a:pt x="7907" y="1169"/>
                      <a:pt x="8305" y="2653"/>
                      <a:pt x="8157" y="4087"/>
                    </a:cubicBezTo>
                    <a:cubicBezTo>
                      <a:pt x="10059" y="2543"/>
                      <a:pt x="12584" y="1795"/>
                      <a:pt x="15021" y="2051"/>
                    </a:cubicBezTo>
                    <a:cubicBezTo>
                      <a:pt x="15135" y="2064"/>
                      <a:pt x="14196" y="4317"/>
                      <a:pt x="14088" y="4508"/>
                    </a:cubicBezTo>
                    <a:cubicBezTo>
                      <a:pt x="13284" y="5916"/>
                      <a:pt x="12072" y="7084"/>
                      <a:pt x="10628" y="7861"/>
                    </a:cubicBezTo>
                    <a:cubicBezTo>
                      <a:pt x="10766" y="7787"/>
                      <a:pt x="11644" y="8430"/>
                      <a:pt x="11773" y="8521"/>
                    </a:cubicBezTo>
                    <a:cubicBezTo>
                      <a:pt x="12375" y="8952"/>
                      <a:pt x="12873" y="9531"/>
                      <a:pt x="13334" y="10110"/>
                    </a:cubicBezTo>
                    <a:cubicBezTo>
                      <a:pt x="13456" y="10265"/>
                      <a:pt x="14469" y="12163"/>
                      <a:pt x="14355" y="1217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4"/>
              <p:cNvSpPr/>
              <p:nvPr/>
            </p:nvSpPr>
            <p:spPr>
              <a:xfrm rot="-5807687">
                <a:off x="1385401" y="370103"/>
                <a:ext cx="565288" cy="389944"/>
              </a:xfrm>
              <a:custGeom>
                <a:avLst/>
                <a:gdLst/>
                <a:ahLst/>
                <a:cxnLst/>
                <a:rect l="l" t="t" r="r" b="b"/>
                <a:pathLst>
                  <a:path w="8669" h="5980" extrusionOk="0">
                    <a:moveTo>
                      <a:pt x="8669" y="1"/>
                    </a:moveTo>
                    <a:cubicBezTo>
                      <a:pt x="7306" y="627"/>
                      <a:pt x="5976" y="1337"/>
                      <a:pt x="4707" y="2149"/>
                    </a:cubicBezTo>
                    <a:cubicBezTo>
                      <a:pt x="3599" y="2852"/>
                      <a:pt x="2536" y="3623"/>
                      <a:pt x="1506" y="4438"/>
                    </a:cubicBezTo>
                    <a:cubicBezTo>
                      <a:pt x="1516" y="4495"/>
                      <a:pt x="1526" y="4553"/>
                      <a:pt x="1532" y="4613"/>
                    </a:cubicBezTo>
                    <a:cubicBezTo>
                      <a:pt x="1512" y="4562"/>
                      <a:pt x="1495" y="4512"/>
                      <a:pt x="1475" y="4461"/>
                    </a:cubicBezTo>
                    <a:cubicBezTo>
                      <a:pt x="1334" y="4573"/>
                      <a:pt x="1192" y="4687"/>
                      <a:pt x="1051" y="4801"/>
                    </a:cubicBezTo>
                    <a:cubicBezTo>
                      <a:pt x="785" y="5027"/>
                      <a:pt x="523" y="5255"/>
                      <a:pt x="263" y="5485"/>
                    </a:cubicBezTo>
                    <a:cubicBezTo>
                      <a:pt x="307" y="5508"/>
                      <a:pt x="355" y="5532"/>
                      <a:pt x="398" y="5555"/>
                    </a:cubicBezTo>
                    <a:cubicBezTo>
                      <a:pt x="435" y="5572"/>
                      <a:pt x="451" y="5619"/>
                      <a:pt x="431" y="5656"/>
                    </a:cubicBezTo>
                    <a:cubicBezTo>
                      <a:pt x="422" y="5684"/>
                      <a:pt x="395" y="5700"/>
                      <a:pt x="364" y="5700"/>
                    </a:cubicBezTo>
                    <a:cubicBezTo>
                      <a:pt x="355" y="5700"/>
                      <a:pt x="341" y="5697"/>
                      <a:pt x="330" y="5690"/>
                    </a:cubicBezTo>
                    <a:cubicBezTo>
                      <a:pt x="266" y="5659"/>
                      <a:pt x="206" y="5626"/>
                      <a:pt x="142" y="5592"/>
                    </a:cubicBezTo>
                    <a:cubicBezTo>
                      <a:pt x="95" y="5636"/>
                      <a:pt x="48" y="5676"/>
                      <a:pt x="1" y="5717"/>
                    </a:cubicBezTo>
                    <a:cubicBezTo>
                      <a:pt x="7" y="5744"/>
                      <a:pt x="11" y="5768"/>
                      <a:pt x="14" y="5791"/>
                    </a:cubicBezTo>
                    <a:cubicBezTo>
                      <a:pt x="24" y="5785"/>
                      <a:pt x="35" y="5781"/>
                      <a:pt x="44" y="5777"/>
                    </a:cubicBezTo>
                    <a:lnTo>
                      <a:pt x="58" y="5777"/>
                    </a:lnTo>
                    <a:cubicBezTo>
                      <a:pt x="95" y="5777"/>
                      <a:pt x="125" y="5801"/>
                      <a:pt x="132" y="5838"/>
                    </a:cubicBezTo>
                    <a:cubicBezTo>
                      <a:pt x="142" y="5886"/>
                      <a:pt x="153" y="5933"/>
                      <a:pt x="159" y="5979"/>
                    </a:cubicBezTo>
                    <a:cubicBezTo>
                      <a:pt x="482" y="5693"/>
                      <a:pt x="809" y="5417"/>
                      <a:pt x="1138" y="5142"/>
                    </a:cubicBezTo>
                    <a:cubicBezTo>
                      <a:pt x="1074" y="5128"/>
                      <a:pt x="1011" y="5111"/>
                      <a:pt x="947" y="5098"/>
                    </a:cubicBezTo>
                    <a:cubicBezTo>
                      <a:pt x="1024" y="5101"/>
                      <a:pt x="1102" y="5104"/>
                      <a:pt x="1175" y="5111"/>
                    </a:cubicBezTo>
                    <a:cubicBezTo>
                      <a:pt x="1203" y="5087"/>
                      <a:pt x="1230" y="5067"/>
                      <a:pt x="1256" y="5047"/>
                    </a:cubicBezTo>
                    <a:cubicBezTo>
                      <a:pt x="2401" y="4084"/>
                      <a:pt x="3606" y="3199"/>
                      <a:pt x="4839" y="2351"/>
                    </a:cubicBezTo>
                    <a:cubicBezTo>
                      <a:pt x="5461" y="1933"/>
                      <a:pt x="6084" y="1519"/>
                      <a:pt x="6730" y="1139"/>
                    </a:cubicBezTo>
                    <a:cubicBezTo>
                      <a:pt x="7356" y="725"/>
                      <a:pt x="8026" y="388"/>
                      <a:pt x="86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4"/>
              <p:cNvSpPr/>
              <p:nvPr/>
            </p:nvSpPr>
            <p:spPr>
              <a:xfrm rot="-5807687">
                <a:off x="1787406" y="730733"/>
                <a:ext cx="3782" cy="11542"/>
              </a:xfrm>
              <a:custGeom>
                <a:avLst/>
                <a:gdLst/>
                <a:ahLst/>
                <a:cxnLst/>
                <a:rect l="l" t="t" r="r" b="b"/>
                <a:pathLst>
                  <a:path w="58" h="177" extrusionOk="0">
                    <a:moveTo>
                      <a:pt x="31" y="1"/>
                    </a:moveTo>
                    <a:cubicBezTo>
                      <a:pt x="20" y="7"/>
                      <a:pt x="11" y="18"/>
                      <a:pt x="0" y="24"/>
                    </a:cubicBezTo>
                    <a:cubicBezTo>
                      <a:pt x="20" y="75"/>
                      <a:pt x="37" y="125"/>
                      <a:pt x="57" y="176"/>
                    </a:cubicBezTo>
                    <a:cubicBezTo>
                      <a:pt x="51" y="116"/>
                      <a:pt x="41" y="58"/>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4"/>
              <p:cNvSpPr/>
              <p:nvPr/>
            </p:nvSpPr>
            <p:spPr>
              <a:xfrm rot="-5807687">
                <a:off x="1508248" y="290902"/>
                <a:ext cx="58622" cy="74468"/>
              </a:xfrm>
              <a:custGeom>
                <a:avLst/>
                <a:gdLst/>
                <a:ahLst/>
                <a:cxnLst/>
                <a:rect l="l" t="t" r="r" b="b"/>
                <a:pathLst>
                  <a:path w="899" h="1142" extrusionOk="0">
                    <a:moveTo>
                      <a:pt x="841" y="1"/>
                    </a:moveTo>
                    <a:cubicBezTo>
                      <a:pt x="788" y="1"/>
                      <a:pt x="707" y="21"/>
                      <a:pt x="690" y="55"/>
                    </a:cubicBezTo>
                    <a:cubicBezTo>
                      <a:pt x="512" y="411"/>
                      <a:pt x="360" y="835"/>
                      <a:pt x="44" y="1095"/>
                    </a:cubicBezTo>
                    <a:cubicBezTo>
                      <a:pt x="0" y="1129"/>
                      <a:pt x="30" y="1142"/>
                      <a:pt x="78" y="1142"/>
                    </a:cubicBezTo>
                    <a:cubicBezTo>
                      <a:pt x="121" y="1142"/>
                      <a:pt x="182" y="1129"/>
                      <a:pt x="202" y="1112"/>
                    </a:cubicBezTo>
                    <a:cubicBezTo>
                      <a:pt x="538" y="835"/>
                      <a:pt x="700" y="402"/>
                      <a:pt x="892" y="24"/>
                    </a:cubicBezTo>
                    <a:cubicBezTo>
                      <a:pt x="899" y="7"/>
                      <a:pt x="875" y="1"/>
                      <a:pt x="8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4"/>
              <p:cNvSpPr/>
              <p:nvPr/>
            </p:nvSpPr>
            <p:spPr>
              <a:xfrm rot="-5807687">
                <a:off x="1595248" y="354550"/>
                <a:ext cx="38668" cy="28105"/>
              </a:xfrm>
              <a:custGeom>
                <a:avLst/>
                <a:gdLst/>
                <a:ahLst/>
                <a:cxnLst/>
                <a:rect l="l" t="t" r="r" b="b"/>
                <a:pathLst>
                  <a:path w="593" h="431" extrusionOk="0">
                    <a:moveTo>
                      <a:pt x="529" y="0"/>
                    </a:moveTo>
                    <a:cubicBezTo>
                      <a:pt x="479" y="0"/>
                      <a:pt x="404" y="17"/>
                      <a:pt x="384" y="40"/>
                    </a:cubicBezTo>
                    <a:cubicBezTo>
                      <a:pt x="280" y="168"/>
                      <a:pt x="168" y="280"/>
                      <a:pt x="41" y="384"/>
                    </a:cubicBezTo>
                    <a:cubicBezTo>
                      <a:pt x="0" y="421"/>
                      <a:pt x="27" y="431"/>
                      <a:pt x="75" y="431"/>
                    </a:cubicBezTo>
                    <a:cubicBezTo>
                      <a:pt x="118" y="431"/>
                      <a:pt x="179" y="421"/>
                      <a:pt x="199" y="404"/>
                    </a:cubicBezTo>
                    <a:cubicBezTo>
                      <a:pt x="337" y="289"/>
                      <a:pt x="458" y="171"/>
                      <a:pt x="569" y="34"/>
                    </a:cubicBezTo>
                    <a:cubicBezTo>
                      <a:pt x="593" y="10"/>
                      <a:pt x="566" y="0"/>
                      <a:pt x="5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4"/>
              <p:cNvSpPr/>
              <p:nvPr/>
            </p:nvSpPr>
            <p:spPr>
              <a:xfrm rot="-5807687">
                <a:off x="1496506" y="657538"/>
                <a:ext cx="24453" cy="109419"/>
              </a:xfrm>
              <a:custGeom>
                <a:avLst/>
                <a:gdLst/>
                <a:ahLst/>
                <a:cxnLst/>
                <a:rect l="l" t="t" r="r" b="b"/>
                <a:pathLst>
                  <a:path w="375" h="1678" extrusionOk="0">
                    <a:moveTo>
                      <a:pt x="162" y="1"/>
                    </a:moveTo>
                    <a:cubicBezTo>
                      <a:pt x="99" y="1"/>
                      <a:pt x="1" y="38"/>
                      <a:pt x="10" y="81"/>
                    </a:cubicBezTo>
                    <a:cubicBezTo>
                      <a:pt x="122" y="600"/>
                      <a:pt x="169" y="1125"/>
                      <a:pt x="152" y="1657"/>
                    </a:cubicBezTo>
                    <a:cubicBezTo>
                      <a:pt x="152" y="1671"/>
                      <a:pt x="172" y="1677"/>
                      <a:pt x="203" y="1677"/>
                    </a:cubicBezTo>
                    <a:cubicBezTo>
                      <a:pt x="263" y="1677"/>
                      <a:pt x="354" y="1647"/>
                      <a:pt x="357" y="1604"/>
                    </a:cubicBezTo>
                    <a:cubicBezTo>
                      <a:pt x="374" y="1068"/>
                      <a:pt x="324" y="546"/>
                      <a:pt x="212" y="25"/>
                    </a:cubicBezTo>
                    <a:cubicBezTo>
                      <a:pt x="209" y="8"/>
                      <a:pt x="189" y="1"/>
                      <a:pt x="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4"/>
              <p:cNvSpPr/>
              <p:nvPr/>
            </p:nvSpPr>
            <p:spPr>
              <a:xfrm rot="-5807687">
                <a:off x="1411419" y="718644"/>
                <a:ext cx="22497" cy="32278"/>
              </a:xfrm>
              <a:custGeom>
                <a:avLst/>
                <a:gdLst/>
                <a:ahLst/>
                <a:cxnLst/>
                <a:rect l="l" t="t" r="r" b="b"/>
                <a:pathLst>
                  <a:path w="345" h="495" extrusionOk="0">
                    <a:moveTo>
                      <a:pt x="162" y="0"/>
                    </a:moveTo>
                    <a:cubicBezTo>
                      <a:pt x="98" y="0"/>
                      <a:pt x="1" y="41"/>
                      <a:pt x="14" y="78"/>
                    </a:cubicBezTo>
                    <a:cubicBezTo>
                      <a:pt x="65" y="206"/>
                      <a:pt x="105" y="336"/>
                      <a:pt x="132" y="471"/>
                    </a:cubicBezTo>
                    <a:cubicBezTo>
                      <a:pt x="136" y="488"/>
                      <a:pt x="159" y="495"/>
                      <a:pt x="186" y="495"/>
                    </a:cubicBezTo>
                    <a:cubicBezTo>
                      <a:pt x="250" y="495"/>
                      <a:pt x="344" y="462"/>
                      <a:pt x="338" y="417"/>
                    </a:cubicBezTo>
                    <a:cubicBezTo>
                      <a:pt x="307" y="283"/>
                      <a:pt x="271" y="151"/>
                      <a:pt x="216" y="24"/>
                    </a:cubicBezTo>
                    <a:cubicBezTo>
                      <a:pt x="210" y="7"/>
                      <a:pt x="190"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4"/>
              <p:cNvSpPr/>
              <p:nvPr/>
            </p:nvSpPr>
            <p:spPr>
              <a:xfrm rot="-5807687">
                <a:off x="1839369" y="328803"/>
                <a:ext cx="101072" cy="75380"/>
              </a:xfrm>
              <a:custGeom>
                <a:avLst/>
                <a:gdLst/>
                <a:ahLst/>
                <a:cxnLst/>
                <a:rect l="l" t="t" r="r" b="b"/>
                <a:pathLst>
                  <a:path w="1550" h="1156" extrusionOk="0">
                    <a:moveTo>
                      <a:pt x="206" y="0"/>
                    </a:moveTo>
                    <a:cubicBezTo>
                      <a:pt x="135" y="0"/>
                      <a:pt x="0" y="61"/>
                      <a:pt x="64" y="91"/>
                    </a:cubicBezTo>
                    <a:cubicBezTo>
                      <a:pt x="576" y="327"/>
                      <a:pt x="1004" y="684"/>
                      <a:pt x="1330" y="1138"/>
                    </a:cubicBezTo>
                    <a:cubicBezTo>
                      <a:pt x="1337" y="1152"/>
                      <a:pt x="1354" y="1155"/>
                      <a:pt x="1374" y="1155"/>
                    </a:cubicBezTo>
                    <a:cubicBezTo>
                      <a:pt x="1441" y="1155"/>
                      <a:pt x="1549" y="1108"/>
                      <a:pt x="1518" y="1068"/>
                    </a:cubicBezTo>
                    <a:cubicBezTo>
                      <a:pt x="1186" y="599"/>
                      <a:pt x="748" y="243"/>
                      <a:pt x="229" y="4"/>
                    </a:cubicBezTo>
                    <a:cubicBezTo>
                      <a:pt x="222" y="0"/>
                      <a:pt x="213"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4"/>
              <p:cNvSpPr/>
              <p:nvPr/>
            </p:nvSpPr>
            <p:spPr>
              <a:xfrm rot="-5807687">
                <a:off x="1404221" y="443254"/>
                <a:ext cx="180691" cy="75380"/>
              </a:xfrm>
              <a:custGeom>
                <a:avLst/>
                <a:gdLst/>
                <a:ahLst/>
                <a:cxnLst/>
                <a:rect l="l" t="t" r="r" b="b"/>
                <a:pathLst>
                  <a:path w="2771" h="1156" extrusionOk="0">
                    <a:moveTo>
                      <a:pt x="2606" y="0"/>
                    </a:moveTo>
                    <a:cubicBezTo>
                      <a:pt x="1687" y="0"/>
                      <a:pt x="788" y="647"/>
                      <a:pt x="47" y="1115"/>
                    </a:cubicBezTo>
                    <a:cubicBezTo>
                      <a:pt x="0" y="1145"/>
                      <a:pt x="34" y="1156"/>
                      <a:pt x="84" y="1156"/>
                    </a:cubicBezTo>
                    <a:cubicBezTo>
                      <a:pt x="128" y="1156"/>
                      <a:pt x="185" y="1148"/>
                      <a:pt x="205" y="1135"/>
                    </a:cubicBezTo>
                    <a:cubicBezTo>
                      <a:pt x="866" y="718"/>
                      <a:pt x="1714" y="95"/>
                      <a:pt x="2525" y="95"/>
                    </a:cubicBezTo>
                    <a:lnTo>
                      <a:pt x="2552" y="95"/>
                    </a:lnTo>
                    <a:lnTo>
                      <a:pt x="2552" y="95"/>
                    </a:lnTo>
                    <a:cubicBezTo>
                      <a:pt x="2616" y="95"/>
                      <a:pt x="2771" y="4"/>
                      <a:pt x="2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4"/>
              <p:cNvSpPr/>
              <p:nvPr/>
            </p:nvSpPr>
            <p:spPr>
              <a:xfrm rot="-5807687">
                <a:off x="1910864" y="613934"/>
                <a:ext cx="74728" cy="44798"/>
              </a:xfrm>
              <a:custGeom>
                <a:avLst/>
                <a:gdLst/>
                <a:ahLst/>
                <a:cxnLst/>
                <a:rect l="l" t="t" r="r" b="b"/>
                <a:pathLst>
                  <a:path w="1146" h="687" extrusionOk="0">
                    <a:moveTo>
                      <a:pt x="182" y="0"/>
                    </a:moveTo>
                    <a:cubicBezTo>
                      <a:pt x="115" y="0"/>
                      <a:pt x="0" y="54"/>
                      <a:pt x="34" y="84"/>
                    </a:cubicBezTo>
                    <a:cubicBezTo>
                      <a:pt x="337" y="340"/>
                      <a:pt x="677" y="542"/>
                      <a:pt x="1047" y="687"/>
                    </a:cubicBezTo>
                    <a:cubicBezTo>
                      <a:pt x="1081" y="646"/>
                      <a:pt x="1111" y="609"/>
                      <a:pt x="1145" y="572"/>
                    </a:cubicBezTo>
                    <a:cubicBezTo>
                      <a:pt x="812" y="435"/>
                      <a:pt x="502" y="246"/>
                      <a:pt x="223" y="11"/>
                    </a:cubicBezTo>
                    <a:cubicBezTo>
                      <a:pt x="216" y="3"/>
                      <a:pt x="19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4"/>
              <p:cNvSpPr/>
              <p:nvPr/>
            </p:nvSpPr>
            <p:spPr>
              <a:xfrm rot="-5807687">
                <a:off x="1436034" y="803710"/>
                <a:ext cx="49623" cy="100616"/>
              </a:xfrm>
              <a:custGeom>
                <a:avLst/>
                <a:gdLst/>
                <a:ahLst/>
                <a:cxnLst/>
                <a:rect l="l" t="t" r="r" b="b"/>
                <a:pathLst>
                  <a:path w="761" h="1543" extrusionOk="0">
                    <a:moveTo>
                      <a:pt x="703" y="1"/>
                    </a:moveTo>
                    <a:cubicBezTo>
                      <a:pt x="650" y="1"/>
                      <a:pt x="569" y="21"/>
                      <a:pt x="552" y="55"/>
                    </a:cubicBezTo>
                    <a:cubicBezTo>
                      <a:pt x="316" y="523"/>
                      <a:pt x="94" y="991"/>
                      <a:pt x="4" y="1509"/>
                    </a:cubicBezTo>
                    <a:cubicBezTo>
                      <a:pt x="0" y="1533"/>
                      <a:pt x="24" y="1543"/>
                      <a:pt x="57" y="1543"/>
                    </a:cubicBezTo>
                    <a:cubicBezTo>
                      <a:pt x="114" y="1543"/>
                      <a:pt x="198" y="1516"/>
                      <a:pt x="206" y="1479"/>
                    </a:cubicBezTo>
                    <a:cubicBezTo>
                      <a:pt x="296" y="960"/>
                      <a:pt x="518" y="492"/>
                      <a:pt x="754" y="24"/>
                    </a:cubicBezTo>
                    <a:cubicBezTo>
                      <a:pt x="761" y="7"/>
                      <a:pt x="737" y="1"/>
                      <a:pt x="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4"/>
              <p:cNvSpPr/>
              <p:nvPr/>
            </p:nvSpPr>
            <p:spPr>
              <a:xfrm rot="-5807687">
                <a:off x="1548185" y="847050"/>
                <a:ext cx="17345" cy="48776"/>
              </a:xfrm>
              <a:custGeom>
                <a:avLst/>
                <a:gdLst/>
                <a:ahLst/>
                <a:cxnLst/>
                <a:rect l="l" t="t" r="r" b="b"/>
                <a:pathLst>
                  <a:path w="266" h="748" extrusionOk="0">
                    <a:moveTo>
                      <a:pt x="205" y="1"/>
                    </a:moveTo>
                    <a:cubicBezTo>
                      <a:pt x="148" y="1"/>
                      <a:pt x="64" y="31"/>
                      <a:pt x="61" y="65"/>
                    </a:cubicBezTo>
                    <a:cubicBezTo>
                      <a:pt x="40" y="283"/>
                      <a:pt x="24" y="499"/>
                      <a:pt x="3" y="715"/>
                    </a:cubicBezTo>
                    <a:cubicBezTo>
                      <a:pt x="0" y="738"/>
                      <a:pt x="27" y="748"/>
                      <a:pt x="61" y="748"/>
                    </a:cubicBezTo>
                    <a:cubicBezTo>
                      <a:pt x="118" y="748"/>
                      <a:pt x="202" y="721"/>
                      <a:pt x="205" y="684"/>
                    </a:cubicBezTo>
                    <a:cubicBezTo>
                      <a:pt x="225" y="469"/>
                      <a:pt x="242" y="250"/>
                      <a:pt x="263" y="34"/>
                    </a:cubicBezTo>
                    <a:cubicBezTo>
                      <a:pt x="266" y="11"/>
                      <a:pt x="23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4"/>
              <p:cNvSpPr/>
              <p:nvPr/>
            </p:nvSpPr>
            <p:spPr>
              <a:xfrm rot="-5807687">
                <a:off x="1696147" y="731614"/>
                <a:ext cx="56275" cy="150239"/>
              </a:xfrm>
              <a:custGeom>
                <a:avLst/>
                <a:gdLst/>
                <a:ahLst/>
                <a:cxnLst/>
                <a:rect l="l" t="t" r="r" b="b"/>
                <a:pathLst>
                  <a:path w="863" h="2304" extrusionOk="0">
                    <a:moveTo>
                      <a:pt x="183" y="0"/>
                    </a:moveTo>
                    <a:cubicBezTo>
                      <a:pt x="122" y="0"/>
                      <a:pt x="28" y="30"/>
                      <a:pt x="28" y="75"/>
                    </a:cubicBezTo>
                    <a:cubicBezTo>
                      <a:pt x="1" y="869"/>
                      <a:pt x="310" y="1576"/>
                      <a:pt x="644" y="2280"/>
                    </a:cubicBezTo>
                    <a:cubicBezTo>
                      <a:pt x="650" y="2297"/>
                      <a:pt x="671" y="2303"/>
                      <a:pt x="698" y="2303"/>
                    </a:cubicBezTo>
                    <a:cubicBezTo>
                      <a:pt x="765" y="2303"/>
                      <a:pt x="863" y="2259"/>
                      <a:pt x="846" y="2225"/>
                    </a:cubicBezTo>
                    <a:cubicBezTo>
                      <a:pt x="516" y="1522"/>
                      <a:pt x="203" y="815"/>
                      <a:pt x="229" y="21"/>
                    </a:cubicBezTo>
                    <a:cubicBezTo>
                      <a:pt x="229" y="7"/>
                      <a:pt x="209"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4"/>
              <p:cNvSpPr/>
              <p:nvPr/>
            </p:nvSpPr>
            <p:spPr>
              <a:xfrm rot="-5807687">
                <a:off x="1953648" y="590196"/>
                <a:ext cx="17867" cy="8607"/>
              </a:xfrm>
              <a:custGeom>
                <a:avLst/>
                <a:gdLst/>
                <a:ahLst/>
                <a:cxnLst/>
                <a:rect l="l" t="t" r="r" b="b"/>
                <a:pathLst>
                  <a:path w="274" h="132" extrusionOk="0">
                    <a:moveTo>
                      <a:pt x="98" y="0"/>
                    </a:moveTo>
                    <a:cubicBezTo>
                      <a:pt x="64" y="37"/>
                      <a:pt x="34" y="74"/>
                      <a:pt x="0" y="115"/>
                    </a:cubicBezTo>
                    <a:cubicBezTo>
                      <a:pt x="14" y="118"/>
                      <a:pt x="31" y="125"/>
                      <a:pt x="44" y="132"/>
                    </a:cubicBezTo>
                    <a:lnTo>
                      <a:pt x="64" y="132"/>
                    </a:lnTo>
                    <a:cubicBezTo>
                      <a:pt x="132" y="132"/>
                      <a:pt x="273" y="68"/>
                      <a:pt x="210" y="45"/>
                    </a:cubicBezTo>
                    <a:cubicBezTo>
                      <a:pt x="172" y="31"/>
                      <a:pt x="135" y="14"/>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8" name="Google Shape;2978;p44"/>
            <p:cNvSpPr/>
            <p:nvPr/>
          </p:nvSpPr>
          <p:spPr>
            <a:xfrm rot="-2531521">
              <a:off x="7688316" y="546343"/>
              <a:ext cx="771045" cy="514003"/>
            </a:xfrm>
            <a:custGeom>
              <a:avLst/>
              <a:gdLst/>
              <a:ahLst/>
              <a:cxnLst/>
              <a:rect l="l" t="t" r="r" b="b"/>
              <a:pathLst>
                <a:path w="83794" h="55826" extrusionOk="0">
                  <a:moveTo>
                    <a:pt x="37238" y="13816"/>
                  </a:moveTo>
                  <a:cubicBezTo>
                    <a:pt x="38325" y="15829"/>
                    <a:pt x="38913" y="18072"/>
                    <a:pt x="38670" y="20443"/>
                  </a:cubicBezTo>
                  <a:cubicBezTo>
                    <a:pt x="38409" y="22994"/>
                    <a:pt x="37026" y="25444"/>
                    <a:pt x="34552" y="26391"/>
                  </a:cubicBezTo>
                  <a:cubicBezTo>
                    <a:pt x="33866" y="26654"/>
                    <a:pt x="33121" y="26794"/>
                    <a:pt x="32383" y="26794"/>
                  </a:cubicBezTo>
                  <a:cubicBezTo>
                    <a:pt x="30835" y="26794"/>
                    <a:pt x="29321" y="26178"/>
                    <a:pt x="28460" y="24787"/>
                  </a:cubicBezTo>
                  <a:cubicBezTo>
                    <a:pt x="27235" y="22812"/>
                    <a:pt x="27702" y="20095"/>
                    <a:pt x="28953" y="18251"/>
                  </a:cubicBezTo>
                  <a:cubicBezTo>
                    <a:pt x="30415" y="16096"/>
                    <a:pt x="32966" y="14909"/>
                    <a:pt x="35402" y="14243"/>
                  </a:cubicBezTo>
                  <a:cubicBezTo>
                    <a:pt x="36004" y="14077"/>
                    <a:pt x="36616" y="13938"/>
                    <a:pt x="37238" y="13816"/>
                  </a:cubicBezTo>
                  <a:close/>
                  <a:moveTo>
                    <a:pt x="12461" y="1"/>
                  </a:moveTo>
                  <a:cubicBezTo>
                    <a:pt x="8464" y="1"/>
                    <a:pt x="4467" y="649"/>
                    <a:pt x="669" y="1915"/>
                  </a:cubicBezTo>
                  <a:cubicBezTo>
                    <a:pt x="1" y="2136"/>
                    <a:pt x="193" y="3112"/>
                    <a:pt x="799" y="3112"/>
                  </a:cubicBezTo>
                  <a:cubicBezTo>
                    <a:pt x="859" y="3112"/>
                    <a:pt x="923" y="3103"/>
                    <a:pt x="990" y="3082"/>
                  </a:cubicBezTo>
                  <a:cubicBezTo>
                    <a:pt x="4430" y="2021"/>
                    <a:pt x="8079" y="1482"/>
                    <a:pt x="11738" y="1482"/>
                  </a:cubicBezTo>
                  <a:cubicBezTo>
                    <a:pt x="18905" y="1482"/>
                    <a:pt x="26110" y="3548"/>
                    <a:pt x="31850" y="7801"/>
                  </a:cubicBezTo>
                  <a:cubicBezTo>
                    <a:pt x="33392" y="8945"/>
                    <a:pt x="34847" y="10335"/>
                    <a:pt x="36020" y="11915"/>
                  </a:cubicBezTo>
                  <a:cubicBezTo>
                    <a:pt x="33030" y="12578"/>
                    <a:pt x="30205" y="13833"/>
                    <a:pt x="28189" y="15988"/>
                  </a:cubicBezTo>
                  <a:cubicBezTo>
                    <a:pt x="25256" y="19124"/>
                    <a:pt x="24559" y="24960"/>
                    <a:pt x="28474" y="27656"/>
                  </a:cubicBezTo>
                  <a:cubicBezTo>
                    <a:pt x="29640" y="28459"/>
                    <a:pt x="30941" y="28817"/>
                    <a:pt x="32243" y="28817"/>
                  </a:cubicBezTo>
                  <a:cubicBezTo>
                    <a:pt x="35279" y="28817"/>
                    <a:pt x="38315" y="26867"/>
                    <a:pt x="39627" y="24064"/>
                  </a:cubicBezTo>
                  <a:cubicBezTo>
                    <a:pt x="41241" y="20626"/>
                    <a:pt x="40734" y="16810"/>
                    <a:pt x="39119" y="13518"/>
                  </a:cubicBezTo>
                  <a:cubicBezTo>
                    <a:pt x="40178" y="13390"/>
                    <a:pt x="41251" y="13323"/>
                    <a:pt x="42324" y="13323"/>
                  </a:cubicBezTo>
                  <a:cubicBezTo>
                    <a:pt x="45706" y="13323"/>
                    <a:pt x="49095" y="13982"/>
                    <a:pt x="52076" y="15423"/>
                  </a:cubicBezTo>
                  <a:cubicBezTo>
                    <a:pt x="56559" y="17592"/>
                    <a:pt x="60128" y="21486"/>
                    <a:pt x="61275" y="26394"/>
                  </a:cubicBezTo>
                  <a:cubicBezTo>
                    <a:pt x="62513" y="31692"/>
                    <a:pt x="61329" y="37217"/>
                    <a:pt x="62158" y="42568"/>
                  </a:cubicBezTo>
                  <a:cubicBezTo>
                    <a:pt x="62899" y="47382"/>
                    <a:pt x="65530" y="51479"/>
                    <a:pt x="69834" y="53841"/>
                  </a:cubicBezTo>
                  <a:cubicBezTo>
                    <a:pt x="72145" y="55108"/>
                    <a:pt x="74752" y="55826"/>
                    <a:pt x="77350" y="55826"/>
                  </a:cubicBezTo>
                  <a:cubicBezTo>
                    <a:pt x="79231" y="55826"/>
                    <a:pt x="81107" y="55449"/>
                    <a:pt x="82862" y="54632"/>
                  </a:cubicBezTo>
                  <a:cubicBezTo>
                    <a:pt x="83793" y="54199"/>
                    <a:pt x="83280" y="52760"/>
                    <a:pt x="82374" y="52760"/>
                  </a:cubicBezTo>
                  <a:cubicBezTo>
                    <a:pt x="82283" y="52760"/>
                    <a:pt x="82188" y="52774"/>
                    <a:pt x="82090" y="52806"/>
                  </a:cubicBezTo>
                  <a:cubicBezTo>
                    <a:pt x="80597" y="53284"/>
                    <a:pt x="79052" y="53524"/>
                    <a:pt x="77517" y="53524"/>
                  </a:cubicBezTo>
                  <a:cubicBezTo>
                    <a:pt x="74177" y="53524"/>
                    <a:pt x="70890" y="52385"/>
                    <a:pt x="68314" y="50078"/>
                  </a:cubicBezTo>
                  <a:cubicBezTo>
                    <a:pt x="63582" y="45839"/>
                    <a:pt x="63930" y="39463"/>
                    <a:pt x="63958" y="33637"/>
                  </a:cubicBezTo>
                  <a:cubicBezTo>
                    <a:pt x="63988" y="27941"/>
                    <a:pt x="63176" y="22541"/>
                    <a:pt x="59221" y="18173"/>
                  </a:cubicBezTo>
                  <a:cubicBezTo>
                    <a:pt x="55331" y="13877"/>
                    <a:pt x="49722" y="11692"/>
                    <a:pt x="44011" y="11353"/>
                  </a:cubicBezTo>
                  <a:cubicBezTo>
                    <a:pt x="43380" y="11316"/>
                    <a:pt x="42729" y="11296"/>
                    <a:pt x="42065" y="11296"/>
                  </a:cubicBezTo>
                  <a:cubicBezTo>
                    <a:pt x="40740" y="11296"/>
                    <a:pt x="39363" y="11376"/>
                    <a:pt x="37993" y="11563"/>
                  </a:cubicBezTo>
                  <a:cubicBezTo>
                    <a:pt x="37628" y="11019"/>
                    <a:pt x="37235" y="10491"/>
                    <a:pt x="36816" y="9997"/>
                  </a:cubicBezTo>
                  <a:cubicBezTo>
                    <a:pt x="32783" y="5203"/>
                    <a:pt x="26552" y="2280"/>
                    <a:pt x="20540" y="907"/>
                  </a:cubicBezTo>
                  <a:cubicBezTo>
                    <a:pt x="17888" y="300"/>
                    <a:pt x="15175" y="1"/>
                    <a:pt x="124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9" name="Google Shape;2979;p44"/>
            <p:cNvGrpSpPr/>
            <p:nvPr/>
          </p:nvGrpSpPr>
          <p:grpSpPr>
            <a:xfrm>
              <a:off x="7870417" y="353878"/>
              <a:ext cx="1209270" cy="1239864"/>
              <a:chOff x="8208314" y="333530"/>
              <a:chExt cx="848194" cy="869653"/>
            </a:xfrm>
          </p:grpSpPr>
          <p:sp>
            <p:nvSpPr>
              <p:cNvPr id="2980" name="Google Shape;2980;p44"/>
              <p:cNvSpPr/>
              <p:nvPr/>
            </p:nvSpPr>
            <p:spPr>
              <a:xfrm rot="-2333254">
                <a:off x="8257683" y="522037"/>
                <a:ext cx="749456" cy="421846"/>
              </a:xfrm>
              <a:custGeom>
                <a:avLst/>
                <a:gdLst/>
                <a:ahLst/>
                <a:cxnLst/>
                <a:rect l="l" t="t" r="r" b="b"/>
                <a:pathLst>
                  <a:path w="7794" h="4387" extrusionOk="0">
                    <a:moveTo>
                      <a:pt x="61" y="3582"/>
                    </a:moveTo>
                    <a:cubicBezTo>
                      <a:pt x="1122" y="4387"/>
                      <a:pt x="2704" y="3939"/>
                      <a:pt x="3838" y="3508"/>
                    </a:cubicBezTo>
                    <a:cubicBezTo>
                      <a:pt x="5535" y="2869"/>
                      <a:pt x="6972" y="1724"/>
                      <a:pt x="7760" y="67"/>
                    </a:cubicBezTo>
                    <a:cubicBezTo>
                      <a:pt x="7794" y="0"/>
                      <a:pt x="7659" y="4"/>
                      <a:pt x="7635" y="55"/>
                    </a:cubicBezTo>
                    <a:cubicBezTo>
                      <a:pt x="6895" y="1603"/>
                      <a:pt x="5582" y="2701"/>
                      <a:pt x="4007" y="3344"/>
                    </a:cubicBezTo>
                    <a:cubicBezTo>
                      <a:pt x="2872" y="3804"/>
                      <a:pt x="1232" y="4316"/>
                      <a:pt x="162" y="3508"/>
                    </a:cubicBezTo>
                    <a:cubicBezTo>
                      <a:pt x="118" y="3471"/>
                      <a:pt x="0" y="3538"/>
                      <a:pt x="61" y="358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4"/>
              <p:cNvSpPr/>
              <p:nvPr/>
            </p:nvSpPr>
            <p:spPr>
              <a:xfrm rot="-2333254">
                <a:off x="8488239" y="910985"/>
                <a:ext cx="124140" cy="82888"/>
              </a:xfrm>
              <a:custGeom>
                <a:avLst/>
                <a:gdLst/>
                <a:ahLst/>
                <a:cxnLst/>
                <a:rect l="l" t="t" r="r" b="b"/>
                <a:pathLst>
                  <a:path w="1291" h="862" extrusionOk="0">
                    <a:moveTo>
                      <a:pt x="32" y="94"/>
                    </a:moveTo>
                    <a:cubicBezTo>
                      <a:pt x="250" y="468"/>
                      <a:pt x="718" y="812"/>
                      <a:pt x="1152" y="855"/>
                    </a:cubicBezTo>
                    <a:cubicBezTo>
                      <a:pt x="1206" y="862"/>
                      <a:pt x="1290" y="785"/>
                      <a:pt x="1200" y="774"/>
                    </a:cubicBezTo>
                    <a:cubicBezTo>
                      <a:pt x="799" y="734"/>
                      <a:pt x="355" y="387"/>
                      <a:pt x="153" y="41"/>
                    </a:cubicBezTo>
                    <a:cubicBezTo>
                      <a:pt x="129" y="0"/>
                      <a:pt x="1" y="44"/>
                      <a:pt x="32" y="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4"/>
              <p:cNvSpPr/>
              <p:nvPr/>
            </p:nvSpPr>
            <p:spPr>
              <a:xfrm rot="-2333254">
                <a:off x="8461855" y="1037078"/>
                <a:ext cx="130487" cy="75196"/>
              </a:xfrm>
              <a:custGeom>
                <a:avLst/>
                <a:gdLst/>
                <a:ahLst/>
                <a:cxnLst/>
                <a:rect l="l" t="t" r="r" b="b"/>
                <a:pathLst>
                  <a:path w="1357" h="782" extrusionOk="0">
                    <a:moveTo>
                      <a:pt x="91" y="771"/>
                    </a:moveTo>
                    <a:cubicBezTo>
                      <a:pt x="603" y="711"/>
                      <a:pt x="929" y="395"/>
                      <a:pt x="1296" y="65"/>
                    </a:cubicBezTo>
                    <a:cubicBezTo>
                      <a:pt x="1357" y="11"/>
                      <a:pt x="1226" y="1"/>
                      <a:pt x="1189" y="35"/>
                    </a:cubicBezTo>
                    <a:cubicBezTo>
                      <a:pt x="858" y="331"/>
                      <a:pt x="566" y="634"/>
                      <a:pt x="108" y="687"/>
                    </a:cubicBezTo>
                    <a:cubicBezTo>
                      <a:pt x="37" y="698"/>
                      <a:pt x="0" y="782"/>
                      <a:pt x="91" y="77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4"/>
              <p:cNvSpPr/>
              <p:nvPr/>
            </p:nvSpPr>
            <p:spPr>
              <a:xfrm rot="-2333254">
                <a:off x="8377307" y="1033628"/>
                <a:ext cx="89812" cy="85004"/>
              </a:xfrm>
              <a:custGeom>
                <a:avLst/>
                <a:gdLst/>
                <a:ahLst/>
                <a:cxnLst/>
                <a:rect l="l" t="t" r="r" b="b"/>
                <a:pathLst>
                  <a:path w="934" h="884" extrusionOk="0">
                    <a:moveTo>
                      <a:pt x="361" y="15"/>
                    </a:moveTo>
                    <a:cubicBezTo>
                      <a:pt x="223" y="32"/>
                      <a:pt x="31" y="183"/>
                      <a:pt x="11" y="348"/>
                    </a:cubicBezTo>
                    <a:cubicBezTo>
                      <a:pt x="1" y="439"/>
                      <a:pt x="4" y="533"/>
                      <a:pt x="44" y="611"/>
                    </a:cubicBezTo>
                    <a:cubicBezTo>
                      <a:pt x="71" y="661"/>
                      <a:pt x="112" y="701"/>
                      <a:pt x="152" y="732"/>
                    </a:cubicBezTo>
                    <a:cubicBezTo>
                      <a:pt x="361" y="883"/>
                      <a:pt x="644" y="856"/>
                      <a:pt x="818" y="661"/>
                    </a:cubicBezTo>
                    <a:cubicBezTo>
                      <a:pt x="879" y="594"/>
                      <a:pt x="930" y="503"/>
                      <a:pt x="930" y="402"/>
                    </a:cubicBezTo>
                    <a:cubicBezTo>
                      <a:pt x="933" y="254"/>
                      <a:pt x="832" y="122"/>
                      <a:pt x="722" y="65"/>
                    </a:cubicBezTo>
                    <a:cubicBezTo>
                      <a:pt x="607" y="8"/>
                      <a:pt x="495" y="1"/>
                      <a:pt x="361"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4"/>
              <p:cNvSpPr/>
              <p:nvPr/>
            </p:nvSpPr>
            <p:spPr>
              <a:xfrm rot="-2333254">
                <a:off x="8486467" y="1099462"/>
                <a:ext cx="89908" cy="84908"/>
              </a:xfrm>
              <a:custGeom>
                <a:avLst/>
                <a:gdLst/>
                <a:ahLst/>
                <a:cxnLst/>
                <a:rect l="l" t="t" r="r" b="b"/>
                <a:pathLst>
                  <a:path w="935" h="883" extrusionOk="0">
                    <a:moveTo>
                      <a:pt x="361" y="14"/>
                    </a:moveTo>
                    <a:cubicBezTo>
                      <a:pt x="223" y="31"/>
                      <a:pt x="32" y="182"/>
                      <a:pt x="11" y="350"/>
                    </a:cubicBezTo>
                    <a:cubicBezTo>
                      <a:pt x="1" y="439"/>
                      <a:pt x="5" y="536"/>
                      <a:pt x="45" y="613"/>
                    </a:cubicBezTo>
                    <a:cubicBezTo>
                      <a:pt x="72" y="664"/>
                      <a:pt x="112" y="701"/>
                      <a:pt x="153" y="731"/>
                    </a:cubicBezTo>
                    <a:cubicBezTo>
                      <a:pt x="361" y="883"/>
                      <a:pt x="644" y="855"/>
                      <a:pt x="819" y="661"/>
                    </a:cubicBezTo>
                    <a:cubicBezTo>
                      <a:pt x="880" y="597"/>
                      <a:pt x="927" y="506"/>
                      <a:pt x="930" y="401"/>
                    </a:cubicBezTo>
                    <a:cubicBezTo>
                      <a:pt x="934" y="254"/>
                      <a:pt x="833" y="122"/>
                      <a:pt x="718" y="64"/>
                    </a:cubicBezTo>
                    <a:cubicBezTo>
                      <a:pt x="607" y="7"/>
                      <a:pt x="496" y="1"/>
                      <a:pt x="36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4"/>
              <p:cNvSpPr/>
              <p:nvPr/>
            </p:nvSpPr>
            <p:spPr>
              <a:xfrm rot="-2333254">
                <a:off x="8426468" y="912576"/>
                <a:ext cx="89716" cy="84811"/>
              </a:xfrm>
              <a:custGeom>
                <a:avLst/>
                <a:gdLst/>
                <a:ahLst/>
                <a:cxnLst/>
                <a:rect l="l" t="t" r="r" b="b"/>
                <a:pathLst>
                  <a:path w="933" h="882" extrusionOk="0">
                    <a:moveTo>
                      <a:pt x="361" y="13"/>
                    </a:moveTo>
                    <a:cubicBezTo>
                      <a:pt x="222" y="30"/>
                      <a:pt x="30" y="179"/>
                      <a:pt x="10" y="347"/>
                    </a:cubicBezTo>
                    <a:cubicBezTo>
                      <a:pt x="0" y="434"/>
                      <a:pt x="4" y="532"/>
                      <a:pt x="44" y="610"/>
                    </a:cubicBezTo>
                    <a:cubicBezTo>
                      <a:pt x="71" y="660"/>
                      <a:pt x="111" y="700"/>
                      <a:pt x="151" y="731"/>
                    </a:cubicBezTo>
                    <a:cubicBezTo>
                      <a:pt x="361" y="882"/>
                      <a:pt x="643" y="852"/>
                      <a:pt x="818" y="660"/>
                    </a:cubicBezTo>
                    <a:cubicBezTo>
                      <a:pt x="879" y="593"/>
                      <a:pt x="929" y="502"/>
                      <a:pt x="929" y="401"/>
                    </a:cubicBezTo>
                    <a:cubicBezTo>
                      <a:pt x="933" y="253"/>
                      <a:pt x="832" y="122"/>
                      <a:pt x="720" y="64"/>
                    </a:cubicBezTo>
                    <a:cubicBezTo>
                      <a:pt x="606" y="7"/>
                      <a:pt x="495" y="1"/>
                      <a:pt x="36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6" name="Google Shape;2986;p44"/>
            <p:cNvGrpSpPr/>
            <p:nvPr/>
          </p:nvGrpSpPr>
          <p:grpSpPr>
            <a:xfrm>
              <a:off x="7459749" y="-203650"/>
              <a:ext cx="1028938" cy="865156"/>
              <a:chOff x="7947574" y="-55882"/>
              <a:chExt cx="721707" cy="606829"/>
            </a:xfrm>
          </p:grpSpPr>
          <p:sp>
            <p:nvSpPr>
              <p:cNvPr id="2987" name="Google Shape;2987;p44"/>
              <p:cNvSpPr/>
              <p:nvPr/>
            </p:nvSpPr>
            <p:spPr>
              <a:xfrm rot="-2333254">
                <a:off x="8006180" y="123007"/>
                <a:ext cx="657818" cy="249050"/>
              </a:xfrm>
              <a:custGeom>
                <a:avLst/>
                <a:gdLst/>
                <a:ahLst/>
                <a:cxnLst/>
                <a:rect l="l" t="t" r="r" b="b"/>
                <a:pathLst>
                  <a:path w="6841" h="2590" extrusionOk="0">
                    <a:moveTo>
                      <a:pt x="17" y="95"/>
                    </a:moveTo>
                    <a:cubicBezTo>
                      <a:pt x="279" y="1172"/>
                      <a:pt x="1491" y="1731"/>
                      <a:pt x="2451" y="2067"/>
                    </a:cubicBezTo>
                    <a:cubicBezTo>
                      <a:pt x="3871" y="2566"/>
                      <a:pt x="5366" y="2589"/>
                      <a:pt x="6760" y="1983"/>
                    </a:cubicBezTo>
                    <a:cubicBezTo>
                      <a:pt x="6841" y="1946"/>
                      <a:pt x="6767" y="1876"/>
                      <a:pt x="6699" y="1906"/>
                    </a:cubicBezTo>
                    <a:cubicBezTo>
                      <a:pt x="5299" y="2515"/>
                      <a:pt x="3801" y="2454"/>
                      <a:pt x="2387" y="1929"/>
                    </a:cubicBezTo>
                    <a:cubicBezTo>
                      <a:pt x="1491" y="1593"/>
                      <a:pt x="394" y="1068"/>
                      <a:pt x="148" y="61"/>
                    </a:cubicBezTo>
                    <a:cubicBezTo>
                      <a:pt x="135" y="0"/>
                      <a:pt x="1" y="34"/>
                      <a:pt x="17" y="9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4"/>
              <p:cNvSpPr/>
              <p:nvPr/>
            </p:nvSpPr>
            <p:spPr>
              <a:xfrm rot="-2333254">
                <a:off x="8120724" y="297138"/>
                <a:ext cx="47983" cy="113370"/>
              </a:xfrm>
              <a:custGeom>
                <a:avLst/>
                <a:gdLst/>
                <a:ahLst/>
                <a:cxnLst/>
                <a:rect l="l" t="t" r="r" b="b"/>
                <a:pathLst>
                  <a:path w="499" h="1179" extrusionOk="0">
                    <a:moveTo>
                      <a:pt x="47" y="71"/>
                    </a:moveTo>
                    <a:cubicBezTo>
                      <a:pt x="0" y="428"/>
                      <a:pt x="84" y="872"/>
                      <a:pt x="337" y="1141"/>
                    </a:cubicBezTo>
                    <a:cubicBezTo>
                      <a:pt x="370" y="1179"/>
                      <a:pt x="499" y="1128"/>
                      <a:pt x="458" y="1088"/>
                    </a:cubicBezTo>
                    <a:cubicBezTo>
                      <a:pt x="219" y="832"/>
                      <a:pt x="135" y="398"/>
                      <a:pt x="182" y="55"/>
                    </a:cubicBezTo>
                    <a:cubicBezTo>
                      <a:pt x="188" y="1"/>
                      <a:pt x="54" y="21"/>
                      <a:pt x="47" y="7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4"/>
              <p:cNvSpPr/>
              <p:nvPr/>
            </p:nvSpPr>
            <p:spPr>
              <a:xfrm rot="-2333254">
                <a:off x="8003427" y="402498"/>
                <a:ext cx="124429" cy="31444"/>
              </a:xfrm>
              <a:custGeom>
                <a:avLst/>
                <a:gdLst/>
                <a:ahLst/>
                <a:cxnLst/>
                <a:rect l="l" t="t" r="r" b="b"/>
                <a:pathLst>
                  <a:path w="1294" h="327" extrusionOk="0">
                    <a:moveTo>
                      <a:pt x="58" y="95"/>
                    </a:moveTo>
                    <a:cubicBezTo>
                      <a:pt x="408" y="327"/>
                      <a:pt x="785" y="297"/>
                      <a:pt x="1189" y="286"/>
                    </a:cubicBezTo>
                    <a:cubicBezTo>
                      <a:pt x="1256" y="283"/>
                      <a:pt x="1293" y="199"/>
                      <a:pt x="1202" y="202"/>
                    </a:cubicBezTo>
                    <a:cubicBezTo>
                      <a:pt x="832" y="213"/>
                      <a:pt x="485" y="239"/>
                      <a:pt x="162" y="28"/>
                    </a:cubicBezTo>
                    <a:cubicBezTo>
                      <a:pt x="122" y="0"/>
                      <a:pt x="1" y="58"/>
                      <a:pt x="58" y="9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4"/>
              <p:cNvSpPr/>
              <p:nvPr/>
            </p:nvSpPr>
            <p:spPr>
              <a:xfrm rot="-2333254">
                <a:off x="7962147" y="323074"/>
                <a:ext cx="74138" cy="72599"/>
              </a:xfrm>
              <a:custGeom>
                <a:avLst/>
                <a:gdLst/>
                <a:ahLst/>
                <a:cxnLst/>
                <a:rect l="l" t="t" r="r" b="b"/>
                <a:pathLst>
                  <a:path w="771" h="755" extrusionOk="0">
                    <a:moveTo>
                      <a:pt x="529" y="71"/>
                    </a:moveTo>
                    <a:cubicBezTo>
                      <a:pt x="435" y="7"/>
                      <a:pt x="233" y="0"/>
                      <a:pt x="132" y="94"/>
                    </a:cubicBezTo>
                    <a:cubicBezTo>
                      <a:pt x="78" y="145"/>
                      <a:pt x="27" y="209"/>
                      <a:pt x="11" y="279"/>
                    </a:cubicBezTo>
                    <a:cubicBezTo>
                      <a:pt x="0" y="324"/>
                      <a:pt x="7" y="370"/>
                      <a:pt x="17" y="411"/>
                    </a:cubicBezTo>
                    <a:cubicBezTo>
                      <a:pt x="67" y="619"/>
                      <a:pt x="260" y="754"/>
                      <a:pt x="471" y="723"/>
                    </a:cubicBezTo>
                    <a:cubicBezTo>
                      <a:pt x="546" y="714"/>
                      <a:pt x="626" y="683"/>
                      <a:pt x="684" y="619"/>
                    </a:cubicBezTo>
                    <a:cubicBezTo>
                      <a:pt x="761" y="529"/>
                      <a:pt x="771" y="391"/>
                      <a:pt x="731" y="296"/>
                    </a:cubicBezTo>
                    <a:cubicBezTo>
                      <a:pt x="690" y="198"/>
                      <a:pt x="623" y="135"/>
                      <a:pt x="529"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4"/>
              <p:cNvSpPr/>
              <p:nvPr/>
            </p:nvSpPr>
            <p:spPr>
              <a:xfrm rot="-2333254">
                <a:off x="7995588" y="422828"/>
                <a:ext cx="74234" cy="72696"/>
              </a:xfrm>
              <a:custGeom>
                <a:avLst/>
                <a:gdLst/>
                <a:ahLst/>
                <a:cxnLst/>
                <a:rect l="l" t="t" r="r" b="b"/>
                <a:pathLst>
                  <a:path w="772" h="756" extrusionOk="0">
                    <a:moveTo>
                      <a:pt x="529" y="75"/>
                    </a:moveTo>
                    <a:cubicBezTo>
                      <a:pt x="435" y="11"/>
                      <a:pt x="233" y="0"/>
                      <a:pt x="132" y="98"/>
                    </a:cubicBezTo>
                    <a:cubicBezTo>
                      <a:pt x="78" y="149"/>
                      <a:pt x="28" y="210"/>
                      <a:pt x="11" y="280"/>
                    </a:cubicBezTo>
                    <a:cubicBezTo>
                      <a:pt x="1" y="328"/>
                      <a:pt x="4" y="371"/>
                      <a:pt x="14" y="415"/>
                    </a:cubicBezTo>
                    <a:cubicBezTo>
                      <a:pt x="64" y="623"/>
                      <a:pt x="260" y="755"/>
                      <a:pt x="472" y="728"/>
                    </a:cubicBezTo>
                    <a:cubicBezTo>
                      <a:pt x="546" y="718"/>
                      <a:pt x="627" y="687"/>
                      <a:pt x="681" y="623"/>
                    </a:cubicBezTo>
                    <a:cubicBezTo>
                      <a:pt x="762" y="533"/>
                      <a:pt x="771" y="395"/>
                      <a:pt x="731" y="297"/>
                    </a:cubicBezTo>
                    <a:cubicBezTo>
                      <a:pt x="687" y="199"/>
                      <a:pt x="624" y="139"/>
                      <a:pt x="529" y="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4"/>
              <p:cNvSpPr/>
              <p:nvPr/>
            </p:nvSpPr>
            <p:spPr>
              <a:xfrm rot="-2333254">
                <a:off x="8057959" y="272703"/>
                <a:ext cx="74234" cy="72696"/>
              </a:xfrm>
              <a:custGeom>
                <a:avLst/>
                <a:gdLst/>
                <a:ahLst/>
                <a:cxnLst/>
                <a:rect l="l" t="t" r="r" b="b"/>
                <a:pathLst>
                  <a:path w="772" h="756" extrusionOk="0">
                    <a:moveTo>
                      <a:pt x="529" y="75"/>
                    </a:moveTo>
                    <a:cubicBezTo>
                      <a:pt x="434" y="11"/>
                      <a:pt x="232" y="1"/>
                      <a:pt x="128" y="98"/>
                    </a:cubicBezTo>
                    <a:cubicBezTo>
                      <a:pt x="74" y="146"/>
                      <a:pt x="27" y="210"/>
                      <a:pt x="10" y="280"/>
                    </a:cubicBezTo>
                    <a:cubicBezTo>
                      <a:pt x="1" y="328"/>
                      <a:pt x="4" y="371"/>
                      <a:pt x="14" y="415"/>
                    </a:cubicBezTo>
                    <a:cubicBezTo>
                      <a:pt x="64" y="623"/>
                      <a:pt x="260" y="755"/>
                      <a:pt x="472" y="724"/>
                    </a:cubicBezTo>
                    <a:cubicBezTo>
                      <a:pt x="546" y="718"/>
                      <a:pt x="627" y="684"/>
                      <a:pt x="680" y="623"/>
                    </a:cubicBezTo>
                    <a:cubicBezTo>
                      <a:pt x="761" y="530"/>
                      <a:pt x="771" y="395"/>
                      <a:pt x="728" y="297"/>
                    </a:cubicBezTo>
                    <a:cubicBezTo>
                      <a:pt x="687" y="199"/>
                      <a:pt x="624" y="135"/>
                      <a:pt x="529" y="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3" name="Google Shape;2993;p44"/>
            <p:cNvGrpSpPr/>
            <p:nvPr/>
          </p:nvGrpSpPr>
          <p:grpSpPr>
            <a:xfrm rot="-1410279">
              <a:off x="7567779" y="-611759"/>
              <a:ext cx="1305254" cy="1451132"/>
              <a:chOff x="3804957" y="83162"/>
              <a:chExt cx="915523" cy="1017843"/>
            </a:xfrm>
          </p:grpSpPr>
          <p:sp>
            <p:nvSpPr>
              <p:cNvPr id="2994" name="Google Shape;2994;p44"/>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4"/>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4"/>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4"/>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4"/>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4"/>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4"/>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4"/>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4"/>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4"/>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4"/>
              <p:cNvSpPr/>
              <p:nvPr/>
            </p:nvSpPr>
            <p:spPr>
              <a:xfrm rot="-5807687">
                <a:off x="4179126" y="802964"/>
                <a:ext cx="42450" cy="94030"/>
              </a:xfrm>
              <a:custGeom>
                <a:avLst/>
                <a:gdLst/>
                <a:ahLst/>
                <a:cxnLst/>
                <a:rect l="l" t="t" r="r" b="b"/>
                <a:pathLst>
                  <a:path w="651" h="1442" extrusionOk="0">
                    <a:moveTo>
                      <a:pt x="14" y="128"/>
                    </a:moveTo>
                    <a:cubicBezTo>
                      <a:pt x="95" y="559"/>
                      <a:pt x="182" y="980"/>
                      <a:pt x="381" y="1371"/>
                    </a:cubicBezTo>
                    <a:cubicBezTo>
                      <a:pt x="418" y="1441"/>
                      <a:pt x="651" y="1360"/>
                      <a:pt x="623" y="1306"/>
                    </a:cubicBezTo>
                    <a:cubicBezTo>
                      <a:pt x="424" y="916"/>
                      <a:pt x="337" y="492"/>
                      <a:pt x="256" y="64"/>
                    </a:cubicBezTo>
                    <a:cubicBezTo>
                      <a:pt x="247" y="1"/>
                      <a:pt x="0" y="58"/>
                      <a:pt x="14" y="12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4"/>
              <p:cNvSpPr/>
              <p:nvPr/>
            </p:nvSpPr>
            <p:spPr>
              <a:xfrm rot="-5807687">
                <a:off x="4253874" y="791696"/>
                <a:ext cx="38277" cy="43298"/>
              </a:xfrm>
              <a:custGeom>
                <a:avLst/>
                <a:gdLst/>
                <a:ahLst/>
                <a:cxnLst/>
                <a:rect l="l" t="t" r="r" b="b"/>
                <a:pathLst>
                  <a:path w="587" h="664" extrusionOk="0">
                    <a:moveTo>
                      <a:pt x="27" y="132"/>
                    </a:moveTo>
                    <a:cubicBezTo>
                      <a:pt x="121" y="286"/>
                      <a:pt x="219" y="441"/>
                      <a:pt x="314" y="592"/>
                    </a:cubicBezTo>
                    <a:cubicBezTo>
                      <a:pt x="357" y="664"/>
                      <a:pt x="586" y="572"/>
                      <a:pt x="556" y="529"/>
                    </a:cubicBezTo>
                    <a:cubicBezTo>
                      <a:pt x="462" y="374"/>
                      <a:pt x="364" y="222"/>
                      <a:pt x="269" y="67"/>
                    </a:cubicBezTo>
                    <a:cubicBezTo>
                      <a:pt x="226" y="0"/>
                      <a:pt x="0" y="88"/>
                      <a:pt x="27" y="132"/>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4"/>
              <p:cNvSpPr/>
              <p:nvPr/>
            </p:nvSpPr>
            <p:spPr>
              <a:xfrm rot="-5807687">
                <a:off x="4342339" y="831945"/>
                <a:ext cx="110006" cy="16041"/>
              </a:xfrm>
              <a:custGeom>
                <a:avLst/>
                <a:gdLst/>
                <a:ahLst/>
                <a:cxnLst/>
                <a:rect l="l" t="t" r="r" b="b"/>
                <a:pathLst>
                  <a:path w="1687" h="246" extrusionOk="0">
                    <a:moveTo>
                      <a:pt x="1605" y="128"/>
                    </a:moveTo>
                    <a:cubicBezTo>
                      <a:pt x="1141" y="23"/>
                      <a:pt x="680" y="0"/>
                      <a:pt x="209" y="47"/>
                    </a:cubicBezTo>
                    <a:cubicBezTo>
                      <a:pt x="101" y="57"/>
                      <a:pt x="0" y="171"/>
                      <a:pt x="168" y="154"/>
                    </a:cubicBezTo>
                    <a:cubicBezTo>
                      <a:pt x="586" y="111"/>
                      <a:pt x="999" y="138"/>
                      <a:pt x="1407" y="229"/>
                    </a:cubicBezTo>
                    <a:cubicBezTo>
                      <a:pt x="1471" y="246"/>
                      <a:pt x="1686" y="145"/>
                      <a:pt x="1605" y="12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4"/>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4"/>
              <p:cNvSpPr/>
              <p:nvPr/>
            </p:nvSpPr>
            <p:spPr>
              <a:xfrm rot="-5807687">
                <a:off x="4466865" y="774340"/>
                <a:ext cx="61948" cy="18715"/>
              </a:xfrm>
              <a:custGeom>
                <a:avLst/>
                <a:gdLst/>
                <a:ahLst/>
                <a:cxnLst/>
                <a:rect l="l" t="t" r="r" b="b"/>
                <a:pathLst>
                  <a:path w="950" h="287" extrusionOk="0">
                    <a:moveTo>
                      <a:pt x="822" y="165"/>
                    </a:moveTo>
                    <a:cubicBezTo>
                      <a:pt x="634" y="142"/>
                      <a:pt x="458" y="94"/>
                      <a:pt x="280" y="24"/>
                    </a:cubicBezTo>
                    <a:cubicBezTo>
                      <a:pt x="219" y="1"/>
                      <a:pt x="0" y="94"/>
                      <a:pt x="84" y="128"/>
                    </a:cubicBezTo>
                    <a:cubicBezTo>
                      <a:pt x="273" y="206"/>
                      <a:pt x="465" y="253"/>
                      <a:pt x="667" y="279"/>
                    </a:cubicBezTo>
                    <a:cubicBezTo>
                      <a:pt x="730" y="287"/>
                      <a:pt x="949" y="182"/>
                      <a:pt x="822" y="165"/>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4"/>
              <p:cNvSpPr/>
              <p:nvPr/>
            </p:nvSpPr>
            <p:spPr>
              <a:xfrm rot="-5807687">
                <a:off x="4290241" y="641816"/>
                <a:ext cx="121222" cy="87183"/>
              </a:xfrm>
              <a:custGeom>
                <a:avLst/>
                <a:gdLst/>
                <a:ahLst/>
                <a:cxnLst/>
                <a:rect l="l" t="t" r="r" b="b"/>
                <a:pathLst>
                  <a:path w="1859" h="1337" extrusionOk="0">
                    <a:moveTo>
                      <a:pt x="1775" y="1202"/>
                    </a:moveTo>
                    <a:cubicBezTo>
                      <a:pt x="1206" y="905"/>
                      <a:pt x="641" y="593"/>
                      <a:pt x="270" y="54"/>
                    </a:cubicBezTo>
                    <a:cubicBezTo>
                      <a:pt x="233" y="0"/>
                      <a:pt x="1" y="77"/>
                      <a:pt x="44" y="142"/>
                    </a:cubicBezTo>
                    <a:cubicBezTo>
                      <a:pt x="422" y="690"/>
                      <a:pt x="1001" y="1003"/>
                      <a:pt x="1576" y="1306"/>
                    </a:cubicBezTo>
                    <a:cubicBezTo>
                      <a:pt x="1634" y="1337"/>
                      <a:pt x="1859" y="1245"/>
                      <a:pt x="1775" y="1202"/>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0" name="Google Shape;3010;p44"/>
            <p:cNvGrpSpPr/>
            <p:nvPr/>
          </p:nvGrpSpPr>
          <p:grpSpPr>
            <a:xfrm>
              <a:off x="7898854" y="-470298"/>
              <a:ext cx="1779081" cy="1815228"/>
              <a:chOff x="1266768" y="48163"/>
              <a:chExt cx="1247865" cy="1273219"/>
            </a:xfrm>
          </p:grpSpPr>
          <p:sp>
            <p:nvSpPr>
              <p:cNvPr id="3011" name="Google Shape;3011;p44"/>
              <p:cNvSpPr/>
              <p:nvPr/>
            </p:nvSpPr>
            <p:spPr>
              <a:xfrm rot="-2333254">
                <a:off x="1484576" y="194463"/>
                <a:ext cx="812248" cy="980620"/>
              </a:xfrm>
              <a:custGeom>
                <a:avLst/>
                <a:gdLst/>
                <a:ahLst/>
                <a:cxnLst/>
                <a:rect l="l" t="t" r="r" b="b"/>
                <a:pathLst>
                  <a:path w="8447" h="10198" extrusionOk="0">
                    <a:moveTo>
                      <a:pt x="5585" y="1"/>
                    </a:moveTo>
                    <a:cubicBezTo>
                      <a:pt x="5515" y="287"/>
                      <a:pt x="5441" y="600"/>
                      <a:pt x="5380" y="916"/>
                    </a:cubicBezTo>
                    <a:cubicBezTo>
                      <a:pt x="5302" y="815"/>
                      <a:pt x="5229" y="704"/>
                      <a:pt x="5171" y="586"/>
                    </a:cubicBezTo>
                    <a:cubicBezTo>
                      <a:pt x="5060" y="1142"/>
                      <a:pt x="4996" y="1819"/>
                      <a:pt x="5246" y="2378"/>
                    </a:cubicBezTo>
                    <a:cubicBezTo>
                      <a:pt x="3761" y="1688"/>
                      <a:pt x="2495" y="2340"/>
                      <a:pt x="1980" y="2690"/>
                    </a:cubicBezTo>
                    <a:cubicBezTo>
                      <a:pt x="2128" y="2727"/>
                      <a:pt x="2266" y="2778"/>
                      <a:pt x="2401" y="2839"/>
                    </a:cubicBezTo>
                    <a:cubicBezTo>
                      <a:pt x="1744" y="2889"/>
                      <a:pt x="1108" y="3148"/>
                      <a:pt x="523" y="3468"/>
                    </a:cubicBezTo>
                    <a:cubicBezTo>
                      <a:pt x="654" y="3518"/>
                      <a:pt x="785" y="3566"/>
                      <a:pt x="916" y="3613"/>
                    </a:cubicBezTo>
                    <a:cubicBezTo>
                      <a:pt x="495" y="3859"/>
                      <a:pt x="172" y="4098"/>
                      <a:pt x="1" y="4283"/>
                    </a:cubicBezTo>
                    <a:cubicBezTo>
                      <a:pt x="304" y="4603"/>
                      <a:pt x="607" y="4919"/>
                      <a:pt x="923" y="5226"/>
                    </a:cubicBezTo>
                    <a:cubicBezTo>
                      <a:pt x="812" y="5229"/>
                      <a:pt x="701" y="5235"/>
                      <a:pt x="590" y="5239"/>
                    </a:cubicBezTo>
                    <a:cubicBezTo>
                      <a:pt x="1068" y="5751"/>
                      <a:pt x="1660" y="6141"/>
                      <a:pt x="2313" y="6377"/>
                    </a:cubicBezTo>
                    <a:cubicBezTo>
                      <a:pt x="2155" y="6421"/>
                      <a:pt x="1990" y="6450"/>
                      <a:pt x="1795" y="6461"/>
                    </a:cubicBezTo>
                    <a:cubicBezTo>
                      <a:pt x="2269" y="6949"/>
                      <a:pt x="3424" y="7999"/>
                      <a:pt x="5249" y="7295"/>
                    </a:cubicBezTo>
                    <a:cubicBezTo>
                      <a:pt x="4848" y="7800"/>
                      <a:pt x="4768" y="8511"/>
                      <a:pt x="4764" y="9104"/>
                    </a:cubicBezTo>
                    <a:cubicBezTo>
                      <a:pt x="4858" y="8975"/>
                      <a:pt x="4973" y="8868"/>
                      <a:pt x="5097" y="8770"/>
                    </a:cubicBezTo>
                    <a:cubicBezTo>
                      <a:pt x="5117" y="9255"/>
                      <a:pt x="5205" y="9756"/>
                      <a:pt x="5286" y="10198"/>
                    </a:cubicBezTo>
                    <a:cubicBezTo>
                      <a:pt x="5747" y="10013"/>
                      <a:pt x="6265" y="9477"/>
                      <a:pt x="6720" y="9053"/>
                    </a:cubicBezTo>
                    <a:cubicBezTo>
                      <a:pt x="6720" y="9053"/>
                      <a:pt x="6673" y="9444"/>
                      <a:pt x="6736" y="9699"/>
                    </a:cubicBezTo>
                    <a:cubicBezTo>
                      <a:pt x="7491" y="9171"/>
                      <a:pt x="7572" y="8161"/>
                      <a:pt x="7572" y="8161"/>
                    </a:cubicBezTo>
                    <a:cubicBezTo>
                      <a:pt x="7572" y="8161"/>
                      <a:pt x="7774" y="8659"/>
                      <a:pt x="7797" y="8777"/>
                    </a:cubicBezTo>
                    <a:cubicBezTo>
                      <a:pt x="8150" y="8420"/>
                      <a:pt x="8332" y="7905"/>
                      <a:pt x="8336" y="7400"/>
                    </a:cubicBezTo>
                    <a:cubicBezTo>
                      <a:pt x="8339" y="6912"/>
                      <a:pt x="8134" y="5737"/>
                      <a:pt x="7521" y="5202"/>
                    </a:cubicBezTo>
                    <a:cubicBezTo>
                      <a:pt x="7541" y="5171"/>
                      <a:pt x="7565" y="5131"/>
                      <a:pt x="7595" y="5081"/>
                    </a:cubicBezTo>
                    <a:cubicBezTo>
                      <a:pt x="8259" y="4545"/>
                      <a:pt x="8447" y="3283"/>
                      <a:pt x="8433" y="2778"/>
                    </a:cubicBezTo>
                    <a:cubicBezTo>
                      <a:pt x="8417" y="2269"/>
                      <a:pt x="8221" y="1764"/>
                      <a:pt x="7861" y="1425"/>
                    </a:cubicBezTo>
                    <a:cubicBezTo>
                      <a:pt x="7817" y="1654"/>
                      <a:pt x="7771" y="1882"/>
                      <a:pt x="7726" y="2115"/>
                    </a:cubicBezTo>
                    <a:cubicBezTo>
                      <a:pt x="7636" y="1475"/>
                      <a:pt x="7077" y="540"/>
                      <a:pt x="6757" y="213"/>
                    </a:cubicBezTo>
                    <a:cubicBezTo>
                      <a:pt x="6707" y="627"/>
                      <a:pt x="6615" y="788"/>
                      <a:pt x="6615" y="788"/>
                    </a:cubicBezTo>
                    <a:cubicBezTo>
                      <a:pt x="6306" y="411"/>
                      <a:pt x="5902" y="145"/>
                      <a:pt x="5585" y="1"/>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4"/>
              <p:cNvSpPr/>
              <p:nvPr/>
            </p:nvSpPr>
            <p:spPr>
              <a:xfrm rot="-2333254">
                <a:off x="1521484" y="542409"/>
                <a:ext cx="914271" cy="145391"/>
              </a:xfrm>
              <a:custGeom>
                <a:avLst/>
                <a:gdLst/>
                <a:ahLst/>
                <a:cxnLst/>
                <a:rect l="l" t="t" r="r" b="b"/>
                <a:pathLst>
                  <a:path w="9508" h="1512" extrusionOk="0">
                    <a:moveTo>
                      <a:pt x="25" y="44"/>
                    </a:moveTo>
                    <a:cubicBezTo>
                      <a:pt x="3091" y="960"/>
                      <a:pt x="6448" y="1512"/>
                      <a:pt x="9484" y="199"/>
                    </a:cubicBezTo>
                    <a:cubicBezTo>
                      <a:pt x="9507" y="189"/>
                      <a:pt x="9491" y="145"/>
                      <a:pt x="9467" y="155"/>
                    </a:cubicBezTo>
                    <a:cubicBezTo>
                      <a:pt x="6353" y="1407"/>
                      <a:pt x="3176" y="795"/>
                      <a:pt x="35" y="7"/>
                    </a:cubicBezTo>
                    <a:cubicBezTo>
                      <a:pt x="11" y="1"/>
                      <a:pt x="1" y="37"/>
                      <a:pt x="25" y="44"/>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4"/>
              <p:cNvSpPr/>
              <p:nvPr/>
            </p:nvSpPr>
            <p:spPr>
              <a:xfrm rot="-2333254">
                <a:off x="2113066" y="520283"/>
                <a:ext cx="116351" cy="341938"/>
              </a:xfrm>
              <a:custGeom>
                <a:avLst/>
                <a:gdLst/>
                <a:ahLst/>
                <a:cxnLst/>
                <a:rect l="l" t="t" r="r" b="b"/>
                <a:pathLst>
                  <a:path w="1210" h="3556" extrusionOk="0">
                    <a:moveTo>
                      <a:pt x="1068" y="13"/>
                    </a:moveTo>
                    <a:cubicBezTo>
                      <a:pt x="1132" y="1333"/>
                      <a:pt x="755" y="2437"/>
                      <a:pt x="14" y="3515"/>
                    </a:cubicBezTo>
                    <a:cubicBezTo>
                      <a:pt x="1" y="3538"/>
                      <a:pt x="35" y="3555"/>
                      <a:pt x="52" y="3535"/>
                    </a:cubicBezTo>
                    <a:cubicBezTo>
                      <a:pt x="822" y="2485"/>
                      <a:pt x="1209" y="1323"/>
                      <a:pt x="1091" y="13"/>
                    </a:cubicBezTo>
                    <a:cubicBezTo>
                      <a:pt x="1088" y="0"/>
                      <a:pt x="1068" y="0"/>
                      <a:pt x="1068" y="13"/>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4"/>
              <p:cNvSpPr/>
              <p:nvPr/>
            </p:nvSpPr>
            <p:spPr>
              <a:xfrm rot="-2333254">
                <a:off x="2242121" y="649802"/>
                <a:ext cx="25674" cy="172700"/>
              </a:xfrm>
              <a:custGeom>
                <a:avLst/>
                <a:gdLst/>
                <a:ahLst/>
                <a:cxnLst/>
                <a:rect l="l" t="t" r="r" b="b"/>
                <a:pathLst>
                  <a:path w="267" h="1796" extrusionOk="0">
                    <a:moveTo>
                      <a:pt x="33" y="41"/>
                    </a:moveTo>
                    <a:cubicBezTo>
                      <a:pt x="175" y="624"/>
                      <a:pt x="159" y="1192"/>
                      <a:pt x="4" y="1769"/>
                    </a:cubicBezTo>
                    <a:cubicBezTo>
                      <a:pt x="0" y="1789"/>
                      <a:pt x="27" y="1795"/>
                      <a:pt x="37" y="1778"/>
                    </a:cubicBezTo>
                    <a:cubicBezTo>
                      <a:pt x="249" y="1223"/>
                      <a:pt x="266" y="594"/>
                      <a:pt x="78" y="31"/>
                    </a:cubicBezTo>
                    <a:cubicBezTo>
                      <a:pt x="71" y="1"/>
                      <a:pt x="27" y="11"/>
                      <a:pt x="33" y="4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4"/>
              <p:cNvSpPr/>
              <p:nvPr/>
            </p:nvSpPr>
            <p:spPr>
              <a:xfrm rot="-2333254">
                <a:off x="2079526" y="610364"/>
                <a:ext cx="127313" cy="135391"/>
              </a:xfrm>
              <a:custGeom>
                <a:avLst/>
                <a:gdLst/>
                <a:ahLst/>
                <a:cxnLst/>
                <a:rect l="l" t="t" r="r" b="b"/>
                <a:pathLst>
                  <a:path w="1324" h="1408" extrusionOk="0">
                    <a:moveTo>
                      <a:pt x="1280" y="11"/>
                    </a:moveTo>
                    <a:cubicBezTo>
                      <a:pt x="714" y="284"/>
                      <a:pt x="317" y="822"/>
                      <a:pt x="14" y="1357"/>
                    </a:cubicBezTo>
                    <a:cubicBezTo>
                      <a:pt x="1" y="1384"/>
                      <a:pt x="37" y="1407"/>
                      <a:pt x="54" y="1381"/>
                    </a:cubicBezTo>
                    <a:cubicBezTo>
                      <a:pt x="411" y="869"/>
                      <a:pt x="731" y="347"/>
                      <a:pt x="1300" y="45"/>
                    </a:cubicBezTo>
                    <a:cubicBezTo>
                      <a:pt x="1323" y="31"/>
                      <a:pt x="1303" y="1"/>
                      <a:pt x="1280" y="1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4"/>
              <p:cNvSpPr/>
              <p:nvPr/>
            </p:nvSpPr>
            <p:spPr>
              <a:xfrm rot="-2333254">
                <a:off x="1824198" y="678060"/>
                <a:ext cx="248088" cy="123467"/>
              </a:xfrm>
              <a:custGeom>
                <a:avLst/>
                <a:gdLst/>
                <a:ahLst/>
                <a:cxnLst/>
                <a:rect l="l" t="t" r="r" b="b"/>
                <a:pathLst>
                  <a:path w="2580" h="1284" extrusionOk="0">
                    <a:moveTo>
                      <a:pt x="2525" y="21"/>
                    </a:moveTo>
                    <a:cubicBezTo>
                      <a:pt x="1782" y="627"/>
                      <a:pt x="957" y="1008"/>
                      <a:pt x="31" y="1237"/>
                    </a:cubicBezTo>
                    <a:cubicBezTo>
                      <a:pt x="0" y="1244"/>
                      <a:pt x="14" y="1284"/>
                      <a:pt x="41" y="1281"/>
                    </a:cubicBezTo>
                    <a:cubicBezTo>
                      <a:pt x="987" y="1129"/>
                      <a:pt x="1845" y="684"/>
                      <a:pt x="2556" y="52"/>
                    </a:cubicBezTo>
                    <a:cubicBezTo>
                      <a:pt x="2579" y="32"/>
                      <a:pt x="2545" y="1"/>
                      <a:pt x="2525" y="2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4"/>
              <p:cNvSpPr/>
              <p:nvPr/>
            </p:nvSpPr>
            <p:spPr>
              <a:xfrm rot="-2333254">
                <a:off x="1755575" y="534525"/>
                <a:ext cx="156738" cy="185008"/>
              </a:xfrm>
              <a:custGeom>
                <a:avLst/>
                <a:gdLst/>
                <a:ahLst/>
                <a:cxnLst/>
                <a:rect l="l" t="t" r="r" b="b"/>
                <a:pathLst>
                  <a:path w="1630" h="1924" extrusionOk="0">
                    <a:moveTo>
                      <a:pt x="1623" y="1879"/>
                    </a:moveTo>
                    <a:cubicBezTo>
                      <a:pt x="1415" y="1075"/>
                      <a:pt x="879" y="247"/>
                      <a:pt x="37" y="8"/>
                    </a:cubicBezTo>
                    <a:cubicBezTo>
                      <a:pt x="7" y="0"/>
                      <a:pt x="1" y="41"/>
                      <a:pt x="24" y="51"/>
                    </a:cubicBezTo>
                    <a:cubicBezTo>
                      <a:pt x="832" y="364"/>
                      <a:pt x="1354" y="1071"/>
                      <a:pt x="1576" y="1893"/>
                    </a:cubicBezTo>
                    <a:cubicBezTo>
                      <a:pt x="1586" y="1923"/>
                      <a:pt x="1630" y="1910"/>
                      <a:pt x="1623" y="1879"/>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4"/>
              <p:cNvSpPr/>
              <p:nvPr/>
            </p:nvSpPr>
            <p:spPr>
              <a:xfrm rot="-2333254">
                <a:off x="1672882" y="781938"/>
                <a:ext cx="171065" cy="60580"/>
              </a:xfrm>
              <a:custGeom>
                <a:avLst/>
                <a:gdLst/>
                <a:ahLst/>
                <a:cxnLst/>
                <a:rect l="l" t="t" r="r" b="b"/>
                <a:pathLst>
                  <a:path w="1779" h="630" extrusionOk="0">
                    <a:moveTo>
                      <a:pt x="1734" y="17"/>
                    </a:moveTo>
                    <a:cubicBezTo>
                      <a:pt x="1317" y="401"/>
                      <a:pt x="583" y="573"/>
                      <a:pt x="24" y="529"/>
                    </a:cubicBezTo>
                    <a:cubicBezTo>
                      <a:pt x="1" y="526"/>
                      <a:pt x="1" y="560"/>
                      <a:pt x="24" y="563"/>
                    </a:cubicBezTo>
                    <a:cubicBezTo>
                      <a:pt x="603" y="630"/>
                      <a:pt x="1334" y="455"/>
                      <a:pt x="1761" y="44"/>
                    </a:cubicBezTo>
                    <a:cubicBezTo>
                      <a:pt x="1778" y="28"/>
                      <a:pt x="1751" y="1"/>
                      <a:pt x="1734" y="17"/>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4"/>
              <p:cNvSpPr/>
              <p:nvPr/>
            </p:nvSpPr>
            <p:spPr>
              <a:xfrm rot="-2333254">
                <a:off x="1943522" y="280192"/>
                <a:ext cx="63176" cy="320303"/>
              </a:xfrm>
              <a:custGeom>
                <a:avLst/>
                <a:gdLst/>
                <a:ahLst/>
                <a:cxnLst/>
                <a:rect l="l" t="t" r="r" b="b"/>
                <a:pathLst>
                  <a:path w="657" h="3331" extrusionOk="0">
                    <a:moveTo>
                      <a:pt x="654" y="3310"/>
                    </a:moveTo>
                    <a:cubicBezTo>
                      <a:pt x="657" y="2186"/>
                      <a:pt x="461" y="1075"/>
                      <a:pt x="48" y="25"/>
                    </a:cubicBezTo>
                    <a:cubicBezTo>
                      <a:pt x="41" y="1"/>
                      <a:pt x="1" y="11"/>
                      <a:pt x="7" y="35"/>
                    </a:cubicBezTo>
                    <a:cubicBezTo>
                      <a:pt x="385" y="1105"/>
                      <a:pt x="593" y="2176"/>
                      <a:pt x="623" y="3310"/>
                    </a:cubicBezTo>
                    <a:cubicBezTo>
                      <a:pt x="623" y="3330"/>
                      <a:pt x="654" y="3330"/>
                      <a:pt x="654" y="331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4"/>
              <p:cNvSpPr/>
              <p:nvPr/>
            </p:nvSpPr>
            <p:spPr>
              <a:xfrm rot="-2333254">
                <a:off x="1870286" y="373523"/>
                <a:ext cx="125967" cy="151353"/>
              </a:xfrm>
              <a:custGeom>
                <a:avLst/>
                <a:gdLst/>
                <a:ahLst/>
                <a:cxnLst/>
                <a:rect l="l" t="t" r="r" b="b"/>
                <a:pathLst>
                  <a:path w="1310" h="1574" extrusionOk="0">
                    <a:moveTo>
                      <a:pt x="1302" y="1553"/>
                    </a:moveTo>
                    <a:cubicBezTo>
                      <a:pt x="801" y="1109"/>
                      <a:pt x="387" y="580"/>
                      <a:pt x="33" y="15"/>
                    </a:cubicBezTo>
                    <a:cubicBezTo>
                      <a:pt x="23" y="1"/>
                      <a:pt x="0" y="15"/>
                      <a:pt x="10" y="28"/>
                    </a:cubicBezTo>
                    <a:cubicBezTo>
                      <a:pt x="316" y="613"/>
                      <a:pt x="780" y="1146"/>
                      <a:pt x="1289" y="1566"/>
                    </a:cubicBezTo>
                    <a:cubicBezTo>
                      <a:pt x="1296" y="1573"/>
                      <a:pt x="1310" y="1559"/>
                      <a:pt x="1302" y="1553"/>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4"/>
              <p:cNvSpPr/>
              <p:nvPr/>
            </p:nvSpPr>
            <p:spPr>
              <a:xfrm rot="-2333254">
                <a:off x="1899174" y="263645"/>
                <a:ext cx="25674" cy="144237"/>
              </a:xfrm>
              <a:custGeom>
                <a:avLst/>
                <a:gdLst/>
                <a:ahLst/>
                <a:cxnLst/>
                <a:rect l="l" t="t" r="r" b="b"/>
                <a:pathLst>
                  <a:path w="267" h="1500" extrusionOk="0">
                    <a:moveTo>
                      <a:pt x="51" y="1475"/>
                    </a:moveTo>
                    <a:cubicBezTo>
                      <a:pt x="195" y="1007"/>
                      <a:pt x="267" y="516"/>
                      <a:pt x="216" y="31"/>
                    </a:cubicBezTo>
                    <a:cubicBezTo>
                      <a:pt x="216" y="4"/>
                      <a:pt x="172" y="0"/>
                      <a:pt x="175" y="31"/>
                    </a:cubicBezTo>
                    <a:cubicBezTo>
                      <a:pt x="192" y="522"/>
                      <a:pt x="152" y="990"/>
                      <a:pt x="10" y="1462"/>
                    </a:cubicBezTo>
                    <a:cubicBezTo>
                      <a:pt x="1" y="1489"/>
                      <a:pt x="41" y="1499"/>
                      <a:pt x="51" y="1475"/>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4"/>
              <p:cNvSpPr/>
              <p:nvPr/>
            </p:nvSpPr>
            <p:spPr>
              <a:xfrm rot="-2333254">
                <a:off x="1783407" y="477991"/>
                <a:ext cx="30194" cy="147699"/>
              </a:xfrm>
              <a:custGeom>
                <a:avLst/>
                <a:gdLst/>
                <a:ahLst/>
                <a:cxnLst/>
                <a:rect l="l" t="t" r="r" b="b"/>
                <a:pathLst>
                  <a:path w="314" h="1536" extrusionOk="0">
                    <a:moveTo>
                      <a:pt x="303" y="1512"/>
                    </a:moveTo>
                    <a:cubicBezTo>
                      <a:pt x="314" y="997"/>
                      <a:pt x="233" y="492"/>
                      <a:pt x="34" y="17"/>
                    </a:cubicBezTo>
                    <a:cubicBezTo>
                      <a:pt x="28" y="0"/>
                      <a:pt x="0" y="7"/>
                      <a:pt x="7" y="24"/>
                    </a:cubicBezTo>
                    <a:cubicBezTo>
                      <a:pt x="179" y="509"/>
                      <a:pt x="273" y="997"/>
                      <a:pt x="270" y="1512"/>
                    </a:cubicBezTo>
                    <a:cubicBezTo>
                      <a:pt x="270" y="1535"/>
                      <a:pt x="303" y="1535"/>
                      <a:pt x="303" y="1512"/>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4"/>
              <p:cNvSpPr/>
              <p:nvPr/>
            </p:nvSpPr>
            <p:spPr>
              <a:xfrm rot="-2333254">
                <a:off x="1607231" y="696865"/>
                <a:ext cx="128275" cy="111832"/>
              </a:xfrm>
              <a:custGeom>
                <a:avLst/>
                <a:gdLst/>
                <a:ahLst/>
                <a:cxnLst/>
                <a:rect l="l" t="t" r="r" b="b"/>
                <a:pathLst>
                  <a:path w="1334" h="1163" extrusionOk="0">
                    <a:moveTo>
                      <a:pt x="1327" y="1135"/>
                    </a:moveTo>
                    <a:cubicBezTo>
                      <a:pt x="1054" y="597"/>
                      <a:pt x="609" y="176"/>
                      <a:pt x="23" y="7"/>
                    </a:cubicBezTo>
                    <a:cubicBezTo>
                      <a:pt x="7" y="0"/>
                      <a:pt x="0" y="24"/>
                      <a:pt x="17" y="31"/>
                    </a:cubicBezTo>
                    <a:cubicBezTo>
                      <a:pt x="559" y="253"/>
                      <a:pt x="1020" y="630"/>
                      <a:pt x="1306" y="1148"/>
                    </a:cubicBezTo>
                    <a:cubicBezTo>
                      <a:pt x="1313" y="1162"/>
                      <a:pt x="1333" y="1148"/>
                      <a:pt x="1327" y="1135"/>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3027"/>
        <p:cNvGrpSpPr/>
        <p:nvPr/>
      </p:nvGrpSpPr>
      <p:grpSpPr>
        <a:xfrm>
          <a:off x="0" y="0"/>
          <a:ext cx="0" cy="0"/>
          <a:chOff x="0" y="0"/>
          <a:chExt cx="0" cy="0"/>
        </a:xfrm>
      </p:grpSpPr>
      <p:sp>
        <p:nvSpPr>
          <p:cNvPr id="3028" name="Google Shape;3028;p45"/>
          <p:cNvSpPr txBox="1">
            <a:spLocks noGrp="1"/>
          </p:cNvSpPr>
          <p:nvPr>
            <p:ph type="subTitle" idx="1"/>
          </p:nvPr>
        </p:nvSpPr>
        <p:spPr>
          <a:xfrm>
            <a:off x="2858300" y="1518763"/>
            <a:ext cx="5263200" cy="3963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earths is the Sun’s mass</a:t>
            </a:r>
            <a:endParaRPr/>
          </a:p>
        </p:txBody>
      </p:sp>
      <p:sp>
        <p:nvSpPr>
          <p:cNvPr id="3029" name="Google Shape;3029;p45"/>
          <p:cNvSpPr txBox="1">
            <a:spLocks noGrp="1"/>
          </p:cNvSpPr>
          <p:nvPr>
            <p:ph type="subTitle" idx="2"/>
          </p:nvPr>
        </p:nvSpPr>
        <p:spPr>
          <a:xfrm>
            <a:off x="2858300" y="2714557"/>
            <a:ext cx="5263200" cy="3963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is Jupiter’s rotation period</a:t>
            </a:r>
            <a:endParaRPr/>
          </a:p>
        </p:txBody>
      </p:sp>
      <p:sp>
        <p:nvSpPr>
          <p:cNvPr id="3030" name="Google Shape;3030;p45"/>
          <p:cNvSpPr txBox="1">
            <a:spLocks noGrp="1"/>
          </p:cNvSpPr>
          <p:nvPr>
            <p:ph type="subTitle" idx="3"/>
          </p:nvPr>
        </p:nvSpPr>
        <p:spPr>
          <a:xfrm>
            <a:off x="2858300" y="3926238"/>
            <a:ext cx="5263200" cy="3963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is the distance between the Earth and the Moon</a:t>
            </a:r>
            <a:endParaRPr/>
          </a:p>
        </p:txBody>
      </p:sp>
      <p:sp>
        <p:nvSpPr>
          <p:cNvPr id="3031" name="Google Shape;3031;p45"/>
          <p:cNvSpPr txBox="1">
            <a:spLocks noGrp="1"/>
          </p:cNvSpPr>
          <p:nvPr>
            <p:ph type="title"/>
          </p:nvPr>
        </p:nvSpPr>
        <p:spPr>
          <a:xfrm>
            <a:off x="2858300" y="820963"/>
            <a:ext cx="5263200" cy="69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333,000.00</a:t>
            </a:r>
            <a:endParaRPr/>
          </a:p>
        </p:txBody>
      </p:sp>
      <p:sp>
        <p:nvSpPr>
          <p:cNvPr id="3032" name="Google Shape;3032;p45"/>
          <p:cNvSpPr txBox="1">
            <a:spLocks noGrp="1"/>
          </p:cNvSpPr>
          <p:nvPr>
            <p:ph type="title" idx="4"/>
          </p:nvPr>
        </p:nvSpPr>
        <p:spPr>
          <a:xfrm>
            <a:off x="2858300" y="2032636"/>
            <a:ext cx="5263200" cy="69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24h 37m 23s</a:t>
            </a:r>
            <a:endParaRPr/>
          </a:p>
        </p:txBody>
      </p:sp>
      <p:sp>
        <p:nvSpPr>
          <p:cNvPr id="3033" name="Google Shape;3033;p45"/>
          <p:cNvSpPr txBox="1">
            <a:spLocks noGrp="1"/>
          </p:cNvSpPr>
          <p:nvPr>
            <p:ph type="title" idx="5"/>
          </p:nvPr>
        </p:nvSpPr>
        <p:spPr>
          <a:xfrm>
            <a:off x="2858300" y="3228437"/>
            <a:ext cx="5263200" cy="69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386,000 km</a:t>
            </a:r>
            <a:endParaRPr/>
          </a:p>
        </p:txBody>
      </p:sp>
      <p:grpSp>
        <p:nvGrpSpPr>
          <p:cNvPr id="3034" name="Google Shape;3034;p45"/>
          <p:cNvGrpSpPr/>
          <p:nvPr/>
        </p:nvGrpSpPr>
        <p:grpSpPr>
          <a:xfrm flipH="1">
            <a:off x="-589612" y="-948111"/>
            <a:ext cx="3064003" cy="3451103"/>
            <a:chOff x="7332556" y="-811841"/>
            <a:chExt cx="2345379" cy="2641690"/>
          </a:xfrm>
        </p:grpSpPr>
        <p:sp>
          <p:nvSpPr>
            <p:cNvPr id="3035" name="Google Shape;3035;p45"/>
            <p:cNvSpPr/>
            <p:nvPr/>
          </p:nvSpPr>
          <p:spPr>
            <a:xfrm rot="1528130">
              <a:off x="8718271" y="1430796"/>
              <a:ext cx="470101" cy="313195"/>
            </a:xfrm>
            <a:custGeom>
              <a:avLst/>
              <a:gdLst/>
              <a:ahLst/>
              <a:cxnLst/>
              <a:rect l="l" t="t" r="r" b="b"/>
              <a:pathLst>
                <a:path w="83794" h="55826" extrusionOk="0">
                  <a:moveTo>
                    <a:pt x="37238" y="13816"/>
                  </a:moveTo>
                  <a:cubicBezTo>
                    <a:pt x="38325" y="15829"/>
                    <a:pt x="38913" y="18072"/>
                    <a:pt x="38670" y="20443"/>
                  </a:cubicBezTo>
                  <a:cubicBezTo>
                    <a:pt x="38409" y="22994"/>
                    <a:pt x="37026" y="25444"/>
                    <a:pt x="34552" y="26391"/>
                  </a:cubicBezTo>
                  <a:cubicBezTo>
                    <a:pt x="33866" y="26654"/>
                    <a:pt x="33121" y="26794"/>
                    <a:pt x="32383" y="26794"/>
                  </a:cubicBezTo>
                  <a:cubicBezTo>
                    <a:pt x="30835" y="26794"/>
                    <a:pt x="29321" y="26178"/>
                    <a:pt x="28460" y="24787"/>
                  </a:cubicBezTo>
                  <a:cubicBezTo>
                    <a:pt x="27235" y="22812"/>
                    <a:pt x="27702" y="20095"/>
                    <a:pt x="28953" y="18251"/>
                  </a:cubicBezTo>
                  <a:cubicBezTo>
                    <a:pt x="30415" y="16096"/>
                    <a:pt x="32966" y="14909"/>
                    <a:pt x="35402" y="14243"/>
                  </a:cubicBezTo>
                  <a:cubicBezTo>
                    <a:pt x="36004" y="14077"/>
                    <a:pt x="36616" y="13938"/>
                    <a:pt x="37238" y="13816"/>
                  </a:cubicBezTo>
                  <a:close/>
                  <a:moveTo>
                    <a:pt x="12461" y="1"/>
                  </a:moveTo>
                  <a:cubicBezTo>
                    <a:pt x="8464" y="1"/>
                    <a:pt x="4467" y="649"/>
                    <a:pt x="669" y="1915"/>
                  </a:cubicBezTo>
                  <a:cubicBezTo>
                    <a:pt x="1" y="2136"/>
                    <a:pt x="193" y="3112"/>
                    <a:pt x="799" y="3112"/>
                  </a:cubicBezTo>
                  <a:cubicBezTo>
                    <a:pt x="859" y="3112"/>
                    <a:pt x="923" y="3103"/>
                    <a:pt x="990" y="3082"/>
                  </a:cubicBezTo>
                  <a:cubicBezTo>
                    <a:pt x="4430" y="2021"/>
                    <a:pt x="8079" y="1482"/>
                    <a:pt x="11738" y="1482"/>
                  </a:cubicBezTo>
                  <a:cubicBezTo>
                    <a:pt x="18905" y="1482"/>
                    <a:pt x="26110" y="3548"/>
                    <a:pt x="31850" y="7801"/>
                  </a:cubicBezTo>
                  <a:cubicBezTo>
                    <a:pt x="33392" y="8945"/>
                    <a:pt x="34847" y="10335"/>
                    <a:pt x="36020" y="11915"/>
                  </a:cubicBezTo>
                  <a:cubicBezTo>
                    <a:pt x="33030" y="12578"/>
                    <a:pt x="30205" y="13833"/>
                    <a:pt x="28189" y="15988"/>
                  </a:cubicBezTo>
                  <a:cubicBezTo>
                    <a:pt x="25256" y="19124"/>
                    <a:pt x="24559" y="24960"/>
                    <a:pt x="28474" y="27656"/>
                  </a:cubicBezTo>
                  <a:cubicBezTo>
                    <a:pt x="29640" y="28459"/>
                    <a:pt x="30941" y="28817"/>
                    <a:pt x="32243" y="28817"/>
                  </a:cubicBezTo>
                  <a:cubicBezTo>
                    <a:pt x="35279" y="28817"/>
                    <a:pt x="38315" y="26867"/>
                    <a:pt x="39627" y="24064"/>
                  </a:cubicBezTo>
                  <a:cubicBezTo>
                    <a:pt x="41241" y="20626"/>
                    <a:pt x="40734" y="16810"/>
                    <a:pt x="39119" y="13518"/>
                  </a:cubicBezTo>
                  <a:cubicBezTo>
                    <a:pt x="40178" y="13390"/>
                    <a:pt x="41251" y="13323"/>
                    <a:pt x="42324" y="13323"/>
                  </a:cubicBezTo>
                  <a:cubicBezTo>
                    <a:pt x="45706" y="13323"/>
                    <a:pt x="49095" y="13982"/>
                    <a:pt x="52076" y="15423"/>
                  </a:cubicBezTo>
                  <a:cubicBezTo>
                    <a:pt x="56559" y="17592"/>
                    <a:pt x="60128" y="21486"/>
                    <a:pt x="61275" y="26394"/>
                  </a:cubicBezTo>
                  <a:cubicBezTo>
                    <a:pt x="62513" y="31692"/>
                    <a:pt x="61329" y="37217"/>
                    <a:pt x="62158" y="42568"/>
                  </a:cubicBezTo>
                  <a:cubicBezTo>
                    <a:pt x="62899" y="47382"/>
                    <a:pt x="65530" y="51479"/>
                    <a:pt x="69834" y="53841"/>
                  </a:cubicBezTo>
                  <a:cubicBezTo>
                    <a:pt x="72145" y="55108"/>
                    <a:pt x="74752" y="55826"/>
                    <a:pt x="77350" y="55826"/>
                  </a:cubicBezTo>
                  <a:cubicBezTo>
                    <a:pt x="79231" y="55826"/>
                    <a:pt x="81107" y="55449"/>
                    <a:pt x="82862" y="54632"/>
                  </a:cubicBezTo>
                  <a:cubicBezTo>
                    <a:pt x="83793" y="54199"/>
                    <a:pt x="83280" y="52760"/>
                    <a:pt x="82374" y="52760"/>
                  </a:cubicBezTo>
                  <a:cubicBezTo>
                    <a:pt x="82283" y="52760"/>
                    <a:pt x="82188" y="52774"/>
                    <a:pt x="82090" y="52806"/>
                  </a:cubicBezTo>
                  <a:cubicBezTo>
                    <a:pt x="80597" y="53284"/>
                    <a:pt x="79052" y="53524"/>
                    <a:pt x="77517" y="53524"/>
                  </a:cubicBezTo>
                  <a:cubicBezTo>
                    <a:pt x="74177" y="53524"/>
                    <a:pt x="70890" y="52385"/>
                    <a:pt x="68314" y="50078"/>
                  </a:cubicBezTo>
                  <a:cubicBezTo>
                    <a:pt x="63582" y="45839"/>
                    <a:pt x="63930" y="39463"/>
                    <a:pt x="63958" y="33637"/>
                  </a:cubicBezTo>
                  <a:cubicBezTo>
                    <a:pt x="63988" y="27941"/>
                    <a:pt x="63176" y="22541"/>
                    <a:pt x="59221" y="18173"/>
                  </a:cubicBezTo>
                  <a:cubicBezTo>
                    <a:pt x="55331" y="13877"/>
                    <a:pt x="49722" y="11692"/>
                    <a:pt x="44011" y="11353"/>
                  </a:cubicBezTo>
                  <a:cubicBezTo>
                    <a:pt x="43380" y="11316"/>
                    <a:pt x="42729" y="11296"/>
                    <a:pt x="42065" y="11296"/>
                  </a:cubicBezTo>
                  <a:cubicBezTo>
                    <a:pt x="40740" y="11296"/>
                    <a:pt x="39363" y="11376"/>
                    <a:pt x="37993" y="11563"/>
                  </a:cubicBezTo>
                  <a:cubicBezTo>
                    <a:pt x="37628" y="11019"/>
                    <a:pt x="37235" y="10491"/>
                    <a:pt x="36816" y="9997"/>
                  </a:cubicBezTo>
                  <a:cubicBezTo>
                    <a:pt x="32783" y="5203"/>
                    <a:pt x="26552" y="2280"/>
                    <a:pt x="20540" y="907"/>
                  </a:cubicBezTo>
                  <a:cubicBezTo>
                    <a:pt x="17888" y="300"/>
                    <a:pt x="15175" y="1"/>
                    <a:pt x="124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6" name="Google Shape;3036;p45"/>
            <p:cNvGrpSpPr/>
            <p:nvPr/>
          </p:nvGrpSpPr>
          <p:grpSpPr>
            <a:xfrm rot="-8085144">
              <a:off x="8199179" y="264147"/>
              <a:ext cx="1178400" cy="1167966"/>
              <a:chOff x="1251211" y="136340"/>
              <a:chExt cx="1107967" cy="1098157"/>
            </a:xfrm>
          </p:grpSpPr>
          <p:sp>
            <p:nvSpPr>
              <p:cNvPr id="3037" name="Google Shape;3037;p45"/>
              <p:cNvSpPr/>
              <p:nvPr/>
            </p:nvSpPr>
            <p:spPr>
              <a:xfrm rot="-5807687">
                <a:off x="1311700" y="186317"/>
                <a:ext cx="986988" cy="998204"/>
              </a:xfrm>
              <a:custGeom>
                <a:avLst/>
                <a:gdLst/>
                <a:ahLst/>
                <a:cxnLst/>
                <a:rect l="l" t="t" r="r" b="b"/>
                <a:pathLst>
                  <a:path w="15136" h="15308" extrusionOk="0">
                    <a:moveTo>
                      <a:pt x="14355" y="12170"/>
                    </a:moveTo>
                    <a:cubicBezTo>
                      <a:pt x="12291" y="12332"/>
                      <a:pt x="10187" y="11952"/>
                      <a:pt x="8308" y="11076"/>
                    </a:cubicBezTo>
                    <a:cubicBezTo>
                      <a:pt x="8648" y="12480"/>
                      <a:pt x="8510" y="13992"/>
                      <a:pt x="7921" y="15308"/>
                    </a:cubicBezTo>
                    <a:cubicBezTo>
                      <a:pt x="6948" y="14590"/>
                      <a:pt x="6023" y="13762"/>
                      <a:pt x="5403" y="12723"/>
                    </a:cubicBezTo>
                    <a:cubicBezTo>
                      <a:pt x="4784" y="11682"/>
                      <a:pt x="4494" y="10400"/>
                      <a:pt x="4841" y="9238"/>
                    </a:cubicBezTo>
                    <a:cubicBezTo>
                      <a:pt x="3420" y="9107"/>
                      <a:pt x="2148" y="8191"/>
                      <a:pt x="1347" y="7006"/>
                    </a:cubicBezTo>
                    <a:cubicBezTo>
                      <a:pt x="546" y="5821"/>
                      <a:pt x="172" y="4398"/>
                      <a:pt x="0" y="2980"/>
                    </a:cubicBezTo>
                    <a:cubicBezTo>
                      <a:pt x="1411" y="3132"/>
                      <a:pt x="3572" y="3842"/>
                      <a:pt x="4357" y="5020"/>
                    </a:cubicBezTo>
                    <a:cubicBezTo>
                      <a:pt x="4753" y="2919"/>
                      <a:pt x="5235" y="1109"/>
                      <a:pt x="7066" y="1"/>
                    </a:cubicBezTo>
                    <a:cubicBezTo>
                      <a:pt x="7907" y="1169"/>
                      <a:pt x="8305" y="2653"/>
                      <a:pt x="8157" y="4087"/>
                    </a:cubicBezTo>
                    <a:cubicBezTo>
                      <a:pt x="10059" y="2543"/>
                      <a:pt x="12584" y="1795"/>
                      <a:pt x="15021" y="2051"/>
                    </a:cubicBezTo>
                    <a:cubicBezTo>
                      <a:pt x="15135" y="2064"/>
                      <a:pt x="14196" y="4317"/>
                      <a:pt x="14088" y="4508"/>
                    </a:cubicBezTo>
                    <a:cubicBezTo>
                      <a:pt x="13284" y="5916"/>
                      <a:pt x="12072" y="7084"/>
                      <a:pt x="10628" y="7861"/>
                    </a:cubicBezTo>
                    <a:cubicBezTo>
                      <a:pt x="10766" y="7787"/>
                      <a:pt x="11644" y="8430"/>
                      <a:pt x="11773" y="8521"/>
                    </a:cubicBezTo>
                    <a:cubicBezTo>
                      <a:pt x="12375" y="8952"/>
                      <a:pt x="12873" y="9531"/>
                      <a:pt x="13334" y="10110"/>
                    </a:cubicBezTo>
                    <a:cubicBezTo>
                      <a:pt x="13456" y="10265"/>
                      <a:pt x="14469" y="12163"/>
                      <a:pt x="14355" y="121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5"/>
              <p:cNvSpPr/>
              <p:nvPr/>
            </p:nvSpPr>
            <p:spPr>
              <a:xfrm rot="-5807687">
                <a:off x="1385401" y="370103"/>
                <a:ext cx="565288" cy="389944"/>
              </a:xfrm>
              <a:custGeom>
                <a:avLst/>
                <a:gdLst/>
                <a:ahLst/>
                <a:cxnLst/>
                <a:rect l="l" t="t" r="r" b="b"/>
                <a:pathLst>
                  <a:path w="8669" h="5980" extrusionOk="0">
                    <a:moveTo>
                      <a:pt x="8669" y="1"/>
                    </a:moveTo>
                    <a:cubicBezTo>
                      <a:pt x="7306" y="627"/>
                      <a:pt x="5976" y="1337"/>
                      <a:pt x="4707" y="2149"/>
                    </a:cubicBezTo>
                    <a:cubicBezTo>
                      <a:pt x="3599" y="2852"/>
                      <a:pt x="2536" y="3623"/>
                      <a:pt x="1506" y="4438"/>
                    </a:cubicBezTo>
                    <a:cubicBezTo>
                      <a:pt x="1516" y="4495"/>
                      <a:pt x="1526" y="4553"/>
                      <a:pt x="1532" y="4613"/>
                    </a:cubicBezTo>
                    <a:cubicBezTo>
                      <a:pt x="1512" y="4562"/>
                      <a:pt x="1495" y="4512"/>
                      <a:pt x="1475" y="4461"/>
                    </a:cubicBezTo>
                    <a:cubicBezTo>
                      <a:pt x="1334" y="4573"/>
                      <a:pt x="1192" y="4687"/>
                      <a:pt x="1051" y="4801"/>
                    </a:cubicBezTo>
                    <a:cubicBezTo>
                      <a:pt x="785" y="5027"/>
                      <a:pt x="523" y="5255"/>
                      <a:pt x="263" y="5485"/>
                    </a:cubicBezTo>
                    <a:cubicBezTo>
                      <a:pt x="307" y="5508"/>
                      <a:pt x="355" y="5532"/>
                      <a:pt x="398" y="5555"/>
                    </a:cubicBezTo>
                    <a:cubicBezTo>
                      <a:pt x="435" y="5572"/>
                      <a:pt x="451" y="5619"/>
                      <a:pt x="431" y="5656"/>
                    </a:cubicBezTo>
                    <a:cubicBezTo>
                      <a:pt x="422" y="5684"/>
                      <a:pt x="395" y="5700"/>
                      <a:pt x="364" y="5700"/>
                    </a:cubicBezTo>
                    <a:cubicBezTo>
                      <a:pt x="355" y="5700"/>
                      <a:pt x="341" y="5697"/>
                      <a:pt x="330" y="5690"/>
                    </a:cubicBezTo>
                    <a:cubicBezTo>
                      <a:pt x="266" y="5659"/>
                      <a:pt x="206" y="5626"/>
                      <a:pt x="142" y="5592"/>
                    </a:cubicBezTo>
                    <a:cubicBezTo>
                      <a:pt x="95" y="5636"/>
                      <a:pt x="48" y="5676"/>
                      <a:pt x="1" y="5717"/>
                    </a:cubicBezTo>
                    <a:cubicBezTo>
                      <a:pt x="7" y="5744"/>
                      <a:pt x="11" y="5768"/>
                      <a:pt x="14" y="5791"/>
                    </a:cubicBezTo>
                    <a:cubicBezTo>
                      <a:pt x="24" y="5785"/>
                      <a:pt x="35" y="5781"/>
                      <a:pt x="44" y="5777"/>
                    </a:cubicBezTo>
                    <a:lnTo>
                      <a:pt x="58" y="5777"/>
                    </a:lnTo>
                    <a:cubicBezTo>
                      <a:pt x="95" y="5777"/>
                      <a:pt x="125" y="5801"/>
                      <a:pt x="132" y="5838"/>
                    </a:cubicBezTo>
                    <a:cubicBezTo>
                      <a:pt x="142" y="5886"/>
                      <a:pt x="153" y="5933"/>
                      <a:pt x="159" y="5979"/>
                    </a:cubicBezTo>
                    <a:cubicBezTo>
                      <a:pt x="482" y="5693"/>
                      <a:pt x="809" y="5417"/>
                      <a:pt x="1138" y="5142"/>
                    </a:cubicBezTo>
                    <a:cubicBezTo>
                      <a:pt x="1074" y="5128"/>
                      <a:pt x="1011" y="5111"/>
                      <a:pt x="947" y="5098"/>
                    </a:cubicBezTo>
                    <a:cubicBezTo>
                      <a:pt x="1024" y="5101"/>
                      <a:pt x="1102" y="5104"/>
                      <a:pt x="1175" y="5111"/>
                    </a:cubicBezTo>
                    <a:cubicBezTo>
                      <a:pt x="1203" y="5087"/>
                      <a:pt x="1230" y="5067"/>
                      <a:pt x="1256" y="5047"/>
                    </a:cubicBezTo>
                    <a:cubicBezTo>
                      <a:pt x="2401" y="4084"/>
                      <a:pt x="3606" y="3199"/>
                      <a:pt x="4839" y="2351"/>
                    </a:cubicBezTo>
                    <a:cubicBezTo>
                      <a:pt x="5461" y="1933"/>
                      <a:pt x="6084" y="1519"/>
                      <a:pt x="6730" y="1139"/>
                    </a:cubicBezTo>
                    <a:cubicBezTo>
                      <a:pt x="7356" y="725"/>
                      <a:pt x="8026" y="388"/>
                      <a:pt x="8669" y="1"/>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5"/>
              <p:cNvSpPr/>
              <p:nvPr/>
            </p:nvSpPr>
            <p:spPr>
              <a:xfrm rot="-5807687">
                <a:off x="1684306" y="377979"/>
                <a:ext cx="481039" cy="248377"/>
              </a:xfrm>
              <a:custGeom>
                <a:avLst/>
                <a:gdLst/>
                <a:ahLst/>
                <a:cxnLst/>
                <a:rect l="l" t="t" r="r" b="b"/>
                <a:pathLst>
                  <a:path w="7377" h="3809" extrusionOk="0">
                    <a:moveTo>
                      <a:pt x="5121" y="1963"/>
                    </a:moveTo>
                    <a:cubicBezTo>
                      <a:pt x="5158" y="2105"/>
                      <a:pt x="5195" y="2243"/>
                      <a:pt x="5225" y="2364"/>
                    </a:cubicBezTo>
                    <a:cubicBezTo>
                      <a:pt x="5350" y="2445"/>
                      <a:pt x="5478" y="2522"/>
                      <a:pt x="5602" y="2603"/>
                    </a:cubicBezTo>
                    <a:cubicBezTo>
                      <a:pt x="6205" y="2987"/>
                      <a:pt x="6787" y="3397"/>
                      <a:pt x="7377" y="3809"/>
                    </a:cubicBezTo>
                    <a:cubicBezTo>
                      <a:pt x="6872" y="3296"/>
                      <a:pt x="6319" y="2832"/>
                      <a:pt x="5744" y="2401"/>
                    </a:cubicBezTo>
                    <a:cubicBezTo>
                      <a:pt x="5539" y="2250"/>
                      <a:pt x="5333" y="2101"/>
                      <a:pt x="5121" y="1963"/>
                    </a:cubicBezTo>
                    <a:close/>
                    <a:moveTo>
                      <a:pt x="37" y="1"/>
                    </a:moveTo>
                    <a:cubicBezTo>
                      <a:pt x="28" y="11"/>
                      <a:pt x="14" y="21"/>
                      <a:pt x="0" y="32"/>
                    </a:cubicBezTo>
                    <a:cubicBezTo>
                      <a:pt x="634" y="186"/>
                      <a:pt x="1246" y="381"/>
                      <a:pt x="1846" y="621"/>
                    </a:cubicBezTo>
                    <a:cubicBezTo>
                      <a:pt x="2323" y="812"/>
                      <a:pt x="2792" y="1025"/>
                      <a:pt x="3249" y="1253"/>
                    </a:cubicBezTo>
                    <a:cubicBezTo>
                      <a:pt x="3343" y="1183"/>
                      <a:pt x="3438" y="1112"/>
                      <a:pt x="3535" y="1045"/>
                    </a:cubicBezTo>
                    <a:cubicBezTo>
                      <a:pt x="3017" y="789"/>
                      <a:pt x="2481" y="563"/>
                      <a:pt x="1930" y="392"/>
                    </a:cubicBezTo>
                    <a:cubicBezTo>
                      <a:pt x="1313" y="193"/>
                      <a:pt x="680" y="49"/>
                      <a:pt x="37" y="1"/>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5"/>
              <p:cNvSpPr/>
              <p:nvPr/>
            </p:nvSpPr>
            <p:spPr>
              <a:xfrm rot="-5807687">
                <a:off x="1545764" y="574828"/>
                <a:ext cx="56927" cy="431677"/>
              </a:xfrm>
              <a:custGeom>
                <a:avLst/>
                <a:gdLst/>
                <a:ahLst/>
                <a:cxnLst/>
                <a:rect l="l" t="t" r="r" b="b"/>
                <a:pathLst>
                  <a:path w="873" h="6620" extrusionOk="0">
                    <a:moveTo>
                      <a:pt x="822" y="1"/>
                    </a:moveTo>
                    <a:cubicBezTo>
                      <a:pt x="485" y="479"/>
                      <a:pt x="270" y="1041"/>
                      <a:pt x="149" y="1621"/>
                    </a:cubicBezTo>
                    <a:cubicBezTo>
                      <a:pt x="25" y="2199"/>
                      <a:pt x="0" y="2795"/>
                      <a:pt x="41" y="3384"/>
                    </a:cubicBezTo>
                    <a:cubicBezTo>
                      <a:pt x="88" y="3973"/>
                      <a:pt x="199" y="4553"/>
                      <a:pt x="354" y="5115"/>
                    </a:cubicBezTo>
                    <a:cubicBezTo>
                      <a:pt x="492" y="5623"/>
                      <a:pt x="657" y="6125"/>
                      <a:pt x="842" y="6619"/>
                    </a:cubicBezTo>
                    <a:cubicBezTo>
                      <a:pt x="853" y="6613"/>
                      <a:pt x="862" y="6602"/>
                      <a:pt x="873" y="6596"/>
                    </a:cubicBezTo>
                    <a:cubicBezTo>
                      <a:pt x="792" y="6077"/>
                      <a:pt x="684" y="5569"/>
                      <a:pt x="593" y="5061"/>
                    </a:cubicBezTo>
                    <a:cubicBezTo>
                      <a:pt x="496" y="4492"/>
                      <a:pt x="395" y="3926"/>
                      <a:pt x="357" y="3361"/>
                    </a:cubicBezTo>
                    <a:cubicBezTo>
                      <a:pt x="314" y="2795"/>
                      <a:pt x="323" y="2227"/>
                      <a:pt x="391" y="1661"/>
                    </a:cubicBezTo>
                    <a:cubicBezTo>
                      <a:pt x="458" y="1095"/>
                      <a:pt x="603" y="540"/>
                      <a:pt x="822" y="1"/>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5"/>
              <p:cNvSpPr/>
              <p:nvPr/>
            </p:nvSpPr>
            <p:spPr>
              <a:xfrm rot="-5807687">
                <a:off x="1787406" y="730733"/>
                <a:ext cx="3782" cy="11542"/>
              </a:xfrm>
              <a:custGeom>
                <a:avLst/>
                <a:gdLst/>
                <a:ahLst/>
                <a:cxnLst/>
                <a:rect l="l" t="t" r="r" b="b"/>
                <a:pathLst>
                  <a:path w="58" h="177" extrusionOk="0">
                    <a:moveTo>
                      <a:pt x="31" y="1"/>
                    </a:moveTo>
                    <a:cubicBezTo>
                      <a:pt x="20" y="7"/>
                      <a:pt x="11" y="18"/>
                      <a:pt x="0" y="24"/>
                    </a:cubicBezTo>
                    <a:cubicBezTo>
                      <a:pt x="20" y="75"/>
                      <a:pt x="37" y="125"/>
                      <a:pt x="57" y="176"/>
                    </a:cubicBezTo>
                    <a:cubicBezTo>
                      <a:pt x="51" y="116"/>
                      <a:pt x="41" y="58"/>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5"/>
              <p:cNvSpPr/>
              <p:nvPr/>
            </p:nvSpPr>
            <p:spPr>
              <a:xfrm rot="-5807687">
                <a:off x="1508248" y="290902"/>
                <a:ext cx="58622" cy="74468"/>
              </a:xfrm>
              <a:custGeom>
                <a:avLst/>
                <a:gdLst/>
                <a:ahLst/>
                <a:cxnLst/>
                <a:rect l="l" t="t" r="r" b="b"/>
                <a:pathLst>
                  <a:path w="899" h="1142" extrusionOk="0">
                    <a:moveTo>
                      <a:pt x="841" y="1"/>
                    </a:moveTo>
                    <a:cubicBezTo>
                      <a:pt x="788" y="1"/>
                      <a:pt x="707" y="21"/>
                      <a:pt x="690" y="55"/>
                    </a:cubicBezTo>
                    <a:cubicBezTo>
                      <a:pt x="512" y="411"/>
                      <a:pt x="360" y="835"/>
                      <a:pt x="44" y="1095"/>
                    </a:cubicBezTo>
                    <a:cubicBezTo>
                      <a:pt x="0" y="1129"/>
                      <a:pt x="30" y="1142"/>
                      <a:pt x="78" y="1142"/>
                    </a:cubicBezTo>
                    <a:cubicBezTo>
                      <a:pt x="121" y="1142"/>
                      <a:pt x="182" y="1129"/>
                      <a:pt x="202" y="1112"/>
                    </a:cubicBezTo>
                    <a:cubicBezTo>
                      <a:pt x="538" y="835"/>
                      <a:pt x="700" y="402"/>
                      <a:pt x="892" y="24"/>
                    </a:cubicBezTo>
                    <a:cubicBezTo>
                      <a:pt x="899" y="7"/>
                      <a:pt x="875" y="1"/>
                      <a:pt x="841" y="1"/>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5"/>
              <p:cNvSpPr/>
              <p:nvPr/>
            </p:nvSpPr>
            <p:spPr>
              <a:xfrm rot="-5807687">
                <a:off x="1595248" y="354550"/>
                <a:ext cx="38668" cy="28105"/>
              </a:xfrm>
              <a:custGeom>
                <a:avLst/>
                <a:gdLst/>
                <a:ahLst/>
                <a:cxnLst/>
                <a:rect l="l" t="t" r="r" b="b"/>
                <a:pathLst>
                  <a:path w="593" h="431" extrusionOk="0">
                    <a:moveTo>
                      <a:pt x="529" y="0"/>
                    </a:moveTo>
                    <a:cubicBezTo>
                      <a:pt x="479" y="0"/>
                      <a:pt x="404" y="17"/>
                      <a:pt x="384" y="40"/>
                    </a:cubicBezTo>
                    <a:cubicBezTo>
                      <a:pt x="280" y="168"/>
                      <a:pt x="168" y="280"/>
                      <a:pt x="41" y="384"/>
                    </a:cubicBezTo>
                    <a:cubicBezTo>
                      <a:pt x="0" y="421"/>
                      <a:pt x="27" y="431"/>
                      <a:pt x="75" y="431"/>
                    </a:cubicBezTo>
                    <a:cubicBezTo>
                      <a:pt x="118" y="431"/>
                      <a:pt x="179" y="421"/>
                      <a:pt x="199" y="404"/>
                    </a:cubicBezTo>
                    <a:cubicBezTo>
                      <a:pt x="337" y="289"/>
                      <a:pt x="458" y="171"/>
                      <a:pt x="569" y="34"/>
                    </a:cubicBezTo>
                    <a:cubicBezTo>
                      <a:pt x="593" y="10"/>
                      <a:pt x="566" y="0"/>
                      <a:pt x="529" y="0"/>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5"/>
              <p:cNvSpPr/>
              <p:nvPr/>
            </p:nvSpPr>
            <p:spPr>
              <a:xfrm rot="-5807687">
                <a:off x="1496506" y="657538"/>
                <a:ext cx="24453" cy="109419"/>
              </a:xfrm>
              <a:custGeom>
                <a:avLst/>
                <a:gdLst/>
                <a:ahLst/>
                <a:cxnLst/>
                <a:rect l="l" t="t" r="r" b="b"/>
                <a:pathLst>
                  <a:path w="375" h="1678" extrusionOk="0">
                    <a:moveTo>
                      <a:pt x="162" y="1"/>
                    </a:moveTo>
                    <a:cubicBezTo>
                      <a:pt x="99" y="1"/>
                      <a:pt x="1" y="38"/>
                      <a:pt x="10" y="81"/>
                    </a:cubicBezTo>
                    <a:cubicBezTo>
                      <a:pt x="122" y="600"/>
                      <a:pt x="169" y="1125"/>
                      <a:pt x="152" y="1657"/>
                    </a:cubicBezTo>
                    <a:cubicBezTo>
                      <a:pt x="152" y="1671"/>
                      <a:pt x="172" y="1677"/>
                      <a:pt x="203" y="1677"/>
                    </a:cubicBezTo>
                    <a:cubicBezTo>
                      <a:pt x="263" y="1677"/>
                      <a:pt x="354" y="1647"/>
                      <a:pt x="357" y="1604"/>
                    </a:cubicBezTo>
                    <a:cubicBezTo>
                      <a:pt x="374" y="1068"/>
                      <a:pt x="324" y="546"/>
                      <a:pt x="212" y="25"/>
                    </a:cubicBezTo>
                    <a:cubicBezTo>
                      <a:pt x="209" y="8"/>
                      <a:pt x="189" y="1"/>
                      <a:pt x="162" y="1"/>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5"/>
              <p:cNvSpPr/>
              <p:nvPr/>
            </p:nvSpPr>
            <p:spPr>
              <a:xfrm rot="-5807687">
                <a:off x="1411419" y="718644"/>
                <a:ext cx="22497" cy="32278"/>
              </a:xfrm>
              <a:custGeom>
                <a:avLst/>
                <a:gdLst/>
                <a:ahLst/>
                <a:cxnLst/>
                <a:rect l="l" t="t" r="r" b="b"/>
                <a:pathLst>
                  <a:path w="345" h="495" extrusionOk="0">
                    <a:moveTo>
                      <a:pt x="162" y="0"/>
                    </a:moveTo>
                    <a:cubicBezTo>
                      <a:pt x="98" y="0"/>
                      <a:pt x="1" y="41"/>
                      <a:pt x="14" y="78"/>
                    </a:cubicBezTo>
                    <a:cubicBezTo>
                      <a:pt x="65" y="206"/>
                      <a:pt x="105" y="336"/>
                      <a:pt x="132" y="471"/>
                    </a:cubicBezTo>
                    <a:cubicBezTo>
                      <a:pt x="136" y="488"/>
                      <a:pt x="159" y="495"/>
                      <a:pt x="186" y="495"/>
                    </a:cubicBezTo>
                    <a:cubicBezTo>
                      <a:pt x="250" y="495"/>
                      <a:pt x="344" y="462"/>
                      <a:pt x="338" y="417"/>
                    </a:cubicBezTo>
                    <a:cubicBezTo>
                      <a:pt x="307" y="283"/>
                      <a:pt x="271" y="151"/>
                      <a:pt x="216" y="24"/>
                    </a:cubicBezTo>
                    <a:cubicBezTo>
                      <a:pt x="210" y="7"/>
                      <a:pt x="190" y="0"/>
                      <a:pt x="162" y="0"/>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5"/>
              <p:cNvSpPr/>
              <p:nvPr/>
            </p:nvSpPr>
            <p:spPr>
              <a:xfrm rot="-5807687">
                <a:off x="1839369" y="328803"/>
                <a:ext cx="101072" cy="75380"/>
              </a:xfrm>
              <a:custGeom>
                <a:avLst/>
                <a:gdLst/>
                <a:ahLst/>
                <a:cxnLst/>
                <a:rect l="l" t="t" r="r" b="b"/>
                <a:pathLst>
                  <a:path w="1550" h="1156" extrusionOk="0">
                    <a:moveTo>
                      <a:pt x="206" y="0"/>
                    </a:moveTo>
                    <a:cubicBezTo>
                      <a:pt x="135" y="0"/>
                      <a:pt x="0" y="61"/>
                      <a:pt x="64" y="91"/>
                    </a:cubicBezTo>
                    <a:cubicBezTo>
                      <a:pt x="576" y="327"/>
                      <a:pt x="1004" y="684"/>
                      <a:pt x="1330" y="1138"/>
                    </a:cubicBezTo>
                    <a:cubicBezTo>
                      <a:pt x="1337" y="1152"/>
                      <a:pt x="1354" y="1155"/>
                      <a:pt x="1374" y="1155"/>
                    </a:cubicBezTo>
                    <a:cubicBezTo>
                      <a:pt x="1441" y="1155"/>
                      <a:pt x="1549" y="1108"/>
                      <a:pt x="1518" y="1068"/>
                    </a:cubicBezTo>
                    <a:cubicBezTo>
                      <a:pt x="1186" y="599"/>
                      <a:pt x="748" y="243"/>
                      <a:pt x="229" y="4"/>
                    </a:cubicBezTo>
                    <a:cubicBezTo>
                      <a:pt x="222" y="0"/>
                      <a:pt x="213" y="0"/>
                      <a:pt x="206" y="0"/>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5"/>
              <p:cNvSpPr/>
              <p:nvPr/>
            </p:nvSpPr>
            <p:spPr>
              <a:xfrm rot="-5807687">
                <a:off x="1404221" y="443254"/>
                <a:ext cx="180691" cy="75380"/>
              </a:xfrm>
              <a:custGeom>
                <a:avLst/>
                <a:gdLst/>
                <a:ahLst/>
                <a:cxnLst/>
                <a:rect l="l" t="t" r="r" b="b"/>
                <a:pathLst>
                  <a:path w="2771" h="1156" extrusionOk="0">
                    <a:moveTo>
                      <a:pt x="2606" y="0"/>
                    </a:moveTo>
                    <a:cubicBezTo>
                      <a:pt x="1687" y="0"/>
                      <a:pt x="788" y="647"/>
                      <a:pt x="47" y="1115"/>
                    </a:cubicBezTo>
                    <a:cubicBezTo>
                      <a:pt x="0" y="1145"/>
                      <a:pt x="34" y="1156"/>
                      <a:pt x="84" y="1156"/>
                    </a:cubicBezTo>
                    <a:cubicBezTo>
                      <a:pt x="128" y="1156"/>
                      <a:pt x="185" y="1148"/>
                      <a:pt x="205" y="1135"/>
                    </a:cubicBezTo>
                    <a:cubicBezTo>
                      <a:pt x="866" y="718"/>
                      <a:pt x="1714" y="95"/>
                      <a:pt x="2525" y="95"/>
                    </a:cubicBezTo>
                    <a:lnTo>
                      <a:pt x="2552" y="95"/>
                    </a:lnTo>
                    <a:lnTo>
                      <a:pt x="2552" y="95"/>
                    </a:lnTo>
                    <a:cubicBezTo>
                      <a:pt x="2616" y="95"/>
                      <a:pt x="2771" y="4"/>
                      <a:pt x="2637" y="0"/>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5"/>
              <p:cNvSpPr/>
              <p:nvPr/>
            </p:nvSpPr>
            <p:spPr>
              <a:xfrm rot="-5807687">
                <a:off x="1910864" y="613934"/>
                <a:ext cx="74728" cy="44798"/>
              </a:xfrm>
              <a:custGeom>
                <a:avLst/>
                <a:gdLst/>
                <a:ahLst/>
                <a:cxnLst/>
                <a:rect l="l" t="t" r="r" b="b"/>
                <a:pathLst>
                  <a:path w="1146" h="687" extrusionOk="0">
                    <a:moveTo>
                      <a:pt x="182" y="0"/>
                    </a:moveTo>
                    <a:cubicBezTo>
                      <a:pt x="115" y="0"/>
                      <a:pt x="0" y="54"/>
                      <a:pt x="34" y="84"/>
                    </a:cubicBezTo>
                    <a:cubicBezTo>
                      <a:pt x="337" y="340"/>
                      <a:pt x="677" y="542"/>
                      <a:pt x="1047" y="687"/>
                    </a:cubicBezTo>
                    <a:cubicBezTo>
                      <a:pt x="1081" y="646"/>
                      <a:pt x="1111" y="609"/>
                      <a:pt x="1145" y="572"/>
                    </a:cubicBezTo>
                    <a:cubicBezTo>
                      <a:pt x="812" y="435"/>
                      <a:pt x="502" y="246"/>
                      <a:pt x="223" y="11"/>
                    </a:cubicBezTo>
                    <a:cubicBezTo>
                      <a:pt x="216" y="3"/>
                      <a:pt x="19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5"/>
              <p:cNvSpPr/>
              <p:nvPr/>
            </p:nvSpPr>
            <p:spPr>
              <a:xfrm rot="-5807687">
                <a:off x="1436034" y="803710"/>
                <a:ext cx="49623" cy="100616"/>
              </a:xfrm>
              <a:custGeom>
                <a:avLst/>
                <a:gdLst/>
                <a:ahLst/>
                <a:cxnLst/>
                <a:rect l="l" t="t" r="r" b="b"/>
                <a:pathLst>
                  <a:path w="761" h="1543" extrusionOk="0">
                    <a:moveTo>
                      <a:pt x="703" y="1"/>
                    </a:moveTo>
                    <a:cubicBezTo>
                      <a:pt x="650" y="1"/>
                      <a:pt x="569" y="21"/>
                      <a:pt x="552" y="55"/>
                    </a:cubicBezTo>
                    <a:cubicBezTo>
                      <a:pt x="316" y="523"/>
                      <a:pt x="94" y="991"/>
                      <a:pt x="4" y="1509"/>
                    </a:cubicBezTo>
                    <a:cubicBezTo>
                      <a:pt x="0" y="1533"/>
                      <a:pt x="24" y="1543"/>
                      <a:pt x="57" y="1543"/>
                    </a:cubicBezTo>
                    <a:cubicBezTo>
                      <a:pt x="114" y="1543"/>
                      <a:pt x="198" y="1516"/>
                      <a:pt x="206" y="1479"/>
                    </a:cubicBezTo>
                    <a:cubicBezTo>
                      <a:pt x="296" y="960"/>
                      <a:pt x="518" y="492"/>
                      <a:pt x="754" y="24"/>
                    </a:cubicBezTo>
                    <a:cubicBezTo>
                      <a:pt x="761" y="7"/>
                      <a:pt x="737" y="1"/>
                      <a:pt x="703" y="1"/>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5"/>
              <p:cNvSpPr/>
              <p:nvPr/>
            </p:nvSpPr>
            <p:spPr>
              <a:xfrm rot="-5807687">
                <a:off x="1548185" y="847050"/>
                <a:ext cx="17345" cy="48776"/>
              </a:xfrm>
              <a:custGeom>
                <a:avLst/>
                <a:gdLst/>
                <a:ahLst/>
                <a:cxnLst/>
                <a:rect l="l" t="t" r="r" b="b"/>
                <a:pathLst>
                  <a:path w="266" h="748" extrusionOk="0">
                    <a:moveTo>
                      <a:pt x="205" y="1"/>
                    </a:moveTo>
                    <a:cubicBezTo>
                      <a:pt x="148" y="1"/>
                      <a:pt x="64" y="31"/>
                      <a:pt x="61" y="65"/>
                    </a:cubicBezTo>
                    <a:cubicBezTo>
                      <a:pt x="40" y="283"/>
                      <a:pt x="24" y="499"/>
                      <a:pt x="3" y="715"/>
                    </a:cubicBezTo>
                    <a:cubicBezTo>
                      <a:pt x="0" y="738"/>
                      <a:pt x="27" y="748"/>
                      <a:pt x="61" y="748"/>
                    </a:cubicBezTo>
                    <a:cubicBezTo>
                      <a:pt x="118" y="748"/>
                      <a:pt x="202" y="721"/>
                      <a:pt x="205" y="684"/>
                    </a:cubicBezTo>
                    <a:cubicBezTo>
                      <a:pt x="225" y="469"/>
                      <a:pt x="242" y="250"/>
                      <a:pt x="263" y="34"/>
                    </a:cubicBezTo>
                    <a:cubicBezTo>
                      <a:pt x="266" y="11"/>
                      <a:pt x="239" y="1"/>
                      <a:pt x="205" y="1"/>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5"/>
              <p:cNvSpPr/>
              <p:nvPr/>
            </p:nvSpPr>
            <p:spPr>
              <a:xfrm rot="-5807687">
                <a:off x="1696147" y="731614"/>
                <a:ext cx="56275" cy="150239"/>
              </a:xfrm>
              <a:custGeom>
                <a:avLst/>
                <a:gdLst/>
                <a:ahLst/>
                <a:cxnLst/>
                <a:rect l="l" t="t" r="r" b="b"/>
                <a:pathLst>
                  <a:path w="863" h="2304" extrusionOk="0">
                    <a:moveTo>
                      <a:pt x="183" y="0"/>
                    </a:moveTo>
                    <a:cubicBezTo>
                      <a:pt x="122" y="0"/>
                      <a:pt x="28" y="30"/>
                      <a:pt x="28" y="75"/>
                    </a:cubicBezTo>
                    <a:cubicBezTo>
                      <a:pt x="1" y="869"/>
                      <a:pt x="310" y="1576"/>
                      <a:pt x="644" y="2280"/>
                    </a:cubicBezTo>
                    <a:cubicBezTo>
                      <a:pt x="650" y="2297"/>
                      <a:pt x="671" y="2303"/>
                      <a:pt x="698" y="2303"/>
                    </a:cubicBezTo>
                    <a:cubicBezTo>
                      <a:pt x="765" y="2303"/>
                      <a:pt x="863" y="2259"/>
                      <a:pt x="846" y="2225"/>
                    </a:cubicBezTo>
                    <a:cubicBezTo>
                      <a:pt x="516" y="1522"/>
                      <a:pt x="203" y="815"/>
                      <a:pt x="229" y="21"/>
                    </a:cubicBezTo>
                    <a:cubicBezTo>
                      <a:pt x="229" y="7"/>
                      <a:pt x="209" y="0"/>
                      <a:pt x="183" y="0"/>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5"/>
              <p:cNvSpPr/>
              <p:nvPr/>
            </p:nvSpPr>
            <p:spPr>
              <a:xfrm rot="-5807687">
                <a:off x="1953648" y="590196"/>
                <a:ext cx="17867" cy="8607"/>
              </a:xfrm>
              <a:custGeom>
                <a:avLst/>
                <a:gdLst/>
                <a:ahLst/>
                <a:cxnLst/>
                <a:rect l="l" t="t" r="r" b="b"/>
                <a:pathLst>
                  <a:path w="274" h="132" extrusionOk="0">
                    <a:moveTo>
                      <a:pt x="98" y="0"/>
                    </a:moveTo>
                    <a:cubicBezTo>
                      <a:pt x="64" y="37"/>
                      <a:pt x="34" y="74"/>
                      <a:pt x="0" y="115"/>
                    </a:cubicBezTo>
                    <a:cubicBezTo>
                      <a:pt x="14" y="118"/>
                      <a:pt x="31" y="125"/>
                      <a:pt x="44" y="132"/>
                    </a:cubicBezTo>
                    <a:lnTo>
                      <a:pt x="64" y="132"/>
                    </a:lnTo>
                    <a:cubicBezTo>
                      <a:pt x="132" y="132"/>
                      <a:pt x="273" y="68"/>
                      <a:pt x="210" y="45"/>
                    </a:cubicBezTo>
                    <a:cubicBezTo>
                      <a:pt x="172" y="31"/>
                      <a:pt x="135" y="14"/>
                      <a:pt x="98" y="0"/>
                    </a:cubicBezTo>
                    <a:close/>
                  </a:path>
                </a:pathLst>
              </a:custGeom>
              <a:solidFill>
                <a:srgbClr val="BF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3" name="Google Shape;3053;p45"/>
            <p:cNvSpPr/>
            <p:nvPr/>
          </p:nvSpPr>
          <p:spPr>
            <a:xfrm rot="-2531521">
              <a:off x="7688316" y="546343"/>
              <a:ext cx="771045" cy="514003"/>
            </a:xfrm>
            <a:custGeom>
              <a:avLst/>
              <a:gdLst/>
              <a:ahLst/>
              <a:cxnLst/>
              <a:rect l="l" t="t" r="r" b="b"/>
              <a:pathLst>
                <a:path w="83794" h="55826" extrusionOk="0">
                  <a:moveTo>
                    <a:pt x="37238" y="13816"/>
                  </a:moveTo>
                  <a:cubicBezTo>
                    <a:pt x="38325" y="15829"/>
                    <a:pt x="38913" y="18072"/>
                    <a:pt x="38670" y="20443"/>
                  </a:cubicBezTo>
                  <a:cubicBezTo>
                    <a:pt x="38409" y="22994"/>
                    <a:pt x="37026" y="25444"/>
                    <a:pt x="34552" y="26391"/>
                  </a:cubicBezTo>
                  <a:cubicBezTo>
                    <a:pt x="33866" y="26654"/>
                    <a:pt x="33121" y="26794"/>
                    <a:pt x="32383" y="26794"/>
                  </a:cubicBezTo>
                  <a:cubicBezTo>
                    <a:pt x="30835" y="26794"/>
                    <a:pt x="29321" y="26178"/>
                    <a:pt x="28460" y="24787"/>
                  </a:cubicBezTo>
                  <a:cubicBezTo>
                    <a:pt x="27235" y="22812"/>
                    <a:pt x="27702" y="20095"/>
                    <a:pt x="28953" y="18251"/>
                  </a:cubicBezTo>
                  <a:cubicBezTo>
                    <a:pt x="30415" y="16096"/>
                    <a:pt x="32966" y="14909"/>
                    <a:pt x="35402" y="14243"/>
                  </a:cubicBezTo>
                  <a:cubicBezTo>
                    <a:pt x="36004" y="14077"/>
                    <a:pt x="36616" y="13938"/>
                    <a:pt x="37238" y="13816"/>
                  </a:cubicBezTo>
                  <a:close/>
                  <a:moveTo>
                    <a:pt x="12461" y="1"/>
                  </a:moveTo>
                  <a:cubicBezTo>
                    <a:pt x="8464" y="1"/>
                    <a:pt x="4467" y="649"/>
                    <a:pt x="669" y="1915"/>
                  </a:cubicBezTo>
                  <a:cubicBezTo>
                    <a:pt x="1" y="2136"/>
                    <a:pt x="193" y="3112"/>
                    <a:pt x="799" y="3112"/>
                  </a:cubicBezTo>
                  <a:cubicBezTo>
                    <a:pt x="859" y="3112"/>
                    <a:pt x="923" y="3103"/>
                    <a:pt x="990" y="3082"/>
                  </a:cubicBezTo>
                  <a:cubicBezTo>
                    <a:pt x="4430" y="2021"/>
                    <a:pt x="8079" y="1482"/>
                    <a:pt x="11738" y="1482"/>
                  </a:cubicBezTo>
                  <a:cubicBezTo>
                    <a:pt x="18905" y="1482"/>
                    <a:pt x="26110" y="3548"/>
                    <a:pt x="31850" y="7801"/>
                  </a:cubicBezTo>
                  <a:cubicBezTo>
                    <a:pt x="33392" y="8945"/>
                    <a:pt x="34847" y="10335"/>
                    <a:pt x="36020" y="11915"/>
                  </a:cubicBezTo>
                  <a:cubicBezTo>
                    <a:pt x="33030" y="12578"/>
                    <a:pt x="30205" y="13833"/>
                    <a:pt x="28189" y="15988"/>
                  </a:cubicBezTo>
                  <a:cubicBezTo>
                    <a:pt x="25256" y="19124"/>
                    <a:pt x="24559" y="24960"/>
                    <a:pt x="28474" y="27656"/>
                  </a:cubicBezTo>
                  <a:cubicBezTo>
                    <a:pt x="29640" y="28459"/>
                    <a:pt x="30941" y="28817"/>
                    <a:pt x="32243" y="28817"/>
                  </a:cubicBezTo>
                  <a:cubicBezTo>
                    <a:pt x="35279" y="28817"/>
                    <a:pt x="38315" y="26867"/>
                    <a:pt x="39627" y="24064"/>
                  </a:cubicBezTo>
                  <a:cubicBezTo>
                    <a:pt x="41241" y="20626"/>
                    <a:pt x="40734" y="16810"/>
                    <a:pt x="39119" y="13518"/>
                  </a:cubicBezTo>
                  <a:cubicBezTo>
                    <a:pt x="40178" y="13390"/>
                    <a:pt x="41251" y="13323"/>
                    <a:pt x="42324" y="13323"/>
                  </a:cubicBezTo>
                  <a:cubicBezTo>
                    <a:pt x="45706" y="13323"/>
                    <a:pt x="49095" y="13982"/>
                    <a:pt x="52076" y="15423"/>
                  </a:cubicBezTo>
                  <a:cubicBezTo>
                    <a:pt x="56559" y="17592"/>
                    <a:pt x="60128" y="21486"/>
                    <a:pt x="61275" y="26394"/>
                  </a:cubicBezTo>
                  <a:cubicBezTo>
                    <a:pt x="62513" y="31692"/>
                    <a:pt x="61329" y="37217"/>
                    <a:pt x="62158" y="42568"/>
                  </a:cubicBezTo>
                  <a:cubicBezTo>
                    <a:pt x="62899" y="47382"/>
                    <a:pt x="65530" y="51479"/>
                    <a:pt x="69834" y="53841"/>
                  </a:cubicBezTo>
                  <a:cubicBezTo>
                    <a:pt x="72145" y="55108"/>
                    <a:pt x="74752" y="55826"/>
                    <a:pt x="77350" y="55826"/>
                  </a:cubicBezTo>
                  <a:cubicBezTo>
                    <a:pt x="79231" y="55826"/>
                    <a:pt x="81107" y="55449"/>
                    <a:pt x="82862" y="54632"/>
                  </a:cubicBezTo>
                  <a:cubicBezTo>
                    <a:pt x="83793" y="54199"/>
                    <a:pt x="83280" y="52760"/>
                    <a:pt x="82374" y="52760"/>
                  </a:cubicBezTo>
                  <a:cubicBezTo>
                    <a:pt x="82283" y="52760"/>
                    <a:pt x="82188" y="52774"/>
                    <a:pt x="82090" y="52806"/>
                  </a:cubicBezTo>
                  <a:cubicBezTo>
                    <a:pt x="80597" y="53284"/>
                    <a:pt x="79052" y="53524"/>
                    <a:pt x="77517" y="53524"/>
                  </a:cubicBezTo>
                  <a:cubicBezTo>
                    <a:pt x="74177" y="53524"/>
                    <a:pt x="70890" y="52385"/>
                    <a:pt x="68314" y="50078"/>
                  </a:cubicBezTo>
                  <a:cubicBezTo>
                    <a:pt x="63582" y="45839"/>
                    <a:pt x="63930" y="39463"/>
                    <a:pt x="63958" y="33637"/>
                  </a:cubicBezTo>
                  <a:cubicBezTo>
                    <a:pt x="63988" y="27941"/>
                    <a:pt x="63176" y="22541"/>
                    <a:pt x="59221" y="18173"/>
                  </a:cubicBezTo>
                  <a:cubicBezTo>
                    <a:pt x="55331" y="13877"/>
                    <a:pt x="49722" y="11692"/>
                    <a:pt x="44011" y="11353"/>
                  </a:cubicBezTo>
                  <a:cubicBezTo>
                    <a:pt x="43380" y="11316"/>
                    <a:pt x="42729" y="11296"/>
                    <a:pt x="42065" y="11296"/>
                  </a:cubicBezTo>
                  <a:cubicBezTo>
                    <a:pt x="40740" y="11296"/>
                    <a:pt x="39363" y="11376"/>
                    <a:pt x="37993" y="11563"/>
                  </a:cubicBezTo>
                  <a:cubicBezTo>
                    <a:pt x="37628" y="11019"/>
                    <a:pt x="37235" y="10491"/>
                    <a:pt x="36816" y="9997"/>
                  </a:cubicBezTo>
                  <a:cubicBezTo>
                    <a:pt x="32783" y="5203"/>
                    <a:pt x="26552" y="2280"/>
                    <a:pt x="20540" y="907"/>
                  </a:cubicBezTo>
                  <a:cubicBezTo>
                    <a:pt x="17888" y="300"/>
                    <a:pt x="15175" y="1"/>
                    <a:pt x="124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4" name="Google Shape;3054;p45"/>
            <p:cNvGrpSpPr/>
            <p:nvPr/>
          </p:nvGrpSpPr>
          <p:grpSpPr>
            <a:xfrm>
              <a:off x="7870417" y="353878"/>
              <a:ext cx="1209270" cy="1239864"/>
              <a:chOff x="8208314" y="333530"/>
              <a:chExt cx="848194" cy="869653"/>
            </a:xfrm>
          </p:grpSpPr>
          <p:sp>
            <p:nvSpPr>
              <p:cNvPr id="3055" name="Google Shape;3055;p45"/>
              <p:cNvSpPr/>
              <p:nvPr/>
            </p:nvSpPr>
            <p:spPr>
              <a:xfrm rot="-2333254">
                <a:off x="8257683" y="522037"/>
                <a:ext cx="749456" cy="421846"/>
              </a:xfrm>
              <a:custGeom>
                <a:avLst/>
                <a:gdLst/>
                <a:ahLst/>
                <a:cxnLst/>
                <a:rect l="l" t="t" r="r" b="b"/>
                <a:pathLst>
                  <a:path w="7794" h="4387" extrusionOk="0">
                    <a:moveTo>
                      <a:pt x="61" y="3582"/>
                    </a:moveTo>
                    <a:cubicBezTo>
                      <a:pt x="1122" y="4387"/>
                      <a:pt x="2704" y="3939"/>
                      <a:pt x="3838" y="3508"/>
                    </a:cubicBezTo>
                    <a:cubicBezTo>
                      <a:pt x="5535" y="2869"/>
                      <a:pt x="6972" y="1724"/>
                      <a:pt x="7760" y="67"/>
                    </a:cubicBezTo>
                    <a:cubicBezTo>
                      <a:pt x="7794" y="0"/>
                      <a:pt x="7659" y="4"/>
                      <a:pt x="7635" y="55"/>
                    </a:cubicBezTo>
                    <a:cubicBezTo>
                      <a:pt x="6895" y="1603"/>
                      <a:pt x="5582" y="2701"/>
                      <a:pt x="4007" y="3344"/>
                    </a:cubicBezTo>
                    <a:cubicBezTo>
                      <a:pt x="2872" y="3804"/>
                      <a:pt x="1232" y="4316"/>
                      <a:pt x="162" y="3508"/>
                    </a:cubicBezTo>
                    <a:cubicBezTo>
                      <a:pt x="118" y="3471"/>
                      <a:pt x="0" y="3538"/>
                      <a:pt x="61" y="358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5"/>
              <p:cNvSpPr/>
              <p:nvPr/>
            </p:nvSpPr>
            <p:spPr>
              <a:xfrm rot="-2333254">
                <a:off x="8488239" y="910985"/>
                <a:ext cx="124140" cy="82888"/>
              </a:xfrm>
              <a:custGeom>
                <a:avLst/>
                <a:gdLst/>
                <a:ahLst/>
                <a:cxnLst/>
                <a:rect l="l" t="t" r="r" b="b"/>
                <a:pathLst>
                  <a:path w="1291" h="862" extrusionOk="0">
                    <a:moveTo>
                      <a:pt x="32" y="94"/>
                    </a:moveTo>
                    <a:cubicBezTo>
                      <a:pt x="250" y="468"/>
                      <a:pt x="718" y="812"/>
                      <a:pt x="1152" y="855"/>
                    </a:cubicBezTo>
                    <a:cubicBezTo>
                      <a:pt x="1206" y="862"/>
                      <a:pt x="1290" y="785"/>
                      <a:pt x="1200" y="774"/>
                    </a:cubicBezTo>
                    <a:cubicBezTo>
                      <a:pt x="799" y="734"/>
                      <a:pt x="355" y="387"/>
                      <a:pt x="153" y="41"/>
                    </a:cubicBezTo>
                    <a:cubicBezTo>
                      <a:pt x="129" y="0"/>
                      <a:pt x="1" y="44"/>
                      <a:pt x="32" y="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5"/>
              <p:cNvSpPr/>
              <p:nvPr/>
            </p:nvSpPr>
            <p:spPr>
              <a:xfrm rot="-2333254">
                <a:off x="8461855" y="1037078"/>
                <a:ext cx="130487" cy="75196"/>
              </a:xfrm>
              <a:custGeom>
                <a:avLst/>
                <a:gdLst/>
                <a:ahLst/>
                <a:cxnLst/>
                <a:rect l="l" t="t" r="r" b="b"/>
                <a:pathLst>
                  <a:path w="1357" h="782" extrusionOk="0">
                    <a:moveTo>
                      <a:pt x="91" y="771"/>
                    </a:moveTo>
                    <a:cubicBezTo>
                      <a:pt x="603" y="711"/>
                      <a:pt x="929" y="395"/>
                      <a:pt x="1296" y="65"/>
                    </a:cubicBezTo>
                    <a:cubicBezTo>
                      <a:pt x="1357" y="11"/>
                      <a:pt x="1226" y="1"/>
                      <a:pt x="1189" y="35"/>
                    </a:cubicBezTo>
                    <a:cubicBezTo>
                      <a:pt x="858" y="331"/>
                      <a:pt x="566" y="634"/>
                      <a:pt x="108" y="687"/>
                    </a:cubicBezTo>
                    <a:cubicBezTo>
                      <a:pt x="37" y="698"/>
                      <a:pt x="0" y="782"/>
                      <a:pt x="91" y="77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5"/>
              <p:cNvSpPr/>
              <p:nvPr/>
            </p:nvSpPr>
            <p:spPr>
              <a:xfrm rot="-2333254">
                <a:off x="8377307" y="1033628"/>
                <a:ext cx="89812" cy="85004"/>
              </a:xfrm>
              <a:custGeom>
                <a:avLst/>
                <a:gdLst/>
                <a:ahLst/>
                <a:cxnLst/>
                <a:rect l="l" t="t" r="r" b="b"/>
                <a:pathLst>
                  <a:path w="934" h="884" extrusionOk="0">
                    <a:moveTo>
                      <a:pt x="361" y="15"/>
                    </a:moveTo>
                    <a:cubicBezTo>
                      <a:pt x="223" y="32"/>
                      <a:pt x="31" y="183"/>
                      <a:pt x="11" y="348"/>
                    </a:cubicBezTo>
                    <a:cubicBezTo>
                      <a:pt x="1" y="439"/>
                      <a:pt x="4" y="533"/>
                      <a:pt x="44" y="611"/>
                    </a:cubicBezTo>
                    <a:cubicBezTo>
                      <a:pt x="71" y="661"/>
                      <a:pt x="112" y="701"/>
                      <a:pt x="152" y="732"/>
                    </a:cubicBezTo>
                    <a:cubicBezTo>
                      <a:pt x="361" y="883"/>
                      <a:pt x="644" y="856"/>
                      <a:pt x="818" y="661"/>
                    </a:cubicBezTo>
                    <a:cubicBezTo>
                      <a:pt x="879" y="594"/>
                      <a:pt x="930" y="503"/>
                      <a:pt x="930" y="402"/>
                    </a:cubicBezTo>
                    <a:cubicBezTo>
                      <a:pt x="933" y="254"/>
                      <a:pt x="832" y="122"/>
                      <a:pt x="722" y="65"/>
                    </a:cubicBezTo>
                    <a:cubicBezTo>
                      <a:pt x="607" y="8"/>
                      <a:pt x="495" y="1"/>
                      <a:pt x="361"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5"/>
              <p:cNvSpPr/>
              <p:nvPr/>
            </p:nvSpPr>
            <p:spPr>
              <a:xfrm rot="-2333254">
                <a:off x="8486467" y="1099462"/>
                <a:ext cx="89908" cy="84908"/>
              </a:xfrm>
              <a:custGeom>
                <a:avLst/>
                <a:gdLst/>
                <a:ahLst/>
                <a:cxnLst/>
                <a:rect l="l" t="t" r="r" b="b"/>
                <a:pathLst>
                  <a:path w="935" h="883" extrusionOk="0">
                    <a:moveTo>
                      <a:pt x="361" y="14"/>
                    </a:moveTo>
                    <a:cubicBezTo>
                      <a:pt x="223" y="31"/>
                      <a:pt x="32" y="182"/>
                      <a:pt x="11" y="350"/>
                    </a:cubicBezTo>
                    <a:cubicBezTo>
                      <a:pt x="1" y="439"/>
                      <a:pt x="5" y="536"/>
                      <a:pt x="45" y="613"/>
                    </a:cubicBezTo>
                    <a:cubicBezTo>
                      <a:pt x="72" y="664"/>
                      <a:pt x="112" y="701"/>
                      <a:pt x="153" y="731"/>
                    </a:cubicBezTo>
                    <a:cubicBezTo>
                      <a:pt x="361" y="883"/>
                      <a:pt x="644" y="855"/>
                      <a:pt x="819" y="661"/>
                    </a:cubicBezTo>
                    <a:cubicBezTo>
                      <a:pt x="880" y="597"/>
                      <a:pt x="927" y="506"/>
                      <a:pt x="930" y="401"/>
                    </a:cubicBezTo>
                    <a:cubicBezTo>
                      <a:pt x="934" y="254"/>
                      <a:pt x="833" y="122"/>
                      <a:pt x="718" y="64"/>
                    </a:cubicBezTo>
                    <a:cubicBezTo>
                      <a:pt x="607" y="7"/>
                      <a:pt x="496" y="1"/>
                      <a:pt x="36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5"/>
              <p:cNvSpPr/>
              <p:nvPr/>
            </p:nvSpPr>
            <p:spPr>
              <a:xfrm rot="-2333254">
                <a:off x="8426468" y="912576"/>
                <a:ext cx="89716" cy="84811"/>
              </a:xfrm>
              <a:custGeom>
                <a:avLst/>
                <a:gdLst/>
                <a:ahLst/>
                <a:cxnLst/>
                <a:rect l="l" t="t" r="r" b="b"/>
                <a:pathLst>
                  <a:path w="933" h="882" extrusionOk="0">
                    <a:moveTo>
                      <a:pt x="361" y="13"/>
                    </a:moveTo>
                    <a:cubicBezTo>
                      <a:pt x="222" y="30"/>
                      <a:pt x="30" y="179"/>
                      <a:pt x="10" y="347"/>
                    </a:cubicBezTo>
                    <a:cubicBezTo>
                      <a:pt x="0" y="434"/>
                      <a:pt x="4" y="532"/>
                      <a:pt x="44" y="610"/>
                    </a:cubicBezTo>
                    <a:cubicBezTo>
                      <a:pt x="71" y="660"/>
                      <a:pt x="111" y="700"/>
                      <a:pt x="151" y="731"/>
                    </a:cubicBezTo>
                    <a:cubicBezTo>
                      <a:pt x="361" y="882"/>
                      <a:pt x="643" y="852"/>
                      <a:pt x="818" y="660"/>
                    </a:cubicBezTo>
                    <a:cubicBezTo>
                      <a:pt x="879" y="593"/>
                      <a:pt x="929" y="502"/>
                      <a:pt x="929" y="401"/>
                    </a:cubicBezTo>
                    <a:cubicBezTo>
                      <a:pt x="933" y="253"/>
                      <a:pt x="832" y="122"/>
                      <a:pt x="720" y="64"/>
                    </a:cubicBezTo>
                    <a:cubicBezTo>
                      <a:pt x="606" y="7"/>
                      <a:pt x="495" y="1"/>
                      <a:pt x="36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1" name="Google Shape;3061;p45"/>
            <p:cNvGrpSpPr/>
            <p:nvPr/>
          </p:nvGrpSpPr>
          <p:grpSpPr>
            <a:xfrm>
              <a:off x="7459749" y="-203650"/>
              <a:ext cx="1028938" cy="865156"/>
              <a:chOff x="7947574" y="-55882"/>
              <a:chExt cx="721707" cy="606829"/>
            </a:xfrm>
          </p:grpSpPr>
          <p:sp>
            <p:nvSpPr>
              <p:cNvPr id="3062" name="Google Shape;3062;p45"/>
              <p:cNvSpPr/>
              <p:nvPr/>
            </p:nvSpPr>
            <p:spPr>
              <a:xfrm rot="-2333254">
                <a:off x="8006180" y="123007"/>
                <a:ext cx="657818" cy="249050"/>
              </a:xfrm>
              <a:custGeom>
                <a:avLst/>
                <a:gdLst/>
                <a:ahLst/>
                <a:cxnLst/>
                <a:rect l="l" t="t" r="r" b="b"/>
                <a:pathLst>
                  <a:path w="6841" h="2590" extrusionOk="0">
                    <a:moveTo>
                      <a:pt x="17" y="95"/>
                    </a:moveTo>
                    <a:cubicBezTo>
                      <a:pt x="279" y="1172"/>
                      <a:pt x="1491" y="1731"/>
                      <a:pt x="2451" y="2067"/>
                    </a:cubicBezTo>
                    <a:cubicBezTo>
                      <a:pt x="3871" y="2566"/>
                      <a:pt x="5366" y="2589"/>
                      <a:pt x="6760" y="1983"/>
                    </a:cubicBezTo>
                    <a:cubicBezTo>
                      <a:pt x="6841" y="1946"/>
                      <a:pt x="6767" y="1876"/>
                      <a:pt x="6699" y="1906"/>
                    </a:cubicBezTo>
                    <a:cubicBezTo>
                      <a:pt x="5299" y="2515"/>
                      <a:pt x="3801" y="2454"/>
                      <a:pt x="2387" y="1929"/>
                    </a:cubicBezTo>
                    <a:cubicBezTo>
                      <a:pt x="1491" y="1593"/>
                      <a:pt x="394" y="1068"/>
                      <a:pt x="148" y="61"/>
                    </a:cubicBezTo>
                    <a:cubicBezTo>
                      <a:pt x="135" y="0"/>
                      <a:pt x="1" y="34"/>
                      <a:pt x="17" y="9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5"/>
              <p:cNvSpPr/>
              <p:nvPr/>
            </p:nvSpPr>
            <p:spPr>
              <a:xfrm rot="-2333254">
                <a:off x="8120724" y="297138"/>
                <a:ext cx="47983" cy="113370"/>
              </a:xfrm>
              <a:custGeom>
                <a:avLst/>
                <a:gdLst/>
                <a:ahLst/>
                <a:cxnLst/>
                <a:rect l="l" t="t" r="r" b="b"/>
                <a:pathLst>
                  <a:path w="499" h="1179" extrusionOk="0">
                    <a:moveTo>
                      <a:pt x="47" y="71"/>
                    </a:moveTo>
                    <a:cubicBezTo>
                      <a:pt x="0" y="428"/>
                      <a:pt x="84" y="872"/>
                      <a:pt x="337" y="1141"/>
                    </a:cubicBezTo>
                    <a:cubicBezTo>
                      <a:pt x="370" y="1179"/>
                      <a:pt x="499" y="1128"/>
                      <a:pt x="458" y="1088"/>
                    </a:cubicBezTo>
                    <a:cubicBezTo>
                      <a:pt x="219" y="832"/>
                      <a:pt x="135" y="398"/>
                      <a:pt x="182" y="55"/>
                    </a:cubicBezTo>
                    <a:cubicBezTo>
                      <a:pt x="188" y="1"/>
                      <a:pt x="54" y="21"/>
                      <a:pt x="47" y="7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5"/>
              <p:cNvSpPr/>
              <p:nvPr/>
            </p:nvSpPr>
            <p:spPr>
              <a:xfrm rot="-2333254">
                <a:off x="8003427" y="402498"/>
                <a:ext cx="124429" cy="31444"/>
              </a:xfrm>
              <a:custGeom>
                <a:avLst/>
                <a:gdLst/>
                <a:ahLst/>
                <a:cxnLst/>
                <a:rect l="l" t="t" r="r" b="b"/>
                <a:pathLst>
                  <a:path w="1294" h="327" extrusionOk="0">
                    <a:moveTo>
                      <a:pt x="58" y="95"/>
                    </a:moveTo>
                    <a:cubicBezTo>
                      <a:pt x="408" y="327"/>
                      <a:pt x="785" y="297"/>
                      <a:pt x="1189" y="286"/>
                    </a:cubicBezTo>
                    <a:cubicBezTo>
                      <a:pt x="1256" y="283"/>
                      <a:pt x="1293" y="199"/>
                      <a:pt x="1202" y="202"/>
                    </a:cubicBezTo>
                    <a:cubicBezTo>
                      <a:pt x="832" y="213"/>
                      <a:pt x="485" y="239"/>
                      <a:pt x="162" y="28"/>
                    </a:cubicBezTo>
                    <a:cubicBezTo>
                      <a:pt x="122" y="0"/>
                      <a:pt x="1" y="58"/>
                      <a:pt x="58" y="9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5"/>
              <p:cNvSpPr/>
              <p:nvPr/>
            </p:nvSpPr>
            <p:spPr>
              <a:xfrm rot="-2333254">
                <a:off x="7962147" y="323074"/>
                <a:ext cx="74138" cy="72599"/>
              </a:xfrm>
              <a:custGeom>
                <a:avLst/>
                <a:gdLst/>
                <a:ahLst/>
                <a:cxnLst/>
                <a:rect l="l" t="t" r="r" b="b"/>
                <a:pathLst>
                  <a:path w="771" h="755" extrusionOk="0">
                    <a:moveTo>
                      <a:pt x="529" y="71"/>
                    </a:moveTo>
                    <a:cubicBezTo>
                      <a:pt x="435" y="7"/>
                      <a:pt x="233" y="0"/>
                      <a:pt x="132" y="94"/>
                    </a:cubicBezTo>
                    <a:cubicBezTo>
                      <a:pt x="78" y="145"/>
                      <a:pt x="27" y="209"/>
                      <a:pt x="11" y="279"/>
                    </a:cubicBezTo>
                    <a:cubicBezTo>
                      <a:pt x="0" y="324"/>
                      <a:pt x="7" y="370"/>
                      <a:pt x="17" y="411"/>
                    </a:cubicBezTo>
                    <a:cubicBezTo>
                      <a:pt x="67" y="619"/>
                      <a:pt x="260" y="754"/>
                      <a:pt x="471" y="723"/>
                    </a:cubicBezTo>
                    <a:cubicBezTo>
                      <a:pt x="546" y="714"/>
                      <a:pt x="626" y="683"/>
                      <a:pt x="684" y="619"/>
                    </a:cubicBezTo>
                    <a:cubicBezTo>
                      <a:pt x="761" y="529"/>
                      <a:pt x="771" y="391"/>
                      <a:pt x="731" y="296"/>
                    </a:cubicBezTo>
                    <a:cubicBezTo>
                      <a:pt x="690" y="198"/>
                      <a:pt x="623" y="135"/>
                      <a:pt x="529"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5"/>
              <p:cNvSpPr/>
              <p:nvPr/>
            </p:nvSpPr>
            <p:spPr>
              <a:xfrm rot="-2333254">
                <a:off x="7995588" y="422828"/>
                <a:ext cx="74234" cy="72696"/>
              </a:xfrm>
              <a:custGeom>
                <a:avLst/>
                <a:gdLst/>
                <a:ahLst/>
                <a:cxnLst/>
                <a:rect l="l" t="t" r="r" b="b"/>
                <a:pathLst>
                  <a:path w="772" h="756" extrusionOk="0">
                    <a:moveTo>
                      <a:pt x="529" y="75"/>
                    </a:moveTo>
                    <a:cubicBezTo>
                      <a:pt x="435" y="11"/>
                      <a:pt x="233" y="0"/>
                      <a:pt x="132" y="98"/>
                    </a:cubicBezTo>
                    <a:cubicBezTo>
                      <a:pt x="78" y="149"/>
                      <a:pt x="28" y="210"/>
                      <a:pt x="11" y="280"/>
                    </a:cubicBezTo>
                    <a:cubicBezTo>
                      <a:pt x="1" y="328"/>
                      <a:pt x="4" y="371"/>
                      <a:pt x="14" y="415"/>
                    </a:cubicBezTo>
                    <a:cubicBezTo>
                      <a:pt x="64" y="623"/>
                      <a:pt x="260" y="755"/>
                      <a:pt x="472" y="728"/>
                    </a:cubicBezTo>
                    <a:cubicBezTo>
                      <a:pt x="546" y="718"/>
                      <a:pt x="627" y="687"/>
                      <a:pt x="681" y="623"/>
                    </a:cubicBezTo>
                    <a:cubicBezTo>
                      <a:pt x="762" y="533"/>
                      <a:pt x="771" y="395"/>
                      <a:pt x="731" y="297"/>
                    </a:cubicBezTo>
                    <a:cubicBezTo>
                      <a:pt x="687" y="199"/>
                      <a:pt x="624" y="139"/>
                      <a:pt x="529" y="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5"/>
              <p:cNvSpPr/>
              <p:nvPr/>
            </p:nvSpPr>
            <p:spPr>
              <a:xfrm rot="-2333254">
                <a:off x="8057959" y="272703"/>
                <a:ext cx="74234" cy="72696"/>
              </a:xfrm>
              <a:custGeom>
                <a:avLst/>
                <a:gdLst/>
                <a:ahLst/>
                <a:cxnLst/>
                <a:rect l="l" t="t" r="r" b="b"/>
                <a:pathLst>
                  <a:path w="772" h="756" extrusionOk="0">
                    <a:moveTo>
                      <a:pt x="529" y="75"/>
                    </a:moveTo>
                    <a:cubicBezTo>
                      <a:pt x="434" y="11"/>
                      <a:pt x="232" y="1"/>
                      <a:pt x="128" y="98"/>
                    </a:cubicBezTo>
                    <a:cubicBezTo>
                      <a:pt x="74" y="146"/>
                      <a:pt x="27" y="210"/>
                      <a:pt x="10" y="280"/>
                    </a:cubicBezTo>
                    <a:cubicBezTo>
                      <a:pt x="1" y="328"/>
                      <a:pt x="4" y="371"/>
                      <a:pt x="14" y="415"/>
                    </a:cubicBezTo>
                    <a:cubicBezTo>
                      <a:pt x="64" y="623"/>
                      <a:pt x="260" y="755"/>
                      <a:pt x="472" y="724"/>
                    </a:cubicBezTo>
                    <a:cubicBezTo>
                      <a:pt x="546" y="718"/>
                      <a:pt x="627" y="684"/>
                      <a:pt x="680" y="623"/>
                    </a:cubicBezTo>
                    <a:cubicBezTo>
                      <a:pt x="761" y="530"/>
                      <a:pt x="771" y="395"/>
                      <a:pt x="728" y="297"/>
                    </a:cubicBezTo>
                    <a:cubicBezTo>
                      <a:pt x="687" y="199"/>
                      <a:pt x="624" y="135"/>
                      <a:pt x="529" y="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8" name="Google Shape;3068;p45"/>
            <p:cNvGrpSpPr/>
            <p:nvPr/>
          </p:nvGrpSpPr>
          <p:grpSpPr>
            <a:xfrm rot="-1410279">
              <a:off x="7567779" y="-611759"/>
              <a:ext cx="1305254" cy="1451132"/>
              <a:chOff x="3804957" y="83162"/>
              <a:chExt cx="915523" cy="1017843"/>
            </a:xfrm>
          </p:grpSpPr>
          <p:sp>
            <p:nvSpPr>
              <p:cNvPr id="3069" name="Google Shape;3069;p45"/>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5"/>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5"/>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5"/>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5"/>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5"/>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5"/>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5"/>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5"/>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5"/>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5"/>
              <p:cNvSpPr/>
              <p:nvPr/>
            </p:nvSpPr>
            <p:spPr>
              <a:xfrm rot="-5807687">
                <a:off x="4253874" y="791696"/>
                <a:ext cx="38277" cy="43298"/>
              </a:xfrm>
              <a:custGeom>
                <a:avLst/>
                <a:gdLst/>
                <a:ahLst/>
                <a:cxnLst/>
                <a:rect l="l" t="t" r="r" b="b"/>
                <a:pathLst>
                  <a:path w="587" h="664" extrusionOk="0">
                    <a:moveTo>
                      <a:pt x="27" y="132"/>
                    </a:moveTo>
                    <a:cubicBezTo>
                      <a:pt x="121" y="286"/>
                      <a:pt x="219" y="441"/>
                      <a:pt x="314" y="592"/>
                    </a:cubicBezTo>
                    <a:cubicBezTo>
                      <a:pt x="357" y="664"/>
                      <a:pt x="586" y="572"/>
                      <a:pt x="556" y="529"/>
                    </a:cubicBezTo>
                    <a:cubicBezTo>
                      <a:pt x="462" y="374"/>
                      <a:pt x="364" y="222"/>
                      <a:pt x="269" y="67"/>
                    </a:cubicBezTo>
                    <a:cubicBezTo>
                      <a:pt x="226" y="0"/>
                      <a:pt x="0" y="88"/>
                      <a:pt x="27" y="132"/>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5"/>
              <p:cNvSpPr/>
              <p:nvPr/>
            </p:nvSpPr>
            <p:spPr>
              <a:xfrm rot="-5807687">
                <a:off x="4342339" y="831945"/>
                <a:ext cx="110006" cy="16041"/>
              </a:xfrm>
              <a:custGeom>
                <a:avLst/>
                <a:gdLst/>
                <a:ahLst/>
                <a:cxnLst/>
                <a:rect l="l" t="t" r="r" b="b"/>
                <a:pathLst>
                  <a:path w="1687" h="246" extrusionOk="0">
                    <a:moveTo>
                      <a:pt x="1605" y="128"/>
                    </a:moveTo>
                    <a:cubicBezTo>
                      <a:pt x="1141" y="23"/>
                      <a:pt x="680" y="0"/>
                      <a:pt x="209" y="47"/>
                    </a:cubicBezTo>
                    <a:cubicBezTo>
                      <a:pt x="101" y="57"/>
                      <a:pt x="0" y="171"/>
                      <a:pt x="168" y="154"/>
                    </a:cubicBezTo>
                    <a:cubicBezTo>
                      <a:pt x="586" y="111"/>
                      <a:pt x="999" y="138"/>
                      <a:pt x="1407" y="229"/>
                    </a:cubicBezTo>
                    <a:cubicBezTo>
                      <a:pt x="1471" y="246"/>
                      <a:pt x="1686" y="145"/>
                      <a:pt x="1605" y="12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5"/>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5"/>
              <p:cNvSpPr/>
              <p:nvPr/>
            </p:nvSpPr>
            <p:spPr>
              <a:xfrm rot="-5807687">
                <a:off x="4466865" y="774340"/>
                <a:ext cx="61948" cy="18715"/>
              </a:xfrm>
              <a:custGeom>
                <a:avLst/>
                <a:gdLst/>
                <a:ahLst/>
                <a:cxnLst/>
                <a:rect l="l" t="t" r="r" b="b"/>
                <a:pathLst>
                  <a:path w="950" h="287" extrusionOk="0">
                    <a:moveTo>
                      <a:pt x="822" y="165"/>
                    </a:moveTo>
                    <a:cubicBezTo>
                      <a:pt x="634" y="142"/>
                      <a:pt x="458" y="94"/>
                      <a:pt x="280" y="24"/>
                    </a:cubicBezTo>
                    <a:cubicBezTo>
                      <a:pt x="219" y="1"/>
                      <a:pt x="0" y="94"/>
                      <a:pt x="84" y="128"/>
                    </a:cubicBezTo>
                    <a:cubicBezTo>
                      <a:pt x="273" y="206"/>
                      <a:pt x="465" y="253"/>
                      <a:pt x="667" y="279"/>
                    </a:cubicBezTo>
                    <a:cubicBezTo>
                      <a:pt x="730" y="287"/>
                      <a:pt x="949" y="182"/>
                      <a:pt x="822" y="165"/>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5"/>
              <p:cNvSpPr/>
              <p:nvPr/>
            </p:nvSpPr>
            <p:spPr>
              <a:xfrm rot="-5807687">
                <a:off x="4290241" y="641816"/>
                <a:ext cx="121222" cy="87183"/>
              </a:xfrm>
              <a:custGeom>
                <a:avLst/>
                <a:gdLst/>
                <a:ahLst/>
                <a:cxnLst/>
                <a:rect l="l" t="t" r="r" b="b"/>
                <a:pathLst>
                  <a:path w="1859" h="1337" extrusionOk="0">
                    <a:moveTo>
                      <a:pt x="1775" y="1202"/>
                    </a:moveTo>
                    <a:cubicBezTo>
                      <a:pt x="1206" y="905"/>
                      <a:pt x="641" y="593"/>
                      <a:pt x="270" y="54"/>
                    </a:cubicBezTo>
                    <a:cubicBezTo>
                      <a:pt x="233" y="0"/>
                      <a:pt x="1" y="77"/>
                      <a:pt x="44" y="142"/>
                    </a:cubicBezTo>
                    <a:cubicBezTo>
                      <a:pt x="422" y="690"/>
                      <a:pt x="1001" y="1003"/>
                      <a:pt x="1576" y="1306"/>
                    </a:cubicBezTo>
                    <a:cubicBezTo>
                      <a:pt x="1634" y="1337"/>
                      <a:pt x="1859" y="1245"/>
                      <a:pt x="1775" y="12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4" name="Google Shape;3084;p45"/>
            <p:cNvGrpSpPr/>
            <p:nvPr/>
          </p:nvGrpSpPr>
          <p:grpSpPr>
            <a:xfrm>
              <a:off x="7898854" y="-470298"/>
              <a:ext cx="1779081" cy="1815228"/>
              <a:chOff x="1266768" y="48163"/>
              <a:chExt cx="1247865" cy="1273219"/>
            </a:xfrm>
          </p:grpSpPr>
          <p:sp>
            <p:nvSpPr>
              <p:cNvPr id="3085" name="Google Shape;3085;p45"/>
              <p:cNvSpPr/>
              <p:nvPr/>
            </p:nvSpPr>
            <p:spPr>
              <a:xfrm rot="-2333254">
                <a:off x="1484576" y="194463"/>
                <a:ext cx="812248" cy="980620"/>
              </a:xfrm>
              <a:custGeom>
                <a:avLst/>
                <a:gdLst/>
                <a:ahLst/>
                <a:cxnLst/>
                <a:rect l="l" t="t" r="r" b="b"/>
                <a:pathLst>
                  <a:path w="8447" h="10198" extrusionOk="0">
                    <a:moveTo>
                      <a:pt x="5585" y="1"/>
                    </a:moveTo>
                    <a:cubicBezTo>
                      <a:pt x="5515" y="287"/>
                      <a:pt x="5441" y="600"/>
                      <a:pt x="5380" y="916"/>
                    </a:cubicBezTo>
                    <a:cubicBezTo>
                      <a:pt x="5302" y="815"/>
                      <a:pt x="5229" y="704"/>
                      <a:pt x="5171" y="586"/>
                    </a:cubicBezTo>
                    <a:cubicBezTo>
                      <a:pt x="5060" y="1142"/>
                      <a:pt x="4996" y="1819"/>
                      <a:pt x="5246" y="2378"/>
                    </a:cubicBezTo>
                    <a:cubicBezTo>
                      <a:pt x="3761" y="1688"/>
                      <a:pt x="2495" y="2340"/>
                      <a:pt x="1980" y="2690"/>
                    </a:cubicBezTo>
                    <a:cubicBezTo>
                      <a:pt x="2128" y="2727"/>
                      <a:pt x="2266" y="2778"/>
                      <a:pt x="2401" y="2839"/>
                    </a:cubicBezTo>
                    <a:cubicBezTo>
                      <a:pt x="1744" y="2889"/>
                      <a:pt x="1108" y="3148"/>
                      <a:pt x="523" y="3468"/>
                    </a:cubicBezTo>
                    <a:cubicBezTo>
                      <a:pt x="654" y="3518"/>
                      <a:pt x="785" y="3566"/>
                      <a:pt x="916" y="3613"/>
                    </a:cubicBezTo>
                    <a:cubicBezTo>
                      <a:pt x="495" y="3859"/>
                      <a:pt x="172" y="4098"/>
                      <a:pt x="1" y="4283"/>
                    </a:cubicBezTo>
                    <a:cubicBezTo>
                      <a:pt x="304" y="4603"/>
                      <a:pt x="607" y="4919"/>
                      <a:pt x="923" y="5226"/>
                    </a:cubicBezTo>
                    <a:cubicBezTo>
                      <a:pt x="812" y="5229"/>
                      <a:pt x="701" y="5235"/>
                      <a:pt x="590" y="5239"/>
                    </a:cubicBezTo>
                    <a:cubicBezTo>
                      <a:pt x="1068" y="5751"/>
                      <a:pt x="1660" y="6141"/>
                      <a:pt x="2313" y="6377"/>
                    </a:cubicBezTo>
                    <a:cubicBezTo>
                      <a:pt x="2155" y="6421"/>
                      <a:pt x="1990" y="6450"/>
                      <a:pt x="1795" y="6461"/>
                    </a:cubicBezTo>
                    <a:cubicBezTo>
                      <a:pt x="2269" y="6949"/>
                      <a:pt x="3424" y="7999"/>
                      <a:pt x="5249" y="7295"/>
                    </a:cubicBezTo>
                    <a:cubicBezTo>
                      <a:pt x="4848" y="7800"/>
                      <a:pt x="4768" y="8511"/>
                      <a:pt x="4764" y="9104"/>
                    </a:cubicBezTo>
                    <a:cubicBezTo>
                      <a:pt x="4858" y="8975"/>
                      <a:pt x="4973" y="8868"/>
                      <a:pt x="5097" y="8770"/>
                    </a:cubicBezTo>
                    <a:cubicBezTo>
                      <a:pt x="5117" y="9255"/>
                      <a:pt x="5205" y="9756"/>
                      <a:pt x="5286" y="10198"/>
                    </a:cubicBezTo>
                    <a:cubicBezTo>
                      <a:pt x="5747" y="10013"/>
                      <a:pt x="6265" y="9477"/>
                      <a:pt x="6720" y="9053"/>
                    </a:cubicBezTo>
                    <a:cubicBezTo>
                      <a:pt x="6720" y="9053"/>
                      <a:pt x="6673" y="9444"/>
                      <a:pt x="6736" y="9699"/>
                    </a:cubicBezTo>
                    <a:cubicBezTo>
                      <a:pt x="7491" y="9171"/>
                      <a:pt x="7572" y="8161"/>
                      <a:pt x="7572" y="8161"/>
                    </a:cubicBezTo>
                    <a:cubicBezTo>
                      <a:pt x="7572" y="8161"/>
                      <a:pt x="7774" y="8659"/>
                      <a:pt x="7797" y="8777"/>
                    </a:cubicBezTo>
                    <a:cubicBezTo>
                      <a:pt x="8150" y="8420"/>
                      <a:pt x="8332" y="7905"/>
                      <a:pt x="8336" y="7400"/>
                    </a:cubicBezTo>
                    <a:cubicBezTo>
                      <a:pt x="8339" y="6912"/>
                      <a:pt x="8134" y="5737"/>
                      <a:pt x="7521" y="5202"/>
                    </a:cubicBezTo>
                    <a:cubicBezTo>
                      <a:pt x="7541" y="5171"/>
                      <a:pt x="7565" y="5131"/>
                      <a:pt x="7595" y="5081"/>
                    </a:cubicBezTo>
                    <a:cubicBezTo>
                      <a:pt x="8259" y="4545"/>
                      <a:pt x="8447" y="3283"/>
                      <a:pt x="8433" y="2778"/>
                    </a:cubicBezTo>
                    <a:cubicBezTo>
                      <a:pt x="8417" y="2269"/>
                      <a:pt x="8221" y="1764"/>
                      <a:pt x="7861" y="1425"/>
                    </a:cubicBezTo>
                    <a:cubicBezTo>
                      <a:pt x="7817" y="1654"/>
                      <a:pt x="7771" y="1882"/>
                      <a:pt x="7726" y="2115"/>
                    </a:cubicBezTo>
                    <a:cubicBezTo>
                      <a:pt x="7636" y="1475"/>
                      <a:pt x="7077" y="540"/>
                      <a:pt x="6757" y="213"/>
                    </a:cubicBezTo>
                    <a:cubicBezTo>
                      <a:pt x="6707" y="627"/>
                      <a:pt x="6615" y="788"/>
                      <a:pt x="6615" y="788"/>
                    </a:cubicBezTo>
                    <a:cubicBezTo>
                      <a:pt x="6306" y="411"/>
                      <a:pt x="5902" y="145"/>
                      <a:pt x="5585" y="1"/>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5"/>
              <p:cNvSpPr/>
              <p:nvPr/>
            </p:nvSpPr>
            <p:spPr>
              <a:xfrm rot="-2333254">
                <a:off x="1521484" y="542409"/>
                <a:ext cx="914271" cy="145391"/>
              </a:xfrm>
              <a:custGeom>
                <a:avLst/>
                <a:gdLst/>
                <a:ahLst/>
                <a:cxnLst/>
                <a:rect l="l" t="t" r="r" b="b"/>
                <a:pathLst>
                  <a:path w="9508" h="1512" extrusionOk="0">
                    <a:moveTo>
                      <a:pt x="25" y="44"/>
                    </a:moveTo>
                    <a:cubicBezTo>
                      <a:pt x="3091" y="960"/>
                      <a:pt x="6448" y="1512"/>
                      <a:pt x="9484" y="199"/>
                    </a:cubicBezTo>
                    <a:cubicBezTo>
                      <a:pt x="9507" y="189"/>
                      <a:pt x="9491" y="145"/>
                      <a:pt x="9467" y="155"/>
                    </a:cubicBezTo>
                    <a:cubicBezTo>
                      <a:pt x="6353" y="1407"/>
                      <a:pt x="3176" y="795"/>
                      <a:pt x="35" y="7"/>
                    </a:cubicBezTo>
                    <a:cubicBezTo>
                      <a:pt x="11" y="1"/>
                      <a:pt x="1" y="37"/>
                      <a:pt x="25" y="44"/>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5"/>
              <p:cNvSpPr/>
              <p:nvPr/>
            </p:nvSpPr>
            <p:spPr>
              <a:xfrm rot="-2333254">
                <a:off x="2113066" y="520283"/>
                <a:ext cx="116351" cy="341938"/>
              </a:xfrm>
              <a:custGeom>
                <a:avLst/>
                <a:gdLst/>
                <a:ahLst/>
                <a:cxnLst/>
                <a:rect l="l" t="t" r="r" b="b"/>
                <a:pathLst>
                  <a:path w="1210" h="3556" extrusionOk="0">
                    <a:moveTo>
                      <a:pt x="1068" y="13"/>
                    </a:moveTo>
                    <a:cubicBezTo>
                      <a:pt x="1132" y="1333"/>
                      <a:pt x="755" y="2437"/>
                      <a:pt x="14" y="3515"/>
                    </a:cubicBezTo>
                    <a:cubicBezTo>
                      <a:pt x="1" y="3538"/>
                      <a:pt x="35" y="3555"/>
                      <a:pt x="52" y="3535"/>
                    </a:cubicBezTo>
                    <a:cubicBezTo>
                      <a:pt x="822" y="2485"/>
                      <a:pt x="1209" y="1323"/>
                      <a:pt x="1091" y="13"/>
                    </a:cubicBezTo>
                    <a:cubicBezTo>
                      <a:pt x="1088" y="0"/>
                      <a:pt x="1068" y="0"/>
                      <a:pt x="1068" y="13"/>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5"/>
              <p:cNvSpPr/>
              <p:nvPr/>
            </p:nvSpPr>
            <p:spPr>
              <a:xfrm rot="-2333254">
                <a:off x="2242121" y="649802"/>
                <a:ext cx="25674" cy="172700"/>
              </a:xfrm>
              <a:custGeom>
                <a:avLst/>
                <a:gdLst/>
                <a:ahLst/>
                <a:cxnLst/>
                <a:rect l="l" t="t" r="r" b="b"/>
                <a:pathLst>
                  <a:path w="267" h="1796" extrusionOk="0">
                    <a:moveTo>
                      <a:pt x="33" y="41"/>
                    </a:moveTo>
                    <a:cubicBezTo>
                      <a:pt x="175" y="624"/>
                      <a:pt x="159" y="1192"/>
                      <a:pt x="4" y="1769"/>
                    </a:cubicBezTo>
                    <a:cubicBezTo>
                      <a:pt x="0" y="1789"/>
                      <a:pt x="27" y="1795"/>
                      <a:pt x="37" y="1778"/>
                    </a:cubicBezTo>
                    <a:cubicBezTo>
                      <a:pt x="249" y="1223"/>
                      <a:pt x="266" y="594"/>
                      <a:pt x="78" y="31"/>
                    </a:cubicBezTo>
                    <a:cubicBezTo>
                      <a:pt x="71" y="1"/>
                      <a:pt x="27" y="11"/>
                      <a:pt x="33" y="4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5"/>
              <p:cNvSpPr/>
              <p:nvPr/>
            </p:nvSpPr>
            <p:spPr>
              <a:xfrm rot="-2333254">
                <a:off x="2079526" y="610364"/>
                <a:ext cx="127313" cy="135391"/>
              </a:xfrm>
              <a:custGeom>
                <a:avLst/>
                <a:gdLst/>
                <a:ahLst/>
                <a:cxnLst/>
                <a:rect l="l" t="t" r="r" b="b"/>
                <a:pathLst>
                  <a:path w="1324" h="1408" extrusionOk="0">
                    <a:moveTo>
                      <a:pt x="1280" y="11"/>
                    </a:moveTo>
                    <a:cubicBezTo>
                      <a:pt x="714" y="284"/>
                      <a:pt x="317" y="822"/>
                      <a:pt x="14" y="1357"/>
                    </a:cubicBezTo>
                    <a:cubicBezTo>
                      <a:pt x="1" y="1384"/>
                      <a:pt x="37" y="1407"/>
                      <a:pt x="54" y="1381"/>
                    </a:cubicBezTo>
                    <a:cubicBezTo>
                      <a:pt x="411" y="869"/>
                      <a:pt x="731" y="347"/>
                      <a:pt x="1300" y="45"/>
                    </a:cubicBezTo>
                    <a:cubicBezTo>
                      <a:pt x="1323" y="31"/>
                      <a:pt x="1303" y="1"/>
                      <a:pt x="1280" y="1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5"/>
              <p:cNvSpPr/>
              <p:nvPr/>
            </p:nvSpPr>
            <p:spPr>
              <a:xfrm rot="-2333254">
                <a:off x="1824198" y="678060"/>
                <a:ext cx="248088" cy="123467"/>
              </a:xfrm>
              <a:custGeom>
                <a:avLst/>
                <a:gdLst/>
                <a:ahLst/>
                <a:cxnLst/>
                <a:rect l="l" t="t" r="r" b="b"/>
                <a:pathLst>
                  <a:path w="2580" h="1284" extrusionOk="0">
                    <a:moveTo>
                      <a:pt x="2525" y="21"/>
                    </a:moveTo>
                    <a:cubicBezTo>
                      <a:pt x="1782" y="627"/>
                      <a:pt x="957" y="1008"/>
                      <a:pt x="31" y="1237"/>
                    </a:cubicBezTo>
                    <a:cubicBezTo>
                      <a:pt x="0" y="1244"/>
                      <a:pt x="14" y="1284"/>
                      <a:pt x="41" y="1281"/>
                    </a:cubicBezTo>
                    <a:cubicBezTo>
                      <a:pt x="987" y="1129"/>
                      <a:pt x="1845" y="684"/>
                      <a:pt x="2556" y="52"/>
                    </a:cubicBezTo>
                    <a:cubicBezTo>
                      <a:pt x="2579" y="32"/>
                      <a:pt x="2545" y="1"/>
                      <a:pt x="2525" y="2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5"/>
              <p:cNvSpPr/>
              <p:nvPr/>
            </p:nvSpPr>
            <p:spPr>
              <a:xfrm rot="-2333254">
                <a:off x="1755575" y="534525"/>
                <a:ext cx="156738" cy="185008"/>
              </a:xfrm>
              <a:custGeom>
                <a:avLst/>
                <a:gdLst/>
                <a:ahLst/>
                <a:cxnLst/>
                <a:rect l="l" t="t" r="r" b="b"/>
                <a:pathLst>
                  <a:path w="1630" h="1924" extrusionOk="0">
                    <a:moveTo>
                      <a:pt x="1623" y="1879"/>
                    </a:moveTo>
                    <a:cubicBezTo>
                      <a:pt x="1415" y="1075"/>
                      <a:pt x="879" y="247"/>
                      <a:pt x="37" y="8"/>
                    </a:cubicBezTo>
                    <a:cubicBezTo>
                      <a:pt x="7" y="0"/>
                      <a:pt x="1" y="41"/>
                      <a:pt x="24" y="51"/>
                    </a:cubicBezTo>
                    <a:cubicBezTo>
                      <a:pt x="832" y="364"/>
                      <a:pt x="1354" y="1071"/>
                      <a:pt x="1576" y="1893"/>
                    </a:cubicBezTo>
                    <a:cubicBezTo>
                      <a:pt x="1586" y="1923"/>
                      <a:pt x="1630" y="1910"/>
                      <a:pt x="1623" y="1879"/>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5"/>
              <p:cNvSpPr/>
              <p:nvPr/>
            </p:nvSpPr>
            <p:spPr>
              <a:xfrm rot="-2333254">
                <a:off x="1672882" y="781938"/>
                <a:ext cx="171065" cy="60580"/>
              </a:xfrm>
              <a:custGeom>
                <a:avLst/>
                <a:gdLst/>
                <a:ahLst/>
                <a:cxnLst/>
                <a:rect l="l" t="t" r="r" b="b"/>
                <a:pathLst>
                  <a:path w="1779" h="630" extrusionOk="0">
                    <a:moveTo>
                      <a:pt x="1734" y="17"/>
                    </a:moveTo>
                    <a:cubicBezTo>
                      <a:pt x="1317" y="401"/>
                      <a:pt x="583" y="573"/>
                      <a:pt x="24" y="529"/>
                    </a:cubicBezTo>
                    <a:cubicBezTo>
                      <a:pt x="1" y="526"/>
                      <a:pt x="1" y="560"/>
                      <a:pt x="24" y="563"/>
                    </a:cubicBezTo>
                    <a:cubicBezTo>
                      <a:pt x="603" y="630"/>
                      <a:pt x="1334" y="455"/>
                      <a:pt x="1761" y="44"/>
                    </a:cubicBezTo>
                    <a:cubicBezTo>
                      <a:pt x="1778" y="28"/>
                      <a:pt x="1751" y="1"/>
                      <a:pt x="1734" y="17"/>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5"/>
              <p:cNvSpPr/>
              <p:nvPr/>
            </p:nvSpPr>
            <p:spPr>
              <a:xfrm rot="-2333254">
                <a:off x="1943522" y="280192"/>
                <a:ext cx="63176" cy="320303"/>
              </a:xfrm>
              <a:custGeom>
                <a:avLst/>
                <a:gdLst/>
                <a:ahLst/>
                <a:cxnLst/>
                <a:rect l="l" t="t" r="r" b="b"/>
                <a:pathLst>
                  <a:path w="657" h="3331" extrusionOk="0">
                    <a:moveTo>
                      <a:pt x="654" y="3310"/>
                    </a:moveTo>
                    <a:cubicBezTo>
                      <a:pt x="657" y="2186"/>
                      <a:pt x="461" y="1075"/>
                      <a:pt x="48" y="25"/>
                    </a:cubicBezTo>
                    <a:cubicBezTo>
                      <a:pt x="41" y="1"/>
                      <a:pt x="1" y="11"/>
                      <a:pt x="7" y="35"/>
                    </a:cubicBezTo>
                    <a:cubicBezTo>
                      <a:pt x="385" y="1105"/>
                      <a:pt x="593" y="2176"/>
                      <a:pt x="623" y="3310"/>
                    </a:cubicBezTo>
                    <a:cubicBezTo>
                      <a:pt x="623" y="3330"/>
                      <a:pt x="654" y="3330"/>
                      <a:pt x="654" y="331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5"/>
              <p:cNvSpPr/>
              <p:nvPr/>
            </p:nvSpPr>
            <p:spPr>
              <a:xfrm rot="-2333254">
                <a:off x="1870286" y="373523"/>
                <a:ext cx="125967" cy="151353"/>
              </a:xfrm>
              <a:custGeom>
                <a:avLst/>
                <a:gdLst/>
                <a:ahLst/>
                <a:cxnLst/>
                <a:rect l="l" t="t" r="r" b="b"/>
                <a:pathLst>
                  <a:path w="1310" h="1574" extrusionOk="0">
                    <a:moveTo>
                      <a:pt x="1302" y="1553"/>
                    </a:moveTo>
                    <a:cubicBezTo>
                      <a:pt x="801" y="1109"/>
                      <a:pt x="387" y="580"/>
                      <a:pt x="33" y="15"/>
                    </a:cubicBezTo>
                    <a:cubicBezTo>
                      <a:pt x="23" y="1"/>
                      <a:pt x="0" y="15"/>
                      <a:pt x="10" y="28"/>
                    </a:cubicBezTo>
                    <a:cubicBezTo>
                      <a:pt x="316" y="613"/>
                      <a:pt x="780" y="1146"/>
                      <a:pt x="1289" y="1566"/>
                    </a:cubicBezTo>
                    <a:cubicBezTo>
                      <a:pt x="1296" y="1573"/>
                      <a:pt x="1310" y="1559"/>
                      <a:pt x="1302" y="1553"/>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5"/>
              <p:cNvSpPr/>
              <p:nvPr/>
            </p:nvSpPr>
            <p:spPr>
              <a:xfrm rot="-2333254">
                <a:off x="1899174" y="263645"/>
                <a:ext cx="25674" cy="144237"/>
              </a:xfrm>
              <a:custGeom>
                <a:avLst/>
                <a:gdLst/>
                <a:ahLst/>
                <a:cxnLst/>
                <a:rect l="l" t="t" r="r" b="b"/>
                <a:pathLst>
                  <a:path w="267" h="1500" extrusionOk="0">
                    <a:moveTo>
                      <a:pt x="51" y="1475"/>
                    </a:moveTo>
                    <a:cubicBezTo>
                      <a:pt x="195" y="1007"/>
                      <a:pt x="267" y="516"/>
                      <a:pt x="216" y="31"/>
                    </a:cubicBezTo>
                    <a:cubicBezTo>
                      <a:pt x="216" y="4"/>
                      <a:pt x="172" y="0"/>
                      <a:pt x="175" y="31"/>
                    </a:cubicBezTo>
                    <a:cubicBezTo>
                      <a:pt x="192" y="522"/>
                      <a:pt x="152" y="990"/>
                      <a:pt x="10" y="1462"/>
                    </a:cubicBezTo>
                    <a:cubicBezTo>
                      <a:pt x="1" y="1489"/>
                      <a:pt x="41" y="1499"/>
                      <a:pt x="51" y="1475"/>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5"/>
              <p:cNvSpPr/>
              <p:nvPr/>
            </p:nvSpPr>
            <p:spPr>
              <a:xfrm rot="-2333254">
                <a:off x="1783407" y="477991"/>
                <a:ext cx="30194" cy="147699"/>
              </a:xfrm>
              <a:custGeom>
                <a:avLst/>
                <a:gdLst/>
                <a:ahLst/>
                <a:cxnLst/>
                <a:rect l="l" t="t" r="r" b="b"/>
                <a:pathLst>
                  <a:path w="314" h="1536" extrusionOk="0">
                    <a:moveTo>
                      <a:pt x="303" y="1512"/>
                    </a:moveTo>
                    <a:cubicBezTo>
                      <a:pt x="314" y="997"/>
                      <a:pt x="233" y="492"/>
                      <a:pt x="34" y="17"/>
                    </a:cubicBezTo>
                    <a:cubicBezTo>
                      <a:pt x="28" y="0"/>
                      <a:pt x="0" y="7"/>
                      <a:pt x="7" y="24"/>
                    </a:cubicBezTo>
                    <a:cubicBezTo>
                      <a:pt x="179" y="509"/>
                      <a:pt x="273" y="997"/>
                      <a:pt x="270" y="1512"/>
                    </a:cubicBezTo>
                    <a:cubicBezTo>
                      <a:pt x="270" y="1535"/>
                      <a:pt x="303" y="1535"/>
                      <a:pt x="303" y="1512"/>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5"/>
              <p:cNvSpPr/>
              <p:nvPr/>
            </p:nvSpPr>
            <p:spPr>
              <a:xfrm rot="-2333254">
                <a:off x="1607231" y="696865"/>
                <a:ext cx="128275" cy="111832"/>
              </a:xfrm>
              <a:custGeom>
                <a:avLst/>
                <a:gdLst/>
                <a:ahLst/>
                <a:cxnLst/>
                <a:rect l="l" t="t" r="r" b="b"/>
                <a:pathLst>
                  <a:path w="1334" h="1163" extrusionOk="0">
                    <a:moveTo>
                      <a:pt x="1327" y="1135"/>
                    </a:moveTo>
                    <a:cubicBezTo>
                      <a:pt x="1054" y="597"/>
                      <a:pt x="609" y="176"/>
                      <a:pt x="23" y="7"/>
                    </a:cubicBezTo>
                    <a:cubicBezTo>
                      <a:pt x="7" y="0"/>
                      <a:pt x="0" y="24"/>
                      <a:pt x="17" y="31"/>
                    </a:cubicBezTo>
                    <a:cubicBezTo>
                      <a:pt x="559" y="253"/>
                      <a:pt x="1020" y="630"/>
                      <a:pt x="1306" y="1148"/>
                    </a:cubicBezTo>
                    <a:cubicBezTo>
                      <a:pt x="1313" y="1162"/>
                      <a:pt x="1333" y="1148"/>
                      <a:pt x="1327" y="1135"/>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98" name="Google Shape;3098;p45"/>
          <p:cNvGrpSpPr/>
          <p:nvPr/>
        </p:nvGrpSpPr>
        <p:grpSpPr>
          <a:xfrm>
            <a:off x="465628" y="2891099"/>
            <a:ext cx="3442876" cy="2684508"/>
            <a:chOff x="719993" y="2393869"/>
            <a:chExt cx="4170150" cy="3251584"/>
          </a:xfrm>
        </p:grpSpPr>
        <p:grpSp>
          <p:nvGrpSpPr>
            <p:cNvPr id="3099" name="Google Shape;3099;p45"/>
            <p:cNvGrpSpPr/>
            <p:nvPr/>
          </p:nvGrpSpPr>
          <p:grpSpPr>
            <a:xfrm rot="-580976">
              <a:off x="916283" y="2692649"/>
              <a:ext cx="3777571" cy="2654023"/>
              <a:chOff x="5005200" y="2340325"/>
              <a:chExt cx="3415975" cy="2399975"/>
            </a:xfrm>
          </p:grpSpPr>
          <p:sp>
            <p:nvSpPr>
              <p:cNvPr id="3100" name="Google Shape;3100;p45"/>
              <p:cNvSpPr/>
              <p:nvPr/>
            </p:nvSpPr>
            <p:spPr>
              <a:xfrm flipH="1">
                <a:off x="6547538" y="3615700"/>
                <a:ext cx="1614700" cy="1124600"/>
              </a:xfrm>
              <a:custGeom>
                <a:avLst/>
                <a:gdLst/>
                <a:ahLst/>
                <a:cxnLst/>
                <a:rect l="l" t="t" r="r" b="b"/>
                <a:pathLst>
                  <a:path w="64588" h="44984" extrusionOk="0">
                    <a:moveTo>
                      <a:pt x="8218" y="1"/>
                    </a:moveTo>
                    <a:cubicBezTo>
                      <a:pt x="7927" y="1"/>
                      <a:pt x="7635" y="7"/>
                      <a:pt x="7344" y="19"/>
                    </a:cubicBezTo>
                    <a:cubicBezTo>
                      <a:pt x="0" y="323"/>
                      <a:pt x="1846" y="8543"/>
                      <a:pt x="4864" y="12491"/>
                    </a:cubicBezTo>
                    <a:cubicBezTo>
                      <a:pt x="11663" y="21370"/>
                      <a:pt x="21187" y="27021"/>
                      <a:pt x="31063" y="31681"/>
                    </a:cubicBezTo>
                    <a:cubicBezTo>
                      <a:pt x="41718" y="36707"/>
                      <a:pt x="52240" y="41502"/>
                      <a:pt x="63533" y="44983"/>
                    </a:cubicBezTo>
                    <a:lnTo>
                      <a:pt x="64587" y="44411"/>
                    </a:lnTo>
                    <a:cubicBezTo>
                      <a:pt x="64323" y="42514"/>
                      <a:pt x="62914" y="41006"/>
                      <a:pt x="61568" y="39637"/>
                    </a:cubicBezTo>
                    <a:cubicBezTo>
                      <a:pt x="50702" y="28595"/>
                      <a:pt x="39698" y="17147"/>
                      <a:pt x="27489" y="7581"/>
                    </a:cubicBezTo>
                    <a:cubicBezTo>
                      <a:pt x="22145" y="3392"/>
                      <a:pt x="15167" y="1"/>
                      <a:pt x="8218" y="1"/>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5"/>
              <p:cNvSpPr/>
              <p:nvPr/>
            </p:nvSpPr>
            <p:spPr>
              <a:xfrm>
                <a:off x="5561975" y="2983175"/>
                <a:ext cx="1008925" cy="1652725"/>
              </a:xfrm>
              <a:custGeom>
                <a:avLst/>
                <a:gdLst/>
                <a:ahLst/>
                <a:cxnLst/>
                <a:rect l="l" t="t" r="r" b="b"/>
                <a:pathLst>
                  <a:path w="40357" h="66109" extrusionOk="0">
                    <a:moveTo>
                      <a:pt x="5910" y="0"/>
                    </a:moveTo>
                    <a:cubicBezTo>
                      <a:pt x="1367" y="0"/>
                      <a:pt x="0" y="6526"/>
                      <a:pt x="785" y="10677"/>
                    </a:cubicBezTo>
                    <a:cubicBezTo>
                      <a:pt x="2858" y="21669"/>
                      <a:pt x="8813" y="31003"/>
                      <a:pt x="15536" y="39611"/>
                    </a:cubicBezTo>
                    <a:cubicBezTo>
                      <a:pt x="22788" y="48896"/>
                      <a:pt x="30023" y="57914"/>
                      <a:pt x="38537" y="66108"/>
                    </a:cubicBezTo>
                    <a:lnTo>
                      <a:pt x="39741" y="66072"/>
                    </a:lnTo>
                    <a:cubicBezTo>
                      <a:pt x="40356" y="64256"/>
                      <a:pt x="39778" y="62275"/>
                      <a:pt x="39192" y="60450"/>
                    </a:cubicBezTo>
                    <a:cubicBezTo>
                      <a:pt x="34461" y="45696"/>
                      <a:pt x="29792" y="30518"/>
                      <a:pt x="23194" y="16480"/>
                    </a:cubicBezTo>
                    <a:cubicBezTo>
                      <a:pt x="20189" y="10075"/>
                      <a:pt x="15209" y="3651"/>
                      <a:pt x="8615" y="658"/>
                    </a:cubicBezTo>
                    <a:cubicBezTo>
                      <a:pt x="7611" y="203"/>
                      <a:pt x="6711" y="0"/>
                      <a:pt x="5910" y="0"/>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5"/>
              <p:cNvSpPr/>
              <p:nvPr/>
            </p:nvSpPr>
            <p:spPr>
              <a:xfrm>
                <a:off x="5080700" y="3615700"/>
                <a:ext cx="1614700" cy="1124600"/>
              </a:xfrm>
              <a:custGeom>
                <a:avLst/>
                <a:gdLst/>
                <a:ahLst/>
                <a:cxnLst/>
                <a:rect l="l" t="t" r="r" b="b"/>
                <a:pathLst>
                  <a:path w="64588" h="44984" extrusionOk="0">
                    <a:moveTo>
                      <a:pt x="8218" y="1"/>
                    </a:moveTo>
                    <a:cubicBezTo>
                      <a:pt x="7927" y="1"/>
                      <a:pt x="7635" y="7"/>
                      <a:pt x="7344" y="19"/>
                    </a:cubicBezTo>
                    <a:cubicBezTo>
                      <a:pt x="0" y="323"/>
                      <a:pt x="1846" y="8543"/>
                      <a:pt x="4864" y="12491"/>
                    </a:cubicBezTo>
                    <a:cubicBezTo>
                      <a:pt x="11663" y="21370"/>
                      <a:pt x="21187" y="27021"/>
                      <a:pt x="31063" y="31681"/>
                    </a:cubicBezTo>
                    <a:cubicBezTo>
                      <a:pt x="41718" y="36707"/>
                      <a:pt x="52240" y="41502"/>
                      <a:pt x="63533" y="44983"/>
                    </a:cubicBezTo>
                    <a:lnTo>
                      <a:pt x="64587" y="44411"/>
                    </a:lnTo>
                    <a:cubicBezTo>
                      <a:pt x="64323" y="42514"/>
                      <a:pt x="62914" y="41006"/>
                      <a:pt x="61568" y="39637"/>
                    </a:cubicBezTo>
                    <a:cubicBezTo>
                      <a:pt x="50702" y="28595"/>
                      <a:pt x="39698" y="17147"/>
                      <a:pt x="27489" y="7581"/>
                    </a:cubicBezTo>
                    <a:cubicBezTo>
                      <a:pt x="22145" y="3392"/>
                      <a:pt x="15167" y="1"/>
                      <a:pt x="8218" y="1"/>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5"/>
              <p:cNvSpPr/>
              <p:nvPr/>
            </p:nvSpPr>
            <p:spPr>
              <a:xfrm>
                <a:off x="6493075" y="3083750"/>
                <a:ext cx="1291275" cy="1448725"/>
              </a:xfrm>
              <a:custGeom>
                <a:avLst/>
                <a:gdLst/>
                <a:ahLst/>
                <a:cxnLst/>
                <a:rect l="l" t="t" r="r" b="b"/>
                <a:pathLst>
                  <a:path w="51651" h="57949" extrusionOk="0">
                    <a:moveTo>
                      <a:pt x="45981" y="0"/>
                    </a:moveTo>
                    <a:cubicBezTo>
                      <a:pt x="45475" y="0"/>
                      <a:pt x="44923" y="62"/>
                      <a:pt x="44324" y="193"/>
                    </a:cubicBezTo>
                    <a:cubicBezTo>
                      <a:pt x="37251" y="1740"/>
                      <a:pt x="31038" y="6984"/>
                      <a:pt x="26759" y="12619"/>
                    </a:cubicBezTo>
                    <a:cubicBezTo>
                      <a:pt x="17381" y="24973"/>
                      <a:pt x="9643" y="38839"/>
                      <a:pt x="1932" y="52277"/>
                    </a:cubicBezTo>
                    <a:cubicBezTo>
                      <a:pt x="980" y="53940"/>
                      <a:pt x="1" y="55756"/>
                      <a:pt x="226" y="57661"/>
                    </a:cubicBezTo>
                    <a:lnTo>
                      <a:pt x="1389" y="57948"/>
                    </a:lnTo>
                    <a:cubicBezTo>
                      <a:pt x="11429" y="51715"/>
                      <a:pt x="20390" y="44408"/>
                      <a:pt x="29421" y="36838"/>
                    </a:cubicBezTo>
                    <a:cubicBezTo>
                      <a:pt x="37790" y="29825"/>
                      <a:pt x="45568" y="21941"/>
                      <a:pt x="49890" y="11627"/>
                    </a:cubicBezTo>
                    <a:cubicBezTo>
                      <a:pt x="51651" y="7423"/>
                      <a:pt x="51544" y="0"/>
                      <a:pt x="45981" y="0"/>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5"/>
              <p:cNvSpPr/>
              <p:nvPr/>
            </p:nvSpPr>
            <p:spPr>
              <a:xfrm>
                <a:off x="6046500" y="2615550"/>
                <a:ext cx="634350" cy="1820025"/>
              </a:xfrm>
              <a:custGeom>
                <a:avLst/>
                <a:gdLst/>
                <a:ahLst/>
                <a:cxnLst/>
                <a:rect l="l" t="t" r="r" b="b"/>
                <a:pathLst>
                  <a:path w="25374" h="72801" extrusionOk="0">
                    <a:moveTo>
                      <a:pt x="7298" y="1"/>
                    </a:moveTo>
                    <a:cubicBezTo>
                      <a:pt x="5563" y="1"/>
                      <a:pt x="3959" y="941"/>
                      <a:pt x="2891" y="3392"/>
                    </a:cubicBezTo>
                    <a:cubicBezTo>
                      <a:pt x="1" y="10029"/>
                      <a:pt x="613" y="18137"/>
                      <a:pt x="2673" y="24906"/>
                    </a:cubicBezTo>
                    <a:cubicBezTo>
                      <a:pt x="7186" y="39747"/>
                      <a:pt x="13892" y="54141"/>
                      <a:pt x="20267" y="68261"/>
                    </a:cubicBezTo>
                    <a:cubicBezTo>
                      <a:pt x="21055" y="70007"/>
                      <a:pt x="21954" y="71865"/>
                      <a:pt x="23628" y="72801"/>
                    </a:cubicBezTo>
                    <a:lnTo>
                      <a:pt x="24543" y="72020"/>
                    </a:lnTo>
                    <a:cubicBezTo>
                      <a:pt x="25374" y="60235"/>
                      <a:pt x="24699" y="48692"/>
                      <a:pt x="23858" y="36939"/>
                    </a:cubicBezTo>
                    <a:cubicBezTo>
                      <a:pt x="23078" y="26047"/>
                      <a:pt x="21247" y="15128"/>
                      <a:pt x="15417" y="5582"/>
                    </a:cubicBezTo>
                    <a:cubicBezTo>
                      <a:pt x="13769" y="2881"/>
                      <a:pt x="10334" y="1"/>
                      <a:pt x="7298" y="1"/>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5"/>
              <p:cNvSpPr/>
              <p:nvPr/>
            </p:nvSpPr>
            <p:spPr>
              <a:xfrm>
                <a:off x="6753250" y="2648100"/>
                <a:ext cx="634325" cy="1819975"/>
              </a:xfrm>
              <a:custGeom>
                <a:avLst/>
                <a:gdLst/>
                <a:ahLst/>
                <a:cxnLst/>
                <a:rect l="l" t="t" r="r" b="b"/>
                <a:pathLst>
                  <a:path w="25373" h="72799" extrusionOk="0">
                    <a:moveTo>
                      <a:pt x="18073" y="1"/>
                    </a:moveTo>
                    <a:cubicBezTo>
                      <a:pt x="15037" y="1"/>
                      <a:pt x="11601" y="2882"/>
                      <a:pt x="9953" y="5582"/>
                    </a:cubicBezTo>
                    <a:cubicBezTo>
                      <a:pt x="4127" y="15125"/>
                      <a:pt x="2291" y="26048"/>
                      <a:pt x="1514" y="36940"/>
                    </a:cubicBezTo>
                    <a:cubicBezTo>
                      <a:pt x="672" y="48692"/>
                      <a:pt x="0" y="60236"/>
                      <a:pt x="826" y="72021"/>
                    </a:cubicBezTo>
                    <a:lnTo>
                      <a:pt x="1746" y="72798"/>
                    </a:lnTo>
                    <a:cubicBezTo>
                      <a:pt x="3419" y="71866"/>
                      <a:pt x="4315" y="70008"/>
                      <a:pt x="5106" y="68262"/>
                    </a:cubicBezTo>
                    <a:cubicBezTo>
                      <a:pt x="11481" y="54142"/>
                      <a:pt x="18184" y="39744"/>
                      <a:pt x="22701" y="24907"/>
                    </a:cubicBezTo>
                    <a:cubicBezTo>
                      <a:pt x="24758" y="18138"/>
                      <a:pt x="25373" y="10030"/>
                      <a:pt x="22479" y="3390"/>
                    </a:cubicBezTo>
                    <a:cubicBezTo>
                      <a:pt x="21412" y="940"/>
                      <a:pt x="19808" y="1"/>
                      <a:pt x="18073" y="1"/>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5"/>
              <p:cNvSpPr/>
              <p:nvPr/>
            </p:nvSpPr>
            <p:spPr>
              <a:xfrm>
                <a:off x="6425550" y="2340325"/>
                <a:ext cx="585875" cy="2111300"/>
              </a:xfrm>
              <a:custGeom>
                <a:avLst/>
                <a:gdLst/>
                <a:ahLst/>
                <a:cxnLst/>
                <a:rect l="l" t="t" r="r" b="b"/>
                <a:pathLst>
                  <a:path w="23435" h="84452" extrusionOk="0">
                    <a:moveTo>
                      <a:pt x="12239" y="1"/>
                    </a:moveTo>
                    <a:cubicBezTo>
                      <a:pt x="8433" y="1"/>
                      <a:pt x="4865" y="4719"/>
                      <a:pt x="3694" y="8555"/>
                    </a:cubicBezTo>
                    <a:cubicBezTo>
                      <a:pt x="0" y="20644"/>
                      <a:pt x="1065" y="33115"/>
                      <a:pt x="3277" y="45260"/>
                    </a:cubicBezTo>
                    <a:cubicBezTo>
                      <a:pt x="5665" y="58361"/>
                      <a:pt x="8174" y="71188"/>
                      <a:pt x="12400" y="83859"/>
                    </a:cubicBezTo>
                    <a:lnTo>
                      <a:pt x="13624" y="84451"/>
                    </a:lnTo>
                    <a:cubicBezTo>
                      <a:pt x="15191" y="82957"/>
                      <a:pt x="15651" y="80672"/>
                      <a:pt x="16025" y="78536"/>
                    </a:cubicBezTo>
                    <a:cubicBezTo>
                      <a:pt x="19030" y="61284"/>
                      <a:pt x="22317" y="43639"/>
                      <a:pt x="23085" y="26124"/>
                    </a:cubicBezTo>
                    <a:cubicBezTo>
                      <a:pt x="23435" y="18135"/>
                      <a:pt x="21824" y="9088"/>
                      <a:pt x="16788" y="2632"/>
                    </a:cubicBezTo>
                    <a:cubicBezTo>
                      <a:pt x="15326" y="758"/>
                      <a:pt x="13763" y="1"/>
                      <a:pt x="12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5"/>
              <p:cNvSpPr/>
              <p:nvPr/>
            </p:nvSpPr>
            <p:spPr>
              <a:xfrm>
                <a:off x="5923075" y="2846125"/>
                <a:ext cx="852675" cy="1606400"/>
              </a:xfrm>
              <a:custGeom>
                <a:avLst/>
                <a:gdLst/>
                <a:ahLst/>
                <a:cxnLst/>
                <a:rect l="l" t="t" r="r" b="b"/>
                <a:pathLst>
                  <a:path w="34107" h="64256" extrusionOk="0">
                    <a:moveTo>
                      <a:pt x="5660" y="1"/>
                    </a:moveTo>
                    <a:cubicBezTo>
                      <a:pt x="1618" y="1"/>
                      <a:pt x="1" y="5846"/>
                      <a:pt x="454" y="9701"/>
                    </a:cubicBezTo>
                    <a:cubicBezTo>
                      <a:pt x="1681" y="20157"/>
                      <a:pt x="6664" y="29310"/>
                      <a:pt x="12411" y="37831"/>
                    </a:cubicBezTo>
                    <a:cubicBezTo>
                      <a:pt x="18614" y="47024"/>
                      <a:pt x="24821" y="55962"/>
                      <a:pt x="32281" y="64213"/>
                    </a:cubicBezTo>
                    <a:lnTo>
                      <a:pt x="33409" y="64256"/>
                    </a:lnTo>
                    <a:cubicBezTo>
                      <a:pt x="34106" y="62592"/>
                      <a:pt x="33693" y="60694"/>
                      <a:pt x="33264" y="58942"/>
                    </a:cubicBezTo>
                    <a:cubicBezTo>
                      <a:pt x="29784" y="44782"/>
                      <a:pt x="26392" y="30226"/>
                      <a:pt x="21114" y="16613"/>
                    </a:cubicBezTo>
                    <a:cubicBezTo>
                      <a:pt x="18710" y="10406"/>
                      <a:pt x="14455" y="4043"/>
                      <a:pt x="8456" y="806"/>
                    </a:cubicBezTo>
                    <a:cubicBezTo>
                      <a:pt x="7420" y="247"/>
                      <a:pt x="6489" y="1"/>
                      <a:pt x="56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5"/>
              <p:cNvSpPr/>
              <p:nvPr/>
            </p:nvSpPr>
            <p:spPr>
              <a:xfrm>
                <a:off x="5378750" y="3249700"/>
                <a:ext cx="1379550" cy="1213175"/>
              </a:xfrm>
              <a:custGeom>
                <a:avLst/>
                <a:gdLst/>
                <a:ahLst/>
                <a:cxnLst/>
                <a:rect l="l" t="t" r="r" b="b"/>
                <a:pathLst>
                  <a:path w="55182" h="48527" extrusionOk="0">
                    <a:moveTo>
                      <a:pt x="6165" y="1"/>
                    </a:moveTo>
                    <a:cubicBezTo>
                      <a:pt x="1" y="1"/>
                      <a:pt x="804" y="7495"/>
                      <a:pt x="3087" y="11394"/>
                    </a:cubicBezTo>
                    <a:cubicBezTo>
                      <a:pt x="8412" y="20475"/>
                      <a:pt x="16652" y="26853"/>
                      <a:pt x="25339" y="32349"/>
                    </a:cubicBezTo>
                    <a:cubicBezTo>
                      <a:pt x="34710" y="38275"/>
                      <a:pt x="43985" y="43969"/>
                      <a:pt x="54130" y="48526"/>
                    </a:cubicBezTo>
                    <a:lnTo>
                      <a:pt x="55182" y="48113"/>
                    </a:lnTo>
                    <a:cubicBezTo>
                      <a:pt x="55156" y="46310"/>
                      <a:pt x="54011" y="44737"/>
                      <a:pt x="52914" y="43305"/>
                    </a:cubicBezTo>
                    <a:cubicBezTo>
                      <a:pt x="44041" y="31734"/>
                      <a:pt x="35083" y="19770"/>
                      <a:pt x="24786" y="9421"/>
                    </a:cubicBezTo>
                    <a:cubicBezTo>
                      <a:pt x="20087" y="4702"/>
                      <a:pt x="13639" y="589"/>
                      <a:pt x="6844" y="29"/>
                    </a:cubicBezTo>
                    <a:cubicBezTo>
                      <a:pt x="6609" y="10"/>
                      <a:pt x="6383" y="1"/>
                      <a:pt x="6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5"/>
              <p:cNvSpPr/>
              <p:nvPr/>
            </p:nvSpPr>
            <p:spPr>
              <a:xfrm>
                <a:off x="5005200" y="3807700"/>
                <a:ext cx="1753100" cy="664900"/>
              </a:xfrm>
              <a:custGeom>
                <a:avLst/>
                <a:gdLst/>
                <a:ahLst/>
                <a:cxnLst/>
                <a:rect l="l" t="t" r="r" b="b"/>
                <a:pathLst>
                  <a:path w="70124" h="26596" extrusionOk="0">
                    <a:moveTo>
                      <a:pt x="14024" y="1"/>
                    </a:moveTo>
                    <a:cubicBezTo>
                      <a:pt x="11461" y="1"/>
                      <a:pt x="8926" y="357"/>
                      <a:pt x="6545" y="1177"/>
                    </a:cubicBezTo>
                    <a:cubicBezTo>
                      <a:pt x="1" y="3433"/>
                      <a:pt x="3880" y="10347"/>
                      <a:pt x="7666" y="13092"/>
                    </a:cubicBezTo>
                    <a:cubicBezTo>
                      <a:pt x="16191" y="19272"/>
                      <a:pt x="26299" y="21802"/>
                      <a:pt x="36461" y="23346"/>
                    </a:cubicBezTo>
                    <a:cubicBezTo>
                      <a:pt x="47426" y="25005"/>
                      <a:pt x="58206" y="26497"/>
                      <a:pt x="69327" y="26596"/>
                    </a:cubicBezTo>
                    <a:lnTo>
                      <a:pt x="70124" y="25793"/>
                    </a:lnTo>
                    <a:cubicBezTo>
                      <a:pt x="69373" y="24152"/>
                      <a:pt x="67697" y="23174"/>
                      <a:pt x="66116" y="22304"/>
                    </a:cubicBezTo>
                    <a:cubicBezTo>
                      <a:pt x="53342" y="15271"/>
                      <a:pt x="40333" y="7910"/>
                      <a:pt x="26746" y="2569"/>
                    </a:cubicBezTo>
                    <a:cubicBezTo>
                      <a:pt x="22840" y="1036"/>
                      <a:pt x="18392" y="1"/>
                      <a:pt x="140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5"/>
              <p:cNvSpPr/>
              <p:nvPr/>
            </p:nvSpPr>
            <p:spPr>
              <a:xfrm>
                <a:off x="6650650" y="2846125"/>
                <a:ext cx="852675" cy="1606400"/>
              </a:xfrm>
              <a:custGeom>
                <a:avLst/>
                <a:gdLst/>
                <a:ahLst/>
                <a:cxnLst/>
                <a:rect l="l" t="t" r="r" b="b"/>
                <a:pathLst>
                  <a:path w="34107" h="64256" extrusionOk="0">
                    <a:moveTo>
                      <a:pt x="28447" y="1"/>
                    </a:moveTo>
                    <a:cubicBezTo>
                      <a:pt x="27618" y="1"/>
                      <a:pt x="26687" y="247"/>
                      <a:pt x="25651" y="806"/>
                    </a:cubicBezTo>
                    <a:cubicBezTo>
                      <a:pt x="19652" y="4043"/>
                      <a:pt x="15397" y="10406"/>
                      <a:pt x="12993" y="16613"/>
                    </a:cubicBezTo>
                    <a:cubicBezTo>
                      <a:pt x="7718" y="30226"/>
                      <a:pt x="4322" y="44782"/>
                      <a:pt x="843" y="58942"/>
                    </a:cubicBezTo>
                    <a:cubicBezTo>
                      <a:pt x="414" y="60694"/>
                      <a:pt x="0" y="62592"/>
                      <a:pt x="698" y="64256"/>
                    </a:cubicBezTo>
                    <a:lnTo>
                      <a:pt x="1826" y="64213"/>
                    </a:lnTo>
                    <a:cubicBezTo>
                      <a:pt x="9286" y="55962"/>
                      <a:pt x="15493" y="47024"/>
                      <a:pt x="21696" y="37831"/>
                    </a:cubicBezTo>
                    <a:cubicBezTo>
                      <a:pt x="27443" y="29310"/>
                      <a:pt x="32426" y="20157"/>
                      <a:pt x="33656" y="9701"/>
                    </a:cubicBezTo>
                    <a:cubicBezTo>
                      <a:pt x="34107" y="5846"/>
                      <a:pt x="32489" y="1"/>
                      <a:pt x="284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5"/>
              <p:cNvSpPr/>
              <p:nvPr/>
            </p:nvSpPr>
            <p:spPr>
              <a:xfrm>
                <a:off x="6668100" y="3249700"/>
                <a:ext cx="1379550" cy="1213175"/>
              </a:xfrm>
              <a:custGeom>
                <a:avLst/>
                <a:gdLst/>
                <a:ahLst/>
                <a:cxnLst/>
                <a:rect l="l" t="t" r="r" b="b"/>
                <a:pathLst>
                  <a:path w="55182" h="48527" extrusionOk="0">
                    <a:moveTo>
                      <a:pt x="49016" y="1"/>
                    </a:moveTo>
                    <a:cubicBezTo>
                      <a:pt x="48799" y="1"/>
                      <a:pt x="48573" y="10"/>
                      <a:pt x="48338" y="29"/>
                    </a:cubicBezTo>
                    <a:cubicBezTo>
                      <a:pt x="41543" y="589"/>
                      <a:pt x="35095" y="4702"/>
                      <a:pt x="30396" y="9421"/>
                    </a:cubicBezTo>
                    <a:cubicBezTo>
                      <a:pt x="20098" y="19770"/>
                      <a:pt x="11141" y="31734"/>
                      <a:pt x="2268" y="43305"/>
                    </a:cubicBezTo>
                    <a:cubicBezTo>
                      <a:pt x="1171" y="44737"/>
                      <a:pt x="30" y="46310"/>
                      <a:pt x="0" y="48113"/>
                    </a:cubicBezTo>
                    <a:lnTo>
                      <a:pt x="1052" y="48526"/>
                    </a:lnTo>
                    <a:cubicBezTo>
                      <a:pt x="11196" y="43969"/>
                      <a:pt x="20472" y="38275"/>
                      <a:pt x="29843" y="32349"/>
                    </a:cubicBezTo>
                    <a:cubicBezTo>
                      <a:pt x="38530" y="26853"/>
                      <a:pt x="46770" y="20475"/>
                      <a:pt x="52095" y="11394"/>
                    </a:cubicBezTo>
                    <a:cubicBezTo>
                      <a:pt x="54381" y="7495"/>
                      <a:pt x="55181" y="1"/>
                      <a:pt x="490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5"/>
              <p:cNvSpPr/>
              <p:nvPr/>
            </p:nvSpPr>
            <p:spPr>
              <a:xfrm>
                <a:off x="6668100" y="3807700"/>
                <a:ext cx="1753075" cy="664900"/>
              </a:xfrm>
              <a:custGeom>
                <a:avLst/>
                <a:gdLst/>
                <a:ahLst/>
                <a:cxnLst/>
                <a:rect l="l" t="t" r="r" b="b"/>
                <a:pathLst>
                  <a:path w="70123" h="26596" extrusionOk="0">
                    <a:moveTo>
                      <a:pt x="56100" y="1"/>
                    </a:moveTo>
                    <a:cubicBezTo>
                      <a:pt x="51732" y="1"/>
                      <a:pt x="47284" y="1036"/>
                      <a:pt x="43377" y="2569"/>
                    </a:cubicBezTo>
                    <a:cubicBezTo>
                      <a:pt x="29791" y="7910"/>
                      <a:pt x="16782" y="15271"/>
                      <a:pt x="4008" y="22304"/>
                    </a:cubicBezTo>
                    <a:cubicBezTo>
                      <a:pt x="2427" y="23174"/>
                      <a:pt x="751" y="24152"/>
                      <a:pt x="0" y="25793"/>
                    </a:cubicBezTo>
                    <a:lnTo>
                      <a:pt x="797" y="26596"/>
                    </a:lnTo>
                    <a:cubicBezTo>
                      <a:pt x="11918" y="26497"/>
                      <a:pt x="22697" y="25005"/>
                      <a:pt x="33663" y="23346"/>
                    </a:cubicBezTo>
                    <a:cubicBezTo>
                      <a:pt x="43824" y="21802"/>
                      <a:pt x="53933" y="19272"/>
                      <a:pt x="62458" y="13092"/>
                    </a:cubicBezTo>
                    <a:cubicBezTo>
                      <a:pt x="66244" y="10347"/>
                      <a:pt x="70122" y="3433"/>
                      <a:pt x="63579" y="1177"/>
                    </a:cubicBezTo>
                    <a:cubicBezTo>
                      <a:pt x="61197" y="357"/>
                      <a:pt x="58663" y="1"/>
                      <a:pt x="561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3" name="Google Shape;3113;p45"/>
            <p:cNvGrpSpPr/>
            <p:nvPr/>
          </p:nvGrpSpPr>
          <p:grpSpPr>
            <a:xfrm>
              <a:off x="1861570" y="2764931"/>
              <a:ext cx="1728242" cy="2378560"/>
              <a:chOff x="3677070" y="2764931"/>
              <a:chExt cx="1728242" cy="2378560"/>
            </a:xfrm>
          </p:grpSpPr>
          <p:sp>
            <p:nvSpPr>
              <p:cNvPr id="3114" name="Google Shape;3114;p45"/>
              <p:cNvSpPr/>
              <p:nvPr/>
            </p:nvSpPr>
            <p:spPr>
              <a:xfrm>
                <a:off x="3677070" y="3387609"/>
                <a:ext cx="1728242" cy="606522"/>
              </a:xfrm>
              <a:custGeom>
                <a:avLst/>
                <a:gdLst/>
                <a:ahLst/>
                <a:cxnLst/>
                <a:rect l="l" t="t" r="r" b="b"/>
                <a:pathLst>
                  <a:path w="80693" h="28319" extrusionOk="0">
                    <a:moveTo>
                      <a:pt x="67876" y="0"/>
                    </a:moveTo>
                    <a:cubicBezTo>
                      <a:pt x="61051" y="0"/>
                      <a:pt x="51190" y="1174"/>
                      <a:pt x="38343" y="4544"/>
                    </a:cubicBezTo>
                    <a:cubicBezTo>
                      <a:pt x="12063" y="11435"/>
                      <a:pt x="0" y="23929"/>
                      <a:pt x="2153" y="27230"/>
                    </a:cubicBezTo>
                    <a:cubicBezTo>
                      <a:pt x="2638" y="27975"/>
                      <a:pt x="3561" y="28318"/>
                      <a:pt x="4972" y="28318"/>
                    </a:cubicBezTo>
                    <a:cubicBezTo>
                      <a:pt x="9823" y="28318"/>
                      <a:pt x="20448" y="24256"/>
                      <a:pt x="38915" y="18472"/>
                    </a:cubicBezTo>
                    <a:cubicBezTo>
                      <a:pt x="62751" y="11005"/>
                      <a:pt x="80693" y="7192"/>
                      <a:pt x="79267" y="2677"/>
                    </a:cubicBezTo>
                    <a:cubicBezTo>
                      <a:pt x="78826" y="1282"/>
                      <a:pt x="75010" y="0"/>
                      <a:pt x="67876" y="0"/>
                    </a:cubicBezTo>
                    <a:close/>
                  </a:path>
                </a:pathLst>
              </a:custGeom>
              <a:solidFill>
                <a:srgbClr val="230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5" name="Google Shape;3115;p45"/>
              <p:cNvGrpSpPr/>
              <p:nvPr/>
            </p:nvGrpSpPr>
            <p:grpSpPr>
              <a:xfrm>
                <a:off x="3916993" y="3145396"/>
                <a:ext cx="1393230" cy="1998095"/>
                <a:chOff x="3916993" y="3145396"/>
                <a:chExt cx="1393230" cy="1998095"/>
              </a:xfrm>
            </p:grpSpPr>
            <p:grpSp>
              <p:nvGrpSpPr>
                <p:cNvPr id="3116" name="Google Shape;3116;p45"/>
                <p:cNvGrpSpPr/>
                <p:nvPr/>
              </p:nvGrpSpPr>
              <p:grpSpPr>
                <a:xfrm>
                  <a:off x="3944215" y="4265201"/>
                  <a:ext cx="1301713" cy="878289"/>
                  <a:chOff x="3944215" y="4265201"/>
                  <a:chExt cx="1301713" cy="878289"/>
                </a:xfrm>
              </p:grpSpPr>
              <p:sp>
                <p:nvSpPr>
                  <p:cNvPr id="3117" name="Google Shape;3117;p45"/>
                  <p:cNvSpPr/>
                  <p:nvPr/>
                </p:nvSpPr>
                <p:spPr>
                  <a:xfrm>
                    <a:off x="4274029" y="5023325"/>
                    <a:ext cx="236" cy="1306"/>
                  </a:xfrm>
                  <a:custGeom>
                    <a:avLst/>
                    <a:gdLst/>
                    <a:ahLst/>
                    <a:cxnLst/>
                    <a:rect l="l" t="t" r="r" b="b"/>
                    <a:pathLst>
                      <a:path w="11" h="61" extrusionOk="0">
                        <a:moveTo>
                          <a:pt x="0" y="1"/>
                        </a:moveTo>
                        <a:cubicBezTo>
                          <a:pt x="7" y="40"/>
                          <a:pt x="11" y="61"/>
                          <a:pt x="11" y="61"/>
                        </a:cubicBezTo>
                        <a:cubicBezTo>
                          <a:pt x="11" y="43"/>
                          <a:pt x="7" y="25"/>
                          <a:pt x="0" y="1"/>
                        </a:cubicBezTo>
                        <a:close/>
                      </a:path>
                    </a:pathLst>
                  </a:custGeom>
                  <a:solidFill>
                    <a:srgbClr val="5F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5"/>
                  <p:cNvSpPr/>
                  <p:nvPr/>
                </p:nvSpPr>
                <p:spPr>
                  <a:xfrm>
                    <a:off x="3944215" y="4265201"/>
                    <a:ext cx="1301713" cy="878289"/>
                  </a:xfrm>
                  <a:custGeom>
                    <a:avLst/>
                    <a:gdLst/>
                    <a:ahLst/>
                    <a:cxnLst/>
                    <a:rect l="l" t="t" r="r" b="b"/>
                    <a:pathLst>
                      <a:path w="60778" h="41008" extrusionOk="0">
                        <a:moveTo>
                          <a:pt x="25296" y="1"/>
                        </a:moveTo>
                        <a:cubicBezTo>
                          <a:pt x="14556" y="1"/>
                          <a:pt x="5482" y="1062"/>
                          <a:pt x="5482" y="4208"/>
                        </a:cubicBezTo>
                        <a:cubicBezTo>
                          <a:pt x="5482" y="11819"/>
                          <a:pt x="0" y="41008"/>
                          <a:pt x="0" y="41008"/>
                        </a:cubicBezTo>
                        <a:lnTo>
                          <a:pt x="59910" y="41008"/>
                        </a:lnTo>
                        <a:cubicBezTo>
                          <a:pt x="60428" y="36188"/>
                          <a:pt x="60760" y="18177"/>
                          <a:pt x="60771" y="13090"/>
                        </a:cubicBezTo>
                        <a:cubicBezTo>
                          <a:pt x="60778" y="11405"/>
                          <a:pt x="60746" y="9838"/>
                          <a:pt x="60679" y="8469"/>
                        </a:cubicBezTo>
                        <a:cubicBezTo>
                          <a:pt x="60679" y="8461"/>
                          <a:pt x="60675" y="8454"/>
                          <a:pt x="60675" y="8451"/>
                        </a:cubicBezTo>
                        <a:cubicBezTo>
                          <a:pt x="60552" y="6008"/>
                          <a:pt x="60305" y="4193"/>
                          <a:pt x="59910" y="3491"/>
                        </a:cubicBezTo>
                        <a:cubicBezTo>
                          <a:pt x="59151" y="2140"/>
                          <a:pt x="40545" y="1"/>
                          <a:pt x="25296"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5"/>
                  <p:cNvSpPr/>
                  <p:nvPr/>
                </p:nvSpPr>
                <p:spPr>
                  <a:xfrm>
                    <a:off x="3944215" y="4318317"/>
                    <a:ext cx="1301649" cy="825173"/>
                  </a:xfrm>
                  <a:custGeom>
                    <a:avLst/>
                    <a:gdLst/>
                    <a:ahLst/>
                    <a:cxnLst/>
                    <a:rect l="l" t="t" r="r" b="b"/>
                    <a:pathLst>
                      <a:path w="60775" h="38528" extrusionOk="0">
                        <a:moveTo>
                          <a:pt x="8434" y="19739"/>
                        </a:moveTo>
                        <a:cubicBezTo>
                          <a:pt x="8452" y="19739"/>
                          <a:pt x="8469" y="19743"/>
                          <a:pt x="8483" y="19746"/>
                        </a:cubicBezTo>
                        <a:cubicBezTo>
                          <a:pt x="8836" y="19817"/>
                          <a:pt x="8974" y="20597"/>
                          <a:pt x="8794" y="21491"/>
                        </a:cubicBezTo>
                        <a:cubicBezTo>
                          <a:pt x="8625" y="22341"/>
                          <a:pt x="8225" y="22987"/>
                          <a:pt x="7887" y="22987"/>
                        </a:cubicBezTo>
                        <a:cubicBezTo>
                          <a:pt x="7869" y="22987"/>
                          <a:pt x="7854" y="22987"/>
                          <a:pt x="7837" y="22983"/>
                        </a:cubicBezTo>
                        <a:cubicBezTo>
                          <a:pt x="7487" y="22913"/>
                          <a:pt x="7346" y="22133"/>
                          <a:pt x="7526" y="21236"/>
                        </a:cubicBezTo>
                        <a:cubicBezTo>
                          <a:pt x="7696" y="20385"/>
                          <a:pt x="8095" y="19739"/>
                          <a:pt x="8434" y="19739"/>
                        </a:cubicBezTo>
                        <a:close/>
                        <a:moveTo>
                          <a:pt x="11703" y="24826"/>
                        </a:moveTo>
                        <a:cubicBezTo>
                          <a:pt x="12059" y="24826"/>
                          <a:pt x="12349" y="25568"/>
                          <a:pt x="12349" y="26478"/>
                        </a:cubicBezTo>
                        <a:cubicBezTo>
                          <a:pt x="12349" y="27389"/>
                          <a:pt x="12059" y="28131"/>
                          <a:pt x="11703" y="28131"/>
                        </a:cubicBezTo>
                        <a:cubicBezTo>
                          <a:pt x="11346" y="28131"/>
                          <a:pt x="11057" y="27389"/>
                          <a:pt x="11057" y="26478"/>
                        </a:cubicBezTo>
                        <a:cubicBezTo>
                          <a:pt x="11057" y="25568"/>
                          <a:pt x="11346" y="24826"/>
                          <a:pt x="11703" y="24826"/>
                        </a:cubicBezTo>
                        <a:close/>
                        <a:moveTo>
                          <a:pt x="7265" y="31926"/>
                        </a:moveTo>
                        <a:cubicBezTo>
                          <a:pt x="7282" y="31926"/>
                          <a:pt x="7297" y="31929"/>
                          <a:pt x="7315" y="31933"/>
                        </a:cubicBezTo>
                        <a:cubicBezTo>
                          <a:pt x="7664" y="32004"/>
                          <a:pt x="7805" y="32784"/>
                          <a:pt x="7626" y="33677"/>
                        </a:cubicBezTo>
                        <a:cubicBezTo>
                          <a:pt x="7456" y="34528"/>
                          <a:pt x="7057" y="35174"/>
                          <a:pt x="6718" y="35174"/>
                        </a:cubicBezTo>
                        <a:cubicBezTo>
                          <a:pt x="6700" y="35174"/>
                          <a:pt x="6683" y="35174"/>
                          <a:pt x="6665" y="35170"/>
                        </a:cubicBezTo>
                        <a:cubicBezTo>
                          <a:pt x="6316" y="35100"/>
                          <a:pt x="6178" y="34319"/>
                          <a:pt x="6358" y="33423"/>
                        </a:cubicBezTo>
                        <a:cubicBezTo>
                          <a:pt x="6527" y="32572"/>
                          <a:pt x="6922" y="31926"/>
                          <a:pt x="7265" y="31926"/>
                        </a:cubicBezTo>
                        <a:close/>
                        <a:moveTo>
                          <a:pt x="42957" y="1"/>
                        </a:moveTo>
                        <a:cubicBezTo>
                          <a:pt x="42957" y="2"/>
                          <a:pt x="43034" y="5215"/>
                          <a:pt x="41188" y="7909"/>
                        </a:cubicBezTo>
                        <a:cubicBezTo>
                          <a:pt x="40542" y="8848"/>
                          <a:pt x="39666" y="9480"/>
                          <a:pt x="38470" y="9480"/>
                        </a:cubicBezTo>
                        <a:lnTo>
                          <a:pt x="38364" y="9480"/>
                        </a:lnTo>
                        <a:cubicBezTo>
                          <a:pt x="34611" y="9363"/>
                          <a:pt x="33468" y="4297"/>
                          <a:pt x="33157" y="2194"/>
                        </a:cubicBezTo>
                        <a:cubicBezTo>
                          <a:pt x="33075" y="1639"/>
                          <a:pt x="33047" y="1293"/>
                          <a:pt x="33047" y="1293"/>
                        </a:cubicBezTo>
                        <a:lnTo>
                          <a:pt x="33047" y="1293"/>
                        </a:lnTo>
                        <a:cubicBezTo>
                          <a:pt x="33047" y="1293"/>
                          <a:pt x="33054" y="1671"/>
                          <a:pt x="33019" y="2267"/>
                        </a:cubicBezTo>
                        <a:cubicBezTo>
                          <a:pt x="32987" y="2899"/>
                          <a:pt x="32909" y="3771"/>
                          <a:pt x="32736" y="4718"/>
                        </a:cubicBezTo>
                        <a:cubicBezTo>
                          <a:pt x="32609" y="5427"/>
                          <a:pt x="32425" y="6176"/>
                          <a:pt x="32168" y="6892"/>
                        </a:cubicBezTo>
                        <a:cubicBezTo>
                          <a:pt x="31487" y="8777"/>
                          <a:pt x="30286" y="10422"/>
                          <a:pt x="28164" y="10486"/>
                        </a:cubicBezTo>
                        <a:lnTo>
                          <a:pt x="28055" y="10486"/>
                        </a:lnTo>
                        <a:cubicBezTo>
                          <a:pt x="23138" y="10486"/>
                          <a:pt x="22996" y="1007"/>
                          <a:pt x="22996" y="1007"/>
                        </a:cubicBezTo>
                        <a:cubicBezTo>
                          <a:pt x="22996" y="1007"/>
                          <a:pt x="22290" y="9049"/>
                          <a:pt x="17803" y="9049"/>
                        </a:cubicBezTo>
                        <a:lnTo>
                          <a:pt x="17683" y="9049"/>
                        </a:lnTo>
                        <a:cubicBezTo>
                          <a:pt x="13811" y="8925"/>
                          <a:pt x="13507" y="3496"/>
                          <a:pt x="13507" y="1798"/>
                        </a:cubicBezTo>
                        <a:cubicBezTo>
                          <a:pt x="13507" y="1540"/>
                          <a:pt x="13514" y="1368"/>
                          <a:pt x="13518" y="1314"/>
                        </a:cubicBezTo>
                        <a:lnTo>
                          <a:pt x="13518" y="1314"/>
                        </a:lnTo>
                        <a:cubicBezTo>
                          <a:pt x="13457" y="1720"/>
                          <a:pt x="12444" y="8216"/>
                          <a:pt x="8031" y="8216"/>
                        </a:cubicBezTo>
                        <a:cubicBezTo>
                          <a:pt x="7854" y="8216"/>
                          <a:pt x="7675" y="8209"/>
                          <a:pt x="7487" y="8184"/>
                        </a:cubicBezTo>
                        <a:cubicBezTo>
                          <a:pt x="6283" y="8047"/>
                          <a:pt x="5599" y="7210"/>
                          <a:pt x="5211" y="5868"/>
                        </a:cubicBezTo>
                        <a:cubicBezTo>
                          <a:pt x="4857" y="9324"/>
                          <a:pt x="4197" y="13907"/>
                          <a:pt x="3463" y="18542"/>
                        </a:cubicBezTo>
                        <a:cubicBezTo>
                          <a:pt x="3039" y="21215"/>
                          <a:pt x="2594" y="23905"/>
                          <a:pt x="2164" y="26408"/>
                        </a:cubicBezTo>
                        <a:cubicBezTo>
                          <a:pt x="2164" y="26422"/>
                          <a:pt x="2161" y="26439"/>
                          <a:pt x="2156" y="26457"/>
                        </a:cubicBezTo>
                        <a:cubicBezTo>
                          <a:pt x="1835" y="28328"/>
                          <a:pt x="1529" y="30094"/>
                          <a:pt x="1250" y="31665"/>
                        </a:cubicBezTo>
                        <a:cubicBezTo>
                          <a:pt x="525" y="35742"/>
                          <a:pt x="0" y="38528"/>
                          <a:pt x="0" y="38528"/>
                        </a:cubicBezTo>
                        <a:lnTo>
                          <a:pt x="12247" y="38528"/>
                        </a:lnTo>
                        <a:cubicBezTo>
                          <a:pt x="12561" y="35640"/>
                          <a:pt x="12801" y="20855"/>
                          <a:pt x="12970" y="17956"/>
                        </a:cubicBezTo>
                        <a:cubicBezTo>
                          <a:pt x="13013" y="17222"/>
                          <a:pt x="13083" y="16435"/>
                          <a:pt x="13228" y="15676"/>
                        </a:cubicBezTo>
                        <a:lnTo>
                          <a:pt x="13228" y="15676"/>
                        </a:lnTo>
                        <a:cubicBezTo>
                          <a:pt x="13125" y="15845"/>
                          <a:pt x="13002" y="15944"/>
                          <a:pt x="12871" y="15944"/>
                        </a:cubicBezTo>
                        <a:cubicBezTo>
                          <a:pt x="12514" y="15944"/>
                          <a:pt x="12225" y="15203"/>
                          <a:pt x="12225" y="14292"/>
                        </a:cubicBezTo>
                        <a:cubicBezTo>
                          <a:pt x="12225" y="13381"/>
                          <a:pt x="12514" y="12640"/>
                          <a:pt x="12871" y="12640"/>
                        </a:cubicBezTo>
                        <a:cubicBezTo>
                          <a:pt x="13231" y="12640"/>
                          <a:pt x="13521" y="13381"/>
                          <a:pt x="13521" y="14292"/>
                        </a:cubicBezTo>
                        <a:cubicBezTo>
                          <a:pt x="13521" y="14366"/>
                          <a:pt x="13518" y="14440"/>
                          <a:pt x="13514" y="14514"/>
                        </a:cubicBezTo>
                        <a:cubicBezTo>
                          <a:pt x="13920" y="13236"/>
                          <a:pt x="14622" y="12156"/>
                          <a:pt x="15858" y="11700"/>
                        </a:cubicBezTo>
                        <a:cubicBezTo>
                          <a:pt x="16338" y="11521"/>
                          <a:pt x="16843" y="11467"/>
                          <a:pt x="17355" y="11467"/>
                        </a:cubicBezTo>
                        <a:cubicBezTo>
                          <a:pt x="17740" y="11467"/>
                          <a:pt x="18128" y="11496"/>
                          <a:pt x="18520" y="11527"/>
                        </a:cubicBezTo>
                        <a:cubicBezTo>
                          <a:pt x="18908" y="11560"/>
                          <a:pt x="19300" y="11587"/>
                          <a:pt x="19688" y="11587"/>
                        </a:cubicBezTo>
                        <a:lnTo>
                          <a:pt x="19791" y="11587"/>
                        </a:lnTo>
                        <a:cubicBezTo>
                          <a:pt x="21111" y="11566"/>
                          <a:pt x="22675" y="10832"/>
                          <a:pt x="22707" y="9512"/>
                        </a:cubicBezTo>
                        <a:cubicBezTo>
                          <a:pt x="23649" y="11446"/>
                          <a:pt x="25774" y="12725"/>
                          <a:pt x="27914" y="12725"/>
                        </a:cubicBezTo>
                        <a:cubicBezTo>
                          <a:pt x="28151" y="12725"/>
                          <a:pt x="28384" y="12710"/>
                          <a:pt x="28617" y="12679"/>
                        </a:cubicBezTo>
                        <a:cubicBezTo>
                          <a:pt x="30985" y="12357"/>
                          <a:pt x="33036" y="10405"/>
                          <a:pt x="33478" y="8057"/>
                        </a:cubicBezTo>
                        <a:cubicBezTo>
                          <a:pt x="34201" y="10002"/>
                          <a:pt x="36203" y="11397"/>
                          <a:pt x="38279" y="11400"/>
                        </a:cubicBezTo>
                        <a:lnTo>
                          <a:pt x="38293" y="11400"/>
                        </a:lnTo>
                        <a:cubicBezTo>
                          <a:pt x="40359" y="11400"/>
                          <a:pt x="42364" y="10020"/>
                          <a:pt x="43094" y="8086"/>
                        </a:cubicBezTo>
                        <a:cubicBezTo>
                          <a:pt x="43765" y="10052"/>
                          <a:pt x="45167" y="11863"/>
                          <a:pt x="47126" y="12562"/>
                        </a:cubicBezTo>
                        <a:cubicBezTo>
                          <a:pt x="47624" y="12738"/>
                          <a:pt x="48154" y="12827"/>
                          <a:pt x="48686" y="12827"/>
                        </a:cubicBezTo>
                        <a:cubicBezTo>
                          <a:pt x="50251" y="12827"/>
                          <a:pt x="51815" y="12081"/>
                          <a:pt x="52514" y="10701"/>
                        </a:cubicBezTo>
                        <a:cubicBezTo>
                          <a:pt x="53569" y="11842"/>
                          <a:pt x="55126" y="12481"/>
                          <a:pt x="56675" y="12481"/>
                        </a:cubicBezTo>
                        <a:cubicBezTo>
                          <a:pt x="57177" y="12481"/>
                          <a:pt x="57679" y="12414"/>
                          <a:pt x="58162" y="12276"/>
                        </a:cubicBezTo>
                        <a:cubicBezTo>
                          <a:pt x="59172" y="11987"/>
                          <a:pt x="60076" y="11390"/>
                          <a:pt x="60771" y="10610"/>
                        </a:cubicBezTo>
                        <a:cubicBezTo>
                          <a:pt x="60775" y="9663"/>
                          <a:pt x="60767" y="8756"/>
                          <a:pt x="60746" y="7898"/>
                        </a:cubicBezTo>
                        <a:lnTo>
                          <a:pt x="60746" y="7849"/>
                        </a:lnTo>
                        <a:cubicBezTo>
                          <a:pt x="60167" y="9201"/>
                          <a:pt x="59377" y="10056"/>
                          <a:pt x="58321" y="10196"/>
                        </a:cubicBezTo>
                        <a:cubicBezTo>
                          <a:pt x="58095" y="10225"/>
                          <a:pt x="57879" y="10239"/>
                          <a:pt x="57671" y="10239"/>
                        </a:cubicBezTo>
                        <a:cubicBezTo>
                          <a:pt x="55680" y="10239"/>
                          <a:pt x="54536" y="8919"/>
                          <a:pt x="53883" y="7369"/>
                        </a:cubicBezTo>
                        <a:cubicBezTo>
                          <a:pt x="53858" y="7309"/>
                          <a:pt x="53834" y="7245"/>
                          <a:pt x="53809" y="7185"/>
                        </a:cubicBezTo>
                        <a:cubicBezTo>
                          <a:pt x="53806" y="7185"/>
                          <a:pt x="53806" y="7182"/>
                          <a:pt x="53806" y="7178"/>
                        </a:cubicBezTo>
                        <a:cubicBezTo>
                          <a:pt x="53640" y="6761"/>
                          <a:pt x="53513" y="6331"/>
                          <a:pt x="53407" y="5907"/>
                        </a:cubicBezTo>
                        <a:cubicBezTo>
                          <a:pt x="53040" y="4407"/>
                          <a:pt x="53011" y="3016"/>
                          <a:pt x="53011" y="2666"/>
                        </a:cubicBezTo>
                        <a:cubicBezTo>
                          <a:pt x="53011" y="2899"/>
                          <a:pt x="53001" y="3602"/>
                          <a:pt x="52908" y="4506"/>
                        </a:cubicBezTo>
                        <a:cubicBezTo>
                          <a:pt x="52651" y="7005"/>
                          <a:pt x="51754" y="11065"/>
                          <a:pt x="48637" y="11065"/>
                        </a:cubicBezTo>
                        <a:cubicBezTo>
                          <a:pt x="48563" y="11065"/>
                          <a:pt x="48489" y="11061"/>
                          <a:pt x="48411" y="11058"/>
                        </a:cubicBezTo>
                        <a:cubicBezTo>
                          <a:pt x="44927" y="10846"/>
                          <a:pt x="43617" y="4968"/>
                          <a:pt x="43169" y="1872"/>
                        </a:cubicBezTo>
                        <a:cubicBezTo>
                          <a:pt x="43006" y="757"/>
                          <a:pt x="42957" y="1"/>
                          <a:pt x="42957" y="1"/>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5"/>
                  <p:cNvSpPr/>
                  <p:nvPr/>
                </p:nvSpPr>
                <p:spPr>
                  <a:xfrm>
                    <a:off x="4227509" y="4629153"/>
                    <a:ext cx="6168" cy="24909"/>
                  </a:xfrm>
                  <a:custGeom>
                    <a:avLst/>
                    <a:gdLst/>
                    <a:ahLst/>
                    <a:cxnLst/>
                    <a:rect l="l" t="t" r="r" b="b"/>
                    <a:pathLst>
                      <a:path w="288" h="1163" extrusionOk="0">
                        <a:moveTo>
                          <a:pt x="287" y="1"/>
                        </a:moveTo>
                        <a:lnTo>
                          <a:pt x="287" y="1"/>
                        </a:lnTo>
                        <a:cubicBezTo>
                          <a:pt x="167" y="375"/>
                          <a:pt x="75" y="764"/>
                          <a:pt x="1" y="1163"/>
                        </a:cubicBezTo>
                        <a:cubicBezTo>
                          <a:pt x="152" y="905"/>
                          <a:pt x="262" y="485"/>
                          <a:pt x="287" y="1"/>
                        </a:cubicBezTo>
                        <a:close/>
                      </a:path>
                    </a:pathLst>
                  </a:custGeom>
                  <a:solidFill>
                    <a:srgbClr val="D88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5"/>
                  <p:cNvSpPr/>
                  <p:nvPr/>
                </p:nvSpPr>
                <p:spPr>
                  <a:xfrm>
                    <a:off x="4206049" y="4589016"/>
                    <a:ext cx="27757" cy="70806"/>
                  </a:xfrm>
                  <a:custGeom>
                    <a:avLst/>
                    <a:gdLst/>
                    <a:ahLst/>
                    <a:cxnLst/>
                    <a:rect l="l" t="t" r="r" b="b"/>
                    <a:pathLst>
                      <a:path w="1296" h="3306" extrusionOk="0">
                        <a:moveTo>
                          <a:pt x="646" y="1"/>
                        </a:moveTo>
                        <a:cubicBezTo>
                          <a:pt x="289" y="1"/>
                          <a:pt x="0" y="742"/>
                          <a:pt x="0" y="1653"/>
                        </a:cubicBezTo>
                        <a:cubicBezTo>
                          <a:pt x="0" y="2564"/>
                          <a:pt x="289" y="3305"/>
                          <a:pt x="646" y="3305"/>
                        </a:cubicBezTo>
                        <a:cubicBezTo>
                          <a:pt x="777" y="3305"/>
                          <a:pt x="900" y="3206"/>
                          <a:pt x="1003" y="3037"/>
                        </a:cubicBezTo>
                        <a:cubicBezTo>
                          <a:pt x="1077" y="2638"/>
                          <a:pt x="1169" y="2249"/>
                          <a:pt x="1289" y="1875"/>
                        </a:cubicBezTo>
                        <a:cubicBezTo>
                          <a:pt x="1293" y="1801"/>
                          <a:pt x="1296" y="1727"/>
                          <a:pt x="1296" y="1653"/>
                        </a:cubicBezTo>
                        <a:cubicBezTo>
                          <a:pt x="1296" y="742"/>
                          <a:pt x="1006" y="1"/>
                          <a:pt x="646" y="1"/>
                        </a:cubicBezTo>
                        <a:close/>
                      </a:path>
                    </a:pathLst>
                  </a:custGeom>
                  <a:solidFill>
                    <a:srgbClr val="D07F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5"/>
                  <p:cNvSpPr/>
                  <p:nvPr/>
                </p:nvSpPr>
                <p:spPr>
                  <a:xfrm>
                    <a:off x="4303072" y="4705679"/>
                    <a:ext cx="34782" cy="69650"/>
                  </a:xfrm>
                  <a:custGeom>
                    <a:avLst/>
                    <a:gdLst/>
                    <a:ahLst/>
                    <a:cxnLst/>
                    <a:rect l="l" t="t" r="r" b="b"/>
                    <a:pathLst>
                      <a:path w="1624" h="3252" extrusionOk="0">
                        <a:moveTo>
                          <a:pt x="1084" y="1"/>
                        </a:moveTo>
                        <a:cubicBezTo>
                          <a:pt x="745" y="1"/>
                          <a:pt x="349" y="651"/>
                          <a:pt x="180" y="1502"/>
                        </a:cubicBezTo>
                        <a:cubicBezTo>
                          <a:pt x="0" y="2395"/>
                          <a:pt x="137" y="3175"/>
                          <a:pt x="487" y="3245"/>
                        </a:cubicBezTo>
                        <a:cubicBezTo>
                          <a:pt x="504" y="3249"/>
                          <a:pt x="522" y="3252"/>
                          <a:pt x="540" y="3252"/>
                        </a:cubicBezTo>
                        <a:cubicBezTo>
                          <a:pt x="879" y="3252"/>
                          <a:pt x="1274" y="2606"/>
                          <a:pt x="1447" y="1756"/>
                        </a:cubicBezTo>
                        <a:cubicBezTo>
                          <a:pt x="1623" y="858"/>
                          <a:pt x="1486" y="79"/>
                          <a:pt x="1136" y="8"/>
                        </a:cubicBezTo>
                        <a:cubicBezTo>
                          <a:pt x="1118" y="4"/>
                          <a:pt x="1101" y="1"/>
                          <a:pt x="1084" y="1"/>
                        </a:cubicBezTo>
                        <a:close/>
                      </a:path>
                    </a:pathLst>
                  </a:custGeom>
                  <a:solidFill>
                    <a:srgbClr val="D88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5"/>
                  <p:cNvSpPr/>
                  <p:nvPr/>
                </p:nvSpPr>
                <p:spPr>
                  <a:xfrm>
                    <a:off x="4424854" y="4553698"/>
                    <a:ext cx="30349" cy="70656"/>
                  </a:xfrm>
                  <a:custGeom>
                    <a:avLst/>
                    <a:gdLst/>
                    <a:ahLst/>
                    <a:cxnLst/>
                    <a:rect l="l" t="t" r="r" b="b"/>
                    <a:pathLst>
                      <a:path w="1417" h="3299" extrusionOk="0">
                        <a:moveTo>
                          <a:pt x="806" y="1"/>
                        </a:moveTo>
                        <a:cubicBezTo>
                          <a:pt x="457" y="1"/>
                          <a:pt x="125" y="710"/>
                          <a:pt x="64" y="1607"/>
                        </a:cubicBezTo>
                        <a:cubicBezTo>
                          <a:pt x="1" y="2515"/>
                          <a:pt x="237" y="3273"/>
                          <a:pt x="594" y="3299"/>
                        </a:cubicBezTo>
                        <a:lnTo>
                          <a:pt x="612" y="3299"/>
                        </a:lnTo>
                        <a:cubicBezTo>
                          <a:pt x="961" y="3299"/>
                          <a:pt x="1290" y="2589"/>
                          <a:pt x="1353" y="1696"/>
                        </a:cubicBezTo>
                        <a:cubicBezTo>
                          <a:pt x="1417" y="785"/>
                          <a:pt x="1177" y="29"/>
                          <a:pt x="824" y="4"/>
                        </a:cubicBezTo>
                        <a:cubicBezTo>
                          <a:pt x="817" y="1"/>
                          <a:pt x="809" y="1"/>
                          <a:pt x="806" y="1"/>
                        </a:cubicBezTo>
                        <a:close/>
                      </a:path>
                    </a:pathLst>
                  </a:custGeom>
                  <a:solidFill>
                    <a:srgbClr val="D88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5"/>
                  <p:cNvSpPr/>
                  <p:nvPr/>
                </p:nvSpPr>
                <p:spPr>
                  <a:xfrm>
                    <a:off x="4510075" y="4752734"/>
                    <a:ext cx="30349" cy="70549"/>
                  </a:xfrm>
                  <a:custGeom>
                    <a:avLst/>
                    <a:gdLst/>
                    <a:ahLst/>
                    <a:cxnLst/>
                    <a:rect l="l" t="t" r="r" b="b"/>
                    <a:pathLst>
                      <a:path w="1417" h="3294" extrusionOk="0">
                        <a:moveTo>
                          <a:pt x="806" y="0"/>
                        </a:moveTo>
                        <a:cubicBezTo>
                          <a:pt x="456" y="0"/>
                          <a:pt x="128" y="706"/>
                          <a:pt x="64" y="1602"/>
                        </a:cubicBezTo>
                        <a:cubicBezTo>
                          <a:pt x="1" y="2513"/>
                          <a:pt x="241" y="3269"/>
                          <a:pt x="597" y="3294"/>
                        </a:cubicBezTo>
                        <a:lnTo>
                          <a:pt x="615" y="3294"/>
                        </a:lnTo>
                        <a:cubicBezTo>
                          <a:pt x="964" y="3294"/>
                          <a:pt x="1293" y="2588"/>
                          <a:pt x="1353" y="1690"/>
                        </a:cubicBezTo>
                        <a:cubicBezTo>
                          <a:pt x="1417" y="780"/>
                          <a:pt x="1180" y="25"/>
                          <a:pt x="823" y="0"/>
                        </a:cubicBezTo>
                        <a:close/>
                      </a:path>
                    </a:pathLst>
                  </a:custGeom>
                  <a:solidFill>
                    <a:srgbClr val="D88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5"/>
                  <p:cNvSpPr/>
                  <p:nvPr/>
                </p:nvSpPr>
                <p:spPr>
                  <a:xfrm>
                    <a:off x="4623055" y="4567470"/>
                    <a:ext cx="30327" cy="70571"/>
                  </a:xfrm>
                  <a:custGeom>
                    <a:avLst/>
                    <a:gdLst/>
                    <a:ahLst/>
                    <a:cxnLst/>
                    <a:rect l="l" t="t" r="r" b="b"/>
                    <a:pathLst>
                      <a:path w="1416" h="3295" extrusionOk="0">
                        <a:moveTo>
                          <a:pt x="805" y="0"/>
                        </a:moveTo>
                        <a:cubicBezTo>
                          <a:pt x="455" y="0"/>
                          <a:pt x="127" y="707"/>
                          <a:pt x="64" y="1603"/>
                        </a:cubicBezTo>
                        <a:cubicBezTo>
                          <a:pt x="0" y="2514"/>
                          <a:pt x="240" y="3270"/>
                          <a:pt x="597" y="3294"/>
                        </a:cubicBezTo>
                        <a:lnTo>
                          <a:pt x="614" y="3294"/>
                        </a:lnTo>
                        <a:cubicBezTo>
                          <a:pt x="963" y="3294"/>
                          <a:pt x="1292" y="2588"/>
                          <a:pt x="1352" y="1691"/>
                        </a:cubicBezTo>
                        <a:cubicBezTo>
                          <a:pt x="1416" y="781"/>
                          <a:pt x="1180" y="25"/>
                          <a:pt x="823" y="0"/>
                        </a:cubicBezTo>
                        <a:close/>
                      </a:path>
                    </a:pathLst>
                  </a:custGeom>
                  <a:solidFill>
                    <a:srgbClr val="D88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5"/>
                  <p:cNvSpPr/>
                  <p:nvPr/>
                </p:nvSpPr>
                <p:spPr>
                  <a:xfrm>
                    <a:off x="4730722" y="4752734"/>
                    <a:ext cx="30327" cy="70549"/>
                  </a:xfrm>
                  <a:custGeom>
                    <a:avLst/>
                    <a:gdLst/>
                    <a:ahLst/>
                    <a:cxnLst/>
                    <a:rect l="l" t="t" r="r" b="b"/>
                    <a:pathLst>
                      <a:path w="1416" h="3294" extrusionOk="0">
                        <a:moveTo>
                          <a:pt x="805" y="0"/>
                        </a:moveTo>
                        <a:cubicBezTo>
                          <a:pt x="456" y="0"/>
                          <a:pt x="124" y="706"/>
                          <a:pt x="64" y="1602"/>
                        </a:cubicBezTo>
                        <a:cubicBezTo>
                          <a:pt x="0" y="2513"/>
                          <a:pt x="236" y="3269"/>
                          <a:pt x="593" y="3294"/>
                        </a:cubicBezTo>
                        <a:lnTo>
                          <a:pt x="611" y="3294"/>
                        </a:lnTo>
                        <a:cubicBezTo>
                          <a:pt x="961" y="3294"/>
                          <a:pt x="1292" y="2588"/>
                          <a:pt x="1352" y="1690"/>
                        </a:cubicBezTo>
                        <a:cubicBezTo>
                          <a:pt x="1416" y="780"/>
                          <a:pt x="1179" y="25"/>
                          <a:pt x="823" y="0"/>
                        </a:cubicBezTo>
                        <a:close/>
                      </a:path>
                    </a:pathLst>
                  </a:custGeom>
                  <a:solidFill>
                    <a:srgbClr val="D88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5"/>
                  <p:cNvSpPr/>
                  <p:nvPr/>
                </p:nvSpPr>
                <p:spPr>
                  <a:xfrm>
                    <a:off x="4846572" y="4549179"/>
                    <a:ext cx="30306" cy="70635"/>
                  </a:xfrm>
                  <a:custGeom>
                    <a:avLst/>
                    <a:gdLst/>
                    <a:ahLst/>
                    <a:cxnLst/>
                    <a:rect l="l" t="t" r="r" b="b"/>
                    <a:pathLst>
                      <a:path w="1415" h="3298" extrusionOk="0">
                        <a:moveTo>
                          <a:pt x="805" y="0"/>
                        </a:moveTo>
                        <a:cubicBezTo>
                          <a:pt x="455" y="0"/>
                          <a:pt x="127" y="709"/>
                          <a:pt x="64" y="1607"/>
                        </a:cubicBezTo>
                        <a:cubicBezTo>
                          <a:pt x="0" y="2514"/>
                          <a:pt x="240" y="3272"/>
                          <a:pt x="593" y="3298"/>
                        </a:cubicBezTo>
                        <a:lnTo>
                          <a:pt x="614" y="3298"/>
                        </a:lnTo>
                        <a:cubicBezTo>
                          <a:pt x="963" y="3298"/>
                          <a:pt x="1292" y="2588"/>
                          <a:pt x="1351" y="1695"/>
                        </a:cubicBezTo>
                        <a:cubicBezTo>
                          <a:pt x="1415" y="784"/>
                          <a:pt x="1179" y="28"/>
                          <a:pt x="822" y="4"/>
                        </a:cubicBezTo>
                        <a:cubicBezTo>
                          <a:pt x="815" y="0"/>
                          <a:pt x="812" y="0"/>
                          <a:pt x="805" y="0"/>
                        </a:cubicBezTo>
                        <a:close/>
                      </a:path>
                    </a:pathLst>
                  </a:custGeom>
                  <a:solidFill>
                    <a:srgbClr val="D88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5"/>
                  <p:cNvSpPr/>
                  <p:nvPr/>
                </p:nvSpPr>
                <p:spPr>
                  <a:xfrm>
                    <a:off x="5021299" y="4765049"/>
                    <a:ext cx="30349" cy="70635"/>
                  </a:xfrm>
                  <a:custGeom>
                    <a:avLst/>
                    <a:gdLst/>
                    <a:ahLst/>
                    <a:cxnLst/>
                    <a:rect l="l" t="t" r="r" b="b"/>
                    <a:pathLst>
                      <a:path w="1417" h="3298" extrusionOk="0">
                        <a:moveTo>
                          <a:pt x="805" y="0"/>
                        </a:moveTo>
                        <a:cubicBezTo>
                          <a:pt x="455" y="4"/>
                          <a:pt x="128" y="710"/>
                          <a:pt x="64" y="1607"/>
                        </a:cubicBezTo>
                        <a:cubicBezTo>
                          <a:pt x="1" y="2513"/>
                          <a:pt x="240" y="3273"/>
                          <a:pt x="594" y="3297"/>
                        </a:cubicBezTo>
                        <a:lnTo>
                          <a:pt x="615" y="3297"/>
                        </a:lnTo>
                        <a:cubicBezTo>
                          <a:pt x="960" y="3297"/>
                          <a:pt x="1293" y="2588"/>
                          <a:pt x="1353" y="1695"/>
                        </a:cubicBezTo>
                        <a:cubicBezTo>
                          <a:pt x="1416" y="784"/>
                          <a:pt x="1179" y="28"/>
                          <a:pt x="823" y="4"/>
                        </a:cubicBezTo>
                        <a:cubicBezTo>
                          <a:pt x="816" y="4"/>
                          <a:pt x="812" y="0"/>
                          <a:pt x="805" y="0"/>
                        </a:cubicBezTo>
                        <a:close/>
                      </a:path>
                    </a:pathLst>
                  </a:custGeom>
                  <a:solidFill>
                    <a:srgbClr val="D88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5"/>
                  <p:cNvSpPr/>
                  <p:nvPr/>
                </p:nvSpPr>
                <p:spPr>
                  <a:xfrm>
                    <a:off x="4915280" y="4705229"/>
                    <a:ext cx="30284" cy="70571"/>
                  </a:xfrm>
                  <a:custGeom>
                    <a:avLst/>
                    <a:gdLst/>
                    <a:ahLst/>
                    <a:cxnLst/>
                    <a:rect l="l" t="t" r="r" b="b"/>
                    <a:pathLst>
                      <a:path w="1414" h="3295" extrusionOk="0">
                        <a:moveTo>
                          <a:pt x="802" y="1"/>
                        </a:moveTo>
                        <a:cubicBezTo>
                          <a:pt x="452" y="1"/>
                          <a:pt x="124" y="710"/>
                          <a:pt x="61" y="1604"/>
                        </a:cubicBezTo>
                        <a:cubicBezTo>
                          <a:pt x="1" y="2515"/>
                          <a:pt x="237" y="3270"/>
                          <a:pt x="594" y="3294"/>
                        </a:cubicBezTo>
                        <a:lnTo>
                          <a:pt x="612" y="3294"/>
                        </a:lnTo>
                        <a:cubicBezTo>
                          <a:pt x="961" y="3294"/>
                          <a:pt x="1289" y="2588"/>
                          <a:pt x="1353" y="1692"/>
                        </a:cubicBezTo>
                        <a:cubicBezTo>
                          <a:pt x="1413" y="781"/>
                          <a:pt x="1177" y="25"/>
                          <a:pt x="820" y="1"/>
                        </a:cubicBezTo>
                        <a:close/>
                      </a:path>
                    </a:pathLst>
                  </a:custGeom>
                  <a:solidFill>
                    <a:srgbClr val="D88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5"/>
                  <p:cNvSpPr/>
                  <p:nvPr/>
                </p:nvSpPr>
                <p:spPr>
                  <a:xfrm>
                    <a:off x="5161329" y="4678842"/>
                    <a:ext cx="30263" cy="70635"/>
                  </a:xfrm>
                  <a:custGeom>
                    <a:avLst/>
                    <a:gdLst/>
                    <a:ahLst/>
                    <a:cxnLst/>
                    <a:rect l="l" t="t" r="r" b="b"/>
                    <a:pathLst>
                      <a:path w="1413" h="3298" extrusionOk="0">
                        <a:moveTo>
                          <a:pt x="802" y="1"/>
                        </a:moveTo>
                        <a:cubicBezTo>
                          <a:pt x="453" y="4"/>
                          <a:pt x="124" y="710"/>
                          <a:pt x="60" y="1607"/>
                        </a:cubicBezTo>
                        <a:cubicBezTo>
                          <a:pt x="0" y="2514"/>
                          <a:pt x="237" y="3273"/>
                          <a:pt x="593" y="3298"/>
                        </a:cubicBezTo>
                        <a:lnTo>
                          <a:pt x="611" y="3298"/>
                        </a:lnTo>
                        <a:cubicBezTo>
                          <a:pt x="961" y="3298"/>
                          <a:pt x="1289" y="2588"/>
                          <a:pt x="1352" y="1695"/>
                        </a:cubicBezTo>
                        <a:cubicBezTo>
                          <a:pt x="1413" y="785"/>
                          <a:pt x="1176" y="29"/>
                          <a:pt x="819" y="4"/>
                        </a:cubicBezTo>
                        <a:cubicBezTo>
                          <a:pt x="816" y="4"/>
                          <a:pt x="809" y="1"/>
                          <a:pt x="802" y="1"/>
                        </a:cubicBezTo>
                        <a:close/>
                      </a:path>
                    </a:pathLst>
                  </a:custGeom>
                  <a:solidFill>
                    <a:srgbClr val="D88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5"/>
                  <p:cNvSpPr/>
                  <p:nvPr/>
                </p:nvSpPr>
                <p:spPr>
                  <a:xfrm>
                    <a:off x="5049356" y="4567470"/>
                    <a:ext cx="30327" cy="70571"/>
                  </a:xfrm>
                  <a:custGeom>
                    <a:avLst/>
                    <a:gdLst/>
                    <a:ahLst/>
                    <a:cxnLst/>
                    <a:rect l="l" t="t" r="r" b="b"/>
                    <a:pathLst>
                      <a:path w="1416" h="3295" extrusionOk="0">
                        <a:moveTo>
                          <a:pt x="805" y="0"/>
                        </a:moveTo>
                        <a:cubicBezTo>
                          <a:pt x="455" y="0"/>
                          <a:pt x="127" y="707"/>
                          <a:pt x="64" y="1603"/>
                        </a:cubicBezTo>
                        <a:cubicBezTo>
                          <a:pt x="0" y="2514"/>
                          <a:pt x="240" y="3270"/>
                          <a:pt x="593" y="3294"/>
                        </a:cubicBezTo>
                        <a:lnTo>
                          <a:pt x="610" y="3294"/>
                        </a:lnTo>
                        <a:cubicBezTo>
                          <a:pt x="960" y="3294"/>
                          <a:pt x="1293" y="2588"/>
                          <a:pt x="1352" y="1691"/>
                        </a:cubicBezTo>
                        <a:cubicBezTo>
                          <a:pt x="1415" y="781"/>
                          <a:pt x="1179" y="25"/>
                          <a:pt x="822" y="0"/>
                        </a:cubicBezTo>
                        <a:close/>
                      </a:path>
                    </a:pathLst>
                  </a:custGeom>
                  <a:solidFill>
                    <a:srgbClr val="D88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5"/>
                  <p:cNvSpPr/>
                  <p:nvPr/>
                </p:nvSpPr>
                <p:spPr>
                  <a:xfrm>
                    <a:off x="4101529" y="4741082"/>
                    <a:ext cx="34889" cy="69564"/>
                  </a:xfrm>
                  <a:custGeom>
                    <a:avLst/>
                    <a:gdLst/>
                    <a:ahLst/>
                    <a:cxnLst/>
                    <a:rect l="l" t="t" r="r" b="b"/>
                    <a:pathLst>
                      <a:path w="1629" h="3248" extrusionOk="0">
                        <a:moveTo>
                          <a:pt x="1089" y="0"/>
                        </a:moveTo>
                        <a:cubicBezTo>
                          <a:pt x="750" y="0"/>
                          <a:pt x="351" y="646"/>
                          <a:pt x="181" y="1497"/>
                        </a:cubicBezTo>
                        <a:cubicBezTo>
                          <a:pt x="1" y="2394"/>
                          <a:pt x="142" y="3174"/>
                          <a:pt x="492" y="3244"/>
                        </a:cubicBezTo>
                        <a:cubicBezTo>
                          <a:pt x="509" y="3248"/>
                          <a:pt x="524" y="3248"/>
                          <a:pt x="542" y="3248"/>
                        </a:cubicBezTo>
                        <a:cubicBezTo>
                          <a:pt x="880" y="3248"/>
                          <a:pt x="1280" y="2602"/>
                          <a:pt x="1449" y="1752"/>
                        </a:cubicBezTo>
                        <a:cubicBezTo>
                          <a:pt x="1629" y="858"/>
                          <a:pt x="1491" y="78"/>
                          <a:pt x="1138" y="7"/>
                        </a:cubicBezTo>
                        <a:cubicBezTo>
                          <a:pt x="1124" y="4"/>
                          <a:pt x="1107" y="0"/>
                          <a:pt x="1089" y="0"/>
                        </a:cubicBezTo>
                        <a:close/>
                      </a:path>
                    </a:pathLst>
                  </a:custGeom>
                  <a:solidFill>
                    <a:srgbClr val="D07F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5"/>
                  <p:cNvSpPr/>
                  <p:nvPr/>
                </p:nvSpPr>
                <p:spPr>
                  <a:xfrm>
                    <a:off x="4181033" y="4850034"/>
                    <a:ext cx="27693" cy="70785"/>
                  </a:xfrm>
                  <a:custGeom>
                    <a:avLst/>
                    <a:gdLst/>
                    <a:ahLst/>
                    <a:cxnLst/>
                    <a:rect l="l" t="t" r="r" b="b"/>
                    <a:pathLst>
                      <a:path w="1293" h="3305" extrusionOk="0">
                        <a:moveTo>
                          <a:pt x="646" y="0"/>
                        </a:moveTo>
                        <a:cubicBezTo>
                          <a:pt x="289" y="0"/>
                          <a:pt x="0" y="742"/>
                          <a:pt x="0" y="1652"/>
                        </a:cubicBezTo>
                        <a:cubicBezTo>
                          <a:pt x="0" y="2563"/>
                          <a:pt x="289" y="3305"/>
                          <a:pt x="646" y="3305"/>
                        </a:cubicBezTo>
                        <a:cubicBezTo>
                          <a:pt x="1002" y="3305"/>
                          <a:pt x="1292" y="2563"/>
                          <a:pt x="1292" y="1652"/>
                        </a:cubicBezTo>
                        <a:cubicBezTo>
                          <a:pt x="1292" y="742"/>
                          <a:pt x="1002" y="0"/>
                          <a:pt x="646" y="0"/>
                        </a:cubicBezTo>
                        <a:close/>
                      </a:path>
                    </a:pathLst>
                  </a:custGeom>
                  <a:solidFill>
                    <a:srgbClr val="D07F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5"/>
                  <p:cNvSpPr/>
                  <p:nvPr/>
                </p:nvSpPr>
                <p:spPr>
                  <a:xfrm>
                    <a:off x="4271073" y="5001415"/>
                    <a:ext cx="34803" cy="69564"/>
                  </a:xfrm>
                  <a:custGeom>
                    <a:avLst/>
                    <a:gdLst/>
                    <a:ahLst/>
                    <a:cxnLst/>
                    <a:rect l="l" t="t" r="r" b="b"/>
                    <a:pathLst>
                      <a:path w="1625" h="3248" extrusionOk="0">
                        <a:moveTo>
                          <a:pt x="1084" y="0"/>
                        </a:moveTo>
                        <a:cubicBezTo>
                          <a:pt x="745" y="0"/>
                          <a:pt x="350" y="646"/>
                          <a:pt x="181" y="1497"/>
                        </a:cubicBezTo>
                        <a:cubicBezTo>
                          <a:pt x="0" y="2394"/>
                          <a:pt x="138" y="3174"/>
                          <a:pt x="487" y="3245"/>
                        </a:cubicBezTo>
                        <a:cubicBezTo>
                          <a:pt x="505" y="3248"/>
                          <a:pt x="523" y="3248"/>
                          <a:pt x="541" y="3248"/>
                        </a:cubicBezTo>
                        <a:cubicBezTo>
                          <a:pt x="880" y="3248"/>
                          <a:pt x="1275" y="2602"/>
                          <a:pt x="1447" y="1751"/>
                        </a:cubicBezTo>
                        <a:cubicBezTo>
                          <a:pt x="1624" y="858"/>
                          <a:pt x="1486" y="74"/>
                          <a:pt x="1137" y="7"/>
                        </a:cubicBezTo>
                        <a:cubicBezTo>
                          <a:pt x="1120" y="4"/>
                          <a:pt x="1102" y="0"/>
                          <a:pt x="1084" y="0"/>
                        </a:cubicBezTo>
                        <a:close/>
                      </a:path>
                    </a:pathLst>
                  </a:custGeom>
                  <a:solidFill>
                    <a:srgbClr val="D88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5"/>
                  <p:cNvSpPr/>
                  <p:nvPr/>
                </p:nvSpPr>
                <p:spPr>
                  <a:xfrm>
                    <a:off x="4395897" y="4870895"/>
                    <a:ext cx="30349" cy="70656"/>
                  </a:xfrm>
                  <a:custGeom>
                    <a:avLst/>
                    <a:gdLst/>
                    <a:ahLst/>
                    <a:cxnLst/>
                    <a:rect l="l" t="t" r="r" b="b"/>
                    <a:pathLst>
                      <a:path w="1417" h="3299" extrusionOk="0">
                        <a:moveTo>
                          <a:pt x="806" y="1"/>
                        </a:moveTo>
                        <a:cubicBezTo>
                          <a:pt x="457" y="1"/>
                          <a:pt x="128" y="711"/>
                          <a:pt x="64" y="1604"/>
                        </a:cubicBezTo>
                        <a:cubicBezTo>
                          <a:pt x="1" y="2515"/>
                          <a:pt x="241" y="3274"/>
                          <a:pt x="594" y="3298"/>
                        </a:cubicBezTo>
                        <a:lnTo>
                          <a:pt x="612" y="3298"/>
                        </a:lnTo>
                        <a:cubicBezTo>
                          <a:pt x="962" y="3298"/>
                          <a:pt x="1293" y="2588"/>
                          <a:pt x="1353" y="1695"/>
                        </a:cubicBezTo>
                        <a:cubicBezTo>
                          <a:pt x="1416" y="784"/>
                          <a:pt x="1180" y="25"/>
                          <a:pt x="823" y="1"/>
                        </a:cubicBezTo>
                        <a:close/>
                      </a:path>
                    </a:pathLst>
                  </a:custGeom>
                  <a:solidFill>
                    <a:srgbClr val="D88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5"/>
                  <p:cNvSpPr/>
                  <p:nvPr/>
                </p:nvSpPr>
                <p:spPr>
                  <a:xfrm>
                    <a:off x="4485059" y="5013730"/>
                    <a:ext cx="30349" cy="70549"/>
                  </a:xfrm>
                  <a:custGeom>
                    <a:avLst/>
                    <a:gdLst/>
                    <a:ahLst/>
                    <a:cxnLst/>
                    <a:rect l="l" t="t" r="r" b="b"/>
                    <a:pathLst>
                      <a:path w="1417" h="3294" extrusionOk="0">
                        <a:moveTo>
                          <a:pt x="805" y="1"/>
                        </a:moveTo>
                        <a:cubicBezTo>
                          <a:pt x="455" y="1"/>
                          <a:pt x="127" y="710"/>
                          <a:pt x="64" y="1604"/>
                        </a:cubicBezTo>
                        <a:cubicBezTo>
                          <a:pt x="0" y="2514"/>
                          <a:pt x="237" y="3269"/>
                          <a:pt x="593" y="3294"/>
                        </a:cubicBezTo>
                        <a:lnTo>
                          <a:pt x="611" y="3294"/>
                        </a:lnTo>
                        <a:cubicBezTo>
                          <a:pt x="960" y="3294"/>
                          <a:pt x="1292" y="2588"/>
                          <a:pt x="1353" y="1692"/>
                        </a:cubicBezTo>
                        <a:cubicBezTo>
                          <a:pt x="1416" y="781"/>
                          <a:pt x="1179" y="25"/>
                          <a:pt x="823" y="1"/>
                        </a:cubicBezTo>
                        <a:close/>
                      </a:path>
                    </a:pathLst>
                  </a:custGeom>
                  <a:solidFill>
                    <a:srgbClr val="D88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5"/>
                  <p:cNvSpPr/>
                  <p:nvPr/>
                </p:nvSpPr>
                <p:spPr>
                  <a:xfrm>
                    <a:off x="4606927" y="4885481"/>
                    <a:ext cx="30284" cy="70656"/>
                  </a:xfrm>
                  <a:custGeom>
                    <a:avLst/>
                    <a:gdLst/>
                    <a:ahLst/>
                    <a:cxnLst/>
                    <a:rect l="l" t="t" r="r" b="b"/>
                    <a:pathLst>
                      <a:path w="1414" h="3299" extrusionOk="0">
                        <a:moveTo>
                          <a:pt x="802" y="1"/>
                        </a:moveTo>
                        <a:cubicBezTo>
                          <a:pt x="453" y="1"/>
                          <a:pt x="124" y="711"/>
                          <a:pt x="61" y="1604"/>
                        </a:cubicBezTo>
                        <a:cubicBezTo>
                          <a:pt x="1" y="2515"/>
                          <a:pt x="238" y="3274"/>
                          <a:pt x="594" y="3298"/>
                        </a:cubicBezTo>
                        <a:lnTo>
                          <a:pt x="612" y="3298"/>
                        </a:lnTo>
                        <a:cubicBezTo>
                          <a:pt x="962" y="3298"/>
                          <a:pt x="1289" y="2588"/>
                          <a:pt x="1353" y="1692"/>
                        </a:cubicBezTo>
                        <a:cubicBezTo>
                          <a:pt x="1413" y="785"/>
                          <a:pt x="1177" y="25"/>
                          <a:pt x="820" y="1"/>
                        </a:cubicBezTo>
                        <a:close/>
                      </a:path>
                    </a:pathLst>
                  </a:custGeom>
                  <a:solidFill>
                    <a:srgbClr val="D88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5"/>
                  <p:cNvSpPr/>
                  <p:nvPr/>
                </p:nvSpPr>
                <p:spPr>
                  <a:xfrm>
                    <a:off x="4705685" y="5013730"/>
                    <a:ext cx="30349" cy="70549"/>
                  </a:xfrm>
                  <a:custGeom>
                    <a:avLst/>
                    <a:gdLst/>
                    <a:ahLst/>
                    <a:cxnLst/>
                    <a:rect l="l" t="t" r="r" b="b"/>
                    <a:pathLst>
                      <a:path w="1417" h="3294" extrusionOk="0">
                        <a:moveTo>
                          <a:pt x="802" y="1"/>
                        </a:moveTo>
                        <a:cubicBezTo>
                          <a:pt x="452" y="1"/>
                          <a:pt x="124" y="710"/>
                          <a:pt x="64" y="1604"/>
                        </a:cubicBezTo>
                        <a:cubicBezTo>
                          <a:pt x="1" y="2514"/>
                          <a:pt x="237" y="3269"/>
                          <a:pt x="594" y="3294"/>
                        </a:cubicBezTo>
                        <a:lnTo>
                          <a:pt x="611" y="3294"/>
                        </a:lnTo>
                        <a:cubicBezTo>
                          <a:pt x="961" y="3294"/>
                          <a:pt x="1289" y="2588"/>
                          <a:pt x="1353" y="1692"/>
                        </a:cubicBezTo>
                        <a:cubicBezTo>
                          <a:pt x="1416" y="781"/>
                          <a:pt x="1177" y="25"/>
                          <a:pt x="820" y="1"/>
                        </a:cubicBezTo>
                        <a:close/>
                      </a:path>
                    </a:pathLst>
                  </a:custGeom>
                  <a:solidFill>
                    <a:srgbClr val="D88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5"/>
                  <p:cNvSpPr/>
                  <p:nvPr/>
                </p:nvSpPr>
                <p:spPr>
                  <a:xfrm>
                    <a:off x="4863342" y="4840118"/>
                    <a:ext cx="30327" cy="70656"/>
                  </a:xfrm>
                  <a:custGeom>
                    <a:avLst/>
                    <a:gdLst/>
                    <a:ahLst/>
                    <a:cxnLst/>
                    <a:rect l="l" t="t" r="r" b="b"/>
                    <a:pathLst>
                      <a:path w="1416" h="3299" extrusionOk="0">
                        <a:moveTo>
                          <a:pt x="806" y="1"/>
                        </a:moveTo>
                        <a:cubicBezTo>
                          <a:pt x="456" y="1"/>
                          <a:pt x="128" y="711"/>
                          <a:pt x="64" y="1604"/>
                        </a:cubicBezTo>
                        <a:cubicBezTo>
                          <a:pt x="1" y="2515"/>
                          <a:pt x="241" y="3274"/>
                          <a:pt x="597" y="3298"/>
                        </a:cubicBezTo>
                        <a:lnTo>
                          <a:pt x="615" y="3298"/>
                        </a:lnTo>
                        <a:cubicBezTo>
                          <a:pt x="964" y="3298"/>
                          <a:pt x="1293" y="2588"/>
                          <a:pt x="1352" y="1695"/>
                        </a:cubicBezTo>
                        <a:cubicBezTo>
                          <a:pt x="1416" y="784"/>
                          <a:pt x="1179" y="25"/>
                          <a:pt x="823" y="1"/>
                        </a:cubicBezTo>
                        <a:close/>
                      </a:path>
                    </a:pathLst>
                  </a:custGeom>
                  <a:solidFill>
                    <a:srgbClr val="D88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5"/>
                  <p:cNvSpPr/>
                  <p:nvPr/>
                </p:nvSpPr>
                <p:spPr>
                  <a:xfrm>
                    <a:off x="4996283" y="5026131"/>
                    <a:ext cx="30327" cy="70571"/>
                  </a:xfrm>
                  <a:custGeom>
                    <a:avLst/>
                    <a:gdLst/>
                    <a:ahLst/>
                    <a:cxnLst/>
                    <a:rect l="l" t="t" r="r" b="b"/>
                    <a:pathLst>
                      <a:path w="1416" h="3295" extrusionOk="0">
                        <a:moveTo>
                          <a:pt x="805" y="0"/>
                        </a:moveTo>
                        <a:cubicBezTo>
                          <a:pt x="455" y="0"/>
                          <a:pt x="123" y="707"/>
                          <a:pt x="64" y="1603"/>
                        </a:cubicBezTo>
                        <a:cubicBezTo>
                          <a:pt x="0" y="2511"/>
                          <a:pt x="236" y="3270"/>
                          <a:pt x="593" y="3295"/>
                        </a:cubicBezTo>
                        <a:lnTo>
                          <a:pt x="610" y="3295"/>
                        </a:lnTo>
                        <a:cubicBezTo>
                          <a:pt x="960" y="3295"/>
                          <a:pt x="1292" y="2585"/>
                          <a:pt x="1352" y="1691"/>
                        </a:cubicBezTo>
                        <a:cubicBezTo>
                          <a:pt x="1415" y="781"/>
                          <a:pt x="1179" y="25"/>
                          <a:pt x="822" y="0"/>
                        </a:cubicBezTo>
                        <a:close/>
                      </a:path>
                    </a:pathLst>
                  </a:custGeom>
                  <a:solidFill>
                    <a:srgbClr val="D88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5"/>
                  <p:cNvSpPr/>
                  <p:nvPr/>
                </p:nvSpPr>
                <p:spPr>
                  <a:xfrm>
                    <a:off x="4853575" y="4966697"/>
                    <a:ext cx="30349" cy="70656"/>
                  </a:xfrm>
                  <a:custGeom>
                    <a:avLst/>
                    <a:gdLst/>
                    <a:ahLst/>
                    <a:cxnLst/>
                    <a:rect l="l" t="t" r="r" b="b"/>
                    <a:pathLst>
                      <a:path w="1417" h="3299" extrusionOk="0">
                        <a:moveTo>
                          <a:pt x="806" y="0"/>
                        </a:moveTo>
                        <a:cubicBezTo>
                          <a:pt x="457" y="0"/>
                          <a:pt x="128" y="710"/>
                          <a:pt x="64" y="1604"/>
                        </a:cubicBezTo>
                        <a:cubicBezTo>
                          <a:pt x="1" y="2514"/>
                          <a:pt x="241" y="3270"/>
                          <a:pt x="597" y="3295"/>
                        </a:cubicBezTo>
                        <a:cubicBezTo>
                          <a:pt x="601" y="3295"/>
                          <a:pt x="608" y="3298"/>
                          <a:pt x="615" y="3298"/>
                        </a:cubicBezTo>
                        <a:cubicBezTo>
                          <a:pt x="965" y="3298"/>
                          <a:pt x="1293" y="2588"/>
                          <a:pt x="1353" y="1692"/>
                        </a:cubicBezTo>
                        <a:cubicBezTo>
                          <a:pt x="1417" y="784"/>
                          <a:pt x="1180" y="25"/>
                          <a:pt x="824" y="0"/>
                        </a:cubicBezTo>
                        <a:close/>
                      </a:path>
                    </a:pathLst>
                  </a:custGeom>
                  <a:solidFill>
                    <a:srgbClr val="D88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5"/>
                  <p:cNvSpPr/>
                  <p:nvPr/>
                </p:nvSpPr>
                <p:spPr>
                  <a:xfrm>
                    <a:off x="5136227" y="4939925"/>
                    <a:ext cx="30349" cy="70571"/>
                  </a:xfrm>
                  <a:custGeom>
                    <a:avLst/>
                    <a:gdLst/>
                    <a:ahLst/>
                    <a:cxnLst/>
                    <a:rect l="l" t="t" r="r" b="b"/>
                    <a:pathLst>
                      <a:path w="1417" h="3295" extrusionOk="0">
                        <a:moveTo>
                          <a:pt x="805" y="1"/>
                        </a:moveTo>
                        <a:cubicBezTo>
                          <a:pt x="456" y="1"/>
                          <a:pt x="127" y="707"/>
                          <a:pt x="64" y="1604"/>
                        </a:cubicBezTo>
                        <a:cubicBezTo>
                          <a:pt x="0" y="2511"/>
                          <a:pt x="240" y="3270"/>
                          <a:pt x="597" y="3295"/>
                        </a:cubicBezTo>
                        <a:lnTo>
                          <a:pt x="615" y="3295"/>
                        </a:lnTo>
                        <a:cubicBezTo>
                          <a:pt x="965" y="3295"/>
                          <a:pt x="1292" y="2585"/>
                          <a:pt x="1353" y="1692"/>
                        </a:cubicBezTo>
                        <a:cubicBezTo>
                          <a:pt x="1416" y="781"/>
                          <a:pt x="1180" y="25"/>
                          <a:pt x="823" y="1"/>
                        </a:cubicBezTo>
                        <a:close/>
                      </a:path>
                    </a:pathLst>
                  </a:custGeom>
                  <a:solidFill>
                    <a:srgbClr val="D88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5"/>
                  <p:cNvSpPr/>
                  <p:nvPr/>
                </p:nvSpPr>
                <p:spPr>
                  <a:xfrm>
                    <a:off x="4076513" y="5002079"/>
                    <a:ext cx="34889" cy="69607"/>
                  </a:xfrm>
                  <a:custGeom>
                    <a:avLst/>
                    <a:gdLst/>
                    <a:ahLst/>
                    <a:cxnLst/>
                    <a:rect l="l" t="t" r="r" b="b"/>
                    <a:pathLst>
                      <a:path w="1629" h="3250" extrusionOk="0">
                        <a:moveTo>
                          <a:pt x="1088" y="1"/>
                        </a:moveTo>
                        <a:cubicBezTo>
                          <a:pt x="745" y="1"/>
                          <a:pt x="350" y="647"/>
                          <a:pt x="181" y="1498"/>
                        </a:cubicBezTo>
                        <a:cubicBezTo>
                          <a:pt x="1" y="2394"/>
                          <a:pt x="139" y="3175"/>
                          <a:pt x="488" y="3245"/>
                        </a:cubicBezTo>
                        <a:cubicBezTo>
                          <a:pt x="506" y="3249"/>
                          <a:pt x="523" y="3249"/>
                          <a:pt x="541" y="3249"/>
                        </a:cubicBezTo>
                        <a:cubicBezTo>
                          <a:pt x="880" y="3249"/>
                          <a:pt x="1279" y="2603"/>
                          <a:pt x="1449" y="1752"/>
                        </a:cubicBezTo>
                        <a:cubicBezTo>
                          <a:pt x="1628" y="859"/>
                          <a:pt x="1487" y="79"/>
                          <a:pt x="1138" y="8"/>
                        </a:cubicBezTo>
                        <a:cubicBezTo>
                          <a:pt x="1120" y="4"/>
                          <a:pt x="1105" y="1"/>
                          <a:pt x="1088" y="1"/>
                        </a:cubicBezTo>
                        <a:close/>
                      </a:path>
                    </a:pathLst>
                  </a:custGeom>
                  <a:solidFill>
                    <a:srgbClr val="D07F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4" name="Google Shape;3144;p45"/>
                <p:cNvSpPr/>
                <p:nvPr/>
              </p:nvSpPr>
              <p:spPr>
                <a:xfrm>
                  <a:off x="3916993" y="3145396"/>
                  <a:ext cx="1393230" cy="1409893"/>
                </a:xfrm>
                <a:custGeom>
                  <a:avLst/>
                  <a:gdLst/>
                  <a:ahLst/>
                  <a:cxnLst/>
                  <a:rect l="l" t="t" r="r" b="b"/>
                  <a:pathLst>
                    <a:path w="65051" h="65829" extrusionOk="0">
                      <a:moveTo>
                        <a:pt x="27858" y="0"/>
                      </a:moveTo>
                      <a:cubicBezTo>
                        <a:pt x="26788" y="0"/>
                        <a:pt x="25688" y="64"/>
                        <a:pt x="24557" y="196"/>
                      </a:cubicBezTo>
                      <a:cubicBezTo>
                        <a:pt x="0" y="3070"/>
                        <a:pt x="1723" y="28630"/>
                        <a:pt x="4737" y="39111"/>
                      </a:cubicBezTo>
                      <a:cubicBezTo>
                        <a:pt x="7756" y="49596"/>
                        <a:pt x="3732" y="62376"/>
                        <a:pt x="8758" y="62948"/>
                      </a:cubicBezTo>
                      <a:cubicBezTo>
                        <a:pt x="8946" y="62970"/>
                        <a:pt x="9128" y="62980"/>
                        <a:pt x="9305" y="62980"/>
                      </a:cubicBezTo>
                      <a:cubicBezTo>
                        <a:pt x="13716" y="62980"/>
                        <a:pt x="14727" y="56482"/>
                        <a:pt x="14789" y="56078"/>
                      </a:cubicBezTo>
                      <a:lnTo>
                        <a:pt x="14789" y="56078"/>
                      </a:lnTo>
                      <a:cubicBezTo>
                        <a:pt x="14767" y="56498"/>
                        <a:pt x="14495" y="63672"/>
                        <a:pt x="18954" y="63813"/>
                      </a:cubicBezTo>
                      <a:cubicBezTo>
                        <a:pt x="18993" y="63814"/>
                        <a:pt x="19032" y="63815"/>
                        <a:pt x="19071" y="63815"/>
                      </a:cubicBezTo>
                      <a:cubicBezTo>
                        <a:pt x="23563" y="63815"/>
                        <a:pt x="24267" y="55771"/>
                        <a:pt x="24267" y="55771"/>
                      </a:cubicBezTo>
                      <a:cubicBezTo>
                        <a:pt x="24267" y="55771"/>
                        <a:pt x="24410" y="65252"/>
                        <a:pt x="29326" y="65252"/>
                      </a:cubicBezTo>
                      <a:cubicBezTo>
                        <a:pt x="29362" y="65252"/>
                        <a:pt x="29399" y="65251"/>
                        <a:pt x="29435" y="65250"/>
                      </a:cubicBezTo>
                      <a:cubicBezTo>
                        <a:pt x="31557" y="65186"/>
                        <a:pt x="32758" y="63541"/>
                        <a:pt x="33439" y="61656"/>
                      </a:cubicBezTo>
                      <a:cubicBezTo>
                        <a:pt x="33696" y="60940"/>
                        <a:pt x="33880" y="60191"/>
                        <a:pt x="34007" y="59482"/>
                      </a:cubicBezTo>
                      <a:cubicBezTo>
                        <a:pt x="34180" y="58535"/>
                        <a:pt x="34258" y="57663"/>
                        <a:pt x="34290" y="57031"/>
                      </a:cubicBezTo>
                      <a:cubicBezTo>
                        <a:pt x="34325" y="56435"/>
                        <a:pt x="34318" y="56057"/>
                        <a:pt x="34318" y="56057"/>
                      </a:cubicBezTo>
                      <a:lnTo>
                        <a:pt x="34318" y="56057"/>
                      </a:lnTo>
                      <a:cubicBezTo>
                        <a:pt x="34318" y="56057"/>
                        <a:pt x="34346" y="56403"/>
                        <a:pt x="34428" y="56958"/>
                      </a:cubicBezTo>
                      <a:cubicBezTo>
                        <a:pt x="34739" y="59061"/>
                        <a:pt x="35882" y="64127"/>
                        <a:pt x="39635" y="64244"/>
                      </a:cubicBezTo>
                      <a:cubicBezTo>
                        <a:pt x="39670" y="64245"/>
                        <a:pt x="39705" y="64246"/>
                        <a:pt x="39740" y="64246"/>
                      </a:cubicBezTo>
                      <a:cubicBezTo>
                        <a:pt x="40936" y="64246"/>
                        <a:pt x="41814" y="63613"/>
                        <a:pt x="42459" y="62673"/>
                      </a:cubicBezTo>
                      <a:cubicBezTo>
                        <a:pt x="44305" y="59979"/>
                        <a:pt x="44228" y="54766"/>
                        <a:pt x="44228" y="54765"/>
                      </a:cubicBezTo>
                      <a:lnTo>
                        <a:pt x="44228" y="54765"/>
                      </a:lnTo>
                      <a:cubicBezTo>
                        <a:pt x="44228" y="54765"/>
                        <a:pt x="44277" y="55521"/>
                        <a:pt x="44440" y="56636"/>
                      </a:cubicBezTo>
                      <a:cubicBezTo>
                        <a:pt x="44888" y="59732"/>
                        <a:pt x="46198" y="65610"/>
                        <a:pt x="49682" y="65822"/>
                      </a:cubicBezTo>
                      <a:cubicBezTo>
                        <a:pt x="49759" y="65827"/>
                        <a:pt x="49835" y="65829"/>
                        <a:pt x="49909" y="65829"/>
                      </a:cubicBezTo>
                      <a:cubicBezTo>
                        <a:pt x="53026" y="65829"/>
                        <a:pt x="53921" y="61770"/>
                        <a:pt x="54179" y="59270"/>
                      </a:cubicBezTo>
                      <a:cubicBezTo>
                        <a:pt x="54272" y="58366"/>
                        <a:pt x="54282" y="57663"/>
                        <a:pt x="54282" y="57430"/>
                      </a:cubicBezTo>
                      <a:cubicBezTo>
                        <a:pt x="54282" y="57780"/>
                        <a:pt x="54311" y="59171"/>
                        <a:pt x="54678" y="60671"/>
                      </a:cubicBezTo>
                      <a:cubicBezTo>
                        <a:pt x="54784" y="61095"/>
                        <a:pt x="54911" y="61525"/>
                        <a:pt x="55077" y="61942"/>
                      </a:cubicBezTo>
                      <a:cubicBezTo>
                        <a:pt x="55077" y="61946"/>
                        <a:pt x="55077" y="61949"/>
                        <a:pt x="55080" y="61949"/>
                      </a:cubicBezTo>
                      <a:cubicBezTo>
                        <a:pt x="55105" y="62009"/>
                        <a:pt x="55129" y="62073"/>
                        <a:pt x="55154" y="62133"/>
                      </a:cubicBezTo>
                      <a:cubicBezTo>
                        <a:pt x="55810" y="63682"/>
                        <a:pt x="56951" y="65004"/>
                        <a:pt x="58946" y="65004"/>
                      </a:cubicBezTo>
                      <a:cubicBezTo>
                        <a:pt x="59152" y="65004"/>
                        <a:pt x="59367" y="64990"/>
                        <a:pt x="59592" y="64960"/>
                      </a:cubicBezTo>
                      <a:cubicBezTo>
                        <a:pt x="65050" y="64244"/>
                        <a:pt x="63504" y="44337"/>
                        <a:pt x="61174" y="35588"/>
                      </a:cubicBezTo>
                      <a:cubicBezTo>
                        <a:pt x="60022" y="31267"/>
                        <a:pt x="57060" y="21873"/>
                        <a:pt x="51401" y="13823"/>
                      </a:cubicBezTo>
                      <a:cubicBezTo>
                        <a:pt x="49125" y="10586"/>
                        <a:pt x="46410" y="7564"/>
                        <a:pt x="43200" y="5178"/>
                      </a:cubicBezTo>
                      <a:cubicBezTo>
                        <a:pt x="38985" y="2042"/>
                        <a:pt x="33914" y="0"/>
                        <a:pt x="27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5"/>
                <p:cNvSpPr/>
                <p:nvPr/>
              </p:nvSpPr>
              <p:spPr>
                <a:xfrm>
                  <a:off x="4189257" y="3444237"/>
                  <a:ext cx="925643" cy="435032"/>
                </a:xfrm>
                <a:custGeom>
                  <a:avLst/>
                  <a:gdLst/>
                  <a:ahLst/>
                  <a:cxnLst/>
                  <a:rect l="l" t="t" r="r" b="b"/>
                  <a:pathLst>
                    <a:path w="43219" h="20312" extrusionOk="0">
                      <a:moveTo>
                        <a:pt x="24180" y="18207"/>
                      </a:moveTo>
                      <a:lnTo>
                        <a:pt x="24180" y="18207"/>
                      </a:lnTo>
                      <a:cubicBezTo>
                        <a:pt x="24225" y="18380"/>
                        <a:pt x="24275" y="18556"/>
                        <a:pt x="24328" y="18737"/>
                      </a:cubicBezTo>
                      <a:cubicBezTo>
                        <a:pt x="24458" y="18722"/>
                        <a:pt x="24585" y="18709"/>
                        <a:pt x="24712" y="18694"/>
                      </a:cubicBezTo>
                      <a:cubicBezTo>
                        <a:pt x="24522" y="18543"/>
                        <a:pt x="24346" y="18380"/>
                        <a:pt x="24180" y="18207"/>
                      </a:cubicBezTo>
                      <a:close/>
                      <a:moveTo>
                        <a:pt x="36701" y="1"/>
                      </a:moveTo>
                      <a:cubicBezTo>
                        <a:pt x="30891" y="450"/>
                        <a:pt x="25221" y="1498"/>
                        <a:pt x="19622" y="3150"/>
                      </a:cubicBezTo>
                      <a:cubicBezTo>
                        <a:pt x="16049" y="4202"/>
                        <a:pt x="12469" y="5251"/>
                        <a:pt x="8894" y="6303"/>
                      </a:cubicBezTo>
                      <a:cubicBezTo>
                        <a:pt x="5854" y="7196"/>
                        <a:pt x="2645" y="9057"/>
                        <a:pt x="551" y="11439"/>
                      </a:cubicBezTo>
                      <a:cubicBezTo>
                        <a:pt x="361" y="11662"/>
                        <a:pt x="180" y="11888"/>
                        <a:pt x="11" y="12125"/>
                      </a:cubicBezTo>
                      <a:cubicBezTo>
                        <a:pt x="1" y="13583"/>
                        <a:pt x="226" y="14988"/>
                        <a:pt x="643" y="16258"/>
                      </a:cubicBezTo>
                      <a:cubicBezTo>
                        <a:pt x="1656" y="19372"/>
                        <a:pt x="4671" y="20311"/>
                        <a:pt x="8886" y="20311"/>
                      </a:cubicBezTo>
                      <a:cubicBezTo>
                        <a:pt x="12311" y="20311"/>
                        <a:pt x="16529" y="19690"/>
                        <a:pt x="21112" y="19118"/>
                      </a:cubicBezTo>
                      <a:cubicBezTo>
                        <a:pt x="21317" y="14444"/>
                        <a:pt x="22700" y="10871"/>
                        <a:pt x="23954" y="10871"/>
                      </a:cubicBezTo>
                      <a:cubicBezTo>
                        <a:pt x="24018" y="10871"/>
                        <a:pt x="24081" y="10882"/>
                        <a:pt x="24145" y="10899"/>
                      </a:cubicBezTo>
                      <a:cubicBezTo>
                        <a:pt x="24166" y="10906"/>
                        <a:pt x="24183" y="10914"/>
                        <a:pt x="24201" y="10921"/>
                      </a:cubicBezTo>
                      <a:cubicBezTo>
                        <a:pt x="25168" y="9879"/>
                        <a:pt x="26658" y="9151"/>
                        <a:pt x="28769" y="9151"/>
                      </a:cubicBezTo>
                      <a:cubicBezTo>
                        <a:pt x="29030" y="9151"/>
                        <a:pt x="29299" y="9166"/>
                        <a:pt x="29578" y="9187"/>
                      </a:cubicBezTo>
                      <a:cubicBezTo>
                        <a:pt x="29669" y="9194"/>
                        <a:pt x="29761" y="9205"/>
                        <a:pt x="29856" y="9219"/>
                      </a:cubicBezTo>
                      <a:cubicBezTo>
                        <a:pt x="33528" y="9689"/>
                        <a:pt x="36794" y="13526"/>
                        <a:pt x="38100" y="16078"/>
                      </a:cubicBezTo>
                      <a:cubicBezTo>
                        <a:pt x="40483" y="14998"/>
                        <a:pt x="42340" y="13438"/>
                        <a:pt x="43219" y="11129"/>
                      </a:cubicBezTo>
                      <a:cubicBezTo>
                        <a:pt x="41623" y="7210"/>
                        <a:pt x="39841" y="3831"/>
                        <a:pt x="38050" y="951"/>
                      </a:cubicBezTo>
                      <a:cubicBezTo>
                        <a:pt x="37623" y="626"/>
                        <a:pt x="37172" y="308"/>
                        <a:pt x="367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6" name="Google Shape;3146;p45"/>
                <p:cNvGrpSpPr/>
                <p:nvPr/>
              </p:nvGrpSpPr>
              <p:grpSpPr>
                <a:xfrm>
                  <a:off x="3982232" y="3414081"/>
                  <a:ext cx="1141913" cy="1141221"/>
                  <a:chOff x="3982232" y="3414081"/>
                  <a:chExt cx="1141913" cy="1141221"/>
                </a:xfrm>
              </p:grpSpPr>
              <p:sp>
                <p:nvSpPr>
                  <p:cNvPr id="3147" name="Google Shape;3147;p45"/>
                  <p:cNvSpPr/>
                  <p:nvPr/>
                </p:nvSpPr>
                <p:spPr>
                  <a:xfrm>
                    <a:off x="4990585" y="3441453"/>
                    <a:ext cx="86291" cy="93402"/>
                  </a:xfrm>
                  <a:custGeom>
                    <a:avLst/>
                    <a:gdLst/>
                    <a:ahLst/>
                    <a:cxnLst/>
                    <a:rect l="l" t="t" r="r" b="b"/>
                    <a:pathLst>
                      <a:path w="4029" h="4361" extrusionOk="0">
                        <a:moveTo>
                          <a:pt x="1275" y="0"/>
                        </a:moveTo>
                        <a:cubicBezTo>
                          <a:pt x="852" y="25"/>
                          <a:pt x="425" y="50"/>
                          <a:pt x="1" y="78"/>
                        </a:cubicBezTo>
                        <a:cubicBezTo>
                          <a:pt x="213" y="406"/>
                          <a:pt x="425" y="742"/>
                          <a:pt x="636" y="1081"/>
                        </a:cubicBezTo>
                        <a:cubicBezTo>
                          <a:pt x="1995" y="2115"/>
                          <a:pt x="3139" y="3231"/>
                          <a:pt x="4029" y="4360"/>
                        </a:cubicBezTo>
                        <a:cubicBezTo>
                          <a:pt x="3193" y="2889"/>
                          <a:pt x="2278" y="1423"/>
                          <a:pt x="1275" y="0"/>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5"/>
                  <p:cNvSpPr/>
                  <p:nvPr/>
                </p:nvSpPr>
                <p:spPr>
                  <a:xfrm>
                    <a:off x="5004207" y="3464584"/>
                    <a:ext cx="119938" cy="218009"/>
                  </a:xfrm>
                  <a:custGeom>
                    <a:avLst/>
                    <a:gdLst/>
                    <a:ahLst/>
                    <a:cxnLst/>
                    <a:rect l="l" t="t" r="r" b="b"/>
                    <a:pathLst>
                      <a:path w="5600" h="10179" extrusionOk="0">
                        <a:moveTo>
                          <a:pt x="0" y="1"/>
                        </a:moveTo>
                        <a:lnTo>
                          <a:pt x="0" y="1"/>
                        </a:lnTo>
                        <a:cubicBezTo>
                          <a:pt x="1791" y="2881"/>
                          <a:pt x="3573" y="6260"/>
                          <a:pt x="5169" y="10179"/>
                        </a:cubicBezTo>
                        <a:cubicBezTo>
                          <a:pt x="5250" y="9967"/>
                          <a:pt x="5320" y="9752"/>
                          <a:pt x="5384" y="9529"/>
                        </a:cubicBezTo>
                        <a:cubicBezTo>
                          <a:pt x="5599" y="8778"/>
                          <a:pt x="5589" y="7940"/>
                          <a:pt x="5374" y="7058"/>
                        </a:cubicBezTo>
                        <a:cubicBezTo>
                          <a:pt x="4770" y="5808"/>
                          <a:pt x="4110" y="4545"/>
                          <a:pt x="3393" y="3280"/>
                        </a:cubicBezTo>
                        <a:cubicBezTo>
                          <a:pt x="2503" y="2151"/>
                          <a:pt x="1359" y="1035"/>
                          <a:pt x="0" y="1"/>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5"/>
                  <p:cNvSpPr/>
                  <p:nvPr/>
                </p:nvSpPr>
                <p:spPr>
                  <a:xfrm>
                    <a:off x="3982232" y="3415752"/>
                    <a:ext cx="1008357" cy="1127139"/>
                  </a:xfrm>
                  <a:custGeom>
                    <a:avLst/>
                    <a:gdLst/>
                    <a:ahLst/>
                    <a:cxnLst/>
                    <a:rect l="l" t="t" r="r" b="b"/>
                    <a:pathLst>
                      <a:path w="47081" h="52627" extrusionOk="0">
                        <a:moveTo>
                          <a:pt x="46227" y="1"/>
                        </a:moveTo>
                        <a:cubicBezTo>
                          <a:pt x="45619" y="43"/>
                          <a:pt x="44998" y="92"/>
                          <a:pt x="44363" y="149"/>
                        </a:cubicBezTo>
                        <a:cubicBezTo>
                          <a:pt x="45065" y="522"/>
                          <a:pt x="45736" y="918"/>
                          <a:pt x="46367" y="1331"/>
                        </a:cubicBezTo>
                        <a:cubicBezTo>
                          <a:pt x="46605" y="1314"/>
                          <a:pt x="46841" y="1296"/>
                          <a:pt x="47081" y="1278"/>
                        </a:cubicBezTo>
                        <a:cubicBezTo>
                          <a:pt x="46795" y="840"/>
                          <a:pt x="46512" y="413"/>
                          <a:pt x="46227" y="1"/>
                        </a:cubicBezTo>
                        <a:close/>
                        <a:moveTo>
                          <a:pt x="10697" y="8438"/>
                        </a:moveTo>
                        <a:cubicBezTo>
                          <a:pt x="9268" y="9031"/>
                          <a:pt x="7919" y="9627"/>
                          <a:pt x="6648" y="10227"/>
                        </a:cubicBezTo>
                        <a:cubicBezTo>
                          <a:pt x="4142" y="11407"/>
                          <a:pt x="1935" y="12596"/>
                          <a:pt x="4" y="13748"/>
                        </a:cubicBezTo>
                        <a:lnTo>
                          <a:pt x="4" y="14026"/>
                        </a:lnTo>
                        <a:cubicBezTo>
                          <a:pt x="0" y="18856"/>
                          <a:pt x="791" y="23350"/>
                          <a:pt x="1691" y="26488"/>
                        </a:cubicBezTo>
                        <a:cubicBezTo>
                          <a:pt x="2825" y="30421"/>
                          <a:pt x="2966" y="34676"/>
                          <a:pt x="2966" y="38488"/>
                        </a:cubicBezTo>
                        <a:cubicBezTo>
                          <a:pt x="2966" y="39759"/>
                          <a:pt x="2949" y="40980"/>
                          <a:pt x="2949" y="42124"/>
                        </a:cubicBezTo>
                        <a:cubicBezTo>
                          <a:pt x="2949" y="46699"/>
                          <a:pt x="3199" y="50039"/>
                          <a:pt x="5712" y="50325"/>
                        </a:cubicBezTo>
                        <a:cubicBezTo>
                          <a:pt x="5900" y="50350"/>
                          <a:pt x="6079" y="50357"/>
                          <a:pt x="6256" y="50357"/>
                        </a:cubicBezTo>
                        <a:cubicBezTo>
                          <a:pt x="10669" y="50357"/>
                          <a:pt x="11682" y="43861"/>
                          <a:pt x="11743" y="43455"/>
                        </a:cubicBezTo>
                        <a:lnTo>
                          <a:pt x="11743" y="43455"/>
                        </a:lnTo>
                        <a:cubicBezTo>
                          <a:pt x="11739" y="43509"/>
                          <a:pt x="11732" y="43681"/>
                          <a:pt x="11732" y="43939"/>
                        </a:cubicBezTo>
                        <a:cubicBezTo>
                          <a:pt x="11732" y="45637"/>
                          <a:pt x="12036" y="51066"/>
                          <a:pt x="15908" y="51190"/>
                        </a:cubicBezTo>
                        <a:lnTo>
                          <a:pt x="16028" y="51190"/>
                        </a:lnTo>
                        <a:cubicBezTo>
                          <a:pt x="20515" y="51190"/>
                          <a:pt x="21221" y="43148"/>
                          <a:pt x="21221" y="43148"/>
                        </a:cubicBezTo>
                        <a:cubicBezTo>
                          <a:pt x="21221" y="43148"/>
                          <a:pt x="21363" y="52627"/>
                          <a:pt x="26280" y="52627"/>
                        </a:cubicBezTo>
                        <a:lnTo>
                          <a:pt x="26389" y="52627"/>
                        </a:lnTo>
                        <a:cubicBezTo>
                          <a:pt x="28511" y="52563"/>
                          <a:pt x="29712" y="50918"/>
                          <a:pt x="30393" y="49033"/>
                        </a:cubicBezTo>
                        <a:cubicBezTo>
                          <a:pt x="29980" y="48736"/>
                          <a:pt x="29503" y="48557"/>
                          <a:pt x="28985" y="48557"/>
                        </a:cubicBezTo>
                        <a:cubicBezTo>
                          <a:pt x="28858" y="48557"/>
                          <a:pt x="28731" y="48567"/>
                          <a:pt x="28600" y="48588"/>
                        </a:cubicBezTo>
                        <a:cubicBezTo>
                          <a:pt x="28053" y="48680"/>
                          <a:pt x="27533" y="48956"/>
                          <a:pt x="26990" y="48956"/>
                        </a:cubicBezTo>
                        <a:cubicBezTo>
                          <a:pt x="26937" y="48956"/>
                          <a:pt x="26884" y="48956"/>
                          <a:pt x="26831" y="48948"/>
                        </a:cubicBezTo>
                        <a:cubicBezTo>
                          <a:pt x="26167" y="48878"/>
                          <a:pt x="25648" y="48359"/>
                          <a:pt x="25224" y="47847"/>
                        </a:cubicBezTo>
                        <a:cubicBezTo>
                          <a:pt x="23382" y="45619"/>
                          <a:pt x="22174" y="42880"/>
                          <a:pt x="21775" y="40017"/>
                        </a:cubicBezTo>
                        <a:cubicBezTo>
                          <a:pt x="20600" y="42026"/>
                          <a:pt x="19421" y="44034"/>
                          <a:pt x="18245" y="46043"/>
                        </a:cubicBezTo>
                        <a:cubicBezTo>
                          <a:pt x="17934" y="46572"/>
                          <a:pt x="17483" y="47180"/>
                          <a:pt x="16893" y="47180"/>
                        </a:cubicBezTo>
                        <a:cubicBezTo>
                          <a:pt x="16851" y="47180"/>
                          <a:pt x="16808" y="47176"/>
                          <a:pt x="16766" y="47169"/>
                        </a:cubicBezTo>
                        <a:cubicBezTo>
                          <a:pt x="16336" y="47109"/>
                          <a:pt x="16028" y="46735"/>
                          <a:pt x="15774" y="46385"/>
                        </a:cubicBezTo>
                        <a:cubicBezTo>
                          <a:pt x="13938" y="43851"/>
                          <a:pt x="12547" y="40991"/>
                          <a:pt x="11689" y="37980"/>
                        </a:cubicBezTo>
                        <a:cubicBezTo>
                          <a:pt x="10930" y="40832"/>
                          <a:pt x="9522" y="43081"/>
                          <a:pt x="7609" y="45330"/>
                        </a:cubicBezTo>
                        <a:cubicBezTo>
                          <a:pt x="7580" y="45334"/>
                          <a:pt x="7552" y="45334"/>
                          <a:pt x="7524" y="45334"/>
                        </a:cubicBezTo>
                        <a:cubicBezTo>
                          <a:pt x="6680" y="45334"/>
                          <a:pt x="6394" y="44115"/>
                          <a:pt x="6433" y="43233"/>
                        </a:cubicBezTo>
                        <a:cubicBezTo>
                          <a:pt x="6708" y="36535"/>
                          <a:pt x="6987" y="30273"/>
                          <a:pt x="7266" y="23576"/>
                        </a:cubicBezTo>
                        <a:cubicBezTo>
                          <a:pt x="7410" y="20060"/>
                          <a:pt x="7661" y="16268"/>
                          <a:pt x="9677" y="13455"/>
                        </a:cubicBezTo>
                        <a:cubicBezTo>
                          <a:pt x="9691" y="11816"/>
                          <a:pt x="10006" y="10111"/>
                          <a:pt x="10697" y="8438"/>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5"/>
                  <p:cNvSpPr/>
                  <p:nvPr/>
                </p:nvSpPr>
                <p:spPr>
                  <a:xfrm>
                    <a:off x="4189471" y="3418922"/>
                    <a:ext cx="785851" cy="285003"/>
                  </a:xfrm>
                  <a:custGeom>
                    <a:avLst/>
                    <a:gdLst/>
                    <a:ahLst/>
                    <a:cxnLst/>
                    <a:rect l="l" t="t" r="r" b="b"/>
                    <a:pathLst>
                      <a:path w="36692" h="13307" extrusionOk="0">
                        <a:moveTo>
                          <a:pt x="34687" y="1"/>
                        </a:moveTo>
                        <a:cubicBezTo>
                          <a:pt x="28409" y="565"/>
                          <a:pt x="20841" y="1836"/>
                          <a:pt x="12205" y="4375"/>
                        </a:cubicBezTo>
                        <a:cubicBezTo>
                          <a:pt x="8019" y="5606"/>
                          <a:pt x="4304" y="6931"/>
                          <a:pt x="1021" y="8290"/>
                        </a:cubicBezTo>
                        <a:cubicBezTo>
                          <a:pt x="330" y="9963"/>
                          <a:pt x="15" y="11668"/>
                          <a:pt x="1" y="13307"/>
                        </a:cubicBezTo>
                        <a:cubicBezTo>
                          <a:pt x="170" y="13070"/>
                          <a:pt x="351" y="12844"/>
                          <a:pt x="541" y="12621"/>
                        </a:cubicBezTo>
                        <a:cubicBezTo>
                          <a:pt x="2635" y="10239"/>
                          <a:pt x="5844" y="8378"/>
                          <a:pt x="8884" y="7485"/>
                        </a:cubicBezTo>
                        <a:cubicBezTo>
                          <a:pt x="12459" y="6433"/>
                          <a:pt x="16039" y="5384"/>
                          <a:pt x="19612" y="4332"/>
                        </a:cubicBezTo>
                        <a:cubicBezTo>
                          <a:pt x="25211" y="2680"/>
                          <a:pt x="30881" y="1632"/>
                          <a:pt x="36691" y="1183"/>
                        </a:cubicBezTo>
                        <a:cubicBezTo>
                          <a:pt x="36060" y="770"/>
                          <a:pt x="35389" y="374"/>
                          <a:pt x="34687" y="1"/>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5"/>
                  <p:cNvSpPr/>
                  <p:nvPr/>
                </p:nvSpPr>
                <p:spPr>
                  <a:xfrm>
                    <a:off x="4972294" y="3414081"/>
                    <a:ext cx="45619" cy="29064"/>
                  </a:xfrm>
                  <a:custGeom>
                    <a:avLst/>
                    <a:gdLst/>
                    <a:ahLst/>
                    <a:cxnLst/>
                    <a:rect l="l" t="t" r="r" b="b"/>
                    <a:pathLst>
                      <a:path w="2130" h="1357" extrusionOk="0">
                        <a:moveTo>
                          <a:pt x="1201" y="1"/>
                        </a:moveTo>
                        <a:cubicBezTo>
                          <a:pt x="806" y="25"/>
                          <a:pt x="407" y="50"/>
                          <a:pt x="1" y="79"/>
                        </a:cubicBezTo>
                        <a:cubicBezTo>
                          <a:pt x="286" y="491"/>
                          <a:pt x="569" y="918"/>
                          <a:pt x="855" y="1356"/>
                        </a:cubicBezTo>
                        <a:cubicBezTo>
                          <a:pt x="1279" y="1328"/>
                          <a:pt x="1706" y="1303"/>
                          <a:pt x="2129" y="1278"/>
                        </a:cubicBezTo>
                        <a:cubicBezTo>
                          <a:pt x="1829" y="848"/>
                          <a:pt x="1518" y="424"/>
                          <a:pt x="1201" y="1"/>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5"/>
                  <p:cNvSpPr/>
                  <p:nvPr/>
                </p:nvSpPr>
                <p:spPr>
                  <a:xfrm>
                    <a:off x="4654346" y="4364387"/>
                    <a:ext cx="172047" cy="156990"/>
                  </a:xfrm>
                  <a:custGeom>
                    <a:avLst/>
                    <a:gdLst/>
                    <a:ahLst/>
                    <a:cxnLst/>
                    <a:rect l="l" t="t" r="r" b="b"/>
                    <a:pathLst>
                      <a:path w="8033" h="7330" extrusionOk="0">
                        <a:moveTo>
                          <a:pt x="198" y="0"/>
                        </a:moveTo>
                        <a:cubicBezTo>
                          <a:pt x="124" y="7"/>
                          <a:pt x="61" y="21"/>
                          <a:pt x="1" y="43"/>
                        </a:cubicBezTo>
                        <a:cubicBezTo>
                          <a:pt x="312" y="2146"/>
                          <a:pt x="1455" y="7212"/>
                          <a:pt x="5208" y="7329"/>
                        </a:cubicBezTo>
                        <a:lnTo>
                          <a:pt x="5314" y="7329"/>
                        </a:lnTo>
                        <a:cubicBezTo>
                          <a:pt x="6510" y="7329"/>
                          <a:pt x="7386" y="6697"/>
                          <a:pt x="8032" y="5758"/>
                        </a:cubicBezTo>
                        <a:lnTo>
                          <a:pt x="8032" y="5758"/>
                        </a:lnTo>
                        <a:cubicBezTo>
                          <a:pt x="7636" y="5847"/>
                          <a:pt x="7234" y="5892"/>
                          <a:pt x="6828" y="5892"/>
                        </a:cubicBezTo>
                        <a:cubicBezTo>
                          <a:pt x="5236" y="5892"/>
                          <a:pt x="3637" y="5214"/>
                          <a:pt x="2616" y="3989"/>
                        </a:cubicBezTo>
                        <a:cubicBezTo>
                          <a:pt x="2080" y="3343"/>
                          <a:pt x="961" y="0"/>
                          <a:pt x="216" y="0"/>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5"/>
                  <p:cNvSpPr/>
                  <p:nvPr/>
                </p:nvSpPr>
                <p:spPr>
                  <a:xfrm>
                    <a:off x="4868782" y="4358390"/>
                    <a:ext cx="208628" cy="196912"/>
                  </a:xfrm>
                  <a:custGeom>
                    <a:avLst/>
                    <a:gdLst/>
                    <a:ahLst/>
                    <a:cxnLst/>
                    <a:rect l="l" t="t" r="r" b="b"/>
                    <a:pathLst>
                      <a:path w="9741" h="9194" extrusionOk="0">
                        <a:moveTo>
                          <a:pt x="1" y="1"/>
                        </a:moveTo>
                        <a:cubicBezTo>
                          <a:pt x="449" y="3097"/>
                          <a:pt x="1759" y="8975"/>
                          <a:pt x="5243" y="9187"/>
                        </a:cubicBezTo>
                        <a:cubicBezTo>
                          <a:pt x="5321" y="9190"/>
                          <a:pt x="5395" y="9194"/>
                          <a:pt x="5469" y="9194"/>
                        </a:cubicBezTo>
                        <a:cubicBezTo>
                          <a:pt x="8586" y="9194"/>
                          <a:pt x="9483" y="5134"/>
                          <a:pt x="9740" y="2635"/>
                        </a:cubicBezTo>
                        <a:cubicBezTo>
                          <a:pt x="9706" y="2543"/>
                          <a:pt x="9670" y="2451"/>
                          <a:pt x="9639" y="2360"/>
                        </a:cubicBezTo>
                        <a:cubicBezTo>
                          <a:pt x="8862" y="2935"/>
                          <a:pt x="8851" y="4064"/>
                          <a:pt x="8541" y="4983"/>
                        </a:cubicBezTo>
                        <a:cubicBezTo>
                          <a:pt x="8145" y="6148"/>
                          <a:pt x="7033" y="7108"/>
                          <a:pt x="5815" y="7108"/>
                        </a:cubicBezTo>
                        <a:cubicBezTo>
                          <a:pt x="5758" y="7108"/>
                          <a:pt x="5699" y="7104"/>
                          <a:pt x="5639" y="7101"/>
                        </a:cubicBezTo>
                        <a:cubicBezTo>
                          <a:pt x="4466" y="7012"/>
                          <a:pt x="3531" y="6105"/>
                          <a:pt x="2804" y="5177"/>
                        </a:cubicBezTo>
                        <a:cubicBezTo>
                          <a:pt x="1579" y="3619"/>
                          <a:pt x="653" y="1865"/>
                          <a:pt x="1" y="1"/>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4" name="Google Shape;3154;p45"/>
                <p:cNvGrpSpPr/>
                <p:nvPr/>
              </p:nvGrpSpPr>
              <p:grpSpPr>
                <a:xfrm>
                  <a:off x="4525091" y="3471324"/>
                  <a:ext cx="507253" cy="478138"/>
                  <a:chOff x="4525091" y="3471324"/>
                  <a:chExt cx="507253" cy="478138"/>
                </a:xfrm>
              </p:grpSpPr>
              <p:grpSp>
                <p:nvGrpSpPr>
                  <p:cNvPr id="3155" name="Google Shape;3155;p45"/>
                  <p:cNvGrpSpPr/>
                  <p:nvPr/>
                </p:nvGrpSpPr>
                <p:grpSpPr>
                  <a:xfrm rot="-989914">
                    <a:off x="4538880" y="3512678"/>
                    <a:ext cx="311868" cy="142322"/>
                    <a:chOff x="2840090" y="2999408"/>
                    <a:chExt cx="386589" cy="176422"/>
                  </a:xfrm>
                </p:grpSpPr>
                <p:sp>
                  <p:nvSpPr>
                    <p:cNvPr id="3156" name="Google Shape;3156;p45"/>
                    <p:cNvSpPr/>
                    <p:nvPr/>
                  </p:nvSpPr>
                  <p:spPr>
                    <a:xfrm>
                      <a:off x="2840090" y="2999408"/>
                      <a:ext cx="93382" cy="176422"/>
                    </a:xfrm>
                    <a:custGeom>
                      <a:avLst/>
                      <a:gdLst/>
                      <a:ahLst/>
                      <a:cxnLst/>
                      <a:rect l="l" t="t" r="r" b="b"/>
                      <a:pathLst>
                        <a:path w="1815" h="3429" extrusionOk="0">
                          <a:moveTo>
                            <a:pt x="909" y="1"/>
                          </a:moveTo>
                          <a:cubicBezTo>
                            <a:pt x="407" y="1"/>
                            <a:pt x="0" y="768"/>
                            <a:pt x="0" y="1715"/>
                          </a:cubicBezTo>
                          <a:cubicBezTo>
                            <a:pt x="0" y="2661"/>
                            <a:pt x="407" y="3428"/>
                            <a:pt x="909" y="3428"/>
                          </a:cubicBezTo>
                          <a:cubicBezTo>
                            <a:pt x="1411" y="3428"/>
                            <a:pt x="1815" y="2661"/>
                            <a:pt x="1815" y="1715"/>
                          </a:cubicBezTo>
                          <a:cubicBezTo>
                            <a:pt x="1815" y="768"/>
                            <a:pt x="1411" y="1"/>
                            <a:pt x="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5"/>
                    <p:cNvSpPr/>
                    <p:nvPr/>
                  </p:nvSpPr>
                  <p:spPr>
                    <a:xfrm>
                      <a:off x="3133298" y="2999408"/>
                      <a:ext cx="93382" cy="176422"/>
                    </a:xfrm>
                    <a:custGeom>
                      <a:avLst/>
                      <a:gdLst/>
                      <a:ahLst/>
                      <a:cxnLst/>
                      <a:rect l="l" t="t" r="r" b="b"/>
                      <a:pathLst>
                        <a:path w="1815" h="3429" extrusionOk="0">
                          <a:moveTo>
                            <a:pt x="909" y="1"/>
                          </a:moveTo>
                          <a:cubicBezTo>
                            <a:pt x="408" y="1"/>
                            <a:pt x="0" y="768"/>
                            <a:pt x="0" y="1715"/>
                          </a:cubicBezTo>
                          <a:cubicBezTo>
                            <a:pt x="0" y="2661"/>
                            <a:pt x="408" y="3428"/>
                            <a:pt x="909" y="3428"/>
                          </a:cubicBezTo>
                          <a:cubicBezTo>
                            <a:pt x="1408" y="3428"/>
                            <a:pt x="1815" y="2661"/>
                            <a:pt x="1815" y="1715"/>
                          </a:cubicBezTo>
                          <a:cubicBezTo>
                            <a:pt x="1815" y="768"/>
                            <a:pt x="1408" y="1"/>
                            <a:pt x="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8" name="Google Shape;3158;p45"/>
                  <p:cNvGrpSpPr/>
                  <p:nvPr/>
                </p:nvGrpSpPr>
                <p:grpSpPr>
                  <a:xfrm>
                    <a:off x="4592661" y="3635649"/>
                    <a:ext cx="439683" cy="313814"/>
                    <a:chOff x="4592661" y="3635649"/>
                    <a:chExt cx="439683" cy="313814"/>
                  </a:xfrm>
                </p:grpSpPr>
                <p:grpSp>
                  <p:nvGrpSpPr>
                    <p:cNvPr id="3159" name="Google Shape;3159;p45"/>
                    <p:cNvGrpSpPr/>
                    <p:nvPr/>
                  </p:nvGrpSpPr>
                  <p:grpSpPr>
                    <a:xfrm>
                      <a:off x="4676128" y="3635649"/>
                      <a:ext cx="356216" cy="231438"/>
                      <a:chOff x="4676128" y="3640274"/>
                      <a:chExt cx="356216" cy="231438"/>
                    </a:xfrm>
                  </p:grpSpPr>
                  <p:sp>
                    <p:nvSpPr>
                      <p:cNvPr id="3160" name="Google Shape;3160;p45"/>
                      <p:cNvSpPr/>
                      <p:nvPr/>
                    </p:nvSpPr>
                    <p:spPr>
                      <a:xfrm>
                        <a:off x="4676128" y="3640274"/>
                        <a:ext cx="356216" cy="231438"/>
                      </a:xfrm>
                      <a:custGeom>
                        <a:avLst/>
                        <a:gdLst/>
                        <a:ahLst/>
                        <a:cxnLst/>
                        <a:rect l="l" t="t" r="r" b="b"/>
                        <a:pathLst>
                          <a:path w="16632" h="10806" extrusionOk="0">
                            <a:moveTo>
                              <a:pt x="6037" y="0"/>
                            </a:moveTo>
                            <a:cubicBezTo>
                              <a:pt x="1986" y="0"/>
                              <a:pt x="229" y="2671"/>
                              <a:pt x="61" y="5097"/>
                            </a:cubicBezTo>
                            <a:cubicBezTo>
                              <a:pt x="53" y="5199"/>
                              <a:pt x="50" y="5302"/>
                              <a:pt x="50" y="5404"/>
                            </a:cubicBezTo>
                            <a:cubicBezTo>
                              <a:pt x="0" y="8387"/>
                              <a:pt x="2334" y="10806"/>
                              <a:pt x="5875" y="10806"/>
                            </a:cubicBezTo>
                            <a:cubicBezTo>
                              <a:pt x="6069" y="10806"/>
                              <a:pt x="6267" y="10801"/>
                              <a:pt x="6471" y="10798"/>
                            </a:cubicBezTo>
                            <a:cubicBezTo>
                              <a:pt x="10114" y="10734"/>
                              <a:pt x="15177" y="10102"/>
                              <a:pt x="15890" y="9082"/>
                            </a:cubicBezTo>
                            <a:cubicBezTo>
                              <a:pt x="16632" y="8023"/>
                              <a:pt x="12279" y="726"/>
                              <a:pt x="7124" y="66"/>
                            </a:cubicBezTo>
                            <a:cubicBezTo>
                              <a:pt x="7029" y="52"/>
                              <a:pt x="6937" y="41"/>
                              <a:pt x="6846" y="34"/>
                            </a:cubicBezTo>
                            <a:cubicBezTo>
                              <a:pt x="6566" y="11"/>
                              <a:pt x="6297" y="0"/>
                              <a:pt x="6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5"/>
                      <p:cNvSpPr/>
                      <p:nvPr/>
                    </p:nvSpPr>
                    <p:spPr>
                      <a:xfrm>
                        <a:off x="4677178" y="3640274"/>
                        <a:ext cx="355166" cy="200553"/>
                      </a:xfrm>
                      <a:custGeom>
                        <a:avLst/>
                        <a:gdLst/>
                        <a:ahLst/>
                        <a:cxnLst/>
                        <a:rect l="l" t="t" r="r" b="b"/>
                        <a:pathLst>
                          <a:path w="16583" h="9364" extrusionOk="0">
                            <a:moveTo>
                              <a:pt x="5988" y="0"/>
                            </a:moveTo>
                            <a:cubicBezTo>
                              <a:pt x="1937" y="0"/>
                              <a:pt x="180" y="2671"/>
                              <a:pt x="12" y="5097"/>
                            </a:cubicBezTo>
                            <a:cubicBezTo>
                              <a:pt x="4" y="5199"/>
                              <a:pt x="1" y="5302"/>
                              <a:pt x="1" y="5404"/>
                            </a:cubicBezTo>
                            <a:cubicBezTo>
                              <a:pt x="611" y="6085"/>
                              <a:pt x="1741" y="6851"/>
                              <a:pt x="3249" y="7522"/>
                            </a:cubicBezTo>
                            <a:cubicBezTo>
                              <a:pt x="5542" y="8549"/>
                              <a:pt x="8711" y="9364"/>
                              <a:pt x="12260" y="9364"/>
                            </a:cubicBezTo>
                            <a:cubicBezTo>
                              <a:pt x="13419" y="9364"/>
                              <a:pt x="14618" y="9277"/>
                              <a:pt x="15841" y="9082"/>
                            </a:cubicBezTo>
                            <a:cubicBezTo>
                              <a:pt x="16583" y="8023"/>
                              <a:pt x="12230" y="726"/>
                              <a:pt x="7075" y="66"/>
                            </a:cubicBezTo>
                            <a:cubicBezTo>
                              <a:pt x="6980" y="52"/>
                              <a:pt x="6888" y="41"/>
                              <a:pt x="6797" y="34"/>
                            </a:cubicBezTo>
                            <a:cubicBezTo>
                              <a:pt x="6517" y="11"/>
                              <a:pt x="6248" y="0"/>
                              <a:pt x="5988"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5"/>
                      <p:cNvSpPr/>
                      <p:nvPr/>
                    </p:nvSpPr>
                    <p:spPr>
                      <a:xfrm rot="-2700000" flipH="1">
                        <a:off x="4837770" y="3763038"/>
                        <a:ext cx="45629" cy="51142"/>
                      </a:xfrm>
                      <a:custGeom>
                        <a:avLst/>
                        <a:gdLst/>
                        <a:ahLst/>
                        <a:cxnLst/>
                        <a:rect l="l" t="t" r="r" b="b"/>
                        <a:pathLst>
                          <a:path w="2014" h="2257" extrusionOk="0">
                            <a:moveTo>
                              <a:pt x="933" y="1"/>
                            </a:moveTo>
                            <a:cubicBezTo>
                              <a:pt x="310" y="1"/>
                              <a:pt x="1" y="2256"/>
                              <a:pt x="1" y="2256"/>
                            </a:cubicBezTo>
                            <a:cubicBezTo>
                              <a:pt x="1" y="2256"/>
                              <a:pt x="2014" y="947"/>
                              <a:pt x="1209" y="142"/>
                            </a:cubicBezTo>
                            <a:cubicBezTo>
                              <a:pt x="1111" y="44"/>
                              <a:pt x="1019" y="1"/>
                              <a:pt x="933" y="1"/>
                            </a:cubicBezTo>
                            <a:close/>
                          </a:path>
                        </a:pathLst>
                      </a:custGeom>
                      <a:solidFill>
                        <a:srgbClr val="BF5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5"/>
                      <p:cNvSpPr/>
                      <p:nvPr/>
                    </p:nvSpPr>
                    <p:spPr>
                      <a:xfrm rot="-1688411">
                        <a:off x="4900394" y="3714976"/>
                        <a:ext cx="45628" cy="51143"/>
                      </a:xfrm>
                      <a:custGeom>
                        <a:avLst/>
                        <a:gdLst/>
                        <a:ahLst/>
                        <a:cxnLst/>
                        <a:rect l="l" t="t" r="r" b="b"/>
                        <a:pathLst>
                          <a:path w="2014" h="2257" extrusionOk="0">
                            <a:moveTo>
                              <a:pt x="933" y="1"/>
                            </a:moveTo>
                            <a:cubicBezTo>
                              <a:pt x="310" y="1"/>
                              <a:pt x="1" y="2256"/>
                              <a:pt x="1" y="2256"/>
                            </a:cubicBezTo>
                            <a:cubicBezTo>
                              <a:pt x="1" y="2256"/>
                              <a:pt x="2014" y="947"/>
                              <a:pt x="1209" y="142"/>
                            </a:cubicBezTo>
                            <a:cubicBezTo>
                              <a:pt x="1111" y="44"/>
                              <a:pt x="1019" y="1"/>
                              <a:pt x="933" y="1"/>
                            </a:cubicBezTo>
                            <a:close/>
                          </a:path>
                        </a:pathLst>
                      </a:custGeom>
                      <a:solidFill>
                        <a:srgbClr val="BF5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4" name="Google Shape;3164;p45"/>
                    <p:cNvGrpSpPr/>
                    <p:nvPr/>
                  </p:nvGrpSpPr>
                  <p:grpSpPr>
                    <a:xfrm flipH="1">
                      <a:off x="4592661" y="3649583"/>
                      <a:ext cx="159764" cy="299879"/>
                      <a:chOff x="3361577" y="3279446"/>
                      <a:chExt cx="450548" cy="845684"/>
                    </a:xfrm>
                  </p:grpSpPr>
                  <p:sp>
                    <p:nvSpPr>
                      <p:cNvPr id="3165" name="Google Shape;3165;p45"/>
                      <p:cNvSpPr/>
                      <p:nvPr/>
                    </p:nvSpPr>
                    <p:spPr>
                      <a:xfrm>
                        <a:off x="3361577" y="3279446"/>
                        <a:ext cx="450548" cy="845684"/>
                      </a:xfrm>
                      <a:custGeom>
                        <a:avLst/>
                        <a:gdLst/>
                        <a:ahLst/>
                        <a:cxnLst/>
                        <a:rect l="l" t="t" r="r" b="b"/>
                        <a:pathLst>
                          <a:path w="8757" h="16437" extrusionOk="0">
                            <a:moveTo>
                              <a:pt x="653" y="1"/>
                            </a:moveTo>
                            <a:cubicBezTo>
                              <a:pt x="653" y="1"/>
                              <a:pt x="2418" y="2422"/>
                              <a:pt x="2317" y="6051"/>
                            </a:cubicBezTo>
                            <a:cubicBezTo>
                              <a:pt x="2216" y="9680"/>
                              <a:pt x="1" y="16231"/>
                              <a:pt x="4333" y="16433"/>
                            </a:cubicBezTo>
                            <a:cubicBezTo>
                              <a:pt x="4394" y="16435"/>
                              <a:pt x="4455" y="16437"/>
                              <a:pt x="4514" y="16437"/>
                            </a:cubicBezTo>
                            <a:cubicBezTo>
                              <a:pt x="8671" y="16437"/>
                              <a:pt x="8757" y="9543"/>
                              <a:pt x="7861" y="7057"/>
                            </a:cubicBezTo>
                            <a:cubicBezTo>
                              <a:pt x="6955" y="4536"/>
                              <a:pt x="4384" y="1614"/>
                              <a:pt x="6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6" name="Google Shape;3166;p45"/>
                      <p:cNvGrpSpPr/>
                      <p:nvPr/>
                    </p:nvGrpSpPr>
                    <p:grpSpPr>
                      <a:xfrm>
                        <a:off x="3493029" y="3385019"/>
                        <a:ext cx="268513" cy="686435"/>
                        <a:chOff x="3493029" y="3385019"/>
                        <a:chExt cx="268513" cy="686435"/>
                      </a:xfrm>
                    </p:grpSpPr>
                    <p:sp>
                      <p:nvSpPr>
                        <p:cNvPr id="3167" name="Google Shape;3167;p45"/>
                        <p:cNvSpPr/>
                        <p:nvPr/>
                      </p:nvSpPr>
                      <p:spPr>
                        <a:xfrm>
                          <a:off x="3545662" y="3598482"/>
                          <a:ext cx="28658" cy="68326"/>
                        </a:xfrm>
                        <a:custGeom>
                          <a:avLst/>
                          <a:gdLst/>
                          <a:ahLst/>
                          <a:cxnLst/>
                          <a:rect l="l" t="t" r="r" b="b"/>
                          <a:pathLst>
                            <a:path w="557" h="1328" extrusionOk="0">
                              <a:moveTo>
                                <a:pt x="152" y="0"/>
                              </a:moveTo>
                              <a:cubicBezTo>
                                <a:pt x="140" y="0"/>
                                <a:pt x="128" y="2"/>
                                <a:pt x="116" y="5"/>
                              </a:cubicBezTo>
                              <a:cubicBezTo>
                                <a:pt x="58" y="21"/>
                                <a:pt x="1" y="86"/>
                                <a:pt x="8" y="149"/>
                              </a:cubicBezTo>
                              <a:cubicBezTo>
                                <a:pt x="21" y="324"/>
                                <a:pt x="55" y="476"/>
                                <a:pt x="55" y="667"/>
                              </a:cubicBezTo>
                              <a:cubicBezTo>
                                <a:pt x="58" y="755"/>
                                <a:pt x="49" y="843"/>
                                <a:pt x="38" y="934"/>
                              </a:cubicBezTo>
                              <a:cubicBezTo>
                                <a:pt x="28" y="1035"/>
                                <a:pt x="35" y="1159"/>
                                <a:pt x="99" y="1247"/>
                              </a:cubicBezTo>
                              <a:cubicBezTo>
                                <a:pt x="139" y="1300"/>
                                <a:pt x="191" y="1328"/>
                                <a:pt x="246" y="1328"/>
                              </a:cubicBezTo>
                              <a:cubicBezTo>
                                <a:pt x="288" y="1328"/>
                                <a:pt x="331" y="1312"/>
                                <a:pt x="372" y="1281"/>
                              </a:cubicBezTo>
                              <a:cubicBezTo>
                                <a:pt x="557" y="1129"/>
                                <a:pt x="489" y="826"/>
                                <a:pt x="456" y="624"/>
                              </a:cubicBezTo>
                              <a:cubicBezTo>
                                <a:pt x="425" y="439"/>
                                <a:pt x="378" y="237"/>
                                <a:pt x="284" y="75"/>
                              </a:cubicBezTo>
                              <a:cubicBezTo>
                                <a:pt x="257" y="29"/>
                                <a:pt x="205" y="0"/>
                                <a:pt x="152"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5"/>
                        <p:cNvSpPr/>
                        <p:nvPr/>
                      </p:nvSpPr>
                      <p:spPr>
                        <a:xfrm>
                          <a:off x="3541031" y="3778039"/>
                          <a:ext cx="31076" cy="98835"/>
                        </a:xfrm>
                        <a:custGeom>
                          <a:avLst/>
                          <a:gdLst/>
                          <a:ahLst/>
                          <a:cxnLst/>
                          <a:rect l="l" t="t" r="r" b="b"/>
                          <a:pathLst>
                            <a:path w="604" h="1921" extrusionOk="0">
                              <a:moveTo>
                                <a:pt x="334" y="0"/>
                              </a:moveTo>
                              <a:cubicBezTo>
                                <a:pt x="326" y="0"/>
                                <a:pt x="318" y="1"/>
                                <a:pt x="310" y="2"/>
                              </a:cubicBezTo>
                              <a:cubicBezTo>
                                <a:pt x="219" y="16"/>
                                <a:pt x="145" y="93"/>
                                <a:pt x="145" y="191"/>
                              </a:cubicBezTo>
                              <a:cubicBezTo>
                                <a:pt x="151" y="470"/>
                                <a:pt x="125" y="726"/>
                                <a:pt x="94" y="992"/>
                              </a:cubicBezTo>
                              <a:cubicBezTo>
                                <a:pt x="92" y="1003"/>
                                <a:pt x="91" y="1008"/>
                                <a:pt x="91" y="1008"/>
                              </a:cubicBezTo>
                              <a:cubicBezTo>
                                <a:pt x="91" y="1008"/>
                                <a:pt x="91" y="1005"/>
                                <a:pt x="91" y="999"/>
                              </a:cubicBezTo>
                              <a:cubicBezTo>
                                <a:pt x="91" y="1015"/>
                                <a:pt x="88" y="1035"/>
                                <a:pt x="84" y="1055"/>
                              </a:cubicBezTo>
                              <a:cubicBezTo>
                                <a:pt x="81" y="1083"/>
                                <a:pt x="74" y="1113"/>
                                <a:pt x="71" y="1140"/>
                              </a:cubicBezTo>
                              <a:cubicBezTo>
                                <a:pt x="58" y="1224"/>
                                <a:pt x="41" y="1305"/>
                                <a:pt x="30" y="1386"/>
                              </a:cubicBezTo>
                              <a:cubicBezTo>
                                <a:pt x="30" y="1389"/>
                                <a:pt x="24" y="1436"/>
                                <a:pt x="24" y="1443"/>
                              </a:cubicBezTo>
                              <a:cubicBezTo>
                                <a:pt x="17" y="1490"/>
                                <a:pt x="10" y="1537"/>
                                <a:pt x="7" y="1588"/>
                              </a:cubicBezTo>
                              <a:cubicBezTo>
                                <a:pt x="0" y="1689"/>
                                <a:pt x="21" y="1787"/>
                                <a:pt x="98" y="1857"/>
                              </a:cubicBezTo>
                              <a:cubicBezTo>
                                <a:pt x="138" y="1895"/>
                                <a:pt x="194" y="1921"/>
                                <a:pt x="251" y="1921"/>
                              </a:cubicBezTo>
                              <a:cubicBezTo>
                                <a:pt x="271" y="1921"/>
                                <a:pt x="291" y="1918"/>
                                <a:pt x="310" y="1911"/>
                              </a:cubicBezTo>
                              <a:cubicBezTo>
                                <a:pt x="509" y="1840"/>
                                <a:pt x="542" y="1645"/>
                                <a:pt x="569" y="1459"/>
                              </a:cubicBezTo>
                              <a:cubicBezTo>
                                <a:pt x="596" y="1312"/>
                                <a:pt x="599" y="1156"/>
                                <a:pt x="599" y="1009"/>
                              </a:cubicBezTo>
                              <a:cubicBezTo>
                                <a:pt x="603" y="719"/>
                                <a:pt x="563" y="423"/>
                                <a:pt x="518" y="140"/>
                              </a:cubicBezTo>
                              <a:cubicBezTo>
                                <a:pt x="507" y="54"/>
                                <a:pt x="414" y="0"/>
                                <a:pt x="334"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5"/>
                        <p:cNvSpPr/>
                        <p:nvPr/>
                      </p:nvSpPr>
                      <p:spPr>
                        <a:xfrm>
                          <a:off x="3554511" y="3950291"/>
                          <a:ext cx="38124" cy="77998"/>
                        </a:xfrm>
                        <a:custGeom>
                          <a:avLst/>
                          <a:gdLst/>
                          <a:ahLst/>
                          <a:cxnLst/>
                          <a:rect l="l" t="t" r="r" b="b"/>
                          <a:pathLst>
                            <a:path w="741" h="1516" extrusionOk="0">
                              <a:moveTo>
                                <a:pt x="319" y="1"/>
                              </a:moveTo>
                              <a:cubicBezTo>
                                <a:pt x="254" y="1"/>
                                <a:pt x="190" y="29"/>
                                <a:pt x="159" y="91"/>
                              </a:cubicBezTo>
                              <a:cubicBezTo>
                                <a:pt x="105" y="202"/>
                                <a:pt x="58" y="323"/>
                                <a:pt x="31" y="441"/>
                              </a:cubicBezTo>
                              <a:cubicBezTo>
                                <a:pt x="1" y="586"/>
                                <a:pt x="4" y="724"/>
                                <a:pt x="28" y="869"/>
                              </a:cubicBezTo>
                              <a:cubicBezTo>
                                <a:pt x="45" y="993"/>
                                <a:pt x="85" y="1118"/>
                                <a:pt x="146" y="1229"/>
                              </a:cubicBezTo>
                              <a:cubicBezTo>
                                <a:pt x="179" y="1293"/>
                                <a:pt x="230" y="1350"/>
                                <a:pt x="280" y="1400"/>
                              </a:cubicBezTo>
                              <a:cubicBezTo>
                                <a:pt x="354" y="1478"/>
                                <a:pt x="438" y="1505"/>
                                <a:pt x="543" y="1515"/>
                              </a:cubicBezTo>
                              <a:cubicBezTo>
                                <a:pt x="546" y="1515"/>
                                <a:pt x="548" y="1515"/>
                                <a:pt x="551" y="1515"/>
                              </a:cubicBezTo>
                              <a:cubicBezTo>
                                <a:pt x="609" y="1515"/>
                                <a:pt x="662" y="1482"/>
                                <a:pt x="694" y="1438"/>
                              </a:cubicBezTo>
                              <a:cubicBezTo>
                                <a:pt x="735" y="1388"/>
                                <a:pt x="741" y="1333"/>
                                <a:pt x="731" y="1270"/>
                              </a:cubicBezTo>
                              <a:cubicBezTo>
                                <a:pt x="714" y="1161"/>
                                <a:pt x="647" y="1071"/>
                                <a:pt x="593" y="976"/>
                              </a:cubicBezTo>
                              <a:cubicBezTo>
                                <a:pt x="566" y="936"/>
                                <a:pt x="543" y="896"/>
                                <a:pt x="519" y="852"/>
                              </a:cubicBezTo>
                              <a:cubicBezTo>
                                <a:pt x="519" y="849"/>
                                <a:pt x="516" y="845"/>
                                <a:pt x="516" y="838"/>
                              </a:cubicBezTo>
                              <a:cubicBezTo>
                                <a:pt x="512" y="832"/>
                                <a:pt x="509" y="822"/>
                                <a:pt x="506" y="818"/>
                              </a:cubicBezTo>
                              <a:cubicBezTo>
                                <a:pt x="499" y="798"/>
                                <a:pt x="492" y="774"/>
                                <a:pt x="486" y="751"/>
                              </a:cubicBezTo>
                              <a:cubicBezTo>
                                <a:pt x="478" y="727"/>
                                <a:pt x="472" y="704"/>
                                <a:pt x="465" y="681"/>
                              </a:cubicBezTo>
                              <a:cubicBezTo>
                                <a:pt x="465" y="670"/>
                                <a:pt x="462" y="656"/>
                                <a:pt x="462" y="647"/>
                              </a:cubicBezTo>
                              <a:cubicBezTo>
                                <a:pt x="458" y="641"/>
                                <a:pt x="458" y="616"/>
                                <a:pt x="455" y="616"/>
                              </a:cubicBezTo>
                              <a:cubicBezTo>
                                <a:pt x="455" y="616"/>
                                <a:pt x="455" y="616"/>
                                <a:pt x="455" y="616"/>
                              </a:cubicBezTo>
                              <a:lnTo>
                                <a:pt x="455" y="580"/>
                              </a:lnTo>
                              <a:cubicBezTo>
                                <a:pt x="452" y="555"/>
                                <a:pt x="449" y="532"/>
                                <a:pt x="449" y="505"/>
                              </a:cubicBezTo>
                              <a:lnTo>
                                <a:pt x="449" y="434"/>
                              </a:lnTo>
                              <a:cubicBezTo>
                                <a:pt x="452" y="424"/>
                                <a:pt x="452" y="411"/>
                                <a:pt x="452" y="401"/>
                              </a:cubicBezTo>
                              <a:cubicBezTo>
                                <a:pt x="452" y="401"/>
                                <a:pt x="452" y="391"/>
                                <a:pt x="455" y="381"/>
                              </a:cubicBezTo>
                              <a:cubicBezTo>
                                <a:pt x="455" y="378"/>
                                <a:pt x="455" y="367"/>
                                <a:pt x="458" y="367"/>
                              </a:cubicBezTo>
                              <a:cubicBezTo>
                                <a:pt x="462" y="353"/>
                                <a:pt x="465" y="340"/>
                                <a:pt x="469" y="327"/>
                              </a:cubicBezTo>
                              <a:cubicBezTo>
                                <a:pt x="472" y="317"/>
                                <a:pt x="475" y="307"/>
                                <a:pt x="478" y="297"/>
                              </a:cubicBezTo>
                              <a:cubicBezTo>
                                <a:pt x="480" y="295"/>
                                <a:pt x="484" y="287"/>
                                <a:pt x="487" y="280"/>
                              </a:cubicBezTo>
                              <a:lnTo>
                                <a:pt x="487" y="280"/>
                              </a:lnTo>
                              <a:cubicBezTo>
                                <a:pt x="487" y="281"/>
                                <a:pt x="486" y="282"/>
                                <a:pt x="486" y="283"/>
                              </a:cubicBezTo>
                              <a:cubicBezTo>
                                <a:pt x="486" y="281"/>
                                <a:pt x="487" y="280"/>
                                <a:pt x="488" y="278"/>
                              </a:cubicBezTo>
                              <a:lnTo>
                                <a:pt x="488" y="278"/>
                              </a:lnTo>
                              <a:cubicBezTo>
                                <a:pt x="490" y="272"/>
                                <a:pt x="492" y="267"/>
                                <a:pt x="492" y="267"/>
                              </a:cubicBezTo>
                              <a:lnTo>
                                <a:pt x="492" y="267"/>
                              </a:lnTo>
                              <a:cubicBezTo>
                                <a:pt x="492" y="267"/>
                                <a:pt x="491" y="269"/>
                                <a:pt x="489" y="275"/>
                              </a:cubicBezTo>
                              <a:lnTo>
                                <a:pt x="489" y="275"/>
                              </a:lnTo>
                              <a:cubicBezTo>
                                <a:pt x="525" y="185"/>
                                <a:pt x="513" y="73"/>
                                <a:pt x="418" y="24"/>
                              </a:cubicBezTo>
                              <a:cubicBezTo>
                                <a:pt x="388" y="9"/>
                                <a:pt x="353" y="1"/>
                                <a:pt x="319"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5"/>
                        <p:cNvSpPr/>
                        <p:nvPr/>
                      </p:nvSpPr>
                      <p:spPr>
                        <a:xfrm>
                          <a:off x="3641666" y="3942214"/>
                          <a:ext cx="59065" cy="63901"/>
                        </a:xfrm>
                        <a:custGeom>
                          <a:avLst/>
                          <a:gdLst/>
                          <a:ahLst/>
                          <a:cxnLst/>
                          <a:rect l="l" t="t" r="r" b="b"/>
                          <a:pathLst>
                            <a:path w="1148" h="1242" extrusionOk="0">
                              <a:moveTo>
                                <a:pt x="912" y="0"/>
                              </a:moveTo>
                              <a:cubicBezTo>
                                <a:pt x="902" y="0"/>
                                <a:pt x="892" y="1"/>
                                <a:pt x="882" y="2"/>
                              </a:cubicBezTo>
                              <a:cubicBezTo>
                                <a:pt x="768" y="19"/>
                                <a:pt x="694" y="110"/>
                                <a:pt x="687" y="224"/>
                              </a:cubicBezTo>
                              <a:cubicBezTo>
                                <a:pt x="687" y="235"/>
                                <a:pt x="687" y="245"/>
                                <a:pt x="683" y="255"/>
                              </a:cubicBezTo>
                              <a:cubicBezTo>
                                <a:pt x="680" y="282"/>
                                <a:pt x="673" y="305"/>
                                <a:pt x="667" y="329"/>
                              </a:cubicBezTo>
                              <a:cubicBezTo>
                                <a:pt x="643" y="376"/>
                                <a:pt x="630" y="426"/>
                                <a:pt x="610" y="474"/>
                              </a:cubicBezTo>
                              <a:cubicBezTo>
                                <a:pt x="586" y="524"/>
                                <a:pt x="559" y="575"/>
                                <a:pt x="525" y="622"/>
                              </a:cubicBezTo>
                              <a:cubicBezTo>
                                <a:pt x="521" y="625"/>
                                <a:pt x="521" y="628"/>
                                <a:pt x="518" y="632"/>
                              </a:cubicBezTo>
                              <a:cubicBezTo>
                                <a:pt x="512" y="642"/>
                                <a:pt x="501" y="649"/>
                                <a:pt x="495" y="659"/>
                              </a:cubicBezTo>
                              <a:cubicBezTo>
                                <a:pt x="471" y="682"/>
                                <a:pt x="448" y="709"/>
                                <a:pt x="420" y="729"/>
                              </a:cubicBezTo>
                              <a:cubicBezTo>
                                <a:pt x="420" y="733"/>
                                <a:pt x="411" y="740"/>
                                <a:pt x="404" y="746"/>
                              </a:cubicBezTo>
                              <a:cubicBezTo>
                                <a:pt x="397" y="750"/>
                                <a:pt x="391" y="757"/>
                                <a:pt x="380" y="760"/>
                              </a:cubicBezTo>
                              <a:cubicBezTo>
                                <a:pt x="353" y="780"/>
                                <a:pt x="327" y="793"/>
                                <a:pt x="296" y="810"/>
                              </a:cubicBezTo>
                              <a:cubicBezTo>
                                <a:pt x="293" y="810"/>
                                <a:pt x="290" y="810"/>
                                <a:pt x="286" y="813"/>
                              </a:cubicBezTo>
                              <a:cubicBezTo>
                                <a:pt x="276" y="817"/>
                                <a:pt x="263" y="824"/>
                                <a:pt x="249" y="827"/>
                              </a:cubicBezTo>
                              <a:cubicBezTo>
                                <a:pt x="215" y="838"/>
                                <a:pt x="182" y="847"/>
                                <a:pt x="151" y="861"/>
                              </a:cubicBezTo>
                              <a:cubicBezTo>
                                <a:pt x="57" y="888"/>
                                <a:pt x="0" y="975"/>
                                <a:pt x="10" y="1073"/>
                              </a:cubicBezTo>
                              <a:cubicBezTo>
                                <a:pt x="27" y="1174"/>
                                <a:pt x="105" y="1228"/>
                                <a:pt x="202" y="1238"/>
                              </a:cubicBezTo>
                              <a:cubicBezTo>
                                <a:pt x="221" y="1240"/>
                                <a:pt x="240" y="1241"/>
                                <a:pt x="259" y="1241"/>
                              </a:cubicBezTo>
                              <a:cubicBezTo>
                                <a:pt x="375" y="1241"/>
                                <a:pt x="492" y="1200"/>
                                <a:pt x="596" y="1150"/>
                              </a:cubicBezTo>
                              <a:cubicBezTo>
                                <a:pt x="707" y="1100"/>
                                <a:pt x="808" y="1026"/>
                                <a:pt x="892" y="939"/>
                              </a:cubicBezTo>
                              <a:cubicBezTo>
                                <a:pt x="990" y="838"/>
                                <a:pt x="1060" y="716"/>
                                <a:pt x="1111" y="585"/>
                              </a:cubicBezTo>
                              <a:cubicBezTo>
                                <a:pt x="1141" y="514"/>
                                <a:pt x="1138" y="443"/>
                                <a:pt x="1141" y="373"/>
                              </a:cubicBezTo>
                              <a:cubicBezTo>
                                <a:pt x="1148" y="302"/>
                                <a:pt x="1138" y="232"/>
                                <a:pt x="1127" y="164"/>
                              </a:cubicBezTo>
                              <a:cubicBezTo>
                                <a:pt x="1118" y="114"/>
                                <a:pt x="1067" y="53"/>
                                <a:pt x="1023" y="30"/>
                              </a:cubicBezTo>
                              <a:cubicBezTo>
                                <a:pt x="988" y="10"/>
                                <a:pt x="951" y="0"/>
                                <a:pt x="912"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5"/>
                        <p:cNvSpPr/>
                        <p:nvPr/>
                      </p:nvSpPr>
                      <p:spPr>
                        <a:xfrm>
                          <a:off x="3676599" y="3765537"/>
                          <a:ext cx="35243" cy="85356"/>
                        </a:xfrm>
                        <a:custGeom>
                          <a:avLst/>
                          <a:gdLst/>
                          <a:ahLst/>
                          <a:cxnLst/>
                          <a:rect l="l" t="t" r="r" b="b"/>
                          <a:pathLst>
                            <a:path w="685" h="1659" extrusionOk="0">
                              <a:moveTo>
                                <a:pt x="99" y="454"/>
                              </a:moveTo>
                              <a:cubicBezTo>
                                <a:pt x="102" y="461"/>
                                <a:pt x="104" y="466"/>
                                <a:pt x="106" y="469"/>
                              </a:cubicBezTo>
                              <a:lnTo>
                                <a:pt x="106" y="469"/>
                              </a:lnTo>
                              <a:cubicBezTo>
                                <a:pt x="104" y="464"/>
                                <a:pt x="102" y="459"/>
                                <a:pt x="99" y="454"/>
                              </a:cubicBezTo>
                              <a:close/>
                              <a:moveTo>
                                <a:pt x="243" y="0"/>
                              </a:moveTo>
                              <a:cubicBezTo>
                                <a:pt x="204" y="0"/>
                                <a:pt x="166" y="10"/>
                                <a:pt x="136" y="30"/>
                              </a:cubicBezTo>
                              <a:cubicBezTo>
                                <a:pt x="61" y="77"/>
                                <a:pt x="1" y="184"/>
                                <a:pt x="35" y="276"/>
                              </a:cubicBezTo>
                              <a:cubicBezTo>
                                <a:pt x="55" y="322"/>
                                <a:pt x="69" y="369"/>
                                <a:pt x="85" y="417"/>
                              </a:cubicBezTo>
                              <a:cubicBezTo>
                                <a:pt x="102" y="458"/>
                                <a:pt x="111" y="478"/>
                                <a:pt x="110" y="478"/>
                              </a:cubicBezTo>
                              <a:cubicBezTo>
                                <a:pt x="110" y="478"/>
                                <a:pt x="109" y="475"/>
                                <a:pt x="106" y="469"/>
                              </a:cubicBezTo>
                              <a:lnTo>
                                <a:pt x="106" y="469"/>
                              </a:lnTo>
                              <a:cubicBezTo>
                                <a:pt x="109" y="476"/>
                                <a:pt x="111" y="482"/>
                                <a:pt x="112" y="487"/>
                              </a:cubicBezTo>
                              <a:cubicBezTo>
                                <a:pt x="122" y="511"/>
                                <a:pt x="129" y="538"/>
                                <a:pt x="139" y="562"/>
                              </a:cubicBezTo>
                              <a:cubicBezTo>
                                <a:pt x="153" y="608"/>
                                <a:pt x="166" y="659"/>
                                <a:pt x="176" y="709"/>
                              </a:cubicBezTo>
                              <a:cubicBezTo>
                                <a:pt x="176" y="713"/>
                                <a:pt x="179" y="730"/>
                                <a:pt x="183" y="743"/>
                              </a:cubicBezTo>
                              <a:cubicBezTo>
                                <a:pt x="186" y="764"/>
                                <a:pt x="190" y="784"/>
                                <a:pt x="190" y="807"/>
                              </a:cubicBezTo>
                              <a:cubicBezTo>
                                <a:pt x="193" y="854"/>
                                <a:pt x="193" y="902"/>
                                <a:pt x="193" y="949"/>
                              </a:cubicBezTo>
                              <a:cubicBezTo>
                                <a:pt x="190" y="975"/>
                                <a:pt x="190" y="999"/>
                                <a:pt x="186" y="1026"/>
                              </a:cubicBezTo>
                              <a:lnTo>
                                <a:pt x="186" y="1029"/>
                              </a:lnTo>
                              <a:cubicBezTo>
                                <a:pt x="183" y="1040"/>
                                <a:pt x="183" y="1050"/>
                                <a:pt x="179" y="1056"/>
                              </a:cubicBezTo>
                              <a:cubicBezTo>
                                <a:pt x="173" y="1107"/>
                                <a:pt x="159" y="1157"/>
                                <a:pt x="145" y="1208"/>
                              </a:cubicBezTo>
                              <a:cubicBezTo>
                                <a:pt x="136" y="1231"/>
                                <a:pt x="129" y="1255"/>
                                <a:pt x="119" y="1278"/>
                              </a:cubicBezTo>
                              <a:cubicBezTo>
                                <a:pt x="116" y="1289"/>
                                <a:pt x="109" y="1298"/>
                                <a:pt x="102" y="1312"/>
                              </a:cubicBezTo>
                              <a:cubicBezTo>
                                <a:pt x="52" y="1420"/>
                                <a:pt x="69" y="1568"/>
                                <a:pt x="186" y="1629"/>
                              </a:cubicBezTo>
                              <a:cubicBezTo>
                                <a:pt x="223" y="1649"/>
                                <a:pt x="265" y="1659"/>
                                <a:pt x="307" y="1659"/>
                              </a:cubicBezTo>
                              <a:cubicBezTo>
                                <a:pt x="387" y="1659"/>
                                <a:pt x="466" y="1622"/>
                                <a:pt x="506" y="1545"/>
                              </a:cubicBezTo>
                              <a:cubicBezTo>
                                <a:pt x="624" y="1319"/>
                                <a:pt x="684" y="1063"/>
                                <a:pt x="675" y="807"/>
                              </a:cubicBezTo>
                              <a:cubicBezTo>
                                <a:pt x="667" y="680"/>
                                <a:pt x="650" y="551"/>
                                <a:pt x="614" y="430"/>
                              </a:cubicBezTo>
                              <a:cubicBezTo>
                                <a:pt x="570" y="289"/>
                                <a:pt x="499" y="175"/>
                                <a:pt x="402" y="63"/>
                              </a:cubicBezTo>
                              <a:cubicBezTo>
                                <a:pt x="363" y="23"/>
                                <a:pt x="302" y="0"/>
                                <a:pt x="243"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5"/>
                        <p:cNvSpPr/>
                        <p:nvPr/>
                      </p:nvSpPr>
                      <p:spPr>
                        <a:xfrm>
                          <a:off x="3638887" y="3632387"/>
                          <a:ext cx="26034" cy="98630"/>
                        </a:xfrm>
                        <a:custGeom>
                          <a:avLst/>
                          <a:gdLst/>
                          <a:ahLst/>
                          <a:cxnLst/>
                          <a:rect l="l" t="t" r="r" b="b"/>
                          <a:pathLst>
                            <a:path w="506" h="1917" extrusionOk="0">
                              <a:moveTo>
                                <a:pt x="254" y="0"/>
                              </a:moveTo>
                              <a:cubicBezTo>
                                <a:pt x="154" y="0"/>
                                <a:pt x="54" y="66"/>
                                <a:pt x="50" y="197"/>
                              </a:cubicBezTo>
                              <a:cubicBezTo>
                                <a:pt x="41" y="460"/>
                                <a:pt x="34" y="723"/>
                                <a:pt x="24" y="982"/>
                              </a:cubicBezTo>
                              <a:cubicBezTo>
                                <a:pt x="20" y="1113"/>
                                <a:pt x="17" y="1240"/>
                                <a:pt x="14" y="1369"/>
                              </a:cubicBezTo>
                              <a:cubicBezTo>
                                <a:pt x="7" y="1523"/>
                                <a:pt x="0" y="1672"/>
                                <a:pt x="75" y="1813"/>
                              </a:cubicBezTo>
                              <a:cubicBezTo>
                                <a:pt x="111" y="1882"/>
                                <a:pt x="183" y="1917"/>
                                <a:pt x="254" y="1917"/>
                              </a:cubicBezTo>
                              <a:cubicBezTo>
                                <a:pt x="326" y="1917"/>
                                <a:pt x="397" y="1882"/>
                                <a:pt x="434" y="1813"/>
                              </a:cubicBezTo>
                              <a:cubicBezTo>
                                <a:pt x="505" y="1678"/>
                                <a:pt x="502" y="1534"/>
                                <a:pt x="495" y="1382"/>
                              </a:cubicBezTo>
                              <a:lnTo>
                                <a:pt x="485" y="982"/>
                              </a:lnTo>
                              <a:cubicBezTo>
                                <a:pt x="474" y="723"/>
                                <a:pt x="468" y="460"/>
                                <a:pt x="458" y="197"/>
                              </a:cubicBezTo>
                              <a:cubicBezTo>
                                <a:pt x="455" y="66"/>
                                <a:pt x="354" y="0"/>
                                <a:pt x="254"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5"/>
                        <p:cNvSpPr/>
                        <p:nvPr/>
                      </p:nvSpPr>
                      <p:spPr>
                        <a:xfrm>
                          <a:off x="3607864" y="3485808"/>
                          <a:ext cx="43012" cy="79387"/>
                        </a:xfrm>
                        <a:custGeom>
                          <a:avLst/>
                          <a:gdLst/>
                          <a:ahLst/>
                          <a:cxnLst/>
                          <a:rect l="l" t="t" r="r" b="b"/>
                          <a:pathLst>
                            <a:path w="836" h="1543" extrusionOk="0">
                              <a:moveTo>
                                <a:pt x="144" y="1"/>
                              </a:moveTo>
                              <a:cubicBezTo>
                                <a:pt x="119" y="1"/>
                                <a:pt x="93" y="9"/>
                                <a:pt x="72" y="26"/>
                              </a:cubicBezTo>
                              <a:cubicBezTo>
                                <a:pt x="21" y="64"/>
                                <a:pt x="0" y="138"/>
                                <a:pt x="38" y="191"/>
                              </a:cubicBezTo>
                              <a:cubicBezTo>
                                <a:pt x="156" y="377"/>
                                <a:pt x="243" y="559"/>
                                <a:pt x="297" y="767"/>
                              </a:cubicBezTo>
                              <a:cubicBezTo>
                                <a:pt x="310" y="821"/>
                                <a:pt x="320" y="871"/>
                                <a:pt x="327" y="926"/>
                              </a:cubicBezTo>
                              <a:lnTo>
                                <a:pt x="327" y="929"/>
                              </a:lnTo>
                              <a:cubicBezTo>
                                <a:pt x="330" y="943"/>
                                <a:pt x="330" y="955"/>
                                <a:pt x="334" y="969"/>
                              </a:cubicBezTo>
                              <a:cubicBezTo>
                                <a:pt x="334" y="996"/>
                                <a:pt x="337" y="1027"/>
                                <a:pt x="337" y="1056"/>
                              </a:cubicBezTo>
                              <a:cubicBezTo>
                                <a:pt x="341" y="1107"/>
                                <a:pt x="337" y="1161"/>
                                <a:pt x="334" y="1215"/>
                              </a:cubicBezTo>
                              <a:cubicBezTo>
                                <a:pt x="334" y="1246"/>
                                <a:pt x="330" y="1272"/>
                                <a:pt x="334" y="1302"/>
                              </a:cubicBezTo>
                              <a:cubicBezTo>
                                <a:pt x="344" y="1376"/>
                                <a:pt x="364" y="1423"/>
                                <a:pt x="408" y="1481"/>
                              </a:cubicBezTo>
                              <a:cubicBezTo>
                                <a:pt x="443" y="1524"/>
                                <a:pt x="496" y="1543"/>
                                <a:pt x="549" y="1543"/>
                              </a:cubicBezTo>
                              <a:cubicBezTo>
                                <a:pt x="608" y="1543"/>
                                <a:pt x="668" y="1520"/>
                                <a:pt x="707" y="1481"/>
                              </a:cubicBezTo>
                              <a:cubicBezTo>
                                <a:pt x="835" y="1359"/>
                                <a:pt x="788" y="1151"/>
                                <a:pt x="762" y="999"/>
                              </a:cubicBezTo>
                              <a:cubicBezTo>
                                <a:pt x="741" y="882"/>
                                <a:pt x="707" y="767"/>
                                <a:pt x="664" y="656"/>
                              </a:cubicBezTo>
                              <a:cubicBezTo>
                                <a:pt x="566" y="417"/>
                                <a:pt x="435" y="205"/>
                                <a:pt x="236" y="37"/>
                              </a:cubicBezTo>
                              <a:cubicBezTo>
                                <a:pt x="210" y="14"/>
                                <a:pt x="176" y="1"/>
                                <a:pt x="144"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5"/>
                        <p:cNvSpPr/>
                        <p:nvPr/>
                      </p:nvSpPr>
                      <p:spPr>
                        <a:xfrm>
                          <a:off x="3506355" y="3385019"/>
                          <a:ext cx="47540" cy="101099"/>
                        </a:xfrm>
                        <a:custGeom>
                          <a:avLst/>
                          <a:gdLst/>
                          <a:ahLst/>
                          <a:cxnLst/>
                          <a:rect l="l" t="t" r="r" b="b"/>
                          <a:pathLst>
                            <a:path w="924" h="1965" extrusionOk="0">
                              <a:moveTo>
                                <a:pt x="181" y="0"/>
                              </a:moveTo>
                              <a:cubicBezTo>
                                <a:pt x="167" y="0"/>
                                <a:pt x="153" y="2"/>
                                <a:pt x="139" y="6"/>
                              </a:cubicBezTo>
                              <a:cubicBezTo>
                                <a:pt x="45" y="33"/>
                                <a:pt x="1" y="127"/>
                                <a:pt x="18" y="218"/>
                              </a:cubicBezTo>
                              <a:cubicBezTo>
                                <a:pt x="72" y="501"/>
                                <a:pt x="139" y="781"/>
                                <a:pt x="219" y="1056"/>
                              </a:cubicBezTo>
                              <a:cubicBezTo>
                                <a:pt x="260" y="1188"/>
                                <a:pt x="304" y="1319"/>
                                <a:pt x="351" y="1451"/>
                              </a:cubicBezTo>
                              <a:cubicBezTo>
                                <a:pt x="375" y="1514"/>
                                <a:pt x="398" y="1581"/>
                                <a:pt x="421" y="1645"/>
                              </a:cubicBezTo>
                              <a:cubicBezTo>
                                <a:pt x="455" y="1730"/>
                                <a:pt x="502" y="1797"/>
                                <a:pt x="556" y="1871"/>
                              </a:cubicBezTo>
                              <a:cubicBezTo>
                                <a:pt x="598" y="1927"/>
                                <a:pt x="656" y="1964"/>
                                <a:pt x="720" y="1964"/>
                              </a:cubicBezTo>
                              <a:cubicBezTo>
                                <a:pt x="743" y="1964"/>
                                <a:pt x="768" y="1959"/>
                                <a:pt x="792" y="1948"/>
                              </a:cubicBezTo>
                              <a:cubicBezTo>
                                <a:pt x="880" y="1912"/>
                                <a:pt x="923" y="1821"/>
                                <a:pt x="903" y="1726"/>
                              </a:cubicBezTo>
                              <a:cubicBezTo>
                                <a:pt x="883" y="1649"/>
                                <a:pt x="873" y="1575"/>
                                <a:pt x="839" y="1501"/>
                              </a:cubicBezTo>
                              <a:cubicBezTo>
                                <a:pt x="813" y="1437"/>
                                <a:pt x="782" y="1376"/>
                                <a:pt x="752" y="1312"/>
                              </a:cubicBezTo>
                              <a:cubicBezTo>
                                <a:pt x="698" y="1188"/>
                                <a:pt x="647" y="1064"/>
                                <a:pt x="600" y="935"/>
                              </a:cubicBezTo>
                              <a:cubicBezTo>
                                <a:pt x="502" y="669"/>
                                <a:pt x="421" y="400"/>
                                <a:pt x="351" y="127"/>
                              </a:cubicBezTo>
                              <a:cubicBezTo>
                                <a:pt x="331" y="51"/>
                                <a:pt x="257" y="0"/>
                                <a:pt x="181"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5"/>
                        <p:cNvSpPr/>
                        <p:nvPr/>
                      </p:nvSpPr>
                      <p:spPr>
                        <a:xfrm>
                          <a:off x="3500644" y="3754321"/>
                          <a:ext cx="25519" cy="80211"/>
                        </a:xfrm>
                        <a:custGeom>
                          <a:avLst/>
                          <a:gdLst/>
                          <a:ahLst/>
                          <a:cxnLst/>
                          <a:rect l="l" t="t" r="r" b="b"/>
                          <a:pathLst>
                            <a:path w="496" h="1559" extrusionOk="0">
                              <a:moveTo>
                                <a:pt x="336" y="1"/>
                              </a:moveTo>
                              <a:cubicBezTo>
                                <a:pt x="273" y="1"/>
                                <a:pt x="202" y="40"/>
                                <a:pt x="189" y="107"/>
                              </a:cubicBezTo>
                              <a:cubicBezTo>
                                <a:pt x="156" y="309"/>
                                <a:pt x="112" y="511"/>
                                <a:pt x="78" y="708"/>
                              </a:cubicBezTo>
                              <a:cubicBezTo>
                                <a:pt x="41" y="924"/>
                                <a:pt x="1" y="1137"/>
                                <a:pt x="1" y="1355"/>
                              </a:cubicBezTo>
                              <a:cubicBezTo>
                                <a:pt x="1" y="1460"/>
                                <a:pt x="78" y="1544"/>
                                <a:pt x="179" y="1557"/>
                              </a:cubicBezTo>
                              <a:cubicBezTo>
                                <a:pt x="189" y="1558"/>
                                <a:pt x="198" y="1559"/>
                                <a:pt x="207" y="1559"/>
                              </a:cubicBezTo>
                              <a:cubicBezTo>
                                <a:pt x="297" y="1559"/>
                                <a:pt x="390" y="1500"/>
                                <a:pt x="408" y="1409"/>
                              </a:cubicBezTo>
                              <a:cubicBezTo>
                                <a:pt x="495" y="999"/>
                                <a:pt x="462" y="564"/>
                                <a:pt x="479" y="147"/>
                              </a:cubicBezTo>
                              <a:cubicBezTo>
                                <a:pt x="482" y="76"/>
                                <a:pt x="422" y="12"/>
                                <a:pt x="351" y="2"/>
                              </a:cubicBezTo>
                              <a:cubicBezTo>
                                <a:pt x="346" y="1"/>
                                <a:pt x="341" y="1"/>
                                <a:pt x="336"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5"/>
                        <p:cNvSpPr/>
                        <p:nvPr/>
                      </p:nvSpPr>
                      <p:spPr>
                        <a:xfrm>
                          <a:off x="3493029" y="3950703"/>
                          <a:ext cx="52222" cy="100791"/>
                        </a:xfrm>
                        <a:custGeom>
                          <a:avLst/>
                          <a:gdLst/>
                          <a:ahLst/>
                          <a:cxnLst/>
                          <a:rect l="l" t="t" r="r" b="b"/>
                          <a:pathLst>
                            <a:path w="1015" h="1959" extrusionOk="0">
                              <a:moveTo>
                                <a:pt x="289" y="0"/>
                              </a:moveTo>
                              <a:cubicBezTo>
                                <a:pt x="222" y="0"/>
                                <a:pt x="153" y="37"/>
                                <a:pt x="122" y="120"/>
                              </a:cubicBezTo>
                              <a:cubicBezTo>
                                <a:pt x="7" y="433"/>
                                <a:pt x="1" y="783"/>
                                <a:pt x="82" y="1106"/>
                              </a:cubicBezTo>
                              <a:cubicBezTo>
                                <a:pt x="166" y="1440"/>
                                <a:pt x="361" y="1776"/>
                                <a:pt x="680" y="1931"/>
                              </a:cubicBezTo>
                              <a:cubicBezTo>
                                <a:pt x="716" y="1949"/>
                                <a:pt x="754" y="1958"/>
                                <a:pt x="790" y="1958"/>
                              </a:cubicBezTo>
                              <a:cubicBezTo>
                                <a:pt x="850" y="1958"/>
                                <a:pt x="908" y="1933"/>
                                <a:pt x="950" y="1880"/>
                              </a:cubicBezTo>
                              <a:cubicBezTo>
                                <a:pt x="1014" y="1790"/>
                                <a:pt x="1000" y="1689"/>
                                <a:pt x="933" y="1608"/>
                              </a:cubicBezTo>
                              <a:lnTo>
                                <a:pt x="933" y="1608"/>
                              </a:lnTo>
                              <a:cubicBezTo>
                                <a:pt x="937" y="1613"/>
                                <a:pt x="939" y="1615"/>
                                <a:pt x="939" y="1615"/>
                              </a:cubicBezTo>
                              <a:cubicBezTo>
                                <a:pt x="939" y="1615"/>
                                <a:pt x="922" y="1593"/>
                                <a:pt x="920" y="1588"/>
                              </a:cubicBezTo>
                              <a:cubicBezTo>
                                <a:pt x="903" y="1568"/>
                                <a:pt x="886" y="1544"/>
                                <a:pt x="870" y="1524"/>
                              </a:cubicBezTo>
                              <a:cubicBezTo>
                                <a:pt x="856" y="1510"/>
                                <a:pt x="845" y="1497"/>
                                <a:pt x="832" y="1481"/>
                              </a:cubicBezTo>
                              <a:cubicBezTo>
                                <a:pt x="829" y="1476"/>
                                <a:pt x="825" y="1473"/>
                                <a:pt x="825" y="1473"/>
                              </a:cubicBezTo>
                              <a:cubicBezTo>
                                <a:pt x="785" y="1420"/>
                                <a:pt x="744" y="1366"/>
                                <a:pt x="708" y="1308"/>
                              </a:cubicBezTo>
                              <a:cubicBezTo>
                                <a:pt x="671" y="1251"/>
                                <a:pt x="634" y="1194"/>
                                <a:pt x="600" y="1133"/>
                              </a:cubicBezTo>
                              <a:cubicBezTo>
                                <a:pt x="583" y="1100"/>
                                <a:pt x="563" y="1066"/>
                                <a:pt x="546" y="1032"/>
                              </a:cubicBezTo>
                              <a:cubicBezTo>
                                <a:pt x="542" y="1022"/>
                                <a:pt x="539" y="1012"/>
                                <a:pt x="533" y="1002"/>
                              </a:cubicBezTo>
                              <a:cubicBezTo>
                                <a:pt x="533" y="999"/>
                                <a:pt x="526" y="982"/>
                                <a:pt x="522" y="972"/>
                              </a:cubicBezTo>
                              <a:cubicBezTo>
                                <a:pt x="425" y="719"/>
                                <a:pt x="394" y="477"/>
                                <a:pt x="455" y="211"/>
                              </a:cubicBezTo>
                              <a:cubicBezTo>
                                <a:pt x="485" y="81"/>
                                <a:pt x="388" y="0"/>
                                <a:pt x="289"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5"/>
                        <p:cNvSpPr/>
                        <p:nvPr/>
                      </p:nvSpPr>
                      <p:spPr>
                        <a:xfrm>
                          <a:off x="3623531" y="4036211"/>
                          <a:ext cx="56698" cy="35243"/>
                        </a:xfrm>
                        <a:custGeom>
                          <a:avLst/>
                          <a:gdLst/>
                          <a:ahLst/>
                          <a:cxnLst/>
                          <a:rect l="l" t="t" r="r" b="b"/>
                          <a:pathLst>
                            <a:path w="1102" h="685" extrusionOk="0">
                              <a:moveTo>
                                <a:pt x="879" y="0"/>
                              </a:moveTo>
                              <a:cubicBezTo>
                                <a:pt x="867" y="0"/>
                                <a:pt x="855" y="1"/>
                                <a:pt x="843" y="4"/>
                              </a:cubicBezTo>
                              <a:cubicBezTo>
                                <a:pt x="772" y="10"/>
                                <a:pt x="728" y="47"/>
                                <a:pt x="687" y="101"/>
                              </a:cubicBezTo>
                              <a:lnTo>
                                <a:pt x="684" y="105"/>
                              </a:lnTo>
                              <a:cubicBezTo>
                                <a:pt x="683" y="108"/>
                                <a:pt x="681" y="110"/>
                                <a:pt x="680" y="112"/>
                              </a:cubicBezTo>
                              <a:lnTo>
                                <a:pt x="680" y="112"/>
                              </a:lnTo>
                              <a:cubicBezTo>
                                <a:pt x="680" y="112"/>
                                <a:pt x="680" y="112"/>
                                <a:pt x="681" y="111"/>
                              </a:cubicBezTo>
                              <a:lnTo>
                                <a:pt x="681" y="111"/>
                              </a:lnTo>
                              <a:cubicBezTo>
                                <a:pt x="680" y="113"/>
                                <a:pt x="678" y="115"/>
                                <a:pt x="677" y="117"/>
                              </a:cubicBezTo>
                              <a:lnTo>
                                <a:pt x="677" y="117"/>
                              </a:lnTo>
                              <a:cubicBezTo>
                                <a:pt x="678" y="116"/>
                                <a:pt x="679" y="114"/>
                                <a:pt x="680" y="112"/>
                              </a:cubicBezTo>
                              <a:lnTo>
                                <a:pt x="680" y="112"/>
                              </a:lnTo>
                              <a:cubicBezTo>
                                <a:pt x="678" y="114"/>
                                <a:pt x="678" y="115"/>
                                <a:pt x="676" y="118"/>
                              </a:cubicBezTo>
                              <a:lnTo>
                                <a:pt x="676" y="118"/>
                              </a:lnTo>
                              <a:cubicBezTo>
                                <a:pt x="676" y="118"/>
                                <a:pt x="676" y="117"/>
                                <a:pt x="677" y="117"/>
                              </a:cubicBezTo>
                              <a:lnTo>
                                <a:pt x="677" y="117"/>
                              </a:lnTo>
                              <a:cubicBezTo>
                                <a:pt x="676" y="119"/>
                                <a:pt x="675" y="120"/>
                                <a:pt x="675" y="121"/>
                              </a:cubicBezTo>
                              <a:cubicBezTo>
                                <a:pt x="675" y="120"/>
                                <a:pt x="676" y="119"/>
                                <a:pt x="676" y="118"/>
                              </a:cubicBezTo>
                              <a:lnTo>
                                <a:pt x="676" y="118"/>
                              </a:lnTo>
                              <a:cubicBezTo>
                                <a:pt x="670" y="126"/>
                                <a:pt x="662" y="134"/>
                                <a:pt x="654" y="142"/>
                              </a:cubicBezTo>
                              <a:cubicBezTo>
                                <a:pt x="634" y="165"/>
                                <a:pt x="611" y="185"/>
                                <a:pt x="583" y="206"/>
                              </a:cubicBezTo>
                              <a:cubicBezTo>
                                <a:pt x="583" y="209"/>
                                <a:pt x="580" y="209"/>
                                <a:pt x="580" y="212"/>
                              </a:cubicBezTo>
                              <a:lnTo>
                                <a:pt x="577" y="212"/>
                              </a:lnTo>
                              <a:cubicBezTo>
                                <a:pt x="566" y="218"/>
                                <a:pt x="553" y="229"/>
                                <a:pt x="543" y="235"/>
                              </a:cubicBezTo>
                              <a:cubicBezTo>
                                <a:pt x="516" y="252"/>
                                <a:pt x="485" y="269"/>
                                <a:pt x="459" y="283"/>
                              </a:cubicBezTo>
                              <a:cubicBezTo>
                                <a:pt x="452" y="286"/>
                                <a:pt x="445" y="290"/>
                                <a:pt x="439" y="293"/>
                              </a:cubicBezTo>
                              <a:cubicBezTo>
                                <a:pt x="435" y="296"/>
                                <a:pt x="432" y="296"/>
                                <a:pt x="432" y="296"/>
                              </a:cubicBezTo>
                              <a:cubicBezTo>
                                <a:pt x="415" y="303"/>
                                <a:pt x="401" y="310"/>
                                <a:pt x="384" y="316"/>
                              </a:cubicBezTo>
                              <a:cubicBezTo>
                                <a:pt x="378" y="319"/>
                                <a:pt x="372" y="319"/>
                                <a:pt x="364" y="323"/>
                              </a:cubicBezTo>
                              <a:cubicBezTo>
                                <a:pt x="351" y="330"/>
                                <a:pt x="338" y="333"/>
                                <a:pt x="324" y="336"/>
                              </a:cubicBezTo>
                              <a:cubicBezTo>
                                <a:pt x="308" y="344"/>
                                <a:pt x="291" y="347"/>
                                <a:pt x="277" y="350"/>
                              </a:cubicBezTo>
                              <a:cubicBezTo>
                                <a:pt x="271" y="350"/>
                                <a:pt x="263" y="353"/>
                                <a:pt x="254" y="353"/>
                              </a:cubicBezTo>
                              <a:cubicBezTo>
                                <a:pt x="227" y="353"/>
                                <a:pt x="196" y="360"/>
                                <a:pt x="166" y="360"/>
                              </a:cubicBezTo>
                              <a:cubicBezTo>
                                <a:pt x="86" y="360"/>
                                <a:pt x="21" y="417"/>
                                <a:pt x="11" y="495"/>
                              </a:cubicBezTo>
                              <a:cubicBezTo>
                                <a:pt x="1" y="566"/>
                                <a:pt x="45" y="653"/>
                                <a:pt x="122" y="667"/>
                              </a:cubicBezTo>
                              <a:cubicBezTo>
                                <a:pt x="186" y="678"/>
                                <a:pt x="253" y="684"/>
                                <a:pt x="320" y="684"/>
                              </a:cubicBezTo>
                              <a:cubicBezTo>
                                <a:pt x="418" y="684"/>
                                <a:pt x="517" y="670"/>
                                <a:pt x="607" y="636"/>
                              </a:cubicBezTo>
                              <a:cubicBezTo>
                                <a:pt x="762" y="579"/>
                                <a:pt x="906" y="488"/>
                                <a:pt x="1018" y="360"/>
                              </a:cubicBezTo>
                              <a:cubicBezTo>
                                <a:pt x="1102" y="263"/>
                                <a:pt x="1102" y="125"/>
                                <a:pt x="998" y="44"/>
                              </a:cubicBezTo>
                              <a:cubicBezTo>
                                <a:pt x="960" y="15"/>
                                <a:pt x="922" y="0"/>
                                <a:pt x="879"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5"/>
                        <p:cNvSpPr/>
                        <p:nvPr/>
                      </p:nvSpPr>
                      <p:spPr>
                        <a:xfrm>
                          <a:off x="3614809" y="3761421"/>
                          <a:ext cx="29481" cy="124972"/>
                        </a:xfrm>
                        <a:custGeom>
                          <a:avLst/>
                          <a:gdLst/>
                          <a:ahLst/>
                          <a:cxnLst/>
                          <a:rect l="l" t="t" r="r" b="b"/>
                          <a:pathLst>
                            <a:path w="573" h="2429" extrusionOk="0">
                              <a:moveTo>
                                <a:pt x="223" y="1"/>
                              </a:moveTo>
                              <a:cubicBezTo>
                                <a:pt x="121" y="1"/>
                                <a:pt x="23" y="71"/>
                                <a:pt x="13" y="207"/>
                              </a:cubicBezTo>
                              <a:cubicBezTo>
                                <a:pt x="0" y="382"/>
                                <a:pt x="24" y="547"/>
                                <a:pt x="44" y="719"/>
                              </a:cubicBezTo>
                              <a:cubicBezTo>
                                <a:pt x="64" y="884"/>
                                <a:pt x="81" y="1049"/>
                                <a:pt x="91" y="1214"/>
                              </a:cubicBezTo>
                              <a:cubicBezTo>
                                <a:pt x="111" y="1551"/>
                                <a:pt x="114" y="1887"/>
                                <a:pt x="111" y="2224"/>
                              </a:cubicBezTo>
                              <a:cubicBezTo>
                                <a:pt x="108" y="2335"/>
                                <a:pt x="206" y="2429"/>
                                <a:pt x="313" y="2429"/>
                              </a:cubicBezTo>
                              <a:cubicBezTo>
                                <a:pt x="434" y="2429"/>
                                <a:pt x="502" y="2335"/>
                                <a:pt x="515" y="2224"/>
                              </a:cubicBezTo>
                              <a:cubicBezTo>
                                <a:pt x="555" y="1880"/>
                                <a:pt x="572" y="1540"/>
                                <a:pt x="563" y="1193"/>
                              </a:cubicBezTo>
                              <a:cubicBezTo>
                                <a:pt x="555" y="853"/>
                                <a:pt x="563" y="469"/>
                                <a:pt x="434" y="150"/>
                              </a:cubicBezTo>
                              <a:cubicBezTo>
                                <a:pt x="395" y="49"/>
                                <a:pt x="308" y="1"/>
                                <a:pt x="223"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5"/>
                        <p:cNvSpPr/>
                        <p:nvPr/>
                      </p:nvSpPr>
                      <p:spPr>
                        <a:xfrm>
                          <a:off x="3718582" y="3667012"/>
                          <a:ext cx="42961" cy="114425"/>
                        </a:xfrm>
                        <a:custGeom>
                          <a:avLst/>
                          <a:gdLst/>
                          <a:ahLst/>
                          <a:cxnLst/>
                          <a:rect l="l" t="t" r="r" b="b"/>
                          <a:pathLst>
                            <a:path w="835" h="2224" extrusionOk="0">
                              <a:moveTo>
                                <a:pt x="239" y="0"/>
                              </a:moveTo>
                              <a:cubicBezTo>
                                <a:pt x="202" y="0"/>
                                <a:pt x="164" y="9"/>
                                <a:pt x="131" y="29"/>
                              </a:cubicBezTo>
                              <a:cubicBezTo>
                                <a:pt x="23" y="90"/>
                                <a:pt x="0" y="221"/>
                                <a:pt x="53" y="329"/>
                              </a:cubicBezTo>
                              <a:cubicBezTo>
                                <a:pt x="309" y="841"/>
                                <a:pt x="427" y="1423"/>
                                <a:pt x="323" y="1992"/>
                              </a:cubicBezTo>
                              <a:cubicBezTo>
                                <a:pt x="303" y="2090"/>
                                <a:pt x="350" y="2191"/>
                                <a:pt x="451" y="2217"/>
                              </a:cubicBezTo>
                              <a:cubicBezTo>
                                <a:pt x="467" y="2222"/>
                                <a:pt x="483" y="2224"/>
                                <a:pt x="499" y="2224"/>
                              </a:cubicBezTo>
                              <a:cubicBezTo>
                                <a:pt x="580" y="2224"/>
                                <a:pt x="659" y="2171"/>
                                <a:pt x="676" y="2090"/>
                              </a:cubicBezTo>
                              <a:cubicBezTo>
                                <a:pt x="835" y="1426"/>
                                <a:pt x="768" y="702"/>
                                <a:pt x="431" y="107"/>
                              </a:cubicBezTo>
                              <a:cubicBezTo>
                                <a:pt x="392" y="39"/>
                                <a:pt x="316" y="0"/>
                                <a:pt x="239"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5"/>
                        <p:cNvSpPr/>
                        <p:nvPr/>
                      </p:nvSpPr>
                      <p:spPr>
                        <a:xfrm>
                          <a:off x="3580493" y="3523006"/>
                          <a:ext cx="44196" cy="60814"/>
                        </a:xfrm>
                        <a:custGeom>
                          <a:avLst/>
                          <a:gdLst/>
                          <a:ahLst/>
                          <a:cxnLst/>
                          <a:rect l="l" t="t" r="r" b="b"/>
                          <a:pathLst>
                            <a:path w="859" h="1182" extrusionOk="0">
                              <a:moveTo>
                                <a:pt x="205" y="0"/>
                              </a:moveTo>
                              <a:cubicBezTo>
                                <a:pt x="165" y="0"/>
                                <a:pt x="125" y="13"/>
                                <a:pt x="91" y="41"/>
                              </a:cubicBezTo>
                              <a:cubicBezTo>
                                <a:pt x="14" y="98"/>
                                <a:pt x="1" y="195"/>
                                <a:pt x="45" y="283"/>
                              </a:cubicBezTo>
                              <a:cubicBezTo>
                                <a:pt x="61" y="317"/>
                                <a:pt x="78" y="354"/>
                                <a:pt x="95" y="391"/>
                              </a:cubicBezTo>
                              <a:cubicBezTo>
                                <a:pt x="112" y="428"/>
                                <a:pt x="135" y="458"/>
                                <a:pt x="159" y="489"/>
                              </a:cubicBezTo>
                              <a:cubicBezTo>
                                <a:pt x="206" y="556"/>
                                <a:pt x="253" y="619"/>
                                <a:pt x="297" y="687"/>
                              </a:cubicBezTo>
                              <a:cubicBezTo>
                                <a:pt x="381" y="818"/>
                                <a:pt x="462" y="956"/>
                                <a:pt x="532" y="1101"/>
                              </a:cubicBezTo>
                              <a:cubicBezTo>
                                <a:pt x="557" y="1154"/>
                                <a:pt x="616" y="1182"/>
                                <a:pt x="673" y="1182"/>
                              </a:cubicBezTo>
                              <a:cubicBezTo>
                                <a:pt x="696" y="1182"/>
                                <a:pt x="718" y="1177"/>
                                <a:pt x="738" y="1169"/>
                              </a:cubicBezTo>
                              <a:cubicBezTo>
                                <a:pt x="809" y="1138"/>
                                <a:pt x="859" y="1051"/>
                                <a:pt x="832" y="973"/>
                              </a:cubicBezTo>
                              <a:cubicBezTo>
                                <a:pt x="778" y="809"/>
                                <a:pt x="711" y="647"/>
                                <a:pt x="637" y="489"/>
                              </a:cubicBezTo>
                              <a:cubicBezTo>
                                <a:pt x="600" y="418"/>
                                <a:pt x="563" y="347"/>
                                <a:pt x="526" y="276"/>
                              </a:cubicBezTo>
                              <a:cubicBezTo>
                                <a:pt x="475" y="189"/>
                                <a:pt x="411" y="122"/>
                                <a:pt x="337" y="54"/>
                              </a:cubicBezTo>
                              <a:cubicBezTo>
                                <a:pt x="300" y="19"/>
                                <a:pt x="253" y="0"/>
                                <a:pt x="205"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5"/>
                        <p:cNvSpPr/>
                        <p:nvPr/>
                      </p:nvSpPr>
                      <p:spPr>
                        <a:xfrm>
                          <a:off x="3503937" y="3488020"/>
                          <a:ext cx="23461" cy="49186"/>
                        </a:xfrm>
                        <a:custGeom>
                          <a:avLst/>
                          <a:gdLst/>
                          <a:ahLst/>
                          <a:cxnLst/>
                          <a:rect l="l" t="t" r="r" b="b"/>
                          <a:pathLst>
                            <a:path w="456" h="956" extrusionOk="0">
                              <a:moveTo>
                                <a:pt x="175" y="1"/>
                              </a:moveTo>
                              <a:cubicBezTo>
                                <a:pt x="161" y="1"/>
                                <a:pt x="146" y="3"/>
                                <a:pt x="132" y="7"/>
                              </a:cubicBezTo>
                              <a:cubicBezTo>
                                <a:pt x="88" y="21"/>
                                <a:pt x="48" y="47"/>
                                <a:pt x="27" y="88"/>
                              </a:cubicBezTo>
                              <a:cubicBezTo>
                                <a:pt x="4" y="132"/>
                                <a:pt x="1" y="176"/>
                                <a:pt x="7" y="223"/>
                              </a:cubicBezTo>
                              <a:cubicBezTo>
                                <a:pt x="41" y="425"/>
                                <a:pt x="75" y="626"/>
                                <a:pt x="112" y="828"/>
                              </a:cubicBezTo>
                              <a:cubicBezTo>
                                <a:pt x="119" y="869"/>
                                <a:pt x="156" y="912"/>
                                <a:pt x="189" y="933"/>
                              </a:cubicBezTo>
                              <a:cubicBezTo>
                                <a:pt x="214" y="947"/>
                                <a:pt x="250" y="956"/>
                                <a:pt x="282" y="956"/>
                              </a:cubicBezTo>
                              <a:cubicBezTo>
                                <a:pt x="297" y="956"/>
                                <a:pt x="311" y="954"/>
                                <a:pt x="324" y="950"/>
                              </a:cubicBezTo>
                              <a:cubicBezTo>
                                <a:pt x="367" y="936"/>
                                <a:pt x="408" y="909"/>
                                <a:pt x="428" y="869"/>
                              </a:cubicBezTo>
                              <a:cubicBezTo>
                                <a:pt x="452" y="825"/>
                                <a:pt x="456" y="785"/>
                                <a:pt x="445" y="734"/>
                              </a:cubicBezTo>
                              <a:cubicBezTo>
                                <a:pt x="415" y="536"/>
                                <a:pt x="381" y="334"/>
                                <a:pt x="347" y="132"/>
                              </a:cubicBezTo>
                              <a:cubicBezTo>
                                <a:pt x="341" y="88"/>
                                <a:pt x="300" y="44"/>
                                <a:pt x="266" y="24"/>
                              </a:cubicBezTo>
                              <a:cubicBezTo>
                                <a:pt x="241" y="10"/>
                                <a:pt x="208" y="1"/>
                                <a:pt x="175"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3182" name="Google Shape;3182;p45"/>
                <p:cNvGrpSpPr/>
                <p:nvPr/>
              </p:nvGrpSpPr>
              <p:grpSpPr>
                <a:xfrm>
                  <a:off x="4211688" y="3925443"/>
                  <a:ext cx="967595" cy="339426"/>
                  <a:chOff x="4211688" y="3925443"/>
                  <a:chExt cx="967595" cy="339426"/>
                </a:xfrm>
              </p:grpSpPr>
              <p:grpSp>
                <p:nvGrpSpPr>
                  <p:cNvPr id="3183" name="Google Shape;3183;p45"/>
                  <p:cNvGrpSpPr/>
                  <p:nvPr/>
                </p:nvGrpSpPr>
                <p:grpSpPr>
                  <a:xfrm rot="-2177252">
                    <a:off x="4881616" y="3977255"/>
                    <a:ext cx="252361" cy="235801"/>
                    <a:chOff x="6222425" y="4233375"/>
                    <a:chExt cx="228200" cy="213225"/>
                  </a:xfrm>
                </p:grpSpPr>
                <p:sp>
                  <p:nvSpPr>
                    <p:cNvPr id="3184" name="Google Shape;3184;p45"/>
                    <p:cNvSpPr/>
                    <p:nvPr/>
                  </p:nvSpPr>
                  <p:spPr>
                    <a:xfrm>
                      <a:off x="6222425" y="4233375"/>
                      <a:ext cx="109650" cy="82775"/>
                    </a:xfrm>
                    <a:custGeom>
                      <a:avLst/>
                      <a:gdLst/>
                      <a:ahLst/>
                      <a:cxnLst/>
                      <a:rect l="l" t="t" r="r" b="b"/>
                      <a:pathLst>
                        <a:path w="4386" h="3311" extrusionOk="0">
                          <a:moveTo>
                            <a:pt x="417" y="1"/>
                          </a:moveTo>
                          <a:cubicBezTo>
                            <a:pt x="344" y="1"/>
                            <a:pt x="275" y="44"/>
                            <a:pt x="259" y="136"/>
                          </a:cubicBezTo>
                          <a:cubicBezTo>
                            <a:pt x="1" y="1432"/>
                            <a:pt x="348" y="2792"/>
                            <a:pt x="1717" y="3235"/>
                          </a:cubicBezTo>
                          <a:cubicBezTo>
                            <a:pt x="1878" y="3288"/>
                            <a:pt x="2034" y="3311"/>
                            <a:pt x="2179" y="3311"/>
                          </a:cubicBezTo>
                          <a:cubicBezTo>
                            <a:pt x="3327" y="3311"/>
                            <a:pt x="4035" y="1856"/>
                            <a:pt x="4339" y="910"/>
                          </a:cubicBezTo>
                          <a:cubicBezTo>
                            <a:pt x="4386" y="771"/>
                            <a:pt x="4270" y="678"/>
                            <a:pt x="4157" y="678"/>
                          </a:cubicBezTo>
                          <a:cubicBezTo>
                            <a:pt x="4084" y="678"/>
                            <a:pt x="4009" y="718"/>
                            <a:pt x="3978" y="811"/>
                          </a:cubicBezTo>
                          <a:cubicBezTo>
                            <a:pt x="3694" y="1704"/>
                            <a:pt x="3145" y="2905"/>
                            <a:pt x="2100" y="2905"/>
                          </a:cubicBezTo>
                          <a:cubicBezTo>
                            <a:pt x="2008" y="2905"/>
                            <a:pt x="1915" y="2894"/>
                            <a:pt x="1816" y="2874"/>
                          </a:cubicBezTo>
                          <a:cubicBezTo>
                            <a:pt x="622" y="2643"/>
                            <a:pt x="424" y="1214"/>
                            <a:pt x="619" y="236"/>
                          </a:cubicBezTo>
                          <a:cubicBezTo>
                            <a:pt x="645" y="94"/>
                            <a:pt x="526" y="1"/>
                            <a:pt x="417" y="1"/>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5"/>
                    <p:cNvSpPr/>
                    <p:nvPr/>
                  </p:nvSpPr>
                  <p:spPr>
                    <a:xfrm>
                      <a:off x="6342775" y="4300600"/>
                      <a:ext cx="107850" cy="95325"/>
                    </a:xfrm>
                    <a:custGeom>
                      <a:avLst/>
                      <a:gdLst/>
                      <a:ahLst/>
                      <a:cxnLst/>
                      <a:rect l="l" t="t" r="r" b="b"/>
                      <a:pathLst>
                        <a:path w="4314" h="3813" extrusionOk="0">
                          <a:moveTo>
                            <a:pt x="553" y="0"/>
                          </a:moveTo>
                          <a:cubicBezTo>
                            <a:pt x="477" y="0"/>
                            <a:pt x="405" y="40"/>
                            <a:pt x="378" y="129"/>
                          </a:cubicBezTo>
                          <a:cubicBezTo>
                            <a:pt x="1" y="1438"/>
                            <a:pt x="401" y="3244"/>
                            <a:pt x="1813" y="3727"/>
                          </a:cubicBezTo>
                          <a:cubicBezTo>
                            <a:pt x="1985" y="3787"/>
                            <a:pt x="2147" y="3813"/>
                            <a:pt x="2296" y="3813"/>
                          </a:cubicBezTo>
                          <a:cubicBezTo>
                            <a:pt x="3555" y="3813"/>
                            <a:pt x="4118" y="1945"/>
                            <a:pt x="4286" y="969"/>
                          </a:cubicBezTo>
                          <a:cubicBezTo>
                            <a:pt x="4313" y="831"/>
                            <a:pt x="4190" y="738"/>
                            <a:pt x="4082" y="738"/>
                          </a:cubicBezTo>
                          <a:cubicBezTo>
                            <a:pt x="4009" y="738"/>
                            <a:pt x="3943" y="777"/>
                            <a:pt x="3926" y="870"/>
                          </a:cubicBezTo>
                          <a:cubicBezTo>
                            <a:pt x="3758" y="1858"/>
                            <a:pt x="3404" y="3390"/>
                            <a:pt x="2183" y="3390"/>
                          </a:cubicBezTo>
                          <a:cubicBezTo>
                            <a:pt x="2098" y="3390"/>
                            <a:pt x="2005" y="3383"/>
                            <a:pt x="1913" y="3366"/>
                          </a:cubicBezTo>
                          <a:cubicBezTo>
                            <a:pt x="652" y="3155"/>
                            <a:pt x="468" y="1171"/>
                            <a:pt x="738" y="228"/>
                          </a:cubicBezTo>
                          <a:cubicBezTo>
                            <a:pt x="778" y="89"/>
                            <a:pt x="663" y="0"/>
                            <a:pt x="553" y="0"/>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5"/>
                    <p:cNvSpPr/>
                    <p:nvPr/>
                  </p:nvSpPr>
                  <p:spPr>
                    <a:xfrm>
                      <a:off x="6245475" y="4357550"/>
                      <a:ext cx="103850" cy="89050"/>
                    </a:xfrm>
                    <a:custGeom>
                      <a:avLst/>
                      <a:gdLst/>
                      <a:ahLst/>
                      <a:cxnLst/>
                      <a:rect l="l" t="t" r="r" b="b"/>
                      <a:pathLst>
                        <a:path w="4154" h="3562" extrusionOk="0">
                          <a:moveTo>
                            <a:pt x="404" y="1"/>
                          </a:moveTo>
                          <a:cubicBezTo>
                            <a:pt x="332" y="1"/>
                            <a:pt x="262" y="41"/>
                            <a:pt x="242" y="133"/>
                          </a:cubicBezTo>
                          <a:cubicBezTo>
                            <a:pt x="4" y="1178"/>
                            <a:pt x="1" y="2970"/>
                            <a:pt x="1231" y="3453"/>
                          </a:cubicBezTo>
                          <a:cubicBezTo>
                            <a:pt x="1426" y="3529"/>
                            <a:pt x="1611" y="3562"/>
                            <a:pt x="1793" y="3562"/>
                          </a:cubicBezTo>
                          <a:cubicBezTo>
                            <a:pt x="2881" y="3562"/>
                            <a:pt x="3741" y="2322"/>
                            <a:pt x="4102" y="1379"/>
                          </a:cubicBezTo>
                          <a:cubicBezTo>
                            <a:pt x="4154" y="1244"/>
                            <a:pt x="4042" y="1155"/>
                            <a:pt x="3926" y="1155"/>
                          </a:cubicBezTo>
                          <a:cubicBezTo>
                            <a:pt x="3853" y="1155"/>
                            <a:pt x="3774" y="1191"/>
                            <a:pt x="3741" y="1280"/>
                          </a:cubicBezTo>
                          <a:cubicBezTo>
                            <a:pt x="3444" y="2060"/>
                            <a:pt x="2719" y="3195"/>
                            <a:pt x="1770" y="3195"/>
                          </a:cubicBezTo>
                          <a:cubicBezTo>
                            <a:pt x="1691" y="3195"/>
                            <a:pt x="1608" y="3185"/>
                            <a:pt x="1526" y="3168"/>
                          </a:cubicBezTo>
                          <a:cubicBezTo>
                            <a:pt x="338" y="2927"/>
                            <a:pt x="411" y="1079"/>
                            <a:pt x="603" y="232"/>
                          </a:cubicBezTo>
                          <a:cubicBezTo>
                            <a:pt x="633" y="93"/>
                            <a:pt x="517" y="1"/>
                            <a:pt x="404" y="1"/>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7" name="Google Shape;3187;p45"/>
                  <p:cNvGrpSpPr/>
                  <p:nvPr/>
                </p:nvGrpSpPr>
                <p:grpSpPr>
                  <a:xfrm rot="415085">
                    <a:off x="4224970" y="4003221"/>
                    <a:ext cx="252355" cy="235795"/>
                    <a:chOff x="6222425" y="4233375"/>
                    <a:chExt cx="228200" cy="213225"/>
                  </a:xfrm>
                </p:grpSpPr>
                <p:sp>
                  <p:nvSpPr>
                    <p:cNvPr id="3188" name="Google Shape;3188;p45"/>
                    <p:cNvSpPr/>
                    <p:nvPr/>
                  </p:nvSpPr>
                  <p:spPr>
                    <a:xfrm>
                      <a:off x="6222425" y="4233375"/>
                      <a:ext cx="109650" cy="82775"/>
                    </a:xfrm>
                    <a:custGeom>
                      <a:avLst/>
                      <a:gdLst/>
                      <a:ahLst/>
                      <a:cxnLst/>
                      <a:rect l="l" t="t" r="r" b="b"/>
                      <a:pathLst>
                        <a:path w="4386" h="3311" extrusionOk="0">
                          <a:moveTo>
                            <a:pt x="417" y="1"/>
                          </a:moveTo>
                          <a:cubicBezTo>
                            <a:pt x="344" y="1"/>
                            <a:pt x="275" y="44"/>
                            <a:pt x="259" y="136"/>
                          </a:cubicBezTo>
                          <a:cubicBezTo>
                            <a:pt x="1" y="1432"/>
                            <a:pt x="348" y="2792"/>
                            <a:pt x="1717" y="3235"/>
                          </a:cubicBezTo>
                          <a:cubicBezTo>
                            <a:pt x="1878" y="3288"/>
                            <a:pt x="2034" y="3311"/>
                            <a:pt x="2179" y="3311"/>
                          </a:cubicBezTo>
                          <a:cubicBezTo>
                            <a:pt x="3327" y="3311"/>
                            <a:pt x="4035" y="1856"/>
                            <a:pt x="4339" y="910"/>
                          </a:cubicBezTo>
                          <a:cubicBezTo>
                            <a:pt x="4386" y="771"/>
                            <a:pt x="4270" y="678"/>
                            <a:pt x="4157" y="678"/>
                          </a:cubicBezTo>
                          <a:cubicBezTo>
                            <a:pt x="4084" y="678"/>
                            <a:pt x="4009" y="718"/>
                            <a:pt x="3978" y="811"/>
                          </a:cubicBezTo>
                          <a:cubicBezTo>
                            <a:pt x="3694" y="1704"/>
                            <a:pt x="3145" y="2905"/>
                            <a:pt x="2100" y="2905"/>
                          </a:cubicBezTo>
                          <a:cubicBezTo>
                            <a:pt x="2008" y="2905"/>
                            <a:pt x="1915" y="2894"/>
                            <a:pt x="1816" y="2874"/>
                          </a:cubicBezTo>
                          <a:cubicBezTo>
                            <a:pt x="622" y="2643"/>
                            <a:pt x="424" y="1214"/>
                            <a:pt x="619" y="236"/>
                          </a:cubicBezTo>
                          <a:cubicBezTo>
                            <a:pt x="645" y="94"/>
                            <a:pt x="526" y="1"/>
                            <a:pt x="417" y="1"/>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5"/>
                    <p:cNvSpPr/>
                    <p:nvPr/>
                  </p:nvSpPr>
                  <p:spPr>
                    <a:xfrm>
                      <a:off x="6342775" y="4300600"/>
                      <a:ext cx="107850" cy="95325"/>
                    </a:xfrm>
                    <a:custGeom>
                      <a:avLst/>
                      <a:gdLst/>
                      <a:ahLst/>
                      <a:cxnLst/>
                      <a:rect l="l" t="t" r="r" b="b"/>
                      <a:pathLst>
                        <a:path w="4314" h="3813" extrusionOk="0">
                          <a:moveTo>
                            <a:pt x="553" y="0"/>
                          </a:moveTo>
                          <a:cubicBezTo>
                            <a:pt x="477" y="0"/>
                            <a:pt x="405" y="40"/>
                            <a:pt x="378" y="129"/>
                          </a:cubicBezTo>
                          <a:cubicBezTo>
                            <a:pt x="1" y="1438"/>
                            <a:pt x="401" y="3244"/>
                            <a:pt x="1813" y="3727"/>
                          </a:cubicBezTo>
                          <a:cubicBezTo>
                            <a:pt x="1985" y="3787"/>
                            <a:pt x="2147" y="3813"/>
                            <a:pt x="2296" y="3813"/>
                          </a:cubicBezTo>
                          <a:cubicBezTo>
                            <a:pt x="3555" y="3813"/>
                            <a:pt x="4118" y="1945"/>
                            <a:pt x="4286" y="969"/>
                          </a:cubicBezTo>
                          <a:cubicBezTo>
                            <a:pt x="4313" y="831"/>
                            <a:pt x="4190" y="738"/>
                            <a:pt x="4082" y="738"/>
                          </a:cubicBezTo>
                          <a:cubicBezTo>
                            <a:pt x="4009" y="738"/>
                            <a:pt x="3943" y="777"/>
                            <a:pt x="3926" y="870"/>
                          </a:cubicBezTo>
                          <a:cubicBezTo>
                            <a:pt x="3758" y="1858"/>
                            <a:pt x="3404" y="3390"/>
                            <a:pt x="2183" y="3390"/>
                          </a:cubicBezTo>
                          <a:cubicBezTo>
                            <a:pt x="2098" y="3390"/>
                            <a:pt x="2005" y="3383"/>
                            <a:pt x="1913" y="3366"/>
                          </a:cubicBezTo>
                          <a:cubicBezTo>
                            <a:pt x="652" y="3155"/>
                            <a:pt x="468" y="1171"/>
                            <a:pt x="738" y="228"/>
                          </a:cubicBezTo>
                          <a:cubicBezTo>
                            <a:pt x="778" y="89"/>
                            <a:pt x="663" y="0"/>
                            <a:pt x="553" y="0"/>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5"/>
                    <p:cNvSpPr/>
                    <p:nvPr/>
                  </p:nvSpPr>
                  <p:spPr>
                    <a:xfrm>
                      <a:off x="6245475" y="4357550"/>
                      <a:ext cx="103850" cy="89050"/>
                    </a:xfrm>
                    <a:custGeom>
                      <a:avLst/>
                      <a:gdLst/>
                      <a:ahLst/>
                      <a:cxnLst/>
                      <a:rect l="l" t="t" r="r" b="b"/>
                      <a:pathLst>
                        <a:path w="4154" h="3562" extrusionOk="0">
                          <a:moveTo>
                            <a:pt x="404" y="1"/>
                          </a:moveTo>
                          <a:cubicBezTo>
                            <a:pt x="332" y="1"/>
                            <a:pt x="262" y="41"/>
                            <a:pt x="242" y="133"/>
                          </a:cubicBezTo>
                          <a:cubicBezTo>
                            <a:pt x="4" y="1178"/>
                            <a:pt x="1" y="2970"/>
                            <a:pt x="1231" y="3453"/>
                          </a:cubicBezTo>
                          <a:cubicBezTo>
                            <a:pt x="1426" y="3529"/>
                            <a:pt x="1611" y="3562"/>
                            <a:pt x="1793" y="3562"/>
                          </a:cubicBezTo>
                          <a:cubicBezTo>
                            <a:pt x="2881" y="3562"/>
                            <a:pt x="3741" y="2322"/>
                            <a:pt x="4102" y="1379"/>
                          </a:cubicBezTo>
                          <a:cubicBezTo>
                            <a:pt x="4154" y="1244"/>
                            <a:pt x="4042" y="1155"/>
                            <a:pt x="3926" y="1155"/>
                          </a:cubicBezTo>
                          <a:cubicBezTo>
                            <a:pt x="3853" y="1155"/>
                            <a:pt x="3774" y="1191"/>
                            <a:pt x="3741" y="1280"/>
                          </a:cubicBezTo>
                          <a:cubicBezTo>
                            <a:pt x="3444" y="2060"/>
                            <a:pt x="2719" y="3195"/>
                            <a:pt x="1770" y="3195"/>
                          </a:cubicBezTo>
                          <a:cubicBezTo>
                            <a:pt x="1691" y="3195"/>
                            <a:pt x="1608" y="3185"/>
                            <a:pt x="1526" y="3168"/>
                          </a:cubicBezTo>
                          <a:cubicBezTo>
                            <a:pt x="338" y="2927"/>
                            <a:pt x="411" y="1079"/>
                            <a:pt x="603" y="232"/>
                          </a:cubicBezTo>
                          <a:cubicBezTo>
                            <a:pt x="633" y="93"/>
                            <a:pt x="517" y="1"/>
                            <a:pt x="404" y="1"/>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191" name="Google Shape;3191;p45"/>
              <p:cNvGrpSpPr/>
              <p:nvPr/>
            </p:nvGrpSpPr>
            <p:grpSpPr>
              <a:xfrm>
                <a:off x="3723782" y="2764931"/>
                <a:ext cx="1643815" cy="1159763"/>
                <a:chOff x="3723782" y="2764931"/>
                <a:chExt cx="1643815" cy="1159763"/>
              </a:xfrm>
            </p:grpSpPr>
            <p:sp>
              <p:nvSpPr>
                <p:cNvPr id="3192" name="Google Shape;3192;p45"/>
                <p:cNvSpPr/>
                <p:nvPr/>
              </p:nvSpPr>
              <p:spPr>
                <a:xfrm>
                  <a:off x="5112260" y="3600608"/>
                  <a:ext cx="7046" cy="15142"/>
                </a:xfrm>
                <a:custGeom>
                  <a:avLst/>
                  <a:gdLst/>
                  <a:ahLst/>
                  <a:cxnLst/>
                  <a:rect l="l" t="t" r="r" b="b"/>
                  <a:pathLst>
                    <a:path w="329" h="707" extrusionOk="0">
                      <a:moveTo>
                        <a:pt x="117" y="1"/>
                      </a:moveTo>
                      <a:cubicBezTo>
                        <a:pt x="78" y="12"/>
                        <a:pt x="39" y="25"/>
                        <a:pt x="0" y="36"/>
                      </a:cubicBezTo>
                      <a:cubicBezTo>
                        <a:pt x="109" y="262"/>
                        <a:pt x="223" y="485"/>
                        <a:pt x="329" y="707"/>
                      </a:cubicBezTo>
                      <a:cubicBezTo>
                        <a:pt x="272" y="474"/>
                        <a:pt x="202" y="237"/>
                        <a:pt x="117" y="1"/>
                      </a:cubicBezTo>
                      <a:close/>
                    </a:path>
                  </a:pathLst>
                </a:custGeom>
                <a:solidFill>
                  <a:srgbClr val="AD7B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5"/>
                <p:cNvSpPr/>
                <p:nvPr/>
              </p:nvSpPr>
              <p:spPr>
                <a:xfrm>
                  <a:off x="4997996" y="3414081"/>
                  <a:ext cx="19918" cy="27393"/>
                </a:xfrm>
                <a:custGeom>
                  <a:avLst/>
                  <a:gdLst/>
                  <a:ahLst/>
                  <a:cxnLst/>
                  <a:rect l="l" t="t" r="r" b="b"/>
                  <a:pathLst>
                    <a:path w="930" h="1279" extrusionOk="0">
                      <a:moveTo>
                        <a:pt x="1" y="1"/>
                      </a:moveTo>
                      <a:lnTo>
                        <a:pt x="1" y="1"/>
                      </a:lnTo>
                      <a:cubicBezTo>
                        <a:pt x="318" y="424"/>
                        <a:pt x="629" y="848"/>
                        <a:pt x="929" y="1278"/>
                      </a:cubicBezTo>
                      <a:lnTo>
                        <a:pt x="929" y="1278"/>
                      </a:lnTo>
                      <a:cubicBezTo>
                        <a:pt x="629" y="848"/>
                        <a:pt x="318" y="424"/>
                        <a:pt x="1" y="1"/>
                      </a:cubicBezTo>
                      <a:close/>
                    </a:path>
                  </a:pathLst>
                </a:custGeom>
                <a:solidFill>
                  <a:srgbClr val="38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5"/>
                <p:cNvSpPr/>
                <p:nvPr/>
              </p:nvSpPr>
              <p:spPr>
                <a:xfrm>
                  <a:off x="3723782" y="3224598"/>
                  <a:ext cx="1643815" cy="700095"/>
                </a:xfrm>
                <a:custGeom>
                  <a:avLst/>
                  <a:gdLst/>
                  <a:ahLst/>
                  <a:cxnLst/>
                  <a:rect l="l" t="t" r="r" b="b"/>
                  <a:pathLst>
                    <a:path w="76751" h="32688" extrusionOk="0">
                      <a:moveTo>
                        <a:pt x="50488" y="0"/>
                      </a:moveTo>
                      <a:cubicBezTo>
                        <a:pt x="49390" y="114"/>
                        <a:pt x="48314" y="244"/>
                        <a:pt x="47255" y="389"/>
                      </a:cubicBezTo>
                      <a:cubicBezTo>
                        <a:pt x="34948" y="2091"/>
                        <a:pt x="25472" y="5875"/>
                        <a:pt x="19471" y="8908"/>
                      </a:cubicBezTo>
                      <a:cubicBezTo>
                        <a:pt x="14736" y="11301"/>
                        <a:pt x="12163" y="13229"/>
                        <a:pt x="12071" y="13299"/>
                      </a:cubicBezTo>
                      <a:lnTo>
                        <a:pt x="12067" y="13303"/>
                      </a:lnTo>
                      <a:cubicBezTo>
                        <a:pt x="3001" y="23255"/>
                        <a:pt x="57" y="32501"/>
                        <a:pt x="1" y="32688"/>
                      </a:cubicBezTo>
                      <a:cubicBezTo>
                        <a:pt x="92" y="32550"/>
                        <a:pt x="4664" y="25775"/>
                        <a:pt x="18715" y="19152"/>
                      </a:cubicBezTo>
                      <a:cubicBezTo>
                        <a:pt x="22905" y="17176"/>
                        <a:pt x="27940" y="15217"/>
                        <a:pt x="33948" y="13448"/>
                      </a:cubicBezTo>
                      <a:cubicBezTo>
                        <a:pt x="46815" y="9665"/>
                        <a:pt x="57316" y="8695"/>
                        <a:pt x="64696" y="8695"/>
                      </a:cubicBezTo>
                      <a:cubicBezTo>
                        <a:pt x="67194" y="8695"/>
                        <a:pt x="69334" y="8806"/>
                        <a:pt x="71088" y="8957"/>
                      </a:cubicBezTo>
                      <a:cubicBezTo>
                        <a:pt x="74773" y="9275"/>
                        <a:pt x="76750" y="9762"/>
                        <a:pt x="76750" y="9762"/>
                      </a:cubicBezTo>
                      <a:cubicBezTo>
                        <a:pt x="68662" y="3778"/>
                        <a:pt x="50488" y="0"/>
                        <a:pt x="504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5"/>
                <p:cNvSpPr/>
                <p:nvPr/>
              </p:nvSpPr>
              <p:spPr>
                <a:xfrm>
                  <a:off x="3982232" y="2764931"/>
                  <a:ext cx="822882" cy="744579"/>
                </a:xfrm>
                <a:custGeom>
                  <a:avLst/>
                  <a:gdLst/>
                  <a:ahLst/>
                  <a:cxnLst/>
                  <a:rect l="l" t="t" r="r" b="b"/>
                  <a:pathLst>
                    <a:path w="38421" h="34765" extrusionOk="0">
                      <a:moveTo>
                        <a:pt x="9678" y="0"/>
                      </a:moveTo>
                      <a:cubicBezTo>
                        <a:pt x="9628" y="0"/>
                        <a:pt x="9577" y="1"/>
                        <a:pt x="9525" y="1"/>
                      </a:cubicBezTo>
                      <a:cubicBezTo>
                        <a:pt x="9028" y="12"/>
                        <a:pt x="8498" y="62"/>
                        <a:pt x="7919" y="146"/>
                      </a:cubicBezTo>
                      <a:cubicBezTo>
                        <a:pt x="7421" y="220"/>
                        <a:pt x="6877" y="319"/>
                        <a:pt x="6288" y="446"/>
                      </a:cubicBezTo>
                      <a:cubicBezTo>
                        <a:pt x="830" y="1594"/>
                        <a:pt x="974" y="4033"/>
                        <a:pt x="1119" y="11503"/>
                      </a:cubicBezTo>
                      <a:cubicBezTo>
                        <a:pt x="1194" y="15486"/>
                        <a:pt x="873" y="21840"/>
                        <a:pt x="555" y="26899"/>
                      </a:cubicBezTo>
                      <a:cubicBezTo>
                        <a:pt x="280" y="31326"/>
                        <a:pt x="0" y="34765"/>
                        <a:pt x="0" y="34765"/>
                      </a:cubicBezTo>
                      <a:lnTo>
                        <a:pt x="4" y="34761"/>
                      </a:lnTo>
                      <a:cubicBezTo>
                        <a:pt x="103" y="34701"/>
                        <a:pt x="2729" y="33039"/>
                        <a:pt x="7407" y="30849"/>
                      </a:cubicBezTo>
                      <a:cubicBezTo>
                        <a:pt x="13543" y="27986"/>
                        <a:pt x="23209" y="24219"/>
                        <a:pt x="35322" y="21988"/>
                      </a:cubicBezTo>
                      <a:cubicBezTo>
                        <a:pt x="36338" y="21801"/>
                        <a:pt x="37373" y="21625"/>
                        <a:pt x="38421" y="21462"/>
                      </a:cubicBezTo>
                      <a:cubicBezTo>
                        <a:pt x="38421" y="21462"/>
                        <a:pt x="35819" y="19072"/>
                        <a:pt x="32324" y="15984"/>
                      </a:cubicBezTo>
                      <a:cubicBezTo>
                        <a:pt x="28525" y="12633"/>
                        <a:pt x="23668" y="8456"/>
                        <a:pt x="19929" y="5615"/>
                      </a:cubicBezTo>
                      <a:cubicBezTo>
                        <a:pt x="14526" y="1506"/>
                        <a:pt x="12619" y="0"/>
                        <a:pt x="9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5"/>
                <p:cNvSpPr/>
                <p:nvPr/>
              </p:nvSpPr>
              <p:spPr>
                <a:xfrm>
                  <a:off x="3982232" y="3107251"/>
                  <a:ext cx="822882" cy="402263"/>
                </a:xfrm>
                <a:custGeom>
                  <a:avLst/>
                  <a:gdLst/>
                  <a:ahLst/>
                  <a:cxnLst/>
                  <a:rect l="l" t="t" r="r" b="b"/>
                  <a:pathLst>
                    <a:path w="38421" h="18782" extrusionOk="0">
                      <a:moveTo>
                        <a:pt x="32183" y="1"/>
                      </a:moveTo>
                      <a:cubicBezTo>
                        <a:pt x="13013" y="1"/>
                        <a:pt x="2928" y="8592"/>
                        <a:pt x="555" y="10916"/>
                      </a:cubicBezTo>
                      <a:cubicBezTo>
                        <a:pt x="280" y="15343"/>
                        <a:pt x="0" y="18782"/>
                        <a:pt x="0" y="18782"/>
                      </a:cubicBezTo>
                      <a:cubicBezTo>
                        <a:pt x="0" y="18782"/>
                        <a:pt x="15124" y="9123"/>
                        <a:pt x="38421" y="5479"/>
                      </a:cubicBezTo>
                      <a:cubicBezTo>
                        <a:pt x="38421" y="5479"/>
                        <a:pt x="35819" y="3089"/>
                        <a:pt x="32324" y="1"/>
                      </a:cubicBezTo>
                      <a:cubicBezTo>
                        <a:pt x="32277" y="1"/>
                        <a:pt x="32230" y="1"/>
                        <a:pt x="32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5"/>
                <p:cNvSpPr/>
                <p:nvPr/>
              </p:nvSpPr>
              <p:spPr>
                <a:xfrm>
                  <a:off x="4391677" y="3066964"/>
                  <a:ext cx="267076" cy="263799"/>
                </a:xfrm>
                <a:custGeom>
                  <a:avLst/>
                  <a:gdLst/>
                  <a:ahLst/>
                  <a:cxnLst/>
                  <a:rect l="l" t="t" r="r" b="b"/>
                  <a:pathLst>
                    <a:path w="12470" h="12317" extrusionOk="0">
                      <a:moveTo>
                        <a:pt x="7816" y="1722"/>
                      </a:moveTo>
                      <a:cubicBezTo>
                        <a:pt x="8367" y="1722"/>
                        <a:pt x="8854" y="2058"/>
                        <a:pt x="9045" y="2581"/>
                      </a:cubicBezTo>
                      <a:cubicBezTo>
                        <a:pt x="9708" y="4381"/>
                        <a:pt x="10196" y="6503"/>
                        <a:pt x="10489" y="7968"/>
                      </a:cubicBezTo>
                      <a:cubicBezTo>
                        <a:pt x="10612" y="8596"/>
                        <a:pt x="10263" y="9221"/>
                        <a:pt x="9652" y="9451"/>
                      </a:cubicBezTo>
                      <a:cubicBezTo>
                        <a:pt x="7971" y="10079"/>
                        <a:pt x="6026" y="10414"/>
                        <a:pt x="4688" y="10583"/>
                      </a:cubicBezTo>
                      <a:cubicBezTo>
                        <a:pt x="4632" y="10590"/>
                        <a:pt x="4575" y="10594"/>
                        <a:pt x="4520" y="10594"/>
                      </a:cubicBezTo>
                      <a:cubicBezTo>
                        <a:pt x="3937" y="10594"/>
                        <a:pt x="3420" y="10215"/>
                        <a:pt x="3259" y="9638"/>
                      </a:cubicBezTo>
                      <a:cubicBezTo>
                        <a:pt x="2751" y="7813"/>
                        <a:pt x="2288" y="5695"/>
                        <a:pt x="1988" y="4236"/>
                      </a:cubicBezTo>
                      <a:cubicBezTo>
                        <a:pt x="1861" y="3604"/>
                        <a:pt x="2207" y="2983"/>
                        <a:pt x="2811" y="2754"/>
                      </a:cubicBezTo>
                      <a:cubicBezTo>
                        <a:pt x="4699" y="2040"/>
                        <a:pt x="6531" y="1800"/>
                        <a:pt x="7735" y="1726"/>
                      </a:cubicBezTo>
                      <a:cubicBezTo>
                        <a:pt x="7763" y="1726"/>
                        <a:pt x="7788" y="1722"/>
                        <a:pt x="7816" y="1722"/>
                      </a:cubicBezTo>
                      <a:close/>
                      <a:moveTo>
                        <a:pt x="7825" y="1"/>
                      </a:moveTo>
                      <a:cubicBezTo>
                        <a:pt x="7760" y="1"/>
                        <a:pt x="7695" y="3"/>
                        <a:pt x="7629" y="7"/>
                      </a:cubicBezTo>
                      <a:cubicBezTo>
                        <a:pt x="6306" y="88"/>
                        <a:pt x="4289" y="352"/>
                        <a:pt x="2200" y="1140"/>
                      </a:cubicBezTo>
                      <a:cubicBezTo>
                        <a:pt x="802" y="1670"/>
                        <a:pt x="0" y="3117"/>
                        <a:pt x="300" y="4582"/>
                      </a:cubicBezTo>
                      <a:cubicBezTo>
                        <a:pt x="604" y="6065"/>
                        <a:pt x="1077" y="8229"/>
                        <a:pt x="1599" y="10104"/>
                      </a:cubicBezTo>
                      <a:cubicBezTo>
                        <a:pt x="1967" y="11417"/>
                        <a:pt x="3188" y="12317"/>
                        <a:pt x="4530" y="12317"/>
                      </a:cubicBezTo>
                      <a:cubicBezTo>
                        <a:pt x="4654" y="12317"/>
                        <a:pt x="4781" y="12310"/>
                        <a:pt x="4908" y="12292"/>
                      </a:cubicBezTo>
                      <a:cubicBezTo>
                        <a:pt x="6337" y="12113"/>
                        <a:pt x="8424" y="11748"/>
                        <a:pt x="10256" y="11064"/>
                      </a:cubicBezTo>
                      <a:cubicBezTo>
                        <a:pt x="11661" y="10534"/>
                        <a:pt x="12470" y="9090"/>
                        <a:pt x="12177" y="7629"/>
                      </a:cubicBezTo>
                      <a:cubicBezTo>
                        <a:pt x="11872" y="6107"/>
                        <a:pt x="11364" y="3890"/>
                        <a:pt x="10662" y="1983"/>
                      </a:cubicBezTo>
                      <a:cubicBezTo>
                        <a:pt x="10218" y="778"/>
                        <a:pt x="9092" y="1"/>
                        <a:pt x="7825" y="1"/>
                      </a:cubicBezTo>
                      <a:close/>
                    </a:path>
                  </a:pathLst>
                </a:custGeom>
                <a:solidFill>
                  <a:srgbClr val="FFC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5"/>
                <p:cNvSpPr/>
                <p:nvPr/>
              </p:nvSpPr>
              <p:spPr>
                <a:xfrm>
                  <a:off x="4530487" y="3151221"/>
                  <a:ext cx="112228" cy="46176"/>
                </a:xfrm>
                <a:custGeom>
                  <a:avLst/>
                  <a:gdLst/>
                  <a:ahLst/>
                  <a:cxnLst/>
                  <a:rect l="l" t="t" r="r" b="b"/>
                  <a:pathLst>
                    <a:path w="5240" h="2156" extrusionOk="0">
                      <a:moveTo>
                        <a:pt x="4532" y="0"/>
                      </a:moveTo>
                      <a:cubicBezTo>
                        <a:pt x="4485" y="0"/>
                        <a:pt x="4437" y="5"/>
                        <a:pt x="4389" y="16"/>
                      </a:cubicBezTo>
                      <a:lnTo>
                        <a:pt x="569" y="878"/>
                      </a:lnTo>
                      <a:cubicBezTo>
                        <a:pt x="220" y="956"/>
                        <a:pt x="1" y="1301"/>
                        <a:pt x="82" y="1650"/>
                      </a:cubicBezTo>
                      <a:cubicBezTo>
                        <a:pt x="149" y="1951"/>
                        <a:pt x="414" y="2155"/>
                        <a:pt x="710" y="2155"/>
                      </a:cubicBezTo>
                      <a:cubicBezTo>
                        <a:pt x="757" y="2155"/>
                        <a:pt x="806" y="2149"/>
                        <a:pt x="852" y="2138"/>
                      </a:cubicBezTo>
                      <a:lnTo>
                        <a:pt x="4675" y="1277"/>
                      </a:lnTo>
                      <a:cubicBezTo>
                        <a:pt x="5021" y="1199"/>
                        <a:pt x="5240" y="853"/>
                        <a:pt x="5163" y="503"/>
                      </a:cubicBezTo>
                      <a:cubicBezTo>
                        <a:pt x="5095" y="202"/>
                        <a:pt x="4829" y="0"/>
                        <a:pt x="4532" y="0"/>
                      </a:cubicBezTo>
                      <a:close/>
                    </a:path>
                  </a:pathLst>
                </a:custGeom>
                <a:solidFill>
                  <a:srgbClr val="FFC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3202"/>
        <p:cNvGrpSpPr/>
        <p:nvPr/>
      </p:nvGrpSpPr>
      <p:grpSpPr>
        <a:xfrm>
          <a:off x="0" y="0"/>
          <a:ext cx="0" cy="0"/>
          <a:chOff x="0" y="0"/>
          <a:chExt cx="0" cy="0"/>
        </a:xfrm>
      </p:grpSpPr>
      <p:sp>
        <p:nvSpPr>
          <p:cNvPr id="3203" name="Google Shape;3203;p46"/>
          <p:cNvSpPr txBox="1">
            <a:spLocks noGrp="1"/>
          </p:cNvSpPr>
          <p:nvPr>
            <p:ph type="title" idx="15"/>
          </p:nvPr>
        </p:nvSpPr>
        <p:spPr>
          <a:xfrm>
            <a:off x="720000" y="445025"/>
            <a:ext cx="7692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Sometimes, Reviewing Concepts Is a Good Idea</a:t>
            </a:r>
            <a:endParaRPr/>
          </a:p>
        </p:txBody>
      </p:sp>
      <p:sp>
        <p:nvSpPr>
          <p:cNvPr id="3204" name="Google Shape;3204;p46"/>
          <p:cNvSpPr txBox="1">
            <a:spLocks noGrp="1"/>
          </p:cNvSpPr>
          <p:nvPr>
            <p:ph type="title"/>
          </p:nvPr>
        </p:nvSpPr>
        <p:spPr>
          <a:xfrm>
            <a:off x="968100" y="1908847"/>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Mars</a:t>
            </a:r>
            <a:endParaRPr/>
          </a:p>
        </p:txBody>
      </p:sp>
      <p:sp>
        <p:nvSpPr>
          <p:cNvPr id="3205" name="Google Shape;3205;p46"/>
          <p:cNvSpPr txBox="1">
            <a:spLocks noGrp="1"/>
          </p:cNvSpPr>
          <p:nvPr>
            <p:ph type="subTitle" idx="1"/>
          </p:nvPr>
        </p:nvSpPr>
        <p:spPr>
          <a:xfrm>
            <a:off x="592650" y="2326475"/>
            <a:ext cx="25923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actually a cold place. It’s full of iron oxide dust</a:t>
            </a:r>
            <a:endParaRPr/>
          </a:p>
        </p:txBody>
      </p:sp>
      <p:sp>
        <p:nvSpPr>
          <p:cNvPr id="3206" name="Google Shape;3206;p46"/>
          <p:cNvSpPr txBox="1">
            <a:spLocks noGrp="1"/>
          </p:cNvSpPr>
          <p:nvPr>
            <p:ph type="title" idx="2"/>
          </p:nvPr>
        </p:nvSpPr>
        <p:spPr>
          <a:xfrm>
            <a:off x="6336924" y="1908847"/>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Mercury</a:t>
            </a:r>
            <a:endParaRPr/>
          </a:p>
        </p:txBody>
      </p:sp>
      <p:sp>
        <p:nvSpPr>
          <p:cNvPr id="3207" name="Google Shape;3207;p46"/>
          <p:cNvSpPr txBox="1">
            <a:spLocks noGrp="1"/>
          </p:cNvSpPr>
          <p:nvPr>
            <p:ph type="subTitle" idx="3"/>
          </p:nvPr>
        </p:nvSpPr>
        <p:spPr>
          <a:xfrm>
            <a:off x="5961475" y="2326475"/>
            <a:ext cx="25923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smallest planet in our Solar System</a:t>
            </a:r>
            <a:endParaRPr/>
          </a:p>
        </p:txBody>
      </p:sp>
      <p:sp>
        <p:nvSpPr>
          <p:cNvPr id="3208" name="Google Shape;3208;p46"/>
          <p:cNvSpPr txBox="1">
            <a:spLocks noGrp="1"/>
          </p:cNvSpPr>
          <p:nvPr>
            <p:ph type="title" idx="4"/>
          </p:nvPr>
        </p:nvSpPr>
        <p:spPr>
          <a:xfrm>
            <a:off x="3651677" y="3520422"/>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Saturn</a:t>
            </a:r>
            <a:endParaRPr/>
          </a:p>
        </p:txBody>
      </p:sp>
      <p:sp>
        <p:nvSpPr>
          <p:cNvPr id="3209" name="Google Shape;3209;p46"/>
          <p:cNvSpPr txBox="1">
            <a:spLocks noGrp="1"/>
          </p:cNvSpPr>
          <p:nvPr>
            <p:ph type="subTitle" idx="5"/>
          </p:nvPr>
        </p:nvSpPr>
        <p:spPr>
          <a:xfrm>
            <a:off x="3276225" y="3938050"/>
            <a:ext cx="25923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a gas giant, composed mostly of hydrogen and helium</a:t>
            </a:r>
            <a:endParaRPr/>
          </a:p>
        </p:txBody>
      </p:sp>
      <p:sp>
        <p:nvSpPr>
          <p:cNvPr id="3210" name="Google Shape;3210;p46"/>
          <p:cNvSpPr txBox="1">
            <a:spLocks noGrp="1"/>
          </p:cNvSpPr>
          <p:nvPr>
            <p:ph type="title" idx="6"/>
          </p:nvPr>
        </p:nvSpPr>
        <p:spPr>
          <a:xfrm>
            <a:off x="3651677" y="1908847"/>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Venus</a:t>
            </a:r>
            <a:endParaRPr/>
          </a:p>
        </p:txBody>
      </p:sp>
      <p:sp>
        <p:nvSpPr>
          <p:cNvPr id="3211" name="Google Shape;3211;p46"/>
          <p:cNvSpPr txBox="1">
            <a:spLocks noGrp="1"/>
          </p:cNvSpPr>
          <p:nvPr>
            <p:ph type="subTitle" idx="7"/>
          </p:nvPr>
        </p:nvSpPr>
        <p:spPr>
          <a:xfrm>
            <a:off x="3276225" y="2326475"/>
            <a:ext cx="25923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a:t>
            </a:r>
            <a:endParaRPr/>
          </a:p>
        </p:txBody>
      </p:sp>
      <p:sp>
        <p:nvSpPr>
          <p:cNvPr id="3212" name="Google Shape;3212;p46"/>
          <p:cNvSpPr txBox="1">
            <a:spLocks noGrp="1"/>
          </p:cNvSpPr>
          <p:nvPr>
            <p:ph type="title" idx="8"/>
          </p:nvPr>
        </p:nvSpPr>
        <p:spPr>
          <a:xfrm>
            <a:off x="968100" y="3520422"/>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Jupiter</a:t>
            </a:r>
            <a:endParaRPr/>
          </a:p>
        </p:txBody>
      </p:sp>
      <p:sp>
        <p:nvSpPr>
          <p:cNvPr id="3213" name="Google Shape;3213;p46"/>
          <p:cNvSpPr txBox="1">
            <a:spLocks noGrp="1"/>
          </p:cNvSpPr>
          <p:nvPr>
            <p:ph type="subTitle" idx="9"/>
          </p:nvPr>
        </p:nvSpPr>
        <p:spPr>
          <a:xfrm>
            <a:off x="592650" y="3938050"/>
            <a:ext cx="25923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a gas giant and the biggest planet in our Solar System</a:t>
            </a:r>
            <a:endParaRPr/>
          </a:p>
        </p:txBody>
      </p:sp>
      <p:sp>
        <p:nvSpPr>
          <p:cNvPr id="3214" name="Google Shape;3214;p46"/>
          <p:cNvSpPr txBox="1">
            <a:spLocks noGrp="1"/>
          </p:cNvSpPr>
          <p:nvPr>
            <p:ph type="title" idx="13"/>
          </p:nvPr>
        </p:nvSpPr>
        <p:spPr>
          <a:xfrm>
            <a:off x="6336924" y="3520422"/>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Neptune</a:t>
            </a:r>
            <a:endParaRPr/>
          </a:p>
        </p:txBody>
      </p:sp>
      <p:sp>
        <p:nvSpPr>
          <p:cNvPr id="3215" name="Google Shape;3215;p46"/>
          <p:cNvSpPr txBox="1">
            <a:spLocks noGrp="1"/>
          </p:cNvSpPr>
          <p:nvPr>
            <p:ph type="subTitle" idx="14"/>
          </p:nvPr>
        </p:nvSpPr>
        <p:spPr>
          <a:xfrm>
            <a:off x="5961475" y="3938050"/>
            <a:ext cx="25923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fourth-largest planet in our Solar System</a:t>
            </a:r>
            <a:endParaRPr/>
          </a:p>
        </p:txBody>
      </p:sp>
      <p:grpSp>
        <p:nvGrpSpPr>
          <p:cNvPr id="3216" name="Google Shape;3216;p46"/>
          <p:cNvGrpSpPr/>
          <p:nvPr/>
        </p:nvGrpSpPr>
        <p:grpSpPr>
          <a:xfrm>
            <a:off x="7038077" y="1435429"/>
            <a:ext cx="439092" cy="504945"/>
            <a:chOff x="5964000" y="2772200"/>
            <a:chExt cx="319875" cy="367875"/>
          </a:xfrm>
        </p:grpSpPr>
        <p:sp>
          <p:nvSpPr>
            <p:cNvPr id="3217" name="Google Shape;3217;p46"/>
            <p:cNvSpPr/>
            <p:nvPr/>
          </p:nvSpPr>
          <p:spPr>
            <a:xfrm>
              <a:off x="6053575" y="2772200"/>
              <a:ext cx="135700" cy="130425"/>
            </a:xfrm>
            <a:custGeom>
              <a:avLst/>
              <a:gdLst/>
              <a:ahLst/>
              <a:cxnLst/>
              <a:rect l="l" t="t" r="r" b="b"/>
              <a:pathLst>
                <a:path w="5428" h="5217" extrusionOk="0">
                  <a:moveTo>
                    <a:pt x="2818" y="0"/>
                  </a:moveTo>
                  <a:cubicBezTo>
                    <a:pt x="1762" y="0"/>
                    <a:pt x="811" y="635"/>
                    <a:pt x="406" y="1607"/>
                  </a:cubicBezTo>
                  <a:cubicBezTo>
                    <a:pt x="1" y="2584"/>
                    <a:pt x="226" y="3707"/>
                    <a:pt x="973" y="4450"/>
                  </a:cubicBezTo>
                  <a:cubicBezTo>
                    <a:pt x="1471" y="4950"/>
                    <a:pt x="2138" y="5216"/>
                    <a:pt x="2818" y="5216"/>
                  </a:cubicBezTo>
                  <a:cubicBezTo>
                    <a:pt x="3154" y="5216"/>
                    <a:pt x="3493" y="5152"/>
                    <a:pt x="3816" y="5018"/>
                  </a:cubicBezTo>
                  <a:cubicBezTo>
                    <a:pt x="4789" y="4613"/>
                    <a:pt x="5427" y="3661"/>
                    <a:pt x="5427" y="2609"/>
                  </a:cubicBezTo>
                  <a:cubicBezTo>
                    <a:pt x="5427" y="1165"/>
                    <a:pt x="4258" y="0"/>
                    <a:pt x="28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6"/>
            <p:cNvSpPr/>
            <p:nvPr/>
          </p:nvSpPr>
          <p:spPr>
            <a:xfrm>
              <a:off x="6058600" y="2779825"/>
              <a:ext cx="130350" cy="123250"/>
            </a:xfrm>
            <a:custGeom>
              <a:avLst/>
              <a:gdLst/>
              <a:ahLst/>
              <a:cxnLst/>
              <a:rect l="l" t="t" r="r" b="b"/>
              <a:pathLst>
                <a:path w="5214" h="4930" extrusionOk="0">
                  <a:moveTo>
                    <a:pt x="1382" y="0"/>
                  </a:moveTo>
                  <a:lnTo>
                    <a:pt x="1382" y="0"/>
                  </a:lnTo>
                  <a:cubicBezTo>
                    <a:pt x="530" y="455"/>
                    <a:pt x="0" y="1340"/>
                    <a:pt x="0" y="2304"/>
                  </a:cubicBezTo>
                  <a:cubicBezTo>
                    <a:pt x="0" y="2384"/>
                    <a:pt x="9" y="2459"/>
                    <a:pt x="13" y="2538"/>
                  </a:cubicBezTo>
                  <a:cubicBezTo>
                    <a:pt x="126" y="3890"/>
                    <a:pt x="1257" y="4930"/>
                    <a:pt x="2613" y="4930"/>
                  </a:cubicBezTo>
                  <a:cubicBezTo>
                    <a:pt x="3970" y="4930"/>
                    <a:pt x="5101" y="3890"/>
                    <a:pt x="5214" y="2538"/>
                  </a:cubicBezTo>
                  <a:lnTo>
                    <a:pt x="2417" y="2538"/>
                  </a:lnTo>
                  <a:cubicBezTo>
                    <a:pt x="1695" y="2538"/>
                    <a:pt x="1077" y="1970"/>
                    <a:pt x="1073" y="1248"/>
                  </a:cubicBezTo>
                  <a:lnTo>
                    <a:pt x="1073" y="1231"/>
                  </a:lnTo>
                  <a:cubicBezTo>
                    <a:pt x="1073" y="802"/>
                    <a:pt x="1177" y="380"/>
                    <a:pt x="1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6"/>
            <p:cNvSpPr/>
            <p:nvPr/>
          </p:nvSpPr>
          <p:spPr>
            <a:xfrm>
              <a:off x="5975525" y="2878950"/>
              <a:ext cx="296800" cy="178050"/>
            </a:xfrm>
            <a:custGeom>
              <a:avLst/>
              <a:gdLst/>
              <a:ahLst/>
              <a:cxnLst/>
              <a:rect l="l" t="t" r="r" b="b"/>
              <a:pathLst>
                <a:path w="11872" h="7122" extrusionOk="0">
                  <a:moveTo>
                    <a:pt x="5936" y="1"/>
                  </a:moveTo>
                  <a:cubicBezTo>
                    <a:pt x="2660" y="1"/>
                    <a:pt x="1" y="1591"/>
                    <a:pt x="1" y="3561"/>
                  </a:cubicBezTo>
                  <a:cubicBezTo>
                    <a:pt x="1" y="5527"/>
                    <a:pt x="2660" y="7121"/>
                    <a:pt x="5936" y="7121"/>
                  </a:cubicBezTo>
                  <a:cubicBezTo>
                    <a:pt x="9213" y="7121"/>
                    <a:pt x="11872" y="5527"/>
                    <a:pt x="11872" y="3561"/>
                  </a:cubicBezTo>
                  <a:cubicBezTo>
                    <a:pt x="11872" y="1591"/>
                    <a:pt x="9213" y="1"/>
                    <a:pt x="5936" y="1"/>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6"/>
            <p:cNvSpPr/>
            <p:nvPr/>
          </p:nvSpPr>
          <p:spPr>
            <a:xfrm>
              <a:off x="5975625" y="2878850"/>
              <a:ext cx="296700" cy="178050"/>
            </a:xfrm>
            <a:custGeom>
              <a:avLst/>
              <a:gdLst/>
              <a:ahLst/>
              <a:cxnLst/>
              <a:rect l="l" t="t" r="r" b="b"/>
              <a:pathLst>
                <a:path w="11868" h="7122" extrusionOk="0">
                  <a:moveTo>
                    <a:pt x="5932" y="0"/>
                  </a:moveTo>
                  <a:cubicBezTo>
                    <a:pt x="2656" y="0"/>
                    <a:pt x="1" y="1595"/>
                    <a:pt x="1" y="3565"/>
                  </a:cubicBezTo>
                  <a:cubicBezTo>
                    <a:pt x="1" y="5447"/>
                    <a:pt x="2434" y="6988"/>
                    <a:pt x="5523" y="7113"/>
                  </a:cubicBezTo>
                  <a:lnTo>
                    <a:pt x="5540" y="7113"/>
                  </a:lnTo>
                  <a:cubicBezTo>
                    <a:pt x="5669" y="7117"/>
                    <a:pt x="5799" y="7121"/>
                    <a:pt x="5932" y="7121"/>
                  </a:cubicBezTo>
                  <a:cubicBezTo>
                    <a:pt x="6137" y="7121"/>
                    <a:pt x="6337" y="7117"/>
                    <a:pt x="6538" y="7105"/>
                  </a:cubicBezTo>
                  <a:cubicBezTo>
                    <a:pt x="9530" y="6925"/>
                    <a:pt x="11868" y="5406"/>
                    <a:pt x="11868" y="3561"/>
                  </a:cubicBezTo>
                  <a:cubicBezTo>
                    <a:pt x="11868" y="3440"/>
                    <a:pt x="11859" y="3323"/>
                    <a:pt x="11839" y="3202"/>
                  </a:cubicBezTo>
                  <a:cubicBezTo>
                    <a:pt x="11713" y="3269"/>
                    <a:pt x="11597" y="3348"/>
                    <a:pt x="11492" y="3444"/>
                  </a:cubicBezTo>
                  <a:cubicBezTo>
                    <a:pt x="11375" y="3548"/>
                    <a:pt x="11354" y="3565"/>
                    <a:pt x="11275" y="3565"/>
                  </a:cubicBezTo>
                  <a:cubicBezTo>
                    <a:pt x="11192" y="3565"/>
                    <a:pt x="11171" y="3548"/>
                    <a:pt x="11054" y="3444"/>
                  </a:cubicBezTo>
                  <a:cubicBezTo>
                    <a:pt x="10895" y="3302"/>
                    <a:pt x="10653" y="3089"/>
                    <a:pt x="10202" y="3089"/>
                  </a:cubicBezTo>
                  <a:cubicBezTo>
                    <a:pt x="9756" y="3089"/>
                    <a:pt x="9514" y="3302"/>
                    <a:pt x="9355" y="3444"/>
                  </a:cubicBezTo>
                  <a:cubicBezTo>
                    <a:pt x="9238" y="3548"/>
                    <a:pt x="9217" y="3565"/>
                    <a:pt x="9134" y="3565"/>
                  </a:cubicBezTo>
                  <a:cubicBezTo>
                    <a:pt x="9054" y="3565"/>
                    <a:pt x="9034" y="3548"/>
                    <a:pt x="8917" y="3444"/>
                  </a:cubicBezTo>
                  <a:cubicBezTo>
                    <a:pt x="8758" y="3302"/>
                    <a:pt x="8516" y="3089"/>
                    <a:pt x="8065" y="3089"/>
                  </a:cubicBezTo>
                  <a:cubicBezTo>
                    <a:pt x="7619" y="3089"/>
                    <a:pt x="7376" y="3302"/>
                    <a:pt x="7218" y="3444"/>
                  </a:cubicBezTo>
                  <a:cubicBezTo>
                    <a:pt x="7101" y="3548"/>
                    <a:pt x="7080" y="3565"/>
                    <a:pt x="7001" y="3565"/>
                  </a:cubicBezTo>
                  <a:cubicBezTo>
                    <a:pt x="6917" y="3565"/>
                    <a:pt x="6896" y="3548"/>
                    <a:pt x="6780" y="3444"/>
                  </a:cubicBezTo>
                  <a:cubicBezTo>
                    <a:pt x="6621" y="3302"/>
                    <a:pt x="6379" y="3089"/>
                    <a:pt x="5932" y="3089"/>
                  </a:cubicBezTo>
                  <a:cubicBezTo>
                    <a:pt x="5481" y="3089"/>
                    <a:pt x="5239" y="3302"/>
                    <a:pt x="5081" y="3444"/>
                  </a:cubicBezTo>
                  <a:cubicBezTo>
                    <a:pt x="4964" y="3548"/>
                    <a:pt x="4943" y="3565"/>
                    <a:pt x="4864" y="3565"/>
                  </a:cubicBezTo>
                  <a:cubicBezTo>
                    <a:pt x="4780" y="3565"/>
                    <a:pt x="4759" y="3548"/>
                    <a:pt x="4642" y="3444"/>
                  </a:cubicBezTo>
                  <a:cubicBezTo>
                    <a:pt x="4484" y="3302"/>
                    <a:pt x="4242" y="3089"/>
                    <a:pt x="3795" y="3089"/>
                  </a:cubicBezTo>
                  <a:cubicBezTo>
                    <a:pt x="3349" y="3089"/>
                    <a:pt x="3106" y="3302"/>
                    <a:pt x="2944" y="3444"/>
                  </a:cubicBezTo>
                  <a:cubicBezTo>
                    <a:pt x="2827" y="3548"/>
                    <a:pt x="2810" y="3565"/>
                    <a:pt x="2727" y="3565"/>
                  </a:cubicBezTo>
                  <a:cubicBezTo>
                    <a:pt x="2697" y="3561"/>
                    <a:pt x="2668" y="3548"/>
                    <a:pt x="2643" y="3532"/>
                  </a:cubicBezTo>
                  <a:cubicBezTo>
                    <a:pt x="2476" y="3427"/>
                    <a:pt x="2397" y="3223"/>
                    <a:pt x="2447" y="3031"/>
                  </a:cubicBezTo>
                  <a:cubicBezTo>
                    <a:pt x="2814" y="1553"/>
                    <a:pt x="4697" y="372"/>
                    <a:pt x="7122" y="75"/>
                  </a:cubicBezTo>
                  <a:cubicBezTo>
                    <a:pt x="6725" y="25"/>
                    <a:pt x="6329" y="0"/>
                    <a:pt x="5932" y="0"/>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6"/>
            <p:cNvSpPr/>
            <p:nvPr/>
          </p:nvSpPr>
          <p:spPr>
            <a:xfrm>
              <a:off x="5964000" y="2967850"/>
              <a:ext cx="319875" cy="172225"/>
            </a:xfrm>
            <a:custGeom>
              <a:avLst/>
              <a:gdLst/>
              <a:ahLst/>
              <a:cxnLst/>
              <a:rect l="l" t="t" r="r" b="b"/>
              <a:pathLst>
                <a:path w="12795" h="6889" extrusionOk="0">
                  <a:moveTo>
                    <a:pt x="2123" y="1"/>
                  </a:moveTo>
                  <a:cubicBezTo>
                    <a:pt x="1589" y="1"/>
                    <a:pt x="1589" y="477"/>
                    <a:pt x="1054" y="477"/>
                  </a:cubicBezTo>
                  <a:cubicBezTo>
                    <a:pt x="587" y="477"/>
                    <a:pt x="528" y="105"/>
                    <a:pt x="153" y="22"/>
                  </a:cubicBezTo>
                  <a:cubicBezTo>
                    <a:pt x="145" y="20"/>
                    <a:pt x="137" y="19"/>
                    <a:pt x="129" y="19"/>
                  </a:cubicBezTo>
                  <a:cubicBezTo>
                    <a:pt x="59" y="19"/>
                    <a:pt x="0" y="84"/>
                    <a:pt x="15" y="159"/>
                  </a:cubicBezTo>
                  <a:lnTo>
                    <a:pt x="1109" y="6491"/>
                  </a:lnTo>
                  <a:cubicBezTo>
                    <a:pt x="1146" y="6721"/>
                    <a:pt x="1347" y="6888"/>
                    <a:pt x="1576" y="6888"/>
                  </a:cubicBezTo>
                  <a:lnTo>
                    <a:pt x="11223" y="6888"/>
                  </a:lnTo>
                  <a:cubicBezTo>
                    <a:pt x="11452" y="6888"/>
                    <a:pt x="11652" y="6721"/>
                    <a:pt x="11690" y="6491"/>
                  </a:cubicBezTo>
                  <a:lnTo>
                    <a:pt x="12779" y="159"/>
                  </a:lnTo>
                  <a:cubicBezTo>
                    <a:pt x="12794" y="84"/>
                    <a:pt x="12735" y="19"/>
                    <a:pt x="12665" y="19"/>
                  </a:cubicBezTo>
                  <a:cubicBezTo>
                    <a:pt x="12657" y="19"/>
                    <a:pt x="12650" y="20"/>
                    <a:pt x="12642" y="22"/>
                  </a:cubicBezTo>
                  <a:cubicBezTo>
                    <a:pt x="12266" y="105"/>
                    <a:pt x="12212" y="477"/>
                    <a:pt x="11736" y="477"/>
                  </a:cubicBezTo>
                  <a:cubicBezTo>
                    <a:pt x="11202" y="477"/>
                    <a:pt x="11202" y="1"/>
                    <a:pt x="10667" y="1"/>
                  </a:cubicBezTo>
                  <a:cubicBezTo>
                    <a:pt x="10133" y="1"/>
                    <a:pt x="10133" y="477"/>
                    <a:pt x="9599" y="477"/>
                  </a:cubicBezTo>
                  <a:cubicBezTo>
                    <a:pt x="9065" y="477"/>
                    <a:pt x="9065" y="1"/>
                    <a:pt x="8530" y="1"/>
                  </a:cubicBezTo>
                  <a:cubicBezTo>
                    <a:pt x="7996" y="1"/>
                    <a:pt x="7996" y="477"/>
                    <a:pt x="7462" y="477"/>
                  </a:cubicBezTo>
                  <a:cubicBezTo>
                    <a:pt x="6927" y="477"/>
                    <a:pt x="6927" y="1"/>
                    <a:pt x="6393" y="1"/>
                  </a:cubicBezTo>
                  <a:cubicBezTo>
                    <a:pt x="5859" y="1"/>
                    <a:pt x="5859" y="477"/>
                    <a:pt x="5325" y="477"/>
                  </a:cubicBezTo>
                  <a:cubicBezTo>
                    <a:pt x="4790" y="477"/>
                    <a:pt x="4790" y="1"/>
                    <a:pt x="4256" y="1"/>
                  </a:cubicBezTo>
                  <a:cubicBezTo>
                    <a:pt x="3726" y="1"/>
                    <a:pt x="3726" y="477"/>
                    <a:pt x="3192" y="477"/>
                  </a:cubicBezTo>
                  <a:cubicBezTo>
                    <a:pt x="2657" y="477"/>
                    <a:pt x="2657" y="1"/>
                    <a:pt x="2123" y="1"/>
                  </a:cubicBez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6"/>
            <p:cNvSpPr/>
            <p:nvPr/>
          </p:nvSpPr>
          <p:spPr>
            <a:xfrm>
              <a:off x="5964000" y="2967950"/>
              <a:ext cx="111950" cy="172125"/>
            </a:xfrm>
            <a:custGeom>
              <a:avLst/>
              <a:gdLst/>
              <a:ahLst/>
              <a:cxnLst/>
              <a:rect l="l" t="t" r="r" b="b"/>
              <a:pathLst>
                <a:path w="4478" h="6885" extrusionOk="0">
                  <a:moveTo>
                    <a:pt x="2123" y="1"/>
                  </a:moveTo>
                  <a:cubicBezTo>
                    <a:pt x="1589" y="1"/>
                    <a:pt x="1589" y="473"/>
                    <a:pt x="1054" y="473"/>
                  </a:cubicBezTo>
                  <a:cubicBezTo>
                    <a:pt x="587" y="473"/>
                    <a:pt x="528" y="101"/>
                    <a:pt x="153" y="18"/>
                  </a:cubicBezTo>
                  <a:cubicBezTo>
                    <a:pt x="145" y="16"/>
                    <a:pt x="137" y="15"/>
                    <a:pt x="129" y="15"/>
                  </a:cubicBezTo>
                  <a:cubicBezTo>
                    <a:pt x="59" y="15"/>
                    <a:pt x="0" y="80"/>
                    <a:pt x="15" y="155"/>
                  </a:cubicBezTo>
                  <a:lnTo>
                    <a:pt x="1109" y="6487"/>
                  </a:lnTo>
                  <a:cubicBezTo>
                    <a:pt x="1146" y="6717"/>
                    <a:pt x="1347" y="6884"/>
                    <a:pt x="1576" y="6884"/>
                  </a:cubicBezTo>
                  <a:lnTo>
                    <a:pt x="4477" y="6884"/>
                  </a:lnTo>
                  <a:lnTo>
                    <a:pt x="4026" y="34"/>
                  </a:lnTo>
                  <a:cubicBezTo>
                    <a:pt x="3709" y="147"/>
                    <a:pt x="3634" y="473"/>
                    <a:pt x="3192" y="473"/>
                  </a:cubicBezTo>
                  <a:cubicBezTo>
                    <a:pt x="2657" y="473"/>
                    <a:pt x="2657" y="1"/>
                    <a:pt x="2123"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6"/>
            <p:cNvSpPr/>
            <p:nvPr/>
          </p:nvSpPr>
          <p:spPr>
            <a:xfrm>
              <a:off x="6151575" y="2969000"/>
              <a:ext cx="19525" cy="171075"/>
            </a:xfrm>
            <a:custGeom>
              <a:avLst/>
              <a:gdLst/>
              <a:ahLst/>
              <a:cxnLst/>
              <a:rect l="l" t="t" r="r" b="b"/>
              <a:pathLst>
                <a:path w="781" h="6843" extrusionOk="0">
                  <a:moveTo>
                    <a:pt x="781" y="1"/>
                  </a:moveTo>
                  <a:lnTo>
                    <a:pt x="781" y="1"/>
                  </a:lnTo>
                  <a:cubicBezTo>
                    <a:pt x="576" y="76"/>
                    <a:pt x="464" y="251"/>
                    <a:pt x="284" y="351"/>
                  </a:cubicBezTo>
                  <a:lnTo>
                    <a:pt x="0" y="6842"/>
                  </a:lnTo>
                  <a:lnTo>
                    <a:pt x="476" y="6842"/>
                  </a:lnTo>
                  <a:lnTo>
                    <a:pt x="781" y="1"/>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6"/>
            <p:cNvSpPr/>
            <p:nvPr/>
          </p:nvSpPr>
          <p:spPr>
            <a:xfrm>
              <a:off x="6181425" y="2977350"/>
              <a:ext cx="25375" cy="162725"/>
            </a:xfrm>
            <a:custGeom>
              <a:avLst/>
              <a:gdLst/>
              <a:ahLst/>
              <a:cxnLst/>
              <a:rect l="l" t="t" r="r" b="b"/>
              <a:pathLst>
                <a:path w="1015" h="6509" extrusionOk="0">
                  <a:moveTo>
                    <a:pt x="547" y="1"/>
                  </a:moveTo>
                  <a:lnTo>
                    <a:pt x="0" y="6508"/>
                  </a:lnTo>
                  <a:lnTo>
                    <a:pt x="476" y="6508"/>
                  </a:lnTo>
                  <a:lnTo>
                    <a:pt x="1014" y="88"/>
                  </a:lnTo>
                  <a:lnTo>
                    <a:pt x="1014" y="88"/>
                  </a:lnTo>
                  <a:cubicBezTo>
                    <a:pt x="977" y="92"/>
                    <a:pt x="939" y="97"/>
                    <a:pt x="902" y="97"/>
                  </a:cubicBezTo>
                  <a:cubicBezTo>
                    <a:pt x="895" y="97"/>
                    <a:pt x="888" y="97"/>
                    <a:pt x="881" y="97"/>
                  </a:cubicBezTo>
                  <a:cubicBezTo>
                    <a:pt x="763" y="97"/>
                    <a:pt x="646" y="64"/>
                    <a:pt x="547"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6"/>
            <p:cNvSpPr/>
            <p:nvPr/>
          </p:nvSpPr>
          <p:spPr>
            <a:xfrm>
              <a:off x="6228375" y="2978600"/>
              <a:ext cx="35400" cy="161475"/>
            </a:xfrm>
            <a:custGeom>
              <a:avLst/>
              <a:gdLst/>
              <a:ahLst/>
              <a:cxnLst/>
              <a:rect l="l" t="t" r="r" b="b"/>
              <a:pathLst>
                <a:path w="1416" h="6459" extrusionOk="0">
                  <a:moveTo>
                    <a:pt x="1416" y="1"/>
                  </a:moveTo>
                  <a:lnTo>
                    <a:pt x="1416" y="1"/>
                  </a:lnTo>
                  <a:cubicBezTo>
                    <a:pt x="1344" y="31"/>
                    <a:pt x="1266" y="47"/>
                    <a:pt x="1187" y="47"/>
                  </a:cubicBezTo>
                  <a:cubicBezTo>
                    <a:pt x="1179" y="47"/>
                    <a:pt x="1170" y="47"/>
                    <a:pt x="1161" y="47"/>
                  </a:cubicBezTo>
                  <a:cubicBezTo>
                    <a:pt x="1151" y="47"/>
                    <a:pt x="1142" y="47"/>
                    <a:pt x="1132" y="47"/>
                  </a:cubicBezTo>
                  <a:cubicBezTo>
                    <a:pt x="1067" y="47"/>
                    <a:pt x="1002" y="35"/>
                    <a:pt x="940" y="13"/>
                  </a:cubicBezTo>
                  <a:lnTo>
                    <a:pt x="1" y="6458"/>
                  </a:lnTo>
                  <a:lnTo>
                    <a:pt x="476" y="6458"/>
                  </a:lnTo>
                  <a:lnTo>
                    <a:pt x="1416" y="1"/>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6"/>
            <p:cNvSpPr/>
            <p:nvPr/>
          </p:nvSpPr>
          <p:spPr>
            <a:xfrm>
              <a:off x="6206450" y="2967850"/>
              <a:ext cx="31975" cy="172225"/>
            </a:xfrm>
            <a:custGeom>
              <a:avLst/>
              <a:gdLst/>
              <a:ahLst/>
              <a:cxnLst/>
              <a:rect l="l" t="t" r="r" b="b"/>
              <a:pathLst>
                <a:path w="1279" h="6889" extrusionOk="0">
                  <a:moveTo>
                    <a:pt x="969" y="1"/>
                  </a:moveTo>
                  <a:cubicBezTo>
                    <a:pt x="915" y="1"/>
                    <a:pt x="861" y="9"/>
                    <a:pt x="807" y="22"/>
                  </a:cubicBezTo>
                  <a:lnTo>
                    <a:pt x="1" y="6888"/>
                  </a:lnTo>
                  <a:lnTo>
                    <a:pt x="481" y="6888"/>
                  </a:lnTo>
                  <a:lnTo>
                    <a:pt x="1278" y="72"/>
                  </a:lnTo>
                  <a:cubicBezTo>
                    <a:pt x="1182" y="22"/>
                    <a:pt x="1074" y="1"/>
                    <a:pt x="969"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6"/>
            <p:cNvSpPr/>
            <p:nvPr/>
          </p:nvSpPr>
          <p:spPr>
            <a:xfrm>
              <a:off x="6117975" y="2967950"/>
              <a:ext cx="11925" cy="172125"/>
            </a:xfrm>
            <a:custGeom>
              <a:avLst/>
              <a:gdLst/>
              <a:ahLst/>
              <a:cxnLst/>
              <a:rect l="l" t="t" r="r" b="b"/>
              <a:pathLst>
                <a:path w="477" h="6885" extrusionOk="0">
                  <a:moveTo>
                    <a:pt x="204" y="0"/>
                  </a:moveTo>
                  <a:cubicBezTo>
                    <a:pt x="135" y="0"/>
                    <a:pt x="66" y="13"/>
                    <a:pt x="0" y="39"/>
                  </a:cubicBezTo>
                  <a:lnTo>
                    <a:pt x="0" y="6884"/>
                  </a:lnTo>
                  <a:lnTo>
                    <a:pt x="476" y="6884"/>
                  </a:lnTo>
                  <a:lnTo>
                    <a:pt x="476" y="39"/>
                  </a:lnTo>
                  <a:cubicBezTo>
                    <a:pt x="407" y="13"/>
                    <a:pt x="337" y="0"/>
                    <a:pt x="265" y="0"/>
                  </a:cubicBezTo>
                  <a:cubicBezTo>
                    <a:pt x="255" y="0"/>
                    <a:pt x="245" y="0"/>
                    <a:pt x="234" y="1"/>
                  </a:cubicBezTo>
                  <a:cubicBezTo>
                    <a:pt x="224" y="0"/>
                    <a:pt x="214" y="0"/>
                    <a:pt x="204"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6"/>
            <p:cNvSpPr/>
            <p:nvPr/>
          </p:nvSpPr>
          <p:spPr>
            <a:xfrm>
              <a:off x="6076850" y="2969100"/>
              <a:ext cx="19450" cy="170975"/>
            </a:xfrm>
            <a:custGeom>
              <a:avLst/>
              <a:gdLst/>
              <a:ahLst/>
              <a:cxnLst/>
              <a:rect l="l" t="t" r="r" b="b"/>
              <a:pathLst>
                <a:path w="778" h="6839" extrusionOk="0">
                  <a:moveTo>
                    <a:pt x="1" y="1"/>
                  </a:moveTo>
                  <a:lnTo>
                    <a:pt x="305" y="6838"/>
                  </a:lnTo>
                  <a:lnTo>
                    <a:pt x="777" y="6838"/>
                  </a:lnTo>
                  <a:lnTo>
                    <a:pt x="493" y="352"/>
                  </a:lnTo>
                  <a:cubicBezTo>
                    <a:pt x="310" y="251"/>
                    <a:pt x="201" y="80"/>
                    <a:pt x="1"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6"/>
            <p:cNvSpPr/>
            <p:nvPr/>
          </p:nvSpPr>
          <p:spPr>
            <a:xfrm>
              <a:off x="5983975" y="2978600"/>
              <a:ext cx="35500" cy="161475"/>
            </a:xfrm>
            <a:custGeom>
              <a:avLst/>
              <a:gdLst/>
              <a:ahLst/>
              <a:cxnLst/>
              <a:rect l="l" t="t" r="r" b="b"/>
              <a:pathLst>
                <a:path w="1420" h="6459" extrusionOk="0">
                  <a:moveTo>
                    <a:pt x="1" y="1"/>
                  </a:moveTo>
                  <a:lnTo>
                    <a:pt x="940" y="6458"/>
                  </a:lnTo>
                  <a:lnTo>
                    <a:pt x="1420" y="6458"/>
                  </a:lnTo>
                  <a:lnTo>
                    <a:pt x="481" y="13"/>
                  </a:lnTo>
                  <a:cubicBezTo>
                    <a:pt x="415" y="35"/>
                    <a:pt x="350" y="47"/>
                    <a:pt x="284" y="47"/>
                  </a:cubicBezTo>
                  <a:cubicBezTo>
                    <a:pt x="275" y="47"/>
                    <a:pt x="265" y="47"/>
                    <a:pt x="255" y="47"/>
                  </a:cubicBezTo>
                  <a:cubicBezTo>
                    <a:pt x="168" y="47"/>
                    <a:pt x="80" y="34"/>
                    <a:pt x="1" y="1"/>
                  </a:cubicBez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6"/>
            <p:cNvSpPr/>
            <p:nvPr/>
          </p:nvSpPr>
          <p:spPr>
            <a:xfrm>
              <a:off x="6009450" y="2967850"/>
              <a:ext cx="31950" cy="172225"/>
            </a:xfrm>
            <a:custGeom>
              <a:avLst/>
              <a:gdLst/>
              <a:ahLst/>
              <a:cxnLst/>
              <a:rect l="l" t="t" r="r" b="b"/>
              <a:pathLst>
                <a:path w="1278" h="6889" extrusionOk="0">
                  <a:moveTo>
                    <a:pt x="305" y="1"/>
                  </a:moveTo>
                  <a:cubicBezTo>
                    <a:pt x="196" y="1"/>
                    <a:pt x="92" y="22"/>
                    <a:pt x="0" y="72"/>
                  </a:cubicBezTo>
                  <a:lnTo>
                    <a:pt x="798" y="6888"/>
                  </a:lnTo>
                  <a:lnTo>
                    <a:pt x="1278" y="6888"/>
                  </a:lnTo>
                  <a:lnTo>
                    <a:pt x="472" y="22"/>
                  </a:lnTo>
                  <a:cubicBezTo>
                    <a:pt x="418" y="9"/>
                    <a:pt x="359" y="1"/>
                    <a:pt x="305" y="1"/>
                  </a:cubicBez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6"/>
            <p:cNvSpPr/>
            <p:nvPr/>
          </p:nvSpPr>
          <p:spPr>
            <a:xfrm>
              <a:off x="6041175" y="2977250"/>
              <a:ext cx="25275" cy="162825"/>
            </a:xfrm>
            <a:custGeom>
              <a:avLst/>
              <a:gdLst/>
              <a:ahLst/>
              <a:cxnLst/>
              <a:rect l="l" t="t" r="r" b="b"/>
              <a:pathLst>
                <a:path w="1011" h="6513" extrusionOk="0">
                  <a:moveTo>
                    <a:pt x="464" y="0"/>
                  </a:moveTo>
                  <a:cubicBezTo>
                    <a:pt x="361" y="67"/>
                    <a:pt x="244" y="101"/>
                    <a:pt x="125" y="101"/>
                  </a:cubicBezTo>
                  <a:cubicBezTo>
                    <a:pt x="118" y="101"/>
                    <a:pt x="112" y="101"/>
                    <a:pt x="105" y="101"/>
                  </a:cubicBezTo>
                  <a:cubicBezTo>
                    <a:pt x="67" y="101"/>
                    <a:pt x="34" y="101"/>
                    <a:pt x="0" y="96"/>
                  </a:cubicBezTo>
                  <a:lnTo>
                    <a:pt x="0" y="96"/>
                  </a:lnTo>
                  <a:lnTo>
                    <a:pt x="534" y="6512"/>
                  </a:lnTo>
                  <a:lnTo>
                    <a:pt x="1010" y="6512"/>
                  </a:lnTo>
                  <a:lnTo>
                    <a:pt x="464" y="0"/>
                  </a:ln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6"/>
            <p:cNvSpPr/>
            <p:nvPr/>
          </p:nvSpPr>
          <p:spPr>
            <a:xfrm>
              <a:off x="6034900" y="2855150"/>
              <a:ext cx="178050" cy="47525"/>
            </a:xfrm>
            <a:custGeom>
              <a:avLst/>
              <a:gdLst/>
              <a:ahLst/>
              <a:cxnLst/>
              <a:rect l="l" t="t" r="r" b="b"/>
              <a:pathLst>
                <a:path w="7122" h="1901" extrusionOk="0">
                  <a:moveTo>
                    <a:pt x="948" y="1"/>
                  </a:moveTo>
                  <a:cubicBezTo>
                    <a:pt x="427" y="1"/>
                    <a:pt x="1" y="422"/>
                    <a:pt x="1" y="948"/>
                  </a:cubicBezTo>
                  <a:cubicBezTo>
                    <a:pt x="1" y="1474"/>
                    <a:pt x="427" y="1900"/>
                    <a:pt x="948" y="1900"/>
                  </a:cubicBezTo>
                  <a:lnTo>
                    <a:pt x="6174" y="1900"/>
                  </a:lnTo>
                  <a:cubicBezTo>
                    <a:pt x="6696" y="1896"/>
                    <a:pt x="7122" y="1474"/>
                    <a:pt x="7122" y="948"/>
                  </a:cubicBezTo>
                  <a:cubicBezTo>
                    <a:pt x="7122" y="422"/>
                    <a:pt x="6696" y="1"/>
                    <a:pt x="6174" y="1"/>
                  </a:cubicBez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6"/>
            <p:cNvSpPr/>
            <p:nvPr/>
          </p:nvSpPr>
          <p:spPr>
            <a:xfrm>
              <a:off x="6026675" y="2861525"/>
              <a:ext cx="178550" cy="41150"/>
            </a:xfrm>
            <a:custGeom>
              <a:avLst/>
              <a:gdLst/>
              <a:ahLst/>
              <a:cxnLst/>
              <a:rect l="l" t="t" r="r" b="b"/>
              <a:pathLst>
                <a:path w="7142" h="1646" extrusionOk="0">
                  <a:moveTo>
                    <a:pt x="639" y="0"/>
                  </a:moveTo>
                  <a:lnTo>
                    <a:pt x="639" y="0"/>
                  </a:lnTo>
                  <a:cubicBezTo>
                    <a:pt x="0" y="581"/>
                    <a:pt x="413" y="1645"/>
                    <a:pt x="1277" y="1645"/>
                  </a:cubicBezTo>
                  <a:lnTo>
                    <a:pt x="6503" y="1645"/>
                  </a:lnTo>
                  <a:cubicBezTo>
                    <a:pt x="6737" y="1641"/>
                    <a:pt x="6967" y="1553"/>
                    <a:pt x="7142" y="1390"/>
                  </a:cubicBezTo>
                  <a:lnTo>
                    <a:pt x="639" y="0"/>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6"/>
            <p:cNvSpPr/>
            <p:nvPr/>
          </p:nvSpPr>
          <p:spPr>
            <a:xfrm>
              <a:off x="6027500" y="2849200"/>
              <a:ext cx="191925" cy="59400"/>
            </a:xfrm>
            <a:custGeom>
              <a:avLst/>
              <a:gdLst/>
              <a:ahLst/>
              <a:cxnLst/>
              <a:rect l="l" t="t" r="r" b="b"/>
              <a:pathLst>
                <a:path w="7677" h="2376" extrusionOk="0">
                  <a:moveTo>
                    <a:pt x="521" y="0"/>
                  </a:moveTo>
                  <a:cubicBezTo>
                    <a:pt x="301" y="0"/>
                    <a:pt x="105" y="151"/>
                    <a:pt x="55" y="372"/>
                  </a:cubicBezTo>
                  <a:cubicBezTo>
                    <a:pt x="0" y="635"/>
                    <a:pt x="172" y="890"/>
                    <a:pt x="435" y="940"/>
                  </a:cubicBezTo>
                  <a:lnTo>
                    <a:pt x="7080" y="2363"/>
                  </a:lnTo>
                  <a:cubicBezTo>
                    <a:pt x="7113" y="2372"/>
                    <a:pt x="7146" y="2376"/>
                    <a:pt x="7180" y="2376"/>
                  </a:cubicBezTo>
                  <a:cubicBezTo>
                    <a:pt x="7422" y="2376"/>
                    <a:pt x="7626" y="2192"/>
                    <a:pt x="7652" y="1950"/>
                  </a:cubicBezTo>
                  <a:cubicBezTo>
                    <a:pt x="7677" y="1708"/>
                    <a:pt x="7518" y="1487"/>
                    <a:pt x="7280" y="1437"/>
                  </a:cubicBezTo>
                  <a:lnTo>
                    <a:pt x="635" y="13"/>
                  </a:lnTo>
                  <a:cubicBezTo>
                    <a:pt x="597" y="4"/>
                    <a:pt x="559" y="0"/>
                    <a:pt x="521" y="0"/>
                  </a:cubicBez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5" name="Google Shape;3235;p46"/>
          <p:cNvGrpSpPr/>
          <p:nvPr/>
        </p:nvGrpSpPr>
        <p:grpSpPr>
          <a:xfrm>
            <a:off x="4281207" y="3228923"/>
            <a:ext cx="582341" cy="332581"/>
            <a:chOff x="3472625" y="2278950"/>
            <a:chExt cx="370375" cy="211525"/>
          </a:xfrm>
        </p:grpSpPr>
        <p:sp>
          <p:nvSpPr>
            <p:cNvPr id="3236" name="Google Shape;3236;p46"/>
            <p:cNvSpPr/>
            <p:nvPr/>
          </p:nvSpPr>
          <p:spPr>
            <a:xfrm>
              <a:off x="3737275" y="2323700"/>
              <a:ext cx="33625" cy="28700"/>
            </a:xfrm>
            <a:custGeom>
              <a:avLst/>
              <a:gdLst/>
              <a:ahLst/>
              <a:cxnLst/>
              <a:rect l="l" t="t" r="r" b="b"/>
              <a:pathLst>
                <a:path w="1345" h="1148" extrusionOk="0">
                  <a:moveTo>
                    <a:pt x="769" y="0"/>
                  </a:moveTo>
                  <a:cubicBezTo>
                    <a:pt x="259" y="0"/>
                    <a:pt x="1" y="618"/>
                    <a:pt x="364" y="977"/>
                  </a:cubicBezTo>
                  <a:cubicBezTo>
                    <a:pt x="482" y="1095"/>
                    <a:pt x="626" y="1148"/>
                    <a:pt x="768" y="1148"/>
                  </a:cubicBezTo>
                  <a:cubicBezTo>
                    <a:pt x="1063" y="1148"/>
                    <a:pt x="1345" y="919"/>
                    <a:pt x="1345" y="572"/>
                  </a:cubicBezTo>
                  <a:cubicBezTo>
                    <a:pt x="1345" y="255"/>
                    <a:pt x="1086" y="0"/>
                    <a:pt x="7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6"/>
            <p:cNvSpPr/>
            <p:nvPr/>
          </p:nvSpPr>
          <p:spPr>
            <a:xfrm>
              <a:off x="3739375" y="2324850"/>
              <a:ext cx="30275" cy="27450"/>
            </a:xfrm>
            <a:custGeom>
              <a:avLst/>
              <a:gdLst/>
              <a:ahLst/>
              <a:cxnLst/>
              <a:rect l="l" t="t" r="r" b="b"/>
              <a:pathLst>
                <a:path w="1211" h="1098" extrusionOk="0">
                  <a:moveTo>
                    <a:pt x="451" y="0"/>
                  </a:moveTo>
                  <a:lnTo>
                    <a:pt x="451" y="0"/>
                  </a:lnTo>
                  <a:cubicBezTo>
                    <a:pt x="88" y="167"/>
                    <a:pt x="0" y="647"/>
                    <a:pt x="284" y="931"/>
                  </a:cubicBezTo>
                  <a:cubicBezTo>
                    <a:pt x="399" y="1044"/>
                    <a:pt x="544" y="1098"/>
                    <a:pt x="689" y="1098"/>
                  </a:cubicBezTo>
                  <a:cubicBezTo>
                    <a:pt x="902" y="1098"/>
                    <a:pt x="1111" y="981"/>
                    <a:pt x="1211" y="764"/>
                  </a:cubicBezTo>
                  <a:lnTo>
                    <a:pt x="1211" y="764"/>
                  </a:lnTo>
                  <a:cubicBezTo>
                    <a:pt x="1135" y="797"/>
                    <a:pt x="1056" y="814"/>
                    <a:pt x="973" y="814"/>
                  </a:cubicBezTo>
                  <a:cubicBezTo>
                    <a:pt x="555" y="814"/>
                    <a:pt x="276" y="380"/>
                    <a:pt x="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6"/>
            <p:cNvSpPr/>
            <p:nvPr/>
          </p:nvSpPr>
          <p:spPr>
            <a:xfrm>
              <a:off x="3541825" y="2323700"/>
              <a:ext cx="33625" cy="28700"/>
            </a:xfrm>
            <a:custGeom>
              <a:avLst/>
              <a:gdLst/>
              <a:ahLst/>
              <a:cxnLst/>
              <a:rect l="l" t="t" r="r" b="b"/>
              <a:pathLst>
                <a:path w="1345" h="1148" extrusionOk="0">
                  <a:moveTo>
                    <a:pt x="769" y="0"/>
                  </a:moveTo>
                  <a:cubicBezTo>
                    <a:pt x="255" y="0"/>
                    <a:pt x="1" y="618"/>
                    <a:pt x="364" y="977"/>
                  </a:cubicBezTo>
                  <a:cubicBezTo>
                    <a:pt x="480" y="1095"/>
                    <a:pt x="624" y="1148"/>
                    <a:pt x="766" y="1148"/>
                  </a:cubicBezTo>
                  <a:cubicBezTo>
                    <a:pt x="1061" y="1148"/>
                    <a:pt x="1345" y="919"/>
                    <a:pt x="1345" y="572"/>
                  </a:cubicBezTo>
                  <a:cubicBezTo>
                    <a:pt x="1345" y="255"/>
                    <a:pt x="1086" y="0"/>
                    <a:pt x="7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6"/>
            <p:cNvSpPr/>
            <p:nvPr/>
          </p:nvSpPr>
          <p:spPr>
            <a:xfrm>
              <a:off x="3543700" y="2324950"/>
              <a:ext cx="30400" cy="27400"/>
            </a:xfrm>
            <a:custGeom>
              <a:avLst/>
              <a:gdLst/>
              <a:ahLst/>
              <a:cxnLst/>
              <a:rect l="l" t="t" r="r" b="b"/>
              <a:pathLst>
                <a:path w="1216" h="1096" extrusionOk="0">
                  <a:moveTo>
                    <a:pt x="460" y="0"/>
                  </a:moveTo>
                  <a:lnTo>
                    <a:pt x="460" y="0"/>
                  </a:lnTo>
                  <a:cubicBezTo>
                    <a:pt x="92" y="163"/>
                    <a:pt x="1" y="643"/>
                    <a:pt x="284" y="927"/>
                  </a:cubicBezTo>
                  <a:cubicBezTo>
                    <a:pt x="399" y="1041"/>
                    <a:pt x="545" y="1095"/>
                    <a:pt x="690" y="1095"/>
                  </a:cubicBezTo>
                  <a:cubicBezTo>
                    <a:pt x="904" y="1095"/>
                    <a:pt x="1116" y="977"/>
                    <a:pt x="1215" y="760"/>
                  </a:cubicBezTo>
                  <a:lnTo>
                    <a:pt x="1215" y="760"/>
                  </a:lnTo>
                  <a:cubicBezTo>
                    <a:pt x="1140" y="793"/>
                    <a:pt x="1061" y="810"/>
                    <a:pt x="982" y="810"/>
                  </a:cubicBezTo>
                  <a:cubicBezTo>
                    <a:pt x="564" y="810"/>
                    <a:pt x="284" y="376"/>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6"/>
            <p:cNvSpPr/>
            <p:nvPr/>
          </p:nvSpPr>
          <p:spPr>
            <a:xfrm>
              <a:off x="3615500" y="2278950"/>
              <a:ext cx="102175" cy="67625"/>
            </a:xfrm>
            <a:custGeom>
              <a:avLst/>
              <a:gdLst/>
              <a:ahLst/>
              <a:cxnLst/>
              <a:rect l="l" t="t" r="r" b="b"/>
              <a:pathLst>
                <a:path w="4087" h="2705" extrusionOk="0">
                  <a:moveTo>
                    <a:pt x="1732" y="1"/>
                  </a:moveTo>
                  <a:cubicBezTo>
                    <a:pt x="1650" y="1"/>
                    <a:pt x="1568" y="43"/>
                    <a:pt x="1524" y="129"/>
                  </a:cubicBezTo>
                  <a:lnTo>
                    <a:pt x="1040" y="1097"/>
                  </a:lnTo>
                  <a:lnTo>
                    <a:pt x="288" y="1097"/>
                  </a:lnTo>
                  <a:cubicBezTo>
                    <a:pt x="109" y="1097"/>
                    <a:pt x="0" y="1285"/>
                    <a:pt x="88" y="1440"/>
                  </a:cubicBezTo>
                  <a:lnTo>
                    <a:pt x="810" y="2704"/>
                  </a:lnTo>
                  <a:lnTo>
                    <a:pt x="3164" y="2704"/>
                  </a:lnTo>
                  <a:lnTo>
                    <a:pt x="3928" y="2325"/>
                  </a:lnTo>
                  <a:cubicBezTo>
                    <a:pt x="4041" y="2266"/>
                    <a:pt x="4087" y="2133"/>
                    <a:pt x="4033" y="2016"/>
                  </a:cubicBezTo>
                  <a:cubicBezTo>
                    <a:pt x="3991" y="1935"/>
                    <a:pt x="3908" y="1889"/>
                    <a:pt x="3824" y="1889"/>
                  </a:cubicBezTo>
                  <a:cubicBezTo>
                    <a:pt x="3790" y="1889"/>
                    <a:pt x="3756" y="1896"/>
                    <a:pt x="3724" y="1911"/>
                  </a:cubicBezTo>
                  <a:lnTo>
                    <a:pt x="3198" y="2174"/>
                  </a:lnTo>
                  <a:cubicBezTo>
                    <a:pt x="3180" y="2183"/>
                    <a:pt x="3162" y="2187"/>
                    <a:pt x="3145" y="2187"/>
                  </a:cubicBezTo>
                  <a:cubicBezTo>
                    <a:pt x="3063" y="2187"/>
                    <a:pt x="2998" y="2095"/>
                    <a:pt x="3043" y="2016"/>
                  </a:cubicBezTo>
                  <a:lnTo>
                    <a:pt x="3373" y="1440"/>
                  </a:lnTo>
                  <a:cubicBezTo>
                    <a:pt x="3461" y="1285"/>
                    <a:pt x="3352" y="1097"/>
                    <a:pt x="3173" y="1097"/>
                  </a:cubicBezTo>
                  <a:lnTo>
                    <a:pt x="2421" y="1097"/>
                  </a:lnTo>
                  <a:lnTo>
                    <a:pt x="1937" y="129"/>
                  </a:lnTo>
                  <a:cubicBezTo>
                    <a:pt x="1895" y="43"/>
                    <a:pt x="1814" y="1"/>
                    <a:pt x="17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6"/>
            <p:cNvSpPr/>
            <p:nvPr/>
          </p:nvSpPr>
          <p:spPr>
            <a:xfrm>
              <a:off x="3598050" y="2279025"/>
              <a:ext cx="60775" cy="67650"/>
            </a:xfrm>
            <a:custGeom>
              <a:avLst/>
              <a:gdLst/>
              <a:ahLst/>
              <a:cxnLst/>
              <a:rect l="l" t="t" r="r" b="b"/>
              <a:pathLst>
                <a:path w="2431" h="2706" extrusionOk="0">
                  <a:moveTo>
                    <a:pt x="2420" y="1"/>
                  </a:moveTo>
                  <a:cubicBezTo>
                    <a:pt x="2337" y="1"/>
                    <a:pt x="2258" y="50"/>
                    <a:pt x="2222" y="126"/>
                  </a:cubicBezTo>
                  <a:lnTo>
                    <a:pt x="1738" y="1094"/>
                  </a:lnTo>
                  <a:lnTo>
                    <a:pt x="986" y="1094"/>
                  </a:lnTo>
                  <a:cubicBezTo>
                    <a:pt x="807" y="1094"/>
                    <a:pt x="698" y="1286"/>
                    <a:pt x="786" y="1437"/>
                  </a:cubicBezTo>
                  <a:lnTo>
                    <a:pt x="1116" y="2013"/>
                  </a:lnTo>
                  <a:cubicBezTo>
                    <a:pt x="1161" y="2095"/>
                    <a:pt x="1097" y="2184"/>
                    <a:pt x="1017" y="2184"/>
                  </a:cubicBezTo>
                  <a:cubicBezTo>
                    <a:pt x="1001" y="2184"/>
                    <a:pt x="983" y="2180"/>
                    <a:pt x="966" y="2171"/>
                  </a:cubicBezTo>
                  <a:lnTo>
                    <a:pt x="440" y="1913"/>
                  </a:lnTo>
                  <a:cubicBezTo>
                    <a:pt x="402" y="1894"/>
                    <a:pt x="365" y="1886"/>
                    <a:pt x="331" y="1886"/>
                  </a:cubicBezTo>
                  <a:cubicBezTo>
                    <a:pt x="118" y="1886"/>
                    <a:pt x="1" y="2203"/>
                    <a:pt x="231" y="2322"/>
                  </a:cubicBezTo>
                  <a:lnTo>
                    <a:pt x="995" y="2706"/>
                  </a:lnTo>
                  <a:lnTo>
                    <a:pt x="2431" y="2706"/>
                  </a:lnTo>
                  <a:lnTo>
                    <a:pt x="2431" y="1"/>
                  </a:lnTo>
                  <a:cubicBezTo>
                    <a:pt x="2427" y="1"/>
                    <a:pt x="2424" y="1"/>
                    <a:pt x="2420" y="1"/>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6"/>
            <p:cNvSpPr/>
            <p:nvPr/>
          </p:nvSpPr>
          <p:spPr>
            <a:xfrm>
              <a:off x="3497800" y="2346650"/>
              <a:ext cx="321950" cy="137975"/>
            </a:xfrm>
            <a:custGeom>
              <a:avLst/>
              <a:gdLst/>
              <a:ahLst/>
              <a:cxnLst/>
              <a:rect l="l" t="t" r="r" b="b"/>
              <a:pathLst>
                <a:path w="12878" h="5519" extrusionOk="0">
                  <a:moveTo>
                    <a:pt x="459" y="1"/>
                  </a:moveTo>
                  <a:cubicBezTo>
                    <a:pt x="205" y="1"/>
                    <a:pt x="0" y="205"/>
                    <a:pt x="0" y="460"/>
                  </a:cubicBezTo>
                  <a:lnTo>
                    <a:pt x="0" y="5519"/>
                  </a:lnTo>
                  <a:lnTo>
                    <a:pt x="12877" y="5519"/>
                  </a:lnTo>
                  <a:lnTo>
                    <a:pt x="12877" y="460"/>
                  </a:lnTo>
                  <a:cubicBezTo>
                    <a:pt x="12877" y="205"/>
                    <a:pt x="12673" y="1"/>
                    <a:pt x="12418" y="1"/>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6"/>
            <p:cNvSpPr/>
            <p:nvPr/>
          </p:nvSpPr>
          <p:spPr>
            <a:xfrm>
              <a:off x="3497800" y="2346650"/>
              <a:ext cx="69000" cy="137975"/>
            </a:xfrm>
            <a:custGeom>
              <a:avLst/>
              <a:gdLst/>
              <a:ahLst/>
              <a:cxnLst/>
              <a:rect l="l" t="t" r="r" b="b"/>
              <a:pathLst>
                <a:path w="2760" h="5519" extrusionOk="0">
                  <a:moveTo>
                    <a:pt x="459" y="1"/>
                  </a:moveTo>
                  <a:cubicBezTo>
                    <a:pt x="205" y="1"/>
                    <a:pt x="0" y="205"/>
                    <a:pt x="0" y="460"/>
                  </a:cubicBezTo>
                  <a:lnTo>
                    <a:pt x="0" y="5519"/>
                  </a:lnTo>
                  <a:lnTo>
                    <a:pt x="2759" y="5519"/>
                  </a:lnTo>
                  <a:lnTo>
                    <a:pt x="2759" y="1"/>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6"/>
            <p:cNvSpPr/>
            <p:nvPr/>
          </p:nvSpPr>
          <p:spPr>
            <a:xfrm>
              <a:off x="3472625" y="2478850"/>
              <a:ext cx="370375" cy="11625"/>
            </a:xfrm>
            <a:custGeom>
              <a:avLst/>
              <a:gdLst/>
              <a:ahLst/>
              <a:cxnLst/>
              <a:rect l="l" t="t" r="r" b="b"/>
              <a:pathLst>
                <a:path w="14815" h="465" extrusionOk="0">
                  <a:moveTo>
                    <a:pt x="306" y="1"/>
                  </a:moveTo>
                  <a:cubicBezTo>
                    <a:pt x="1" y="1"/>
                    <a:pt x="1" y="465"/>
                    <a:pt x="306" y="465"/>
                  </a:cubicBezTo>
                  <a:cubicBezTo>
                    <a:pt x="310" y="465"/>
                    <a:pt x="314" y="465"/>
                    <a:pt x="318" y="464"/>
                  </a:cubicBezTo>
                  <a:lnTo>
                    <a:pt x="14573" y="464"/>
                  </a:lnTo>
                  <a:cubicBezTo>
                    <a:pt x="14575" y="465"/>
                    <a:pt x="14578" y="465"/>
                    <a:pt x="14581" y="465"/>
                  </a:cubicBezTo>
                  <a:cubicBezTo>
                    <a:pt x="14711" y="465"/>
                    <a:pt x="14815" y="362"/>
                    <a:pt x="14815" y="231"/>
                  </a:cubicBezTo>
                  <a:cubicBezTo>
                    <a:pt x="14815" y="104"/>
                    <a:pt x="14711" y="1"/>
                    <a:pt x="14581" y="1"/>
                  </a:cubicBezTo>
                  <a:cubicBezTo>
                    <a:pt x="14578" y="1"/>
                    <a:pt x="14575" y="1"/>
                    <a:pt x="14573" y="1"/>
                  </a:cubicBezTo>
                  <a:lnTo>
                    <a:pt x="318" y="1"/>
                  </a:lnTo>
                  <a:cubicBezTo>
                    <a:pt x="314" y="1"/>
                    <a:pt x="310" y="1"/>
                    <a:pt x="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6"/>
            <p:cNvSpPr/>
            <p:nvPr/>
          </p:nvSpPr>
          <p:spPr>
            <a:xfrm>
              <a:off x="3497800" y="2346650"/>
              <a:ext cx="321950" cy="40200"/>
            </a:xfrm>
            <a:custGeom>
              <a:avLst/>
              <a:gdLst/>
              <a:ahLst/>
              <a:cxnLst/>
              <a:rect l="l" t="t" r="r" b="b"/>
              <a:pathLst>
                <a:path w="12878" h="1608" extrusionOk="0">
                  <a:moveTo>
                    <a:pt x="459" y="1"/>
                  </a:moveTo>
                  <a:cubicBezTo>
                    <a:pt x="205" y="1"/>
                    <a:pt x="0" y="205"/>
                    <a:pt x="0" y="460"/>
                  </a:cubicBezTo>
                  <a:lnTo>
                    <a:pt x="0" y="1148"/>
                  </a:lnTo>
                  <a:cubicBezTo>
                    <a:pt x="643" y="1148"/>
                    <a:pt x="643" y="1608"/>
                    <a:pt x="1286" y="1608"/>
                  </a:cubicBezTo>
                  <a:cubicBezTo>
                    <a:pt x="1928" y="1608"/>
                    <a:pt x="1928" y="1148"/>
                    <a:pt x="2571" y="1148"/>
                  </a:cubicBezTo>
                  <a:cubicBezTo>
                    <a:pt x="3218" y="1148"/>
                    <a:pt x="3214" y="1608"/>
                    <a:pt x="3861" y="1608"/>
                  </a:cubicBezTo>
                  <a:cubicBezTo>
                    <a:pt x="4504" y="1608"/>
                    <a:pt x="4504" y="1148"/>
                    <a:pt x="5147" y="1148"/>
                  </a:cubicBezTo>
                  <a:cubicBezTo>
                    <a:pt x="5794" y="1148"/>
                    <a:pt x="5790" y="1608"/>
                    <a:pt x="6437" y="1608"/>
                  </a:cubicBezTo>
                  <a:cubicBezTo>
                    <a:pt x="7079" y="1608"/>
                    <a:pt x="7079" y="1148"/>
                    <a:pt x="7722" y="1148"/>
                  </a:cubicBezTo>
                  <a:cubicBezTo>
                    <a:pt x="8365" y="1148"/>
                    <a:pt x="8365" y="1608"/>
                    <a:pt x="9012" y="1608"/>
                  </a:cubicBezTo>
                  <a:cubicBezTo>
                    <a:pt x="9655" y="1608"/>
                    <a:pt x="9655" y="1148"/>
                    <a:pt x="10298" y="1148"/>
                  </a:cubicBezTo>
                  <a:cubicBezTo>
                    <a:pt x="10945" y="1148"/>
                    <a:pt x="10945" y="1608"/>
                    <a:pt x="11587" y="1608"/>
                  </a:cubicBezTo>
                  <a:cubicBezTo>
                    <a:pt x="12234" y="1608"/>
                    <a:pt x="12234" y="1148"/>
                    <a:pt x="12877" y="1148"/>
                  </a:cubicBezTo>
                  <a:lnTo>
                    <a:pt x="12877" y="460"/>
                  </a:lnTo>
                  <a:cubicBezTo>
                    <a:pt x="12877" y="205"/>
                    <a:pt x="12673" y="1"/>
                    <a:pt x="12418" y="1"/>
                  </a:cubicBezTo>
                  <a:close/>
                </a:path>
              </a:pathLst>
            </a:custGeom>
            <a:solidFill>
              <a:srgbClr val="E2D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6"/>
            <p:cNvSpPr/>
            <p:nvPr/>
          </p:nvSpPr>
          <p:spPr>
            <a:xfrm>
              <a:off x="3652950" y="2317850"/>
              <a:ext cx="11625" cy="28825"/>
            </a:xfrm>
            <a:custGeom>
              <a:avLst/>
              <a:gdLst/>
              <a:ahLst/>
              <a:cxnLst/>
              <a:rect l="l" t="t" r="r" b="b"/>
              <a:pathLst>
                <a:path w="465" h="1153" extrusionOk="0">
                  <a:moveTo>
                    <a:pt x="235" y="1"/>
                  </a:moveTo>
                  <a:cubicBezTo>
                    <a:pt x="105" y="1"/>
                    <a:pt x="1" y="105"/>
                    <a:pt x="1" y="230"/>
                  </a:cubicBezTo>
                  <a:lnTo>
                    <a:pt x="1" y="1153"/>
                  </a:lnTo>
                  <a:lnTo>
                    <a:pt x="464" y="1153"/>
                  </a:lnTo>
                  <a:lnTo>
                    <a:pt x="464" y="230"/>
                  </a:lnTo>
                  <a:cubicBezTo>
                    <a:pt x="464" y="105"/>
                    <a:pt x="360" y="1"/>
                    <a:pt x="235" y="1"/>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6"/>
            <p:cNvSpPr/>
            <p:nvPr/>
          </p:nvSpPr>
          <p:spPr>
            <a:xfrm>
              <a:off x="3472675" y="2478850"/>
              <a:ext cx="111325" cy="11525"/>
            </a:xfrm>
            <a:custGeom>
              <a:avLst/>
              <a:gdLst/>
              <a:ahLst/>
              <a:cxnLst/>
              <a:rect l="l" t="t" r="r" b="b"/>
              <a:pathLst>
                <a:path w="4453" h="461" extrusionOk="0">
                  <a:moveTo>
                    <a:pt x="301" y="1"/>
                  </a:moveTo>
                  <a:cubicBezTo>
                    <a:pt x="0" y="1"/>
                    <a:pt x="0" y="461"/>
                    <a:pt x="301" y="461"/>
                  </a:cubicBezTo>
                  <a:cubicBezTo>
                    <a:pt x="306" y="461"/>
                    <a:pt x="311" y="461"/>
                    <a:pt x="316" y="460"/>
                  </a:cubicBezTo>
                  <a:lnTo>
                    <a:pt x="4453" y="460"/>
                  </a:lnTo>
                  <a:lnTo>
                    <a:pt x="4453" y="1"/>
                  </a:lnTo>
                  <a:lnTo>
                    <a:pt x="316" y="1"/>
                  </a:lnTo>
                  <a:cubicBezTo>
                    <a:pt x="311" y="1"/>
                    <a:pt x="306" y="1"/>
                    <a:pt x="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6"/>
            <p:cNvSpPr/>
            <p:nvPr/>
          </p:nvSpPr>
          <p:spPr>
            <a:xfrm>
              <a:off x="3497800" y="2346650"/>
              <a:ext cx="69000" cy="40200"/>
            </a:xfrm>
            <a:custGeom>
              <a:avLst/>
              <a:gdLst/>
              <a:ahLst/>
              <a:cxnLst/>
              <a:rect l="l" t="t" r="r" b="b"/>
              <a:pathLst>
                <a:path w="2760" h="1608" extrusionOk="0">
                  <a:moveTo>
                    <a:pt x="459" y="1"/>
                  </a:moveTo>
                  <a:cubicBezTo>
                    <a:pt x="205" y="1"/>
                    <a:pt x="0" y="205"/>
                    <a:pt x="0" y="460"/>
                  </a:cubicBezTo>
                  <a:lnTo>
                    <a:pt x="0" y="1148"/>
                  </a:lnTo>
                  <a:cubicBezTo>
                    <a:pt x="643" y="1148"/>
                    <a:pt x="643" y="1608"/>
                    <a:pt x="1286" y="1608"/>
                  </a:cubicBezTo>
                  <a:cubicBezTo>
                    <a:pt x="1928" y="1608"/>
                    <a:pt x="1928" y="1148"/>
                    <a:pt x="2571" y="1148"/>
                  </a:cubicBezTo>
                  <a:cubicBezTo>
                    <a:pt x="2634" y="1148"/>
                    <a:pt x="2697" y="1153"/>
                    <a:pt x="2759" y="1165"/>
                  </a:cubicBezTo>
                  <a:lnTo>
                    <a:pt x="2759" y="1"/>
                  </a:ln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6"/>
            <p:cNvSpPr/>
            <p:nvPr/>
          </p:nvSpPr>
          <p:spPr>
            <a:xfrm>
              <a:off x="3497800" y="2427100"/>
              <a:ext cx="321950" cy="34575"/>
            </a:xfrm>
            <a:custGeom>
              <a:avLst/>
              <a:gdLst/>
              <a:ahLst/>
              <a:cxnLst/>
              <a:rect l="l" t="t" r="r" b="b"/>
              <a:pathLst>
                <a:path w="12878" h="1383" extrusionOk="0">
                  <a:moveTo>
                    <a:pt x="0" y="1"/>
                  </a:moveTo>
                  <a:lnTo>
                    <a:pt x="0" y="1382"/>
                  </a:lnTo>
                  <a:lnTo>
                    <a:pt x="12877" y="1382"/>
                  </a:lnTo>
                  <a:lnTo>
                    <a:pt x="128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6"/>
            <p:cNvSpPr/>
            <p:nvPr/>
          </p:nvSpPr>
          <p:spPr>
            <a:xfrm>
              <a:off x="3497800" y="2427100"/>
              <a:ext cx="69000" cy="34575"/>
            </a:xfrm>
            <a:custGeom>
              <a:avLst/>
              <a:gdLst/>
              <a:ahLst/>
              <a:cxnLst/>
              <a:rect l="l" t="t" r="r" b="b"/>
              <a:pathLst>
                <a:path w="2760" h="1383" extrusionOk="0">
                  <a:moveTo>
                    <a:pt x="0" y="1"/>
                  </a:moveTo>
                  <a:lnTo>
                    <a:pt x="0" y="1382"/>
                  </a:lnTo>
                  <a:lnTo>
                    <a:pt x="2759" y="1382"/>
                  </a:lnTo>
                  <a:lnTo>
                    <a:pt x="275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6"/>
            <p:cNvSpPr/>
            <p:nvPr/>
          </p:nvSpPr>
          <p:spPr>
            <a:xfrm>
              <a:off x="3497800" y="2461550"/>
              <a:ext cx="321950" cy="17350"/>
            </a:xfrm>
            <a:custGeom>
              <a:avLst/>
              <a:gdLst/>
              <a:ahLst/>
              <a:cxnLst/>
              <a:rect l="l" t="t" r="r" b="b"/>
              <a:pathLst>
                <a:path w="12878" h="694" extrusionOk="0">
                  <a:moveTo>
                    <a:pt x="0" y="0"/>
                  </a:moveTo>
                  <a:lnTo>
                    <a:pt x="0" y="693"/>
                  </a:lnTo>
                  <a:lnTo>
                    <a:pt x="12877" y="693"/>
                  </a:lnTo>
                  <a:lnTo>
                    <a:pt x="12877" y="0"/>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6"/>
            <p:cNvSpPr/>
            <p:nvPr/>
          </p:nvSpPr>
          <p:spPr>
            <a:xfrm>
              <a:off x="3497800" y="2461550"/>
              <a:ext cx="69000" cy="17350"/>
            </a:xfrm>
            <a:custGeom>
              <a:avLst/>
              <a:gdLst/>
              <a:ahLst/>
              <a:cxnLst/>
              <a:rect l="l" t="t" r="r" b="b"/>
              <a:pathLst>
                <a:path w="2760" h="694" extrusionOk="0">
                  <a:moveTo>
                    <a:pt x="0" y="0"/>
                  </a:moveTo>
                  <a:lnTo>
                    <a:pt x="0" y="693"/>
                  </a:lnTo>
                  <a:lnTo>
                    <a:pt x="2759" y="693"/>
                  </a:lnTo>
                  <a:lnTo>
                    <a:pt x="2759" y="0"/>
                  </a:ln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3" name="Google Shape;3253;p46"/>
          <p:cNvGrpSpPr/>
          <p:nvPr/>
        </p:nvGrpSpPr>
        <p:grpSpPr>
          <a:xfrm>
            <a:off x="6968340" y="3020239"/>
            <a:ext cx="578567" cy="541264"/>
            <a:chOff x="7783850" y="1668400"/>
            <a:chExt cx="367975" cy="344250"/>
          </a:xfrm>
        </p:grpSpPr>
        <p:sp>
          <p:nvSpPr>
            <p:cNvPr id="3254" name="Google Shape;3254;p46"/>
            <p:cNvSpPr/>
            <p:nvPr/>
          </p:nvSpPr>
          <p:spPr>
            <a:xfrm>
              <a:off x="7817350" y="1668400"/>
              <a:ext cx="78925" cy="121050"/>
            </a:xfrm>
            <a:custGeom>
              <a:avLst/>
              <a:gdLst/>
              <a:ahLst/>
              <a:cxnLst/>
              <a:rect l="l" t="t" r="r" b="b"/>
              <a:pathLst>
                <a:path w="3157" h="4842" extrusionOk="0">
                  <a:moveTo>
                    <a:pt x="652" y="1"/>
                  </a:moveTo>
                  <a:cubicBezTo>
                    <a:pt x="566" y="1"/>
                    <a:pt x="479" y="20"/>
                    <a:pt x="397" y="62"/>
                  </a:cubicBezTo>
                  <a:cubicBezTo>
                    <a:pt x="109" y="208"/>
                    <a:pt x="0" y="567"/>
                    <a:pt x="159" y="846"/>
                  </a:cubicBezTo>
                  <a:lnTo>
                    <a:pt x="2409" y="4841"/>
                  </a:lnTo>
                  <a:lnTo>
                    <a:pt x="3156" y="4707"/>
                  </a:lnTo>
                  <a:lnTo>
                    <a:pt x="1169" y="333"/>
                  </a:lnTo>
                  <a:cubicBezTo>
                    <a:pt x="1074" y="124"/>
                    <a:pt x="867" y="1"/>
                    <a:pt x="652" y="1"/>
                  </a:cubicBezTo>
                  <a:close/>
                </a:path>
              </a:pathLst>
            </a:custGeom>
            <a:solidFill>
              <a:srgbClr val="E6C4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6"/>
            <p:cNvSpPr/>
            <p:nvPr/>
          </p:nvSpPr>
          <p:spPr>
            <a:xfrm>
              <a:off x="7817350" y="1669925"/>
              <a:ext cx="69625" cy="119525"/>
            </a:xfrm>
            <a:custGeom>
              <a:avLst/>
              <a:gdLst/>
              <a:ahLst/>
              <a:cxnLst/>
              <a:rect l="l" t="t" r="r" b="b"/>
              <a:pathLst>
                <a:path w="2785" h="4781" extrusionOk="0">
                  <a:moveTo>
                    <a:pt x="397" y="1"/>
                  </a:moveTo>
                  <a:cubicBezTo>
                    <a:pt x="105" y="147"/>
                    <a:pt x="0" y="506"/>
                    <a:pt x="159" y="785"/>
                  </a:cubicBezTo>
                  <a:lnTo>
                    <a:pt x="2409" y="4780"/>
                  </a:lnTo>
                  <a:lnTo>
                    <a:pt x="2785" y="4713"/>
                  </a:lnTo>
                  <a:lnTo>
                    <a:pt x="397" y="1"/>
                  </a:ln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6"/>
            <p:cNvSpPr/>
            <p:nvPr/>
          </p:nvSpPr>
          <p:spPr>
            <a:xfrm>
              <a:off x="7984425" y="1763525"/>
              <a:ext cx="27775" cy="23800"/>
            </a:xfrm>
            <a:custGeom>
              <a:avLst/>
              <a:gdLst/>
              <a:ahLst/>
              <a:cxnLst/>
              <a:rect l="l" t="t" r="r" b="b"/>
              <a:pathLst>
                <a:path w="1111" h="952" extrusionOk="0">
                  <a:moveTo>
                    <a:pt x="635" y="1"/>
                  </a:moveTo>
                  <a:cubicBezTo>
                    <a:pt x="209" y="1"/>
                    <a:pt x="0" y="514"/>
                    <a:pt x="297" y="811"/>
                  </a:cubicBezTo>
                  <a:cubicBezTo>
                    <a:pt x="394" y="908"/>
                    <a:pt x="513" y="951"/>
                    <a:pt x="631" y="951"/>
                  </a:cubicBezTo>
                  <a:cubicBezTo>
                    <a:pt x="876" y="951"/>
                    <a:pt x="1110" y="762"/>
                    <a:pt x="1110" y="477"/>
                  </a:cubicBezTo>
                  <a:cubicBezTo>
                    <a:pt x="1110" y="214"/>
                    <a:pt x="898" y="1"/>
                    <a:pt x="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6"/>
            <p:cNvSpPr/>
            <p:nvPr/>
          </p:nvSpPr>
          <p:spPr>
            <a:xfrm>
              <a:off x="7986825" y="1765200"/>
              <a:ext cx="19325" cy="22100"/>
            </a:xfrm>
            <a:custGeom>
              <a:avLst/>
              <a:gdLst/>
              <a:ahLst/>
              <a:cxnLst/>
              <a:rect l="l" t="t" r="r" b="b"/>
              <a:pathLst>
                <a:path w="773" h="884" extrusionOk="0">
                  <a:moveTo>
                    <a:pt x="292" y="1"/>
                  </a:moveTo>
                  <a:lnTo>
                    <a:pt x="292" y="1"/>
                  </a:lnTo>
                  <a:cubicBezTo>
                    <a:pt x="71" y="134"/>
                    <a:pt x="0" y="422"/>
                    <a:pt x="130" y="648"/>
                  </a:cubicBezTo>
                  <a:cubicBezTo>
                    <a:pt x="217" y="800"/>
                    <a:pt x="376" y="883"/>
                    <a:pt x="540" y="883"/>
                  </a:cubicBezTo>
                  <a:cubicBezTo>
                    <a:pt x="619" y="883"/>
                    <a:pt x="699" y="864"/>
                    <a:pt x="772" y="823"/>
                  </a:cubicBezTo>
                  <a:lnTo>
                    <a:pt x="697" y="727"/>
                  </a:lnTo>
                  <a:cubicBezTo>
                    <a:pt x="434" y="727"/>
                    <a:pt x="221" y="514"/>
                    <a:pt x="221" y="251"/>
                  </a:cubicBezTo>
                  <a:cubicBezTo>
                    <a:pt x="221" y="163"/>
                    <a:pt x="246" y="76"/>
                    <a:pt x="292" y="1"/>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6"/>
            <p:cNvSpPr/>
            <p:nvPr/>
          </p:nvSpPr>
          <p:spPr>
            <a:xfrm>
              <a:off x="7919400" y="1763525"/>
              <a:ext cx="27775" cy="23800"/>
            </a:xfrm>
            <a:custGeom>
              <a:avLst/>
              <a:gdLst/>
              <a:ahLst/>
              <a:cxnLst/>
              <a:rect l="l" t="t" r="r" b="b"/>
              <a:pathLst>
                <a:path w="1111" h="952" extrusionOk="0">
                  <a:moveTo>
                    <a:pt x="635" y="1"/>
                  </a:moveTo>
                  <a:cubicBezTo>
                    <a:pt x="214" y="1"/>
                    <a:pt x="1" y="514"/>
                    <a:pt x="297" y="811"/>
                  </a:cubicBezTo>
                  <a:cubicBezTo>
                    <a:pt x="394" y="908"/>
                    <a:pt x="514" y="951"/>
                    <a:pt x="631" y="951"/>
                  </a:cubicBezTo>
                  <a:cubicBezTo>
                    <a:pt x="876" y="951"/>
                    <a:pt x="1111" y="762"/>
                    <a:pt x="1111" y="477"/>
                  </a:cubicBezTo>
                  <a:cubicBezTo>
                    <a:pt x="1111" y="214"/>
                    <a:pt x="898" y="1"/>
                    <a:pt x="635" y="1"/>
                  </a:cubicBezTo>
                  <a:close/>
                </a:path>
              </a:pathLst>
            </a:custGeom>
            <a:solidFill>
              <a:srgbClr val="C89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6"/>
            <p:cNvSpPr/>
            <p:nvPr/>
          </p:nvSpPr>
          <p:spPr>
            <a:xfrm>
              <a:off x="7918775" y="1765200"/>
              <a:ext cx="26650" cy="22150"/>
            </a:xfrm>
            <a:custGeom>
              <a:avLst/>
              <a:gdLst/>
              <a:ahLst/>
              <a:cxnLst/>
              <a:rect l="l" t="t" r="r" b="b"/>
              <a:pathLst>
                <a:path w="1066" h="886" extrusionOk="0">
                  <a:moveTo>
                    <a:pt x="414" y="1"/>
                  </a:moveTo>
                  <a:lnTo>
                    <a:pt x="414" y="1"/>
                  </a:lnTo>
                  <a:cubicBezTo>
                    <a:pt x="1" y="251"/>
                    <a:pt x="180" y="886"/>
                    <a:pt x="660" y="886"/>
                  </a:cubicBezTo>
                  <a:cubicBezTo>
                    <a:pt x="827" y="886"/>
                    <a:pt x="977" y="798"/>
                    <a:pt x="1065" y="656"/>
                  </a:cubicBezTo>
                  <a:lnTo>
                    <a:pt x="1065" y="656"/>
                  </a:lnTo>
                  <a:cubicBezTo>
                    <a:pt x="990" y="702"/>
                    <a:pt x="906" y="727"/>
                    <a:pt x="819" y="727"/>
                  </a:cubicBezTo>
                  <a:cubicBezTo>
                    <a:pt x="556" y="727"/>
                    <a:pt x="343" y="514"/>
                    <a:pt x="343" y="251"/>
                  </a:cubicBezTo>
                  <a:cubicBezTo>
                    <a:pt x="343" y="163"/>
                    <a:pt x="368" y="76"/>
                    <a:pt x="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6"/>
            <p:cNvSpPr/>
            <p:nvPr/>
          </p:nvSpPr>
          <p:spPr>
            <a:xfrm>
              <a:off x="7943925" y="1751425"/>
              <a:ext cx="41675" cy="35725"/>
            </a:xfrm>
            <a:custGeom>
              <a:avLst/>
              <a:gdLst/>
              <a:ahLst/>
              <a:cxnLst/>
              <a:rect l="l" t="t" r="r" b="b"/>
              <a:pathLst>
                <a:path w="1667" h="1429" extrusionOk="0">
                  <a:moveTo>
                    <a:pt x="952" y="1"/>
                  </a:moveTo>
                  <a:cubicBezTo>
                    <a:pt x="318" y="1"/>
                    <a:pt x="1" y="769"/>
                    <a:pt x="451" y="1220"/>
                  </a:cubicBezTo>
                  <a:cubicBezTo>
                    <a:pt x="596" y="1364"/>
                    <a:pt x="773" y="1428"/>
                    <a:pt x="948" y="1428"/>
                  </a:cubicBezTo>
                  <a:cubicBezTo>
                    <a:pt x="1314" y="1428"/>
                    <a:pt x="1666" y="1144"/>
                    <a:pt x="1666" y="714"/>
                  </a:cubicBezTo>
                  <a:cubicBezTo>
                    <a:pt x="1666" y="322"/>
                    <a:pt x="1349" y="1"/>
                    <a:pt x="9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6"/>
            <p:cNvSpPr/>
            <p:nvPr/>
          </p:nvSpPr>
          <p:spPr>
            <a:xfrm>
              <a:off x="7943200" y="1754050"/>
              <a:ext cx="30500" cy="33100"/>
            </a:xfrm>
            <a:custGeom>
              <a:avLst/>
              <a:gdLst/>
              <a:ahLst/>
              <a:cxnLst/>
              <a:rect l="l" t="t" r="r" b="b"/>
              <a:pathLst>
                <a:path w="1220" h="1324" extrusionOk="0">
                  <a:moveTo>
                    <a:pt x="618" y="0"/>
                  </a:moveTo>
                  <a:cubicBezTo>
                    <a:pt x="0" y="372"/>
                    <a:pt x="263" y="1319"/>
                    <a:pt x="985" y="1323"/>
                  </a:cubicBezTo>
                  <a:lnTo>
                    <a:pt x="1219" y="1085"/>
                  </a:lnTo>
                  <a:cubicBezTo>
                    <a:pt x="827" y="1081"/>
                    <a:pt x="510" y="764"/>
                    <a:pt x="510" y="372"/>
                  </a:cubicBezTo>
                  <a:cubicBezTo>
                    <a:pt x="510" y="238"/>
                    <a:pt x="547" y="113"/>
                    <a:pt x="618" y="0"/>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6"/>
            <p:cNvSpPr/>
            <p:nvPr/>
          </p:nvSpPr>
          <p:spPr>
            <a:xfrm>
              <a:off x="7783850" y="1822700"/>
              <a:ext cx="367975" cy="142475"/>
            </a:xfrm>
            <a:custGeom>
              <a:avLst/>
              <a:gdLst/>
              <a:ahLst/>
              <a:cxnLst/>
              <a:rect l="l" t="t" r="r" b="b"/>
              <a:pathLst>
                <a:path w="14719" h="5699" extrusionOk="0">
                  <a:moveTo>
                    <a:pt x="238" y="1"/>
                  </a:moveTo>
                  <a:cubicBezTo>
                    <a:pt x="105" y="1"/>
                    <a:pt x="1" y="105"/>
                    <a:pt x="1" y="239"/>
                  </a:cubicBezTo>
                  <a:lnTo>
                    <a:pt x="1" y="476"/>
                  </a:lnTo>
                  <a:cubicBezTo>
                    <a:pt x="1" y="2831"/>
                    <a:pt x="1512" y="4613"/>
                    <a:pt x="3745" y="5698"/>
                  </a:cubicBezTo>
                  <a:lnTo>
                    <a:pt x="10974" y="5698"/>
                  </a:lnTo>
                  <a:cubicBezTo>
                    <a:pt x="13207" y="4613"/>
                    <a:pt x="14718" y="2831"/>
                    <a:pt x="14718" y="476"/>
                  </a:cubicBezTo>
                  <a:lnTo>
                    <a:pt x="14718" y="239"/>
                  </a:lnTo>
                  <a:cubicBezTo>
                    <a:pt x="14718" y="105"/>
                    <a:pt x="14610" y="1"/>
                    <a:pt x="14480" y="1"/>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6"/>
            <p:cNvSpPr/>
            <p:nvPr/>
          </p:nvSpPr>
          <p:spPr>
            <a:xfrm>
              <a:off x="7801700" y="1781175"/>
              <a:ext cx="332275" cy="41550"/>
            </a:xfrm>
            <a:custGeom>
              <a:avLst/>
              <a:gdLst/>
              <a:ahLst/>
              <a:cxnLst/>
              <a:rect l="l" t="t" r="r" b="b"/>
              <a:pathLst>
                <a:path w="13291" h="1662" extrusionOk="0">
                  <a:moveTo>
                    <a:pt x="6645" y="0"/>
                  </a:moveTo>
                  <a:cubicBezTo>
                    <a:pt x="2972" y="0"/>
                    <a:pt x="0" y="743"/>
                    <a:pt x="0" y="1662"/>
                  </a:cubicBezTo>
                  <a:lnTo>
                    <a:pt x="13291" y="1662"/>
                  </a:lnTo>
                  <a:cubicBezTo>
                    <a:pt x="13291" y="743"/>
                    <a:pt x="10315" y="0"/>
                    <a:pt x="6645" y="0"/>
                  </a:cubicBezTo>
                  <a:close/>
                </a:path>
              </a:pathLst>
            </a:custGeom>
            <a:solidFill>
              <a:srgbClr val="F1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6"/>
            <p:cNvSpPr/>
            <p:nvPr/>
          </p:nvSpPr>
          <p:spPr>
            <a:xfrm>
              <a:off x="7878800" y="1965150"/>
              <a:ext cx="178050" cy="23700"/>
            </a:xfrm>
            <a:custGeom>
              <a:avLst/>
              <a:gdLst/>
              <a:ahLst/>
              <a:cxnLst/>
              <a:rect l="l" t="t" r="r" b="b"/>
              <a:pathLst>
                <a:path w="7122" h="948" extrusionOk="0">
                  <a:moveTo>
                    <a:pt x="1" y="0"/>
                  </a:moveTo>
                  <a:lnTo>
                    <a:pt x="1" y="948"/>
                  </a:lnTo>
                  <a:lnTo>
                    <a:pt x="7122" y="948"/>
                  </a:lnTo>
                  <a:lnTo>
                    <a:pt x="7122" y="0"/>
                  </a:ln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6"/>
            <p:cNvSpPr/>
            <p:nvPr/>
          </p:nvSpPr>
          <p:spPr>
            <a:xfrm>
              <a:off x="7783850" y="1822700"/>
              <a:ext cx="137350" cy="142475"/>
            </a:xfrm>
            <a:custGeom>
              <a:avLst/>
              <a:gdLst/>
              <a:ahLst/>
              <a:cxnLst/>
              <a:rect l="l" t="t" r="r" b="b"/>
              <a:pathLst>
                <a:path w="5494" h="5699" extrusionOk="0">
                  <a:moveTo>
                    <a:pt x="238" y="1"/>
                  </a:moveTo>
                  <a:cubicBezTo>
                    <a:pt x="105" y="1"/>
                    <a:pt x="1" y="105"/>
                    <a:pt x="1" y="239"/>
                  </a:cubicBezTo>
                  <a:lnTo>
                    <a:pt x="1" y="476"/>
                  </a:lnTo>
                  <a:cubicBezTo>
                    <a:pt x="1" y="2831"/>
                    <a:pt x="1512" y="4613"/>
                    <a:pt x="3745" y="5698"/>
                  </a:cubicBezTo>
                  <a:lnTo>
                    <a:pt x="5494" y="5698"/>
                  </a:lnTo>
                  <a:cubicBezTo>
                    <a:pt x="4342" y="4613"/>
                    <a:pt x="3561" y="2831"/>
                    <a:pt x="3561" y="472"/>
                  </a:cubicBezTo>
                  <a:lnTo>
                    <a:pt x="3561" y="1"/>
                  </a:ln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6"/>
            <p:cNvSpPr/>
            <p:nvPr/>
          </p:nvSpPr>
          <p:spPr>
            <a:xfrm>
              <a:off x="7878800" y="1965150"/>
              <a:ext cx="178050" cy="23700"/>
            </a:xfrm>
            <a:custGeom>
              <a:avLst/>
              <a:gdLst/>
              <a:ahLst/>
              <a:cxnLst/>
              <a:rect l="l" t="t" r="r" b="b"/>
              <a:pathLst>
                <a:path w="7122" h="948" extrusionOk="0">
                  <a:moveTo>
                    <a:pt x="1" y="0"/>
                  </a:moveTo>
                  <a:lnTo>
                    <a:pt x="1" y="948"/>
                  </a:lnTo>
                  <a:lnTo>
                    <a:pt x="1900" y="948"/>
                  </a:lnTo>
                  <a:lnTo>
                    <a:pt x="1900" y="831"/>
                  </a:lnTo>
                  <a:cubicBezTo>
                    <a:pt x="1900" y="635"/>
                    <a:pt x="2059" y="472"/>
                    <a:pt x="2255" y="472"/>
                  </a:cubicBezTo>
                  <a:lnTo>
                    <a:pt x="7122" y="472"/>
                  </a:lnTo>
                  <a:lnTo>
                    <a:pt x="7122" y="0"/>
                  </a:ln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6"/>
            <p:cNvSpPr/>
            <p:nvPr/>
          </p:nvSpPr>
          <p:spPr>
            <a:xfrm>
              <a:off x="7819425" y="1988825"/>
              <a:ext cx="296825" cy="23825"/>
            </a:xfrm>
            <a:custGeom>
              <a:avLst/>
              <a:gdLst/>
              <a:ahLst/>
              <a:cxnLst/>
              <a:rect l="l" t="t" r="r" b="b"/>
              <a:pathLst>
                <a:path w="11873" h="953" extrusionOk="0">
                  <a:moveTo>
                    <a:pt x="239" y="1"/>
                  </a:moveTo>
                  <a:cubicBezTo>
                    <a:pt x="105" y="1"/>
                    <a:pt x="1" y="105"/>
                    <a:pt x="1" y="239"/>
                  </a:cubicBezTo>
                  <a:lnTo>
                    <a:pt x="1" y="714"/>
                  </a:lnTo>
                  <a:cubicBezTo>
                    <a:pt x="1" y="844"/>
                    <a:pt x="105" y="952"/>
                    <a:pt x="239" y="952"/>
                  </a:cubicBezTo>
                  <a:lnTo>
                    <a:pt x="11634" y="952"/>
                  </a:lnTo>
                  <a:cubicBezTo>
                    <a:pt x="11764" y="952"/>
                    <a:pt x="11872" y="844"/>
                    <a:pt x="11872" y="710"/>
                  </a:cubicBezTo>
                  <a:lnTo>
                    <a:pt x="11872" y="239"/>
                  </a:lnTo>
                  <a:cubicBezTo>
                    <a:pt x="11872" y="105"/>
                    <a:pt x="11764" y="1"/>
                    <a:pt x="116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6"/>
            <p:cNvSpPr/>
            <p:nvPr/>
          </p:nvSpPr>
          <p:spPr>
            <a:xfrm>
              <a:off x="7902500" y="1988825"/>
              <a:ext cx="213750" cy="11925"/>
            </a:xfrm>
            <a:custGeom>
              <a:avLst/>
              <a:gdLst/>
              <a:ahLst/>
              <a:cxnLst/>
              <a:rect l="l" t="t" r="r" b="b"/>
              <a:pathLst>
                <a:path w="8550" h="477" extrusionOk="0">
                  <a:moveTo>
                    <a:pt x="0" y="1"/>
                  </a:moveTo>
                  <a:lnTo>
                    <a:pt x="0" y="239"/>
                  </a:lnTo>
                  <a:cubicBezTo>
                    <a:pt x="0" y="368"/>
                    <a:pt x="109" y="472"/>
                    <a:pt x="238" y="472"/>
                  </a:cubicBezTo>
                  <a:lnTo>
                    <a:pt x="8549" y="477"/>
                  </a:lnTo>
                  <a:lnTo>
                    <a:pt x="8549" y="239"/>
                  </a:lnTo>
                  <a:cubicBezTo>
                    <a:pt x="8549" y="105"/>
                    <a:pt x="8441" y="1"/>
                    <a:pt x="8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6"/>
            <p:cNvSpPr/>
            <p:nvPr/>
          </p:nvSpPr>
          <p:spPr>
            <a:xfrm>
              <a:off x="7801700" y="1786275"/>
              <a:ext cx="332275" cy="36450"/>
            </a:xfrm>
            <a:custGeom>
              <a:avLst/>
              <a:gdLst/>
              <a:ahLst/>
              <a:cxnLst/>
              <a:rect l="l" t="t" r="r" b="b"/>
              <a:pathLst>
                <a:path w="13291" h="1458" extrusionOk="0">
                  <a:moveTo>
                    <a:pt x="3444" y="1"/>
                  </a:moveTo>
                  <a:lnTo>
                    <a:pt x="3444" y="1"/>
                  </a:lnTo>
                  <a:cubicBezTo>
                    <a:pt x="1390" y="285"/>
                    <a:pt x="0" y="827"/>
                    <a:pt x="0" y="1458"/>
                  </a:cubicBezTo>
                  <a:lnTo>
                    <a:pt x="13291" y="1458"/>
                  </a:lnTo>
                  <a:cubicBezTo>
                    <a:pt x="13291" y="1291"/>
                    <a:pt x="13195" y="1132"/>
                    <a:pt x="13015" y="982"/>
                  </a:cubicBezTo>
                  <a:lnTo>
                    <a:pt x="3436" y="982"/>
                  </a:lnTo>
                  <a:cubicBezTo>
                    <a:pt x="3098" y="982"/>
                    <a:pt x="2893" y="585"/>
                    <a:pt x="3106" y="322"/>
                  </a:cubicBezTo>
                  <a:cubicBezTo>
                    <a:pt x="3206" y="205"/>
                    <a:pt x="3319" y="97"/>
                    <a:pt x="3444" y="1"/>
                  </a:cubicBezTo>
                  <a:close/>
                </a:path>
              </a:pathLst>
            </a:custGeom>
            <a:solidFill>
              <a:srgbClr val="E2D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0" name="Google Shape;3270;p46"/>
          <p:cNvGrpSpPr/>
          <p:nvPr/>
        </p:nvGrpSpPr>
        <p:grpSpPr>
          <a:xfrm>
            <a:off x="1599438" y="3262845"/>
            <a:ext cx="578724" cy="298658"/>
            <a:chOff x="1009500" y="1746000"/>
            <a:chExt cx="368075" cy="189950"/>
          </a:xfrm>
        </p:grpSpPr>
        <p:sp>
          <p:nvSpPr>
            <p:cNvPr id="3271" name="Google Shape;3271;p46"/>
            <p:cNvSpPr/>
            <p:nvPr/>
          </p:nvSpPr>
          <p:spPr>
            <a:xfrm>
              <a:off x="1173750" y="1746000"/>
              <a:ext cx="34675" cy="29725"/>
            </a:xfrm>
            <a:custGeom>
              <a:avLst/>
              <a:gdLst/>
              <a:ahLst/>
              <a:cxnLst/>
              <a:rect l="l" t="t" r="r" b="b"/>
              <a:pathLst>
                <a:path w="1387" h="1189" extrusionOk="0">
                  <a:moveTo>
                    <a:pt x="794" y="1"/>
                  </a:moveTo>
                  <a:cubicBezTo>
                    <a:pt x="264" y="1"/>
                    <a:pt x="1" y="639"/>
                    <a:pt x="377" y="1015"/>
                  </a:cubicBezTo>
                  <a:cubicBezTo>
                    <a:pt x="496" y="1135"/>
                    <a:pt x="644" y="1189"/>
                    <a:pt x="790" y="1189"/>
                  </a:cubicBezTo>
                  <a:cubicBezTo>
                    <a:pt x="1094" y="1189"/>
                    <a:pt x="1387" y="952"/>
                    <a:pt x="1387" y="593"/>
                  </a:cubicBezTo>
                  <a:cubicBezTo>
                    <a:pt x="1387" y="264"/>
                    <a:pt x="1120" y="1"/>
                    <a:pt x="794" y="1"/>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6"/>
            <p:cNvSpPr/>
            <p:nvPr/>
          </p:nvSpPr>
          <p:spPr>
            <a:xfrm>
              <a:off x="1173125" y="1748300"/>
              <a:ext cx="25075" cy="27375"/>
            </a:xfrm>
            <a:custGeom>
              <a:avLst/>
              <a:gdLst/>
              <a:ahLst/>
              <a:cxnLst/>
              <a:rect l="l" t="t" r="r" b="b"/>
              <a:pathLst>
                <a:path w="1003" h="1095" extrusionOk="0">
                  <a:moveTo>
                    <a:pt x="506" y="0"/>
                  </a:moveTo>
                  <a:cubicBezTo>
                    <a:pt x="1" y="314"/>
                    <a:pt x="222" y="1094"/>
                    <a:pt x="819" y="1094"/>
                  </a:cubicBezTo>
                  <a:lnTo>
                    <a:pt x="1003" y="910"/>
                  </a:lnTo>
                  <a:cubicBezTo>
                    <a:pt x="677" y="906"/>
                    <a:pt x="410" y="643"/>
                    <a:pt x="410" y="318"/>
                  </a:cubicBezTo>
                  <a:cubicBezTo>
                    <a:pt x="410" y="205"/>
                    <a:pt x="443" y="92"/>
                    <a:pt x="506" y="0"/>
                  </a:cubicBez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6"/>
            <p:cNvSpPr/>
            <p:nvPr/>
          </p:nvSpPr>
          <p:spPr>
            <a:xfrm>
              <a:off x="1024125" y="1769700"/>
              <a:ext cx="339050" cy="89125"/>
            </a:xfrm>
            <a:custGeom>
              <a:avLst/>
              <a:gdLst/>
              <a:ahLst/>
              <a:cxnLst/>
              <a:rect l="l" t="t" r="r" b="b"/>
              <a:pathLst>
                <a:path w="13562" h="3565" extrusionOk="0">
                  <a:moveTo>
                    <a:pt x="6779" y="0"/>
                  </a:moveTo>
                  <a:cubicBezTo>
                    <a:pt x="3385" y="0"/>
                    <a:pt x="564" y="1540"/>
                    <a:pt x="0" y="3565"/>
                  </a:cubicBezTo>
                  <a:lnTo>
                    <a:pt x="13562" y="3565"/>
                  </a:lnTo>
                  <a:cubicBezTo>
                    <a:pt x="12994" y="1540"/>
                    <a:pt x="10177" y="0"/>
                    <a:pt x="6779" y="0"/>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6"/>
            <p:cNvSpPr/>
            <p:nvPr/>
          </p:nvSpPr>
          <p:spPr>
            <a:xfrm>
              <a:off x="1024025" y="1770225"/>
              <a:ext cx="339150" cy="88600"/>
            </a:xfrm>
            <a:custGeom>
              <a:avLst/>
              <a:gdLst/>
              <a:ahLst/>
              <a:cxnLst/>
              <a:rect l="l" t="t" r="r" b="b"/>
              <a:pathLst>
                <a:path w="13566" h="3544" extrusionOk="0">
                  <a:moveTo>
                    <a:pt x="6107" y="0"/>
                  </a:moveTo>
                  <a:cubicBezTo>
                    <a:pt x="3018" y="192"/>
                    <a:pt x="530" y="1657"/>
                    <a:pt x="0" y="3544"/>
                  </a:cubicBezTo>
                  <a:lnTo>
                    <a:pt x="13566" y="3544"/>
                  </a:lnTo>
                  <a:cubicBezTo>
                    <a:pt x="13520" y="3377"/>
                    <a:pt x="13457" y="3218"/>
                    <a:pt x="13386" y="3068"/>
                  </a:cubicBezTo>
                  <a:lnTo>
                    <a:pt x="4274" y="3068"/>
                  </a:lnTo>
                  <a:cubicBezTo>
                    <a:pt x="3711" y="3064"/>
                    <a:pt x="3373" y="2446"/>
                    <a:pt x="3669" y="1974"/>
                  </a:cubicBezTo>
                  <a:cubicBezTo>
                    <a:pt x="4187" y="1127"/>
                    <a:pt x="5047" y="434"/>
                    <a:pt x="6107" y="0"/>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6"/>
            <p:cNvSpPr/>
            <p:nvPr/>
          </p:nvSpPr>
          <p:spPr>
            <a:xfrm>
              <a:off x="1021500" y="1870600"/>
              <a:ext cx="344200" cy="65350"/>
            </a:xfrm>
            <a:custGeom>
              <a:avLst/>
              <a:gdLst/>
              <a:ahLst/>
              <a:cxnLst/>
              <a:rect l="l" t="t" r="r" b="b"/>
              <a:pathLst>
                <a:path w="13768" h="2614" extrusionOk="0">
                  <a:moveTo>
                    <a:pt x="1" y="0"/>
                  </a:moveTo>
                  <a:lnTo>
                    <a:pt x="836" y="2300"/>
                  </a:lnTo>
                  <a:cubicBezTo>
                    <a:pt x="902" y="2488"/>
                    <a:pt x="1082" y="2613"/>
                    <a:pt x="1282" y="2613"/>
                  </a:cubicBezTo>
                  <a:lnTo>
                    <a:pt x="12486" y="2613"/>
                  </a:lnTo>
                  <a:cubicBezTo>
                    <a:pt x="12686" y="2613"/>
                    <a:pt x="12865" y="2488"/>
                    <a:pt x="12932" y="2300"/>
                  </a:cubicBezTo>
                  <a:lnTo>
                    <a:pt x="137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6"/>
            <p:cNvSpPr/>
            <p:nvPr/>
          </p:nvSpPr>
          <p:spPr>
            <a:xfrm>
              <a:off x="1021500" y="1870600"/>
              <a:ext cx="344300" cy="65350"/>
            </a:xfrm>
            <a:custGeom>
              <a:avLst/>
              <a:gdLst/>
              <a:ahLst/>
              <a:cxnLst/>
              <a:rect l="l" t="t" r="r" b="b"/>
              <a:pathLst>
                <a:path w="13772" h="2614" extrusionOk="0">
                  <a:moveTo>
                    <a:pt x="1" y="0"/>
                  </a:moveTo>
                  <a:lnTo>
                    <a:pt x="836" y="2300"/>
                  </a:lnTo>
                  <a:cubicBezTo>
                    <a:pt x="902" y="2488"/>
                    <a:pt x="1082" y="2613"/>
                    <a:pt x="1282" y="2613"/>
                  </a:cubicBezTo>
                  <a:lnTo>
                    <a:pt x="4509" y="2613"/>
                  </a:lnTo>
                  <a:lnTo>
                    <a:pt x="4342" y="1595"/>
                  </a:lnTo>
                  <a:cubicBezTo>
                    <a:pt x="4304" y="1386"/>
                    <a:pt x="4463" y="1194"/>
                    <a:pt x="4672" y="1190"/>
                  </a:cubicBezTo>
                  <a:lnTo>
                    <a:pt x="4676" y="1190"/>
                  </a:lnTo>
                  <a:cubicBezTo>
                    <a:pt x="4943" y="1190"/>
                    <a:pt x="5198" y="1102"/>
                    <a:pt x="5410" y="944"/>
                  </a:cubicBezTo>
                  <a:cubicBezTo>
                    <a:pt x="5630" y="1107"/>
                    <a:pt x="5888" y="1188"/>
                    <a:pt x="6147" y="1188"/>
                  </a:cubicBezTo>
                  <a:cubicBezTo>
                    <a:pt x="6406" y="1188"/>
                    <a:pt x="6665" y="1107"/>
                    <a:pt x="6884" y="944"/>
                  </a:cubicBezTo>
                  <a:cubicBezTo>
                    <a:pt x="7103" y="1107"/>
                    <a:pt x="7362" y="1188"/>
                    <a:pt x="7621" y="1188"/>
                  </a:cubicBezTo>
                  <a:cubicBezTo>
                    <a:pt x="7879" y="1188"/>
                    <a:pt x="8138" y="1107"/>
                    <a:pt x="8357" y="944"/>
                  </a:cubicBezTo>
                  <a:cubicBezTo>
                    <a:pt x="8574" y="1107"/>
                    <a:pt x="8833" y="1188"/>
                    <a:pt x="9092" y="1188"/>
                  </a:cubicBezTo>
                  <a:cubicBezTo>
                    <a:pt x="9351" y="1188"/>
                    <a:pt x="9610" y="1107"/>
                    <a:pt x="9827" y="944"/>
                  </a:cubicBezTo>
                  <a:cubicBezTo>
                    <a:pt x="10046" y="1107"/>
                    <a:pt x="10305" y="1188"/>
                    <a:pt x="10563" y="1188"/>
                  </a:cubicBezTo>
                  <a:cubicBezTo>
                    <a:pt x="10822" y="1188"/>
                    <a:pt x="11081" y="1107"/>
                    <a:pt x="11300" y="944"/>
                  </a:cubicBezTo>
                  <a:cubicBezTo>
                    <a:pt x="11517" y="1107"/>
                    <a:pt x="11776" y="1188"/>
                    <a:pt x="12035" y="1188"/>
                  </a:cubicBezTo>
                  <a:cubicBezTo>
                    <a:pt x="12295" y="1188"/>
                    <a:pt x="12554" y="1107"/>
                    <a:pt x="12774" y="944"/>
                  </a:cubicBezTo>
                  <a:cubicBezTo>
                    <a:pt x="12941" y="1069"/>
                    <a:pt x="13137" y="1148"/>
                    <a:pt x="13341" y="1178"/>
                  </a:cubicBezTo>
                  <a:lnTo>
                    <a:pt x="137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6"/>
            <p:cNvSpPr/>
            <p:nvPr/>
          </p:nvSpPr>
          <p:spPr>
            <a:xfrm>
              <a:off x="1009500" y="1858800"/>
              <a:ext cx="367975" cy="29725"/>
            </a:xfrm>
            <a:custGeom>
              <a:avLst/>
              <a:gdLst/>
              <a:ahLst/>
              <a:cxnLst/>
              <a:rect l="l" t="t" r="r" b="b"/>
              <a:pathLst>
                <a:path w="14719" h="1189" extrusionOk="0">
                  <a:moveTo>
                    <a:pt x="244" y="1"/>
                  </a:moveTo>
                  <a:cubicBezTo>
                    <a:pt x="114" y="1"/>
                    <a:pt x="9" y="104"/>
                    <a:pt x="5" y="235"/>
                  </a:cubicBezTo>
                  <a:lnTo>
                    <a:pt x="5" y="443"/>
                  </a:lnTo>
                  <a:cubicBezTo>
                    <a:pt x="1" y="802"/>
                    <a:pt x="255" y="1107"/>
                    <a:pt x="606" y="1174"/>
                  </a:cubicBezTo>
                  <a:cubicBezTo>
                    <a:pt x="653" y="1183"/>
                    <a:pt x="700" y="1188"/>
                    <a:pt x="746" y="1188"/>
                  </a:cubicBezTo>
                  <a:cubicBezTo>
                    <a:pt x="951" y="1188"/>
                    <a:pt x="1152" y="1100"/>
                    <a:pt x="1295" y="944"/>
                  </a:cubicBezTo>
                  <a:cubicBezTo>
                    <a:pt x="1343" y="892"/>
                    <a:pt x="1410" y="866"/>
                    <a:pt x="1476" y="866"/>
                  </a:cubicBezTo>
                  <a:cubicBezTo>
                    <a:pt x="1543" y="866"/>
                    <a:pt x="1610" y="892"/>
                    <a:pt x="1658" y="944"/>
                  </a:cubicBezTo>
                  <a:cubicBezTo>
                    <a:pt x="1808" y="1107"/>
                    <a:pt x="2011" y="1188"/>
                    <a:pt x="2213" y="1188"/>
                  </a:cubicBezTo>
                  <a:cubicBezTo>
                    <a:pt x="2414" y="1188"/>
                    <a:pt x="2616" y="1107"/>
                    <a:pt x="2764" y="944"/>
                  </a:cubicBezTo>
                  <a:cubicBezTo>
                    <a:pt x="2814" y="892"/>
                    <a:pt x="2881" y="866"/>
                    <a:pt x="2948" y="866"/>
                  </a:cubicBezTo>
                  <a:cubicBezTo>
                    <a:pt x="3015" y="866"/>
                    <a:pt x="3081" y="892"/>
                    <a:pt x="3131" y="944"/>
                  </a:cubicBezTo>
                  <a:cubicBezTo>
                    <a:pt x="3280" y="1107"/>
                    <a:pt x="3481" y="1188"/>
                    <a:pt x="3683" y="1188"/>
                  </a:cubicBezTo>
                  <a:cubicBezTo>
                    <a:pt x="3885" y="1188"/>
                    <a:pt x="4087" y="1107"/>
                    <a:pt x="4238" y="944"/>
                  </a:cubicBezTo>
                  <a:cubicBezTo>
                    <a:pt x="4286" y="892"/>
                    <a:pt x="4351" y="866"/>
                    <a:pt x="4418" y="866"/>
                  </a:cubicBezTo>
                  <a:cubicBezTo>
                    <a:pt x="4484" y="866"/>
                    <a:pt x="4551" y="892"/>
                    <a:pt x="4601" y="944"/>
                  </a:cubicBezTo>
                  <a:cubicBezTo>
                    <a:pt x="4749" y="1107"/>
                    <a:pt x="4951" y="1188"/>
                    <a:pt x="5154" y="1188"/>
                  </a:cubicBezTo>
                  <a:cubicBezTo>
                    <a:pt x="5356" y="1188"/>
                    <a:pt x="5559" y="1107"/>
                    <a:pt x="5707" y="944"/>
                  </a:cubicBezTo>
                  <a:cubicBezTo>
                    <a:pt x="5755" y="892"/>
                    <a:pt x="5822" y="866"/>
                    <a:pt x="5888" y="866"/>
                  </a:cubicBezTo>
                  <a:cubicBezTo>
                    <a:pt x="5955" y="866"/>
                    <a:pt x="6022" y="892"/>
                    <a:pt x="6070" y="944"/>
                  </a:cubicBezTo>
                  <a:cubicBezTo>
                    <a:pt x="6220" y="1107"/>
                    <a:pt x="6423" y="1188"/>
                    <a:pt x="6625" y="1188"/>
                  </a:cubicBezTo>
                  <a:cubicBezTo>
                    <a:pt x="6827" y="1188"/>
                    <a:pt x="7028" y="1107"/>
                    <a:pt x="7176" y="944"/>
                  </a:cubicBezTo>
                  <a:cubicBezTo>
                    <a:pt x="7226" y="892"/>
                    <a:pt x="7293" y="866"/>
                    <a:pt x="7360" y="866"/>
                  </a:cubicBezTo>
                  <a:cubicBezTo>
                    <a:pt x="7427" y="866"/>
                    <a:pt x="7493" y="892"/>
                    <a:pt x="7543" y="944"/>
                  </a:cubicBezTo>
                  <a:cubicBezTo>
                    <a:pt x="7692" y="1107"/>
                    <a:pt x="7893" y="1188"/>
                    <a:pt x="8095" y="1188"/>
                  </a:cubicBezTo>
                  <a:cubicBezTo>
                    <a:pt x="8297" y="1188"/>
                    <a:pt x="8499" y="1107"/>
                    <a:pt x="8650" y="944"/>
                  </a:cubicBezTo>
                  <a:cubicBezTo>
                    <a:pt x="8698" y="892"/>
                    <a:pt x="8764" y="866"/>
                    <a:pt x="8831" y="866"/>
                  </a:cubicBezTo>
                  <a:cubicBezTo>
                    <a:pt x="8898" y="866"/>
                    <a:pt x="8965" y="892"/>
                    <a:pt x="9013" y="944"/>
                  </a:cubicBezTo>
                  <a:cubicBezTo>
                    <a:pt x="9161" y="1107"/>
                    <a:pt x="9363" y="1188"/>
                    <a:pt x="9566" y="1188"/>
                  </a:cubicBezTo>
                  <a:cubicBezTo>
                    <a:pt x="9768" y="1188"/>
                    <a:pt x="9971" y="1107"/>
                    <a:pt x="10119" y="944"/>
                  </a:cubicBezTo>
                  <a:cubicBezTo>
                    <a:pt x="10169" y="892"/>
                    <a:pt x="10236" y="866"/>
                    <a:pt x="10302" y="866"/>
                  </a:cubicBezTo>
                  <a:cubicBezTo>
                    <a:pt x="10369" y="866"/>
                    <a:pt x="10436" y="892"/>
                    <a:pt x="10486" y="944"/>
                  </a:cubicBezTo>
                  <a:cubicBezTo>
                    <a:pt x="10634" y="1107"/>
                    <a:pt x="10836" y="1188"/>
                    <a:pt x="11037" y="1188"/>
                  </a:cubicBezTo>
                  <a:cubicBezTo>
                    <a:pt x="11239" y="1188"/>
                    <a:pt x="11440" y="1107"/>
                    <a:pt x="11588" y="944"/>
                  </a:cubicBezTo>
                  <a:cubicBezTo>
                    <a:pt x="11638" y="892"/>
                    <a:pt x="11705" y="866"/>
                    <a:pt x="11772" y="866"/>
                  </a:cubicBezTo>
                  <a:cubicBezTo>
                    <a:pt x="11839" y="866"/>
                    <a:pt x="11905" y="892"/>
                    <a:pt x="11955" y="944"/>
                  </a:cubicBezTo>
                  <a:cubicBezTo>
                    <a:pt x="12104" y="1107"/>
                    <a:pt x="12305" y="1188"/>
                    <a:pt x="12507" y="1188"/>
                  </a:cubicBezTo>
                  <a:cubicBezTo>
                    <a:pt x="12709" y="1188"/>
                    <a:pt x="12911" y="1107"/>
                    <a:pt x="13062" y="944"/>
                  </a:cubicBezTo>
                  <a:cubicBezTo>
                    <a:pt x="13110" y="892"/>
                    <a:pt x="13176" y="866"/>
                    <a:pt x="13243" y="866"/>
                  </a:cubicBezTo>
                  <a:cubicBezTo>
                    <a:pt x="13310" y="866"/>
                    <a:pt x="13377" y="892"/>
                    <a:pt x="13425" y="944"/>
                  </a:cubicBezTo>
                  <a:cubicBezTo>
                    <a:pt x="13567" y="1100"/>
                    <a:pt x="13768" y="1188"/>
                    <a:pt x="13973" y="1188"/>
                  </a:cubicBezTo>
                  <a:cubicBezTo>
                    <a:pt x="14020" y="1188"/>
                    <a:pt x="14067" y="1183"/>
                    <a:pt x="14113" y="1174"/>
                  </a:cubicBezTo>
                  <a:cubicBezTo>
                    <a:pt x="14464" y="1107"/>
                    <a:pt x="14719" y="802"/>
                    <a:pt x="14715" y="443"/>
                  </a:cubicBezTo>
                  <a:lnTo>
                    <a:pt x="14715" y="235"/>
                  </a:lnTo>
                  <a:cubicBezTo>
                    <a:pt x="14710" y="105"/>
                    <a:pt x="14606" y="1"/>
                    <a:pt x="14477" y="1"/>
                  </a:cubicBezTo>
                  <a:lnTo>
                    <a:pt x="251" y="1"/>
                  </a:lnTo>
                  <a:cubicBezTo>
                    <a:pt x="249" y="1"/>
                    <a:pt x="246" y="1"/>
                    <a:pt x="244" y="1"/>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6"/>
            <p:cNvSpPr/>
            <p:nvPr/>
          </p:nvSpPr>
          <p:spPr>
            <a:xfrm>
              <a:off x="1187650" y="1787525"/>
              <a:ext cx="11800" cy="41575"/>
            </a:xfrm>
            <a:custGeom>
              <a:avLst/>
              <a:gdLst/>
              <a:ahLst/>
              <a:cxnLst/>
              <a:rect l="l" t="t" r="r" b="b"/>
              <a:pathLst>
                <a:path w="472" h="1663" extrusionOk="0">
                  <a:moveTo>
                    <a:pt x="236" y="1"/>
                  </a:moveTo>
                  <a:cubicBezTo>
                    <a:pt x="118" y="1"/>
                    <a:pt x="0" y="80"/>
                    <a:pt x="0" y="239"/>
                  </a:cubicBezTo>
                  <a:lnTo>
                    <a:pt x="0" y="1424"/>
                  </a:lnTo>
                  <a:cubicBezTo>
                    <a:pt x="0" y="1558"/>
                    <a:pt x="104" y="1662"/>
                    <a:pt x="238" y="1662"/>
                  </a:cubicBezTo>
                  <a:cubicBezTo>
                    <a:pt x="367" y="1662"/>
                    <a:pt x="472" y="1558"/>
                    <a:pt x="472" y="1424"/>
                  </a:cubicBezTo>
                  <a:lnTo>
                    <a:pt x="472" y="239"/>
                  </a:lnTo>
                  <a:cubicBezTo>
                    <a:pt x="472" y="80"/>
                    <a:pt x="354" y="1"/>
                    <a:pt x="236" y="1"/>
                  </a:cubicBez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6"/>
            <p:cNvSpPr/>
            <p:nvPr/>
          </p:nvSpPr>
          <p:spPr>
            <a:xfrm>
              <a:off x="1144125" y="1787600"/>
              <a:ext cx="33925" cy="29600"/>
            </a:xfrm>
            <a:custGeom>
              <a:avLst/>
              <a:gdLst/>
              <a:ahLst/>
              <a:cxnLst/>
              <a:rect l="l" t="t" r="r" b="b"/>
              <a:pathLst>
                <a:path w="1357" h="1184" extrusionOk="0">
                  <a:moveTo>
                    <a:pt x="1022" y="1"/>
                  </a:moveTo>
                  <a:cubicBezTo>
                    <a:pt x="968" y="1"/>
                    <a:pt x="912" y="21"/>
                    <a:pt x="860" y="69"/>
                  </a:cubicBezTo>
                  <a:lnTo>
                    <a:pt x="151" y="778"/>
                  </a:lnTo>
                  <a:cubicBezTo>
                    <a:pt x="0" y="929"/>
                    <a:pt x="105" y="1183"/>
                    <a:pt x="318" y="1183"/>
                  </a:cubicBezTo>
                  <a:cubicBezTo>
                    <a:pt x="380" y="1183"/>
                    <a:pt x="439" y="1158"/>
                    <a:pt x="485" y="1117"/>
                  </a:cubicBezTo>
                  <a:lnTo>
                    <a:pt x="1198" y="403"/>
                  </a:lnTo>
                  <a:cubicBezTo>
                    <a:pt x="1356" y="229"/>
                    <a:pt x="1204" y="1"/>
                    <a:pt x="1022" y="1"/>
                  </a:cubicBez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6"/>
            <p:cNvSpPr/>
            <p:nvPr/>
          </p:nvSpPr>
          <p:spPr>
            <a:xfrm>
              <a:off x="1209075" y="1787625"/>
              <a:ext cx="34000" cy="29675"/>
            </a:xfrm>
            <a:custGeom>
              <a:avLst/>
              <a:gdLst/>
              <a:ahLst/>
              <a:cxnLst/>
              <a:rect l="l" t="t" r="r" b="b"/>
              <a:pathLst>
                <a:path w="1360" h="1187" extrusionOk="0">
                  <a:moveTo>
                    <a:pt x="336" y="0"/>
                  </a:moveTo>
                  <a:cubicBezTo>
                    <a:pt x="155" y="0"/>
                    <a:pt x="0" y="231"/>
                    <a:pt x="161" y="402"/>
                  </a:cubicBezTo>
                  <a:lnTo>
                    <a:pt x="875" y="1116"/>
                  </a:lnTo>
                  <a:cubicBezTo>
                    <a:pt x="917" y="1157"/>
                    <a:pt x="980" y="1182"/>
                    <a:pt x="1042" y="1182"/>
                  </a:cubicBezTo>
                  <a:lnTo>
                    <a:pt x="1042" y="1187"/>
                  </a:lnTo>
                  <a:cubicBezTo>
                    <a:pt x="1251" y="1187"/>
                    <a:pt x="1359" y="928"/>
                    <a:pt x="1209" y="777"/>
                  </a:cubicBezTo>
                  <a:lnTo>
                    <a:pt x="495" y="68"/>
                  </a:lnTo>
                  <a:cubicBezTo>
                    <a:pt x="445" y="20"/>
                    <a:pt x="389" y="0"/>
                    <a:pt x="336" y="0"/>
                  </a:cubicBez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6"/>
            <p:cNvSpPr/>
            <p:nvPr/>
          </p:nvSpPr>
          <p:spPr>
            <a:xfrm>
              <a:off x="1098625" y="1858800"/>
              <a:ext cx="278950" cy="11825"/>
            </a:xfrm>
            <a:custGeom>
              <a:avLst/>
              <a:gdLst/>
              <a:ahLst/>
              <a:cxnLst/>
              <a:rect l="l" t="t" r="r" b="b"/>
              <a:pathLst>
                <a:path w="11158" h="473" extrusionOk="0">
                  <a:moveTo>
                    <a:pt x="10919" y="1"/>
                  </a:moveTo>
                  <a:cubicBezTo>
                    <a:pt x="10917" y="1"/>
                    <a:pt x="10914" y="1"/>
                    <a:pt x="10912" y="1"/>
                  </a:cubicBezTo>
                  <a:lnTo>
                    <a:pt x="238" y="1"/>
                  </a:lnTo>
                  <a:cubicBezTo>
                    <a:pt x="109" y="1"/>
                    <a:pt x="1" y="105"/>
                    <a:pt x="1" y="235"/>
                  </a:cubicBezTo>
                  <a:cubicBezTo>
                    <a:pt x="1" y="368"/>
                    <a:pt x="105" y="472"/>
                    <a:pt x="238" y="472"/>
                  </a:cubicBezTo>
                  <a:lnTo>
                    <a:pt x="11158" y="472"/>
                  </a:lnTo>
                  <a:lnTo>
                    <a:pt x="11158" y="447"/>
                  </a:lnTo>
                  <a:lnTo>
                    <a:pt x="11158" y="239"/>
                  </a:lnTo>
                  <a:cubicBezTo>
                    <a:pt x="11154" y="108"/>
                    <a:pt x="11049" y="1"/>
                    <a:pt x="10919" y="1"/>
                  </a:cubicBezTo>
                  <a:close/>
                </a:path>
              </a:pathLst>
            </a:custGeom>
            <a:solidFill>
              <a:srgbClr val="F8D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2" name="Google Shape;3282;p46"/>
          <p:cNvGrpSpPr/>
          <p:nvPr/>
        </p:nvGrpSpPr>
        <p:grpSpPr>
          <a:xfrm>
            <a:off x="1758496" y="1363463"/>
            <a:ext cx="260609" cy="578724"/>
            <a:chOff x="7891325" y="3361900"/>
            <a:chExt cx="165750" cy="368075"/>
          </a:xfrm>
        </p:grpSpPr>
        <p:sp>
          <p:nvSpPr>
            <p:cNvPr id="3283" name="Google Shape;3283;p46"/>
            <p:cNvSpPr/>
            <p:nvPr/>
          </p:nvSpPr>
          <p:spPr>
            <a:xfrm>
              <a:off x="7891325" y="3361900"/>
              <a:ext cx="105325" cy="368075"/>
            </a:xfrm>
            <a:custGeom>
              <a:avLst/>
              <a:gdLst/>
              <a:ahLst/>
              <a:cxnLst/>
              <a:rect l="l" t="t" r="r" b="b"/>
              <a:pathLst>
                <a:path w="4213" h="14723" extrusionOk="0">
                  <a:moveTo>
                    <a:pt x="1641" y="0"/>
                  </a:moveTo>
                  <a:cubicBezTo>
                    <a:pt x="1512" y="0"/>
                    <a:pt x="1408" y="104"/>
                    <a:pt x="1408" y="234"/>
                  </a:cubicBezTo>
                  <a:lnTo>
                    <a:pt x="1408" y="3819"/>
                  </a:lnTo>
                  <a:cubicBezTo>
                    <a:pt x="1403" y="4057"/>
                    <a:pt x="1286" y="4274"/>
                    <a:pt x="1094" y="4404"/>
                  </a:cubicBezTo>
                  <a:lnTo>
                    <a:pt x="523" y="4784"/>
                  </a:lnTo>
                  <a:cubicBezTo>
                    <a:pt x="197" y="5001"/>
                    <a:pt x="1" y="5368"/>
                    <a:pt x="1" y="5756"/>
                  </a:cubicBezTo>
                  <a:lnTo>
                    <a:pt x="1" y="14250"/>
                  </a:lnTo>
                  <a:cubicBezTo>
                    <a:pt x="1" y="14509"/>
                    <a:pt x="210" y="14722"/>
                    <a:pt x="473" y="14722"/>
                  </a:cubicBezTo>
                  <a:lnTo>
                    <a:pt x="3745" y="14722"/>
                  </a:lnTo>
                  <a:cubicBezTo>
                    <a:pt x="4004" y="14722"/>
                    <a:pt x="4213" y="14509"/>
                    <a:pt x="4213" y="14250"/>
                  </a:cubicBezTo>
                  <a:lnTo>
                    <a:pt x="4213" y="5756"/>
                  </a:lnTo>
                  <a:cubicBezTo>
                    <a:pt x="4213" y="5368"/>
                    <a:pt x="4016" y="5001"/>
                    <a:pt x="3691" y="4784"/>
                  </a:cubicBezTo>
                  <a:lnTo>
                    <a:pt x="3123" y="4404"/>
                  </a:lnTo>
                  <a:cubicBezTo>
                    <a:pt x="2927" y="4274"/>
                    <a:pt x="2810" y="4057"/>
                    <a:pt x="2810" y="3819"/>
                  </a:cubicBezTo>
                  <a:lnTo>
                    <a:pt x="2810" y="234"/>
                  </a:lnTo>
                  <a:cubicBezTo>
                    <a:pt x="2810" y="104"/>
                    <a:pt x="2706" y="0"/>
                    <a:pt x="2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6"/>
            <p:cNvSpPr/>
            <p:nvPr/>
          </p:nvSpPr>
          <p:spPr>
            <a:xfrm>
              <a:off x="7891325" y="3443800"/>
              <a:ext cx="46900" cy="286175"/>
            </a:xfrm>
            <a:custGeom>
              <a:avLst/>
              <a:gdLst/>
              <a:ahLst/>
              <a:cxnLst/>
              <a:rect l="l" t="t" r="r" b="b"/>
              <a:pathLst>
                <a:path w="1876" h="11447" extrusionOk="0">
                  <a:moveTo>
                    <a:pt x="1408" y="1"/>
                  </a:moveTo>
                  <a:lnTo>
                    <a:pt x="1408" y="543"/>
                  </a:lnTo>
                  <a:cubicBezTo>
                    <a:pt x="1408" y="777"/>
                    <a:pt x="1291" y="998"/>
                    <a:pt x="1094" y="1128"/>
                  </a:cubicBezTo>
                  <a:lnTo>
                    <a:pt x="523" y="1508"/>
                  </a:lnTo>
                  <a:cubicBezTo>
                    <a:pt x="197" y="1725"/>
                    <a:pt x="1" y="2092"/>
                    <a:pt x="1" y="2480"/>
                  </a:cubicBezTo>
                  <a:lnTo>
                    <a:pt x="1" y="10974"/>
                  </a:lnTo>
                  <a:cubicBezTo>
                    <a:pt x="1" y="11233"/>
                    <a:pt x="214" y="11446"/>
                    <a:pt x="473" y="11446"/>
                  </a:cubicBezTo>
                  <a:lnTo>
                    <a:pt x="1174" y="11446"/>
                  </a:lnTo>
                  <a:lnTo>
                    <a:pt x="1174" y="2480"/>
                  </a:lnTo>
                  <a:cubicBezTo>
                    <a:pt x="1174" y="2092"/>
                    <a:pt x="1270" y="1725"/>
                    <a:pt x="1433" y="1508"/>
                  </a:cubicBezTo>
                  <a:lnTo>
                    <a:pt x="1721" y="1128"/>
                  </a:lnTo>
                  <a:cubicBezTo>
                    <a:pt x="1817" y="998"/>
                    <a:pt x="1875" y="781"/>
                    <a:pt x="1875" y="543"/>
                  </a:cubicBezTo>
                  <a:lnTo>
                    <a:pt x="18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6"/>
            <p:cNvSpPr/>
            <p:nvPr/>
          </p:nvSpPr>
          <p:spPr>
            <a:xfrm>
              <a:off x="7891450" y="3548675"/>
              <a:ext cx="70150" cy="105325"/>
            </a:xfrm>
            <a:custGeom>
              <a:avLst/>
              <a:gdLst/>
              <a:ahLst/>
              <a:cxnLst/>
              <a:rect l="l" t="t" r="r" b="b"/>
              <a:pathLst>
                <a:path w="2806" h="4213" extrusionOk="0">
                  <a:moveTo>
                    <a:pt x="0" y="1"/>
                  </a:moveTo>
                  <a:lnTo>
                    <a:pt x="0" y="4212"/>
                  </a:lnTo>
                  <a:lnTo>
                    <a:pt x="2571" y="4212"/>
                  </a:lnTo>
                  <a:cubicBezTo>
                    <a:pt x="2701" y="4212"/>
                    <a:pt x="2805" y="4104"/>
                    <a:pt x="2805" y="3979"/>
                  </a:cubicBezTo>
                  <a:lnTo>
                    <a:pt x="2805" y="234"/>
                  </a:lnTo>
                  <a:cubicBezTo>
                    <a:pt x="2805" y="105"/>
                    <a:pt x="2701" y="1"/>
                    <a:pt x="2571" y="1"/>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6"/>
            <p:cNvSpPr/>
            <p:nvPr/>
          </p:nvSpPr>
          <p:spPr>
            <a:xfrm>
              <a:off x="7891450" y="3548675"/>
              <a:ext cx="29225" cy="105325"/>
            </a:xfrm>
            <a:custGeom>
              <a:avLst/>
              <a:gdLst/>
              <a:ahLst/>
              <a:cxnLst/>
              <a:rect l="l" t="t" r="r" b="b"/>
              <a:pathLst>
                <a:path w="1169" h="4213" extrusionOk="0">
                  <a:moveTo>
                    <a:pt x="0" y="1"/>
                  </a:moveTo>
                  <a:lnTo>
                    <a:pt x="0" y="4212"/>
                  </a:lnTo>
                  <a:lnTo>
                    <a:pt x="1169" y="4212"/>
                  </a:lnTo>
                  <a:lnTo>
                    <a:pt x="1169" y="1"/>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6"/>
            <p:cNvSpPr/>
            <p:nvPr/>
          </p:nvSpPr>
          <p:spPr>
            <a:xfrm>
              <a:off x="7926500" y="3361900"/>
              <a:ext cx="35100" cy="81925"/>
            </a:xfrm>
            <a:custGeom>
              <a:avLst/>
              <a:gdLst/>
              <a:ahLst/>
              <a:cxnLst/>
              <a:rect l="l" t="t" r="r" b="b"/>
              <a:pathLst>
                <a:path w="1404" h="3277" extrusionOk="0">
                  <a:moveTo>
                    <a:pt x="234" y="0"/>
                  </a:moveTo>
                  <a:cubicBezTo>
                    <a:pt x="105" y="0"/>
                    <a:pt x="1" y="104"/>
                    <a:pt x="1" y="234"/>
                  </a:cubicBezTo>
                  <a:lnTo>
                    <a:pt x="1" y="3277"/>
                  </a:lnTo>
                  <a:lnTo>
                    <a:pt x="1403" y="3277"/>
                  </a:lnTo>
                  <a:lnTo>
                    <a:pt x="1403" y="234"/>
                  </a:lnTo>
                  <a:cubicBezTo>
                    <a:pt x="1403" y="104"/>
                    <a:pt x="1299" y="0"/>
                    <a:pt x="1169" y="0"/>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6"/>
            <p:cNvSpPr/>
            <p:nvPr/>
          </p:nvSpPr>
          <p:spPr>
            <a:xfrm>
              <a:off x="7926500" y="3385275"/>
              <a:ext cx="35100" cy="11800"/>
            </a:xfrm>
            <a:custGeom>
              <a:avLst/>
              <a:gdLst/>
              <a:ahLst/>
              <a:cxnLst/>
              <a:rect l="l" t="t" r="r" b="b"/>
              <a:pathLst>
                <a:path w="1404" h="472" extrusionOk="0">
                  <a:moveTo>
                    <a:pt x="1" y="0"/>
                  </a:moveTo>
                  <a:lnTo>
                    <a:pt x="1" y="472"/>
                  </a:lnTo>
                  <a:lnTo>
                    <a:pt x="1403" y="472"/>
                  </a:lnTo>
                  <a:lnTo>
                    <a:pt x="1403" y="0"/>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6"/>
            <p:cNvSpPr/>
            <p:nvPr/>
          </p:nvSpPr>
          <p:spPr>
            <a:xfrm>
              <a:off x="7926500" y="3361900"/>
              <a:ext cx="11725" cy="81925"/>
            </a:xfrm>
            <a:custGeom>
              <a:avLst/>
              <a:gdLst/>
              <a:ahLst/>
              <a:cxnLst/>
              <a:rect l="l" t="t" r="r" b="b"/>
              <a:pathLst>
                <a:path w="469" h="3277" extrusionOk="0">
                  <a:moveTo>
                    <a:pt x="234" y="0"/>
                  </a:moveTo>
                  <a:cubicBezTo>
                    <a:pt x="105" y="0"/>
                    <a:pt x="1" y="104"/>
                    <a:pt x="1" y="234"/>
                  </a:cubicBezTo>
                  <a:lnTo>
                    <a:pt x="1" y="3277"/>
                  </a:lnTo>
                  <a:lnTo>
                    <a:pt x="468" y="3277"/>
                  </a:lnTo>
                  <a:lnTo>
                    <a:pt x="468" y="0"/>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6"/>
            <p:cNvSpPr/>
            <p:nvPr/>
          </p:nvSpPr>
          <p:spPr>
            <a:xfrm>
              <a:off x="7926500" y="3385275"/>
              <a:ext cx="11725" cy="11800"/>
            </a:xfrm>
            <a:custGeom>
              <a:avLst/>
              <a:gdLst/>
              <a:ahLst/>
              <a:cxnLst/>
              <a:rect l="l" t="t" r="r" b="b"/>
              <a:pathLst>
                <a:path w="469" h="472" extrusionOk="0">
                  <a:moveTo>
                    <a:pt x="1" y="0"/>
                  </a:moveTo>
                  <a:lnTo>
                    <a:pt x="1" y="472"/>
                  </a:lnTo>
                  <a:lnTo>
                    <a:pt x="468" y="472"/>
                  </a:lnTo>
                  <a:lnTo>
                    <a:pt x="468" y="0"/>
                  </a:ln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46"/>
            <p:cNvSpPr/>
            <p:nvPr/>
          </p:nvSpPr>
          <p:spPr>
            <a:xfrm>
              <a:off x="7891450" y="3572050"/>
              <a:ext cx="46775" cy="17550"/>
            </a:xfrm>
            <a:custGeom>
              <a:avLst/>
              <a:gdLst/>
              <a:ahLst/>
              <a:cxnLst/>
              <a:rect l="l" t="t" r="r" b="b"/>
              <a:pathLst>
                <a:path w="1871" h="702" extrusionOk="0">
                  <a:moveTo>
                    <a:pt x="0" y="1"/>
                  </a:moveTo>
                  <a:lnTo>
                    <a:pt x="0" y="702"/>
                  </a:lnTo>
                  <a:lnTo>
                    <a:pt x="1519" y="702"/>
                  </a:lnTo>
                  <a:cubicBezTo>
                    <a:pt x="1711" y="702"/>
                    <a:pt x="1870" y="543"/>
                    <a:pt x="1870" y="351"/>
                  </a:cubicBezTo>
                  <a:cubicBezTo>
                    <a:pt x="1870" y="155"/>
                    <a:pt x="1711" y="1"/>
                    <a:pt x="15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6"/>
            <p:cNvSpPr/>
            <p:nvPr/>
          </p:nvSpPr>
          <p:spPr>
            <a:xfrm>
              <a:off x="7891450" y="3572050"/>
              <a:ext cx="29225" cy="17550"/>
            </a:xfrm>
            <a:custGeom>
              <a:avLst/>
              <a:gdLst/>
              <a:ahLst/>
              <a:cxnLst/>
              <a:rect l="l" t="t" r="r" b="b"/>
              <a:pathLst>
                <a:path w="1169" h="702" extrusionOk="0">
                  <a:moveTo>
                    <a:pt x="0" y="1"/>
                  </a:moveTo>
                  <a:lnTo>
                    <a:pt x="0" y="702"/>
                  </a:lnTo>
                  <a:lnTo>
                    <a:pt x="1169" y="702"/>
                  </a:lnTo>
                  <a:lnTo>
                    <a:pt x="1169" y="1"/>
                  </a:lnTo>
                  <a:close/>
                </a:path>
              </a:pathLst>
            </a:custGeom>
            <a:solidFill>
              <a:srgbClr val="E2D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6"/>
            <p:cNvSpPr/>
            <p:nvPr/>
          </p:nvSpPr>
          <p:spPr>
            <a:xfrm>
              <a:off x="7891450" y="3601175"/>
              <a:ext cx="42900" cy="11800"/>
            </a:xfrm>
            <a:custGeom>
              <a:avLst/>
              <a:gdLst/>
              <a:ahLst/>
              <a:cxnLst/>
              <a:rect l="l" t="t" r="r" b="b"/>
              <a:pathLst>
                <a:path w="1716" h="472" extrusionOk="0">
                  <a:moveTo>
                    <a:pt x="0" y="0"/>
                  </a:moveTo>
                  <a:lnTo>
                    <a:pt x="0" y="472"/>
                  </a:lnTo>
                  <a:lnTo>
                    <a:pt x="1403" y="472"/>
                  </a:lnTo>
                  <a:cubicBezTo>
                    <a:pt x="1716" y="472"/>
                    <a:pt x="1716" y="0"/>
                    <a:pt x="14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6"/>
            <p:cNvSpPr/>
            <p:nvPr/>
          </p:nvSpPr>
          <p:spPr>
            <a:xfrm>
              <a:off x="7891450" y="3601275"/>
              <a:ext cx="29225" cy="11700"/>
            </a:xfrm>
            <a:custGeom>
              <a:avLst/>
              <a:gdLst/>
              <a:ahLst/>
              <a:cxnLst/>
              <a:rect l="l" t="t" r="r" b="b"/>
              <a:pathLst>
                <a:path w="1169" h="468" extrusionOk="0">
                  <a:moveTo>
                    <a:pt x="0" y="0"/>
                  </a:moveTo>
                  <a:lnTo>
                    <a:pt x="0" y="468"/>
                  </a:lnTo>
                  <a:lnTo>
                    <a:pt x="1169" y="468"/>
                  </a:lnTo>
                  <a:lnTo>
                    <a:pt x="1169" y="0"/>
                  </a:lnTo>
                  <a:close/>
                </a:path>
              </a:pathLst>
            </a:custGeom>
            <a:solidFill>
              <a:srgbClr val="E2D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6"/>
            <p:cNvSpPr/>
            <p:nvPr/>
          </p:nvSpPr>
          <p:spPr>
            <a:xfrm>
              <a:off x="7982950" y="3636325"/>
              <a:ext cx="74125" cy="93650"/>
            </a:xfrm>
            <a:custGeom>
              <a:avLst/>
              <a:gdLst/>
              <a:ahLst/>
              <a:cxnLst/>
              <a:rect l="l" t="t" r="r" b="b"/>
              <a:pathLst>
                <a:path w="2965" h="3746" extrusionOk="0">
                  <a:moveTo>
                    <a:pt x="1249" y="1"/>
                  </a:moveTo>
                  <a:lnTo>
                    <a:pt x="1249" y="3040"/>
                  </a:lnTo>
                  <a:cubicBezTo>
                    <a:pt x="1249" y="3169"/>
                    <a:pt x="1144" y="3273"/>
                    <a:pt x="1015" y="3273"/>
                  </a:cubicBezTo>
                  <a:lnTo>
                    <a:pt x="314" y="3273"/>
                  </a:lnTo>
                  <a:cubicBezTo>
                    <a:pt x="1" y="3273"/>
                    <a:pt x="1" y="3745"/>
                    <a:pt x="314" y="3745"/>
                  </a:cubicBezTo>
                  <a:lnTo>
                    <a:pt x="2651" y="3745"/>
                  </a:lnTo>
                  <a:cubicBezTo>
                    <a:pt x="2964" y="3745"/>
                    <a:pt x="2964" y="3273"/>
                    <a:pt x="2651" y="3273"/>
                  </a:cubicBezTo>
                  <a:lnTo>
                    <a:pt x="1950" y="3273"/>
                  </a:lnTo>
                  <a:cubicBezTo>
                    <a:pt x="1821" y="3273"/>
                    <a:pt x="1716" y="3169"/>
                    <a:pt x="1716" y="3040"/>
                  </a:cubicBezTo>
                  <a:lnTo>
                    <a:pt x="1716" y="1"/>
                  </a:ln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6"/>
            <p:cNvSpPr/>
            <p:nvPr/>
          </p:nvSpPr>
          <p:spPr>
            <a:xfrm>
              <a:off x="7984950" y="3542825"/>
              <a:ext cx="70125" cy="99375"/>
            </a:xfrm>
            <a:custGeom>
              <a:avLst/>
              <a:gdLst/>
              <a:ahLst/>
              <a:cxnLst/>
              <a:rect l="l" t="t" r="r" b="b"/>
              <a:pathLst>
                <a:path w="2805" h="3975" extrusionOk="0">
                  <a:moveTo>
                    <a:pt x="234" y="1"/>
                  </a:moveTo>
                  <a:cubicBezTo>
                    <a:pt x="104" y="1"/>
                    <a:pt x="0" y="105"/>
                    <a:pt x="0" y="235"/>
                  </a:cubicBezTo>
                  <a:lnTo>
                    <a:pt x="0" y="2572"/>
                  </a:lnTo>
                  <a:cubicBezTo>
                    <a:pt x="0" y="3349"/>
                    <a:pt x="626" y="3975"/>
                    <a:pt x="1403" y="3975"/>
                  </a:cubicBezTo>
                  <a:cubicBezTo>
                    <a:pt x="2179" y="3975"/>
                    <a:pt x="2805" y="3349"/>
                    <a:pt x="2805" y="2572"/>
                  </a:cubicBezTo>
                  <a:lnTo>
                    <a:pt x="2805" y="235"/>
                  </a:lnTo>
                  <a:cubicBezTo>
                    <a:pt x="2805" y="105"/>
                    <a:pt x="2701" y="1"/>
                    <a:pt x="2571" y="1"/>
                  </a:cubicBez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6"/>
            <p:cNvSpPr/>
            <p:nvPr/>
          </p:nvSpPr>
          <p:spPr>
            <a:xfrm>
              <a:off x="7984950" y="3542825"/>
              <a:ext cx="46750" cy="99425"/>
            </a:xfrm>
            <a:custGeom>
              <a:avLst/>
              <a:gdLst/>
              <a:ahLst/>
              <a:cxnLst/>
              <a:rect l="l" t="t" r="r" b="b"/>
              <a:pathLst>
                <a:path w="1870" h="3977" extrusionOk="0">
                  <a:moveTo>
                    <a:pt x="234" y="1"/>
                  </a:moveTo>
                  <a:cubicBezTo>
                    <a:pt x="104" y="1"/>
                    <a:pt x="0" y="105"/>
                    <a:pt x="0" y="235"/>
                  </a:cubicBezTo>
                  <a:lnTo>
                    <a:pt x="0" y="2572"/>
                  </a:lnTo>
                  <a:cubicBezTo>
                    <a:pt x="0" y="3374"/>
                    <a:pt x="656" y="3976"/>
                    <a:pt x="1401" y="3976"/>
                  </a:cubicBezTo>
                  <a:cubicBezTo>
                    <a:pt x="1555" y="3976"/>
                    <a:pt x="1713" y="3950"/>
                    <a:pt x="1870" y="3895"/>
                  </a:cubicBezTo>
                  <a:cubicBezTo>
                    <a:pt x="1311" y="3695"/>
                    <a:pt x="935" y="3165"/>
                    <a:pt x="935" y="2572"/>
                  </a:cubicBezTo>
                  <a:lnTo>
                    <a:pt x="935" y="1"/>
                  </a:ln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6"/>
            <p:cNvSpPr/>
            <p:nvPr/>
          </p:nvSpPr>
          <p:spPr>
            <a:xfrm>
              <a:off x="7996625" y="3577800"/>
              <a:ext cx="46775" cy="52725"/>
            </a:xfrm>
            <a:custGeom>
              <a:avLst/>
              <a:gdLst/>
              <a:ahLst/>
              <a:cxnLst/>
              <a:rect l="l" t="t" r="r" b="b"/>
              <a:pathLst>
                <a:path w="1871" h="2109" extrusionOk="0">
                  <a:moveTo>
                    <a:pt x="1" y="0"/>
                  </a:moveTo>
                  <a:lnTo>
                    <a:pt x="1" y="1169"/>
                  </a:lnTo>
                  <a:cubicBezTo>
                    <a:pt x="1" y="1687"/>
                    <a:pt x="418" y="2108"/>
                    <a:pt x="936" y="2108"/>
                  </a:cubicBezTo>
                  <a:cubicBezTo>
                    <a:pt x="1453" y="2104"/>
                    <a:pt x="1871" y="1687"/>
                    <a:pt x="1871" y="1169"/>
                  </a:cubicBezTo>
                  <a:lnTo>
                    <a:pt x="18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6"/>
            <p:cNvSpPr/>
            <p:nvPr/>
          </p:nvSpPr>
          <p:spPr>
            <a:xfrm>
              <a:off x="7996625" y="3577900"/>
              <a:ext cx="20475" cy="52400"/>
            </a:xfrm>
            <a:custGeom>
              <a:avLst/>
              <a:gdLst/>
              <a:ahLst/>
              <a:cxnLst/>
              <a:rect l="l" t="t" r="r" b="b"/>
              <a:pathLst>
                <a:path w="819" h="2096" extrusionOk="0">
                  <a:moveTo>
                    <a:pt x="1" y="0"/>
                  </a:moveTo>
                  <a:lnTo>
                    <a:pt x="1" y="1169"/>
                  </a:lnTo>
                  <a:cubicBezTo>
                    <a:pt x="1" y="1641"/>
                    <a:pt x="351" y="2037"/>
                    <a:pt x="819" y="2096"/>
                  </a:cubicBezTo>
                  <a:cubicBezTo>
                    <a:pt x="593" y="1841"/>
                    <a:pt x="468" y="1511"/>
                    <a:pt x="468" y="1169"/>
                  </a:cubicBezTo>
                  <a:lnTo>
                    <a:pt x="4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0" name="Google Shape;3300;p46"/>
          <p:cNvGrpSpPr/>
          <p:nvPr/>
        </p:nvGrpSpPr>
        <p:grpSpPr>
          <a:xfrm>
            <a:off x="4406480" y="1363660"/>
            <a:ext cx="331795" cy="578528"/>
            <a:chOff x="5398975" y="3361900"/>
            <a:chExt cx="211025" cy="367950"/>
          </a:xfrm>
        </p:grpSpPr>
        <p:sp>
          <p:nvSpPr>
            <p:cNvPr id="3301" name="Google Shape;3301;p46"/>
            <p:cNvSpPr/>
            <p:nvPr/>
          </p:nvSpPr>
          <p:spPr>
            <a:xfrm>
              <a:off x="5398975" y="3430125"/>
              <a:ext cx="90200" cy="77250"/>
            </a:xfrm>
            <a:custGeom>
              <a:avLst/>
              <a:gdLst/>
              <a:ahLst/>
              <a:cxnLst/>
              <a:rect l="l" t="t" r="r" b="b"/>
              <a:pathLst>
                <a:path w="3608" h="3090" extrusionOk="0">
                  <a:moveTo>
                    <a:pt x="2063" y="715"/>
                  </a:moveTo>
                  <a:cubicBezTo>
                    <a:pt x="2522" y="715"/>
                    <a:pt x="2893" y="1086"/>
                    <a:pt x="2893" y="1545"/>
                  </a:cubicBezTo>
                  <a:cubicBezTo>
                    <a:pt x="2893" y="2046"/>
                    <a:pt x="2484" y="2378"/>
                    <a:pt x="2057" y="2378"/>
                  </a:cubicBezTo>
                  <a:cubicBezTo>
                    <a:pt x="1854" y="2378"/>
                    <a:pt x="1647" y="2302"/>
                    <a:pt x="1478" y="2134"/>
                  </a:cubicBezTo>
                  <a:cubicBezTo>
                    <a:pt x="953" y="1608"/>
                    <a:pt x="1324" y="715"/>
                    <a:pt x="2063" y="715"/>
                  </a:cubicBezTo>
                  <a:close/>
                  <a:moveTo>
                    <a:pt x="2054" y="1"/>
                  </a:moveTo>
                  <a:cubicBezTo>
                    <a:pt x="1675" y="1"/>
                    <a:pt x="1288" y="141"/>
                    <a:pt x="973" y="456"/>
                  </a:cubicBezTo>
                  <a:cubicBezTo>
                    <a:pt x="1" y="1424"/>
                    <a:pt x="690" y="3090"/>
                    <a:pt x="2063" y="3090"/>
                  </a:cubicBezTo>
                  <a:cubicBezTo>
                    <a:pt x="2914" y="3086"/>
                    <a:pt x="3603" y="2397"/>
                    <a:pt x="3607" y="1545"/>
                  </a:cubicBezTo>
                  <a:cubicBezTo>
                    <a:pt x="3607" y="616"/>
                    <a:pt x="2847" y="1"/>
                    <a:pt x="2054" y="1"/>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6"/>
            <p:cNvSpPr/>
            <p:nvPr/>
          </p:nvSpPr>
          <p:spPr>
            <a:xfrm>
              <a:off x="5417250" y="3434425"/>
              <a:ext cx="79025" cy="72875"/>
            </a:xfrm>
            <a:custGeom>
              <a:avLst/>
              <a:gdLst/>
              <a:ahLst/>
              <a:cxnLst/>
              <a:rect l="l" t="t" r="r" b="b"/>
              <a:pathLst>
                <a:path w="3161" h="2915" extrusionOk="0">
                  <a:moveTo>
                    <a:pt x="2046" y="0"/>
                  </a:moveTo>
                  <a:lnTo>
                    <a:pt x="2046" y="4"/>
                  </a:lnTo>
                  <a:lnTo>
                    <a:pt x="2046" y="580"/>
                  </a:lnTo>
                  <a:cubicBezTo>
                    <a:pt x="2046" y="676"/>
                    <a:pt x="2025" y="772"/>
                    <a:pt x="1987" y="860"/>
                  </a:cubicBezTo>
                  <a:cubicBezTo>
                    <a:pt x="2300" y="1256"/>
                    <a:pt x="2192" y="1837"/>
                    <a:pt x="1758" y="2091"/>
                  </a:cubicBezTo>
                  <a:cubicBezTo>
                    <a:pt x="1624" y="2169"/>
                    <a:pt x="1479" y="2206"/>
                    <a:pt x="1336" y="2206"/>
                  </a:cubicBezTo>
                  <a:cubicBezTo>
                    <a:pt x="1012" y="2206"/>
                    <a:pt x="701" y="2019"/>
                    <a:pt x="568" y="1695"/>
                  </a:cubicBezTo>
                  <a:cubicBezTo>
                    <a:pt x="359" y="1820"/>
                    <a:pt x="167" y="1970"/>
                    <a:pt x="0" y="2146"/>
                  </a:cubicBezTo>
                  <a:cubicBezTo>
                    <a:pt x="291" y="2649"/>
                    <a:pt x="810" y="2915"/>
                    <a:pt x="1334" y="2915"/>
                  </a:cubicBezTo>
                  <a:cubicBezTo>
                    <a:pt x="1735" y="2915"/>
                    <a:pt x="2139" y="2760"/>
                    <a:pt x="2446" y="2438"/>
                  </a:cubicBezTo>
                  <a:cubicBezTo>
                    <a:pt x="3160" y="1691"/>
                    <a:pt x="2956" y="476"/>
                    <a:pt x="2046" y="0"/>
                  </a:cubicBez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6"/>
            <p:cNvSpPr/>
            <p:nvPr/>
          </p:nvSpPr>
          <p:spPr>
            <a:xfrm>
              <a:off x="5487050" y="3361900"/>
              <a:ext cx="45750" cy="23800"/>
            </a:xfrm>
            <a:custGeom>
              <a:avLst/>
              <a:gdLst/>
              <a:ahLst/>
              <a:cxnLst/>
              <a:rect l="l" t="t" r="r" b="b"/>
              <a:pathLst>
                <a:path w="1830" h="952" extrusionOk="0">
                  <a:moveTo>
                    <a:pt x="268" y="0"/>
                  </a:moveTo>
                  <a:cubicBezTo>
                    <a:pt x="113" y="0"/>
                    <a:pt x="1" y="146"/>
                    <a:pt x="38" y="296"/>
                  </a:cubicBezTo>
                  <a:lnTo>
                    <a:pt x="201" y="952"/>
                  </a:lnTo>
                  <a:lnTo>
                    <a:pt x="1629" y="952"/>
                  </a:lnTo>
                  <a:lnTo>
                    <a:pt x="1791" y="296"/>
                  </a:lnTo>
                  <a:cubicBezTo>
                    <a:pt x="1829" y="146"/>
                    <a:pt x="1716" y="0"/>
                    <a:pt x="15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6"/>
            <p:cNvSpPr/>
            <p:nvPr/>
          </p:nvSpPr>
          <p:spPr>
            <a:xfrm>
              <a:off x="5409725" y="3409375"/>
              <a:ext cx="200275" cy="320475"/>
            </a:xfrm>
            <a:custGeom>
              <a:avLst/>
              <a:gdLst/>
              <a:ahLst/>
              <a:cxnLst/>
              <a:rect l="l" t="t" r="r" b="b"/>
              <a:pathLst>
                <a:path w="8011" h="12819" extrusionOk="0">
                  <a:moveTo>
                    <a:pt x="2818" y="0"/>
                  </a:moveTo>
                  <a:lnTo>
                    <a:pt x="2818" y="1582"/>
                  </a:lnTo>
                  <a:cubicBezTo>
                    <a:pt x="2818" y="2062"/>
                    <a:pt x="2530" y="2496"/>
                    <a:pt x="2088" y="2680"/>
                  </a:cubicBezTo>
                  <a:lnTo>
                    <a:pt x="1357" y="2985"/>
                  </a:lnTo>
                  <a:cubicBezTo>
                    <a:pt x="527" y="3331"/>
                    <a:pt x="1" y="4162"/>
                    <a:pt x="47" y="5063"/>
                  </a:cubicBezTo>
                  <a:lnTo>
                    <a:pt x="397" y="11917"/>
                  </a:lnTo>
                  <a:cubicBezTo>
                    <a:pt x="422" y="12422"/>
                    <a:pt x="840" y="12819"/>
                    <a:pt x="1345" y="12819"/>
                  </a:cubicBezTo>
                  <a:lnTo>
                    <a:pt x="6667" y="12819"/>
                  </a:lnTo>
                  <a:cubicBezTo>
                    <a:pt x="7172" y="12819"/>
                    <a:pt x="7585" y="12422"/>
                    <a:pt x="7614" y="11917"/>
                  </a:cubicBezTo>
                  <a:lnTo>
                    <a:pt x="7965" y="5063"/>
                  </a:lnTo>
                  <a:cubicBezTo>
                    <a:pt x="8011" y="4162"/>
                    <a:pt x="7485" y="3331"/>
                    <a:pt x="6654" y="2985"/>
                  </a:cubicBezTo>
                  <a:lnTo>
                    <a:pt x="5924" y="2680"/>
                  </a:lnTo>
                  <a:cubicBezTo>
                    <a:pt x="5481" y="2496"/>
                    <a:pt x="5193" y="2062"/>
                    <a:pt x="5193" y="1582"/>
                  </a:cubicBezTo>
                  <a:lnTo>
                    <a:pt x="5193" y="0"/>
                  </a:ln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6"/>
            <p:cNvSpPr/>
            <p:nvPr/>
          </p:nvSpPr>
          <p:spPr>
            <a:xfrm>
              <a:off x="5409725" y="3409375"/>
              <a:ext cx="129850" cy="320475"/>
            </a:xfrm>
            <a:custGeom>
              <a:avLst/>
              <a:gdLst/>
              <a:ahLst/>
              <a:cxnLst/>
              <a:rect l="l" t="t" r="r" b="b"/>
              <a:pathLst>
                <a:path w="5194" h="12819" extrusionOk="0">
                  <a:moveTo>
                    <a:pt x="2822" y="0"/>
                  </a:moveTo>
                  <a:lnTo>
                    <a:pt x="2822" y="1582"/>
                  </a:lnTo>
                  <a:cubicBezTo>
                    <a:pt x="2822" y="2062"/>
                    <a:pt x="2530" y="2496"/>
                    <a:pt x="2092" y="2680"/>
                  </a:cubicBezTo>
                  <a:lnTo>
                    <a:pt x="1362" y="2985"/>
                  </a:lnTo>
                  <a:cubicBezTo>
                    <a:pt x="527" y="3331"/>
                    <a:pt x="1" y="4162"/>
                    <a:pt x="47" y="5063"/>
                  </a:cubicBezTo>
                  <a:lnTo>
                    <a:pt x="401" y="11917"/>
                  </a:lnTo>
                  <a:cubicBezTo>
                    <a:pt x="427" y="12422"/>
                    <a:pt x="844" y="12819"/>
                    <a:pt x="1349" y="12819"/>
                  </a:cubicBezTo>
                  <a:lnTo>
                    <a:pt x="2301" y="12819"/>
                  </a:lnTo>
                  <a:lnTo>
                    <a:pt x="2109" y="5063"/>
                  </a:lnTo>
                  <a:cubicBezTo>
                    <a:pt x="2088" y="4162"/>
                    <a:pt x="2338" y="3331"/>
                    <a:pt x="2739" y="2985"/>
                  </a:cubicBezTo>
                  <a:lnTo>
                    <a:pt x="3085" y="2680"/>
                  </a:lnTo>
                  <a:cubicBezTo>
                    <a:pt x="3298" y="2496"/>
                    <a:pt x="3436" y="2062"/>
                    <a:pt x="3436" y="1582"/>
                  </a:cubicBezTo>
                  <a:lnTo>
                    <a:pt x="3436" y="952"/>
                  </a:lnTo>
                  <a:cubicBezTo>
                    <a:pt x="3436" y="689"/>
                    <a:pt x="3649" y="476"/>
                    <a:pt x="3912" y="476"/>
                  </a:cubicBezTo>
                  <a:lnTo>
                    <a:pt x="5193" y="476"/>
                  </a:lnTo>
                  <a:lnTo>
                    <a:pt x="5193" y="0"/>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6"/>
            <p:cNvSpPr/>
            <p:nvPr/>
          </p:nvSpPr>
          <p:spPr>
            <a:xfrm>
              <a:off x="5474325" y="3385675"/>
              <a:ext cx="71200" cy="23725"/>
            </a:xfrm>
            <a:custGeom>
              <a:avLst/>
              <a:gdLst/>
              <a:ahLst/>
              <a:cxnLst/>
              <a:rect l="l" t="t" r="r" b="b"/>
              <a:pathLst>
                <a:path w="2848" h="949" extrusionOk="0">
                  <a:moveTo>
                    <a:pt x="238" y="1"/>
                  </a:moveTo>
                  <a:cubicBezTo>
                    <a:pt x="105" y="1"/>
                    <a:pt x="1" y="105"/>
                    <a:pt x="1" y="239"/>
                  </a:cubicBezTo>
                  <a:lnTo>
                    <a:pt x="1" y="710"/>
                  </a:lnTo>
                  <a:cubicBezTo>
                    <a:pt x="1" y="844"/>
                    <a:pt x="105" y="948"/>
                    <a:pt x="238" y="948"/>
                  </a:cubicBezTo>
                  <a:lnTo>
                    <a:pt x="2609" y="948"/>
                  </a:lnTo>
                  <a:cubicBezTo>
                    <a:pt x="2743" y="948"/>
                    <a:pt x="2847" y="844"/>
                    <a:pt x="2847" y="710"/>
                  </a:cubicBezTo>
                  <a:lnTo>
                    <a:pt x="2847" y="239"/>
                  </a:lnTo>
                  <a:cubicBezTo>
                    <a:pt x="2847" y="105"/>
                    <a:pt x="2743" y="1"/>
                    <a:pt x="2609" y="1"/>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6"/>
            <p:cNvSpPr/>
            <p:nvPr/>
          </p:nvSpPr>
          <p:spPr>
            <a:xfrm>
              <a:off x="5444575" y="3539925"/>
              <a:ext cx="130675" cy="118775"/>
            </a:xfrm>
            <a:custGeom>
              <a:avLst/>
              <a:gdLst/>
              <a:ahLst/>
              <a:cxnLst/>
              <a:rect l="l" t="t" r="r" b="b"/>
              <a:pathLst>
                <a:path w="5227" h="4751" extrusionOk="0">
                  <a:moveTo>
                    <a:pt x="715" y="0"/>
                  </a:moveTo>
                  <a:cubicBezTo>
                    <a:pt x="322" y="0"/>
                    <a:pt x="1" y="321"/>
                    <a:pt x="1" y="714"/>
                  </a:cubicBezTo>
                  <a:lnTo>
                    <a:pt x="1" y="4041"/>
                  </a:lnTo>
                  <a:cubicBezTo>
                    <a:pt x="1" y="4433"/>
                    <a:pt x="322" y="4750"/>
                    <a:pt x="715" y="4750"/>
                  </a:cubicBezTo>
                  <a:lnTo>
                    <a:pt x="4513" y="4750"/>
                  </a:lnTo>
                  <a:cubicBezTo>
                    <a:pt x="4905" y="4750"/>
                    <a:pt x="5223" y="4433"/>
                    <a:pt x="5223" y="4041"/>
                  </a:cubicBezTo>
                  <a:lnTo>
                    <a:pt x="5223" y="714"/>
                  </a:lnTo>
                  <a:cubicBezTo>
                    <a:pt x="5227" y="321"/>
                    <a:pt x="4905" y="0"/>
                    <a:pt x="4513" y="0"/>
                  </a:cubicBezTo>
                  <a:close/>
                </a:path>
              </a:pathLst>
            </a:custGeom>
            <a:solidFill>
              <a:srgbClr val="F8D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6"/>
            <p:cNvSpPr/>
            <p:nvPr/>
          </p:nvSpPr>
          <p:spPr>
            <a:xfrm>
              <a:off x="5495425" y="3558600"/>
              <a:ext cx="20350" cy="26200"/>
            </a:xfrm>
            <a:custGeom>
              <a:avLst/>
              <a:gdLst/>
              <a:ahLst/>
              <a:cxnLst/>
              <a:rect l="l" t="t" r="r" b="b"/>
              <a:pathLst>
                <a:path w="814" h="1048" extrusionOk="0">
                  <a:moveTo>
                    <a:pt x="343" y="1"/>
                  </a:moveTo>
                  <a:cubicBezTo>
                    <a:pt x="163" y="1"/>
                    <a:pt x="1" y="230"/>
                    <a:pt x="167" y="405"/>
                  </a:cubicBezTo>
                  <a:cubicBezTo>
                    <a:pt x="267" y="518"/>
                    <a:pt x="325" y="664"/>
                    <a:pt x="338" y="814"/>
                  </a:cubicBezTo>
                  <a:cubicBezTo>
                    <a:pt x="338" y="944"/>
                    <a:pt x="446" y="1048"/>
                    <a:pt x="576" y="1048"/>
                  </a:cubicBezTo>
                  <a:cubicBezTo>
                    <a:pt x="705" y="1048"/>
                    <a:pt x="814" y="944"/>
                    <a:pt x="814" y="810"/>
                  </a:cubicBezTo>
                  <a:cubicBezTo>
                    <a:pt x="801" y="543"/>
                    <a:pt x="697" y="288"/>
                    <a:pt x="517" y="88"/>
                  </a:cubicBezTo>
                  <a:cubicBezTo>
                    <a:pt x="465" y="26"/>
                    <a:pt x="403" y="1"/>
                    <a:pt x="343" y="1"/>
                  </a:cubicBezTo>
                  <a:close/>
                </a:path>
              </a:pathLst>
            </a:custGeom>
            <a:solidFill>
              <a:srgbClr val="9D8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6"/>
            <p:cNvSpPr/>
            <p:nvPr/>
          </p:nvSpPr>
          <p:spPr>
            <a:xfrm>
              <a:off x="5474325" y="3575600"/>
              <a:ext cx="71200" cy="57725"/>
            </a:xfrm>
            <a:custGeom>
              <a:avLst/>
              <a:gdLst/>
              <a:ahLst/>
              <a:cxnLst/>
              <a:rect l="l" t="t" r="r" b="b"/>
              <a:pathLst>
                <a:path w="2848" h="2309" extrusionOk="0">
                  <a:moveTo>
                    <a:pt x="748" y="1"/>
                  </a:moveTo>
                  <a:cubicBezTo>
                    <a:pt x="447" y="1"/>
                    <a:pt x="1" y="180"/>
                    <a:pt x="1" y="668"/>
                  </a:cubicBezTo>
                  <a:cubicBezTo>
                    <a:pt x="1" y="1153"/>
                    <a:pt x="447" y="2309"/>
                    <a:pt x="973" y="2309"/>
                  </a:cubicBezTo>
                  <a:cubicBezTo>
                    <a:pt x="1199" y="2309"/>
                    <a:pt x="1274" y="2250"/>
                    <a:pt x="1424" y="2250"/>
                  </a:cubicBezTo>
                  <a:cubicBezTo>
                    <a:pt x="1574" y="2250"/>
                    <a:pt x="1649" y="2309"/>
                    <a:pt x="1875" y="2309"/>
                  </a:cubicBezTo>
                  <a:cubicBezTo>
                    <a:pt x="2396" y="2309"/>
                    <a:pt x="2847" y="1157"/>
                    <a:pt x="2847" y="668"/>
                  </a:cubicBezTo>
                  <a:cubicBezTo>
                    <a:pt x="2847" y="176"/>
                    <a:pt x="2396" y="1"/>
                    <a:pt x="2100" y="1"/>
                  </a:cubicBezTo>
                  <a:cubicBezTo>
                    <a:pt x="1800" y="1"/>
                    <a:pt x="1724" y="126"/>
                    <a:pt x="1424" y="126"/>
                  </a:cubicBezTo>
                  <a:cubicBezTo>
                    <a:pt x="1123" y="126"/>
                    <a:pt x="1048"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6"/>
            <p:cNvSpPr/>
            <p:nvPr/>
          </p:nvSpPr>
          <p:spPr>
            <a:xfrm>
              <a:off x="5492075" y="3385675"/>
              <a:ext cx="53450" cy="11925"/>
            </a:xfrm>
            <a:custGeom>
              <a:avLst/>
              <a:gdLst/>
              <a:ahLst/>
              <a:cxnLst/>
              <a:rect l="l" t="t" r="r" b="b"/>
              <a:pathLst>
                <a:path w="2138" h="477" extrusionOk="0">
                  <a:moveTo>
                    <a:pt x="0" y="1"/>
                  </a:moveTo>
                  <a:cubicBezTo>
                    <a:pt x="0" y="264"/>
                    <a:pt x="213" y="477"/>
                    <a:pt x="476" y="477"/>
                  </a:cubicBezTo>
                  <a:lnTo>
                    <a:pt x="2137" y="477"/>
                  </a:lnTo>
                  <a:lnTo>
                    <a:pt x="2137" y="239"/>
                  </a:lnTo>
                  <a:cubicBezTo>
                    <a:pt x="2137" y="105"/>
                    <a:pt x="2033" y="1"/>
                    <a:pt x="1899"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6"/>
            <p:cNvSpPr/>
            <p:nvPr/>
          </p:nvSpPr>
          <p:spPr>
            <a:xfrm>
              <a:off x="5487050" y="3361900"/>
              <a:ext cx="43650" cy="23800"/>
            </a:xfrm>
            <a:custGeom>
              <a:avLst/>
              <a:gdLst/>
              <a:ahLst/>
              <a:cxnLst/>
              <a:rect l="l" t="t" r="r" b="b"/>
              <a:pathLst>
                <a:path w="1746" h="952" extrusionOk="0">
                  <a:moveTo>
                    <a:pt x="268" y="0"/>
                  </a:moveTo>
                  <a:cubicBezTo>
                    <a:pt x="113" y="0"/>
                    <a:pt x="1" y="146"/>
                    <a:pt x="38" y="296"/>
                  </a:cubicBezTo>
                  <a:lnTo>
                    <a:pt x="201" y="952"/>
                  </a:lnTo>
                  <a:lnTo>
                    <a:pt x="1629" y="952"/>
                  </a:lnTo>
                  <a:lnTo>
                    <a:pt x="1746" y="476"/>
                  </a:lnTo>
                  <a:lnTo>
                    <a:pt x="915" y="476"/>
                  </a:lnTo>
                  <a:cubicBezTo>
                    <a:pt x="652" y="476"/>
                    <a:pt x="439" y="263"/>
                    <a:pt x="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6"/>
            <p:cNvSpPr/>
            <p:nvPr/>
          </p:nvSpPr>
          <p:spPr>
            <a:xfrm>
              <a:off x="5444575" y="3539925"/>
              <a:ext cx="20900" cy="118775"/>
            </a:xfrm>
            <a:custGeom>
              <a:avLst/>
              <a:gdLst/>
              <a:ahLst/>
              <a:cxnLst/>
              <a:rect l="l" t="t" r="r" b="b"/>
              <a:pathLst>
                <a:path w="836" h="4751" extrusionOk="0">
                  <a:moveTo>
                    <a:pt x="715" y="0"/>
                  </a:moveTo>
                  <a:cubicBezTo>
                    <a:pt x="322" y="0"/>
                    <a:pt x="1" y="321"/>
                    <a:pt x="1" y="714"/>
                  </a:cubicBezTo>
                  <a:lnTo>
                    <a:pt x="1" y="4041"/>
                  </a:lnTo>
                  <a:cubicBezTo>
                    <a:pt x="1" y="4433"/>
                    <a:pt x="322" y="4750"/>
                    <a:pt x="715" y="4750"/>
                  </a:cubicBezTo>
                  <a:lnTo>
                    <a:pt x="836" y="4750"/>
                  </a:lnTo>
                  <a:lnTo>
                    <a:pt x="719" y="0"/>
                  </a:ln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6"/>
            <p:cNvSpPr/>
            <p:nvPr/>
          </p:nvSpPr>
          <p:spPr>
            <a:xfrm>
              <a:off x="5474325" y="3575600"/>
              <a:ext cx="33000" cy="57850"/>
            </a:xfrm>
            <a:custGeom>
              <a:avLst/>
              <a:gdLst/>
              <a:ahLst/>
              <a:cxnLst/>
              <a:rect l="l" t="t" r="r" b="b"/>
              <a:pathLst>
                <a:path w="1320" h="2314" extrusionOk="0">
                  <a:moveTo>
                    <a:pt x="748" y="1"/>
                  </a:moveTo>
                  <a:cubicBezTo>
                    <a:pt x="447" y="1"/>
                    <a:pt x="1" y="184"/>
                    <a:pt x="1" y="673"/>
                  </a:cubicBezTo>
                  <a:cubicBezTo>
                    <a:pt x="1" y="1157"/>
                    <a:pt x="447" y="2313"/>
                    <a:pt x="973" y="2313"/>
                  </a:cubicBezTo>
                  <a:cubicBezTo>
                    <a:pt x="1090" y="2309"/>
                    <a:pt x="1207" y="2292"/>
                    <a:pt x="1320" y="2263"/>
                  </a:cubicBezTo>
                  <a:cubicBezTo>
                    <a:pt x="927" y="1912"/>
                    <a:pt x="560" y="1153"/>
                    <a:pt x="497" y="748"/>
                  </a:cubicBezTo>
                  <a:cubicBezTo>
                    <a:pt x="439" y="380"/>
                    <a:pt x="610" y="134"/>
                    <a:pt x="8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3317"/>
        <p:cNvGrpSpPr/>
        <p:nvPr/>
      </p:nvGrpSpPr>
      <p:grpSpPr>
        <a:xfrm>
          <a:off x="0" y="0"/>
          <a:ext cx="0" cy="0"/>
          <a:chOff x="0" y="0"/>
          <a:chExt cx="0" cy="0"/>
        </a:xfrm>
      </p:grpSpPr>
      <p:sp>
        <p:nvSpPr>
          <p:cNvPr id="3318" name="Google Shape;3318;p47"/>
          <p:cNvSpPr/>
          <p:nvPr/>
        </p:nvSpPr>
        <p:spPr>
          <a:xfrm rot="5895973">
            <a:off x="502904" y="1761516"/>
            <a:ext cx="3364340" cy="2229129"/>
          </a:xfrm>
          <a:custGeom>
            <a:avLst/>
            <a:gdLst/>
            <a:ahLst/>
            <a:cxnLst/>
            <a:rect l="l" t="t" r="r" b="b"/>
            <a:pathLst>
              <a:path w="29983" h="19866" extrusionOk="0">
                <a:moveTo>
                  <a:pt x="6851" y="2660"/>
                </a:moveTo>
                <a:cubicBezTo>
                  <a:pt x="6683" y="2718"/>
                  <a:pt x="6515" y="2775"/>
                  <a:pt x="6346" y="2836"/>
                </a:cubicBezTo>
                <a:cubicBezTo>
                  <a:pt x="4879" y="3384"/>
                  <a:pt x="3478" y="4202"/>
                  <a:pt x="2361" y="5347"/>
                </a:cubicBezTo>
                <a:cubicBezTo>
                  <a:pt x="1160" y="6575"/>
                  <a:pt x="765" y="8084"/>
                  <a:pt x="523" y="9801"/>
                </a:cubicBezTo>
                <a:cubicBezTo>
                  <a:pt x="260" y="11692"/>
                  <a:pt x="1" y="13847"/>
                  <a:pt x="961" y="15581"/>
                </a:cubicBezTo>
                <a:cubicBezTo>
                  <a:pt x="1974" y="17415"/>
                  <a:pt x="4075" y="18236"/>
                  <a:pt x="6051" y="18721"/>
                </a:cubicBezTo>
                <a:cubicBezTo>
                  <a:pt x="10676" y="19855"/>
                  <a:pt x="15550" y="19866"/>
                  <a:pt x="20182" y="18755"/>
                </a:cubicBezTo>
                <a:cubicBezTo>
                  <a:pt x="21812" y="18365"/>
                  <a:pt x="23441" y="17823"/>
                  <a:pt x="24815" y="16826"/>
                </a:cubicBezTo>
                <a:cubicBezTo>
                  <a:pt x="28898" y="13856"/>
                  <a:pt x="29982" y="7097"/>
                  <a:pt x="27013" y="2906"/>
                </a:cubicBezTo>
                <a:cubicBezTo>
                  <a:pt x="26171" y="1717"/>
                  <a:pt x="25269" y="1038"/>
                  <a:pt x="23883" y="664"/>
                </a:cubicBezTo>
                <a:cubicBezTo>
                  <a:pt x="21411" y="0"/>
                  <a:pt x="18611" y="580"/>
                  <a:pt x="16113" y="859"/>
                </a:cubicBezTo>
                <a:cubicBezTo>
                  <a:pt x="13049" y="1206"/>
                  <a:pt x="9747" y="1529"/>
                  <a:pt x="6851" y="26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7"/>
          <p:cNvSpPr/>
          <p:nvPr/>
        </p:nvSpPr>
        <p:spPr>
          <a:xfrm rot="5783067">
            <a:off x="5340819" y="1761500"/>
            <a:ext cx="3364345" cy="2229132"/>
          </a:xfrm>
          <a:custGeom>
            <a:avLst/>
            <a:gdLst/>
            <a:ahLst/>
            <a:cxnLst/>
            <a:rect l="l" t="t" r="r" b="b"/>
            <a:pathLst>
              <a:path w="29983" h="19866" extrusionOk="0">
                <a:moveTo>
                  <a:pt x="6851" y="2660"/>
                </a:moveTo>
                <a:cubicBezTo>
                  <a:pt x="6683" y="2718"/>
                  <a:pt x="6515" y="2775"/>
                  <a:pt x="6346" y="2836"/>
                </a:cubicBezTo>
                <a:cubicBezTo>
                  <a:pt x="4879" y="3384"/>
                  <a:pt x="3478" y="4202"/>
                  <a:pt x="2361" y="5347"/>
                </a:cubicBezTo>
                <a:cubicBezTo>
                  <a:pt x="1160" y="6575"/>
                  <a:pt x="765" y="8084"/>
                  <a:pt x="523" y="9801"/>
                </a:cubicBezTo>
                <a:cubicBezTo>
                  <a:pt x="260" y="11692"/>
                  <a:pt x="1" y="13847"/>
                  <a:pt x="961" y="15581"/>
                </a:cubicBezTo>
                <a:cubicBezTo>
                  <a:pt x="1974" y="17415"/>
                  <a:pt x="4075" y="18236"/>
                  <a:pt x="6051" y="18721"/>
                </a:cubicBezTo>
                <a:cubicBezTo>
                  <a:pt x="10676" y="19855"/>
                  <a:pt x="15550" y="19866"/>
                  <a:pt x="20182" y="18755"/>
                </a:cubicBezTo>
                <a:cubicBezTo>
                  <a:pt x="21812" y="18365"/>
                  <a:pt x="23441" y="17823"/>
                  <a:pt x="24815" y="16826"/>
                </a:cubicBezTo>
                <a:cubicBezTo>
                  <a:pt x="28898" y="13856"/>
                  <a:pt x="29982" y="7097"/>
                  <a:pt x="27013" y="2906"/>
                </a:cubicBezTo>
                <a:cubicBezTo>
                  <a:pt x="26171" y="1717"/>
                  <a:pt x="25269" y="1038"/>
                  <a:pt x="23883" y="664"/>
                </a:cubicBezTo>
                <a:cubicBezTo>
                  <a:pt x="21411" y="0"/>
                  <a:pt x="18611" y="580"/>
                  <a:pt x="16113" y="859"/>
                </a:cubicBezTo>
                <a:cubicBezTo>
                  <a:pt x="13049" y="1206"/>
                  <a:pt x="9747" y="1529"/>
                  <a:pt x="6851" y="26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7"/>
          <p:cNvSpPr/>
          <p:nvPr/>
        </p:nvSpPr>
        <p:spPr>
          <a:xfrm rot="-4935580">
            <a:off x="2921865" y="1638146"/>
            <a:ext cx="3364313" cy="2229111"/>
          </a:xfrm>
          <a:custGeom>
            <a:avLst/>
            <a:gdLst/>
            <a:ahLst/>
            <a:cxnLst/>
            <a:rect l="l" t="t" r="r" b="b"/>
            <a:pathLst>
              <a:path w="29983" h="19866" extrusionOk="0">
                <a:moveTo>
                  <a:pt x="6851" y="2660"/>
                </a:moveTo>
                <a:cubicBezTo>
                  <a:pt x="6683" y="2718"/>
                  <a:pt x="6515" y="2775"/>
                  <a:pt x="6346" y="2836"/>
                </a:cubicBezTo>
                <a:cubicBezTo>
                  <a:pt x="4879" y="3384"/>
                  <a:pt x="3478" y="4202"/>
                  <a:pt x="2361" y="5347"/>
                </a:cubicBezTo>
                <a:cubicBezTo>
                  <a:pt x="1160" y="6575"/>
                  <a:pt x="765" y="8084"/>
                  <a:pt x="523" y="9801"/>
                </a:cubicBezTo>
                <a:cubicBezTo>
                  <a:pt x="260" y="11692"/>
                  <a:pt x="1" y="13847"/>
                  <a:pt x="961" y="15581"/>
                </a:cubicBezTo>
                <a:cubicBezTo>
                  <a:pt x="1974" y="17415"/>
                  <a:pt x="4075" y="18236"/>
                  <a:pt x="6051" y="18721"/>
                </a:cubicBezTo>
                <a:cubicBezTo>
                  <a:pt x="10676" y="19855"/>
                  <a:pt x="15550" y="19866"/>
                  <a:pt x="20182" y="18755"/>
                </a:cubicBezTo>
                <a:cubicBezTo>
                  <a:pt x="21812" y="18365"/>
                  <a:pt x="23441" y="17823"/>
                  <a:pt x="24815" y="16826"/>
                </a:cubicBezTo>
                <a:cubicBezTo>
                  <a:pt x="28898" y="13856"/>
                  <a:pt x="29982" y="7097"/>
                  <a:pt x="27013" y="2906"/>
                </a:cubicBezTo>
                <a:cubicBezTo>
                  <a:pt x="26171" y="1717"/>
                  <a:pt x="25269" y="1038"/>
                  <a:pt x="23883" y="664"/>
                </a:cubicBezTo>
                <a:cubicBezTo>
                  <a:pt x="21411" y="0"/>
                  <a:pt x="18611" y="580"/>
                  <a:pt x="16113" y="859"/>
                </a:cubicBezTo>
                <a:cubicBezTo>
                  <a:pt x="13049" y="1206"/>
                  <a:pt x="9747" y="1529"/>
                  <a:pt x="6851" y="266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7"/>
          <p:cNvSpPr/>
          <p:nvPr/>
        </p:nvSpPr>
        <p:spPr>
          <a:xfrm>
            <a:off x="4103763" y="3401250"/>
            <a:ext cx="1000500" cy="338700"/>
          </a:xfrm>
          <a:prstGeom prst="roundRect">
            <a:avLst>
              <a:gd name="adj" fmla="val 16667"/>
            </a:avLst>
          </a:prstGeom>
          <a:solidFill>
            <a:srgbClr val="FFF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7"/>
          <p:cNvSpPr/>
          <p:nvPr/>
        </p:nvSpPr>
        <p:spPr>
          <a:xfrm>
            <a:off x="6522688" y="3401250"/>
            <a:ext cx="1000500" cy="338700"/>
          </a:xfrm>
          <a:prstGeom prst="roundRect">
            <a:avLst>
              <a:gd name="adj" fmla="val 16667"/>
            </a:avLst>
          </a:prstGeom>
          <a:solidFill>
            <a:srgbClr val="FFF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7"/>
          <p:cNvSpPr/>
          <p:nvPr/>
        </p:nvSpPr>
        <p:spPr>
          <a:xfrm>
            <a:off x="1684825" y="3401250"/>
            <a:ext cx="1000500" cy="338700"/>
          </a:xfrm>
          <a:prstGeom prst="roundRect">
            <a:avLst>
              <a:gd name="adj" fmla="val 16667"/>
            </a:avLst>
          </a:prstGeom>
          <a:solidFill>
            <a:srgbClr val="FFF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7"/>
          <p:cNvSpPr txBox="1">
            <a:spLocks noGrp="1"/>
          </p:cNvSpPr>
          <p:nvPr>
            <p:ph type="title"/>
          </p:nvPr>
        </p:nvSpPr>
        <p:spPr>
          <a:xfrm>
            <a:off x="720000" y="445025"/>
            <a:ext cx="7692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Services</a:t>
            </a:r>
            <a:endParaRPr/>
          </a:p>
        </p:txBody>
      </p:sp>
      <p:sp>
        <p:nvSpPr>
          <p:cNvPr id="3325" name="Google Shape;3325;p47"/>
          <p:cNvSpPr txBox="1"/>
          <p:nvPr/>
        </p:nvSpPr>
        <p:spPr>
          <a:xfrm>
            <a:off x="1601569" y="3374472"/>
            <a:ext cx="1167000" cy="281400"/>
          </a:xfrm>
          <a:prstGeom prst="rect">
            <a:avLst/>
          </a:prstGeom>
          <a:noFill/>
          <a:ln>
            <a:noFill/>
          </a:ln>
        </p:spPr>
        <p:txBody>
          <a:bodyPr spcFirstLastPara="1" wrap="square" lIns="0" tIns="67600" rIns="0" bIns="0" anchor="ctr" anchorCtr="0">
            <a:noAutofit/>
          </a:bodyPr>
          <a:lstStyle/>
          <a:p>
            <a:pPr marL="0" marR="0" lvl="0" indent="0" algn="ctr" rtl="0">
              <a:lnSpc>
                <a:spcPct val="100000"/>
              </a:lnSpc>
              <a:spcBef>
                <a:spcPts val="0"/>
              </a:spcBef>
              <a:spcAft>
                <a:spcPts val="0"/>
              </a:spcAft>
              <a:buNone/>
            </a:pPr>
            <a:r>
              <a:rPr lang="en">
                <a:solidFill>
                  <a:schemeClr val="lt1"/>
                </a:solidFill>
                <a:latin typeface="Mystery Quest"/>
                <a:ea typeface="Mystery Quest"/>
                <a:cs typeface="Mystery Quest"/>
                <a:sym typeface="Mystery Quest"/>
              </a:rPr>
              <a:t>Basic</a:t>
            </a:r>
            <a:endParaRPr>
              <a:solidFill>
                <a:schemeClr val="lt1"/>
              </a:solidFill>
              <a:latin typeface="Mystery Quest"/>
              <a:ea typeface="Mystery Quest"/>
              <a:cs typeface="Mystery Quest"/>
              <a:sym typeface="Mystery Quest"/>
            </a:endParaRPr>
          </a:p>
        </p:txBody>
      </p:sp>
      <p:sp>
        <p:nvSpPr>
          <p:cNvPr id="3326" name="Google Shape;3326;p47"/>
          <p:cNvSpPr txBox="1"/>
          <p:nvPr/>
        </p:nvSpPr>
        <p:spPr>
          <a:xfrm>
            <a:off x="1357776" y="1964925"/>
            <a:ext cx="1654500" cy="12432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 sz="1200">
                <a:solidFill>
                  <a:srgbClr val="FFF6DE"/>
                </a:solidFill>
                <a:latin typeface="Barlow Light"/>
                <a:ea typeface="Barlow Light"/>
                <a:cs typeface="Barlow Light"/>
                <a:sym typeface="Barlow Light"/>
              </a:rPr>
              <a:t>$35</a:t>
            </a:r>
            <a:endParaRPr sz="1200">
              <a:solidFill>
                <a:srgbClr val="FFF6DE"/>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endParaRPr sz="1200">
              <a:solidFill>
                <a:srgbClr val="FFF6DE"/>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r>
              <a:rPr lang="en" sz="1200">
                <a:solidFill>
                  <a:srgbClr val="FFF6DE"/>
                </a:solidFill>
                <a:latin typeface="Barlow Light"/>
                <a:ea typeface="Barlow Light"/>
                <a:cs typeface="Barlow Light"/>
                <a:sym typeface="Barlow Light"/>
              </a:rPr>
              <a:t>You can explain your product or your service</a:t>
            </a:r>
            <a:endParaRPr sz="1200">
              <a:solidFill>
                <a:srgbClr val="FFF6DE"/>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endParaRPr sz="1200">
              <a:solidFill>
                <a:srgbClr val="FFF6DE"/>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r>
              <a:rPr lang="en" sz="1200">
                <a:solidFill>
                  <a:srgbClr val="FFF6DE"/>
                </a:solidFill>
                <a:latin typeface="Barlow Light"/>
                <a:ea typeface="Barlow Light"/>
                <a:cs typeface="Barlow Light"/>
                <a:sym typeface="Barlow Light"/>
              </a:rPr>
              <a:t>Characteristic</a:t>
            </a:r>
            <a:endParaRPr sz="1200">
              <a:solidFill>
                <a:srgbClr val="FFF6DE"/>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r>
              <a:rPr lang="en" sz="1200">
                <a:solidFill>
                  <a:srgbClr val="FFF6DE"/>
                </a:solidFill>
                <a:latin typeface="Barlow Light"/>
                <a:ea typeface="Barlow Light"/>
                <a:cs typeface="Barlow Light"/>
                <a:sym typeface="Barlow Light"/>
              </a:rPr>
              <a:t>Characteristic</a:t>
            </a:r>
            <a:endParaRPr sz="1200">
              <a:solidFill>
                <a:srgbClr val="FFF6DE"/>
              </a:solidFill>
              <a:latin typeface="Barlow Light"/>
              <a:ea typeface="Barlow Light"/>
              <a:cs typeface="Barlow Light"/>
              <a:sym typeface="Barlow Light"/>
            </a:endParaRPr>
          </a:p>
        </p:txBody>
      </p:sp>
      <p:sp>
        <p:nvSpPr>
          <p:cNvPr id="3327" name="Google Shape;3327;p47"/>
          <p:cNvSpPr txBox="1"/>
          <p:nvPr/>
        </p:nvSpPr>
        <p:spPr>
          <a:xfrm>
            <a:off x="3776788" y="1964925"/>
            <a:ext cx="1654500" cy="12432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 sz="1200">
                <a:solidFill>
                  <a:schemeClr val="lt1"/>
                </a:solidFill>
                <a:latin typeface="Barlow Light"/>
                <a:ea typeface="Barlow Light"/>
                <a:cs typeface="Barlow Light"/>
                <a:sym typeface="Barlow Light"/>
              </a:rPr>
              <a:t>$60</a:t>
            </a:r>
            <a:endParaRPr sz="1200">
              <a:solidFill>
                <a:schemeClr val="lt1"/>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endParaRPr sz="1200">
              <a:solidFill>
                <a:schemeClr val="lt1"/>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r>
              <a:rPr lang="en" sz="1200">
                <a:solidFill>
                  <a:schemeClr val="lt1"/>
                </a:solidFill>
                <a:latin typeface="Barlow Light"/>
                <a:ea typeface="Barlow Light"/>
                <a:cs typeface="Barlow Light"/>
                <a:sym typeface="Barlow Light"/>
              </a:rPr>
              <a:t>You can explain your product or your service</a:t>
            </a:r>
            <a:endParaRPr sz="1200">
              <a:solidFill>
                <a:schemeClr val="lt1"/>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endParaRPr sz="1200">
              <a:solidFill>
                <a:schemeClr val="lt1"/>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r>
              <a:rPr lang="en" sz="1200">
                <a:solidFill>
                  <a:schemeClr val="lt1"/>
                </a:solidFill>
                <a:latin typeface="Barlow Light"/>
                <a:ea typeface="Barlow Light"/>
                <a:cs typeface="Barlow Light"/>
                <a:sym typeface="Barlow Light"/>
              </a:rPr>
              <a:t>Characteristic</a:t>
            </a:r>
            <a:endParaRPr sz="1200">
              <a:solidFill>
                <a:schemeClr val="lt1"/>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r>
              <a:rPr lang="en" sz="1200">
                <a:solidFill>
                  <a:schemeClr val="lt1"/>
                </a:solidFill>
                <a:latin typeface="Barlow Light"/>
                <a:ea typeface="Barlow Light"/>
                <a:cs typeface="Barlow Light"/>
                <a:sym typeface="Barlow Light"/>
              </a:rPr>
              <a:t>Characteristic</a:t>
            </a:r>
            <a:endParaRPr sz="1200">
              <a:solidFill>
                <a:schemeClr val="lt1"/>
              </a:solidFill>
              <a:latin typeface="Barlow Light"/>
              <a:ea typeface="Barlow Light"/>
              <a:cs typeface="Barlow Light"/>
              <a:sym typeface="Barlow Light"/>
            </a:endParaRPr>
          </a:p>
        </p:txBody>
      </p:sp>
      <p:sp>
        <p:nvSpPr>
          <p:cNvPr id="3328" name="Google Shape;3328;p47"/>
          <p:cNvSpPr txBox="1"/>
          <p:nvPr/>
        </p:nvSpPr>
        <p:spPr>
          <a:xfrm>
            <a:off x="6195763" y="1964925"/>
            <a:ext cx="1654500" cy="12432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 sz="1200">
                <a:solidFill>
                  <a:srgbClr val="FFF6DE"/>
                </a:solidFill>
                <a:latin typeface="Barlow Light"/>
                <a:ea typeface="Barlow Light"/>
                <a:cs typeface="Barlow Light"/>
                <a:sym typeface="Barlow Light"/>
              </a:rPr>
              <a:t>$85</a:t>
            </a:r>
            <a:endParaRPr sz="1200">
              <a:solidFill>
                <a:srgbClr val="FFF6DE"/>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endParaRPr sz="1200">
              <a:solidFill>
                <a:srgbClr val="FFF6DE"/>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r>
              <a:rPr lang="en" sz="1200">
                <a:solidFill>
                  <a:srgbClr val="FFF6DE"/>
                </a:solidFill>
                <a:latin typeface="Barlow Light"/>
                <a:ea typeface="Barlow Light"/>
                <a:cs typeface="Barlow Light"/>
                <a:sym typeface="Barlow Light"/>
              </a:rPr>
              <a:t>You can explain your product or your service</a:t>
            </a:r>
            <a:endParaRPr sz="1200">
              <a:solidFill>
                <a:srgbClr val="FFF6DE"/>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endParaRPr sz="1200">
              <a:solidFill>
                <a:srgbClr val="FFF6DE"/>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r>
              <a:rPr lang="en" sz="1200">
                <a:solidFill>
                  <a:srgbClr val="FFF6DE"/>
                </a:solidFill>
                <a:latin typeface="Barlow Light"/>
                <a:ea typeface="Barlow Light"/>
                <a:cs typeface="Barlow Light"/>
                <a:sym typeface="Barlow Light"/>
              </a:rPr>
              <a:t>Characteristic</a:t>
            </a:r>
            <a:endParaRPr sz="1200">
              <a:solidFill>
                <a:srgbClr val="FFF6DE"/>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r>
              <a:rPr lang="en" sz="1200">
                <a:solidFill>
                  <a:srgbClr val="FFF6DE"/>
                </a:solidFill>
                <a:latin typeface="Barlow Light"/>
                <a:ea typeface="Barlow Light"/>
                <a:cs typeface="Barlow Light"/>
                <a:sym typeface="Barlow Light"/>
              </a:rPr>
              <a:t>Characteristic</a:t>
            </a:r>
            <a:endParaRPr sz="1200">
              <a:solidFill>
                <a:srgbClr val="FFF6DE"/>
              </a:solidFill>
              <a:latin typeface="Barlow Light"/>
              <a:ea typeface="Barlow Light"/>
              <a:cs typeface="Barlow Light"/>
              <a:sym typeface="Barlow Light"/>
            </a:endParaRPr>
          </a:p>
        </p:txBody>
      </p:sp>
      <p:sp>
        <p:nvSpPr>
          <p:cNvPr id="3329" name="Google Shape;3329;p47"/>
          <p:cNvSpPr txBox="1"/>
          <p:nvPr/>
        </p:nvSpPr>
        <p:spPr>
          <a:xfrm>
            <a:off x="4020532" y="3374472"/>
            <a:ext cx="1167000" cy="281400"/>
          </a:xfrm>
          <a:prstGeom prst="rect">
            <a:avLst/>
          </a:prstGeom>
          <a:noFill/>
          <a:ln>
            <a:noFill/>
          </a:ln>
        </p:spPr>
        <p:txBody>
          <a:bodyPr spcFirstLastPara="1" wrap="square" lIns="0" tIns="67600" rIns="0" bIns="0" anchor="ctr" anchorCtr="0">
            <a:noAutofit/>
          </a:bodyPr>
          <a:lstStyle/>
          <a:p>
            <a:pPr marL="0" marR="0" lvl="0" indent="0" algn="ctr" rtl="0">
              <a:lnSpc>
                <a:spcPct val="100000"/>
              </a:lnSpc>
              <a:spcBef>
                <a:spcPts val="0"/>
              </a:spcBef>
              <a:spcAft>
                <a:spcPts val="0"/>
              </a:spcAft>
              <a:buNone/>
            </a:pPr>
            <a:r>
              <a:rPr lang="en">
                <a:solidFill>
                  <a:schemeClr val="lt1"/>
                </a:solidFill>
                <a:latin typeface="Mystery Quest"/>
                <a:ea typeface="Mystery Quest"/>
                <a:cs typeface="Mystery Quest"/>
                <a:sym typeface="Mystery Quest"/>
              </a:rPr>
              <a:t>Pro</a:t>
            </a:r>
            <a:endParaRPr>
              <a:solidFill>
                <a:schemeClr val="lt1"/>
              </a:solidFill>
              <a:latin typeface="Mystery Quest"/>
              <a:ea typeface="Mystery Quest"/>
              <a:cs typeface="Mystery Quest"/>
              <a:sym typeface="Mystery Quest"/>
            </a:endParaRPr>
          </a:p>
        </p:txBody>
      </p:sp>
      <p:sp>
        <p:nvSpPr>
          <p:cNvPr id="3330" name="Google Shape;3330;p47"/>
          <p:cNvSpPr txBox="1"/>
          <p:nvPr/>
        </p:nvSpPr>
        <p:spPr>
          <a:xfrm>
            <a:off x="6439507" y="3374472"/>
            <a:ext cx="1167000" cy="281400"/>
          </a:xfrm>
          <a:prstGeom prst="rect">
            <a:avLst/>
          </a:prstGeom>
          <a:noFill/>
          <a:ln>
            <a:noFill/>
          </a:ln>
        </p:spPr>
        <p:txBody>
          <a:bodyPr spcFirstLastPara="1" wrap="square" lIns="0" tIns="67600" rIns="0" bIns="0" anchor="ctr" anchorCtr="0">
            <a:noAutofit/>
          </a:bodyPr>
          <a:lstStyle/>
          <a:p>
            <a:pPr marL="0" marR="0" lvl="0" indent="0" algn="ctr" rtl="0">
              <a:lnSpc>
                <a:spcPct val="100000"/>
              </a:lnSpc>
              <a:spcBef>
                <a:spcPts val="0"/>
              </a:spcBef>
              <a:spcAft>
                <a:spcPts val="0"/>
              </a:spcAft>
              <a:buNone/>
            </a:pPr>
            <a:r>
              <a:rPr lang="en">
                <a:solidFill>
                  <a:schemeClr val="accent1"/>
                </a:solidFill>
                <a:latin typeface="Mystery Quest"/>
                <a:ea typeface="Mystery Quest"/>
                <a:cs typeface="Mystery Quest"/>
                <a:sym typeface="Mystery Quest"/>
              </a:rPr>
              <a:t>Premium</a:t>
            </a:r>
            <a:endParaRPr>
              <a:solidFill>
                <a:schemeClr val="accent1"/>
              </a:solidFill>
              <a:latin typeface="Mystery Quest"/>
              <a:ea typeface="Mystery Quest"/>
              <a:cs typeface="Mystery Quest"/>
              <a:sym typeface="Mystery Quest"/>
            </a:endParaRPr>
          </a:p>
        </p:txBody>
      </p:sp>
      <p:sp>
        <p:nvSpPr>
          <p:cNvPr id="3331" name="Google Shape;3331;p47"/>
          <p:cNvSpPr txBox="1"/>
          <p:nvPr/>
        </p:nvSpPr>
        <p:spPr>
          <a:xfrm>
            <a:off x="1601519" y="3374472"/>
            <a:ext cx="1167000" cy="281400"/>
          </a:xfrm>
          <a:prstGeom prst="rect">
            <a:avLst/>
          </a:prstGeom>
          <a:noFill/>
          <a:ln>
            <a:noFill/>
          </a:ln>
        </p:spPr>
        <p:txBody>
          <a:bodyPr spcFirstLastPara="1" wrap="square" lIns="0" tIns="67600" rIns="0" bIns="0" anchor="ctr" anchorCtr="0">
            <a:noAutofit/>
          </a:bodyPr>
          <a:lstStyle/>
          <a:p>
            <a:pPr marL="0" marR="0" lvl="0" indent="0" algn="ctr" rtl="0">
              <a:lnSpc>
                <a:spcPct val="100000"/>
              </a:lnSpc>
              <a:spcBef>
                <a:spcPts val="0"/>
              </a:spcBef>
              <a:spcAft>
                <a:spcPts val="0"/>
              </a:spcAft>
              <a:buNone/>
            </a:pPr>
            <a:r>
              <a:rPr lang="en">
                <a:solidFill>
                  <a:schemeClr val="lt1"/>
                </a:solidFill>
                <a:latin typeface="Mystery Quest"/>
                <a:ea typeface="Mystery Quest"/>
                <a:cs typeface="Mystery Quest"/>
                <a:sym typeface="Mystery Quest"/>
              </a:rPr>
              <a:t>Basic</a:t>
            </a:r>
            <a:endParaRPr>
              <a:solidFill>
                <a:schemeClr val="lt1"/>
              </a:solidFill>
              <a:latin typeface="Mystery Quest"/>
              <a:ea typeface="Mystery Quest"/>
              <a:cs typeface="Mystery Quest"/>
              <a:sym typeface="Mystery Quest"/>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3335"/>
        <p:cNvGrpSpPr/>
        <p:nvPr/>
      </p:nvGrpSpPr>
      <p:grpSpPr>
        <a:xfrm>
          <a:off x="0" y="0"/>
          <a:ext cx="0" cy="0"/>
          <a:chOff x="0" y="0"/>
          <a:chExt cx="0" cy="0"/>
        </a:xfrm>
      </p:grpSpPr>
      <p:grpSp>
        <p:nvGrpSpPr>
          <p:cNvPr id="3336" name="Google Shape;3336;p48"/>
          <p:cNvGrpSpPr/>
          <p:nvPr/>
        </p:nvGrpSpPr>
        <p:grpSpPr>
          <a:xfrm>
            <a:off x="3578510" y="1419647"/>
            <a:ext cx="4021500" cy="3062887"/>
            <a:chOff x="3578510" y="1419647"/>
            <a:chExt cx="4021500" cy="3062887"/>
          </a:xfrm>
        </p:grpSpPr>
        <p:sp>
          <p:nvSpPr>
            <p:cNvPr id="3337" name="Google Shape;3337;p48"/>
            <p:cNvSpPr/>
            <p:nvPr/>
          </p:nvSpPr>
          <p:spPr>
            <a:xfrm>
              <a:off x="3716658" y="1548119"/>
              <a:ext cx="3748500" cy="2285700"/>
            </a:xfrm>
            <a:prstGeom prst="rect">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8"/>
            <p:cNvSpPr/>
            <p:nvPr/>
          </p:nvSpPr>
          <p:spPr>
            <a:xfrm>
              <a:off x="3578510" y="1419647"/>
              <a:ext cx="4021500" cy="2544300"/>
            </a:xfrm>
            <a:prstGeom prst="roundRect">
              <a:avLst>
                <a:gd name="adj" fmla="val 3857"/>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8"/>
            <p:cNvSpPr/>
            <p:nvPr/>
          </p:nvSpPr>
          <p:spPr>
            <a:xfrm>
              <a:off x="3605853" y="1447364"/>
              <a:ext cx="3966900" cy="2488800"/>
            </a:xfrm>
            <a:prstGeom prst="roundRect">
              <a:avLst>
                <a:gd name="adj" fmla="val 3282"/>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8"/>
            <p:cNvSpPr/>
            <p:nvPr/>
          </p:nvSpPr>
          <p:spPr>
            <a:xfrm>
              <a:off x="4900908" y="3963886"/>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w="19050" cap="flat" cmpd="sng">
              <a:solidFill>
                <a:schemeClr val="lt1"/>
              </a:solidFill>
              <a:prstDash val="solid"/>
              <a:round/>
              <a:headEnd type="none" w="med" len="med"/>
              <a:tailEnd type="none" w="med" len="med"/>
            </a:ln>
          </p:spPr>
        </p:sp>
        <p:cxnSp>
          <p:nvCxnSpPr>
            <p:cNvPr id="3341" name="Google Shape;3341;p48"/>
            <p:cNvCxnSpPr/>
            <p:nvPr/>
          </p:nvCxnSpPr>
          <p:spPr>
            <a:xfrm>
              <a:off x="4915750" y="4433452"/>
              <a:ext cx="1353300" cy="0"/>
            </a:xfrm>
            <a:prstGeom prst="straightConnector1">
              <a:avLst/>
            </a:prstGeom>
            <a:noFill/>
            <a:ln w="19050" cap="flat" cmpd="sng">
              <a:solidFill>
                <a:schemeClr val="lt1"/>
              </a:solidFill>
              <a:prstDash val="solid"/>
              <a:round/>
              <a:headEnd type="none" w="med" len="med"/>
              <a:tailEnd type="none" w="med" len="med"/>
            </a:ln>
          </p:spPr>
        </p:cxnSp>
      </p:grpSp>
      <p:pic>
        <p:nvPicPr>
          <p:cNvPr id="3342" name="Google Shape;3342;p48"/>
          <p:cNvPicPr preferRelativeResize="0"/>
          <p:nvPr/>
        </p:nvPicPr>
        <p:blipFill rotWithShape="1">
          <a:blip r:embed="rId3">
            <a:alphaModFix/>
          </a:blip>
          <a:srcRect l="3831" r="3831"/>
          <a:stretch/>
        </p:blipFill>
        <p:spPr>
          <a:xfrm>
            <a:off x="3724168" y="1553667"/>
            <a:ext cx="3740004" cy="2278315"/>
          </a:xfrm>
          <a:prstGeom prst="rect">
            <a:avLst/>
          </a:prstGeom>
          <a:noFill/>
          <a:ln w="9525" cap="flat" cmpd="sng">
            <a:solidFill>
              <a:schemeClr val="lt1"/>
            </a:solidFill>
            <a:prstDash val="solid"/>
            <a:round/>
            <a:headEnd type="none" w="sm" len="sm"/>
            <a:tailEnd type="none" w="sm" len="sm"/>
          </a:ln>
        </p:spPr>
      </p:pic>
      <p:sp>
        <p:nvSpPr>
          <p:cNvPr id="3343" name="Google Shape;3343;p48"/>
          <p:cNvSpPr/>
          <p:nvPr/>
        </p:nvSpPr>
        <p:spPr>
          <a:xfrm>
            <a:off x="1578067" y="1770488"/>
            <a:ext cx="2258352" cy="840619"/>
          </a:xfrm>
          <a:custGeom>
            <a:avLst/>
            <a:gdLst/>
            <a:ahLst/>
            <a:cxnLst/>
            <a:rect l="l" t="t" r="r" b="b"/>
            <a:pathLst>
              <a:path w="29295" h="15681" extrusionOk="0">
                <a:moveTo>
                  <a:pt x="25769" y="1"/>
                </a:moveTo>
                <a:cubicBezTo>
                  <a:pt x="25603" y="1"/>
                  <a:pt x="25437" y="4"/>
                  <a:pt x="25271" y="16"/>
                </a:cubicBezTo>
                <a:cubicBezTo>
                  <a:pt x="24463" y="73"/>
                  <a:pt x="23652" y="147"/>
                  <a:pt x="22843" y="239"/>
                </a:cubicBezTo>
                <a:cubicBezTo>
                  <a:pt x="21731" y="364"/>
                  <a:pt x="20622" y="513"/>
                  <a:pt x="19513" y="651"/>
                </a:cubicBezTo>
                <a:cubicBezTo>
                  <a:pt x="19081" y="706"/>
                  <a:pt x="18651" y="763"/>
                  <a:pt x="18218" y="814"/>
                </a:cubicBezTo>
                <a:cubicBezTo>
                  <a:pt x="17711" y="875"/>
                  <a:pt x="17204" y="932"/>
                  <a:pt x="16697" y="979"/>
                </a:cubicBezTo>
                <a:cubicBezTo>
                  <a:pt x="15621" y="1081"/>
                  <a:pt x="14546" y="1199"/>
                  <a:pt x="13471" y="1260"/>
                </a:cubicBezTo>
                <a:cubicBezTo>
                  <a:pt x="12410" y="1321"/>
                  <a:pt x="11358" y="1422"/>
                  <a:pt x="10303" y="1554"/>
                </a:cubicBezTo>
                <a:cubicBezTo>
                  <a:pt x="9366" y="1672"/>
                  <a:pt x="8437" y="1835"/>
                  <a:pt x="7507" y="2004"/>
                </a:cubicBezTo>
                <a:cubicBezTo>
                  <a:pt x="7118" y="2078"/>
                  <a:pt x="6719" y="2098"/>
                  <a:pt x="6327" y="2159"/>
                </a:cubicBezTo>
                <a:cubicBezTo>
                  <a:pt x="5651" y="2264"/>
                  <a:pt x="4974" y="2325"/>
                  <a:pt x="4295" y="2373"/>
                </a:cubicBezTo>
                <a:cubicBezTo>
                  <a:pt x="4183" y="2379"/>
                  <a:pt x="4068" y="2393"/>
                  <a:pt x="3960" y="2416"/>
                </a:cubicBezTo>
                <a:cubicBezTo>
                  <a:pt x="3270" y="2588"/>
                  <a:pt x="2580" y="2761"/>
                  <a:pt x="1890" y="2937"/>
                </a:cubicBezTo>
                <a:cubicBezTo>
                  <a:pt x="1403" y="3059"/>
                  <a:pt x="995" y="3251"/>
                  <a:pt x="731" y="3573"/>
                </a:cubicBezTo>
                <a:cubicBezTo>
                  <a:pt x="511" y="3840"/>
                  <a:pt x="261" y="4107"/>
                  <a:pt x="180" y="4404"/>
                </a:cubicBezTo>
                <a:cubicBezTo>
                  <a:pt x="92" y="4723"/>
                  <a:pt x="17" y="5043"/>
                  <a:pt x="58" y="5368"/>
                </a:cubicBezTo>
                <a:cubicBezTo>
                  <a:pt x="78" y="5544"/>
                  <a:pt x="44" y="5726"/>
                  <a:pt x="38" y="5906"/>
                </a:cubicBezTo>
                <a:cubicBezTo>
                  <a:pt x="24" y="6240"/>
                  <a:pt x="4" y="6575"/>
                  <a:pt x="4" y="6910"/>
                </a:cubicBezTo>
                <a:cubicBezTo>
                  <a:pt x="0" y="7231"/>
                  <a:pt x="21" y="7552"/>
                  <a:pt x="35" y="7870"/>
                </a:cubicBezTo>
                <a:cubicBezTo>
                  <a:pt x="61" y="8370"/>
                  <a:pt x="78" y="8871"/>
                  <a:pt x="119" y="9368"/>
                </a:cubicBezTo>
                <a:cubicBezTo>
                  <a:pt x="177" y="10021"/>
                  <a:pt x="288" y="10667"/>
                  <a:pt x="308" y="11319"/>
                </a:cubicBezTo>
                <a:cubicBezTo>
                  <a:pt x="328" y="11989"/>
                  <a:pt x="400" y="12647"/>
                  <a:pt x="551" y="13300"/>
                </a:cubicBezTo>
                <a:cubicBezTo>
                  <a:pt x="653" y="13740"/>
                  <a:pt x="805" y="14166"/>
                  <a:pt x="1093" y="14558"/>
                </a:cubicBezTo>
                <a:cubicBezTo>
                  <a:pt x="1502" y="15116"/>
                  <a:pt x="2144" y="15458"/>
                  <a:pt x="3047" y="15589"/>
                </a:cubicBezTo>
                <a:cubicBezTo>
                  <a:pt x="3496" y="15654"/>
                  <a:pt x="3952" y="15681"/>
                  <a:pt x="4412" y="15681"/>
                </a:cubicBezTo>
                <a:cubicBezTo>
                  <a:pt x="4908" y="15681"/>
                  <a:pt x="5408" y="15650"/>
                  <a:pt x="5907" y="15603"/>
                </a:cubicBezTo>
                <a:cubicBezTo>
                  <a:pt x="7206" y="15478"/>
                  <a:pt x="8504" y="15329"/>
                  <a:pt x="9805" y="15200"/>
                </a:cubicBezTo>
                <a:cubicBezTo>
                  <a:pt x="11013" y="15085"/>
                  <a:pt x="12213" y="14943"/>
                  <a:pt x="13413" y="14768"/>
                </a:cubicBezTo>
                <a:cubicBezTo>
                  <a:pt x="14181" y="14656"/>
                  <a:pt x="14952" y="14568"/>
                  <a:pt x="15723" y="14481"/>
                </a:cubicBezTo>
                <a:cubicBezTo>
                  <a:pt x="16890" y="14345"/>
                  <a:pt x="18056" y="14220"/>
                  <a:pt x="19212" y="14010"/>
                </a:cubicBezTo>
                <a:cubicBezTo>
                  <a:pt x="19473" y="13963"/>
                  <a:pt x="19736" y="13922"/>
                  <a:pt x="19997" y="13899"/>
                </a:cubicBezTo>
                <a:cubicBezTo>
                  <a:pt x="20041" y="13895"/>
                  <a:pt x="20085" y="13893"/>
                  <a:pt x="20128" y="13893"/>
                </a:cubicBezTo>
                <a:cubicBezTo>
                  <a:pt x="20306" y="13893"/>
                  <a:pt x="20467" y="13930"/>
                  <a:pt x="20595" y="14034"/>
                </a:cubicBezTo>
                <a:cubicBezTo>
                  <a:pt x="20849" y="14240"/>
                  <a:pt x="21136" y="14426"/>
                  <a:pt x="21389" y="14632"/>
                </a:cubicBezTo>
                <a:cubicBezTo>
                  <a:pt x="21586" y="14795"/>
                  <a:pt x="21809" y="14933"/>
                  <a:pt x="21961" y="15122"/>
                </a:cubicBezTo>
                <a:cubicBezTo>
                  <a:pt x="22083" y="15282"/>
                  <a:pt x="22258" y="15427"/>
                  <a:pt x="22502" y="15559"/>
                </a:cubicBezTo>
                <a:cubicBezTo>
                  <a:pt x="22509" y="15491"/>
                  <a:pt x="22522" y="15458"/>
                  <a:pt x="22512" y="15427"/>
                </a:cubicBezTo>
                <a:cubicBezTo>
                  <a:pt x="22367" y="14899"/>
                  <a:pt x="22360" y="14362"/>
                  <a:pt x="22367" y="13821"/>
                </a:cubicBezTo>
                <a:cubicBezTo>
                  <a:pt x="22374" y="13487"/>
                  <a:pt x="22539" y="13351"/>
                  <a:pt x="23016" y="13256"/>
                </a:cubicBezTo>
                <a:cubicBezTo>
                  <a:pt x="23107" y="13239"/>
                  <a:pt x="23205" y="13233"/>
                  <a:pt x="23296" y="13219"/>
                </a:cubicBezTo>
                <a:cubicBezTo>
                  <a:pt x="24023" y="13094"/>
                  <a:pt x="24750" y="12966"/>
                  <a:pt x="25477" y="12844"/>
                </a:cubicBezTo>
                <a:cubicBezTo>
                  <a:pt x="26201" y="12719"/>
                  <a:pt x="26924" y="12570"/>
                  <a:pt x="27658" y="12485"/>
                </a:cubicBezTo>
                <a:cubicBezTo>
                  <a:pt x="28051" y="12441"/>
                  <a:pt x="28341" y="12333"/>
                  <a:pt x="28581" y="12127"/>
                </a:cubicBezTo>
                <a:cubicBezTo>
                  <a:pt x="28689" y="12032"/>
                  <a:pt x="28791" y="11931"/>
                  <a:pt x="28872" y="11826"/>
                </a:cubicBezTo>
                <a:cubicBezTo>
                  <a:pt x="29136" y="11474"/>
                  <a:pt x="29281" y="11113"/>
                  <a:pt x="29281" y="10731"/>
                </a:cubicBezTo>
                <a:cubicBezTo>
                  <a:pt x="29285" y="9855"/>
                  <a:pt x="29295" y="8983"/>
                  <a:pt x="29295" y="8106"/>
                </a:cubicBezTo>
                <a:cubicBezTo>
                  <a:pt x="29295" y="7850"/>
                  <a:pt x="29268" y="7596"/>
                  <a:pt x="29240" y="7340"/>
                </a:cubicBezTo>
                <a:cubicBezTo>
                  <a:pt x="29176" y="6690"/>
                  <a:pt x="29095" y="6044"/>
                  <a:pt x="29028" y="5395"/>
                </a:cubicBezTo>
                <a:cubicBezTo>
                  <a:pt x="28967" y="4783"/>
                  <a:pt x="28855" y="4178"/>
                  <a:pt x="28713" y="3579"/>
                </a:cubicBezTo>
                <a:cubicBezTo>
                  <a:pt x="28608" y="3140"/>
                  <a:pt x="28541" y="2697"/>
                  <a:pt x="28446" y="2257"/>
                </a:cubicBezTo>
                <a:cubicBezTo>
                  <a:pt x="28385" y="1984"/>
                  <a:pt x="28321" y="1706"/>
                  <a:pt x="28230" y="1436"/>
                </a:cubicBezTo>
                <a:cubicBezTo>
                  <a:pt x="28068" y="976"/>
                  <a:pt x="27767" y="570"/>
                  <a:pt x="27293" y="232"/>
                </a:cubicBezTo>
                <a:cubicBezTo>
                  <a:pt x="27104" y="98"/>
                  <a:pt x="26892" y="5"/>
                  <a:pt x="26599" y="5"/>
                </a:cubicBezTo>
                <a:cubicBezTo>
                  <a:pt x="26590" y="5"/>
                  <a:pt x="26580" y="5"/>
                  <a:pt x="26570" y="5"/>
                </a:cubicBezTo>
                <a:cubicBezTo>
                  <a:pt x="26519" y="6"/>
                  <a:pt x="26469" y="7"/>
                  <a:pt x="26419" y="7"/>
                </a:cubicBezTo>
                <a:cubicBezTo>
                  <a:pt x="26202" y="7"/>
                  <a:pt x="25986" y="1"/>
                  <a:pt x="257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8"/>
          <p:cNvSpPr txBox="1">
            <a:spLocks noGrp="1"/>
          </p:cNvSpPr>
          <p:nvPr>
            <p:ph type="title"/>
          </p:nvPr>
        </p:nvSpPr>
        <p:spPr>
          <a:xfrm>
            <a:off x="1578076" y="1838000"/>
            <a:ext cx="1572600" cy="705600"/>
          </a:xfrm>
          <a:prstGeom prst="rect">
            <a:avLst/>
          </a:prstGeom>
        </p:spPr>
        <p:txBody>
          <a:bodyPr spcFirstLastPara="1" wrap="square" lIns="0" tIns="0" rIns="0" bIns="0" anchor="b" anchorCtr="0">
            <a:noAutofit/>
          </a:bodyPr>
          <a:lstStyle/>
          <a:p>
            <a:pPr marL="0" lvl="0" indent="0" algn="r" rtl="0">
              <a:spcBef>
                <a:spcPts val="0"/>
              </a:spcBef>
              <a:spcAft>
                <a:spcPts val="0"/>
              </a:spcAft>
              <a:buNone/>
            </a:pPr>
            <a:r>
              <a:rPr lang="en"/>
              <a:t>Desktop Software</a:t>
            </a:r>
            <a:endParaRPr/>
          </a:p>
        </p:txBody>
      </p:sp>
      <p:sp>
        <p:nvSpPr>
          <p:cNvPr id="3345" name="Google Shape;3345;p48"/>
          <p:cNvSpPr txBox="1">
            <a:spLocks noGrp="1"/>
          </p:cNvSpPr>
          <p:nvPr>
            <p:ph type="subTitle" idx="1"/>
          </p:nvPr>
        </p:nvSpPr>
        <p:spPr>
          <a:xfrm>
            <a:off x="1226775" y="2731775"/>
            <a:ext cx="1923900" cy="840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You can replace the image on the screen with your own work. Just delete this one, add yours and send it to the back</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3349"/>
        <p:cNvGrpSpPr/>
        <p:nvPr/>
      </p:nvGrpSpPr>
      <p:grpSpPr>
        <a:xfrm>
          <a:off x="0" y="0"/>
          <a:ext cx="0" cy="0"/>
          <a:chOff x="0" y="0"/>
          <a:chExt cx="0" cy="0"/>
        </a:xfrm>
      </p:grpSpPr>
      <p:grpSp>
        <p:nvGrpSpPr>
          <p:cNvPr id="3350" name="Google Shape;3350;p49"/>
          <p:cNvGrpSpPr/>
          <p:nvPr/>
        </p:nvGrpSpPr>
        <p:grpSpPr>
          <a:xfrm>
            <a:off x="4345714" y="1321012"/>
            <a:ext cx="2105525" cy="2895263"/>
            <a:chOff x="1835466" y="929768"/>
            <a:chExt cx="2388300" cy="3284100"/>
          </a:xfrm>
        </p:grpSpPr>
        <p:sp>
          <p:nvSpPr>
            <p:cNvPr id="3351" name="Google Shape;3351;p49"/>
            <p:cNvSpPr/>
            <p:nvPr/>
          </p:nvSpPr>
          <p:spPr>
            <a:xfrm>
              <a:off x="1835466" y="929768"/>
              <a:ext cx="2388300" cy="3284100"/>
            </a:xfrm>
            <a:prstGeom prst="roundRect">
              <a:avLst>
                <a:gd name="adj" fmla="val 4846"/>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352" name="Google Shape;3352;p49"/>
            <p:cNvSpPr/>
            <p:nvPr/>
          </p:nvSpPr>
          <p:spPr>
            <a:xfrm>
              <a:off x="2010540" y="1124747"/>
              <a:ext cx="2038200" cy="2909100"/>
            </a:xfrm>
            <a:prstGeom prst="rect">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9"/>
            <p:cNvSpPr/>
            <p:nvPr/>
          </p:nvSpPr>
          <p:spPr>
            <a:xfrm>
              <a:off x="2947422" y="4067543"/>
              <a:ext cx="164400" cy="97500"/>
            </a:xfrm>
            <a:prstGeom prst="roundRect">
              <a:avLst>
                <a:gd name="adj" fmla="val 50000"/>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354" name="Google Shape;3354;p49"/>
          <p:cNvPicPr preferRelativeResize="0"/>
          <p:nvPr/>
        </p:nvPicPr>
        <p:blipFill rotWithShape="1">
          <a:blip r:embed="rId3">
            <a:alphaModFix/>
          </a:blip>
          <a:srcRect l="53498" t="-210" r="6790" b="209"/>
          <a:stretch/>
        </p:blipFill>
        <p:spPr>
          <a:xfrm>
            <a:off x="4505800" y="1502242"/>
            <a:ext cx="1788725" cy="2533743"/>
          </a:xfrm>
          <a:prstGeom prst="rect">
            <a:avLst/>
          </a:prstGeom>
          <a:noFill/>
          <a:ln>
            <a:noFill/>
          </a:ln>
        </p:spPr>
      </p:pic>
      <p:sp>
        <p:nvSpPr>
          <p:cNvPr id="3355" name="Google Shape;3355;p49"/>
          <p:cNvSpPr/>
          <p:nvPr/>
        </p:nvSpPr>
        <p:spPr>
          <a:xfrm flipH="1">
            <a:off x="6377302" y="1700238"/>
            <a:ext cx="2258352" cy="840619"/>
          </a:xfrm>
          <a:custGeom>
            <a:avLst/>
            <a:gdLst/>
            <a:ahLst/>
            <a:cxnLst/>
            <a:rect l="l" t="t" r="r" b="b"/>
            <a:pathLst>
              <a:path w="29295" h="15681" extrusionOk="0">
                <a:moveTo>
                  <a:pt x="25769" y="1"/>
                </a:moveTo>
                <a:cubicBezTo>
                  <a:pt x="25603" y="1"/>
                  <a:pt x="25437" y="4"/>
                  <a:pt x="25271" y="16"/>
                </a:cubicBezTo>
                <a:cubicBezTo>
                  <a:pt x="24463" y="73"/>
                  <a:pt x="23652" y="147"/>
                  <a:pt x="22843" y="239"/>
                </a:cubicBezTo>
                <a:cubicBezTo>
                  <a:pt x="21731" y="364"/>
                  <a:pt x="20622" y="513"/>
                  <a:pt x="19513" y="651"/>
                </a:cubicBezTo>
                <a:cubicBezTo>
                  <a:pt x="19081" y="706"/>
                  <a:pt x="18651" y="763"/>
                  <a:pt x="18218" y="814"/>
                </a:cubicBezTo>
                <a:cubicBezTo>
                  <a:pt x="17711" y="875"/>
                  <a:pt x="17204" y="932"/>
                  <a:pt x="16697" y="979"/>
                </a:cubicBezTo>
                <a:cubicBezTo>
                  <a:pt x="15621" y="1081"/>
                  <a:pt x="14546" y="1199"/>
                  <a:pt x="13471" y="1260"/>
                </a:cubicBezTo>
                <a:cubicBezTo>
                  <a:pt x="12410" y="1321"/>
                  <a:pt x="11358" y="1422"/>
                  <a:pt x="10303" y="1554"/>
                </a:cubicBezTo>
                <a:cubicBezTo>
                  <a:pt x="9366" y="1672"/>
                  <a:pt x="8437" y="1835"/>
                  <a:pt x="7507" y="2004"/>
                </a:cubicBezTo>
                <a:cubicBezTo>
                  <a:pt x="7118" y="2078"/>
                  <a:pt x="6719" y="2098"/>
                  <a:pt x="6327" y="2159"/>
                </a:cubicBezTo>
                <a:cubicBezTo>
                  <a:pt x="5651" y="2264"/>
                  <a:pt x="4974" y="2325"/>
                  <a:pt x="4295" y="2373"/>
                </a:cubicBezTo>
                <a:cubicBezTo>
                  <a:pt x="4183" y="2379"/>
                  <a:pt x="4068" y="2393"/>
                  <a:pt x="3960" y="2416"/>
                </a:cubicBezTo>
                <a:cubicBezTo>
                  <a:pt x="3270" y="2588"/>
                  <a:pt x="2580" y="2761"/>
                  <a:pt x="1890" y="2937"/>
                </a:cubicBezTo>
                <a:cubicBezTo>
                  <a:pt x="1403" y="3059"/>
                  <a:pt x="995" y="3251"/>
                  <a:pt x="731" y="3573"/>
                </a:cubicBezTo>
                <a:cubicBezTo>
                  <a:pt x="511" y="3840"/>
                  <a:pt x="261" y="4107"/>
                  <a:pt x="180" y="4404"/>
                </a:cubicBezTo>
                <a:cubicBezTo>
                  <a:pt x="92" y="4723"/>
                  <a:pt x="17" y="5043"/>
                  <a:pt x="58" y="5368"/>
                </a:cubicBezTo>
                <a:cubicBezTo>
                  <a:pt x="78" y="5544"/>
                  <a:pt x="44" y="5726"/>
                  <a:pt x="38" y="5906"/>
                </a:cubicBezTo>
                <a:cubicBezTo>
                  <a:pt x="24" y="6240"/>
                  <a:pt x="4" y="6575"/>
                  <a:pt x="4" y="6910"/>
                </a:cubicBezTo>
                <a:cubicBezTo>
                  <a:pt x="0" y="7231"/>
                  <a:pt x="21" y="7552"/>
                  <a:pt x="35" y="7870"/>
                </a:cubicBezTo>
                <a:cubicBezTo>
                  <a:pt x="61" y="8370"/>
                  <a:pt x="78" y="8871"/>
                  <a:pt x="119" y="9368"/>
                </a:cubicBezTo>
                <a:cubicBezTo>
                  <a:pt x="177" y="10021"/>
                  <a:pt x="288" y="10667"/>
                  <a:pt x="308" y="11319"/>
                </a:cubicBezTo>
                <a:cubicBezTo>
                  <a:pt x="328" y="11989"/>
                  <a:pt x="400" y="12647"/>
                  <a:pt x="551" y="13300"/>
                </a:cubicBezTo>
                <a:cubicBezTo>
                  <a:pt x="653" y="13740"/>
                  <a:pt x="805" y="14166"/>
                  <a:pt x="1093" y="14558"/>
                </a:cubicBezTo>
                <a:cubicBezTo>
                  <a:pt x="1502" y="15116"/>
                  <a:pt x="2144" y="15458"/>
                  <a:pt x="3047" y="15589"/>
                </a:cubicBezTo>
                <a:cubicBezTo>
                  <a:pt x="3496" y="15654"/>
                  <a:pt x="3952" y="15681"/>
                  <a:pt x="4412" y="15681"/>
                </a:cubicBezTo>
                <a:cubicBezTo>
                  <a:pt x="4908" y="15681"/>
                  <a:pt x="5408" y="15650"/>
                  <a:pt x="5907" y="15603"/>
                </a:cubicBezTo>
                <a:cubicBezTo>
                  <a:pt x="7206" y="15478"/>
                  <a:pt x="8504" y="15329"/>
                  <a:pt x="9805" y="15200"/>
                </a:cubicBezTo>
                <a:cubicBezTo>
                  <a:pt x="11013" y="15085"/>
                  <a:pt x="12213" y="14943"/>
                  <a:pt x="13413" y="14768"/>
                </a:cubicBezTo>
                <a:cubicBezTo>
                  <a:pt x="14181" y="14656"/>
                  <a:pt x="14952" y="14568"/>
                  <a:pt x="15723" y="14481"/>
                </a:cubicBezTo>
                <a:cubicBezTo>
                  <a:pt x="16890" y="14345"/>
                  <a:pt x="18056" y="14220"/>
                  <a:pt x="19212" y="14010"/>
                </a:cubicBezTo>
                <a:cubicBezTo>
                  <a:pt x="19473" y="13963"/>
                  <a:pt x="19736" y="13922"/>
                  <a:pt x="19997" y="13899"/>
                </a:cubicBezTo>
                <a:cubicBezTo>
                  <a:pt x="20041" y="13895"/>
                  <a:pt x="20085" y="13893"/>
                  <a:pt x="20128" y="13893"/>
                </a:cubicBezTo>
                <a:cubicBezTo>
                  <a:pt x="20306" y="13893"/>
                  <a:pt x="20467" y="13930"/>
                  <a:pt x="20595" y="14034"/>
                </a:cubicBezTo>
                <a:cubicBezTo>
                  <a:pt x="20849" y="14240"/>
                  <a:pt x="21136" y="14426"/>
                  <a:pt x="21389" y="14632"/>
                </a:cubicBezTo>
                <a:cubicBezTo>
                  <a:pt x="21586" y="14795"/>
                  <a:pt x="21809" y="14933"/>
                  <a:pt x="21961" y="15122"/>
                </a:cubicBezTo>
                <a:cubicBezTo>
                  <a:pt x="22083" y="15282"/>
                  <a:pt x="22258" y="15427"/>
                  <a:pt x="22502" y="15559"/>
                </a:cubicBezTo>
                <a:cubicBezTo>
                  <a:pt x="22509" y="15491"/>
                  <a:pt x="22522" y="15458"/>
                  <a:pt x="22512" y="15427"/>
                </a:cubicBezTo>
                <a:cubicBezTo>
                  <a:pt x="22367" y="14899"/>
                  <a:pt x="22360" y="14362"/>
                  <a:pt x="22367" y="13821"/>
                </a:cubicBezTo>
                <a:cubicBezTo>
                  <a:pt x="22374" y="13487"/>
                  <a:pt x="22539" y="13351"/>
                  <a:pt x="23016" y="13256"/>
                </a:cubicBezTo>
                <a:cubicBezTo>
                  <a:pt x="23107" y="13239"/>
                  <a:pt x="23205" y="13233"/>
                  <a:pt x="23296" y="13219"/>
                </a:cubicBezTo>
                <a:cubicBezTo>
                  <a:pt x="24023" y="13094"/>
                  <a:pt x="24750" y="12966"/>
                  <a:pt x="25477" y="12844"/>
                </a:cubicBezTo>
                <a:cubicBezTo>
                  <a:pt x="26201" y="12719"/>
                  <a:pt x="26924" y="12570"/>
                  <a:pt x="27658" y="12485"/>
                </a:cubicBezTo>
                <a:cubicBezTo>
                  <a:pt x="28051" y="12441"/>
                  <a:pt x="28341" y="12333"/>
                  <a:pt x="28581" y="12127"/>
                </a:cubicBezTo>
                <a:cubicBezTo>
                  <a:pt x="28689" y="12032"/>
                  <a:pt x="28791" y="11931"/>
                  <a:pt x="28872" y="11826"/>
                </a:cubicBezTo>
                <a:cubicBezTo>
                  <a:pt x="29136" y="11474"/>
                  <a:pt x="29281" y="11113"/>
                  <a:pt x="29281" y="10731"/>
                </a:cubicBezTo>
                <a:cubicBezTo>
                  <a:pt x="29285" y="9855"/>
                  <a:pt x="29295" y="8983"/>
                  <a:pt x="29295" y="8106"/>
                </a:cubicBezTo>
                <a:cubicBezTo>
                  <a:pt x="29295" y="7850"/>
                  <a:pt x="29268" y="7596"/>
                  <a:pt x="29240" y="7340"/>
                </a:cubicBezTo>
                <a:cubicBezTo>
                  <a:pt x="29176" y="6690"/>
                  <a:pt x="29095" y="6044"/>
                  <a:pt x="29028" y="5395"/>
                </a:cubicBezTo>
                <a:cubicBezTo>
                  <a:pt x="28967" y="4783"/>
                  <a:pt x="28855" y="4178"/>
                  <a:pt x="28713" y="3579"/>
                </a:cubicBezTo>
                <a:cubicBezTo>
                  <a:pt x="28608" y="3140"/>
                  <a:pt x="28541" y="2697"/>
                  <a:pt x="28446" y="2257"/>
                </a:cubicBezTo>
                <a:cubicBezTo>
                  <a:pt x="28385" y="1984"/>
                  <a:pt x="28321" y="1706"/>
                  <a:pt x="28230" y="1436"/>
                </a:cubicBezTo>
                <a:cubicBezTo>
                  <a:pt x="28068" y="976"/>
                  <a:pt x="27767" y="570"/>
                  <a:pt x="27293" y="232"/>
                </a:cubicBezTo>
                <a:cubicBezTo>
                  <a:pt x="27104" y="98"/>
                  <a:pt x="26892" y="5"/>
                  <a:pt x="26599" y="5"/>
                </a:cubicBezTo>
                <a:cubicBezTo>
                  <a:pt x="26590" y="5"/>
                  <a:pt x="26580" y="5"/>
                  <a:pt x="26570" y="5"/>
                </a:cubicBezTo>
                <a:cubicBezTo>
                  <a:pt x="26519" y="6"/>
                  <a:pt x="26469" y="7"/>
                  <a:pt x="26419" y="7"/>
                </a:cubicBezTo>
                <a:cubicBezTo>
                  <a:pt x="26202" y="7"/>
                  <a:pt x="25986" y="1"/>
                  <a:pt x="257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9"/>
          <p:cNvSpPr txBox="1">
            <a:spLocks noGrp="1"/>
          </p:cNvSpPr>
          <p:nvPr>
            <p:ph type="subTitle" idx="1"/>
          </p:nvPr>
        </p:nvSpPr>
        <p:spPr>
          <a:xfrm>
            <a:off x="6889237" y="2528475"/>
            <a:ext cx="1446900" cy="746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 can replace the image on the screen with your own work. Just delete this one, add yours and send it to the back</a:t>
            </a:r>
            <a:endParaRPr/>
          </a:p>
        </p:txBody>
      </p:sp>
      <p:sp>
        <p:nvSpPr>
          <p:cNvPr id="3357" name="Google Shape;3357;p49"/>
          <p:cNvSpPr txBox="1">
            <a:spLocks noGrp="1"/>
          </p:cNvSpPr>
          <p:nvPr>
            <p:ph type="title"/>
          </p:nvPr>
        </p:nvSpPr>
        <p:spPr>
          <a:xfrm>
            <a:off x="6767920" y="1720963"/>
            <a:ext cx="1234500" cy="7056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Tablet App</a:t>
            </a:r>
            <a:endParaRPr/>
          </a:p>
        </p:txBody>
      </p:sp>
      <p:pic>
        <p:nvPicPr>
          <p:cNvPr id="3358" name="Google Shape;3358;p49"/>
          <p:cNvPicPr preferRelativeResize="0"/>
          <p:nvPr/>
        </p:nvPicPr>
        <p:blipFill rotWithShape="1">
          <a:blip r:embed="rId4">
            <a:alphaModFix/>
          </a:blip>
          <a:srcRect l="19505" t="2259" r="52873" b="10167"/>
          <a:stretch/>
        </p:blipFill>
        <p:spPr>
          <a:xfrm>
            <a:off x="2735663" y="1531230"/>
            <a:ext cx="1385995" cy="2471796"/>
          </a:xfrm>
          <a:prstGeom prst="rect">
            <a:avLst/>
          </a:prstGeom>
          <a:noFill/>
          <a:ln>
            <a:noFill/>
          </a:ln>
        </p:spPr>
      </p:pic>
      <p:sp>
        <p:nvSpPr>
          <p:cNvPr id="3359" name="Google Shape;3359;p49"/>
          <p:cNvSpPr/>
          <p:nvPr/>
        </p:nvSpPr>
        <p:spPr>
          <a:xfrm>
            <a:off x="2692750" y="1301208"/>
            <a:ext cx="1471227" cy="2933710"/>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360" name="Google Shape;3360;p49"/>
          <p:cNvSpPr/>
          <p:nvPr/>
        </p:nvSpPr>
        <p:spPr>
          <a:xfrm>
            <a:off x="602796" y="1700238"/>
            <a:ext cx="2258352" cy="840619"/>
          </a:xfrm>
          <a:custGeom>
            <a:avLst/>
            <a:gdLst/>
            <a:ahLst/>
            <a:cxnLst/>
            <a:rect l="l" t="t" r="r" b="b"/>
            <a:pathLst>
              <a:path w="29295" h="15681" extrusionOk="0">
                <a:moveTo>
                  <a:pt x="25769" y="1"/>
                </a:moveTo>
                <a:cubicBezTo>
                  <a:pt x="25603" y="1"/>
                  <a:pt x="25437" y="4"/>
                  <a:pt x="25271" y="16"/>
                </a:cubicBezTo>
                <a:cubicBezTo>
                  <a:pt x="24463" y="73"/>
                  <a:pt x="23652" y="147"/>
                  <a:pt x="22843" y="239"/>
                </a:cubicBezTo>
                <a:cubicBezTo>
                  <a:pt x="21731" y="364"/>
                  <a:pt x="20622" y="513"/>
                  <a:pt x="19513" y="651"/>
                </a:cubicBezTo>
                <a:cubicBezTo>
                  <a:pt x="19081" y="706"/>
                  <a:pt x="18651" y="763"/>
                  <a:pt x="18218" y="814"/>
                </a:cubicBezTo>
                <a:cubicBezTo>
                  <a:pt x="17711" y="875"/>
                  <a:pt x="17204" y="932"/>
                  <a:pt x="16697" y="979"/>
                </a:cubicBezTo>
                <a:cubicBezTo>
                  <a:pt x="15621" y="1081"/>
                  <a:pt x="14546" y="1199"/>
                  <a:pt x="13471" y="1260"/>
                </a:cubicBezTo>
                <a:cubicBezTo>
                  <a:pt x="12410" y="1321"/>
                  <a:pt x="11358" y="1422"/>
                  <a:pt x="10303" y="1554"/>
                </a:cubicBezTo>
                <a:cubicBezTo>
                  <a:pt x="9366" y="1672"/>
                  <a:pt x="8437" y="1835"/>
                  <a:pt x="7507" y="2004"/>
                </a:cubicBezTo>
                <a:cubicBezTo>
                  <a:pt x="7118" y="2078"/>
                  <a:pt x="6719" y="2098"/>
                  <a:pt x="6327" y="2159"/>
                </a:cubicBezTo>
                <a:cubicBezTo>
                  <a:pt x="5651" y="2264"/>
                  <a:pt x="4974" y="2325"/>
                  <a:pt x="4295" y="2373"/>
                </a:cubicBezTo>
                <a:cubicBezTo>
                  <a:pt x="4183" y="2379"/>
                  <a:pt x="4068" y="2393"/>
                  <a:pt x="3960" y="2416"/>
                </a:cubicBezTo>
                <a:cubicBezTo>
                  <a:pt x="3270" y="2588"/>
                  <a:pt x="2580" y="2761"/>
                  <a:pt x="1890" y="2937"/>
                </a:cubicBezTo>
                <a:cubicBezTo>
                  <a:pt x="1403" y="3059"/>
                  <a:pt x="995" y="3251"/>
                  <a:pt x="731" y="3573"/>
                </a:cubicBezTo>
                <a:cubicBezTo>
                  <a:pt x="511" y="3840"/>
                  <a:pt x="261" y="4107"/>
                  <a:pt x="180" y="4404"/>
                </a:cubicBezTo>
                <a:cubicBezTo>
                  <a:pt x="92" y="4723"/>
                  <a:pt x="17" y="5043"/>
                  <a:pt x="58" y="5368"/>
                </a:cubicBezTo>
                <a:cubicBezTo>
                  <a:pt x="78" y="5544"/>
                  <a:pt x="44" y="5726"/>
                  <a:pt x="38" y="5906"/>
                </a:cubicBezTo>
                <a:cubicBezTo>
                  <a:pt x="24" y="6240"/>
                  <a:pt x="4" y="6575"/>
                  <a:pt x="4" y="6910"/>
                </a:cubicBezTo>
                <a:cubicBezTo>
                  <a:pt x="0" y="7231"/>
                  <a:pt x="21" y="7552"/>
                  <a:pt x="35" y="7870"/>
                </a:cubicBezTo>
                <a:cubicBezTo>
                  <a:pt x="61" y="8370"/>
                  <a:pt x="78" y="8871"/>
                  <a:pt x="119" y="9368"/>
                </a:cubicBezTo>
                <a:cubicBezTo>
                  <a:pt x="177" y="10021"/>
                  <a:pt x="288" y="10667"/>
                  <a:pt x="308" y="11319"/>
                </a:cubicBezTo>
                <a:cubicBezTo>
                  <a:pt x="328" y="11989"/>
                  <a:pt x="400" y="12647"/>
                  <a:pt x="551" y="13300"/>
                </a:cubicBezTo>
                <a:cubicBezTo>
                  <a:pt x="653" y="13740"/>
                  <a:pt x="805" y="14166"/>
                  <a:pt x="1093" y="14558"/>
                </a:cubicBezTo>
                <a:cubicBezTo>
                  <a:pt x="1502" y="15116"/>
                  <a:pt x="2144" y="15458"/>
                  <a:pt x="3047" y="15589"/>
                </a:cubicBezTo>
                <a:cubicBezTo>
                  <a:pt x="3496" y="15654"/>
                  <a:pt x="3952" y="15681"/>
                  <a:pt x="4412" y="15681"/>
                </a:cubicBezTo>
                <a:cubicBezTo>
                  <a:pt x="4908" y="15681"/>
                  <a:pt x="5408" y="15650"/>
                  <a:pt x="5907" y="15603"/>
                </a:cubicBezTo>
                <a:cubicBezTo>
                  <a:pt x="7206" y="15478"/>
                  <a:pt x="8504" y="15329"/>
                  <a:pt x="9805" y="15200"/>
                </a:cubicBezTo>
                <a:cubicBezTo>
                  <a:pt x="11013" y="15085"/>
                  <a:pt x="12213" y="14943"/>
                  <a:pt x="13413" y="14768"/>
                </a:cubicBezTo>
                <a:cubicBezTo>
                  <a:pt x="14181" y="14656"/>
                  <a:pt x="14952" y="14568"/>
                  <a:pt x="15723" y="14481"/>
                </a:cubicBezTo>
                <a:cubicBezTo>
                  <a:pt x="16890" y="14345"/>
                  <a:pt x="18056" y="14220"/>
                  <a:pt x="19212" y="14010"/>
                </a:cubicBezTo>
                <a:cubicBezTo>
                  <a:pt x="19473" y="13963"/>
                  <a:pt x="19736" y="13922"/>
                  <a:pt x="19997" y="13899"/>
                </a:cubicBezTo>
                <a:cubicBezTo>
                  <a:pt x="20041" y="13895"/>
                  <a:pt x="20085" y="13893"/>
                  <a:pt x="20128" y="13893"/>
                </a:cubicBezTo>
                <a:cubicBezTo>
                  <a:pt x="20306" y="13893"/>
                  <a:pt x="20467" y="13930"/>
                  <a:pt x="20595" y="14034"/>
                </a:cubicBezTo>
                <a:cubicBezTo>
                  <a:pt x="20849" y="14240"/>
                  <a:pt x="21136" y="14426"/>
                  <a:pt x="21389" y="14632"/>
                </a:cubicBezTo>
                <a:cubicBezTo>
                  <a:pt x="21586" y="14795"/>
                  <a:pt x="21809" y="14933"/>
                  <a:pt x="21961" y="15122"/>
                </a:cubicBezTo>
                <a:cubicBezTo>
                  <a:pt x="22083" y="15282"/>
                  <a:pt x="22258" y="15427"/>
                  <a:pt x="22502" y="15559"/>
                </a:cubicBezTo>
                <a:cubicBezTo>
                  <a:pt x="22509" y="15491"/>
                  <a:pt x="22522" y="15458"/>
                  <a:pt x="22512" y="15427"/>
                </a:cubicBezTo>
                <a:cubicBezTo>
                  <a:pt x="22367" y="14899"/>
                  <a:pt x="22360" y="14362"/>
                  <a:pt x="22367" y="13821"/>
                </a:cubicBezTo>
                <a:cubicBezTo>
                  <a:pt x="22374" y="13487"/>
                  <a:pt x="22539" y="13351"/>
                  <a:pt x="23016" y="13256"/>
                </a:cubicBezTo>
                <a:cubicBezTo>
                  <a:pt x="23107" y="13239"/>
                  <a:pt x="23205" y="13233"/>
                  <a:pt x="23296" y="13219"/>
                </a:cubicBezTo>
                <a:cubicBezTo>
                  <a:pt x="24023" y="13094"/>
                  <a:pt x="24750" y="12966"/>
                  <a:pt x="25477" y="12844"/>
                </a:cubicBezTo>
                <a:cubicBezTo>
                  <a:pt x="26201" y="12719"/>
                  <a:pt x="26924" y="12570"/>
                  <a:pt x="27658" y="12485"/>
                </a:cubicBezTo>
                <a:cubicBezTo>
                  <a:pt x="28051" y="12441"/>
                  <a:pt x="28341" y="12333"/>
                  <a:pt x="28581" y="12127"/>
                </a:cubicBezTo>
                <a:cubicBezTo>
                  <a:pt x="28689" y="12032"/>
                  <a:pt x="28791" y="11931"/>
                  <a:pt x="28872" y="11826"/>
                </a:cubicBezTo>
                <a:cubicBezTo>
                  <a:pt x="29136" y="11474"/>
                  <a:pt x="29281" y="11113"/>
                  <a:pt x="29281" y="10731"/>
                </a:cubicBezTo>
                <a:cubicBezTo>
                  <a:pt x="29285" y="9855"/>
                  <a:pt x="29295" y="8983"/>
                  <a:pt x="29295" y="8106"/>
                </a:cubicBezTo>
                <a:cubicBezTo>
                  <a:pt x="29295" y="7850"/>
                  <a:pt x="29268" y="7596"/>
                  <a:pt x="29240" y="7340"/>
                </a:cubicBezTo>
                <a:cubicBezTo>
                  <a:pt x="29176" y="6690"/>
                  <a:pt x="29095" y="6044"/>
                  <a:pt x="29028" y="5395"/>
                </a:cubicBezTo>
                <a:cubicBezTo>
                  <a:pt x="28967" y="4783"/>
                  <a:pt x="28855" y="4178"/>
                  <a:pt x="28713" y="3579"/>
                </a:cubicBezTo>
                <a:cubicBezTo>
                  <a:pt x="28608" y="3140"/>
                  <a:pt x="28541" y="2697"/>
                  <a:pt x="28446" y="2257"/>
                </a:cubicBezTo>
                <a:cubicBezTo>
                  <a:pt x="28385" y="1984"/>
                  <a:pt x="28321" y="1706"/>
                  <a:pt x="28230" y="1436"/>
                </a:cubicBezTo>
                <a:cubicBezTo>
                  <a:pt x="28068" y="976"/>
                  <a:pt x="27767" y="570"/>
                  <a:pt x="27293" y="232"/>
                </a:cubicBezTo>
                <a:cubicBezTo>
                  <a:pt x="27104" y="98"/>
                  <a:pt x="26892" y="5"/>
                  <a:pt x="26599" y="5"/>
                </a:cubicBezTo>
                <a:cubicBezTo>
                  <a:pt x="26590" y="5"/>
                  <a:pt x="26580" y="5"/>
                  <a:pt x="26570" y="5"/>
                </a:cubicBezTo>
                <a:cubicBezTo>
                  <a:pt x="26519" y="6"/>
                  <a:pt x="26469" y="7"/>
                  <a:pt x="26419" y="7"/>
                </a:cubicBezTo>
                <a:cubicBezTo>
                  <a:pt x="26202" y="7"/>
                  <a:pt x="25986" y="1"/>
                  <a:pt x="257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9"/>
          <p:cNvSpPr txBox="1">
            <a:spLocks noGrp="1"/>
          </p:cNvSpPr>
          <p:nvPr>
            <p:ph type="title" idx="2"/>
          </p:nvPr>
        </p:nvSpPr>
        <p:spPr>
          <a:xfrm>
            <a:off x="802735" y="1720975"/>
            <a:ext cx="1572600" cy="7056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Mobile Web</a:t>
            </a:r>
            <a:endParaRPr/>
          </a:p>
        </p:txBody>
      </p:sp>
      <p:sp>
        <p:nvSpPr>
          <p:cNvPr id="3362" name="Google Shape;3362;p49"/>
          <p:cNvSpPr txBox="1">
            <a:spLocks noGrp="1"/>
          </p:cNvSpPr>
          <p:nvPr>
            <p:ph type="subTitle" idx="3"/>
          </p:nvPr>
        </p:nvSpPr>
        <p:spPr>
          <a:xfrm>
            <a:off x="802748" y="2528500"/>
            <a:ext cx="1446900" cy="840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You can replace the image on the screen with your own work. Just delete this one, add yours and send it to the back</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3366"/>
        <p:cNvGrpSpPr/>
        <p:nvPr/>
      </p:nvGrpSpPr>
      <p:grpSpPr>
        <a:xfrm>
          <a:off x="0" y="0"/>
          <a:ext cx="0" cy="0"/>
          <a:chOff x="0" y="0"/>
          <a:chExt cx="0" cy="0"/>
        </a:xfrm>
      </p:grpSpPr>
      <p:sp>
        <p:nvSpPr>
          <p:cNvPr id="3367" name="Google Shape;3367;p50"/>
          <p:cNvSpPr txBox="1">
            <a:spLocks noGrp="1"/>
          </p:cNvSpPr>
          <p:nvPr>
            <p:ph type="title"/>
          </p:nvPr>
        </p:nvSpPr>
        <p:spPr>
          <a:xfrm>
            <a:off x="720000" y="445025"/>
            <a:ext cx="7692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3368" name="Google Shape;3368;p50"/>
          <p:cNvSpPr txBox="1">
            <a:spLocks noGrp="1"/>
          </p:cNvSpPr>
          <p:nvPr>
            <p:ph type="ctrTitle" idx="2"/>
          </p:nvPr>
        </p:nvSpPr>
        <p:spPr>
          <a:xfrm>
            <a:off x="923875" y="2973975"/>
            <a:ext cx="2049000" cy="32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John Doe</a:t>
            </a:r>
            <a:endParaRPr/>
          </a:p>
        </p:txBody>
      </p:sp>
      <p:sp>
        <p:nvSpPr>
          <p:cNvPr id="3369" name="Google Shape;3369;p50"/>
          <p:cNvSpPr txBox="1">
            <a:spLocks noGrp="1"/>
          </p:cNvSpPr>
          <p:nvPr>
            <p:ph type="subTitle" idx="1"/>
          </p:nvPr>
        </p:nvSpPr>
        <p:spPr>
          <a:xfrm>
            <a:off x="923850" y="3286103"/>
            <a:ext cx="2049000" cy="95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a:t>
            </a:r>
            <a:endParaRPr/>
          </a:p>
        </p:txBody>
      </p:sp>
      <p:sp>
        <p:nvSpPr>
          <p:cNvPr id="3370" name="Google Shape;3370;p50"/>
          <p:cNvSpPr txBox="1">
            <a:spLocks noGrp="1"/>
          </p:cNvSpPr>
          <p:nvPr>
            <p:ph type="ctrTitle" idx="3"/>
          </p:nvPr>
        </p:nvSpPr>
        <p:spPr>
          <a:xfrm>
            <a:off x="3547525" y="2973975"/>
            <a:ext cx="2049000" cy="32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Helena Patterson</a:t>
            </a:r>
            <a:endParaRPr/>
          </a:p>
        </p:txBody>
      </p:sp>
      <p:sp>
        <p:nvSpPr>
          <p:cNvPr id="3371" name="Google Shape;3371;p50"/>
          <p:cNvSpPr txBox="1">
            <a:spLocks noGrp="1"/>
          </p:cNvSpPr>
          <p:nvPr>
            <p:ph type="subTitle" idx="4"/>
          </p:nvPr>
        </p:nvSpPr>
        <p:spPr>
          <a:xfrm>
            <a:off x="3547500" y="3286103"/>
            <a:ext cx="2049000" cy="95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a:t>
            </a:r>
            <a:endParaRPr/>
          </a:p>
        </p:txBody>
      </p:sp>
      <p:sp>
        <p:nvSpPr>
          <p:cNvPr id="3372" name="Google Shape;3372;p50"/>
          <p:cNvSpPr txBox="1">
            <a:spLocks noGrp="1"/>
          </p:cNvSpPr>
          <p:nvPr>
            <p:ph type="ctrTitle" idx="5"/>
          </p:nvPr>
        </p:nvSpPr>
        <p:spPr>
          <a:xfrm>
            <a:off x="6171175" y="2973975"/>
            <a:ext cx="2049000" cy="32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Ann Smith</a:t>
            </a:r>
            <a:endParaRPr/>
          </a:p>
        </p:txBody>
      </p:sp>
      <p:sp>
        <p:nvSpPr>
          <p:cNvPr id="3373" name="Google Shape;3373;p50"/>
          <p:cNvSpPr txBox="1">
            <a:spLocks noGrp="1"/>
          </p:cNvSpPr>
          <p:nvPr>
            <p:ph type="subTitle" idx="6"/>
          </p:nvPr>
        </p:nvSpPr>
        <p:spPr>
          <a:xfrm>
            <a:off x="6171150" y="3286103"/>
            <a:ext cx="2049000" cy="95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a:t>
            </a:r>
            <a:endParaRPr/>
          </a:p>
        </p:txBody>
      </p:sp>
      <p:grpSp>
        <p:nvGrpSpPr>
          <p:cNvPr id="3374" name="Google Shape;3374;p50"/>
          <p:cNvGrpSpPr/>
          <p:nvPr/>
        </p:nvGrpSpPr>
        <p:grpSpPr>
          <a:xfrm>
            <a:off x="4304313" y="2069094"/>
            <a:ext cx="675499" cy="756099"/>
            <a:chOff x="2264650" y="2771875"/>
            <a:chExt cx="328950" cy="368200"/>
          </a:xfrm>
        </p:grpSpPr>
        <p:sp>
          <p:nvSpPr>
            <p:cNvPr id="3375" name="Google Shape;3375;p50"/>
            <p:cNvSpPr/>
            <p:nvPr/>
          </p:nvSpPr>
          <p:spPr>
            <a:xfrm>
              <a:off x="2264650" y="2985700"/>
              <a:ext cx="273125" cy="154375"/>
            </a:xfrm>
            <a:custGeom>
              <a:avLst/>
              <a:gdLst/>
              <a:ahLst/>
              <a:cxnLst/>
              <a:rect l="l" t="t" r="r" b="b"/>
              <a:pathLst>
                <a:path w="10925" h="6175" extrusionOk="0">
                  <a:moveTo>
                    <a:pt x="4037" y="1"/>
                  </a:moveTo>
                  <a:lnTo>
                    <a:pt x="4037" y="1228"/>
                  </a:lnTo>
                  <a:cubicBezTo>
                    <a:pt x="4037" y="1633"/>
                    <a:pt x="3783" y="1992"/>
                    <a:pt x="3403" y="2125"/>
                  </a:cubicBezTo>
                  <a:lnTo>
                    <a:pt x="953" y="2989"/>
                  </a:lnTo>
                  <a:cubicBezTo>
                    <a:pt x="381" y="3190"/>
                    <a:pt x="1" y="3728"/>
                    <a:pt x="1" y="4333"/>
                  </a:cubicBezTo>
                  <a:lnTo>
                    <a:pt x="1" y="5460"/>
                  </a:lnTo>
                  <a:cubicBezTo>
                    <a:pt x="1" y="5853"/>
                    <a:pt x="322" y="6174"/>
                    <a:pt x="715" y="6174"/>
                  </a:cubicBezTo>
                  <a:lnTo>
                    <a:pt x="10211" y="6174"/>
                  </a:lnTo>
                  <a:cubicBezTo>
                    <a:pt x="10603" y="6174"/>
                    <a:pt x="10924" y="5853"/>
                    <a:pt x="10924" y="5460"/>
                  </a:cubicBezTo>
                  <a:lnTo>
                    <a:pt x="10924" y="4329"/>
                  </a:lnTo>
                  <a:cubicBezTo>
                    <a:pt x="10920" y="3728"/>
                    <a:pt x="10540" y="3190"/>
                    <a:pt x="9973" y="2989"/>
                  </a:cubicBezTo>
                  <a:lnTo>
                    <a:pt x="7518" y="2125"/>
                  </a:lnTo>
                  <a:cubicBezTo>
                    <a:pt x="7139" y="1992"/>
                    <a:pt x="6884" y="1633"/>
                    <a:pt x="6884" y="1228"/>
                  </a:cubicBezTo>
                  <a:lnTo>
                    <a:pt x="68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0"/>
            <p:cNvSpPr/>
            <p:nvPr/>
          </p:nvSpPr>
          <p:spPr>
            <a:xfrm>
              <a:off x="2395200" y="3045075"/>
              <a:ext cx="11925" cy="47500"/>
            </a:xfrm>
            <a:custGeom>
              <a:avLst/>
              <a:gdLst/>
              <a:ahLst/>
              <a:cxnLst/>
              <a:rect l="l" t="t" r="r" b="b"/>
              <a:pathLst>
                <a:path w="477" h="1900" extrusionOk="0">
                  <a:moveTo>
                    <a:pt x="1" y="1"/>
                  </a:moveTo>
                  <a:lnTo>
                    <a:pt x="1" y="1900"/>
                  </a:lnTo>
                  <a:lnTo>
                    <a:pt x="476" y="1900"/>
                  </a:lnTo>
                  <a:lnTo>
                    <a:pt x="476" y="1"/>
                  </a:ln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0"/>
            <p:cNvSpPr/>
            <p:nvPr/>
          </p:nvSpPr>
          <p:spPr>
            <a:xfrm>
              <a:off x="2341250" y="3026300"/>
              <a:ext cx="119825" cy="30700"/>
            </a:xfrm>
            <a:custGeom>
              <a:avLst/>
              <a:gdLst/>
              <a:ahLst/>
              <a:cxnLst/>
              <a:rect l="l" t="t" r="r" b="b"/>
              <a:pathLst>
                <a:path w="4793" h="1228" extrusionOk="0">
                  <a:moveTo>
                    <a:pt x="885" y="0"/>
                  </a:moveTo>
                  <a:cubicBezTo>
                    <a:pt x="777" y="234"/>
                    <a:pt x="581" y="414"/>
                    <a:pt x="339" y="501"/>
                  </a:cubicBezTo>
                  <a:lnTo>
                    <a:pt x="1" y="618"/>
                  </a:lnTo>
                  <a:cubicBezTo>
                    <a:pt x="635" y="998"/>
                    <a:pt x="1470" y="1227"/>
                    <a:pt x="2397" y="1227"/>
                  </a:cubicBezTo>
                  <a:cubicBezTo>
                    <a:pt x="3327" y="1227"/>
                    <a:pt x="4162" y="998"/>
                    <a:pt x="4792" y="618"/>
                  </a:cubicBezTo>
                  <a:lnTo>
                    <a:pt x="4454" y="501"/>
                  </a:lnTo>
                  <a:cubicBezTo>
                    <a:pt x="4212" y="414"/>
                    <a:pt x="4016" y="234"/>
                    <a:pt x="3912" y="0"/>
                  </a:cubicBezTo>
                  <a:cubicBezTo>
                    <a:pt x="3423" y="184"/>
                    <a:pt x="2910" y="276"/>
                    <a:pt x="2397" y="276"/>
                  </a:cubicBezTo>
                  <a:cubicBezTo>
                    <a:pt x="1884" y="276"/>
                    <a:pt x="1372" y="184"/>
                    <a:pt x="885"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0"/>
            <p:cNvSpPr/>
            <p:nvPr/>
          </p:nvSpPr>
          <p:spPr>
            <a:xfrm>
              <a:off x="2355650" y="3026300"/>
              <a:ext cx="90925" cy="18800"/>
            </a:xfrm>
            <a:custGeom>
              <a:avLst/>
              <a:gdLst/>
              <a:ahLst/>
              <a:cxnLst/>
              <a:rect l="l" t="t" r="r" b="b"/>
              <a:pathLst>
                <a:path w="3637" h="752" extrusionOk="0">
                  <a:moveTo>
                    <a:pt x="309" y="0"/>
                  </a:moveTo>
                  <a:cubicBezTo>
                    <a:pt x="239" y="146"/>
                    <a:pt x="134" y="272"/>
                    <a:pt x="1" y="368"/>
                  </a:cubicBezTo>
                  <a:cubicBezTo>
                    <a:pt x="493" y="606"/>
                    <a:pt x="1128" y="752"/>
                    <a:pt x="1821" y="752"/>
                  </a:cubicBezTo>
                  <a:cubicBezTo>
                    <a:pt x="2509" y="752"/>
                    <a:pt x="3144" y="606"/>
                    <a:pt x="3636" y="368"/>
                  </a:cubicBezTo>
                  <a:cubicBezTo>
                    <a:pt x="3507" y="272"/>
                    <a:pt x="3403" y="146"/>
                    <a:pt x="3336" y="0"/>
                  </a:cubicBezTo>
                  <a:cubicBezTo>
                    <a:pt x="2847" y="184"/>
                    <a:pt x="2334" y="276"/>
                    <a:pt x="1821" y="276"/>
                  </a:cubicBezTo>
                  <a:cubicBezTo>
                    <a:pt x="1308" y="276"/>
                    <a:pt x="796" y="184"/>
                    <a:pt x="309"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0"/>
            <p:cNvSpPr/>
            <p:nvPr/>
          </p:nvSpPr>
          <p:spPr>
            <a:xfrm>
              <a:off x="2264650" y="3084200"/>
              <a:ext cx="273125" cy="55875"/>
            </a:xfrm>
            <a:custGeom>
              <a:avLst/>
              <a:gdLst/>
              <a:ahLst/>
              <a:cxnLst/>
              <a:rect l="l" t="t" r="r" b="b"/>
              <a:pathLst>
                <a:path w="10925" h="2235" extrusionOk="0">
                  <a:moveTo>
                    <a:pt x="55" y="1"/>
                  </a:moveTo>
                  <a:cubicBezTo>
                    <a:pt x="22" y="126"/>
                    <a:pt x="1" y="260"/>
                    <a:pt x="1" y="393"/>
                  </a:cubicBezTo>
                  <a:lnTo>
                    <a:pt x="1" y="1520"/>
                  </a:lnTo>
                  <a:cubicBezTo>
                    <a:pt x="1" y="1913"/>
                    <a:pt x="322" y="2234"/>
                    <a:pt x="715" y="2234"/>
                  </a:cubicBezTo>
                  <a:lnTo>
                    <a:pt x="10211" y="2234"/>
                  </a:lnTo>
                  <a:cubicBezTo>
                    <a:pt x="10603" y="2234"/>
                    <a:pt x="10924" y="1913"/>
                    <a:pt x="10924" y="1520"/>
                  </a:cubicBezTo>
                  <a:lnTo>
                    <a:pt x="10924" y="389"/>
                  </a:lnTo>
                  <a:cubicBezTo>
                    <a:pt x="10920" y="260"/>
                    <a:pt x="10904" y="126"/>
                    <a:pt x="10866" y="1"/>
                  </a:cubicBezTo>
                  <a:cubicBezTo>
                    <a:pt x="9726" y="1057"/>
                    <a:pt x="7731" y="1758"/>
                    <a:pt x="5461" y="1758"/>
                  </a:cubicBezTo>
                  <a:cubicBezTo>
                    <a:pt x="3190" y="1758"/>
                    <a:pt x="1195" y="1057"/>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0"/>
            <p:cNvSpPr/>
            <p:nvPr/>
          </p:nvSpPr>
          <p:spPr>
            <a:xfrm>
              <a:off x="2509525" y="2873075"/>
              <a:ext cx="76925" cy="83525"/>
            </a:xfrm>
            <a:custGeom>
              <a:avLst/>
              <a:gdLst/>
              <a:ahLst/>
              <a:cxnLst/>
              <a:rect l="l" t="t" r="r" b="b"/>
              <a:pathLst>
                <a:path w="3077" h="3341" extrusionOk="0">
                  <a:moveTo>
                    <a:pt x="117" y="1"/>
                  </a:moveTo>
                  <a:cubicBezTo>
                    <a:pt x="54" y="1"/>
                    <a:pt x="1" y="62"/>
                    <a:pt x="15" y="127"/>
                  </a:cubicBezTo>
                  <a:cubicBezTo>
                    <a:pt x="328" y="1651"/>
                    <a:pt x="1442" y="2878"/>
                    <a:pt x="2928" y="3337"/>
                  </a:cubicBezTo>
                  <a:cubicBezTo>
                    <a:pt x="2938" y="3339"/>
                    <a:pt x="2947" y="3341"/>
                    <a:pt x="2957" y="3341"/>
                  </a:cubicBezTo>
                  <a:cubicBezTo>
                    <a:pt x="3021" y="3341"/>
                    <a:pt x="3077" y="3281"/>
                    <a:pt x="3062" y="3212"/>
                  </a:cubicBezTo>
                  <a:cubicBezTo>
                    <a:pt x="2749" y="1692"/>
                    <a:pt x="1634" y="461"/>
                    <a:pt x="148" y="6"/>
                  </a:cubicBezTo>
                  <a:cubicBezTo>
                    <a:pt x="138" y="2"/>
                    <a:pt x="127" y="1"/>
                    <a:pt x="117" y="1"/>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0"/>
            <p:cNvSpPr/>
            <p:nvPr/>
          </p:nvSpPr>
          <p:spPr>
            <a:xfrm>
              <a:off x="2510725" y="2873125"/>
              <a:ext cx="75575" cy="82750"/>
            </a:xfrm>
            <a:custGeom>
              <a:avLst/>
              <a:gdLst/>
              <a:ahLst/>
              <a:cxnLst/>
              <a:rect l="l" t="t" r="r" b="b"/>
              <a:pathLst>
                <a:path w="3023" h="3310" extrusionOk="0">
                  <a:moveTo>
                    <a:pt x="75" y="1"/>
                  </a:moveTo>
                  <a:cubicBezTo>
                    <a:pt x="49" y="1"/>
                    <a:pt x="22" y="10"/>
                    <a:pt x="0" y="29"/>
                  </a:cubicBezTo>
                  <a:lnTo>
                    <a:pt x="2985" y="3310"/>
                  </a:lnTo>
                  <a:cubicBezTo>
                    <a:pt x="3010" y="3285"/>
                    <a:pt x="3022" y="3247"/>
                    <a:pt x="3014" y="3210"/>
                  </a:cubicBezTo>
                  <a:cubicBezTo>
                    <a:pt x="2705" y="1690"/>
                    <a:pt x="1586" y="459"/>
                    <a:pt x="100" y="4"/>
                  </a:cubicBezTo>
                  <a:cubicBezTo>
                    <a:pt x="92" y="2"/>
                    <a:pt x="84" y="1"/>
                    <a:pt x="75" y="1"/>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0"/>
            <p:cNvSpPr/>
            <p:nvPr/>
          </p:nvSpPr>
          <p:spPr>
            <a:xfrm>
              <a:off x="2492875" y="2845250"/>
              <a:ext cx="60175" cy="71825"/>
            </a:xfrm>
            <a:custGeom>
              <a:avLst/>
              <a:gdLst/>
              <a:ahLst/>
              <a:cxnLst/>
              <a:rect l="l" t="t" r="r" b="b"/>
              <a:pathLst>
                <a:path w="2407" h="2873" extrusionOk="0">
                  <a:moveTo>
                    <a:pt x="1" y="0"/>
                  </a:moveTo>
                  <a:lnTo>
                    <a:pt x="122" y="835"/>
                  </a:lnTo>
                  <a:lnTo>
                    <a:pt x="1904" y="2797"/>
                  </a:lnTo>
                  <a:cubicBezTo>
                    <a:pt x="1955" y="2850"/>
                    <a:pt x="2014" y="2873"/>
                    <a:pt x="2071" y="2873"/>
                  </a:cubicBezTo>
                  <a:cubicBezTo>
                    <a:pt x="2249" y="2873"/>
                    <a:pt x="2406" y="2653"/>
                    <a:pt x="2255" y="2476"/>
                  </a:cubicBezTo>
                  <a:lnTo>
                    <a:pt x="1" y="0"/>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0"/>
            <p:cNvSpPr/>
            <p:nvPr/>
          </p:nvSpPr>
          <p:spPr>
            <a:xfrm>
              <a:off x="2506850" y="2830450"/>
              <a:ext cx="86750" cy="28575"/>
            </a:xfrm>
            <a:custGeom>
              <a:avLst/>
              <a:gdLst/>
              <a:ahLst/>
              <a:cxnLst/>
              <a:rect l="l" t="t" r="r" b="b"/>
              <a:pathLst>
                <a:path w="3470" h="1143" extrusionOk="0">
                  <a:moveTo>
                    <a:pt x="1292" y="0"/>
                  </a:moveTo>
                  <a:cubicBezTo>
                    <a:pt x="879" y="0"/>
                    <a:pt x="464" y="77"/>
                    <a:pt x="68" y="233"/>
                  </a:cubicBezTo>
                  <a:cubicBezTo>
                    <a:pt x="9" y="258"/>
                    <a:pt x="1" y="333"/>
                    <a:pt x="47" y="371"/>
                  </a:cubicBezTo>
                  <a:cubicBezTo>
                    <a:pt x="655" y="878"/>
                    <a:pt x="1410" y="1142"/>
                    <a:pt x="2177" y="1142"/>
                  </a:cubicBezTo>
                  <a:cubicBezTo>
                    <a:pt x="2590" y="1142"/>
                    <a:pt x="3005" y="1066"/>
                    <a:pt x="3403" y="910"/>
                  </a:cubicBezTo>
                  <a:cubicBezTo>
                    <a:pt x="3457" y="884"/>
                    <a:pt x="3470" y="809"/>
                    <a:pt x="3424" y="768"/>
                  </a:cubicBezTo>
                  <a:cubicBezTo>
                    <a:pt x="2814" y="263"/>
                    <a:pt x="2057" y="0"/>
                    <a:pt x="1292" y="0"/>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0"/>
            <p:cNvSpPr/>
            <p:nvPr/>
          </p:nvSpPr>
          <p:spPr>
            <a:xfrm>
              <a:off x="2507175" y="2830450"/>
              <a:ext cx="86000" cy="21175"/>
            </a:xfrm>
            <a:custGeom>
              <a:avLst/>
              <a:gdLst/>
              <a:ahLst/>
              <a:cxnLst/>
              <a:rect l="l" t="t" r="r" b="b"/>
              <a:pathLst>
                <a:path w="3440" h="847" extrusionOk="0">
                  <a:moveTo>
                    <a:pt x="1279" y="0"/>
                  </a:moveTo>
                  <a:cubicBezTo>
                    <a:pt x="866" y="0"/>
                    <a:pt x="451" y="77"/>
                    <a:pt x="55" y="233"/>
                  </a:cubicBezTo>
                  <a:cubicBezTo>
                    <a:pt x="25" y="242"/>
                    <a:pt x="5" y="267"/>
                    <a:pt x="0" y="296"/>
                  </a:cubicBezTo>
                  <a:lnTo>
                    <a:pt x="3436" y="847"/>
                  </a:lnTo>
                  <a:cubicBezTo>
                    <a:pt x="3440" y="818"/>
                    <a:pt x="3432" y="788"/>
                    <a:pt x="3411" y="768"/>
                  </a:cubicBezTo>
                  <a:cubicBezTo>
                    <a:pt x="2801" y="263"/>
                    <a:pt x="2044" y="0"/>
                    <a:pt x="1279" y="0"/>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0"/>
            <p:cNvSpPr/>
            <p:nvPr/>
          </p:nvSpPr>
          <p:spPr>
            <a:xfrm>
              <a:off x="2482325" y="2829500"/>
              <a:ext cx="66500" cy="20250"/>
            </a:xfrm>
            <a:custGeom>
              <a:avLst/>
              <a:gdLst/>
              <a:ahLst/>
              <a:cxnLst/>
              <a:rect l="l" t="t" r="r" b="b"/>
              <a:pathLst>
                <a:path w="2660" h="810" extrusionOk="0">
                  <a:moveTo>
                    <a:pt x="68" y="0"/>
                  </a:moveTo>
                  <a:lnTo>
                    <a:pt x="1" y="467"/>
                  </a:lnTo>
                  <a:lnTo>
                    <a:pt x="2364" y="806"/>
                  </a:lnTo>
                  <a:cubicBezTo>
                    <a:pt x="2378" y="808"/>
                    <a:pt x="2392" y="810"/>
                    <a:pt x="2406" y="810"/>
                  </a:cubicBezTo>
                  <a:cubicBezTo>
                    <a:pt x="2519" y="810"/>
                    <a:pt x="2620" y="724"/>
                    <a:pt x="2639" y="609"/>
                  </a:cubicBezTo>
                  <a:cubicBezTo>
                    <a:pt x="2660" y="476"/>
                    <a:pt x="2564" y="351"/>
                    <a:pt x="2430" y="338"/>
                  </a:cubicBezTo>
                  <a:lnTo>
                    <a:pt x="68" y="0"/>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0"/>
            <p:cNvSpPr/>
            <p:nvPr/>
          </p:nvSpPr>
          <p:spPr>
            <a:xfrm>
              <a:off x="2365575" y="2985700"/>
              <a:ext cx="71175" cy="23800"/>
            </a:xfrm>
            <a:custGeom>
              <a:avLst/>
              <a:gdLst/>
              <a:ahLst/>
              <a:cxnLst/>
              <a:rect l="l" t="t" r="r" b="b"/>
              <a:pathLst>
                <a:path w="2847" h="952" extrusionOk="0">
                  <a:moveTo>
                    <a:pt x="0" y="1"/>
                  </a:moveTo>
                  <a:lnTo>
                    <a:pt x="0" y="648"/>
                  </a:lnTo>
                  <a:cubicBezTo>
                    <a:pt x="453" y="850"/>
                    <a:pt x="938" y="951"/>
                    <a:pt x="1424" y="951"/>
                  </a:cubicBezTo>
                  <a:cubicBezTo>
                    <a:pt x="1909" y="951"/>
                    <a:pt x="2394" y="850"/>
                    <a:pt x="2847" y="648"/>
                  </a:cubicBezTo>
                  <a:lnTo>
                    <a:pt x="2847" y="1"/>
                  </a:ln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0"/>
            <p:cNvSpPr/>
            <p:nvPr/>
          </p:nvSpPr>
          <p:spPr>
            <a:xfrm>
              <a:off x="2436850" y="2920475"/>
              <a:ext cx="47500" cy="219600"/>
            </a:xfrm>
            <a:custGeom>
              <a:avLst/>
              <a:gdLst/>
              <a:ahLst/>
              <a:cxnLst/>
              <a:rect l="l" t="t" r="r" b="b"/>
              <a:pathLst>
                <a:path w="1900" h="8784" extrusionOk="0">
                  <a:moveTo>
                    <a:pt x="0" y="1"/>
                  </a:moveTo>
                  <a:lnTo>
                    <a:pt x="0" y="8783"/>
                  </a:lnTo>
                  <a:lnTo>
                    <a:pt x="1661" y="8783"/>
                  </a:lnTo>
                  <a:lnTo>
                    <a:pt x="1215" y="4542"/>
                  </a:lnTo>
                  <a:cubicBezTo>
                    <a:pt x="1194" y="4363"/>
                    <a:pt x="1186" y="4183"/>
                    <a:pt x="1186" y="4004"/>
                  </a:cubicBezTo>
                  <a:lnTo>
                    <a:pt x="1186" y="3828"/>
                  </a:lnTo>
                  <a:cubicBezTo>
                    <a:pt x="1186" y="3494"/>
                    <a:pt x="1219" y="3161"/>
                    <a:pt x="1290" y="2835"/>
                  </a:cubicBezTo>
                  <a:lnTo>
                    <a:pt x="1899" y="1"/>
                  </a:lnTo>
                  <a:close/>
                </a:path>
              </a:pathLst>
            </a:custGeom>
            <a:solidFill>
              <a:srgbClr val="512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0"/>
            <p:cNvSpPr/>
            <p:nvPr/>
          </p:nvSpPr>
          <p:spPr>
            <a:xfrm>
              <a:off x="2436850" y="3003550"/>
              <a:ext cx="30275" cy="23700"/>
            </a:xfrm>
            <a:custGeom>
              <a:avLst/>
              <a:gdLst/>
              <a:ahLst/>
              <a:cxnLst/>
              <a:rect l="l" t="t" r="r" b="b"/>
              <a:pathLst>
                <a:path w="1211" h="948" extrusionOk="0">
                  <a:moveTo>
                    <a:pt x="0" y="0"/>
                  </a:moveTo>
                  <a:lnTo>
                    <a:pt x="0" y="948"/>
                  </a:lnTo>
                  <a:lnTo>
                    <a:pt x="1194" y="948"/>
                  </a:lnTo>
                  <a:cubicBezTo>
                    <a:pt x="1186" y="856"/>
                    <a:pt x="1186" y="768"/>
                    <a:pt x="1186" y="677"/>
                  </a:cubicBezTo>
                  <a:lnTo>
                    <a:pt x="1186" y="501"/>
                  </a:lnTo>
                  <a:cubicBezTo>
                    <a:pt x="1186" y="334"/>
                    <a:pt x="1194" y="167"/>
                    <a:pt x="1211"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0"/>
            <p:cNvSpPr/>
            <p:nvPr/>
          </p:nvSpPr>
          <p:spPr>
            <a:xfrm>
              <a:off x="2318075" y="2920475"/>
              <a:ext cx="47525" cy="219600"/>
            </a:xfrm>
            <a:custGeom>
              <a:avLst/>
              <a:gdLst/>
              <a:ahLst/>
              <a:cxnLst/>
              <a:rect l="l" t="t" r="r" b="b"/>
              <a:pathLst>
                <a:path w="1901" h="8784" extrusionOk="0">
                  <a:moveTo>
                    <a:pt x="1" y="1"/>
                  </a:moveTo>
                  <a:lnTo>
                    <a:pt x="610" y="2831"/>
                  </a:lnTo>
                  <a:cubicBezTo>
                    <a:pt x="677" y="3156"/>
                    <a:pt x="715" y="3490"/>
                    <a:pt x="715" y="3824"/>
                  </a:cubicBezTo>
                  <a:lnTo>
                    <a:pt x="715" y="4004"/>
                  </a:lnTo>
                  <a:cubicBezTo>
                    <a:pt x="715" y="4183"/>
                    <a:pt x="702" y="4363"/>
                    <a:pt x="685" y="4542"/>
                  </a:cubicBezTo>
                  <a:lnTo>
                    <a:pt x="239" y="8783"/>
                  </a:lnTo>
                  <a:lnTo>
                    <a:pt x="1900" y="8783"/>
                  </a:lnTo>
                  <a:lnTo>
                    <a:pt x="1900" y="1"/>
                  </a:lnTo>
                  <a:close/>
                </a:path>
              </a:pathLst>
            </a:custGeom>
            <a:solidFill>
              <a:srgbClr val="512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0"/>
            <p:cNvSpPr/>
            <p:nvPr/>
          </p:nvSpPr>
          <p:spPr>
            <a:xfrm>
              <a:off x="2278950" y="2771875"/>
              <a:ext cx="228250" cy="142675"/>
            </a:xfrm>
            <a:custGeom>
              <a:avLst/>
              <a:gdLst/>
              <a:ahLst/>
              <a:cxnLst/>
              <a:rect l="l" t="t" r="r" b="b"/>
              <a:pathLst>
                <a:path w="9130" h="5707" extrusionOk="0">
                  <a:moveTo>
                    <a:pt x="4889" y="1"/>
                  </a:moveTo>
                  <a:cubicBezTo>
                    <a:pt x="1954" y="1"/>
                    <a:pt x="1" y="3035"/>
                    <a:pt x="1215" y="5707"/>
                  </a:cubicBezTo>
                  <a:lnTo>
                    <a:pt x="8566" y="5707"/>
                  </a:lnTo>
                  <a:cubicBezTo>
                    <a:pt x="9129" y="4455"/>
                    <a:pt x="9025" y="3006"/>
                    <a:pt x="8282" y="1850"/>
                  </a:cubicBezTo>
                  <a:cubicBezTo>
                    <a:pt x="7539" y="698"/>
                    <a:pt x="6262" y="1"/>
                    <a:pt x="4889" y="1"/>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0"/>
            <p:cNvSpPr/>
            <p:nvPr/>
          </p:nvSpPr>
          <p:spPr>
            <a:xfrm>
              <a:off x="2306300" y="2816650"/>
              <a:ext cx="189950" cy="180875"/>
            </a:xfrm>
            <a:custGeom>
              <a:avLst/>
              <a:gdLst/>
              <a:ahLst/>
              <a:cxnLst/>
              <a:rect l="l" t="t" r="r" b="b"/>
              <a:pathLst>
                <a:path w="7598" h="7235" extrusionOk="0">
                  <a:moveTo>
                    <a:pt x="3797" y="1"/>
                  </a:moveTo>
                  <a:cubicBezTo>
                    <a:pt x="3735" y="1"/>
                    <a:pt x="3673" y="26"/>
                    <a:pt x="3628" y="76"/>
                  </a:cubicBezTo>
                  <a:cubicBezTo>
                    <a:pt x="2613" y="1148"/>
                    <a:pt x="710" y="1858"/>
                    <a:pt x="710" y="3202"/>
                  </a:cubicBezTo>
                  <a:lnTo>
                    <a:pt x="593" y="3202"/>
                  </a:lnTo>
                  <a:cubicBezTo>
                    <a:pt x="263" y="3202"/>
                    <a:pt x="0" y="3469"/>
                    <a:pt x="0" y="3795"/>
                  </a:cubicBezTo>
                  <a:cubicBezTo>
                    <a:pt x="0" y="4125"/>
                    <a:pt x="263" y="4388"/>
                    <a:pt x="593" y="4388"/>
                  </a:cubicBezTo>
                  <a:lnTo>
                    <a:pt x="722" y="4388"/>
                  </a:lnTo>
                  <a:cubicBezTo>
                    <a:pt x="848" y="5995"/>
                    <a:pt x="2187" y="7234"/>
                    <a:pt x="3799" y="7234"/>
                  </a:cubicBezTo>
                  <a:cubicBezTo>
                    <a:pt x="5410" y="7234"/>
                    <a:pt x="6746" y="5995"/>
                    <a:pt x="6871" y="4388"/>
                  </a:cubicBezTo>
                  <a:lnTo>
                    <a:pt x="7000" y="4388"/>
                  </a:lnTo>
                  <a:cubicBezTo>
                    <a:pt x="7330" y="4388"/>
                    <a:pt x="7597" y="4125"/>
                    <a:pt x="7597" y="3795"/>
                  </a:cubicBezTo>
                  <a:cubicBezTo>
                    <a:pt x="7597" y="3469"/>
                    <a:pt x="7330" y="3202"/>
                    <a:pt x="7000" y="3202"/>
                  </a:cubicBezTo>
                  <a:lnTo>
                    <a:pt x="6883" y="3202"/>
                  </a:lnTo>
                  <a:cubicBezTo>
                    <a:pt x="6883" y="1858"/>
                    <a:pt x="4980" y="1148"/>
                    <a:pt x="3966" y="76"/>
                  </a:cubicBezTo>
                  <a:cubicBezTo>
                    <a:pt x="3920" y="26"/>
                    <a:pt x="3858" y="1"/>
                    <a:pt x="3797" y="1"/>
                  </a:cubicBezTo>
                  <a:close/>
                </a:path>
              </a:pathLst>
            </a:custGeom>
            <a:solidFill>
              <a:srgbClr val="ECB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0"/>
            <p:cNvSpPr/>
            <p:nvPr/>
          </p:nvSpPr>
          <p:spPr>
            <a:xfrm>
              <a:off x="2374425" y="2935200"/>
              <a:ext cx="53475" cy="23825"/>
            </a:xfrm>
            <a:custGeom>
              <a:avLst/>
              <a:gdLst/>
              <a:ahLst/>
              <a:cxnLst/>
              <a:rect l="l" t="t" r="r" b="b"/>
              <a:pathLst>
                <a:path w="2139" h="953" extrusionOk="0">
                  <a:moveTo>
                    <a:pt x="160" y="0"/>
                  </a:moveTo>
                  <a:cubicBezTo>
                    <a:pt x="72" y="0"/>
                    <a:pt x="1" y="84"/>
                    <a:pt x="22" y="171"/>
                  </a:cubicBezTo>
                  <a:cubicBezTo>
                    <a:pt x="109" y="614"/>
                    <a:pt x="548" y="952"/>
                    <a:pt x="1070" y="952"/>
                  </a:cubicBezTo>
                  <a:cubicBezTo>
                    <a:pt x="1595" y="952"/>
                    <a:pt x="2034" y="614"/>
                    <a:pt x="2121" y="171"/>
                  </a:cubicBezTo>
                  <a:cubicBezTo>
                    <a:pt x="2138" y="84"/>
                    <a:pt x="2071" y="0"/>
                    <a:pt x="19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0"/>
            <p:cNvSpPr/>
            <p:nvPr/>
          </p:nvSpPr>
          <p:spPr>
            <a:xfrm>
              <a:off x="2359625" y="2896700"/>
              <a:ext cx="11925" cy="17850"/>
            </a:xfrm>
            <a:custGeom>
              <a:avLst/>
              <a:gdLst/>
              <a:ahLst/>
              <a:cxnLst/>
              <a:rect l="l" t="t" r="r" b="b"/>
              <a:pathLst>
                <a:path w="477" h="714" extrusionOk="0">
                  <a:moveTo>
                    <a:pt x="238" y="0"/>
                  </a:moveTo>
                  <a:cubicBezTo>
                    <a:pt x="119" y="0"/>
                    <a:pt x="0" y="79"/>
                    <a:pt x="0" y="238"/>
                  </a:cubicBezTo>
                  <a:lnTo>
                    <a:pt x="0" y="476"/>
                  </a:lnTo>
                  <a:cubicBezTo>
                    <a:pt x="0" y="605"/>
                    <a:pt x="109" y="714"/>
                    <a:pt x="238" y="714"/>
                  </a:cubicBezTo>
                  <a:cubicBezTo>
                    <a:pt x="372" y="714"/>
                    <a:pt x="476" y="605"/>
                    <a:pt x="476" y="472"/>
                  </a:cubicBezTo>
                  <a:lnTo>
                    <a:pt x="476" y="238"/>
                  </a:lnTo>
                  <a:cubicBezTo>
                    <a:pt x="476" y="79"/>
                    <a:pt x="357" y="0"/>
                    <a:pt x="238" y="0"/>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0"/>
            <p:cNvSpPr/>
            <p:nvPr/>
          </p:nvSpPr>
          <p:spPr>
            <a:xfrm>
              <a:off x="2430900" y="2896700"/>
              <a:ext cx="11900" cy="17850"/>
            </a:xfrm>
            <a:custGeom>
              <a:avLst/>
              <a:gdLst/>
              <a:ahLst/>
              <a:cxnLst/>
              <a:rect l="l" t="t" r="r" b="b"/>
              <a:pathLst>
                <a:path w="476" h="714" extrusionOk="0">
                  <a:moveTo>
                    <a:pt x="236" y="0"/>
                  </a:moveTo>
                  <a:cubicBezTo>
                    <a:pt x="118" y="0"/>
                    <a:pt x="0" y="79"/>
                    <a:pt x="0" y="238"/>
                  </a:cubicBezTo>
                  <a:lnTo>
                    <a:pt x="0" y="476"/>
                  </a:lnTo>
                  <a:cubicBezTo>
                    <a:pt x="0" y="605"/>
                    <a:pt x="104" y="714"/>
                    <a:pt x="234" y="714"/>
                  </a:cubicBezTo>
                  <a:cubicBezTo>
                    <a:pt x="367" y="714"/>
                    <a:pt x="476" y="605"/>
                    <a:pt x="472" y="472"/>
                  </a:cubicBezTo>
                  <a:lnTo>
                    <a:pt x="472" y="238"/>
                  </a:lnTo>
                  <a:cubicBezTo>
                    <a:pt x="472" y="79"/>
                    <a:pt x="354" y="0"/>
                    <a:pt x="236" y="0"/>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0"/>
            <p:cNvSpPr/>
            <p:nvPr/>
          </p:nvSpPr>
          <p:spPr>
            <a:xfrm>
              <a:off x="2351575" y="2877350"/>
              <a:ext cx="26850" cy="13300"/>
            </a:xfrm>
            <a:custGeom>
              <a:avLst/>
              <a:gdLst/>
              <a:ahLst/>
              <a:cxnLst/>
              <a:rect l="l" t="t" r="r" b="b"/>
              <a:pathLst>
                <a:path w="1074" h="532" extrusionOk="0">
                  <a:moveTo>
                    <a:pt x="823" y="1"/>
                  </a:moveTo>
                  <a:cubicBezTo>
                    <a:pt x="806" y="1"/>
                    <a:pt x="790" y="3"/>
                    <a:pt x="773" y="6"/>
                  </a:cubicBezTo>
                  <a:lnTo>
                    <a:pt x="297" y="56"/>
                  </a:lnTo>
                  <a:cubicBezTo>
                    <a:pt x="1" y="94"/>
                    <a:pt x="26" y="532"/>
                    <a:pt x="326" y="532"/>
                  </a:cubicBezTo>
                  <a:cubicBezTo>
                    <a:pt x="335" y="532"/>
                    <a:pt x="343" y="528"/>
                    <a:pt x="351" y="528"/>
                  </a:cubicBezTo>
                  <a:lnTo>
                    <a:pt x="823" y="474"/>
                  </a:lnTo>
                  <a:cubicBezTo>
                    <a:pt x="965" y="474"/>
                    <a:pt x="1074" y="353"/>
                    <a:pt x="1057" y="211"/>
                  </a:cubicBezTo>
                  <a:cubicBezTo>
                    <a:pt x="1046" y="90"/>
                    <a:pt x="941" y="1"/>
                    <a:pt x="823" y="1"/>
                  </a:cubicBezTo>
                  <a:close/>
                </a:path>
              </a:pathLst>
            </a:custGeom>
            <a:solidFill>
              <a:srgbClr val="5A2D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0"/>
            <p:cNvSpPr/>
            <p:nvPr/>
          </p:nvSpPr>
          <p:spPr>
            <a:xfrm>
              <a:off x="2424000" y="2877450"/>
              <a:ext cx="26850" cy="13325"/>
            </a:xfrm>
            <a:custGeom>
              <a:avLst/>
              <a:gdLst/>
              <a:ahLst/>
              <a:cxnLst/>
              <a:rect l="l" t="t" r="r" b="b"/>
              <a:pathLst>
                <a:path w="1074" h="533" extrusionOk="0">
                  <a:moveTo>
                    <a:pt x="251" y="1"/>
                  </a:moveTo>
                  <a:cubicBezTo>
                    <a:pt x="133" y="1"/>
                    <a:pt x="28" y="90"/>
                    <a:pt x="13" y="211"/>
                  </a:cubicBezTo>
                  <a:cubicBezTo>
                    <a:pt x="1" y="353"/>
                    <a:pt x="109" y="474"/>
                    <a:pt x="247" y="474"/>
                  </a:cubicBezTo>
                  <a:lnTo>
                    <a:pt x="723" y="528"/>
                  </a:lnTo>
                  <a:lnTo>
                    <a:pt x="748" y="528"/>
                  </a:lnTo>
                  <a:lnTo>
                    <a:pt x="748" y="532"/>
                  </a:lnTo>
                  <a:cubicBezTo>
                    <a:pt x="1048" y="528"/>
                    <a:pt x="1073" y="90"/>
                    <a:pt x="777" y="56"/>
                  </a:cubicBezTo>
                  <a:lnTo>
                    <a:pt x="301" y="6"/>
                  </a:lnTo>
                  <a:cubicBezTo>
                    <a:pt x="284" y="3"/>
                    <a:pt x="268" y="1"/>
                    <a:pt x="251" y="1"/>
                  </a:cubicBezTo>
                  <a:close/>
                </a:path>
              </a:pathLst>
            </a:custGeom>
            <a:solidFill>
              <a:srgbClr val="5A2D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0"/>
            <p:cNvSpPr/>
            <p:nvPr/>
          </p:nvSpPr>
          <p:spPr>
            <a:xfrm>
              <a:off x="2335200" y="3003550"/>
              <a:ext cx="30400" cy="23700"/>
            </a:xfrm>
            <a:custGeom>
              <a:avLst/>
              <a:gdLst/>
              <a:ahLst/>
              <a:cxnLst/>
              <a:rect l="l" t="t" r="r" b="b"/>
              <a:pathLst>
                <a:path w="1216" h="948" extrusionOk="0">
                  <a:moveTo>
                    <a:pt x="0" y="0"/>
                  </a:moveTo>
                  <a:cubicBezTo>
                    <a:pt x="21" y="167"/>
                    <a:pt x="30" y="334"/>
                    <a:pt x="30" y="501"/>
                  </a:cubicBezTo>
                  <a:lnTo>
                    <a:pt x="30" y="677"/>
                  </a:lnTo>
                  <a:cubicBezTo>
                    <a:pt x="30" y="768"/>
                    <a:pt x="26" y="856"/>
                    <a:pt x="21" y="948"/>
                  </a:cubicBezTo>
                  <a:lnTo>
                    <a:pt x="1215" y="948"/>
                  </a:lnTo>
                  <a:lnTo>
                    <a:pt x="1215"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0"/>
            <p:cNvSpPr/>
            <p:nvPr/>
          </p:nvSpPr>
          <p:spPr>
            <a:xfrm>
              <a:off x="2335200" y="3003550"/>
              <a:ext cx="30400" cy="11925"/>
            </a:xfrm>
            <a:custGeom>
              <a:avLst/>
              <a:gdLst/>
              <a:ahLst/>
              <a:cxnLst/>
              <a:rect l="l" t="t" r="r" b="b"/>
              <a:pathLst>
                <a:path w="1216" h="477" extrusionOk="0">
                  <a:moveTo>
                    <a:pt x="0" y="0"/>
                  </a:moveTo>
                  <a:cubicBezTo>
                    <a:pt x="17" y="159"/>
                    <a:pt x="26" y="318"/>
                    <a:pt x="30" y="476"/>
                  </a:cubicBezTo>
                  <a:lnTo>
                    <a:pt x="1215" y="476"/>
                  </a:lnTo>
                  <a:lnTo>
                    <a:pt x="1215" y="0"/>
                  </a:ln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0"/>
            <p:cNvSpPr/>
            <p:nvPr/>
          </p:nvSpPr>
          <p:spPr>
            <a:xfrm>
              <a:off x="2436725" y="3003550"/>
              <a:ext cx="30400" cy="11925"/>
            </a:xfrm>
            <a:custGeom>
              <a:avLst/>
              <a:gdLst/>
              <a:ahLst/>
              <a:cxnLst/>
              <a:rect l="l" t="t" r="r" b="b"/>
              <a:pathLst>
                <a:path w="1216" h="477" extrusionOk="0">
                  <a:moveTo>
                    <a:pt x="1" y="0"/>
                  </a:moveTo>
                  <a:lnTo>
                    <a:pt x="1" y="476"/>
                  </a:lnTo>
                  <a:lnTo>
                    <a:pt x="1191" y="476"/>
                  </a:lnTo>
                  <a:cubicBezTo>
                    <a:pt x="1191" y="318"/>
                    <a:pt x="1199" y="159"/>
                    <a:pt x="1216"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0"/>
            <p:cNvSpPr/>
            <p:nvPr/>
          </p:nvSpPr>
          <p:spPr>
            <a:xfrm>
              <a:off x="2305250" y="2857650"/>
              <a:ext cx="164375" cy="139950"/>
            </a:xfrm>
            <a:custGeom>
              <a:avLst/>
              <a:gdLst/>
              <a:ahLst/>
              <a:cxnLst/>
              <a:rect l="l" t="t" r="r" b="b"/>
              <a:pathLst>
                <a:path w="6575" h="5598" extrusionOk="0">
                  <a:moveTo>
                    <a:pt x="1699" y="1"/>
                  </a:moveTo>
                  <a:cubicBezTo>
                    <a:pt x="1649" y="47"/>
                    <a:pt x="1557" y="122"/>
                    <a:pt x="1549" y="135"/>
                  </a:cubicBezTo>
                  <a:lnTo>
                    <a:pt x="1457" y="214"/>
                  </a:lnTo>
                  <a:cubicBezTo>
                    <a:pt x="1040" y="606"/>
                    <a:pt x="752" y="1036"/>
                    <a:pt x="752" y="1562"/>
                  </a:cubicBezTo>
                  <a:lnTo>
                    <a:pt x="664" y="1562"/>
                  </a:lnTo>
                  <a:cubicBezTo>
                    <a:pt x="355" y="1562"/>
                    <a:pt x="71" y="1788"/>
                    <a:pt x="38" y="2096"/>
                  </a:cubicBezTo>
                  <a:cubicBezTo>
                    <a:pt x="1" y="2443"/>
                    <a:pt x="276" y="2748"/>
                    <a:pt x="631" y="2748"/>
                  </a:cubicBezTo>
                  <a:lnTo>
                    <a:pt x="760" y="2748"/>
                  </a:lnTo>
                  <a:cubicBezTo>
                    <a:pt x="885" y="4380"/>
                    <a:pt x="2247" y="5598"/>
                    <a:pt x="3830" y="5598"/>
                  </a:cubicBezTo>
                  <a:cubicBezTo>
                    <a:pt x="3987" y="5598"/>
                    <a:pt x="4147" y="5586"/>
                    <a:pt x="4308" y="5561"/>
                  </a:cubicBezTo>
                  <a:cubicBezTo>
                    <a:pt x="2806" y="5327"/>
                    <a:pt x="1699" y="4033"/>
                    <a:pt x="1699" y="2514"/>
                  </a:cubicBezTo>
                  <a:lnTo>
                    <a:pt x="1699" y="1324"/>
                  </a:lnTo>
                  <a:cubicBezTo>
                    <a:pt x="1699" y="932"/>
                    <a:pt x="2021" y="615"/>
                    <a:pt x="2413" y="615"/>
                  </a:cubicBezTo>
                  <a:lnTo>
                    <a:pt x="6575" y="615"/>
                  </a:lnTo>
                  <a:cubicBezTo>
                    <a:pt x="6441" y="439"/>
                    <a:pt x="6291" y="281"/>
                    <a:pt x="6128" y="139"/>
                  </a:cubicBezTo>
                  <a:lnTo>
                    <a:pt x="1699" y="139"/>
                  </a:lnTo>
                  <a:lnTo>
                    <a:pt x="1699" y="1"/>
                  </a:lnTo>
                  <a:close/>
                </a:path>
              </a:pathLst>
            </a:custGeom>
            <a:solidFill>
              <a:srgbClr val="E7A3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0"/>
            <p:cNvSpPr/>
            <p:nvPr/>
          </p:nvSpPr>
          <p:spPr>
            <a:xfrm>
              <a:off x="2385300" y="3080650"/>
              <a:ext cx="27775" cy="23800"/>
            </a:xfrm>
            <a:custGeom>
              <a:avLst/>
              <a:gdLst/>
              <a:ahLst/>
              <a:cxnLst/>
              <a:rect l="l" t="t" r="r" b="b"/>
              <a:pathLst>
                <a:path w="1111" h="952" extrusionOk="0">
                  <a:moveTo>
                    <a:pt x="635" y="1"/>
                  </a:moveTo>
                  <a:cubicBezTo>
                    <a:pt x="213" y="1"/>
                    <a:pt x="0" y="514"/>
                    <a:pt x="301" y="811"/>
                  </a:cubicBezTo>
                  <a:cubicBezTo>
                    <a:pt x="397" y="908"/>
                    <a:pt x="515" y="952"/>
                    <a:pt x="632" y="952"/>
                  </a:cubicBezTo>
                  <a:cubicBezTo>
                    <a:pt x="876" y="952"/>
                    <a:pt x="1110" y="762"/>
                    <a:pt x="1110" y="477"/>
                  </a:cubicBezTo>
                  <a:cubicBezTo>
                    <a:pt x="1110" y="214"/>
                    <a:pt x="897" y="1"/>
                    <a:pt x="635" y="1"/>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0"/>
            <p:cNvSpPr/>
            <p:nvPr/>
          </p:nvSpPr>
          <p:spPr>
            <a:xfrm>
              <a:off x="2294300" y="2837325"/>
              <a:ext cx="213725" cy="23800"/>
            </a:xfrm>
            <a:custGeom>
              <a:avLst/>
              <a:gdLst/>
              <a:ahLst/>
              <a:cxnLst/>
              <a:rect l="l" t="t" r="r" b="b"/>
              <a:pathLst>
                <a:path w="8549" h="952" extrusionOk="0">
                  <a:moveTo>
                    <a:pt x="476" y="0"/>
                  </a:moveTo>
                  <a:cubicBezTo>
                    <a:pt x="213" y="0"/>
                    <a:pt x="0" y="213"/>
                    <a:pt x="0" y="476"/>
                  </a:cubicBezTo>
                  <a:cubicBezTo>
                    <a:pt x="0" y="739"/>
                    <a:pt x="213" y="952"/>
                    <a:pt x="476" y="952"/>
                  </a:cubicBezTo>
                  <a:lnTo>
                    <a:pt x="8073" y="952"/>
                  </a:lnTo>
                  <a:cubicBezTo>
                    <a:pt x="8336" y="952"/>
                    <a:pt x="8549" y="739"/>
                    <a:pt x="8549" y="476"/>
                  </a:cubicBezTo>
                  <a:cubicBezTo>
                    <a:pt x="8549" y="213"/>
                    <a:pt x="8336" y="0"/>
                    <a:pt x="8073"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0"/>
            <p:cNvSpPr/>
            <p:nvPr/>
          </p:nvSpPr>
          <p:spPr>
            <a:xfrm>
              <a:off x="2339900" y="2837425"/>
              <a:ext cx="168125" cy="11800"/>
            </a:xfrm>
            <a:custGeom>
              <a:avLst/>
              <a:gdLst/>
              <a:ahLst/>
              <a:cxnLst/>
              <a:rect l="l" t="t" r="r" b="b"/>
              <a:pathLst>
                <a:path w="6725" h="472" extrusionOk="0">
                  <a:moveTo>
                    <a:pt x="309" y="0"/>
                  </a:moveTo>
                  <a:cubicBezTo>
                    <a:pt x="0" y="0"/>
                    <a:pt x="2" y="472"/>
                    <a:pt x="313" y="472"/>
                  </a:cubicBezTo>
                  <a:lnTo>
                    <a:pt x="6725" y="472"/>
                  </a:lnTo>
                  <a:cubicBezTo>
                    <a:pt x="6725" y="209"/>
                    <a:pt x="6512" y="0"/>
                    <a:pt x="6249" y="0"/>
                  </a:cubicBezTo>
                  <a:lnTo>
                    <a:pt x="313" y="0"/>
                  </a:lnTo>
                  <a:cubicBezTo>
                    <a:pt x="312" y="0"/>
                    <a:pt x="311" y="0"/>
                    <a:pt x="309"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0"/>
            <p:cNvSpPr/>
            <p:nvPr/>
          </p:nvSpPr>
          <p:spPr>
            <a:xfrm>
              <a:off x="2386750" y="3081700"/>
              <a:ext cx="25175" cy="22775"/>
            </a:xfrm>
            <a:custGeom>
              <a:avLst/>
              <a:gdLst/>
              <a:ahLst/>
              <a:cxnLst/>
              <a:rect l="l" t="t" r="r" b="b"/>
              <a:pathLst>
                <a:path w="1007" h="911" extrusionOk="0">
                  <a:moveTo>
                    <a:pt x="380" y="1"/>
                  </a:moveTo>
                  <a:lnTo>
                    <a:pt x="380" y="1"/>
                  </a:lnTo>
                  <a:cubicBezTo>
                    <a:pt x="76" y="134"/>
                    <a:pt x="0" y="535"/>
                    <a:pt x="238" y="773"/>
                  </a:cubicBezTo>
                  <a:cubicBezTo>
                    <a:pt x="332" y="866"/>
                    <a:pt x="451" y="910"/>
                    <a:pt x="570" y="910"/>
                  </a:cubicBezTo>
                  <a:cubicBezTo>
                    <a:pt x="749" y="910"/>
                    <a:pt x="926" y="810"/>
                    <a:pt x="1006" y="627"/>
                  </a:cubicBezTo>
                  <a:lnTo>
                    <a:pt x="1006" y="627"/>
                  </a:lnTo>
                  <a:cubicBezTo>
                    <a:pt x="948" y="656"/>
                    <a:pt x="881" y="669"/>
                    <a:pt x="814" y="673"/>
                  </a:cubicBezTo>
                  <a:cubicBezTo>
                    <a:pt x="472" y="669"/>
                    <a:pt x="243" y="314"/>
                    <a:pt x="380"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5" name="Google Shape;3405;p50"/>
          <p:cNvGrpSpPr/>
          <p:nvPr/>
        </p:nvGrpSpPr>
        <p:grpSpPr>
          <a:xfrm>
            <a:off x="6915273" y="2069300"/>
            <a:ext cx="560811" cy="755893"/>
            <a:chOff x="2909975" y="3362600"/>
            <a:chExt cx="273100" cy="368100"/>
          </a:xfrm>
        </p:grpSpPr>
        <p:sp>
          <p:nvSpPr>
            <p:cNvPr id="3406" name="Google Shape;3406;p50"/>
            <p:cNvSpPr/>
            <p:nvPr/>
          </p:nvSpPr>
          <p:spPr>
            <a:xfrm>
              <a:off x="2945650" y="3552550"/>
              <a:ext cx="71200" cy="100925"/>
            </a:xfrm>
            <a:custGeom>
              <a:avLst/>
              <a:gdLst/>
              <a:ahLst/>
              <a:cxnLst/>
              <a:rect l="l" t="t" r="r" b="b"/>
              <a:pathLst>
                <a:path w="2848" h="4037" extrusionOk="0">
                  <a:moveTo>
                    <a:pt x="1186" y="0"/>
                  </a:moveTo>
                  <a:cubicBezTo>
                    <a:pt x="1424" y="1883"/>
                    <a:pt x="1" y="2421"/>
                    <a:pt x="239" y="4036"/>
                  </a:cubicBezTo>
                  <a:lnTo>
                    <a:pt x="2848" y="4036"/>
                  </a:lnTo>
                  <a:lnTo>
                    <a:pt x="2848" y="0"/>
                  </a:ln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0"/>
            <p:cNvSpPr/>
            <p:nvPr/>
          </p:nvSpPr>
          <p:spPr>
            <a:xfrm>
              <a:off x="2921350" y="3362600"/>
              <a:ext cx="244625" cy="172225"/>
            </a:xfrm>
            <a:custGeom>
              <a:avLst/>
              <a:gdLst/>
              <a:ahLst/>
              <a:cxnLst/>
              <a:rect l="l" t="t" r="r" b="b"/>
              <a:pathLst>
                <a:path w="9785" h="6889" extrusionOk="0">
                  <a:moveTo>
                    <a:pt x="5007" y="1"/>
                  </a:moveTo>
                  <a:cubicBezTo>
                    <a:pt x="3486" y="1"/>
                    <a:pt x="2050" y="731"/>
                    <a:pt x="1157" y="1971"/>
                  </a:cubicBezTo>
                  <a:cubicBezTo>
                    <a:pt x="217" y="3270"/>
                    <a:pt x="0" y="4952"/>
                    <a:pt x="576" y="6446"/>
                  </a:cubicBezTo>
                  <a:cubicBezTo>
                    <a:pt x="685" y="6713"/>
                    <a:pt x="948" y="6889"/>
                    <a:pt x="1236" y="6889"/>
                  </a:cubicBezTo>
                  <a:lnTo>
                    <a:pt x="8778" y="6889"/>
                  </a:lnTo>
                  <a:cubicBezTo>
                    <a:pt x="9071" y="6889"/>
                    <a:pt x="9334" y="6713"/>
                    <a:pt x="9442" y="6442"/>
                  </a:cubicBezTo>
                  <a:cubicBezTo>
                    <a:pt x="9680" y="5824"/>
                    <a:pt x="9784" y="5160"/>
                    <a:pt x="9751" y="4497"/>
                  </a:cubicBezTo>
                  <a:cubicBezTo>
                    <a:pt x="9622" y="2084"/>
                    <a:pt x="7635" y="110"/>
                    <a:pt x="5218" y="5"/>
                  </a:cubicBezTo>
                  <a:cubicBezTo>
                    <a:pt x="5147" y="2"/>
                    <a:pt x="5077" y="1"/>
                    <a:pt x="50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0"/>
            <p:cNvSpPr/>
            <p:nvPr/>
          </p:nvSpPr>
          <p:spPr>
            <a:xfrm>
              <a:off x="2945550" y="3380425"/>
              <a:ext cx="203200" cy="154300"/>
            </a:xfrm>
            <a:custGeom>
              <a:avLst/>
              <a:gdLst/>
              <a:ahLst/>
              <a:cxnLst/>
              <a:rect l="l" t="t" r="r" b="b"/>
              <a:pathLst>
                <a:path w="8128" h="6172" extrusionOk="0">
                  <a:moveTo>
                    <a:pt x="4031" y="1"/>
                  </a:moveTo>
                  <a:cubicBezTo>
                    <a:pt x="1818" y="1"/>
                    <a:pt x="1" y="1798"/>
                    <a:pt x="1" y="4038"/>
                  </a:cubicBezTo>
                  <a:cubicBezTo>
                    <a:pt x="1" y="4573"/>
                    <a:pt x="109" y="5107"/>
                    <a:pt x="322" y="5604"/>
                  </a:cubicBezTo>
                  <a:cubicBezTo>
                    <a:pt x="471" y="5947"/>
                    <a:pt x="808" y="6171"/>
                    <a:pt x="1184" y="6171"/>
                  </a:cubicBezTo>
                  <a:cubicBezTo>
                    <a:pt x="1188" y="6171"/>
                    <a:pt x="1191" y="6171"/>
                    <a:pt x="1195" y="6171"/>
                  </a:cubicBezTo>
                  <a:lnTo>
                    <a:pt x="6884" y="6171"/>
                  </a:lnTo>
                  <a:cubicBezTo>
                    <a:pt x="6887" y="6171"/>
                    <a:pt x="6891" y="6171"/>
                    <a:pt x="6894" y="6171"/>
                  </a:cubicBezTo>
                  <a:cubicBezTo>
                    <a:pt x="7266" y="6171"/>
                    <a:pt x="7607" y="5947"/>
                    <a:pt x="7756" y="5604"/>
                  </a:cubicBezTo>
                  <a:cubicBezTo>
                    <a:pt x="8028" y="4965"/>
                    <a:pt x="8128" y="4264"/>
                    <a:pt x="8048" y="3575"/>
                  </a:cubicBezTo>
                  <a:cubicBezTo>
                    <a:pt x="7827" y="1634"/>
                    <a:pt x="6195" y="106"/>
                    <a:pt x="4246" y="6"/>
                  </a:cubicBezTo>
                  <a:cubicBezTo>
                    <a:pt x="4174" y="2"/>
                    <a:pt x="4102" y="1"/>
                    <a:pt x="4031" y="1"/>
                  </a:cubicBez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0"/>
            <p:cNvSpPr/>
            <p:nvPr/>
          </p:nvSpPr>
          <p:spPr>
            <a:xfrm>
              <a:off x="2909975" y="3594075"/>
              <a:ext cx="273100" cy="136525"/>
            </a:xfrm>
            <a:custGeom>
              <a:avLst/>
              <a:gdLst/>
              <a:ahLst/>
              <a:cxnLst/>
              <a:rect l="l" t="t" r="r" b="b"/>
              <a:pathLst>
                <a:path w="10924" h="5461" extrusionOk="0">
                  <a:moveTo>
                    <a:pt x="4037" y="0"/>
                  </a:moveTo>
                  <a:lnTo>
                    <a:pt x="4037" y="990"/>
                  </a:lnTo>
                  <a:cubicBezTo>
                    <a:pt x="4037" y="1395"/>
                    <a:pt x="3782" y="1754"/>
                    <a:pt x="3406" y="1887"/>
                  </a:cubicBezTo>
                  <a:lnTo>
                    <a:pt x="952" y="2751"/>
                  </a:lnTo>
                  <a:cubicBezTo>
                    <a:pt x="384" y="2951"/>
                    <a:pt x="0" y="3490"/>
                    <a:pt x="0" y="4095"/>
                  </a:cubicBezTo>
                  <a:lnTo>
                    <a:pt x="0" y="4750"/>
                  </a:lnTo>
                  <a:cubicBezTo>
                    <a:pt x="0" y="5143"/>
                    <a:pt x="322" y="5460"/>
                    <a:pt x="714" y="5460"/>
                  </a:cubicBezTo>
                  <a:lnTo>
                    <a:pt x="10210" y="5460"/>
                  </a:lnTo>
                  <a:cubicBezTo>
                    <a:pt x="10603" y="5460"/>
                    <a:pt x="10924" y="5143"/>
                    <a:pt x="10924" y="4750"/>
                  </a:cubicBezTo>
                  <a:lnTo>
                    <a:pt x="10924" y="4095"/>
                  </a:lnTo>
                  <a:cubicBezTo>
                    <a:pt x="10924" y="3490"/>
                    <a:pt x="10540" y="2951"/>
                    <a:pt x="9972" y="2751"/>
                  </a:cubicBezTo>
                  <a:lnTo>
                    <a:pt x="7522" y="1887"/>
                  </a:lnTo>
                  <a:cubicBezTo>
                    <a:pt x="7142" y="1754"/>
                    <a:pt x="6888" y="1395"/>
                    <a:pt x="6888" y="990"/>
                  </a:cubicBezTo>
                  <a:lnTo>
                    <a:pt x="6888" y="0"/>
                  </a:lnTo>
                  <a:close/>
                </a:path>
              </a:pathLst>
            </a:custGeom>
            <a:solidFill>
              <a:srgbClr val="E7A3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0"/>
            <p:cNvSpPr/>
            <p:nvPr/>
          </p:nvSpPr>
          <p:spPr>
            <a:xfrm>
              <a:off x="2909975" y="3650850"/>
              <a:ext cx="273100" cy="79750"/>
            </a:xfrm>
            <a:custGeom>
              <a:avLst/>
              <a:gdLst/>
              <a:ahLst/>
              <a:cxnLst/>
              <a:rect l="l" t="t" r="r" b="b"/>
              <a:pathLst>
                <a:path w="10924" h="3190" extrusionOk="0">
                  <a:moveTo>
                    <a:pt x="2309" y="0"/>
                  </a:moveTo>
                  <a:lnTo>
                    <a:pt x="952" y="480"/>
                  </a:lnTo>
                  <a:cubicBezTo>
                    <a:pt x="384" y="680"/>
                    <a:pt x="0" y="1219"/>
                    <a:pt x="0" y="1824"/>
                  </a:cubicBezTo>
                  <a:lnTo>
                    <a:pt x="0" y="2479"/>
                  </a:lnTo>
                  <a:cubicBezTo>
                    <a:pt x="0" y="2872"/>
                    <a:pt x="322" y="3189"/>
                    <a:pt x="714" y="3189"/>
                  </a:cubicBezTo>
                  <a:lnTo>
                    <a:pt x="10210" y="3189"/>
                  </a:lnTo>
                  <a:cubicBezTo>
                    <a:pt x="10603" y="3189"/>
                    <a:pt x="10924" y="2872"/>
                    <a:pt x="10924" y="2479"/>
                  </a:cubicBezTo>
                  <a:lnTo>
                    <a:pt x="10924" y="1824"/>
                  </a:lnTo>
                  <a:cubicBezTo>
                    <a:pt x="10924" y="1219"/>
                    <a:pt x="10540" y="680"/>
                    <a:pt x="9972" y="480"/>
                  </a:cubicBezTo>
                  <a:lnTo>
                    <a:pt x="8616" y="0"/>
                  </a:lnTo>
                  <a:lnTo>
                    <a:pt x="5464" y="1052"/>
                  </a:lnTo>
                  <a:lnTo>
                    <a:pt x="23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0"/>
            <p:cNvSpPr/>
            <p:nvPr/>
          </p:nvSpPr>
          <p:spPr>
            <a:xfrm>
              <a:off x="3010975" y="3594075"/>
              <a:ext cx="71200" cy="23800"/>
            </a:xfrm>
            <a:custGeom>
              <a:avLst/>
              <a:gdLst/>
              <a:ahLst/>
              <a:cxnLst/>
              <a:rect l="l" t="t" r="r" b="b"/>
              <a:pathLst>
                <a:path w="2848" h="952" extrusionOk="0">
                  <a:moveTo>
                    <a:pt x="1" y="0"/>
                  </a:moveTo>
                  <a:lnTo>
                    <a:pt x="1" y="647"/>
                  </a:lnTo>
                  <a:cubicBezTo>
                    <a:pt x="454" y="850"/>
                    <a:pt x="939" y="951"/>
                    <a:pt x="1424" y="951"/>
                  </a:cubicBezTo>
                  <a:cubicBezTo>
                    <a:pt x="1910" y="951"/>
                    <a:pt x="2395" y="850"/>
                    <a:pt x="2848" y="647"/>
                  </a:cubicBezTo>
                  <a:lnTo>
                    <a:pt x="2848" y="0"/>
                  </a:ln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0"/>
            <p:cNvSpPr/>
            <p:nvPr/>
          </p:nvSpPr>
          <p:spPr>
            <a:xfrm>
              <a:off x="2950575" y="3392350"/>
              <a:ext cx="185025" cy="178050"/>
            </a:xfrm>
            <a:custGeom>
              <a:avLst/>
              <a:gdLst/>
              <a:ahLst/>
              <a:cxnLst/>
              <a:rect l="l" t="t" r="r" b="b"/>
              <a:pathLst>
                <a:path w="7401" h="7122" extrusionOk="0">
                  <a:moveTo>
                    <a:pt x="3840" y="1"/>
                  </a:moveTo>
                  <a:cubicBezTo>
                    <a:pt x="2400" y="1"/>
                    <a:pt x="1102" y="865"/>
                    <a:pt x="551" y="2196"/>
                  </a:cubicBezTo>
                  <a:cubicBezTo>
                    <a:pt x="0" y="3528"/>
                    <a:pt x="305" y="5060"/>
                    <a:pt x="1323" y="6078"/>
                  </a:cubicBezTo>
                  <a:cubicBezTo>
                    <a:pt x="2005" y="6760"/>
                    <a:pt x="2914" y="7122"/>
                    <a:pt x="3840" y="7122"/>
                  </a:cubicBezTo>
                  <a:cubicBezTo>
                    <a:pt x="4298" y="7122"/>
                    <a:pt x="4760" y="7033"/>
                    <a:pt x="5201" y="6851"/>
                  </a:cubicBezTo>
                  <a:cubicBezTo>
                    <a:pt x="6533" y="6300"/>
                    <a:pt x="7401" y="5001"/>
                    <a:pt x="7401" y="3561"/>
                  </a:cubicBezTo>
                  <a:cubicBezTo>
                    <a:pt x="7401" y="1595"/>
                    <a:pt x="5806" y="1"/>
                    <a:pt x="3840" y="1"/>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0"/>
            <p:cNvSpPr/>
            <p:nvPr/>
          </p:nvSpPr>
          <p:spPr>
            <a:xfrm>
              <a:off x="2951600" y="3439850"/>
              <a:ext cx="189950" cy="166150"/>
            </a:xfrm>
            <a:custGeom>
              <a:avLst/>
              <a:gdLst/>
              <a:ahLst/>
              <a:cxnLst/>
              <a:rect l="l" t="t" r="r" b="b"/>
              <a:pathLst>
                <a:path w="7598" h="6646" extrusionOk="0">
                  <a:moveTo>
                    <a:pt x="710" y="0"/>
                  </a:moveTo>
                  <a:lnTo>
                    <a:pt x="710" y="2609"/>
                  </a:lnTo>
                  <a:lnTo>
                    <a:pt x="594" y="2609"/>
                  </a:lnTo>
                  <a:cubicBezTo>
                    <a:pt x="264" y="2609"/>
                    <a:pt x="1" y="2872"/>
                    <a:pt x="1" y="3202"/>
                  </a:cubicBezTo>
                  <a:cubicBezTo>
                    <a:pt x="1" y="3527"/>
                    <a:pt x="264" y="3794"/>
                    <a:pt x="594" y="3794"/>
                  </a:cubicBezTo>
                  <a:lnTo>
                    <a:pt x="723" y="3794"/>
                  </a:lnTo>
                  <a:cubicBezTo>
                    <a:pt x="844" y="5401"/>
                    <a:pt x="2184" y="6645"/>
                    <a:pt x="3799" y="6645"/>
                  </a:cubicBezTo>
                  <a:cubicBezTo>
                    <a:pt x="5410" y="6645"/>
                    <a:pt x="6750" y="5401"/>
                    <a:pt x="6871" y="3794"/>
                  </a:cubicBezTo>
                  <a:lnTo>
                    <a:pt x="7001" y="3794"/>
                  </a:lnTo>
                  <a:cubicBezTo>
                    <a:pt x="7331" y="3794"/>
                    <a:pt x="7598" y="3527"/>
                    <a:pt x="7598" y="3202"/>
                  </a:cubicBezTo>
                  <a:cubicBezTo>
                    <a:pt x="7598" y="2872"/>
                    <a:pt x="7331" y="2609"/>
                    <a:pt x="7001" y="2609"/>
                  </a:cubicBezTo>
                  <a:lnTo>
                    <a:pt x="7005" y="2609"/>
                  </a:lnTo>
                  <a:lnTo>
                    <a:pt x="6884" y="2509"/>
                  </a:lnTo>
                  <a:lnTo>
                    <a:pt x="6884" y="0"/>
                  </a:lnTo>
                  <a:close/>
                </a:path>
              </a:pathLst>
            </a:custGeom>
            <a:solidFill>
              <a:srgbClr val="ECB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0"/>
            <p:cNvSpPr/>
            <p:nvPr/>
          </p:nvSpPr>
          <p:spPr>
            <a:xfrm>
              <a:off x="2950675" y="3439850"/>
              <a:ext cx="173025" cy="166050"/>
            </a:xfrm>
            <a:custGeom>
              <a:avLst/>
              <a:gdLst/>
              <a:ahLst/>
              <a:cxnLst/>
              <a:rect l="l" t="t" r="r" b="b"/>
              <a:pathLst>
                <a:path w="6921" h="6642" extrusionOk="0">
                  <a:moveTo>
                    <a:pt x="747" y="0"/>
                  </a:moveTo>
                  <a:lnTo>
                    <a:pt x="747" y="2609"/>
                  </a:lnTo>
                  <a:lnTo>
                    <a:pt x="664" y="2609"/>
                  </a:lnTo>
                  <a:cubicBezTo>
                    <a:pt x="355" y="2609"/>
                    <a:pt x="71" y="2830"/>
                    <a:pt x="38" y="3139"/>
                  </a:cubicBezTo>
                  <a:cubicBezTo>
                    <a:pt x="0" y="3490"/>
                    <a:pt x="276" y="3794"/>
                    <a:pt x="631" y="3794"/>
                  </a:cubicBezTo>
                  <a:lnTo>
                    <a:pt x="760" y="3794"/>
                  </a:lnTo>
                  <a:cubicBezTo>
                    <a:pt x="881" y="5401"/>
                    <a:pt x="2221" y="6641"/>
                    <a:pt x="3832" y="6641"/>
                  </a:cubicBezTo>
                  <a:cubicBezTo>
                    <a:pt x="3995" y="6641"/>
                    <a:pt x="4154" y="6629"/>
                    <a:pt x="4312" y="6604"/>
                  </a:cubicBezTo>
                  <a:cubicBezTo>
                    <a:pt x="2809" y="6374"/>
                    <a:pt x="1699" y="5080"/>
                    <a:pt x="1695" y="3556"/>
                  </a:cubicBezTo>
                  <a:lnTo>
                    <a:pt x="1695" y="2275"/>
                  </a:lnTo>
                  <a:cubicBezTo>
                    <a:pt x="1699" y="1703"/>
                    <a:pt x="1912" y="1135"/>
                    <a:pt x="2338" y="747"/>
                  </a:cubicBezTo>
                  <a:cubicBezTo>
                    <a:pt x="2380" y="710"/>
                    <a:pt x="2425" y="672"/>
                    <a:pt x="2471" y="639"/>
                  </a:cubicBezTo>
                  <a:cubicBezTo>
                    <a:pt x="3077" y="964"/>
                    <a:pt x="3753" y="1186"/>
                    <a:pt x="4354" y="1382"/>
                  </a:cubicBezTo>
                  <a:cubicBezTo>
                    <a:pt x="5034" y="1603"/>
                    <a:pt x="5648" y="1807"/>
                    <a:pt x="6036" y="2091"/>
                  </a:cubicBezTo>
                  <a:cubicBezTo>
                    <a:pt x="6290" y="2271"/>
                    <a:pt x="6591" y="2371"/>
                    <a:pt x="6902" y="2371"/>
                  </a:cubicBezTo>
                  <a:cubicBezTo>
                    <a:pt x="6908" y="2371"/>
                    <a:pt x="6915" y="2371"/>
                    <a:pt x="6921" y="2371"/>
                  </a:cubicBezTo>
                  <a:lnTo>
                    <a:pt x="6921" y="0"/>
                  </a:lnTo>
                  <a:close/>
                </a:path>
              </a:pathLst>
            </a:custGeom>
            <a:solidFill>
              <a:srgbClr val="E7A3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0"/>
            <p:cNvSpPr/>
            <p:nvPr/>
          </p:nvSpPr>
          <p:spPr>
            <a:xfrm>
              <a:off x="3040625" y="3671200"/>
              <a:ext cx="11825" cy="59400"/>
            </a:xfrm>
            <a:custGeom>
              <a:avLst/>
              <a:gdLst/>
              <a:ahLst/>
              <a:cxnLst/>
              <a:rect l="l" t="t" r="r" b="b"/>
              <a:pathLst>
                <a:path w="473" h="2376" extrusionOk="0">
                  <a:moveTo>
                    <a:pt x="0" y="0"/>
                  </a:moveTo>
                  <a:lnTo>
                    <a:pt x="0" y="2375"/>
                  </a:lnTo>
                  <a:lnTo>
                    <a:pt x="472" y="2375"/>
                  </a:lnTo>
                  <a:lnTo>
                    <a:pt x="472" y="0"/>
                  </a:ln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0"/>
            <p:cNvSpPr/>
            <p:nvPr/>
          </p:nvSpPr>
          <p:spPr>
            <a:xfrm>
              <a:off x="3019850" y="3546600"/>
              <a:ext cx="53450" cy="23800"/>
            </a:xfrm>
            <a:custGeom>
              <a:avLst/>
              <a:gdLst/>
              <a:ahLst/>
              <a:cxnLst/>
              <a:rect l="l" t="t" r="r" b="b"/>
              <a:pathLst>
                <a:path w="2138" h="952" extrusionOk="0">
                  <a:moveTo>
                    <a:pt x="159" y="0"/>
                  </a:moveTo>
                  <a:cubicBezTo>
                    <a:pt x="68" y="0"/>
                    <a:pt x="1" y="84"/>
                    <a:pt x="17" y="171"/>
                  </a:cubicBezTo>
                  <a:cubicBezTo>
                    <a:pt x="109" y="614"/>
                    <a:pt x="543" y="952"/>
                    <a:pt x="1069" y="952"/>
                  </a:cubicBezTo>
                  <a:cubicBezTo>
                    <a:pt x="1595" y="952"/>
                    <a:pt x="2029" y="614"/>
                    <a:pt x="2121" y="171"/>
                  </a:cubicBezTo>
                  <a:cubicBezTo>
                    <a:pt x="2138" y="84"/>
                    <a:pt x="2067" y="0"/>
                    <a:pt x="19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0"/>
            <p:cNvSpPr/>
            <p:nvPr/>
          </p:nvSpPr>
          <p:spPr>
            <a:xfrm>
              <a:off x="2957550" y="3416050"/>
              <a:ext cx="59400" cy="89025"/>
            </a:xfrm>
            <a:custGeom>
              <a:avLst/>
              <a:gdLst/>
              <a:ahLst/>
              <a:cxnLst/>
              <a:rect l="l" t="t" r="r" b="b"/>
              <a:pathLst>
                <a:path w="2376" h="3561" extrusionOk="0">
                  <a:moveTo>
                    <a:pt x="1144" y="0"/>
                  </a:moveTo>
                  <a:cubicBezTo>
                    <a:pt x="414" y="672"/>
                    <a:pt x="1" y="1620"/>
                    <a:pt x="1" y="2613"/>
                  </a:cubicBezTo>
                  <a:cubicBezTo>
                    <a:pt x="1" y="2935"/>
                    <a:pt x="43" y="3252"/>
                    <a:pt x="130" y="3561"/>
                  </a:cubicBezTo>
                  <a:lnTo>
                    <a:pt x="497" y="3561"/>
                  </a:lnTo>
                  <a:cubicBezTo>
                    <a:pt x="614" y="3561"/>
                    <a:pt x="715" y="3473"/>
                    <a:pt x="731" y="3356"/>
                  </a:cubicBezTo>
                  <a:cubicBezTo>
                    <a:pt x="790" y="2910"/>
                    <a:pt x="1186" y="1428"/>
                    <a:pt x="2376" y="952"/>
                  </a:cubicBezTo>
                  <a:lnTo>
                    <a:pt x="2376" y="0"/>
                  </a:ln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0"/>
            <p:cNvSpPr/>
            <p:nvPr/>
          </p:nvSpPr>
          <p:spPr>
            <a:xfrm>
              <a:off x="2985100" y="3392350"/>
              <a:ext cx="150500" cy="113775"/>
            </a:xfrm>
            <a:custGeom>
              <a:avLst/>
              <a:gdLst/>
              <a:ahLst/>
              <a:cxnLst/>
              <a:rect l="l" t="t" r="r" b="b"/>
              <a:pathLst>
                <a:path w="6020" h="4551" extrusionOk="0">
                  <a:moveTo>
                    <a:pt x="2443" y="1"/>
                  </a:moveTo>
                  <a:cubicBezTo>
                    <a:pt x="1535" y="1"/>
                    <a:pt x="661" y="351"/>
                    <a:pt x="1" y="982"/>
                  </a:cubicBezTo>
                  <a:cubicBezTo>
                    <a:pt x="1307" y="2990"/>
                    <a:pt x="4822" y="2743"/>
                    <a:pt x="5494" y="4367"/>
                  </a:cubicBezTo>
                  <a:cubicBezTo>
                    <a:pt x="5523" y="4446"/>
                    <a:pt x="5598" y="4505"/>
                    <a:pt x="5686" y="4517"/>
                  </a:cubicBezTo>
                  <a:cubicBezTo>
                    <a:pt x="5748" y="4521"/>
                    <a:pt x="5815" y="4534"/>
                    <a:pt x="5878" y="4551"/>
                  </a:cubicBezTo>
                  <a:cubicBezTo>
                    <a:pt x="5970" y="4229"/>
                    <a:pt x="6016" y="3895"/>
                    <a:pt x="6020" y="3561"/>
                  </a:cubicBezTo>
                  <a:cubicBezTo>
                    <a:pt x="6020" y="1591"/>
                    <a:pt x="4425" y="1"/>
                    <a:pt x="2459" y="1"/>
                  </a:cubicBezTo>
                  <a:cubicBezTo>
                    <a:pt x="2454" y="1"/>
                    <a:pt x="2449" y="1"/>
                    <a:pt x="2443" y="1"/>
                  </a:cubicBezTo>
                  <a:close/>
                </a:path>
              </a:pathLst>
            </a:custGeom>
            <a:solidFill>
              <a:srgbClr val="5A2D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0"/>
            <p:cNvSpPr/>
            <p:nvPr/>
          </p:nvSpPr>
          <p:spPr>
            <a:xfrm>
              <a:off x="3005025" y="3505050"/>
              <a:ext cx="11825" cy="17875"/>
            </a:xfrm>
            <a:custGeom>
              <a:avLst/>
              <a:gdLst/>
              <a:ahLst/>
              <a:cxnLst/>
              <a:rect l="l" t="t" r="r" b="b"/>
              <a:pathLst>
                <a:path w="473" h="715" extrusionOk="0">
                  <a:moveTo>
                    <a:pt x="237" y="1"/>
                  </a:moveTo>
                  <a:cubicBezTo>
                    <a:pt x="119" y="1"/>
                    <a:pt x="1" y="80"/>
                    <a:pt x="1" y="239"/>
                  </a:cubicBezTo>
                  <a:lnTo>
                    <a:pt x="1" y="477"/>
                  </a:lnTo>
                  <a:cubicBezTo>
                    <a:pt x="1" y="606"/>
                    <a:pt x="105" y="715"/>
                    <a:pt x="239" y="715"/>
                  </a:cubicBezTo>
                  <a:cubicBezTo>
                    <a:pt x="368" y="715"/>
                    <a:pt x="473" y="606"/>
                    <a:pt x="473" y="477"/>
                  </a:cubicBezTo>
                  <a:lnTo>
                    <a:pt x="473" y="239"/>
                  </a:lnTo>
                  <a:cubicBezTo>
                    <a:pt x="473" y="80"/>
                    <a:pt x="355" y="1"/>
                    <a:pt x="237" y="1"/>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0"/>
            <p:cNvSpPr/>
            <p:nvPr/>
          </p:nvSpPr>
          <p:spPr>
            <a:xfrm>
              <a:off x="3076200" y="3505050"/>
              <a:ext cx="11925" cy="17875"/>
            </a:xfrm>
            <a:custGeom>
              <a:avLst/>
              <a:gdLst/>
              <a:ahLst/>
              <a:cxnLst/>
              <a:rect l="l" t="t" r="r" b="b"/>
              <a:pathLst>
                <a:path w="477" h="715" extrusionOk="0">
                  <a:moveTo>
                    <a:pt x="239" y="1"/>
                  </a:moveTo>
                  <a:cubicBezTo>
                    <a:pt x="120" y="1"/>
                    <a:pt x="1" y="80"/>
                    <a:pt x="1" y="239"/>
                  </a:cubicBezTo>
                  <a:lnTo>
                    <a:pt x="1" y="477"/>
                  </a:lnTo>
                  <a:cubicBezTo>
                    <a:pt x="1" y="606"/>
                    <a:pt x="105" y="715"/>
                    <a:pt x="239" y="715"/>
                  </a:cubicBezTo>
                  <a:cubicBezTo>
                    <a:pt x="368" y="715"/>
                    <a:pt x="477" y="606"/>
                    <a:pt x="477" y="477"/>
                  </a:cubicBezTo>
                  <a:lnTo>
                    <a:pt x="477" y="239"/>
                  </a:lnTo>
                  <a:cubicBezTo>
                    <a:pt x="477" y="80"/>
                    <a:pt x="358" y="1"/>
                    <a:pt x="239" y="1"/>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0"/>
            <p:cNvSpPr/>
            <p:nvPr/>
          </p:nvSpPr>
          <p:spPr>
            <a:xfrm>
              <a:off x="2996900" y="3485850"/>
              <a:ext cx="27650" cy="13175"/>
            </a:xfrm>
            <a:custGeom>
              <a:avLst/>
              <a:gdLst/>
              <a:ahLst/>
              <a:cxnLst/>
              <a:rect l="l" t="t" r="r" b="b"/>
              <a:pathLst>
                <a:path w="1106" h="527" extrusionOk="0">
                  <a:moveTo>
                    <a:pt x="777" y="1"/>
                  </a:moveTo>
                  <a:cubicBezTo>
                    <a:pt x="776" y="1"/>
                    <a:pt x="774" y="1"/>
                    <a:pt x="773" y="1"/>
                  </a:cubicBezTo>
                  <a:lnTo>
                    <a:pt x="297" y="51"/>
                  </a:lnTo>
                  <a:cubicBezTo>
                    <a:pt x="0" y="89"/>
                    <a:pt x="25" y="527"/>
                    <a:pt x="326" y="527"/>
                  </a:cubicBezTo>
                  <a:lnTo>
                    <a:pt x="351" y="523"/>
                  </a:lnTo>
                  <a:lnTo>
                    <a:pt x="823" y="468"/>
                  </a:lnTo>
                  <a:cubicBezTo>
                    <a:pt x="1105" y="410"/>
                    <a:pt x="1061" y="1"/>
                    <a:pt x="777" y="1"/>
                  </a:cubicBezTo>
                  <a:close/>
                </a:path>
              </a:pathLst>
            </a:custGeom>
            <a:solidFill>
              <a:srgbClr val="5A2D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0"/>
            <p:cNvSpPr/>
            <p:nvPr/>
          </p:nvSpPr>
          <p:spPr>
            <a:xfrm>
              <a:off x="3068625" y="3485975"/>
              <a:ext cx="27525" cy="13150"/>
            </a:xfrm>
            <a:custGeom>
              <a:avLst/>
              <a:gdLst/>
              <a:ahLst/>
              <a:cxnLst/>
              <a:rect l="l" t="t" r="r" b="b"/>
              <a:pathLst>
                <a:path w="1101" h="526" extrusionOk="0">
                  <a:moveTo>
                    <a:pt x="325" y="0"/>
                  </a:moveTo>
                  <a:cubicBezTo>
                    <a:pt x="44" y="0"/>
                    <a:pt x="0" y="409"/>
                    <a:pt x="279" y="468"/>
                  </a:cubicBezTo>
                  <a:lnTo>
                    <a:pt x="755" y="522"/>
                  </a:lnTo>
                  <a:lnTo>
                    <a:pt x="780" y="522"/>
                  </a:lnTo>
                  <a:lnTo>
                    <a:pt x="780" y="526"/>
                  </a:lnTo>
                  <a:cubicBezTo>
                    <a:pt x="1076" y="522"/>
                    <a:pt x="1101" y="84"/>
                    <a:pt x="805" y="50"/>
                  </a:cubicBezTo>
                  <a:lnTo>
                    <a:pt x="329" y="0"/>
                  </a:lnTo>
                  <a:cubicBezTo>
                    <a:pt x="327" y="0"/>
                    <a:pt x="326" y="0"/>
                    <a:pt x="325" y="0"/>
                  </a:cubicBezTo>
                  <a:close/>
                </a:path>
              </a:pathLst>
            </a:custGeom>
            <a:solidFill>
              <a:srgbClr val="5A2D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0"/>
            <p:cNvSpPr/>
            <p:nvPr/>
          </p:nvSpPr>
          <p:spPr>
            <a:xfrm>
              <a:off x="2928450" y="3642175"/>
              <a:ext cx="236175" cy="88525"/>
            </a:xfrm>
            <a:custGeom>
              <a:avLst/>
              <a:gdLst/>
              <a:ahLst/>
              <a:cxnLst/>
              <a:rect l="l" t="t" r="r" b="b"/>
              <a:pathLst>
                <a:path w="9447" h="3541" extrusionOk="0">
                  <a:moveTo>
                    <a:pt x="2006" y="1"/>
                  </a:moveTo>
                  <a:cubicBezTo>
                    <a:pt x="1991" y="1"/>
                    <a:pt x="1976" y="2"/>
                    <a:pt x="1962" y="5"/>
                  </a:cubicBezTo>
                  <a:lnTo>
                    <a:pt x="209" y="397"/>
                  </a:lnTo>
                  <a:cubicBezTo>
                    <a:pt x="80" y="426"/>
                    <a:pt x="0" y="556"/>
                    <a:pt x="29" y="685"/>
                  </a:cubicBezTo>
                  <a:lnTo>
                    <a:pt x="605" y="3169"/>
                  </a:lnTo>
                  <a:cubicBezTo>
                    <a:pt x="656" y="3382"/>
                    <a:pt x="848" y="3536"/>
                    <a:pt x="1069" y="3536"/>
                  </a:cubicBezTo>
                  <a:lnTo>
                    <a:pt x="3406" y="3536"/>
                  </a:lnTo>
                  <a:cubicBezTo>
                    <a:pt x="3623" y="3536"/>
                    <a:pt x="3815" y="3390"/>
                    <a:pt x="3870" y="3181"/>
                  </a:cubicBezTo>
                  <a:lnTo>
                    <a:pt x="4120" y="2192"/>
                  </a:lnTo>
                  <a:cubicBezTo>
                    <a:pt x="4174" y="1950"/>
                    <a:pt x="4366" y="1766"/>
                    <a:pt x="4608" y="1712"/>
                  </a:cubicBezTo>
                  <a:cubicBezTo>
                    <a:pt x="4648" y="1704"/>
                    <a:pt x="4688" y="1700"/>
                    <a:pt x="4727" y="1700"/>
                  </a:cubicBezTo>
                  <a:cubicBezTo>
                    <a:pt x="4999" y="1700"/>
                    <a:pt x="5244" y="1885"/>
                    <a:pt x="5314" y="2163"/>
                  </a:cubicBezTo>
                  <a:lnTo>
                    <a:pt x="5581" y="3185"/>
                  </a:lnTo>
                  <a:cubicBezTo>
                    <a:pt x="5635" y="3394"/>
                    <a:pt x="5823" y="3540"/>
                    <a:pt x="6040" y="3540"/>
                  </a:cubicBezTo>
                  <a:lnTo>
                    <a:pt x="8382" y="3540"/>
                  </a:lnTo>
                  <a:cubicBezTo>
                    <a:pt x="8603" y="3540"/>
                    <a:pt x="8795" y="3386"/>
                    <a:pt x="8845" y="3173"/>
                  </a:cubicBezTo>
                  <a:lnTo>
                    <a:pt x="9417" y="685"/>
                  </a:lnTo>
                  <a:cubicBezTo>
                    <a:pt x="9446" y="560"/>
                    <a:pt x="9367" y="431"/>
                    <a:pt x="9237" y="401"/>
                  </a:cubicBezTo>
                  <a:lnTo>
                    <a:pt x="7484" y="5"/>
                  </a:lnTo>
                  <a:cubicBezTo>
                    <a:pt x="7470" y="2"/>
                    <a:pt x="7455" y="1"/>
                    <a:pt x="7441" y="1"/>
                  </a:cubicBezTo>
                  <a:cubicBezTo>
                    <a:pt x="7373" y="1"/>
                    <a:pt x="7308" y="32"/>
                    <a:pt x="7263" y="84"/>
                  </a:cubicBezTo>
                  <a:cubicBezTo>
                    <a:pt x="6791" y="623"/>
                    <a:pt x="5831" y="990"/>
                    <a:pt x="4725" y="990"/>
                  </a:cubicBezTo>
                  <a:cubicBezTo>
                    <a:pt x="3619" y="990"/>
                    <a:pt x="2659" y="627"/>
                    <a:pt x="2187" y="84"/>
                  </a:cubicBezTo>
                  <a:cubicBezTo>
                    <a:pt x="2143" y="32"/>
                    <a:pt x="2075" y="1"/>
                    <a:pt x="20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0"/>
            <p:cNvSpPr/>
            <p:nvPr/>
          </p:nvSpPr>
          <p:spPr>
            <a:xfrm>
              <a:off x="2928450" y="3650850"/>
              <a:ext cx="236175" cy="79850"/>
            </a:xfrm>
            <a:custGeom>
              <a:avLst/>
              <a:gdLst/>
              <a:ahLst/>
              <a:cxnLst/>
              <a:rect l="l" t="t" r="r" b="b"/>
              <a:pathLst>
                <a:path w="9447" h="3194" extrusionOk="0">
                  <a:moveTo>
                    <a:pt x="443" y="0"/>
                  </a:moveTo>
                  <a:lnTo>
                    <a:pt x="209" y="50"/>
                  </a:lnTo>
                  <a:cubicBezTo>
                    <a:pt x="84" y="79"/>
                    <a:pt x="0" y="209"/>
                    <a:pt x="29" y="334"/>
                  </a:cubicBezTo>
                  <a:lnTo>
                    <a:pt x="605" y="2822"/>
                  </a:lnTo>
                  <a:cubicBezTo>
                    <a:pt x="656" y="3035"/>
                    <a:pt x="848" y="3189"/>
                    <a:pt x="1069" y="3189"/>
                  </a:cubicBezTo>
                  <a:lnTo>
                    <a:pt x="3406" y="3189"/>
                  </a:lnTo>
                  <a:cubicBezTo>
                    <a:pt x="3623" y="3189"/>
                    <a:pt x="3815" y="3043"/>
                    <a:pt x="3870" y="2834"/>
                  </a:cubicBezTo>
                  <a:lnTo>
                    <a:pt x="4120" y="1845"/>
                  </a:lnTo>
                  <a:cubicBezTo>
                    <a:pt x="4174" y="1603"/>
                    <a:pt x="4366" y="1419"/>
                    <a:pt x="4608" y="1365"/>
                  </a:cubicBezTo>
                  <a:cubicBezTo>
                    <a:pt x="4648" y="1357"/>
                    <a:pt x="4688" y="1353"/>
                    <a:pt x="4727" y="1353"/>
                  </a:cubicBezTo>
                  <a:cubicBezTo>
                    <a:pt x="4999" y="1353"/>
                    <a:pt x="5244" y="1538"/>
                    <a:pt x="5314" y="1812"/>
                  </a:cubicBezTo>
                  <a:lnTo>
                    <a:pt x="5581" y="2838"/>
                  </a:lnTo>
                  <a:cubicBezTo>
                    <a:pt x="5635" y="3047"/>
                    <a:pt x="5823" y="3193"/>
                    <a:pt x="6040" y="3193"/>
                  </a:cubicBezTo>
                  <a:lnTo>
                    <a:pt x="8382" y="3193"/>
                  </a:lnTo>
                  <a:cubicBezTo>
                    <a:pt x="8603" y="3193"/>
                    <a:pt x="8795" y="3039"/>
                    <a:pt x="8845" y="2826"/>
                  </a:cubicBezTo>
                  <a:lnTo>
                    <a:pt x="9417" y="338"/>
                  </a:lnTo>
                  <a:cubicBezTo>
                    <a:pt x="9446" y="213"/>
                    <a:pt x="9367" y="84"/>
                    <a:pt x="9237" y="54"/>
                  </a:cubicBezTo>
                  <a:lnTo>
                    <a:pt x="9008" y="0"/>
                  </a:lnTo>
                  <a:lnTo>
                    <a:pt x="9008" y="4"/>
                  </a:lnTo>
                  <a:lnTo>
                    <a:pt x="8595" y="1795"/>
                  </a:lnTo>
                  <a:cubicBezTo>
                    <a:pt x="8470" y="2330"/>
                    <a:pt x="7995" y="2713"/>
                    <a:pt x="7447" y="2713"/>
                  </a:cubicBezTo>
                  <a:cubicBezTo>
                    <a:pt x="7444" y="2713"/>
                    <a:pt x="7441" y="2713"/>
                    <a:pt x="7438" y="2713"/>
                  </a:cubicBezTo>
                  <a:lnTo>
                    <a:pt x="6040" y="2713"/>
                  </a:lnTo>
                  <a:lnTo>
                    <a:pt x="5777" y="1695"/>
                  </a:lnTo>
                  <a:cubicBezTo>
                    <a:pt x="5652" y="1215"/>
                    <a:pt x="5218" y="881"/>
                    <a:pt x="4725" y="881"/>
                  </a:cubicBezTo>
                  <a:cubicBezTo>
                    <a:pt x="4216" y="881"/>
                    <a:pt x="3774" y="1231"/>
                    <a:pt x="3661" y="1728"/>
                  </a:cubicBezTo>
                  <a:lnTo>
                    <a:pt x="3406" y="2713"/>
                  </a:lnTo>
                  <a:lnTo>
                    <a:pt x="2008" y="2713"/>
                  </a:lnTo>
                  <a:cubicBezTo>
                    <a:pt x="1457" y="2713"/>
                    <a:pt x="977" y="2333"/>
                    <a:pt x="856" y="1795"/>
                  </a:cubicBezTo>
                  <a:lnTo>
                    <a:pt x="443" y="4"/>
                  </a:lnTo>
                  <a:lnTo>
                    <a:pt x="4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5" name="Google Shape;3425;p50"/>
          <p:cNvGrpSpPr/>
          <p:nvPr/>
        </p:nvGrpSpPr>
        <p:grpSpPr>
          <a:xfrm>
            <a:off x="1643690" y="2069608"/>
            <a:ext cx="585093" cy="755585"/>
            <a:chOff x="1672450" y="3361900"/>
            <a:chExt cx="284925" cy="367950"/>
          </a:xfrm>
        </p:grpSpPr>
        <p:sp>
          <p:nvSpPr>
            <p:cNvPr id="3426" name="Google Shape;3426;p50"/>
            <p:cNvSpPr/>
            <p:nvPr/>
          </p:nvSpPr>
          <p:spPr>
            <a:xfrm>
              <a:off x="1672450" y="3587400"/>
              <a:ext cx="284925" cy="142450"/>
            </a:xfrm>
            <a:custGeom>
              <a:avLst/>
              <a:gdLst/>
              <a:ahLst/>
              <a:cxnLst/>
              <a:rect l="l" t="t" r="r" b="b"/>
              <a:pathLst>
                <a:path w="11397" h="5698" extrusionOk="0">
                  <a:moveTo>
                    <a:pt x="4037" y="0"/>
                  </a:moveTo>
                  <a:lnTo>
                    <a:pt x="4037" y="1908"/>
                  </a:lnTo>
                  <a:lnTo>
                    <a:pt x="1023" y="2789"/>
                  </a:lnTo>
                  <a:cubicBezTo>
                    <a:pt x="418" y="2964"/>
                    <a:pt x="1" y="3523"/>
                    <a:pt x="1" y="4153"/>
                  </a:cubicBezTo>
                  <a:lnTo>
                    <a:pt x="1" y="5222"/>
                  </a:lnTo>
                  <a:cubicBezTo>
                    <a:pt x="1" y="5485"/>
                    <a:pt x="214" y="5698"/>
                    <a:pt x="477" y="5698"/>
                  </a:cubicBezTo>
                  <a:lnTo>
                    <a:pt x="10920" y="5698"/>
                  </a:lnTo>
                  <a:cubicBezTo>
                    <a:pt x="11183" y="5698"/>
                    <a:pt x="11396" y="5485"/>
                    <a:pt x="11396" y="5222"/>
                  </a:cubicBezTo>
                  <a:lnTo>
                    <a:pt x="11396" y="4153"/>
                  </a:lnTo>
                  <a:cubicBezTo>
                    <a:pt x="11392" y="3523"/>
                    <a:pt x="10975" y="2964"/>
                    <a:pt x="10369" y="2789"/>
                  </a:cubicBezTo>
                  <a:lnTo>
                    <a:pt x="7360" y="1912"/>
                  </a:lnTo>
                  <a:lnTo>
                    <a:pt x="7360" y="0"/>
                  </a:lnTo>
                  <a:close/>
                </a:path>
              </a:pathLst>
            </a:custGeom>
            <a:solidFill>
              <a:srgbClr val="E7A3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0"/>
            <p:cNvSpPr/>
            <p:nvPr/>
          </p:nvSpPr>
          <p:spPr>
            <a:xfrm>
              <a:off x="1672450" y="3636850"/>
              <a:ext cx="284925" cy="93000"/>
            </a:xfrm>
            <a:custGeom>
              <a:avLst/>
              <a:gdLst/>
              <a:ahLst/>
              <a:cxnLst/>
              <a:rect l="l" t="t" r="r" b="b"/>
              <a:pathLst>
                <a:path w="11397" h="3720" extrusionOk="0">
                  <a:moveTo>
                    <a:pt x="3799" y="1"/>
                  </a:moveTo>
                  <a:lnTo>
                    <a:pt x="1023" y="811"/>
                  </a:lnTo>
                  <a:cubicBezTo>
                    <a:pt x="418" y="986"/>
                    <a:pt x="1" y="1545"/>
                    <a:pt x="1" y="2180"/>
                  </a:cubicBezTo>
                  <a:lnTo>
                    <a:pt x="1" y="3248"/>
                  </a:lnTo>
                  <a:cubicBezTo>
                    <a:pt x="1" y="3507"/>
                    <a:pt x="214" y="3720"/>
                    <a:pt x="477" y="3720"/>
                  </a:cubicBezTo>
                  <a:lnTo>
                    <a:pt x="10920" y="3720"/>
                  </a:lnTo>
                  <a:cubicBezTo>
                    <a:pt x="11183" y="3720"/>
                    <a:pt x="11396" y="3507"/>
                    <a:pt x="11396" y="3248"/>
                  </a:cubicBezTo>
                  <a:lnTo>
                    <a:pt x="11396" y="2180"/>
                  </a:lnTo>
                  <a:cubicBezTo>
                    <a:pt x="11396" y="1545"/>
                    <a:pt x="10975" y="986"/>
                    <a:pt x="10369" y="811"/>
                  </a:cubicBezTo>
                  <a:lnTo>
                    <a:pt x="7598" y="1"/>
                  </a:lnTo>
                  <a:lnTo>
                    <a:pt x="5698" y="635"/>
                  </a:lnTo>
                  <a:lnTo>
                    <a:pt x="37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0"/>
            <p:cNvSpPr/>
            <p:nvPr/>
          </p:nvSpPr>
          <p:spPr>
            <a:xfrm>
              <a:off x="1808950" y="3652725"/>
              <a:ext cx="11925" cy="77125"/>
            </a:xfrm>
            <a:custGeom>
              <a:avLst/>
              <a:gdLst/>
              <a:ahLst/>
              <a:cxnLst/>
              <a:rect l="l" t="t" r="r" b="b"/>
              <a:pathLst>
                <a:path w="477" h="3085" extrusionOk="0">
                  <a:moveTo>
                    <a:pt x="1" y="0"/>
                  </a:moveTo>
                  <a:lnTo>
                    <a:pt x="1" y="3085"/>
                  </a:lnTo>
                  <a:lnTo>
                    <a:pt x="476" y="3085"/>
                  </a:lnTo>
                  <a:lnTo>
                    <a:pt x="476" y="0"/>
                  </a:ln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0"/>
            <p:cNvSpPr/>
            <p:nvPr/>
          </p:nvSpPr>
          <p:spPr>
            <a:xfrm>
              <a:off x="1773375" y="3587400"/>
              <a:ext cx="83075" cy="35675"/>
            </a:xfrm>
            <a:custGeom>
              <a:avLst/>
              <a:gdLst/>
              <a:ahLst/>
              <a:cxnLst/>
              <a:rect l="l" t="t" r="r" b="b"/>
              <a:pathLst>
                <a:path w="3323" h="1427" extrusionOk="0">
                  <a:moveTo>
                    <a:pt x="0" y="0"/>
                  </a:moveTo>
                  <a:lnTo>
                    <a:pt x="0" y="1010"/>
                  </a:lnTo>
                  <a:cubicBezTo>
                    <a:pt x="518" y="1288"/>
                    <a:pt x="1089" y="1427"/>
                    <a:pt x="1660" y="1427"/>
                  </a:cubicBezTo>
                  <a:cubicBezTo>
                    <a:pt x="2231" y="1427"/>
                    <a:pt x="2803" y="1288"/>
                    <a:pt x="3323" y="1010"/>
                  </a:cubicBezTo>
                  <a:lnTo>
                    <a:pt x="3323" y="0"/>
                  </a:ln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0"/>
            <p:cNvSpPr/>
            <p:nvPr/>
          </p:nvSpPr>
          <p:spPr>
            <a:xfrm>
              <a:off x="1725875" y="3361900"/>
              <a:ext cx="178050" cy="112825"/>
            </a:xfrm>
            <a:custGeom>
              <a:avLst/>
              <a:gdLst/>
              <a:ahLst/>
              <a:cxnLst/>
              <a:rect l="l" t="t" r="r" b="b"/>
              <a:pathLst>
                <a:path w="7122" h="4513" extrusionOk="0">
                  <a:moveTo>
                    <a:pt x="2121" y="0"/>
                  </a:moveTo>
                  <a:cubicBezTo>
                    <a:pt x="1704" y="0"/>
                    <a:pt x="1341" y="271"/>
                    <a:pt x="1216" y="664"/>
                  </a:cubicBezTo>
                  <a:lnTo>
                    <a:pt x="1" y="4512"/>
                  </a:lnTo>
                  <a:lnTo>
                    <a:pt x="7122" y="4512"/>
                  </a:lnTo>
                  <a:lnTo>
                    <a:pt x="5907" y="664"/>
                  </a:lnTo>
                  <a:cubicBezTo>
                    <a:pt x="5782" y="271"/>
                    <a:pt x="5415" y="0"/>
                    <a:pt x="5002" y="0"/>
                  </a:cubicBez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0"/>
            <p:cNvSpPr/>
            <p:nvPr/>
          </p:nvSpPr>
          <p:spPr>
            <a:xfrm>
              <a:off x="1725875" y="3361900"/>
              <a:ext cx="60550" cy="112825"/>
            </a:xfrm>
            <a:custGeom>
              <a:avLst/>
              <a:gdLst/>
              <a:ahLst/>
              <a:cxnLst/>
              <a:rect l="l" t="t" r="r" b="b"/>
              <a:pathLst>
                <a:path w="2422" h="4513" extrusionOk="0">
                  <a:moveTo>
                    <a:pt x="2121" y="0"/>
                  </a:moveTo>
                  <a:cubicBezTo>
                    <a:pt x="1704" y="0"/>
                    <a:pt x="1341" y="271"/>
                    <a:pt x="1216" y="664"/>
                  </a:cubicBezTo>
                  <a:lnTo>
                    <a:pt x="1" y="4512"/>
                  </a:lnTo>
                  <a:lnTo>
                    <a:pt x="1662" y="4512"/>
                  </a:lnTo>
                  <a:lnTo>
                    <a:pt x="2422" y="0"/>
                  </a:ln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0"/>
            <p:cNvSpPr/>
            <p:nvPr/>
          </p:nvSpPr>
          <p:spPr>
            <a:xfrm>
              <a:off x="1725875" y="3450900"/>
              <a:ext cx="178050" cy="23825"/>
            </a:xfrm>
            <a:custGeom>
              <a:avLst/>
              <a:gdLst/>
              <a:ahLst/>
              <a:cxnLst/>
              <a:rect l="l" t="t" r="r" b="b"/>
              <a:pathLst>
                <a:path w="7122" h="953" extrusionOk="0">
                  <a:moveTo>
                    <a:pt x="297" y="1"/>
                  </a:moveTo>
                  <a:lnTo>
                    <a:pt x="1" y="952"/>
                  </a:lnTo>
                  <a:lnTo>
                    <a:pt x="7122" y="952"/>
                  </a:lnTo>
                  <a:lnTo>
                    <a:pt x="682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0"/>
            <p:cNvSpPr/>
            <p:nvPr/>
          </p:nvSpPr>
          <p:spPr>
            <a:xfrm>
              <a:off x="1797050" y="3439100"/>
              <a:ext cx="35625" cy="35625"/>
            </a:xfrm>
            <a:custGeom>
              <a:avLst/>
              <a:gdLst/>
              <a:ahLst/>
              <a:cxnLst/>
              <a:rect l="l" t="t" r="r" b="b"/>
              <a:pathLst>
                <a:path w="1425" h="1425" extrusionOk="0">
                  <a:moveTo>
                    <a:pt x="355" y="1"/>
                  </a:moveTo>
                  <a:cubicBezTo>
                    <a:pt x="159" y="1"/>
                    <a:pt x="1" y="160"/>
                    <a:pt x="1" y="356"/>
                  </a:cubicBezTo>
                  <a:lnTo>
                    <a:pt x="1" y="1069"/>
                  </a:lnTo>
                  <a:cubicBezTo>
                    <a:pt x="1" y="1266"/>
                    <a:pt x="159" y="1424"/>
                    <a:pt x="355" y="1424"/>
                  </a:cubicBezTo>
                  <a:lnTo>
                    <a:pt x="1069" y="1424"/>
                  </a:lnTo>
                  <a:cubicBezTo>
                    <a:pt x="1265" y="1424"/>
                    <a:pt x="1424" y="1266"/>
                    <a:pt x="1424" y="1069"/>
                  </a:cubicBezTo>
                  <a:lnTo>
                    <a:pt x="1424" y="356"/>
                  </a:lnTo>
                  <a:cubicBezTo>
                    <a:pt x="1424" y="160"/>
                    <a:pt x="1265" y="1"/>
                    <a:pt x="1069"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0"/>
            <p:cNvSpPr/>
            <p:nvPr/>
          </p:nvSpPr>
          <p:spPr>
            <a:xfrm>
              <a:off x="1725875" y="3450900"/>
              <a:ext cx="45525" cy="23825"/>
            </a:xfrm>
            <a:custGeom>
              <a:avLst/>
              <a:gdLst/>
              <a:ahLst/>
              <a:cxnLst/>
              <a:rect l="l" t="t" r="r" b="b"/>
              <a:pathLst>
                <a:path w="1821" h="953" extrusionOk="0">
                  <a:moveTo>
                    <a:pt x="297" y="1"/>
                  </a:moveTo>
                  <a:lnTo>
                    <a:pt x="1" y="952"/>
                  </a:lnTo>
                  <a:lnTo>
                    <a:pt x="1662" y="952"/>
                  </a:lnTo>
                  <a:lnTo>
                    <a:pt x="182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0"/>
            <p:cNvSpPr/>
            <p:nvPr/>
          </p:nvSpPr>
          <p:spPr>
            <a:xfrm>
              <a:off x="1725875" y="3474700"/>
              <a:ext cx="178050" cy="41550"/>
            </a:xfrm>
            <a:custGeom>
              <a:avLst/>
              <a:gdLst/>
              <a:ahLst/>
              <a:cxnLst/>
              <a:rect l="l" t="t" r="r" b="b"/>
              <a:pathLst>
                <a:path w="7122" h="1662" extrusionOk="0">
                  <a:moveTo>
                    <a:pt x="1" y="0"/>
                  </a:moveTo>
                  <a:lnTo>
                    <a:pt x="1" y="1662"/>
                  </a:lnTo>
                  <a:lnTo>
                    <a:pt x="7122" y="1662"/>
                  </a:lnTo>
                  <a:lnTo>
                    <a:pt x="7122" y="0"/>
                  </a:ln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0"/>
            <p:cNvSpPr/>
            <p:nvPr/>
          </p:nvSpPr>
          <p:spPr>
            <a:xfrm>
              <a:off x="1719950" y="3474700"/>
              <a:ext cx="189825" cy="137550"/>
            </a:xfrm>
            <a:custGeom>
              <a:avLst/>
              <a:gdLst/>
              <a:ahLst/>
              <a:cxnLst/>
              <a:rect l="l" t="t" r="r" b="b"/>
              <a:pathLst>
                <a:path w="7593" h="5502" extrusionOk="0">
                  <a:moveTo>
                    <a:pt x="710" y="0"/>
                  </a:moveTo>
                  <a:lnTo>
                    <a:pt x="710" y="1186"/>
                  </a:lnTo>
                  <a:lnTo>
                    <a:pt x="593" y="1186"/>
                  </a:lnTo>
                  <a:cubicBezTo>
                    <a:pt x="263" y="1186"/>
                    <a:pt x="0" y="1453"/>
                    <a:pt x="0" y="1778"/>
                  </a:cubicBezTo>
                  <a:cubicBezTo>
                    <a:pt x="0" y="2108"/>
                    <a:pt x="263" y="2375"/>
                    <a:pt x="593" y="2375"/>
                  </a:cubicBezTo>
                  <a:lnTo>
                    <a:pt x="710" y="2375"/>
                  </a:lnTo>
                  <a:cubicBezTo>
                    <a:pt x="689" y="4095"/>
                    <a:pt x="2075" y="5502"/>
                    <a:pt x="3798" y="5502"/>
                  </a:cubicBezTo>
                  <a:cubicBezTo>
                    <a:pt x="5518" y="5502"/>
                    <a:pt x="6904" y="4095"/>
                    <a:pt x="6883" y="2375"/>
                  </a:cubicBezTo>
                  <a:lnTo>
                    <a:pt x="7000" y="2375"/>
                  </a:lnTo>
                  <a:cubicBezTo>
                    <a:pt x="7330" y="2375"/>
                    <a:pt x="7593" y="2108"/>
                    <a:pt x="7593" y="1778"/>
                  </a:cubicBezTo>
                  <a:cubicBezTo>
                    <a:pt x="7593" y="1453"/>
                    <a:pt x="7330" y="1186"/>
                    <a:pt x="7000" y="1186"/>
                  </a:cubicBezTo>
                  <a:lnTo>
                    <a:pt x="6883" y="1186"/>
                  </a:lnTo>
                  <a:lnTo>
                    <a:pt x="6883" y="0"/>
                  </a:lnTo>
                  <a:close/>
                </a:path>
              </a:pathLst>
            </a:custGeom>
            <a:solidFill>
              <a:srgbClr val="ECB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0"/>
            <p:cNvSpPr/>
            <p:nvPr/>
          </p:nvSpPr>
          <p:spPr>
            <a:xfrm>
              <a:off x="1719000" y="3474700"/>
              <a:ext cx="173050" cy="136500"/>
            </a:xfrm>
            <a:custGeom>
              <a:avLst/>
              <a:gdLst/>
              <a:ahLst/>
              <a:cxnLst/>
              <a:rect l="l" t="t" r="r" b="b"/>
              <a:pathLst>
                <a:path w="6922" h="5460" extrusionOk="0">
                  <a:moveTo>
                    <a:pt x="748" y="0"/>
                  </a:moveTo>
                  <a:lnTo>
                    <a:pt x="748" y="1186"/>
                  </a:lnTo>
                  <a:lnTo>
                    <a:pt x="664" y="1186"/>
                  </a:lnTo>
                  <a:cubicBezTo>
                    <a:pt x="351" y="1186"/>
                    <a:pt x="71" y="1411"/>
                    <a:pt x="38" y="1720"/>
                  </a:cubicBezTo>
                  <a:cubicBezTo>
                    <a:pt x="0" y="2071"/>
                    <a:pt x="276" y="2375"/>
                    <a:pt x="627" y="2375"/>
                  </a:cubicBezTo>
                  <a:lnTo>
                    <a:pt x="748" y="2375"/>
                  </a:lnTo>
                  <a:cubicBezTo>
                    <a:pt x="748" y="4078"/>
                    <a:pt x="2129" y="5460"/>
                    <a:pt x="3832" y="5460"/>
                  </a:cubicBezTo>
                  <a:cubicBezTo>
                    <a:pt x="3995" y="5460"/>
                    <a:pt x="4154" y="5447"/>
                    <a:pt x="4316" y="5422"/>
                  </a:cubicBezTo>
                  <a:cubicBezTo>
                    <a:pt x="2810" y="5189"/>
                    <a:pt x="1699" y="3895"/>
                    <a:pt x="1695" y="2375"/>
                  </a:cubicBezTo>
                  <a:lnTo>
                    <a:pt x="1695" y="1424"/>
                  </a:lnTo>
                  <a:cubicBezTo>
                    <a:pt x="1695" y="1031"/>
                    <a:pt x="2017" y="710"/>
                    <a:pt x="2409" y="710"/>
                  </a:cubicBezTo>
                  <a:lnTo>
                    <a:pt x="6921" y="710"/>
                  </a:lnTo>
                  <a:lnTo>
                    <a:pt x="6921" y="0"/>
                  </a:lnTo>
                  <a:close/>
                </a:path>
              </a:pathLst>
            </a:custGeom>
            <a:solidFill>
              <a:srgbClr val="E7A3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0"/>
            <p:cNvSpPr/>
            <p:nvPr/>
          </p:nvSpPr>
          <p:spPr>
            <a:xfrm>
              <a:off x="1791100" y="3433150"/>
              <a:ext cx="47500" cy="47525"/>
            </a:xfrm>
            <a:custGeom>
              <a:avLst/>
              <a:gdLst/>
              <a:ahLst/>
              <a:cxnLst/>
              <a:rect l="l" t="t" r="r" b="b"/>
              <a:pathLst>
                <a:path w="1900" h="1901" extrusionOk="0">
                  <a:moveTo>
                    <a:pt x="1307" y="477"/>
                  </a:moveTo>
                  <a:cubicBezTo>
                    <a:pt x="1374" y="477"/>
                    <a:pt x="1424" y="527"/>
                    <a:pt x="1424" y="594"/>
                  </a:cubicBezTo>
                  <a:lnTo>
                    <a:pt x="1424" y="1307"/>
                  </a:lnTo>
                  <a:cubicBezTo>
                    <a:pt x="1424" y="1370"/>
                    <a:pt x="1374" y="1424"/>
                    <a:pt x="1307" y="1424"/>
                  </a:cubicBezTo>
                  <a:lnTo>
                    <a:pt x="593" y="1424"/>
                  </a:lnTo>
                  <a:cubicBezTo>
                    <a:pt x="531" y="1424"/>
                    <a:pt x="477" y="1370"/>
                    <a:pt x="477" y="1307"/>
                  </a:cubicBezTo>
                  <a:lnTo>
                    <a:pt x="477" y="594"/>
                  </a:lnTo>
                  <a:cubicBezTo>
                    <a:pt x="477" y="527"/>
                    <a:pt x="531" y="477"/>
                    <a:pt x="593" y="477"/>
                  </a:cubicBezTo>
                  <a:close/>
                  <a:moveTo>
                    <a:pt x="593" y="1"/>
                  </a:moveTo>
                  <a:cubicBezTo>
                    <a:pt x="268" y="1"/>
                    <a:pt x="1" y="268"/>
                    <a:pt x="1" y="594"/>
                  </a:cubicBezTo>
                  <a:lnTo>
                    <a:pt x="1" y="1307"/>
                  </a:lnTo>
                  <a:cubicBezTo>
                    <a:pt x="1" y="1633"/>
                    <a:pt x="268" y="1900"/>
                    <a:pt x="593" y="1900"/>
                  </a:cubicBezTo>
                  <a:lnTo>
                    <a:pt x="1307" y="1900"/>
                  </a:lnTo>
                  <a:cubicBezTo>
                    <a:pt x="1633" y="1900"/>
                    <a:pt x="1900" y="1633"/>
                    <a:pt x="1900" y="1307"/>
                  </a:cubicBezTo>
                  <a:lnTo>
                    <a:pt x="1900" y="594"/>
                  </a:lnTo>
                  <a:cubicBezTo>
                    <a:pt x="1900" y="268"/>
                    <a:pt x="1633" y="1"/>
                    <a:pt x="1307" y="1"/>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0"/>
            <p:cNvSpPr/>
            <p:nvPr/>
          </p:nvSpPr>
          <p:spPr>
            <a:xfrm>
              <a:off x="1789125" y="3450900"/>
              <a:ext cx="27775" cy="11925"/>
            </a:xfrm>
            <a:custGeom>
              <a:avLst/>
              <a:gdLst/>
              <a:ahLst/>
              <a:cxnLst/>
              <a:rect l="l" t="t" r="r" b="b"/>
              <a:pathLst>
                <a:path w="1111" h="477" extrusionOk="0">
                  <a:moveTo>
                    <a:pt x="318" y="1"/>
                  </a:moveTo>
                  <a:cubicBezTo>
                    <a:pt x="0" y="1"/>
                    <a:pt x="0" y="476"/>
                    <a:pt x="318" y="476"/>
                  </a:cubicBezTo>
                  <a:lnTo>
                    <a:pt x="794" y="476"/>
                  </a:lnTo>
                  <a:cubicBezTo>
                    <a:pt x="1111" y="476"/>
                    <a:pt x="1111" y="1"/>
                    <a:pt x="794"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0"/>
            <p:cNvSpPr/>
            <p:nvPr/>
          </p:nvSpPr>
          <p:spPr>
            <a:xfrm>
              <a:off x="1773275" y="3510275"/>
              <a:ext cx="11900" cy="17875"/>
            </a:xfrm>
            <a:custGeom>
              <a:avLst/>
              <a:gdLst/>
              <a:ahLst/>
              <a:cxnLst/>
              <a:rect l="l" t="t" r="r" b="b"/>
              <a:pathLst>
                <a:path w="476" h="715" extrusionOk="0">
                  <a:moveTo>
                    <a:pt x="238" y="1"/>
                  </a:moveTo>
                  <a:cubicBezTo>
                    <a:pt x="119" y="1"/>
                    <a:pt x="0" y="80"/>
                    <a:pt x="0" y="239"/>
                  </a:cubicBezTo>
                  <a:lnTo>
                    <a:pt x="0" y="476"/>
                  </a:lnTo>
                  <a:cubicBezTo>
                    <a:pt x="0" y="606"/>
                    <a:pt x="109" y="714"/>
                    <a:pt x="238" y="714"/>
                  </a:cubicBezTo>
                  <a:cubicBezTo>
                    <a:pt x="367" y="714"/>
                    <a:pt x="476" y="606"/>
                    <a:pt x="476" y="476"/>
                  </a:cubicBezTo>
                  <a:lnTo>
                    <a:pt x="476" y="239"/>
                  </a:lnTo>
                  <a:cubicBezTo>
                    <a:pt x="476" y="80"/>
                    <a:pt x="357" y="1"/>
                    <a:pt x="238" y="1"/>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0"/>
            <p:cNvSpPr/>
            <p:nvPr/>
          </p:nvSpPr>
          <p:spPr>
            <a:xfrm>
              <a:off x="1844525" y="3510275"/>
              <a:ext cx="11925" cy="17875"/>
            </a:xfrm>
            <a:custGeom>
              <a:avLst/>
              <a:gdLst/>
              <a:ahLst/>
              <a:cxnLst/>
              <a:rect l="l" t="t" r="r" b="b"/>
              <a:pathLst>
                <a:path w="477" h="715" extrusionOk="0">
                  <a:moveTo>
                    <a:pt x="239" y="1"/>
                  </a:moveTo>
                  <a:cubicBezTo>
                    <a:pt x="120" y="1"/>
                    <a:pt x="1" y="80"/>
                    <a:pt x="1" y="239"/>
                  </a:cubicBezTo>
                  <a:lnTo>
                    <a:pt x="1" y="476"/>
                  </a:lnTo>
                  <a:cubicBezTo>
                    <a:pt x="1" y="606"/>
                    <a:pt x="105" y="714"/>
                    <a:pt x="239" y="714"/>
                  </a:cubicBezTo>
                  <a:cubicBezTo>
                    <a:pt x="368" y="714"/>
                    <a:pt x="477" y="606"/>
                    <a:pt x="477" y="476"/>
                  </a:cubicBezTo>
                  <a:lnTo>
                    <a:pt x="477" y="239"/>
                  </a:lnTo>
                  <a:cubicBezTo>
                    <a:pt x="477" y="80"/>
                    <a:pt x="358" y="1"/>
                    <a:pt x="239" y="1"/>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0"/>
            <p:cNvSpPr/>
            <p:nvPr/>
          </p:nvSpPr>
          <p:spPr>
            <a:xfrm>
              <a:off x="1788550" y="3551725"/>
              <a:ext cx="52625" cy="17950"/>
            </a:xfrm>
            <a:custGeom>
              <a:avLst/>
              <a:gdLst/>
              <a:ahLst/>
              <a:cxnLst/>
              <a:rect l="l" t="t" r="r" b="b"/>
              <a:pathLst>
                <a:path w="2105" h="718" extrusionOk="0">
                  <a:moveTo>
                    <a:pt x="341" y="1"/>
                  </a:moveTo>
                  <a:cubicBezTo>
                    <a:pt x="157" y="1"/>
                    <a:pt x="1" y="240"/>
                    <a:pt x="174" y="413"/>
                  </a:cubicBezTo>
                  <a:cubicBezTo>
                    <a:pt x="370" y="601"/>
                    <a:pt x="695" y="718"/>
                    <a:pt x="1054" y="718"/>
                  </a:cubicBezTo>
                  <a:cubicBezTo>
                    <a:pt x="1409" y="718"/>
                    <a:pt x="1739" y="601"/>
                    <a:pt x="1931" y="413"/>
                  </a:cubicBezTo>
                  <a:cubicBezTo>
                    <a:pt x="2104" y="240"/>
                    <a:pt x="1948" y="1"/>
                    <a:pt x="1763" y="1"/>
                  </a:cubicBezTo>
                  <a:cubicBezTo>
                    <a:pt x="1708" y="1"/>
                    <a:pt x="1649" y="22"/>
                    <a:pt x="1597" y="75"/>
                  </a:cubicBezTo>
                  <a:cubicBezTo>
                    <a:pt x="1518" y="150"/>
                    <a:pt x="1330" y="242"/>
                    <a:pt x="1054" y="242"/>
                  </a:cubicBezTo>
                  <a:cubicBezTo>
                    <a:pt x="779" y="242"/>
                    <a:pt x="587" y="150"/>
                    <a:pt x="508" y="75"/>
                  </a:cubicBezTo>
                  <a:cubicBezTo>
                    <a:pt x="455" y="22"/>
                    <a:pt x="397" y="1"/>
                    <a:pt x="341"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0"/>
            <p:cNvSpPr/>
            <p:nvPr/>
          </p:nvSpPr>
          <p:spPr>
            <a:xfrm>
              <a:off x="1765425" y="3492550"/>
              <a:ext cx="33625" cy="11800"/>
            </a:xfrm>
            <a:custGeom>
              <a:avLst/>
              <a:gdLst/>
              <a:ahLst/>
              <a:cxnLst/>
              <a:rect l="l" t="t" r="r" b="b"/>
              <a:pathLst>
                <a:path w="1345" h="472" extrusionOk="0">
                  <a:moveTo>
                    <a:pt x="314" y="0"/>
                  </a:moveTo>
                  <a:cubicBezTo>
                    <a:pt x="1" y="0"/>
                    <a:pt x="2" y="472"/>
                    <a:pt x="318" y="472"/>
                  </a:cubicBezTo>
                  <a:lnTo>
                    <a:pt x="1028" y="472"/>
                  </a:lnTo>
                  <a:cubicBezTo>
                    <a:pt x="1344" y="472"/>
                    <a:pt x="1345" y="0"/>
                    <a:pt x="1032" y="0"/>
                  </a:cubicBezTo>
                  <a:cubicBezTo>
                    <a:pt x="1031" y="0"/>
                    <a:pt x="1029" y="0"/>
                    <a:pt x="1028" y="0"/>
                  </a:cubicBezTo>
                  <a:lnTo>
                    <a:pt x="318" y="0"/>
                  </a:lnTo>
                  <a:cubicBezTo>
                    <a:pt x="317" y="0"/>
                    <a:pt x="315" y="0"/>
                    <a:pt x="314" y="0"/>
                  </a:cubicBezTo>
                  <a:close/>
                </a:path>
              </a:pathLst>
            </a:custGeom>
            <a:solidFill>
              <a:srgbClr val="5A2D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0"/>
            <p:cNvSpPr/>
            <p:nvPr/>
          </p:nvSpPr>
          <p:spPr>
            <a:xfrm>
              <a:off x="1830650" y="3492550"/>
              <a:ext cx="33725" cy="11800"/>
            </a:xfrm>
            <a:custGeom>
              <a:avLst/>
              <a:gdLst/>
              <a:ahLst/>
              <a:cxnLst/>
              <a:rect l="l" t="t" r="r" b="b"/>
              <a:pathLst>
                <a:path w="1349" h="472" extrusionOk="0">
                  <a:moveTo>
                    <a:pt x="314" y="0"/>
                  </a:moveTo>
                  <a:cubicBezTo>
                    <a:pt x="1" y="0"/>
                    <a:pt x="2" y="472"/>
                    <a:pt x="318" y="472"/>
                  </a:cubicBezTo>
                  <a:lnTo>
                    <a:pt x="1032" y="472"/>
                  </a:lnTo>
                  <a:cubicBezTo>
                    <a:pt x="1349" y="472"/>
                    <a:pt x="1349" y="0"/>
                    <a:pt x="1032" y="0"/>
                  </a:cubicBezTo>
                  <a:lnTo>
                    <a:pt x="318" y="0"/>
                  </a:lnTo>
                  <a:cubicBezTo>
                    <a:pt x="317" y="0"/>
                    <a:pt x="315" y="0"/>
                    <a:pt x="314" y="0"/>
                  </a:cubicBezTo>
                  <a:close/>
                </a:path>
              </a:pathLst>
            </a:custGeom>
            <a:solidFill>
              <a:srgbClr val="5A2D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0"/>
            <p:cNvSpPr/>
            <p:nvPr/>
          </p:nvSpPr>
          <p:spPr>
            <a:xfrm>
              <a:off x="1681500" y="3462800"/>
              <a:ext cx="266725" cy="17875"/>
            </a:xfrm>
            <a:custGeom>
              <a:avLst/>
              <a:gdLst/>
              <a:ahLst/>
              <a:cxnLst/>
              <a:rect l="l" t="t" r="r" b="b"/>
              <a:pathLst>
                <a:path w="10669" h="715" extrusionOk="0">
                  <a:moveTo>
                    <a:pt x="343" y="1"/>
                  </a:moveTo>
                  <a:cubicBezTo>
                    <a:pt x="123" y="1"/>
                    <a:pt x="0" y="329"/>
                    <a:pt x="244" y="451"/>
                  </a:cubicBezTo>
                  <a:cubicBezTo>
                    <a:pt x="591" y="622"/>
                    <a:pt x="970" y="714"/>
                    <a:pt x="1354" y="714"/>
                  </a:cubicBezTo>
                  <a:lnTo>
                    <a:pt x="9314" y="714"/>
                  </a:lnTo>
                  <a:cubicBezTo>
                    <a:pt x="9698" y="714"/>
                    <a:pt x="10082" y="622"/>
                    <a:pt x="10425" y="451"/>
                  </a:cubicBezTo>
                  <a:cubicBezTo>
                    <a:pt x="10669" y="329"/>
                    <a:pt x="10546" y="1"/>
                    <a:pt x="10326" y="1"/>
                  </a:cubicBezTo>
                  <a:cubicBezTo>
                    <a:pt x="10290" y="1"/>
                    <a:pt x="10252" y="10"/>
                    <a:pt x="10212" y="30"/>
                  </a:cubicBezTo>
                  <a:cubicBezTo>
                    <a:pt x="9932" y="167"/>
                    <a:pt x="9627" y="238"/>
                    <a:pt x="9314" y="238"/>
                  </a:cubicBezTo>
                  <a:lnTo>
                    <a:pt x="1354" y="238"/>
                  </a:lnTo>
                  <a:cubicBezTo>
                    <a:pt x="1041" y="238"/>
                    <a:pt x="737" y="167"/>
                    <a:pt x="457" y="30"/>
                  </a:cubicBezTo>
                  <a:cubicBezTo>
                    <a:pt x="417" y="10"/>
                    <a:pt x="378" y="1"/>
                    <a:pt x="343" y="1"/>
                  </a:cubicBez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0"/>
            <p:cNvSpPr/>
            <p:nvPr/>
          </p:nvSpPr>
          <p:spPr>
            <a:xfrm>
              <a:off x="1727875" y="3629025"/>
              <a:ext cx="174075" cy="83075"/>
            </a:xfrm>
            <a:custGeom>
              <a:avLst/>
              <a:gdLst/>
              <a:ahLst/>
              <a:cxnLst/>
              <a:rect l="l" t="t" r="r" b="b"/>
              <a:pathLst>
                <a:path w="6963" h="3323" extrusionOk="0">
                  <a:moveTo>
                    <a:pt x="1820" y="1"/>
                  </a:moveTo>
                  <a:lnTo>
                    <a:pt x="113" y="639"/>
                  </a:lnTo>
                  <a:cubicBezTo>
                    <a:pt x="42" y="664"/>
                    <a:pt x="0" y="740"/>
                    <a:pt x="17" y="815"/>
                  </a:cubicBezTo>
                  <a:cubicBezTo>
                    <a:pt x="284" y="1946"/>
                    <a:pt x="1086" y="2877"/>
                    <a:pt x="2167" y="3307"/>
                  </a:cubicBezTo>
                  <a:cubicBezTo>
                    <a:pt x="2194" y="3317"/>
                    <a:pt x="2222" y="3322"/>
                    <a:pt x="2250" y="3322"/>
                  </a:cubicBezTo>
                  <a:cubicBezTo>
                    <a:pt x="2341" y="3322"/>
                    <a:pt x="2429" y="3268"/>
                    <a:pt x="2467" y="3181"/>
                  </a:cubicBezTo>
                  <a:lnTo>
                    <a:pt x="3177" y="1620"/>
                  </a:lnTo>
                  <a:cubicBezTo>
                    <a:pt x="3237" y="1489"/>
                    <a:pt x="3360" y="1423"/>
                    <a:pt x="3483" y="1423"/>
                  </a:cubicBezTo>
                  <a:cubicBezTo>
                    <a:pt x="3606" y="1423"/>
                    <a:pt x="3728" y="1489"/>
                    <a:pt x="3786" y="1620"/>
                  </a:cubicBezTo>
                  <a:lnTo>
                    <a:pt x="4496" y="3181"/>
                  </a:lnTo>
                  <a:cubicBezTo>
                    <a:pt x="4534" y="3268"/>
                    <a:pt x="4622" y="3322"/>
                    <a:pt x="4713" y="3322"/>
                  </a:cubicBezTo>
                  <a:cubicBezTo>
                    <a:pt x="4741" y="3322"/>
                    <a:pt x="4769" y="3317"/>
                    <a:pt x="4796" y="3307"/>
                  </a:cubicBezTo>
                  <a:cubicBezTo>
                    <a:pt x="5877" y="2877"/>
                    <a:pt x="6679" y="1946"/>
                    <a:pt x="6946" y="815"/>
                  </a:cubicBezTo>
                  <a:cubicBezTo>
                    <a:pt x="6963" y="740"/>
                    <a:pt x="6921" y="664"/>
                    <a:pt x="6850" y="639"/>
                  </a:cubicBezTo>
                  <a:lnTo>
                    <a:pt x="5143" y="1"/>
                  </a:lnTo>
                  <a:lnTo>
                    <a:pt x="3715" y="815"/>
                  </a:lnTo>
                  <a:cubicBezTo>
                    <a:pt x="3642" y="856"/>
                    <a:pt x="3562" y="877"/>
                    <a:pt x="3481" y="877"/>
                  </a:cubicBezTo>
                  <a:cubicBezTo>
                    <a:pt x="3401" y="877"/>
                    <a:pt x="3321" y="856"/>
                    <a:pt x="3248" y="815"/>
                  </a:cubicBezTo>
                  <a:lnTo>
                    <a:pt x="182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0"/>
            <p:cNvSpPr/>
            <p:nvPr/>
          </p:nvSpPr>
          <p:spPr>
            <a:xfrm>
              <a:off x="1727775" y="3641875"/>
              <a:ext cx="64300" cy="70225"/>
            </a:xfrm>
            <a:custGeom>
              <a:avLst/>
              <a:gdLst/>
              <a:ahLst/>
              <a:cxnLst/>
              <a:rect l="l" t="t" r="r" b="b"/>
              <a:pathLst>
                <a:path w="2572" h="2809" extrusionOk="0">
                  <a:moveTo>
                    <a:pt x="447" y="0"/>
                  </a:moveTo>
                  <a:lnTo>
                    <a:pt x="113" y="125"/>
                  </a:lnTo>
                  <a:cubicBezTo>
                    <a:pt x="42" y="150"/>
                    <a:pt x="0" y="226"/>
                    <a:pt x="17" y="301"/>
                  </a:cubicBezTo>
                  <a:cubicBezTo>
                    <a:pt x="284" y="1432"/>
                    <a:pt x="1090" y="2363"/>
                    <a:pt x="2171" y="2793"/>
                  </a:cubicBezTo>
                  <a:cubicBezTo>
                    <a:pt x="2198" y="2803"/>
                    <a:pt x="2226" y="2808"/>
                    <a:pt x="2253" y="2808"/>
                  </a:cubicBezTo>
                  <a:cubicBezTo>
                    <a:pt x="2344" y="2808"/>
                    <a:pt x="2429" y="2754"/>
                    <a:pt x="2467" y="2667"/>
                  </a:cubicBezTo>
                  <a:lnTo>
                    <a:pt x="2571" y="2434"/>
                  </a:lnTo>
                  <a:cubicBezTo>
                    <a:pt x="1461" y="2087"/>
                    <a:pt x="639" y="1148"/>
                    <a:pt x="447" y="0"/>
                  </a:cubicBez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0"/>
            <p:cNvSpPr/>
            <p:nvPr/>
          </p:nvSpPr>
          <p:spPr>
            <a:xfrm>
              <a:off x="1837550" y="3641875"/>
              <a:ext cx="64300" cy="70225"/>
            </a:xfrm>
            <a:custGeom>
              <a:avLst/>
              <a:gdLst/>
              <a:ahLst/>
              <a:cxnLst/>
              <a:rect l="l" t="t" r="r" b="b"/>
              <a:pathLst>
                <a:path w="2572" h="2809" extrusionOk="0">
                  <a:moveTo>
                    <a:pt x="2133" y="0"/>
                  </a:moveTo>
                  <a:cubicBezTo>
                    <a:pt x="1937" y="1148"/>
                    <a:pt x="1115" y="2091"/>
                    <a:pt x="0" y="2434"/>
                  </a:cubicBezTo>
                  <a:lnTo>
                    <a:pt x="105" y="2667"/>
                  </a:lnTo>
                  <a:cubicBezTo>
                    <a:pt x="143" y="2754"/>
                    <a:pt x="231" y="2808"/>
                    <a:pt x="322" y="2808"/>
                  </a:cubicBezTo>
                  <a:cubicBezTo>
                    <a:pt x="350" y="2808"/>
                    <a:pt x="378" y="2803"/>
                    <a:pt x="405" y="2793"/>
                  </a:cubicBezTo>
                  <a:cubicBezTo>
                    <a:pt x="1486" y="2363"/>
                    <a:pt x="2288" y="1432"/>
                    <a:pt x="2555" y="301"/>
                  </a:cubicBezTo>
                  <a:cubicBezTo>
                    <a:pt x="2571" y="226"/>
                    <a:pt x="2534" y="150"/>
                    <a:pt x="2463" y="125"/>
                  </a:cubicBezTo>
                  <a:lnTo>
                    <a:pt x="2133" y="0"/>
                  </a:ln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4601"/>
        <p:cNvGrpSpPr/>
        <p:nvPr/>
      </p:nvGrpSpPr>
      <p:grpSpPr>
        <a:xfrm>
          <a:off x="0" y="0"/>
          <a:ext cx="0" cy="0"/>
          <a:chOff x="0" y="0"/>
          <a:chExt cx="0" cy="0"/>
        </a:xfrm>
      </p:grpSpPr>
      <p:sp>
        <p:nvSpPr>
          <p:cNvPr id="485" name="Google Shape;3453;p51">
            <a:extLst>
              <a:ext uri="{FF2B5EF4-FFF2-40B4-BE49-F238E27FC236}">
                <a16:creationId xmlns:a16="http://schemas.microsoft.com/office/drawing/2014/main" id="{6B389750-01F4-486A-A519-5B3FA57D6E7A}"/>
              </a:ext>
            </a:extLst>
          </p:cNvPr>
          <p:cNvSpPr txBox="1">
            <a:spLocks/>
          </p:cNvSpPr>
          <p:nvPr/>
        </p:nvSpPr>
        <p:spPr>
          <a:xfrm>
            <a:off x="900000" y="1004575"/>
            <a:ext cx="3434700" cy="11514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2800"/>
              <a:buFont typeface="Mystery Quest"/>
              <a:buNone/>
              <a:defRPr sz="2200" b="0" i="0" u="none" strike="noStrike" cap="none">
                <a:solidFill>
                  <a:schemeClr val="lt1"/>
                </a:solidFill>
                <a:latin typeface="Mystery Quest"/>
                <a:ea typeface="Mystery Quest"/>
                <a:cs typeface="Mystery Quest"/>
                <a:sym typeface="Mystery Quest"/>
              </a:defRPr>
            </a:lvl1pPr>
            <a:lvl2pPr marR="0" lvl="1" algn="l" rtl="0">
              <a:lnSpc>
                <a:spcPct val="100000"/>
              </a:lnSpc>
              <a:spcBef>
                <a:spcPts val="0"/>
              </a:spcBef>
              <a:spcAft>
                <a:spcPts val="0"/>
              </a:spcAft>
              <a:buClr>
                <a:schemeClr val="lt1"/>
              </a:buClr>
              <a:buSzPts val="2800"/>
              <a:buFont typeface="Mystery Quest"/>
              <a:buNone/>
              <a:defRPr sz="2800" b="0" i="0" u="none" strike="noStrike" cap="none">
                <a:solidFill>
                  <a:schemeClr val="lt1"/>
                </a:solidFill>
                <a:latin typeface="Mystery Quest"/>
                <a:ea typeface="Mystery Quest"/>
                <a:cs typeface="Mystery Quest"/>
                <a:sym typeface="Mystery Quest"/>
              </a:defRPr>
            </a:lvl2pPr>
            <a:lvl3pPr marR="0" lvl="2" algn="l" rtl="0">
              <a:lnSpc>
                <a:spcPct val="100000"/>
              </a:lnSpc>
              <a:spcBef>
                <a:spcPts val="0"/>
              </a:spcBef>
              <a:spcAft>
                <a:spcPts val="0"/>
              </a:spcAft>
              <a:buClr>
                <a:schemeClr val="lt1"/>
              </a:buClr>
              <a:buSzPts val="2800"/>
              <a:buFont typeface="Mystery Quest"/>
              <a:buNone/>
              <a:defRPr sz="2800" b="0" i="0" u="none" strike="noStrike" cap="none">
                <a:solidFill>
                  <a:schemeClr val="lt1"/>
                </a:solidFill>
                <a:latin typeface="Mystery Quest"/>
                <a:ea typeface="Mystery Quest"/>
                <a:cs typeface="Mystery Quest"/>
                <a:sym typeface="Mystery Quest"/>
              </a:defRPr>
            </a:lvl3pPr>
            <a:lvl4pPr marR="0" lvl="3" algn="l" rtl="0">
              <a:lnSpc>
                <a:spcPct val="100000"/>
              </a:lnSpc>
              <a:spcBef>
                <a:spcPts val="0"/>
              </a:spcBef>
              <a:spcAft>
                <a:spcPts val="0"/>
              </a:spcAft>
              <a:buClr>
                <a:schemeClr val="lt1"/>
              </a:buClr>
              <a:buSzPts val="2800"/>
              <a:buFont typeface="Mystery Quest"/>
              <a:buNone/>
              <a:defRPr sz="2800" b="0" i="0" u="none" strike="noStrike" cap="none">
                <a:solidFill>
                  <a:schemeClr val="lt1"/>
                </a:solidFill>
                <a:latin typeface="Mystery Quest"/>
                <a:ea typeface="Mystery Quest"/>
                <a:cs typeface="Mystery Quest"/>
                <a:sym typeface="Mystery Quest"/>
              </a:defRPr>
            </a:lvl4pPr>
            <a:lvl5pPr marR="0" lvl="4" algn="l" rtl="0">
              <a:lnSpc>
                <a:spcPct val="100000"/>
              </a:lnSpc>
              <a:spcBef>
                <a:spcPts val="0"/>
              </a:spcBef>
              <a:spcAft>
                <a:spcPts val="0"/>
              </a:spcAft>
              <a:buClr>
                <a:schemeClr val="lt1"/>
              </a:buClr>
              <a:buSzPts val="2800"/>
              <a:buFont typeface="Mystery Quest"/>
              <a:buNone/>
              <a:defRPr sz="2800" b="0" i="0" u="none" strike="noStrike" cap="none">
                <a:solidFill>
                  <a:schemeClr val="lt1"/>
                </a:solidFill>
                <a:latin typeface="Mystery Quest"/>
                <a:ea typeface="Mystery Quest"/>
                <a:cs typeface="Mystery Quest"/>
                <a:sym typeface="Mystery Quest"/>
              </a:defRPr>
            </a:lvl5pPr>
            <a:lvl6pPr marR="0" lvl="5" algn="l" rtl="0">
              <a:lnSpc>
                <a:spcPct val="100000"/>
              </a:lnSpc>
              <a:spcBef>
                <a:spcPts val="0"/>
              </a:spcBef>
              <a:spcAft>
                <a:spcPts val="0"/>
              </a:spcAft>
              <a:buClr>
                <a:schemeClr val="lt1"/>
              </a:buClr>
              <a:buSzPts val="2800"/>
              <a:buFont typeface="Mystery Quest"/>
              <a:buNone/>
              <a:defRPr sz="2800" b="0" i="0" u="none" strike="noStrike" cap="none">
                <a:solidFill>
                  <a:schemeClr val="lt1"/>
                </a:solidFill>
                <a:latin typeface="Mystery Quest"/>
                <a:ea typeface="Mystery Quest"/>
                <a:cs typeface="Mystery Quest"/>
                <a:sym typeface="Mystery Quest"/>
              </a:defRPr>
            </a:lvl6pPr>
            <a:lvl7pPr marR="0" lvl="6" algn="l" rtl="0">
              <a:lnSpc>
                <a:spcPct val="100000"/>
              </a:lnSpc>
              <a:spcBef>
                <a:spcPts val="0"/>
              </a:spcBef>
              <a:spcAft>
                <a:spcPts val="0"/>
              </a:spcAft>
              <a:buClr>
                <a:schemeClr val="lt1"/>
              </a:buClr>
              <a:buSzPts val="2800"/>
              <a:buFont typeface="Mystery Quest"/>
              <a:buNone/>
              <a:defRPr sz="2800" b="0" i="0" u="none" strike="noStrike" cap="none">
                <a:solidFill>
                  <a:schemeClr val="lt1"/>
                </a:solidFill>
                <a:latin typeface="Mystery Quest"/>
                <a:ea typeface="Mystery Quest"/>
                <a:cs typeface="Mystery Quest"/>
                <a:sym typeface="Mystery Quest"/>
              </a:defRPr>
            </a:lvl7pPr>
            <a:lvl8pPr marR="0" lvl="7" algn="l" rtl="0">
              <a:lnSpc>
                <a:spcPct val="100000"/>
              </a:lnSpc>
              <a:spcBef>
                <a:spcPts val="0"/>
              </a:spcBef>
              <a:spcAft>
                <a:spcPts val="0"/>
              </a:spcAft>
              <a:buClr>
                <a:schemeClr val="lt1"/>
              </a:buClr>
              <a:buSzPts val="2800"/>
              <a:buFont typeface="Mystery Quest"/>
              <a:buNone/>
              <a:defRPr sz="2800" b="0" i="0" u="none" strike="noStrike" cap="none">
                <a:solidFill>
                  <a:schemeClr val="lt1"/>
                </a:solidFill>
                <a:latin typeface="Mystery Quest"/>
                <a:ea typeface="Mystery Quest"/>
                <a:cs typeface="Mystery Quest"/>
                <a:sym typeface="Mystery Quest"/>
              </a:defRPr>
            </a:lvl8pPr>
            <a:lvl9pPr marR="0" lvl="8" algn="l" rtl="0">
              <a:lnSpc>
                <a:spcPct val="100000"/>
              </a:lnSpc>
              <a:spcBef>
                <a:spcPts val="0"/>
              </a:spcBef>
              <a:spcAft>
                <a:spcPts val="0"/>
              </a:spcAft>
              <a:buClr>
                <a:schemeClr val="lt1"/>
              </a:buClr>
              <a:buSzPts val="2800"/>
              <a:buFont typeface="Mystery Quest"/>
              <a:buNone/>
              <a:defRPr sz="2800" b="0" i="0" u="none" strike="noStrike" cap="none">
                <a:solidFill>
                  <a:schemeClr val="lt1"/>
                </a:solidFill>
                <a:latin typeface="Mystery Quest"/>
                <a:ea typeface="Mystery Quest"/>
                <a:cs typeface="Mystery Quest"/>
                <a:sym typeface="Mystery Quest"/>
              </a:defRPr>
            </a:lvl9pPr>
          </a:lstStyle>
          <a:p>
            <a:pPr algn="l"/>
            <a:r>
              <a:rPr lang="en-US" sz="6000" b="1" dirty="0"/>
              <a:t>Thanks</a:t>
            </a:r>
          </a:p>
        </p:txBody>
      </p:sp>
      <p:sp>
        <p:nvSpPr>
          <p:cNvPr id="486" name="Google Shape;3454;p51">
            <a:extLst>
              <a:ext uri="{FF2B5EF4-FFF2-40B4-BE49-F238E27FC236}">
                <a16:creationId xmlns:a16="http://schemas.microsoft.com/office/drawing/2014/main" id="{7D35FC3B-0FCA-4EBA-9790-7D84C9E24E13}"/>
              </a:ext>
            </a:extLst>
          </p:cNvPr>
          <p:cNvSpPr/>
          <p:nvPr/>
        </p:nvSpPr>
        <p:spPr>
          <a:xfrm>
            <a:off x="3023875" y="4640625"/>
            <a:ext cx="50850" cy="66750"/>
          </a:xfrm>
          <a:custGeom>
            <a:avLst/>
            <a:gdLst/>
            <a:ahLst/>
            <a:cxnLst/>
            <a:rect l="l" t="t" r="r" b="b"/>
            <a:pathLst>
              <a:path w="2034" h="2670" extrusionOk="0">
                <a:moveTo>
                  <a:pt x="1774" y="1"/>
                </a:moveTo>
                <a:cubicBezTo>
                  <a:pt x="1222" y="781"/>
                  <a:pt x="630" y="1586"/>
                  <a:pt x="0" y="2397"/>
                </a:cubicBezTo>
                <a:lnTo>
                  <a:pt x="832" y="2670"/>
                </a:lnTo>
                <a:lnTo>
                  <a:pt x="1286" y="1869"/>
                </a:lnTo>
                <a:lnTo>
                  <a:pt x="2033" y="1589"/>
                </a:lnTo>
                <a:lnTo>
                  <a:pt x="2033" y="506"/>
                </a:lnTo>
                <a:cubicBezTo>
                  <a:pt x="2033" y="506"/>
                  <a:pt x="2033" y="316"/>
                  <a:pt x="1774" y="1"/>
                </a:cubicBezTo>
                <a:close/>
              </a:path>
            </a:pathLst>
          </a:custGeom>
          <a:solidFill>
            <a:srgbClr val="EFCE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3455;p51">
            <a:extLst>
              <a:ext uri="{FF2B5EF4-FFF2-40B4-BE49-F238E27FC236}">
                <a16:creationId xmlns:a16="http://schemas.microsoft.com/office/drawing/2014/main" id="{6B883B93-4A77-4249-9C71-0BAC9E680162}"/>
              </a:ext>
            </a:extLst>
          </p:cNvPr>
          <p:cNvSpPr txBox="1"/>
          <p:nvPr/>
        </p:nvSpPr>
        <p:spPr>
          <a:xfrm>
            <a:off x="900000" y="4066119"/>
            <a:ext cx="2142000" cy="235800"/>
          </a:xfrm>
          <a:prstGeom prst="rect">
            <a:avLst/>
          </a:prstGeom>
          <a:noFill/>
          <a:ln>
            <a:noFill/>
          </a:ln>
        </p:spPr>
        <p:txBody>
          <a:bodyPr spcFirstLastPara="1" wrap="square" lIns="91425" tIns="91425" rIns="91425" bIns="91425" anchor="b" anchorCtr="0">
            <a:noAutofit/>
          </a:bodyPr>
          <a:lstStyle/>
          <a:p>
            <a:pPr marL="0" lvl="0" indent="0" algn="l" rtl="0">
              <a:spcBef>
                <a:spcPts val="300"/>
              </a:spcBef>
              <a:spcAft>
                <a:spcPts val="0"/>
              </a:spcAft>
              <a:buNone/>
            </a:pPr>
            <a:r>
              <a:rPr lang="en" sz="900" dirty="0">
                <a:solidFill>
                  <a:schemeClr val="lt1"/>
                </a:solidFill>
                <a:latin typeface="Roboto Condensed Light"/>
                <a:ea typeface="Roboto Condensed Light"/>
                <a:cs typeface="Roboto Condensed Light"/>
                <a:sym typeface="Roboto Condensed Light"/>
              </a:rPr>
              <a:t>F</a:t>
            </a:r>
            <a:r>
              <a:rPr lang="en-US" altLang="zh-CN" sz="900" dirty="0" err="1">
                <a:solidFill>
                  <a:schemeClr val="lt1"/>
                </a:solidFill>
                <a:latin typeface="Roboto Condensed Light"/>
                <a:ea typeface="Roboto Condensed Light"/>
                <a:cs typeface="Roboto Condensed Light"/>
                <a:sym typeface="Roboto Condensed Light"/>
              </a:rPr>
              <a:t>ree</a:t>
            </a:r>
            <a:r>
              <a:rPr lang="en-US" altLang="zh-CN" sz="900" dirty="0">
                <a:solidFill>
                  <a:schemeClr val="lt1"/>
                </a:solidFill>
                <a:latin typeface="Roboto Condensed Light"/>
                <a:ea typeface="Roboto Condensed Light"/>
                <a:cs typeface="Roboto Condensed Light"/>
                <a:sym typeface="Roboto Condensed Light"/>
              </a:rPr>
              <a:t> Template from GreatPPT.com</a:t>
            </a:r>
            <a:endParaRPr sz="900" dirty="0">
              <a:solidFill>
                <a:schemeClr val="lt1"/>
              </a:solidFill>
              <a:latin typeface="Roboto Condensed Light"/>
              <a:ea typeface="Roboto Condensed Light"/>
              <a:cs typeface="Roboto Condensed Light"/>
              <a:sym typeface="Roboto Condensed Light"/>
            </a:endParaRPr>
          </a:p>
        </p:txBody>
      </p:sp>
      <p:grpSp>
        <p:nvGrpSpPr>
          <p:cNvPr id="488" name="Google Shape;3456;p51">
            <a:extLst>
              <a:ext uri="{FF2B5EF4-FFF2-40B4-BE49-F238E27FC236}">
                <a16:creationId xmlns:a16="http://schemas.microsoft.com/office/drawing/2014/main" id="{3CA8D3B4-6E5A-4588-903C-56C6DCF8C2A2}"/>
              </a:ext>
            </a:extLst>
          </p:cNvPr>
          <p:cNvGrpSpPr/>
          <p:nvPr/>
        </p:nvGrpSpPr>
        <p:grpSpPr>
          <a:xfrm>
            <a:off x="4611647" y="1583887"/>
            <a:ext cx="2991476" cy="2297492"/>
            <a:chOff x="5991472" y="1768687"/>
            <a:chExt cx="2991476" cy="2297492"/>
          </a:xfrm>
        </p:grpSpPr>
        <p:grpSp>
          <p:nvGrpSpPr>
            <p:cNvPr id="489" name="Google Shape;3457;p51">
              <a:extLst>
                <a:ext uri="{FF2B5EF4-FFF2-40B4-BE49-F238E27FC236}">
                  <a16:creationId xmlns:a16="http://schemas.microsoft.com/office/drawing/2014/main" id="{72C07F1B-1EDE-4472-91EC-1E16BBC3E41E}"/>
                </a:ext>
              </a:extLst>
            </p:cNvPr>
            <p:cNvGrpSpPr/>
            <p:nvPr/>
          </p:nvGrpSpPr>
          <p:grpSpPr>
            <a:xfrm>
              <a:off x="5991472" y="1768687"/>
              <a:ext cx="2991476" cy="2297492"/>
              <a:chOff x="5232350" y="2156500"/>
              <a:chExt cx="3353296" cy="2575374"/>
            </a:xfrm>
          </p:grpSpPr>
          <p:sp>
            <p:nvSpPr>
              <p:cNvPr id="670" name="Google Shape;3458;p51">
                <a:extLst>
                  <a:ext uri="{FF2B5EF4-FFF2-40B4-BE49-F238E27FC236}">
                    <a16:creationId xmlns:a16="http://schemas.microsoft.com/office/drawing/2014/main" id="{2B3B7EBE-9F2A-49FF-8BDE-340DC4EA8329}"/>
                  </a:ext>
                </a:extLst>
              </p:cNvPr>
              <p:cNvSpPr/>
              <p:nvPr/>
            </p:nvSpPr>
            <p:spPr>
              <a:xfrm>
                <a:off x="5232350" y="2156500"/>
                <a:ext cx="3353296" cy="2575374"/>
              </a:xfrm>
              <a:custGeom>
                <a:avLst/>
                <a:gdLst/>
                <a:ahLst/>
                <a:cxnLst/>
                <a:rect l="l" t="t" r="r" b="b"/>
                <a:pathLst>
                  <a:path w="76168" h="58498" extrusionOk="0">
                    <a:moveTo>
                      <a:pt x="54626" y="20593"/>
                    </a:moveTo>
                    <a:cubicBezTo>
                      <a:pt x="53246" y="10901"/>
                      <a:pt x="39615" y="0"/>
                      <a:pt x="24817" y="10292"/>
                    </a:cubicBezTo>
                    <a:cubicBezTo>
                      <a:pt x="22629" y="11813"/>
                      <a:pt x="20761" y="13682"/>
                      <a:pt x="19549" y="16199"/>
                    </a:cubicBezTo>
                    <a:cubicBezTo>
                      <a:pt x="17788" y="15203"/>
                      <a:pt x="15879" y="15099"/>
                      <a:pt x="14358" y="16139"/>
                    </a:cubicBezTo>
                    <a:cubicBezTo>
                      <a:pt x="12270" y="17570"/>
                      <a:pt x="11543" y="20724"/>
                      <a:pt x="12290" y="23915"/>
                    </a:cubicBezTo>
                    <a:cubicBezTo>
                      <a:pt x="9968" y="23619"/>
                      <a:pt x="7662" y="24185"/>
                      <a:pt x="5720" y="25736"/>
                    </a:cubicBezTo>
                    <a:cubicBezTo>
                      <a:pt x="428" y="29958"/>
                      <a:pt x="0" y="39623"/>
                      <a:pt x="4478" y="46820"/>
                    </a:cubicBezTo>
                    <a:cubicBezTo>
                      <a:pt x="8958" y="54031"/>
                      <a:pt x="16300" y="56381"/>
                      <a:pt x="21134" y="52530"/>
                    </a:cubicBezTo>
                    <a:cubicBezTo>
                      <a:pt x="23016" y="51028"/>
                      <a:pt x="24272" y="48782"/>
                      <a:pt x="24894" y="46153"/>
                    </a:cubicBezTo>
                    <a:cubicBezTo>
                      <a:pt x="31654" y="54886"/>
                      <a:pt x="40720" y="58498"/>
                      <a:pt x="47140" y="54785"/>
                    </a:cubicBezTo>
                    <a:cubicBezTo>
                      <a:pt x="48934" y="53738"/>
                      <a:pt x="50375" y="52203"/>
                      <a:pt x="51475" y="50297"/>
                    </a:cubicBezTo>
                    <a:cubicBezTo>
                      <a:pt x="55333" y="54515"/>
                      <a:pt x="60430" y="57906"/>
                      <a:pt x="64328" y="56182"/>
                    </a:cubicBezTo>
                    <a:cubicBezTo>
                      <a:pt x="69526" y="53869"/>
                      <a:pt x="76168" y="41713"/>
                      <a:pt x="67802" y="36405"/>
                    </a:cubicBezTo>
                    <a:cubicBezTo>
                      <a:pt x="71415" y="26551"/>
                      <a:pt x="62658" y="16348"/>
                      <a:pt x="54626" y="205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3459;p51">
                <a:extLst>
                  <a:ext uri="{FF2B5EF4-FFF2-40B4-BE49-F238E27FC236}">
                    <a16:creationId xmlns:a16="http://schemas.microsoft.com/office/drawing/2014/main" id="{3FCB52B2-B532-4153-825E-12EF56233437}"/>
                  </a:ext>
                </a:extLst>
              </p:cNvPr>
              <p:cNvSpPr/>
              <p:nvPr/>
            </p:nvSpPr>
            <p:spPr>
              <a:xfrm>
                <a:off x="8272044" y="3754586"/>
                <a:ext cx="168087" cy="323452"/>
              </a:xfrm>
              <a:custGeom>
                <a:avLst/>
                <a:gdLst/>
                <a:ahLst/>
                <a:cxnLst/>
                <a:rect l="l" t="t" r="r" b="b"/>
                <a:pathLst>
                  <a:path w="3818" h="7347" extrusionOk="0">
                    <a:moveTo>
                      <a:pt x="37" y="92"/>
                    </a:moveTo>
                    <a:cubicBezTo>
                      <a:pt x="2300" y="1839"/>
                      <a:pt x="3343" y="4398"/>
                      <a:pt x="3276" y="7222"/>
                    </a:cubicBezTo>
                    <a:cubicBezTo>
                      <a:pt x="3272" y="7347"/>
                      <a:pt x="3448" y="7340"/>
                      <a:pt x="3465" y="7222"/>
                    </a:cubicBezTo>
                    <a:cubicBezTo>
                      <a:pt x="3818" y="4435"/>
                      <a:pt x="2545" y="1475"/>
                      <a:pt x="88" y="25"/>
                    </a:cubicBezTo>
                    <a:cubicBezTo>
                      <a:pt x="51" y="1"/>
                      <a:pt x="0" y="62"/>
                      <a:pt x="37"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3460;p51">
                <a:extLst>
                  <a:ext uri="{FF2B5EF4-FFF2-40B4-BE49-F238E27FC236}">
                    <a16:creationId xmlns:a16="http://schemas.microsoft.com/office/drawing/2014/main" id="{EB6EEE38-BC01-4B20-8044-D1A033539E35}"/>
                  </a:ext>
                </a:extLst>
              </p:cNvPr>
              <p:cNvSpPr/>
              <p:nvPr/>
            </p:nvSpPr>
            <p:spPr>
              <a:xfrm>
                <a:off x="8362736" y="3695504"/>
                <a:ext cx="135685" cy="135817"/>
              </a:xfrm>
              <a:custGeom>
                <a:avLst/>
                <a:gdLst/>
                <a:ahLst/>
                <a:cxnLst/>
                <a:rect l="l" t="t" r="r" b="b"/>
                <a:pathLst>
                  <a:path w="3082" h="3085" extrusionOk="0">
                    <a:moveTo>
                      <a:pt x="3078" y="1535"/>
                    </a:moveTo>
                    <a:cubicBezTo>
                      <a:pt x="3081" y="2387"/>
                      <a:pt x="2398" y="3077"/>
                      <a:pt x="1546" y="3080"/>
                    </a:cubicBezTo>
                    <a:cubicBezTo>
                      <a:pt x="698" y="3084"/>
                      <a:pt x="8" y="2400"/>
                      <a:pt x="4" y="1549"/>
                    </a:cubicBezTo>
                    <a:cubicBezTo>
                      <a:pt x="0" y="701"/>
                      <a:pt x="684" y="10"/>
                      <a:pt x="1535" y="7"/>
                    </a:cubicBezTo>
                    <a:cubicBezTo>
                      <a:pt x="2384" y="0"/>
                      <a:pt x="3074" y="687"/>
                      <a:pt x="3078" y="15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3461;p51">
                <a:extLst>
                  <a:ext uri="{FF2B5EF4-FFF2-40B4-BE49-F238E27FC236}">
                    <a16:creationId xmlns:a16="http://schemas.microsoft.com/office/drawing/2014/main" id="{D70090FE-5D12-4DF5-8AC7-FEA0357D9286}"/>
                  </a:ext>
                </a:extLst>
              </p:cNvPr>
              <p:cNvSpPr/>
              <p:nvPr/>
            </p:nvSpPr>
            <p:spPr>
              <a:xfrm>
                <a:off x="8233522" y="3287914"/>
                <a:ext cx="88798" cy="465696"/>
              </a:xfrm>
              <a:custGeom>
                <a:avLst/>
                <a:gdLst/>
                <a:ahLst/>
                <a:cxnLst/>
                <a:rect l="l" t="t" r="r" b="b"/>
                <a:pathLst>
                  <a:path w="2017" h="10578" extrusionOk="0">
                    <a:moveTo>
                      <a:pt x="10" y="28"/>
                    </a:moveTo>
                    <a:cubicBezTo>
                      <a:pt x="1441" y="3508"/>
                      <a:pt x="1525" y="6834"/>
                      <a:pt x="320" y="10409"/>
                    </a:cubicBezTo>
                    <a:cubicBezTo>
                      <a:pt x="286" y="10510"/>
                      <a:pt x="448" y="10577"/>
                      <a:pt x="491" y="10484"/>
                    </a:cubicBezTo>
                    <a:cubicBezTo>
                      <a:pt x="2017" y="7198"/>
                      <a:pt x="1848" y="3158"/>
                      <a:pt x="37" y="14"/>
                    </a:cubicBezTo>
                    <a:cubicBezTo>
                      <a:pt x="27" y="1"/>
                      <a:pt x="0" y="11"/>
                      <a:pt x="10"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3462;p51">
                <a:extLst>
                  <a:ext uri="{FF2B5EF4-FFF2-40B4-BE49-F238E27FC236}">
                    <a16:creationId xmlns:a16="http://schemas.microsoft.com/office/drawing/2014/main" id="{1E0AE7D2-1BCE-43BB-B5FA-CAEDBA06D75C}"/>
                  </a:ext>
                </a:extLst>
              </p:cNvPr>
              <p:cNvSpPr/>
              <p:nvPr/>
            </p:nvSpPr>
            <p:spPr>
              <a:xfrm>
                <a:off x="5476735" y="3125196"/>
                <a:ext cx="295848" cy="98440"/>
              </a:xfrm>
              <a:custGeom>
                <a:avLst/>
                <a:gdLst/>
                <a:ahLst/>
                <a:cxnLst/>
                <a:rect l="l" t="t" r="r" b="b"/>
                <a:pathLst>
                  <a:path w="6720" h="2236" extrusionOk="0">
                    <a:moveTo>
                      <a:pt x="6643" y="913"/>
                    </a:moveTo>
                    <a:cubicBezTo>
                      <a:pt x="4508" y="1"/>
                      <a:pt x="1946" y="714"/>
                      <a:pt x="114" y="1976"/>
                    </a:cubicBezTo>
                    <a:cubicBezTo>
                      <a:pt x="1" y="2054"/>
                      <a:pt x="102" y="2235"/>
                      <a:pt x="226" y="2165"/>
                    </a:cubicBezTo>
                    <a:cubicBezTo>
                      <a:pt x="2330" y="973"/>
                      <a:pt x="4266" y="922"/>
                      <a:pt x="6602" y="1067"/>
                    </a:cubicBezTo>
                    <a:cubicBezTo>
                      <a:pt x="6679" y="1071"/>
                      <a:pt x="6719" y="946"/>
                      <a:pt x="6643" y="9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3463;p51">
                <a:extLst>
                  <a:ext uri="{FF2B5EF4-FFF2-40B4-BE49-F238E27FC236}">
                    <a16:creationId xmlns:a16="http://schemas.microsoft.com/office/drawing/2014/main" id="{62AC3DF8-73A2-47F7-B747-C619D5B1723B}"/>
                  </a:ext>
                </a:extLst>
              </p:cNvPr>
              <p:cNvSpPr/>
              <p:nvPr/>
            </p:nvSpPr>
            <p:spPr>
              <a:xfrm>
                <a:off x="7433623" y="2603360"/>
                <a:ext cx="207710" cy="349382"/>
              </a:xfrm>
              <a:custGeom>
                <a:avLst/>
                <a:gdLst/>
                <a:ahLst/>
                <a:cxnLst/>
                <a:rect l="l" t="t" r="r" b="b"/>
                <a:pathLst>
                  <a:path w="4718" h="7936" extrusionOk="0">
                    <a:moveTo>
                      <a:pt x="14" y="38"/>
                    </a:moveTo>
                    <a:cubicBezTo>
                      <a:pt x="2287" y="2283"/>
                      <a:pt x="3667" y="4784"/>
                      <a:pt x="4562" y="7844"/>
                    </a:cubicBezTo>
                    <a:cubicBezTo>
                      <a:pt x="4590" y="7935"/>
                      <a:pt x="4717" y="7898"/>
                      <a:pt x="4700" y="7807"/>
                    </a:cubicBezTo>
                    <a:cubicBezTo>
                      <a:pt x="4186" y="4794"/>
                      <a:pt x="2472" y="1872"/>
                      <a:pt x="31" y="10"/>
                    </a:cubicBezTo>
                    <a:cubicBezTo>
                      <a:pt x="18" y="1"/>
                      <a:pt x="1" y="24"/>
                      <a:pt x="14" y="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3464;p51">
                <a:extLst>
                  <a:ext uri="{FF2B5EF4-FFF2-40B4-BE49-F238E27FC236}">
                    <a16:creationId xmlns:a16="http://schemas.microsoft.com/office/drawing/2014/main" id="{ECAD96AE-D4D9-438C-B6BC-65CAE1DF36E0}"/>
                  </a:ext>
                </a:extLst>
              </p:cNvPr>
              <p:cNvSpPr/>
              <p:nvPr/>
            </p:nvSpPr>
            <p:spPr>
              <a:xfrm>
                <a:off x="5824096" y="2620266"/>
                <a:ext cx="437873" cy="261156"/>
              </a:xfrm>
              <a:custGeom>
                <a:avLst/>
                <a:gdLst/>
                <a:ahLst/>
                <a:cxnLst/>
                <a:rect l="l" t="t" r="r" b="b"/>
                <a:pathLst>
                  <a:path w="9946" h="5932" extrusionOk="0">
                    <a:moveTo>
                      <a:pt x="9882" y="20"/>
                    </a:moveTo>
                    <a:cubicBezTo>
                      <a:pt x="8821" y="619"/>
                      <a:pt x="7909" y="1407"/>
                      <a:pt x="7138" y="2356"/>
                    </a:cubicBezTo>
                    <a:cubicBezTo>
                      <a:pt x="6509" y="3134"/>
                      <a:pt x="6138" y="4615"/>
                      <a:pt x="5172" y="4427"/>
                    </a:cubicBezTo>
                    <a:cubicBezTo>
                      <a:pt x="4424" y="4282"/>
                      <a:pt x="3930" y="3858"/>
                      <a:pt x="3081" y="4003"/>
                    </a:cubicBezTo>
                    <a:cubicBezTo>
                      <a:pt x="1920" y="4198"/>
                      <a:pt x="964" y="4975"/>
                      <a:pt x="86" y="5713"/>
                    </a:cubicBezTo>
                    <a:cubicBezTo>
                      <a:pt x="1" y="5783"/>
                      <a:pt x="112" y="5931"/>
                      <a:pt x="203" y="5867"/>
                    </a:cubicBezTo>
                    <a:cubicBezTo>
                      <a:pt x="1765" y="4736"/>
                      <a:pt x="3879" y="3242"/>
                      <a:pt x="5575" y="5181"/>
                    </a:cubicBezTo>
                    <a:cubicBezTo>
                      <a:pt x="5623" y="5238"/>
                      <a:pt x="5741" y="5232"/>
                      <a:pt x="5774" y="5157"/>
                    </a:cubicBezTo>
                    <a:cubicBezTo>
                      <a:pt x="6686" y="3030"/>
                      <a:pt x="8053" y="1434"/>
                      <a:pt x="9912" y="74"/>
                    </a:cubicBezTo>
                    <a:cubicBezTo>
                      <a:pt x="9946" y="50"/>
                      <a:pt x="9918" y="0"/>
                      <a:pt x="9882" y="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3465;p51">
                <a:extLst>
                  <a:ext uri="{FF2B5EF4-FFF2-40B4-BE49-F238E27FC236}">
                    <a16:creationId xmlns:a16="http://schemas.microsoft.com/office/drawing/2014/main" id="{9571E425-EBF7-4D82-9F19-2E301595ADA2}"/>
                  </a:ext>
                </a:extLst>
              </p:cNvPr>
              <p:cNvSpPr/>
              <p:nvPr/>
            </p:nvSpPr>
            <p:spPr>
              <a:xfrm>
                <a:off x="5958242" y="2556517"/>
                <a:ext cx="145459" cy="145459"/>
              </a:xfrm>
              <a:custGeom>
                <a:avLst/>
                <a:gdLst/>
                <a:ahLst/>
                <a:cxnLst/>
                <a:rect l="l" t="t" r="r" b="b"/>
                <a:pathLst>
                  <a:path w="3304" h="3304" extrusionOk="0">
                    <a:moveTo>
                      <a:pt x="3300" y="1643"/>
                    </a:moveTo>
                    <a:cubicBezTo>
                      <a:pt x="3303" y="2556"/>
                      <a:pt x="2569" y="3296"/>
                      <a:pt x="1660" y="3299"/>
                    </a:cubicBezTo>
                    <a:cubicBezTo>
                      <a:pt x="751" y="3303"/>
                      <a:pt x="11" y="2569"/>
                      <a:pt x="4" y="1660"/>
                    </a:cubicBezTo>
                    <a:cubicBezTo>
                      <a:pt x="0" y="748"/>
                      <a:pt x="735" y="7"/>
                      <a:pt x="1647" y="4"/>
                    </a:cubicBezTo>
                    <a:cubicBezTo>
                      <a:pt x="2556" y="0"/>
                      <a:pt x="3296" y="734"/>
                      <a:pt x="3300" y="16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3466;p51">
                <a:extLst>
                  <a:ext uri="{FF2B5EF4-FFF2-40B4-BE49-F238E27FC236}">
                    <a16:creationId xmlns:a16="http://schemas.microsoft.com/office/drawing/2014/main" id="{725E4E21-D1BB-4A13-85C4-1C5611D95F14}"/>
                  </a:ext>
                </a:extLst>
              </p:cNvPr>
              <p:cNvSpPr/>
              <p:nvPr/>
            </p:nvSpPr>
            <p:spPr>
              <a:xfrm>
                <a:off x="5609648" y="3027195"/>
                <a:ext cx="80830" cy="80830"/>
              </a:xfrm>
              <a:custGeom>
                <a:avLst/>
                <a:gdLst/>
                <a:ahLst/>
                <a:cxnLst/>
                <a:rect l="l" t="t" r="r" b="b"/>
                <a:pathLst>
                  <a:path w="1836" h="1836" extrusionOk="0">
                    <a:moveTo>
                      <a:pt x="1836" y="917"/>
                    </a:moveTo>
                    <a:cubicBezTo>
                      <a:pt x="1836" y="1422"/>
                      <a:pt x="1428" y="1832"/>
                      <a:pt x="923" y="1836"/>
                    </a:cubicBezTo>
                    <a:cubicBezTo>
                      <a:pt x="418" y="1836"/>
                      <a:pt x="4" y="1428"/>
                      <a:pt x="4" y="923"/>
                    </a:cubicBezTo>
                    <a:cubicBezTo>
                      <a:pt x="1" y="418"/>
                      <a:pt x="408" y="8"/>
                      <a:pt x="913" y="5"/>
                    </a:cubicBezTo>
                    <a:cubicBezTo>
                      <a:pt x="1422" y="1"/>
                      <a:pt x="1832" y="409"/>
                      <a:pt x="1836" y="9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3467;p51">
                <a:extLst>
                  <a:ext uri="{FF2B5EF4-FFF2-40B4-BE49-F238E27FC236}">
                    <a16:creationId xmlns:a16="http://schemas.microsoft.com/office/drawing/2014/main" id="{D6CF9CF0-54AB-404F-9BBA-C6D4CFA02DF6}"/>
                  </a:ext>
                </a:extLst>
              </p:cNvPr>
              <p:cNvSpPr/>
              <p:nvPr/>
            </p:nvSpPr>
            <p:spPr>
              <a:xfrm>
                <a:off x="7749462" y="2772462"/>
                <a:ext cx="148716" cy="148672"/>
              </a:xfrm>
              <a:custGeom>
                <a:avLst/>
                <a:gdLst/>
                <a:ahLst/>
                <a:cxnLst/>
                <a:rect l="l" t="t" r="r" b="b"/>
                <a:pathLst>
                  <a:path w="3378" h="3377" extrusionOk="0">
                    <a:moveTo>
                      <a:pt x="3374" y="1683"/>
                    </a:moveTo>
                    <a:cubicBezTo>
                      <a:pt x="3377" y="2612"/>
                      <a:pt x="2627" y="3370"/>
                      <a:pt x="1698" y="3373"/>
                    </a:cubicBezTo>
                    <a:cubicBezTo>
                      <a:pt x="764" y="3377"/>
                      <a:pt x="7" y="2626"/>
                      <a:pt x="4" y="1697"/>
                    </a:cubicBezTo>
                    <a:cubicBezTo>
                      <a:pt x="1" y="768"/>
                      <a:pt x="752" y="10"/>
                      <a:pt x="1681" y="7"/>
                    </a:cubicBezTo>
                    <a:cubicBezTo>
                      <a:pt x="2613" y="0"/>
                      <a:pt x="3370" y="751"/>
                      <a:pt x="3374" y="16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3468;p51">
                <a:extLst>
                  <a:ext uri="{FF2B5EF4-FFF2-40B4-BE49-F238E27FC236}">
                    <a16:creationId xmlns:a16="http://schemas.microsoft.com/office/drawing/2014/main" id="{C0692999-7F2C-4CAE-8363-DDC7F7FCD624}"/>
                  </a:ext>
                </a:extLst>
              </p:cNvPr>
              <p:cNvSpPr/>
              <p:nvPr/>
            </p:nvSpPr>
            <p:spPr>
              <a:xfrm>
                <a:off x="7942998" y="2853381"/>
                <a:ext cx="71056" cy="71188"/>
              </a:xfrm>
              <a:custGeom>
                <a:avLst/>
                <a:gdLst/>
                <a:ahLst/>
                <a:cxnLst/>
                <a:rect l="l" t="t" r="r" b="b"/>
                <a:pathLst>
                  <a:path w="1614" h="1617" extrusionOk="0">
                    <a:moveTo>
                      <a:pt x="1614" y="805"/>
                    </a:moveTo>
                    <a:cubicBezTo>
                      <a:pt x="1614" y="1249"/>
                      <a:pt x="1256" y="1613"/>
                      <a:pt x="809" y="1613"/>
                    </a:cubicBezTo>
                    <a:cubicBezTo>
                      <a:pt x="364" y="1616"/>
                      <a:pt x="4" y="1256"/>
                      <a:pt x="1" y="812"/>
                    </a:cubicBezTo>
                    <a:cubicBezTo>
                      <a:pt x="1" y="367"/>
                      <a:pt x="358" y="4"/>
                      <a:pt x="802" y="4"/>
                    </a:cubicBezTo>
                    <a:cubicBezTo>
                      <a:pt x="1250" y="0"/>
                      <a:pt x="1610" y="361"/>
                      <a:pt x="1614" y="8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3469;p51">
                <a:extLst>
                  <a:ext uri="{FF2B5EF4-FFF2-40B4-BE49-F238E27FC236}">
                    <a16:creationId xmlns:a16="http://schemas.microsoft.com/office/drawing/2014/main" id="{3FADAC36-890D-4176-B236-141BFB9E9EF5}"/>
                  </a:ext>
                </a:extLst>
              </p:cNvPr>
              <p:cNvSpPr/>
              <p:nvPr/>
            </p:nvSpPr>
            <p:spPr>
              <a:xfrm>
                <a:off x="8498907" y="3895116"/>
                <a:ext cx="67843" cy="67931"/>
              </a:xfrm>
              <a:custGeom>
                <a:avLst/>
                <a:gdLst/>
                <a:ahLst/>
                <a:cxnLst/>
                <a:rect l="l" t="t" r="r" b="b"/>
                <a:pathLst>
                  <a:path w="1541" h="1543" extrusionOk="0">
                    <a:moveTo>
                      <a:pt x="1540" y="768"/>
                    </a:moveTo>
                    <a:cubicBezTo>
                      <a:pt x="1540" y="1192"/>
                      <a:pt x="1200" y="1539"/>
                      <a:pt x="773" y="1539"/>
                    </a:cubicBezTo>
                    <a:cubicBezTo>
                      <a:pt x="348" y="1543"/>
                      <a:pt x="5" y="1199"/>
                      <a:pt x="1" y="775"/>
                    </a:cubicBezTo>
                    <a:cubicBezTo>
                      <a:pt x="1" y="351"/>
                      <a:pt x="341" y="4"/>
                      <a:pt x="769" y="0"/>
                    </a:cubicBezTo>
                    <a:cubicBezTo>
                      <a:pt x="1193" y="0"/>
                      <a:pt x="1536" y="344"/>
                      <a:pt x="1540" y="7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3470;p51">
                <a:extLst>
                  <a:ext uri="{FF2B5EF4-FFF2-40B4-BE49-F238E27FC236}">
                    <a16:creationId xmlns:a16="http://schemas.microsoft.com/office/drawing/2014/main" id="{E12CE9F5-724C-43E8-B455-7DA357EA4B8E}"/>
                  </a:ext>
                </a:extLst>
              </p:cNvPr>
              <p:cNvSpPr/>
              <p:nvPr/>
            </p:nvSpPr>
            <p:spPr>
              <a:xfrm>
                <a:off x="7159917" y="3217077"/>
                <a:ext cx="352200" cy="56352"/>
              </a:xfrm>
              <a:custGeom>
                <a:avLst/>
                <a:gdLst/>
                <a:ahLst/>
                <a:cxnLst/>
                <a:rect l="l" t="t" r="r" b="b"/>
                <a:pathLst>
                  <a:path w="8000" h="1280" extrusionOk="0">
                    <a:moveTo>
                      <a:pt x="1" y="27"/>
                    </a:moveTo>
                    <a:lnTo>
                      <a:pt x="1" y="27"/>
                    </a:lnTo>
                    <a:lnTo>
                      <a:pt x="4" y="27"/>
                    </a:lnTo>
                    <a:lnTo>
                      <a:pt x="1" y="27"/>
                    </a:lnTo>
                    <a:close/>
                    <a:moveTo>
                      <a:pt x="7995" y="1"/>
                    </a:moveTo>
                    <a:cubicBezTo>
                      <a:pt x="6811" y="1"/>
                      <a:pt x="5562" y="731"/>
                      <a:pt x="4794" y="1279"/>
                    </a:cubicBezTo>
                    <a:cubicBezTo>
                      <a:pt x="4471" y="1024"/>
                      <a:pt x="4110" y="815"/>
                      <a:pt x="3717" y="661"/>
                    </a:cubicBezTo>
                    <a:lnTo>
                      <a:pt x="3717" y="661"/>
                    </a:lnTo>
                    <a:lnTo>
                      <a:pt x="3717" y="661"/>
                    </a:lnTo>
                    <a:cubicBezTo>
                      <a:pt x="4110" y="815"/>
                      <a:pt x="4471" y="1024"/>
                      <a:pt x="4794" y="1279"/>
                    </a:cubicBezTo>
                    <a:lnTo>
                      <a:pt x="4794" y="1279"/>
                    </a:lnTo>
                    <a:cubicBezTo>
                      <a:pt x="5562" y="731"/>
                      <a:pt x="6811" y="1"/>
                      <a:pt x="7995" y="1"/>
                    </a:cubicBezTo>
                    <a:close/>
                    <a:moveTo>
                      <a:pt x="7999" y="1"/>
                    </a:moveTo>
                    <a:lnTo>
                      <a:pt x="7999" y="1"/>
                    </a:lnTo>
                    <a:lnTo>
                      <a:pt x="79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3471;p51">
                <a:extLst>
                  <a:ext uri="{FF2B5EF4-FFF2-40B4-BE49-F238E27FC236}">
                    <a16:creationId xmlns:a16="http://schemas.microsoft.com/office/drawing/2014/main" id="{55F3E734-9156-49E1-983B-F24FC2D3F432}"/>
                  </a:ext>
                </a:extLst>
              </p:cNvPr>
              <p:cNvSpPr/>
              <p:nvPr/>
            </p:nvSpPr>
            <p:spPr>
              <a:xfrm>
                <a:off x="7048444" y="3218266"/>
                <a:ext cx="111515" cy="15629"/>
              </a:xfrm>
              <a:custGeom>
                <a:avLst/>
                <a:gdLst/>
                <a:ahLst/>
                <a:cxnLst/>
                <a:rect l="l" t="t" r="r" b="b"/>
                <a:pathLst>
                  <a:path w="2533" h="355" extrusionOk="0">
                    <a:moveTo>
                      <a:pt x="2533" y="0"/>
                    </a:moveTo>
                    <a:cubicBezTo>
                      <a:pt x="2024" y="0"/>
                      <a:pt x="1519" y="31"/>
                      <a:pt x="1031" y="88"/>
                    </a:cubicBezTo>
                    <a:cubicBezTo>
                      <a:pt x="690" y="125"/>
                      <a:pt x="344" y="222"/>
                      <a:pt x="0" y="354"/>
                    </a:cubicBezTo>
                    <a:lnTo>
                      <a:pt x="0" y="354"/>
                    </a:lnTo>
                    <a:cubicBezTo>
                      <a:pt x="344" y="222"/>
                      <a:pt x="690" y="125"/>
                      <a:pt x="1031" y="88"/>
                    </a:cubicBezTo>
                    <a:cubicBezTo>
                      <a:pt x="1519" y="31"/>
                      <a:pt x="2024" y="0"/>
                      <a:pt x="2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3472;p51">
                <a:extLst>
                  <a:ext uri="{FF2B5EF4-FFF2-40B4-BE49-F238E27FC236}">
                    <a16:creationId xmlns:a16="http://schemas.microsoft.com/office/drawing/2014/main" id="{CE82F798-48BE-4F48-89C8-2B878BA7A65F}"/>
                  </a:ext>
                </a:extLst>
              </p:cNvPr>
              <p:cNvSpPr/>
              <p:nvPr/>
            </p:nvSpPr>
            <p:spPr>
              <a:xfrm>
                <a:off x="5408418" y="2368281"/>
                <a:ext cx="3001210" cy="2304967"/>
              </a:xfrm>
              <a:custGeom>
                <a:avLst/>
                <a:gdLst/>
                <a:ahLst/>
                <a:cxnLst/>
                <a:rect l="l" t="t" r="r" b="b"/>
                <a:pathLst>
                  <a:path w="76168" h="58498" extrusionOk="0">
                    <a:moveTo>
                      <a:pt x="54626" y="20593"/>
                    </a:moveTo>
                    <a:cubicBezTo>
                      <a:pt x="53246" y="10901"/>
                      <a:pt x="39615" y="0"/>
                      <a:pt x="24817" y="10292"/>
                    </a:cubicBezTo>
                    <a:cubicBezTo>
                      <a:pt x="22629" y="11813"/>
                      <a:pt x="20761" y="13682"/>
                      <a:pt x="19549" y="16199"/>
                    </a:cubicBezTo>
                    <a:cubicBezTo>
                      <a:pt x="17788" y="15203"/>
                      <a:pt x="15879" y="15099"/>
                      <a:pt x="14358" y="16139"/>
                    </a:cubicBezTo>
                    <a:cubicBezTo>
                      <a:pt x="12270" y="17570"/>
                      <a:pt x="11543" y="20724"/>
                      <a:pt x="12290" y="23915"/>
                    </a:cubicBezTo>
                    <a:cubicBezTo>
                      <a:pt x="9968" y="23619"/>
                      <a:pt x="7662" y="24185"/>
                      <a:pt x="5720" y="25736"/>
                    </a:cubicBezTo>
                    <a:cubicBezTo>
                      <a:pt x="428" y="29958"/>
                      <a:pt x="0" y="39623"/>
                      <a:pt x="4478" y="46820"/>
                    </a:cubicBezTo>
                    <a:cubicBezTo>
                      <a:pt x="8958" y="54031"/>
                      <a:pt x="16300" y="56381"/>
                      <a:pt x="21134" y="52530"/>
                    </a:cubicBezTo>
                    <a:cubicBezTo>
                      <a:pt x="23016" y="51028"/>
                      <a:pt x="24272" y="48782"/>
                      <a:pt x="24894" y="46153"/>
                    </a:cubicBezTo>
                    <a:cubicBezTo>
                      <a:pt x="31654" y="54886"/>
                      <a:pt x="40720" y="58498"/>
                      <a:pt x="47140" y="54785"/>
                    </a:cubicBezTo>
                    <a:cubicBezTo>
                      <a:pt x="48934" y="53738"/>
                      <a:pt x="50375" y="52203"/>
                      <a:pt x="51475" y="50297"/>
                    </a:cubicBezTo>
                    <a:cubicBezTo>
                      <a:pt x="55333" y="54515"/>
                      <a:pt x="60430" y="57906"/>
                      <a:pt x="64328" y="56182"/>
                    </a:cubicBezTo>
                    <a:cubicBezTo>
                      <a:pt x="69526" y="53869"/>
                      <a:pt x="76168" y="41713"/>
                      <a:pt x="67802" y="36405"/>
                    </a:cubicBezTo>
                    <a:cubicBezTo>
                      <a:pt x="71415" y="26551"/>
                      <a:pt x="62658" y="16348"/>
                      <a:pt x="54626" y="20593"/>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3473;p51">
                <a:extLst>
                  <a:ext uri="{FF2B5EF4-FFF2-40B4-BE49-F238E27FC236}">
                    <a16:creationId xmlns:a16="http://schemas.microsoft.com/office/drawing/2014/main" id="{4D14D667-A8E6-4166-89C8-B9FAFB1EE8A1}"/>
                  </a:ext>
                </a:extLst>
              </p:cNvPr>
              <p:cNvSpPr/>
              <p:nvPr/>
            </p:nvSpPr>
            <p:spPr>
              <a:xfrm>
                <a:off x="6617919" y="3227291"/>
                <a:ext cx="20207" cy="484"/>
              </a:xfrm>
              <a:custGeom>
                <a:avLst/>
                <a:gdLst/>
                <a:ahLst/>
                <a:cxnLst/>
                <a:rect l="l" t="t" r="r" b="b"/>
                <a:pathLst>
                  <a:path w="459" h="11" extrusionOk="0">
                    <a:moveTo>
                      <a:pt x="455" y="0"/>
                    </a:moveTo>
                    <a:cubicBezTo>
                      <a:pt x="303" y="0"/>
                      <a:pt x="152" y="4"/>
                      <a:pt x="0" y="11"/>
                    </a:cubicBezTo>
                    <a:cubicBezTo>
                      <a:pt x="152" y="4"/>
                      <a:pt x="303" y="0"/>
                      <a:pt x="455" y="0"/>
                    </a:cubicBezTo>
                    <a:close/>
                    <a:moveTo>
                      <a:pt x="455" y="0"/>
                    </a:moveTo>
                    <a:lnTo>
                      <a:pt x="455" y="0"/>
                    </a:lnTo>
                    <a:lnTo>
                      <a:pt x="4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 name="Google Shape;3474;p51">
              <a:extLst>
                <a:ext uri="{FF2B5EF4-FFF2-40B4-BE49-F238E27FC236}">
                  <a16:creationId xmlns:a16="http://schemas.microsoft.com/office/drawing/2014/main" id="{4922B061-8DBA-49AD-A454-0B7B020D3A82}"/>
                </a:ext>
              </a:extLst>
            </p:cNvPr>
            <p:cNvGrpSpPr/>
            <p:nvPr/>
          </p:nvGrpSpPr>
          <p:grpSpPr>
            <a:xfrm>
              <a:off x="6249715" y="2762042"/>
              <a:ext cx="2114796" cy="1270607"/>
              <a:chOff x="-1646610" y="158375"/>
              <a:chExt cx="4733204" cy="2843795"/>
            </a:xfrm>
          </p:grpSpPr>
          <p:sp>
            <p:nvSpPr>
              <p:cNvPr id="491" name="Google Shape;3475;p51">
                <a:extLst>
                  <a:ext uri="{FF2B5EF4-FFF2-40B4-BE49-F238E27FC236}">
                    <a16:creationId xmlns:a16="http://schemas.microsoft.com/office/drawing/2014/main" id="{3E038FD9-E1D6-44C8-BEA7-670BF9CA197F}"/>
                  </a:ext>
                </a:extLst>
              </p:cNvPr>
              <p:cNvSpPr/>
              <p:nvPr/>
            </p:nvSpPr>
            <p:spPr>
              <a:xfrm>
                <a:off x="1770436" y="402586"/>
                <a:ext cx="1114454" cy="1189719"/>
              </a:xfrm>
              <a:custGeom>
                <a:avLst/>
                <a:gdLst/>
                <a:ahLst/>
                <a:cxnLst/>
                <a:rect l="l" t="t" r="r" b="b"/>
                <a:pathLst>
                  <a:path w="13800" h="14732" extrusionOk="0">
                    <a:moveTo>
                      <a:pt x="13130" y="7574"/>
                    </a:moveTo>
                    <a:cubicBezTo>
                      <a:pt x="12921" y="7921"/>
                      <a:pt x="12625" y="8207"/>
                      <a:pt x="12261" y="8291"/>
                    </a:cubicBezTo>
                    <a:cubicBezTo>
                      <a:pt x="11621" y="8446"/>
                      <a:pt x="11124" y="7844"/>
                      <a:pt x="10726" y="7335"/>
                    </a:cubicBezTo>
                    <a:cubicBezTo>
                      <a:pt x="10244" y="6726"/>
                      <a:pt x="9669" y="7217"/>
                      <a:pt x="9168" y="7972"/>
                    </a:cubicBezTo>
                    <a:cubicBezTo>
                      <a:pt x="8636" y="8763"/>
                      <a:pt x="8187" y="9840"/>
                      <a:pt x="8033" y="10197"/>
                    </a:cubicBezTo>
                    <a:cubicBezTo>
                      <a:pt x="7313" y="11843"/>
                      <a:pt x="6313" y="13769"/>
                      <a:pt x="4761" y="14489"/>
                    </a:cubicBezTo>
                    <a:cubicBezTo>
                      <a:pt x="4233" y="14731"/>
                      <a:pt x="4087" y="11234"/>
                      <a:pt x="3529" y="11062"/>
                    </a:cubicBezTo>
                    <a:cubicBezTo>
                      <a:pt x="1634" y="10473"/>
                      <a:pt x="772" y="8457"/>
                      <a:pt x="398" y="7090"/>
                    </a:cubicBezTo>
                    <a:cubicBezTo>
                      <a:pt x="186" y="6316"/>
                      <a:pt x="128" y="5743"/>
                      <a:pt x="128" y="5743"/>
                    </a:cubicBezTo>
                    <a:cubicBezTo>
                      <a:pt x="128" y="5743"/>
                      <a:pt x="1" y="2017"/>
                      <a:pt x="3243" y="3249"/>
                    </a:cubicBezTo>
                    <a:cubicBezTo>
                      <a:pt x="3253" y="3246"/>
                      <a:pt x="3259" y="3249"/>
                      <a:pt x="3273" y="3259"/>
                    </a:cubicBezTo>
                    <a:cubicBezTo>
                      <a:pt x="3384" y="3302"/>
                      <a:pt x="3492" y="3350"/>
                      <a:pt x="3603" y="3407"/>
                    </a:cubicBezTo>
                    <a:cubicBezTo>
                      <a:pt x="3778" y="3484"/>
                      <a:pt x="3950" y="3572"/>
                      <a:pt x="4118" y="3666"/>
                    </a:cubicBezTo>
                    <a:cubicBezTo>
                      <a:pt x="4983" y="4144"/>
                      <a:pt x="6034" y="4521"/>
                      <a:pt x="7000" y="4575"/>
                    </a:cubicBezTo>
                    <a:cubicBezTo>
                      <a:pt x="7101" y="4582"/>
                      <a:pt x="7198" y="4588"/>
                      <a:pt x="7289" y="4585"/>
                    </a:cubicBezTo>
                    <a:cubicBezTo>
                      <a:pt x="8158" y="4575"/>
                      <a:pt x="8861" y="4138"/>
                      <a:pt x="8582" y="3074"/>
                    </a:cubicBezTo>
                    <a:cubicBezTo>
                      <a:pt x="8406" y="2401"/>
                      <a:pt x="7885" y="1542"/>
                      <a:pt x="8406" y="923"/>
                    </a:cubicBezTo>
                    <a:cubicBezTo>
                      <a:pt x="8858" y="398"/>
                      <a:pt x="9632" y="0"/>
                      <a:pt x="10299" y="202"/>
                    </a:cubicBezTo>
                    <a:cubicBezTo>
                      <a:pt x="11383" y="542"/>
                      <a:pt x="11615" y="2384"/>
                      <a:pt x="11447" y="3417"/>
                    </a:cubicBezTo>
                    <a:cubicBezTo>
                      <a:pt x="11416" y="3622"/>
                      <a:pt x="11406" y="3858"/>
                      <a:pt x="11531" y="4016"/>
                    </a:cubicBezTo>
                    <a:cubicBezTo>
                      <a:pt x="11746" y="4289"/>
                      <a:pt x="12251" y="4231"/>
                      <a:pt x="12554" y="4380"/>
                    </a:cubicBezTo>
                    <a:cubicBezTo>
                      <a:pt x="12777" y="4494"/>
                      <a:pt x="12999" y="4643"/>
                      <a:pt x="13184" y="4834"/>
                    </a:cubicBezTo>
                    <a:cubicBezTo>
                      <a:pt x="13257" y="4918"/>
                      <a:pt x="13322" y="5006"/>
                      <a:pt x="13372" y="5107"/>
                    </a:cubicBezTo>
                    <a:cubicBezTo>
                      <a:pt x="13799" y="5847"/>
                      <a:pt x="13524" y="6914"/>
                      <a:pt x="13130" y="7574"/>
                    </a:cubicBezTo>
                    <a:close/>
                  </a:path>
                </a:pathLst>
              </a:custGeom>
              <a:solidFill>
                <a:srgbClr val="F8E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3476;p51">
                <a:extLst>
                  <a:ext uri="{FF2B5EF4-FFF2-40B4-BE49-F238E27FC236}">
                    <a16:creationId xmlns:a16="http://schemas.microsoft.com/office/drawing/2014/main" id="{3FEC9B6E-E44D-4F0D-93F4-10B3E0C69352}"/>
                  </a:ext>
                </a:extLst>
              </p:cNvPr>
              <p:cNvSpPr/>
              <p:nvPr/>
            </p:nvSpPr>
            <p:spPr>
              <a:xfrm>
                <a:off x="1410254" y="571127"/>
                <a:ext cx="1100563" cy="1025539"/>
              </a:xfrm>
              <a:custGeom>
                <a:avLst/>
                <a:gdLst/>
                <a:ahLst/>
                <a:cxnLst/>
                <a:rect l="l" t="t" r="r" b="b"/>
                <a:pathLst>
                  <a:path w="13628" h="12699" extrusionOk="0">
                    <a:moveTo>
                      <a:pt x="637" y="1121"/>
                    </a:moveTo>
                    <a:cubicBezTo>
                      <a:pt x="677" y="1104"/>
                      <a:pt x="727" y="1091"/>
                      <a:pt x="775" y="1078"/>
                    </a:cubicBezTo>
                    <a:cubicBezTo>
                      <a:pt x="2084" y="643"/>
                      <a:pt x="4885" y="0"/>
                      <a:pt x="7703" y="1162"/>
                    </a:cubicBezTo>
                    <a:cubicBezTo>
                      <a:pt x="7713" y="1159"/>
                      <a:pt x="7719" y="1162"/>
                      <a:pt x="7733" y="1172"/>
                    </a:cubicBezTo>
                    <a:cubicBezTo>
                      <a:pt x="7844" y="1215"/>
                      <a:pt x="7952" y="1263"/>
                      <a:pt x="8063" y="1320"/>
                    </a:cubicBezTo>
                    <a:cubicBezTo>
                      <a:pt x="8238" y="1397"/>
                      <a:pt x="8410" y="1485"/>
                      <a:pt x="8578" y="1579"/>
                    </a:cubicBezTo>
                    <a:cubicBezTo>
                      <a:pt x="9443" y="2057"/>
                      <a:pt x="10494" y="2434"/>
                      <a:pt x="11460" y="2488"/>
                    </a:cubicBezTo>
                    <a:cubicBezTo>
                      <a:pt x="11456" y="3165"/>
                      <a:pt x="11608" y="4178"/>
                      <a:pt x="12412" y="5020"/>
                    </a:cubicBezTo>
                    <a:cubicBezTo>
                      <a:pt x="12715" y="5343"/>
                      <a:pt x="13109" y="5639"/>
                      <a:pt x="13628" y="5885"/>
                    </a:cubicBezTo>
                    <a:cubicBezTo>
                      <a:pt x="13096" y="6676"/>
                      <a:pt x="12647" y="7753"/>
                      <a:pt x="12493" y="8110"/>
                    </a:cubicBezTo>
                    <a:cubicBezTo>
                      <a:pt x="11904" y="9450"/>
                      <a:pt x="11137" y="10968"/>
                      <a:pt x="10032" y="11880"/>
                    </a:cubicBezTo>
                    <a:cubicBezTo>
                      <a:pt x="9871" y="12021"/>
                      <a:pt x="9692" y="12142"/>
                      <a:pt x="9507" y="12251"/>
                    </a:cubicBezTo>
                    <a:cubicBezTo>
                      <a:pt x="9416" y="12308"/>
                      <a:pt x="9319" y="12358"/>
                      <a:pt x="9221" y="12402"/>
                    </a:cubicBezTo>
                    <a:cubicBezTo>
                      <a:pt x="8693" y="12644"/>
                      <a:pt x="8113" y="12698"/>
                      <a:pt x="7551" y="12526"/>
                    </a:cubicBezTo>
                    <a:cubicBezTo>
                      <a:pt x="6918" y="12328"/>
                      <a:pt x="6212" y="11709"/>
                      <a:pt x="5491" y="10854"/>
                    </a:cubicBezTo>
                    <a:cubicBezTo>
                      <a:pt x="4111" y="9207"/>
                      <a:pt x="2677" y="6706"/>
                      <a:pt x="1627" y="4686"/>
                    </a:cubicBezTo>
                    <a:cubicBezTo>
                      <a:pt x="1337" y="4134"/>
                      <a:pt x="1074" y="3619"/>
                      <a:pt x="856" y="3168"/>
                    </a:cubicBezTo>
                    <a:cubicBezTo>
                      <a:pt x="327" y="2094"/>
                      <a:pt x="0" y="1370"/>
                      <a:pt x="0" y="1370"/>
                    </a:cubicBezTo>
                    <a:cubicBezTo>
                      <a:pt x="0" y="1370"/>
                      <a:pt x="233" y="1263"/>
                      <a:pt x="637" y="112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3477;p51">
                <a:extLst>
                  <a:ext uri="{FF2B5EF4-FFF2-40B4-BE49-F238E27FC236}">
                    <a16:creationId xmlns:a16="http://schemas.microsoft.com/office/drawing/2014/main" id="{5127B892-CD3A-448D-8E8B-2AA4C25EE8B4}"/>
                  </a:ext>
                </a:extLst>
              </p:cNvPr>
              <p:cNvSpPr/>
              <p:nvPr/>
            </p:nvSpPr>
            <p:spPr>
              <a:xfrm>
                <a:off x="2412626" y="815014"/>
                <a:ext cx="455149" cy="252044"/>
              </a:xfrm>
              <a:custGeom>
                <a:avLst/>
                <a:gdLst/>
                <a:ahLst/>
                <a:cxnLst/>
                <a:rect l="l" t="t" r="r" b="b"/>
                <a:pathLst>
                  <a:path w="5636" h="3121" extrusionOk="0">
                    <a:moveTo>
                      <a:pt x="5420" y="0"/>
                    </a:moveTo>
                    <a:cubicBezTo>
                      <a:pt x="5313" y="1333"/>
                      <a:pt x="4736" y="1862"/>
                      <a:pt x="4118" y="1862"/>
                    </a:cubicBezTo>
                    <a:cubicBezTo>
                      <a:pt x="3703" y="1862"/>
                      <a:pt x="3265" y="1622"/>
                      <a:pt x="2939" y="1235"/>
                    </a:cubicBezTo>
                    <a:cubicBezTo>
                      <a:pt x="2693" y="902"/>
                      <a:pt x="2393" y="760"/>
                      <a:pt x="2067" y="760"/>
                    </a:cubicBezTo>
                    <a:cubicBezTo>
                      <a:pt x="1424" y="760"/>
                      <a:pt x="677" y="1313"/>
                      <a:pt x="0" y="2000"/>
                    </a:cubicBezTo>
                    <a:cubicBezTo>
                      <a:pt x="4" y="2006"/>
                      <a:pt x="10" y="2009"/>
                      <a:pt x="13" y="2017"/>
                    </a:cubicBezTo>
                    <a:cubicBezTo>
                      <a:pt x="249" y="2259"/>
                      <a:pt x="532" y="2488"/>
                      <a:pt x="886" y="2693"/>
                    </a:cubicBezTo>
                    <a:cubicBezTo>
                      <a:pt x="990" y="2753"/>
                      <a:pt x="1101" y="2811"/>
                      <a:pt x="1216" y="2865"/>
                    </a:cubicBezTo>
                    <a:lnTo>
                      <a:pt x="1216" y="2865"/>
                    </a:lnTo>
                    <a:lnTo>
                      <a:pt x="1216" y="2865"/>
                    </a:lnTo>
                    <a:cubicBezTo>
                      <a:pt x="1559" y="2350"/>
                      <a:pt x="1939" y="1956"/>
                      <a:pt x="2300" y="1956"/>
                    </a:cubicBezTo>
                    <a:cubicBezTo>
                      <a:pt x="2465" y="1956"/>
                      <a:pt x="2623" y="2037"/>
                      <a:pt x="2774" y="2228"/>
                    </a:cubicBezTo>
                    <a:cubicBezTo>
                      <a:pt x="3040" y="2572"/>
                      <a:pt x="3353" y="2955"/>
                      <a:pt x="3723" y="3120"/>
                    </a:cubicBezTo>
                    <a:cubicBezTo>
                      <a:pt x="3848" y="2434"/>
                      <a:pt x="4219" y="1689"/>
                      <a:pt x="5134" y="1689"/>
                    </a:cubicBezTo>
                    <a:cubicBezTo>
                      <a:pt x="5249" y="1689"/>
                      <a:pt x="5370" y="1700"/>
                      <a:pt x="5504" y="1727"/>
                    </a:cubicBezTo>
                    <a:cubicBezTo>
                      <a:pt x="5585" y="1454"/>
                      <a:pt x="5636" y="1164"/>
                      <a:pt x="5636" y="886"/>
                    </a:cubicBezTo>
                    <a:cubicBezTo>
                      <a:pt x="5636" y="569"/>
                      <a:pt x="5575" y="266"/>
                      <a:pt x="5420" y="0"/>
                    </a:cubicBezTo>
                    <a:close/>
                  </a:path>
                </a:pathLst>
              </a:custGeom>
              <a:solidFill>
                <a:srgbClr val="E5B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3478;p51">
                <a:extLst>
                  <a:ext uri="{FF2B5EF4-FFF2-40B4-BE49-F238E27FC236}">
                    <a16:creationId xmlns:a16="http://schemas.microsoft.com/office/drawing/2014/main" id="{611C8A96-E4C4-4313-A30C-89E37046AB66}"/>
                  </a:ext>
                </a:extLst>
              </p:cNvPr>
              <p:cNvSpPr/>
              <p:nvPr/>
            </p:nvSpPr>
            <p:spPr>
              <a:xfrm>
                <a:off x="2413676" y="977822"/>
                <a:ext cx="70501" cy="54673"/>
              </a:xfrm>
              <a:custGeom>
                <a:avLst/>
                <a:gdLst/>
                <a:ahLst/>
                <a:cxnLst/>
                <a:rect l="l" t="t" r="r" b="b"/>
                <a:pathLst>
                  <a:path w="873" h="677" extrusionOk="0">
                    <a:moveTo>
                      <a:pt x="0" y="1"/>
                    </a:moveTo>
                    <a:cubicBezTo>
                      <a:pt x="236" y="243"/>
                      <a:pt x="519" y="472"/>
                      <a:pt x="873" y="677"/>
                    </a:cubicBezTo>
                    <a:cubicBezTo>
                      <a:pt x="519" y="472"/>
                      <a:pt x="236" y="243"/>
                      <a:pt x="0" y="1"/>
                    </a:cubicBezTo>
                    <a:close/>
                  </a:path>
                </a:pathLst>
              </a:custGeom>
              <a:solidFill>
                <a:srgbClr val="B65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3479;p51">
                <a:extLst>
                  <a:ext uri="{FF2B5EF4-FFF2-40B4-BE49-F238E27FC236}">
                    <a16:creationId xmlns:a16="http://schemas.microsoft.com/office/drawing/2014/main" id="{16C149C3-2987-4612-9C24-8B3E51D090CA}"/>
                  </a:ext>
                </a:extLst>
              </p:cNvPr>
              <p:cNvSpPr/>
              <p:nvPr/>
            </p:nvSpPr>
            <p:spPr>
              <a:xfrm>
                <a:off x="2453651" y="1032414"/>
                <a:ext cx="57176" cy="116775"/>
              </a:xfrm>
              <a:custGeom>
                <a:avLst/>
                <a:gdLst/>
                <a:ahLst/>
                <a:cxnLst/>
                <a:rect l="l" t="t" r="r" b="b"/>
                <a:pathLst>
                  <a:path w="708" h="1446" extrusionOk="0">
                    <a:moveTo>
                      <a:pt x="378" y="1"/>
                    </a:moveTo>
                    <a:cubicBezTo>
                      <a:pt x="482" y="61"/>
                      <a:pt x="593" y="119"/>
                      <a:pt x="708" y="173"/>
                    </a:cubicBezTo>
                    <a:cubicBezTo>
                      <a:pt x="442" y="566"/>
                      <a:pt x="199" y="1031"/>
                      <a:pt x="1" y="1445"/>
                    </a:cubicBezTo>
                    <a:lnTo>
                      <a:pt x="1" y="1445"/>
                    </a:lnTo>
                    <a:cubicBezTo>
                      <a:pt x="199" y="1031"/>
                      <a:pt x="442" y="566"/>
                      <a:pt x="708" y="173"/>
                    </a:cubicBezTo>
                    <a:cubicBezTo>
                      <a:pt x="593" y="119"/>
                      <a:pt x="482" y="61"/>
                      <a:pt x="378" y="1"/>
                    </a:cubicBezTo>
                    <a:close/>
                  </a:path>
                </a:pathLst>
              </a:custGeom>
              <a:solidFill>
                <a:srgbClr val="DAB6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3480;p51">
                <a:extLst>
                  <a:ext uri="{FF2B5EF4-FFF2-40B4-BE49-F238E27FC236}">
                    <a16:creationId xmlns:a16="http://schemas.microsoft.com/office/drawing/2014/main" id="{E8EA4B06-61F0-4C36-ACFB-CB0D00861032}"/>
                  </a:ext>
                </a:extLst>
              </p:cNvPr>
              <p:cNvSpPr/>
              <p:nvPr/>
            </p:nvSpPr>
            <p:spPr>
              <a:xfrm>
                <a:off x="2312889" y="976449"/>
                <a:ext cx="197937" cy="172740"/>
              </a:xfrm>
              <a:custGeom>
                <a:avLst/>
                <a:gdLst/>
                <a:ahLst/>
                <a:cxnLst/>
                <a:rect l="l" t="t" r="r" b="b"/>
                <a:pathLst>
                  <a:path w="2451" h="2139" extrusionOk="0">
                    <a:moveTo>
                      <a:pt x="1235" y="1"/>
                    </a:moveTo>
                    <a:cubicBezTo>
                      <a:pt x="895" y="344"/>
                      <a:pt x="579" y="721"/>
                      <a:pt x="303" y="1084"/>
                    </a:cubicBezTo>
                    <a:cubicBezTo>
                      <a:pt x="205" y="1185"/>
                      <a:pt x="104" y="1280"/>
                      <a:pt x="0" y="1364"/>
                    </a:cubicBezTo>
                    <a:cubicBezTo>
                      <a:pt x="569" y="1583"/>
                      <a:pt x="1151" y="1842"/>
                      <a:pt x="1744" y="2138"/>
                    </a:cubicBezTo>
                    <a:cubicBezTo>
                      <a:pt x="1942" y="1724"/>
                      <a:pt x="2185" y="1259"/>
                      <a:pt x="2451" y="866"/>
                    </a:cubicBezTo>
                    <a:cubicBezTo>
                      <a:pt x="2336" y="812"/>
                      <a:pt x="2225" y="754"/>
                      <a:pt x="2121" y="694"/>
                    </a:cubicBezTo>
                    <a:cubicBezTo>
                      <a:pt x="1767" y="489"/>
                      <a:pt x="1484" y="260"/>
                      <a:pt x="1248" y="18"/>
                    </a:cubicBezTo>
                    <a:cubicBezTo>
                      <a:pt x="1245" y="10"/>
                      <a:pt x="1239" y="7"/>
                      <a:pt x="1235" y="1"/>
                    </a:cubicBezTo>
                    <a:close/>
                  </a:path>
                </a:pathLst>
              </a:custGeom>
              <a:solidFill>
                <a:srgbClr val="AD5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3481;p51">
                <a:extLst>
                  <a:ext uri="{FF2B5EF4-FFF2-40B4-BE49-F238E27FC236}">
                    <a16:creationId xmlns:a16="http://schemas.microsoft.com/office/drawing/2014/main" id="{6CBA78BD-ADA9-4D3E-9985-5AF89D3E4A4A}"/>
                  </a:ext>
                </a:extLst>
              </p:cNvPr>
              <p:cNvSpPr/>
              <p:nvPr/>
            </p:nvSpPr>
            <p:spPr>
              <a:xfrm>
                <a:off x="-941913" y="158375"/>
                <a:ext cx="4028507" cy="2843795"/>
              </a:xfrm>
              <a:custGeom>
                <a:avLst/>
                <a:gdLst/>
                <a:ahLst/>
                <a:cxnLst/>
                <a:rect l="l" t="t" r="r" b="b"/>
                <a:pathLst>
                  <a:path w="49884" h="35214" extrusionOk="0">
                    <a:moveTo>
                      <a:pt x="25814" y="4182"/>
                    </a:moveTo>
                    <a:cubicBezTo>
                      <a:pt x="27207" y="4721"/>
                      <a:pt x="28528" y="5411"/>
                      <a:pt x="29763" y="6232"/>
                    </a:cubicBezTo>
                    <a:cubicBezTo>
                      <a:pt x="29820" y="6266"/>
                      <a:pt x="29884" y="6306"/>
                      <a:pt x="29937" y="6350"/>
                    </a:cubicBezTo>
                    <a:cubicBezTo>
                      <a:pt x="30389" y="6653"/>
                      <a:pt x="32418" y="7643"/>
                      <a:pt x="33896" y="9780"/>
                    </a:cubicBezTo>
                    <a:cubicBezTo>
                      <a:pt x="34917" y="11255"/>
                      <a:pt x="36307" y="12797"/>
                      <a:pt x="37828" y="13389"/>
                    </a:cubicBezTo>
                    <a:cubicBezTo>
                      <a:pt x="41276" y="14729"/>
                      <a:pt x="46332" y="16284"/>
                      <a:pt x="47224" y="17910"/>
                    </a:cubicBezTo>
                    <a:cubicBezTo>
                      <a:pt x="49883" y="22775"/>
                      <a:pt x="36455" y="35214"/>
                      <a:pt x="28366" y="34621"/>
                    </a:cubicBezTo>
                    <a:cubicBezTo>
                      <a:pt x="19899" y="33998"/>
                      <a:pt x="8837" y="28059"/>
                      <a:pt x="3347" y="24808"/>
                    </a:cubicBezTo>
                    <a:cubicBezTo>
                      <a:pt x="1159" y="23515"/>
                      <a:pt x="0" y="20623"/>
                      <a:pt x="687" y="17991"/>
                    </a:cubicBezTo>
                    <a:cubicBezTo>
                      <a:pt x="694" y="17974"/>
                      <a:pt x="698" y="17960"/>
                      <a:pt x="701" y="17944"/>
                    </a:cubicBezTo>
                    <a:cubicBezTo>
                      <a:pt x="3808" y="6165"/>
                      <a:pt x="15055" y="1"/>
                      <a:pt x="25814" y="4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3482;p51">
                <a:extLst>
                  <a:ext uri="{FF2B5EF4-FFF2-40B4-BE49-F238E27FC236}">
                    <a16:creationId xmlns:a16="http://schemas.microsoft.com/office/drawing/2014/main" id="{25851A2C-3344-4807-B131-CA9A7C21F216}"/>
                  </a:ext>
                </a:extLst>
              </p:cNvPr>
              <p:cNvSpPr/>
              <p:nvPr/>
            </p:nvSpPr>
            <p:spPr>
              <a:xfrm>
                <a:off x="-842661" y="1395419"/>
                <a:ext cx="1774242" cy="1485696"/>
              </a:xfrm>
              <a:custGeom>
                <a:avLst/>
                <a:gdLst/>
                <a:ahLst/>
                <a:cxnLst/>
                <a:rect l="l" t="t" r="r" b="b"/>
                <a:pathLst>
                  <a:path w="21970" h="18397" extrusionOk="0">
                    <a:moveTo>
                      <a:pt x="5558" y="11449"/>
                    </a:moveTo>
                    <a:cubicBezTo>
                      <a:pt x="10086" y="13930"/>
                      <a:pt x="16223" y="16902"/>
                      <a:pt x="21969" y="18397"/>
                    </a:cubicBezTo>
                    <a:cubicBezTo>
                      <a:pt x="16223" y="16902"/>
                      <a:pt x="10086" y="13930"/>
                      <a:pt x="5558" y="11449"/>
                    </a:cubicBezTo>
                    <a:lnTo>
                      <a:pt x="5558" y="11449"/>
                    </a:lnTo>
                    <a:close/>
                    <a:moveTo>
                      <a:pt x="334" y="0"/>
                    </a:moveTo>
                    <a:cubicBezTo>
                      <a:pt x="216" y="296"/>
                      <a:pt x="104" y="596"/>
                      <a:pt x="0" y="899"/>
                    </a:cubicBezTo>
                    <a:cubicBezTo>
                      <a:pt x="104" y="596"/>
                      <a:pt x="216" y="296"/>
                      <a:pt x="334" y="0"/>
                    </a:cubicBezTo>
                    <a:close/>
                  </a:path>
                </a:pathLst>
              </a:custGeom>
              <a:solidFill>
                <a:srgbClr val="441F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3483;p51">
                <a:extLst>
                  <a:ext uri="{FF2B5EF4-FFF2-40B4-BE49-F238E27FC236}">
                    <a16:creationId xmlns:a16="http://schemas.microsoft.com/office/drawing/2014/main" id="{305D2682-0A58-486D-BC29-1406436F31B4}"/>
                  </a:ext>
                </a:extLst>
              </p:cNvPr>
              <p:cNvSpPr/>
              <p:nvPr/>
            </p:nvSpPr>
            <p:spPr>
              <a:xfrm>
                <a:off x="974482" y="907401"/>
                <a:ext cx="2068119" cy="1561931"/>
              </a:xfrm>
              <a:custGeom>
                <a:avLst/>
                <a:gdLst/>
                <a:ahLst/>
                <a:cxnLst/>
                <a:rect l="l" t="t" r="r" b="b"/>
                <a:pathLst>
                  <a:path w="25609" h="19341" extrusionOk="0">
                    <a:moveTo>
                      <a:pt x="25201" y="5720"/>
                    </a:moveTo>
                    <a:cubicBezTo>
                      <a:pt x="25164" y="6165"/>
                      <a:pt x="24931" y="6699"/>
                      <a:pt x="24370" y="7309"/>
                    </a:cubicBezTo>
                    <a:cubicBezTo>
                      <a:pt x="23851" y="7965"/>
                      <a:pt x="22535" y="7885"/>
                      <a:pt x="22370" y="6144"/>
                    </a:cubicBezTo>
                    <a:cubicBezTo>
                      <a:pt x="22363" y="6087"/>
                      <a:pt x="21114" y="5811"/>
                      <a:pt x="20403" y="6973"/>
                    </a:cubicBezTo>
                    <a:cubicBezTo>
                      <a:pt x="20245" y="7225"/>
                      <a:pt x="20117" y="7538"/>
                      <a:pt x="20030" y="7938"/>
                    </a:cubicBezTo>
                    <a:cubicBezTo>
                      <a:pt x="19987" y="8272"/>
                      <a:pt x="18646" y="11170"/>
                      <a:pt x="16266" y="13735"/>
                    </a:cubicBezTo>
                    <a:cubicBezTo>
                      <a:pt x="13446" y="16769"/>
                      <a:pt x="9173" y="19340"/>
                      <a:pt x="3868" y="16634"/>
                    </a:cubicBezTo>
                    <a:lnTo>
                      <a:pt x="3855" y="16631"/>
                    </a:lnTo>
                    <a:lnTo>
                      <a:pt x="0" y="6140"/>
                    </a:lnTo>
                    <a:lnTo>
                      <a:pt x="168" y="6188"/>
                    </a:lnTo>
                    <a:cubicBezTo>
                      <a:pt x="168" y="6188"/>
                      <a:pt x="2141" y="3603"/>
                      <a:pt x="5743" y="2125"/>
                    </a:cubicBezTo>
                    <a:cubicBezTo>
                      <a:pt x="6766" y="1694"/>
                      <a:pt x="7924" y="1361"/>
                      <a:pt x="9204" y="1206"/>
                    </a:cubicBezTo>
                    <a:cubicBezTo>
                      <a:pt x="9386" y="1179"/>
                      <a:pt x="9568" y="1159"/>
                      <a:pt x="9753" y="1148"/>
                    </a:cubicBezTo>
                    <a:cubicBezTo>
                      <a:pt x="10056" y="1122"/>
                      <a:pt x="10362" y="1108"/>
                      <a:pt x="10678" y="1098"/>
                    </a:cubicBezTo>
                    <a:cubicBezTo>
                      <a:pt x="13034" y="1061"/>
                      <a:pt x="15751" y="1630"/>
                      <a:pt x="18781" y="3232"/>
                    </a:cubicBezTo>
                    <a:cubicBezTo>
                      <a:pt x="18835" y="3259"/>
                      <a:pt x="18882" y="3286"/>
                      <a:pt x="18936" y="3313"/>
                    </a:cubicBezTo>
                    <a:cubicBezTo>
                      <a:pt x="19898" y="3747"/>
                      <a:pt x="21427" y="3333"/>
                      <a:pt x="21484" y="2380"/>
                    </a:cubicBezTo>
                    <a:cubicBezTo>
                      <a:pt x="21542" y="1434"/>
                      <a:pt x="22010" y="0"/>
                      <a:pt x="23898" y="758"/>
                    </a:cubicBezTo>
                    <a:cubicBezTo>
                      <a:pt x="24416" y="970"/>
                      <a:pt x="25608" y="2879"/>
                      <a:pt x="23733" y="3747"/>
                    </a:cubicBezTo>
                    <a:cubicBezTo>
                      <a:pt x="23430" y="3959"/>
                      <a:pt x="23534" y="3956"/>
                      <a:pt x="24076" y="4097"/>
                    </a:cubicBezTo>
                    <a:cubicBezTo>
                      <a:pt x="24443" y="4195"/>
                      <a:pt x="25278" y="4754"/>
                      <a:pt x="25201" y="57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3484;p51">
                <a:extLst>
                  <a:ext uri="{FF2B5EF4-FFF2-40B4-BE49-F238E27FC236}">
                    <a16:creationId xmlns:a16="http://schemas.microsoft.com/office/drawing/2014/main" id="{A9970C3F-F124-4857-9E1A-81FBFE76CFCB}"/>
                  </a:ext>
                </a:extLst>
              </p:cNvPr>
              <p:cNvSpPr/>
              <p:nvPr/>
            </p:nvSpPr>
            <p:spPr>
              <a:xfrm>
                <a:off x="2491446" y="907724"/>
                <a:ext cx="594617" cy="642991"/>
              </a:xfrm>
              <a:custGeom>
                <a:avLst/>
                <a:gdLst/>
                <a:ahLst/>
                <a:cxnLst/>
                <a:rect l="l" t="t" r="r" b="b"/>
                <a:pathLst>
                  <a:path w="7363" h="7962" extrusionOk="0">
                    <a:moveTo>
                      <a:pt x="5586" y="7308"/>
                    </a:moveTo>
                    <a:cubicBezTo>
                      <a:pt x="5067" y="7961"/>
                      <a:pt x="3751" y="7884"/>
                      <a:pt x="3586" y="6144"/>
                    </a:cubicBezTo>
                    <a:cubicBezTo>
                      <a:pt x="3579" y="6086"/>
                      <a:pt x="2330" y="5810"/>
                      <a:pt x="1619" y="6969"/>
                    </a:cubicBezTo>
                    <a:cubicBezTo>
                      <a:pt x="411" y="5622"/>
                      <a:pt x="84" y="4046"/>
                      <a:pt x="0" y="3232"/>
                    </a:cubicBezTo>
                    <a:cubicBezTo>
                      <a:pt x="51" y="3259"/>
                      <a:pt x="98" y="3282"/>
                      <a:pt x="152" y="3309"/>
                    </a:cubicBezTo>
                    <a:cubicBezTo>
                      <a:pt x="1114" y="3747"/>
                      <a:pt x="2643" y="3333"/>
                      <a:pt x="2700" y="2379"/>
                    </a:cubicBezTo>
                    <a:cubicBezTo>
                      <a:pt x="2758" y="1434"/>
                      <a:pt x="3226" y="0"/>
                      <a:pt x="5114" y="757"/>
                    </a:cubicBezTo>
                    <a:cubicBezTo>
                      <a:pt x="5636" y="970"/>
                      <a:pt x="6824" y="2878"/>
                      <a:pt x="4949" y="3747"/>
                    </a:cubicBezTo>
                    <a:cubicBezTo>
                      <a:pt x="4646" y="3959"/>
                      <a:pt x="4753" y="3955"/>
                      <a:pt x="5292" y="4096"/>
                    </a:cubicBezTo>
                    <a:cubicBezTo>
                      <a:pt x="5831" y="4238"/>
                      <a:pt x="7363" y="5373"/>
                      <a:pt x="5586" y="7308"/>
                    </a:cubicBezTo>
                    <a:close/>
                  </a:path>
                </a:pathLst>
              </a:custGeom>
              <a:solidFill>
                <a:srgbClr val="F8E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3485;p51">
                <a:extLst>
                  <a:ext uri="{FF2B5EF4-FFF2-40B4-BE49-F238E27FC236}">
                    <a16:creationId xmlns:a16="http://schemas.microsoft.com/office/drawing/2014/main" id="{495AC8F4-DBCB-4283-A00E-2E516FCB79F4}"/>
                  </a:ext>
                </a:extLst>
              </p:cNvPr>
              <p:cNvSpPr/>
              <p:nvPr/>
            </p:nvSpPr>
            <p:spPr>
              <a:xfrm>
                <a:off x="3006361" y="1375875"/>
                <a:ext cx="2503" cy="14133"/>
              </a:xfrm>
              <a:custGeom>
                <a:avLst/>
                <a:gdLst/>
                <a:ahLst/>
                <a:cxnLst/>
                <a:rect l="l" t="t" r="r" b="b"/>
                <a:pathLst>
                  <a:path w="31" h="175" extrusionOk="0">
                    <a:moveTo>
                      <a:pt x="30" y="0"/>
                    </a:moveTo>
                    <a:cubicBezTo>
                      <a:pt x="30" y="20"/>
                      <a:pt x="27" y="36"/>
                      <a:pt x="24" y="57"/>
                    </a:cubicBezTo>
                    <a:cubicBezTo>
                      <a:pt x="17" y="94"/>
                      <a:pt x="10" y="134"/>
                      <a:pt x="1" y="175"/>
                    </a:cubicBezTo>
                    <a:cubicBezTo>
                      <a:pt x="13" y="114"/>
                      <a:pt x="24" y="57"/>
                      <a:pt x="30" y="0"/>
                    </a:cubicBezTo>
                    <a:close/>
                  </a:path>
                </a:pathLst>
              </a:custGeom>
              <a:solidFill>
                <a:srgbClr val="4B23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3486;p51">
                <a:extLst>
                  <a:ext uri="{FF2B5EF4-FFF2-40B4-BE49-F238E27FC236}">
                    <a16:creationId xmlns:a16="http://schemas.microsoft.com/office/drawing/2014/main" id="{8AFB1A93-726E-4B4C-9EFD-67D87FB4653E}"/>
                  </a:ext>
                </a:extLst>
              </p:cNvPr>
              <p:cNvSpPr/>
              <p:nvPr/>
            </p:nvSpPr>
            <p:spPr>
              <a:xfrm>
                <a:off x="3008218" y="1369576"/>
                <a:ext cx="1454" cy="10902"/>
              </a:xfrm>
              <a:custGeom>
                <a:avLst/>
                <a:gdLst/>
                <a:ahLst/>
                <a:cxnLst/>
                <a:rect l="l" t="t" r="r" b="b"/>
                <a:pathLst>
                  <a:path w="18" h="135" extrusionOk="0">
                    <a:moveTo>
                      <a:pt x="18" y="0"/>
                    </a:moveTo>
                    <a:lnTo>
                      <a:pt x="18" y="0"/>
                    </a:lnTo>
                    <a:cubicBezTo>
                      <a:pt x="15" y="44"/>
                      <a:pt x="7" y="88"/>
                      <a:pt x="1" y="135"/>
                    </a:cubicBezTo>
                    <a:cubicBezTo>
                      <a:pt x="4" y="114"/>
                      <a:pt x="7" y="98"/>
                      <a:pt x="7" y="78"/>
                    </a:cubicBezTo>
                    <a:cubicBezTo>
                      <a:pt x="11" y="54"/>
                      <a:pt x="15" y="27"/>
                      <a:pt x="18" y="0"/>
                    </a:cubicBezTo>
                    <a:close/>
                  </a:path>
                </a:pathLst>
              </a:custGeom>
              <a:solidFill>
                <a:srgbClr val="C062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3487;p51">
                <a:extLst>
                  <a:ext uri="{FF2B5EF4-FFF2-40B4-BE49-F238E27FC236}">
                    <a16:creationId xmlns:a16="http://schemas.microsoft.com/office/drawing/2014/main" id="{96EA4CC7-C5AA-4BC5-AD96-AF17A82AD773}"/>
                  </a:ext>
                </a:extLst>
              </p:cNvPr>
              <p:cNvSpPr/>
              <p:nvPr/>
            </p:nvSpPr>
            <p:spPr>
              <a:xfrm>
                <a:off x="2641495" y="1398084"/>
                <a:ext cx="336113" cy="130585"/>
              </a:xfrm>
              <a:custGeom>
                <a:avLst/>
                <a:gdLst/>
                <a:ahLst/>
                <a:cxnLst/>
                <a:rect l="l" t="t" r="r" b="b"/>
                <a:pathLst>
                  <a:path w="4162" h="1617" extrusionOk="0">
                    <a:moveTo>
                      <a:pt x="1320" y="1"/>
                    </a:moveTo>
                    <a:cubicBezTo>
                      <a:pt x="960" y="1"/>
                      <a:pt x="431" y="109"/>
                      <a:pt x="1" y="580"/>
                    </a:cubicBezTo>
                    <a:lnTo>
                      <a:pt x="1" y="580"/>
                    </a:lnTo>
                    <a:cubicBezTo>
                      <a:pt x="431" y="112"/>
                      <a:pt x="960" y="4"/>
                      <a:pt x="1317" y="4"/>
                    </a:cubicBezTo>
                    <a:cubicBezTo>
                      <a:pt x="1559" y="4"/>
                      <a:pt x="1724" y="51"/>
                      <a:pt x="1724" y="75"/>
                    </a:cubicBezTo>
                    <a:cubicBezTo>
                      <a:pt x="1832" y="1183"/>
                      <a:pt x="2404" y="1616"/>
                      <a:pt x="2940" y="1616"/>
                    </a:cubicBezTo>
                    <a:cubicBezTo>
                      <a:pt x="3246" y="1616"/>
                      <a:pt x="3539" y="1475"/>
                      <a:pt x="3728" y="1236"/>
                    </a:cubicBezTo>
                    <a:cubicBezTo>
                      <a:pt x="3902" y="1048"/>
                      <a:pt x="4047" y="863"/>
                      <a:pt x="4161" y="687"/>
                    </a:cubicBezTo>
                    <a:cubicBezTo>
                      <a:pt x="4047" y="863"/>
                      <a:pt x="3902" y="1044"/>
                      <a:pt x="3728" y="1236"/>
                    </a:cubicBezTo>
                    <a:cubicBezTo>
                      <a:pt x="3539" y="1472"/>
                      <a:pt x="3246" y="1613"/>
                      <a:pt x="2943" y="1613"/>
                    </a:cubicBezTo>
                    <a:cubicBezTo>
                      <a:pt x="2479" y="1613"/>
                      <a:pt x="1991" y="1290"/>
                      <a:pt x="1795" y="496"/>
                    </a:cubicBezTo>
                    <a:cubicBezTo>
                      <a:pt x="1764" y="364"/>
                      <a:pt x="1741" y="223"/>
                      <a:pt x="1728" y="68"/>
                    </a:cubicBezTo>
                    <a:cubicBezTo>
                      <a:pt x="1714" y="48"/>
                      <a:pt x="1556" y="1"/>
                      <a:pt x="1320" y="1"/>
                    </a:cubicBezTo>
                    <a:close/>
                  </a:path>
                </a:pathLst>
              </a:custGeom>
              <a:solidFill>
                <a:srgbClr val="4B23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3488;p51">
                <a:extLst>
                  <a:ext uri="{FF2B5EF4-FFF2-40B4-BE49-F238E27FC236}">
                    <a16:creationId xmlns:a16="http://schemas.microsoft.com/office/drawing/2014/main" id="{3AB85089-08AD-42CA-9343-D1DA4DB3B909}"/>
                  </a:ext>
                </a:extLst>
              </p:cNvPr>
              <p:cNvSpPr/>
              <p:nvPr/>
            </p:nvSpPr>
            <p:spPr>
              <a:xfrm>
                <a:off x="2632208" y="1444842"/>
                <a:ext cx="9368" cy="11225"/>
              </a:xfrm>
              <a:custGeom>
                <a:avLst/>
                <a:gdLst/>
                <a:ahLst/>
                <a:cxnLst/>
                <a:rect l="l" t="t" r="r" b="b"/>
                <a:pathLst>
                  <a:path w="116" h="139" extrusionOk="0">
                    <a:moveTo>
                      <a:pt x="116" y="1"/>
                    </a:moveTo>
                    <a:cubicBezTo>
                      <a:pt x="75" y="44"/>
                      <a:pt x="38" y="88"/>
                      <a:pt x="1" y="139"/>
                    </a:cubicBezTo>
                    <a:cubicBezTo>
                      <a:pt x="38" y="88"/>
                      <a:pt x="75" y="44"/>
                      <a:pt x="116" y="1"/>
                    </a:cubicBezTo>
                    <a:close/>
                  </a:path>
                </a:pathLst>
              </a:custGeom>
              <a:solidFill>
                <a:srgbClr val="C062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3489;p51">
                <a:extLst>
                  <a:ext uri="{FF2B5EF4-FFF2-40B4-BE49-F238E27FC236}">
                    <a16:creationId xmlns:a16="http://schemas.microsoft.com/office/drawing/2014/main" id="{A8C6740D-1CC7-46FD-910A-637B71F29ED9}"/>
                  </a:ext>
                </a:extLst>
              </p:cNvPr>
              <p:cNvSpPr/>
              <p:nvPr/>
            </p:nvSpPr>
            <p:spPr>
              <a:xfrm>
                <a:off x="2780964" y="1403575"/>
                <a:ext cx="5492" cy="34564"/>
              </a:xfrm>
              <a:custGeom>
                <a:avLst/>
                <a:gdLst/>
                <a:ahLst/>
                <a:cxnLst/>
                <a:rect l="l" t="t" r="r" b="b"/>
                <a:pathLst>
                  <a:path w="68" h="428" extrusionOk="0">
                    <a:moveTo>
                      <a:pt x="1" y="0"/>
                    </a:moveTo>
                    <a:cubicBezTo>
                      <a:pt x="14" y="155"/>
                      <a:pt x="37" y="296"/>
                      <a:pt x="68" y="428"/>
                    </a:cubicBezTo>
                    <a:cubicBezTo>
                      <a:pt x="37" y="296"/>
                      <a:pt x="14" y="158"/>
                      <a:pt x="1" y="4"/>
                    </a:cubicBezTo>
                    <a:close/>
                  </a:path>
                </a:pathLst>
              </a:custGeom>
              <a:solidFill>
                <a:srgbClr val="C062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3490;p51">
                <a:extLst>
                  <a:ext uri="{FF2B5EF4-FFF2-40B4-BE49-F238E27FC236}">
                    <a16:creationId xmlns:a16="http://schemas.microsoft.com/office/drawing/2014/main" id="{B00BB710-BCC5-41A6-AB0F-285C9122FC72}"/>
                  </a:ext>
                </a:extLst>
              </p:cNvPr>
              <p:cNvSpPr/>
              <p:nvPr/>
            </p:nvSpPr>
            <p:spPr>
              <a:xfrm>
                <a:off x="3003131" y="1399941"/>
                <a:ext cx="565" cy="1454"/>
              </a:xfrm>
              <a:custGeom>
                <a:avLst/>
                <a:gdLst/>
                <a:ahLst/>
                <a:cxnLst/>
                <a:rect l="l" t="t" r="r" b="b"/>
                <a:pathLst>
                  <a:path w="7" h="18" extrusionOk="0">
                    <a:moveTo>
                      <a:pt x="7" y="1"/>
                    </a:moveTo>
                    <a:cubicBezTo>
                      <a:pt x="3" y="8"/>
                      <a:pt x="3" y="15"/>
                      <a:pt x="0" y="18"/>
                    </a:cubicBezTo>
                    <a:cubicBezTo>
                      <a:pt x="3" y="15"/>
                      <a:pt x="7" y="8"/>
                      <a:pt x="7" y="1"/>
                    </a:cubicBezTo>
                    <a:close/>
                  </a:path>
                </a:pathLst>
              </a:custGeom>
              <a:solidFill>
                <a:srgbClr val="4B23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3491;p51">
                <a:extLst>
                  <a:ext uri="{FF2B5EF4-FFF2-40B4-BE49-F238E27FC236}">
                    <a16:creationId xmlns:a16="http://schemas.microsoft.com/office/drawing/2014/main" id="{616689F3-004F-4000-B31D-30A50FDC0883}"/>
                  </a:ext>
                </a:extLst>
              </p:cNvPr>
              <p:cNvSpPr/>
              <p:nvPr/>
            </p:nvSpPr>
            <p:spPr>
              <a:xfrm>
                <a:off x="2621951" y="1470442"/>
                <a:ext cx="323" cy="323"/>
              </a:xfrm>
              <a:custGeom>
                <a:avLst/>
                <a:gdLst/>
                <a:ahLst/>
                <a:cxnLst/>
                <a:rect l="l" t="t" r="r" b="b"/>
                <a:pathLst>
                  <a:path w="4" h="4" extrusionOk="0">
                    <a:moveTo>
                      <a:pt x="3" y="1"/>
                    </a:moveTo>
                    <a:lnTo>
                      <a:pt x="0" y="4"/>
                    </a:lnTo>
                    <a:lnTo>
                      <a:pt x="3" y="4"/>
                    </a:lnTo>
                    <a:lnTo>
                      <a:pt x="3" y="1"/>
                    </a:lnTo>
                    <a:close/>
                  </a:path>
                </a:pathLst>
              </a:custGeom>
              <a:solidFill>
                <a:srgbClr val="C062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3492;p51">
                <a:extLst>
                  <a:ext uri="{FF2B5EF4-FFF2-40B4-BE49-F238E27FC236}">
                    <a16:creationId xmlns:a16="http://schemas.microsoft.com/office/drawing/2014/main" id="{C69FDD61-23FB-47A4-B327-F99470D0C609}"/>
                  </a:ext>
                </a:extLst>
              </p:cNvPr>
              <p:cNvSpPr/>
              <p:nvPr/>
            </p:nvSpPr>
            <p:spPr>
              <a:xfrm>
                <a:off x="2585529" y="1322252"/>
                <a:ext cx="424138" cy="206174"/>
              </a:xfrm>
              <a:custGeom>
                <a:avLst/>
                <a:gdLst/>
                <a:ahLst/>
                <a:cxnLst/>
                <a:rect l="l" t="t" r="r" b="b"/>
                <a:pathLst>
                  <a:path w="5252" h="2553" extrusionOk="0">
                    <a:moveTo>
                      <a:pt x="1922" y="1"/>
                    </a:moveTo>
                    <a:cubicBezTo>
                      <a:pt x="1306" y="1"/>
                      <a:pt x="599" y="351"/>
                      <a:pt x="387" y="630"/>
                    </a:cubicBezTo>
                    <a:cubicBezTo>
                      <a:pt x="313" y="728"/>
                      <a:pt x="179" y="947"/>
                      <a:pt x="0" y="1253"/>
                    </a:cubicBezTo>
                    <a:cubicBezTo>
                      <a:pt x="128" y="1448"/>
                      <a:pt x="286" y="1643"/>
                      <a:pt x="454" y="1836"/>
                    </a:cubicBezTo>
                    <a:lnTo>
                      <a:pt x="454" y="1836"/>
                    </a:lnTo>
                    <a:lnTo>
                      <a:pt x="454" y="1836"/>
                    </a:lnTo>
                    <a:lnTo>
                      <a:pt x="454" y="1836"/>
                    </a:lnTo>
                    <a:cubicBezTo>
                      <a:pt x="495" y="1771"/>
                      <a:pt x="535" y="1710"/>
                      <a:pt x="579" y="1657"/>
                    </a:cubicBezTo>
                    <a:cubicBezTo>
                      <a:pt x="616" y="1606"/>
                      <a:pt x="653" y="1562"/>
                      <a:pt x="694" y="1519"/>
                    </a:cubicBezTo>
                    <a:cubicBezTo>
                      <a:pt x="1124" y="1048"/>
                      <a:pt x="1653" y="940"/>
                      <a:pt x="2013" y="940"/>
                    </a:cubicBezTo>
                    <a:cubicBezTo>
                      <a:pt x="2249" y="940"/>
                      <a:pt x="2407" y="987"/>
                      <a:pt x="2421" y="1007"/>
                    </a:cubicBezTo>
                    <a:lnTo>
                      <a:pt x="2421" y="1011"/>
                    </a:lnTo>
                    <a:cubicBezTo>
                      <a:pt x="2434" y="1165"/>
                      <a:pt x="2457" y="1303"/>
                      <a:pt x="2488" y="1435"/>
                    </a:cubicBezTo>
                    <a:cubicBezTo>
                      <a:pt x="2684" y="2229"/>
                      <a:pt x="3172" y="2552"/>
                      <a:pt x="3636" y="2552"/>
                    </a:cubicBezTo>
                    <a:cubicBezTo>
                      <a:pt x="3939" y="2552"/>
                      <a:pt x="4232" y="2411"/>
                      <a:pt x="4421" y="2175"/>
                    </a:cubicBezTo>
                    <a:cubicBezTo>
                      <a:pt x="4595" y="1983"/>
                      <a:pt x="4740" y="1802"/>
                      <a:pt x="4854" y="1626"/>
                    </a:cubicBezTo>
                    <a:cubicBezTo>
                      <a:pt x="4878" y="1589"/>
                      <a:pt x="4898" y="1556"/>
                      <a:pt x="4918" y="1522"/>
                    </a:cubicBezTo>
                    <a:cubicBezTo>
                      <a:pt x="4959" y="1452"/>
                      <a:pt x="4999" y="1384"/>
                      <a:pt x="5030" y="1320"/>
                    </a:cubicBezTo>
                    <a:cubicBezTo>
                      <a:pt x="5067" y="1253"/>
                      <a:pt x="5094" y="1189"/>
                      <a:pt x="5117" y="1121"/>
                    </a:cubicBezTo>
                    <a:cubicBezTo>
                      <a:pt x="5140" y="1081"/>
                      <a:pt x="5151" y="1034"/>
                      <a:pt x="5164" y="994"/>
                    </a:cubicBezTo>
                    <a:cubicBezTo>
                      <a:pt x="5168" y="990"/>
                      <a:pt x="5168" y="983"/>
                      <a:pt x="5171" y="980"/>
                    </a:cubicBezTo>
                    <a:cubicBezTo>
                      <a:pt x="5174" y="977"/>
                      <a:pt x="5174" y="970"/>
                      <a:pt x="5178" y="963"/>
                    </a:cubicBezTo>
                    <a:lnTo>
                      <a:pt x="5178" y="957"/>
                    </a:lnTo>
                    <a:cubicBezTo>
                      <a:pt x="5184" y="927"/>
                      <a:pt x="5195" y="902"/>
                      <a:pt x="5201" y="872"/>
                    </a:cubicBezTo>
                    <a:cubicBezTo>
                      <a:pt x="5204" y="862"/>
                      <a:pt x="5208" y="849"/>
                      <a:pt x="5212" y="839"/>
                    </a:cubicBezTo>
                    <a:cubicBezTo>
                      <a:pt x="5221" y="798"/>
                      <a:pt x="5228" y="758"/>
                      <a:pt x="5235" y="721"/>
                    </a:cubicBezTo>
                    <a:cubicBezTo>
                      <a:pt x="5241" y="674"/>
                      <a:pt x="5249" y="630"/>
                      <a:pt x="5252" y="586"/>
                    </a:cubicBezTo>
                    <a:lnTo>
                      <a:pt x="5249" y="586"/>
                    </a:lnTo>
                    <a:cubicBezTo>
                      <a:pt x="5245" y="586"/>
                      <a:pt x="5238" y="586"/>
                      <a:pt x="5235" y="579"/>
                    </a:cubicBezTo>
                    <a:cubicBezTo>
                      <a:pt x="4946" y="1415"/>
                      <a:pt x="4578" y="1704"/>
                      <a:pt x="4219" y="1704"/>
                    </a:cubicBezTo>
                    <a:cubicBezTo>
                      <a:pt x="3616" y="1704"/>
                      <a:pt x="3027" y="906"/>
                      <a:pt x="2828" y="509"/>
                    </a:cubicBezTo>
                    <a:cubicBezTo>
                      <a:pt x="2653" y="135"/>
                      <a:pt x="2306" y="1"/>
                      <a:pt x="1922" y="1"/>
                    </a:cubicBezTo>
                    <a:close/>
                  </a:path>
                </a:pathLst>
              </a:custGeom>
              <a:solidFill>
                <a:srgbClr val="F1D3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3493;p51">
                <a:extLst>
                  <a:ext uri="{FF2B5EF4-FFF2-40B4-BE49-F238E27FC236}">
                    <a16:creationId xmlns:a16="http://schemas.microsoft.com/office/drawing/2014/main" id="{B12EB879-EE13-4508-9C35-BDC5B5C497EF}"/>
                  </a:ext>
                </a:extLst>
              </p:cNvPr>
              <p:cNvSpPr/>
              <p:nvPr/>
            </p:nvSpPr>
            <p:spPr>
              <a:xfrm>
                <a:off x="1785376" y="2094860"/>
                <a:ext cx="424219" cy="233308"/>
              </a:xfrm>
              <a:custGeom>
                <a:avLst/>
                <a:gdLst/>
                <a:ahLst/>
                <a:cxnLst/>
                <a:rect l="l" t="t" r="r" b="b"/>
                <a:pathLst>
                  <a:path w="5253" h="2889" extrusionOk="0">
                    <a:moveTo>
                      <a:pt x="5252" y="0"/>
                    </a:moveTo>
                    <a:cubicBezTo>
                      <a:pt x="3795" y="1341"/>
                      <a:pt x="2028" y="2465"/>
                      <a:pt x="1" y="2889"/>
                    </a:cubicBezTo>
                    <a:lnTo>
                      <a:pt x="8" y="2889"/>
                    </a:lnTo>
                    <a:cubicBezTo>
                      <a:pt x="2034" y="2465"/>
                      <a:pt x="3795" y="1341"/>
                      <a:pt x="5252" y="0"/>
                    </a:cubicBezTo>
                    <a:close/>
                  </a:path>
                </a:pathLst>
              </a:custGeom>
              <a:solidFill>
                <a:srgbClr val="AD5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3494;p51">
                <a:extLst>
                  <a:ext uri="{FF2B5EF4-FFF2-40B4-BE49-F238E27FC236}">
                    <a16:creationId xmlns:a16="http://schemas.microsoft.com/office/drawing/2014/main" id="{CCBB91C1-06BA-4C73-8E60-478FB7683B73}"/>
                  </a:ext>
                </a:extLst>
              </p:cNvPr>
              <p:cNvSpPr/>
              <p:nvPr/>
            </p:nvSpPr>
            <p:spPr>
              <a:xfrm>
                <a:off x="1286855" y="2250641"/>
                <a:ext cx="499243" cy="92225"/>
              </a:xfrm>
              <a:custGeom>
                <a:avLst/>
                <a:gdLst/>
                <a:ahLst/>
                <a:cxnLst/>
                <a:rect l="l" t="t" r="r" b="b"/>
                <a:pathLst>
                  <a:path w="6182" h="1142" extrusionOk="0">
                    <a:moveTo>
                      <a:pt x="0" y="1"/>
                    </a:moveTo>
                    <a:cubicBezTo>
                      <a:pt x="1576" y="805"/>
                      <a:pt x="3057" y="1142"/>
                      <a:pt x="4437" y="1142"/>
                    </a:cubicBezTo>
                    <a:cubicBezTo>
                      <a:pt x="5039" y="1142"/>
                      <a:pt x="5619" y="1078"/>
                      <a:pt x="6181" y="960"/>
                    </a:cubicBezTo>
                    <a:lnTo>
                      <a:pt x="6174" y="960"/>
                    </a:lnTo>
                    <a:cubicBezTo>
                      <a:pt x="5611" y="1078"/>
                      <a:pt x="5033" y="1142"/>
                      <a:pt x="4437" y="1142"/>
                    </a:cubicBezTo>
                    <a:cubicBezTo>
                      <a:pt x="3057" y="1142"/>
                      <a:pt x="1572" y="805"/>
                      <a:pt x="0" y="1"/>
                    </a:cubicBezTo>
                    <a:close/>
                  </a:path>
                </a:pathLst>
              </a:custGeom>
              <a:solidFill>
                <a:srgbClr val="9843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3495;p51">
                <a:extLst>
                  <a:ext uri="{FF2B5EF4-FFF2-40B4-BE49-F238E27FC236}">
                    <a16:creationId xmlns:a16="http://schemas.microsoft.com/office/drawing/2014/main" id="{EABFEDB4-E5BA-4226-B4BC-FF256EB3EA51}"/>
                  </a:ext>
                </a:extLst>
              </p:cNvPr>
              <p:cNvSpPr/>
              <p:nvPr/>
            </p:nvSpPr>
            <p:spPr>
              <a:xfrm>
                <a:off x="2584964" y="1423118"/>
                <a:ext cx="4199" cy="6057"/>
              </a:xfrm>
              <a:custGeom>
                <a:avLst/>
                <a:gdLst/>
                <a:ahLst/>
                <a:cxnLst/>
                <a:rect l="l" t="t" r="r" b="b"/>
                <a:pathLst>
                  <a:path w="52" h="75" extrusionOk="0">
                    <a:moveTo>
                      <a:pt x="4" y="1"/>
                    </a:moveTo>
                    <a:cubicBezTo>
                      <a:pt x="4" y="4"/>
                      <a:pt x="4" y="4"/>
                      <a:pt x="0" y="7"/>
                    </a:cubicBezTo>
                    <a:cubicBezTo>
                      <a:pt x="17" y="31"/>
                      <a:pt x="34" y="54"/>
                      <a:pt x="51" y="74"/>
                    </a:cubicBezTo>
                    <a:cubicBezTo>
                      <a:pt x="34" y="51"/>
                      <a:pt x="20" y="31"/>
                      <a:pt x="4" y="7"/>
                    </a:cubicBezTo>
                    <a:cubicBezTo>
                      <a:pt x="4" y="7"/>
                      <a:pt x="4" y="4"/>
                      <a:pt x="7" y="4"/>
                    </a:cubicBezTo>
                    <a:cubicBezTo>
                      <a:pt x="7" y="4"/>
                      <a:pt x="4" y="4"/>
                      <a:pt x="4" y="1"/>
                    </a:cubicBezTo>
                    <a:close/>
                  </a:path>
                </a:pathLst>
              </a:custGeom>
              <a:solidFill>
                <a:srgbClr val="DAB6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3496;p51">
                <a:extLst>
                  <a:ext uri="{FF2B5EF4-FFF2-40B4-BE49-F238E27FC236}">
                    <a16:creationId xmlns:a16="http://schemas.microsoft.com/office/drawing/2014/main" id="{C7DDFD14-3CC5-4D61-8AF0-F09DADC7F3FA}"/>
                  </a:ext>
                </a:extLst>
              </p:cNvPr>
              <p:cNvSpPr/>
              <p:nvPr/>
            </p:nvSpPr>
            <p:spPr>
              <a:xfrm>
                <a:off x="2589083" y="1429095"/>
                <a:ext cx="33191" cy="41671"/>
              </a:xfrm>
              <a:custGeom>
                <a:avLst/>
                <a:gdLst/>
                <a:ahLst/>
                <a:cxnLst/>
                <a:rect l="l" t="t" r="r" b="b"/>
                <a:pathLst>
                  <a:path w="411" h="516" extrusionOk="0">
                    <a:moveTo>
                      <a:pt x="0" y="0"/>
                    </a:moveTo>
                    <a:cubicBezTo>
                      <a:pt x="121" y="176"/>
                      <a:pt x="259" y="347"/>
                      <a:pt x="407" y="516"/>
                    </a:cubicBezTo>
                    <a:lnTo>
                      <a:pt x="410" y="513"/>
                    </a:lnTo>
                    <a:cubicBezTo>
                      <a:pt x="259" y="344"/>
                      <a:pt x="124" y="176"/>
                      <a:pt x="0" y="0"/>
                    </a:cubicBezTo>
                    <a:close/>
                  </a:path>
                </a:pathLst>
              </a:custGeom>
              <a:solidFill>
                <a:srgbClr val="A94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3497;p51">
                <a:extLst>
                  <a:ext uri="{FF2B5EF4-FFF2-40B4-BE49-F238E27FC236}">
                    <a16:creationId xmlns:a16="http://schemas.microsoft.com/office/drawing/2014/main" id="{B2C61232-0221-4463-A677-77443D2E3C56}"/>
                  </a:ext>
                </a:extLst>
              </p:cNvPr>
              <p:cNvSpPr/>
              <p:nvPr/>
            </p:nvSpPr>
            <p:spPr>
              <a:xfrm>
                <a:off x="2585287" y="1423442"/>
                <a:ext cx="36987" cy="47082"/>
              </a:xfrm>
              <a:custGeom>
                <a:avLst/>
                <a:gdLst/>
                <a:ahLst/>
                <a:cxnLst/>
                <a:rect l="l" t="t" r="r" b="b"/>
                <a:pathLst>
                  <a:path w="458" h="583" extrusionOk="0">
                    <a:moveTo>
                      <a:pt x="3" y="0"/>
                    </a:moveTo>
                    <a:cubicBezTo>
                      <a:pt x="0" y="0"/>
                      <a:pt x="0" y="3"/>
                      <a:pt x="0" y="3"/>
                    </a:cubicBezTo>
                    <a:cubicBezTo>
                      <a:pt x="16" y="27"/>
                      <a:pt x="30" y="47"/>
                      <a:pt x="47" y="70"/>
                    </a:cubicBezTo>
                    <a:cubicBezTo>
                      <a:pt x="171" y="246"/>
                      <a:pt x="306" y="414"/>
                      <a:pt x="457" y="583"/>
                    </a:cubicBezTo>
                    <a:lnTo>
                      <a:pt x="457" y="583"/>
                    </a:lnTo>
                    <a:cubicBezTo>
                      <a:pt x="289" y="390"/>
                      <a:pt x="131" y="195"/>
                      <a:pt x="3" y="0"/>
                    </a:cubicBezTo>
                    <a:close/>
                  </a:path>
                </a:pathLst>
              </a:custGeom>
              <a:solidFill>
                <a:srgbClr val="D4A5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3498;p51">
                <a:extLst>
                  <a:ext uri="{FF2B5EF4-FFF2-40B4-BE49-F238E27FC236}">
                    <a16:creationId xmlns:a16="http://schemas.microsoft.com/office/drawing/2014/main" id="{F56E8283-EFC1-4A1E-9100-20D759D0322D}"/>
                  </a:ext>
                </a:extLst>
              </p:cNvPr>
              <p:cNvSpPr/>
              <p:nvPr/>
            </p:nvSpPr>
            <p:spPr>
              <a:xfrm>
                <a:off x="502530" y="2132089"/>
                <a:ext cx="10902" cy="2019"/>
              </a:xfrm>
              <a:custGeom>
                <a:avLst/>
                <a:gdLst/>
                <a:ahLst/>
                <a:cxnLst/>
                <a:rect l="l" t="t" r="r" b="b"/>
                <a:pathLst>
                  <a:path w="135" h="25" extrusionOk="0">
                    <a:moveTo>
                      <a:pt x="134" y="1"/>
                    </a:moveTo>
                    <a:cubicBezTo>
                      <a:pt x="91" y="8"/>
                      <a:pt x="47" y="18"/>
                      <a:pt x="0" y="24"/>
                    </a:cubicBezTo>
                    <a:lnTo>
                      <a:pt x="20" y="24"/>
                    </a:lnTo>
                    <a:cubicBezTo>
                      <a:pt x="50" y="24"/>
                      <a:pt x="84" y="21"/>
                      <a:pt x="118" y="8"/>
                    </a:cubicBezTo>
                    <a:cubicBezTo>
                      <a:pt x="125" y="4"/>
                      <a:pt x="128" y="4"/>
                      <a:pt x="134" y="1"/>
                    </a:cubicBezTo>
                    <a:close/>
                  </a:path>
                </a:pathLst>
              </a:custGeom>
              <a:solidFill>
                <a:srgbClr val="8635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3499;p51">
                <a:extLst>
                  <a:ext uri="{FF2B5EF4-FFF2-40B4-BE49-F238E27FC236}">
                    <a16:creationId xmlns:a16="http://schemas.microsoft.com/office/drawing/2014/main" id="{FBBA7EA4-FC6F-4BC1-9218-D980148CB9C0}"/>
                  </a:ext>
                </a:extLst>
              </p:cNvPr>
              <p:cNvSpPr/>
              <p:nvPr/>
            </p:nvSpPr>
            <p:spPr>
              <a:xfrm>
                <a:off x="469339" y="2042690"/>
                <a:ext cx="163453" cy="91417"/>
              </a:xfrm>
              <a:custGeom>
                <a:avLst/>
                <a:gdLst/>
                <a:ahLst/>
                <a:cxnLst/>
                <a:rect l="l" t="t" r="r" b="b"/>
                <a:pathLst>
                  <a:path w="2024" h="1132" extrusionOk="0">
                    <a:moveTo>
                      <a:pt x="1647" y="0"/>
                    </a:moveTo>
                    <a:cubicBezTo>
                      <a:pt x="1623" y="0"/>
                      <a:pt x="1596" y="7"/>
                      <a:pt x="1566" y="14"/>
                    </a:cubicBezTo>
                    <a:cubicBezTo>
                      <a:pt x="1168" y="132"/>
                      <a:pt x="772" y="250"/>
                      <a:pt x="371" y="364"/>
                    </a:cubicBezTo>
                    <a:cubicBezTo>
                      <a:pt x="0" y="475"/>
                      <a:pt x="101" y="1108"/>
                      <a:pt x="411" y="1131"/>
                    </a:cubicBezTo>
                    <a:cubicBezTo>
                      <a:pt x="458" y="1125"/>
                      <a:pt x="502" y="1115"/>
                      <a:pt x="545" y="1108"/>
                    </a:cubicBezTo>
                    <a:cubicBezTo>
                      <a:pt x="933" y="963"/>
                      <a:pt x="1317" y="818"/>
                      <a:pt x="1704" y="674"/>
                    </a:cubicBezTo>
                    <a:cubicBezTo>
                      <a:pt x="2024" y="556"/>
                      <a:pt x="1950" y="0"/>
                      <a:pt x="1647" y="0"/>
                    </a:cubicBezTo>
                    <a:close/>
                  </a:path>
                </a:pathLst>
              </a:custGeom>
              <a:solidFill>
                <a:srgbClr val="AD5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3500;p51">
                <a:extLst>
                  <a:ext uri="{FF2B5EF4-FFF2-40B4-BE49-F238E27FC236}">
                    <a16:creationId xmlns:a16="http://schemas.microsoft.com/office/drawing/2014/main" id="{F31C756C-687C-4AF9-8BEA-E68572CBBCEA}"/>
                  </a:ext>
                </a:extLst>
              </p:cNvPr>
              <p:cNvSpPr/>
              <p:nvPr/>
            </p:nvSpPr>
            <p:spPr>
              <a:xfrm>
                <a:off x="453026" y="1973885"/>
                <a:ext cx="84069" cy="36825"/>
              </a:xfrm>
              <a:custGeom>
                <a:avLst/>
                <a:gdLst/>
                <a:ahLst/>
                <a:cxnLst/>
                <a:rect l="l" t="t" r="r" b="b"/>
                <a:pathLst>
                  <a:path w="1041" h="456" extrusionOk="0">
                    <a:moveTo>
                      <a:pt x="815" y="1"/>
                    </a:moveTo>
                    <a:lnTo>
                      <a:pt x="802" y="1"/>
                    </a:lnTo>
                    <a:cubicBezTo>
                      <a:pt x="603" y="17"/>
                      <a:pt x="404" y="34"/>
                      <a:pt x="206" y="51"/>
                    </a:cubicBezTo>
                    <a:cubicBezTo>
                      <a:pt x="0" y="72"/>
                      <a:pt x="54" y="455"/>
                      <a:pt x="250" y="455"/>
                    </a:cubicBezTo>
                    <a:cubicBezTo>
                      <a:pt x="263" y="455"/>
                      <a:pt x="276" y="452"/>
                      <a:pt x="290" y="448"/>
                    </a:cubicBezTo>
                    <a:cubicBezTo>
                      <a:pt x="482" y="401"/>
                      <a:pt x="674" y="354"/>
                      <a:pt x="869" y="307"/>
                    </a:cubicBezTo>
                    <a:cubicBezTo>
                      <a:pt x="1041" y="266"/>
                      <a:pt x="977" y="1"/>
                      <a:pt x="815" y="1"/>
                    </a:cubicBezTo>
                    <a:close/>
                  </a:path>
                </a:pathLst>
              </a:custGeom>
              <a:solidFill>
                <a:srgbClr val="AD5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3501;p51">
                <a:extLst>
                  <a:ext uri="{FF2B5EF4-FFF2-40B4-BE49-F238E27FC236}">
                    <a16:creationId xmlns:a16="http://schemas.microsoft.com/office/drawing/2014/main" id="{E510C69F-DAF7-4D2F-AFC0-9644BECAB0B7}"/>
                  </a:ext>
                </a:extLst>
              </p:cNvPr>
              <p:cNvSpPr/>
              <p:nvPr/>
            </p:nvSpPr>
            <p:spPr>
              <a:xfrm>
                <a:off x="327366" y="2021451"/>
                <a:ext cx="96667" cy="56611"/>
              </a:xfrm>
              <a:custGeom>
                <a:avLst/>
                <a:gdLst/>
                <a:ahLst/>
                <a:cxnLst/>
                <a:rect l="l" t="t" r="r" b="b"/>
                <a:pathLst>
                  <a:path w="1197" h="701" extrusionOk="0">
                    <a:moveTo>
                      <a:pt x="179" y="0"/>
                    </a:moveTo>
                    <a:cubicBezTo>
                      <a:pt x="122" y="173"/>
                      <a:pt x="65" y="344"/>
                      <a:pt x="1" y="509"/>
                    </a:cubicBezTo>
                    <a:lnTo>
                      <a:pt x="779" y="691"/>
                    </a:lnTo>
                    <a:cubicBezTo>
                      <a:pt x="806" y="698"/>
                      <a:pt x="829" y="701"/>
                      <a:pt x="849" y="701"/>
                    </a:cubicBezTo>
                    <a:cubicBezTo>
                      <a:pt x="1156" y="701"/>
                      <a:pt x="1197" y="186"/>
                      <a:pt x="860" y="126"/>
                    </a:cubicBezTo>
                    <a:cubicBezTo>
                      <a:pt x="631" y="81"/>
                      <a:pt x="405" y="41"/>
                      <a:pt x="179" y="0"/>
                    </a:cubicBezTo>
                    <a:close/>
                  </a:path>
                </a:pathLst>
              </a:custGeom>
              <a:solidFill>
                <a:srgbClr val="AD5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3502;p51">
                <a:extLst>
                  <a:ext uri="{FF2B5EF4-FFF2-40B4-BE49-F238E27FC236}">
                    <a16:creationId xmlns:a16="http://schemas.microsoft.com/office/drawing/2014/main" id="{A1CF6FE3-972A-491B-8609-B73D79DF3451}"/>
                  </a:ext>
                </a:extLst>
              </p:cNvPr>
              <p:cNvSpPr/>
              <p:nvPr/>
            </p:nvSpPr>
            <p:spPr>
              <a:xfrm>
                <a:off x="204775" y="1934475"/>
                <a:ext cx="89802" cy="70501"/>
              </a:xfrm>
              <a:custGeom>
                <a:avLst/>
                <a:gdLst/>
                <a:ahLst/>
                <a:cxnLst/>
                <a:rect l="l" t="t" r="r" b="b"/>
                <a:pathLst>
                  <a:path w="1112" h="873" extrusionOk="0">
                    <a:moveTo>
                      <a:pt x="388" y="92"/>
                    </a:moveTo>
                    <a:cubicBezTo>
                      <a:pt x="533" y="139"/>
                      <a:pt x="675" y="186"/>
                      <a:pt x="819" y="236"/>
                    </a:cubicBezTo>
                    <a:cubicBezTo>
                      <a:pt x="1112" y="334"/>
                      <a:pt x="970" y="872"/>
                      <a:pt x="684" y="745"/>
                    </a:cubicBezTo>
                    <a:cubicBezTo>
                      <a:pt x="546" y="684"/>
                      <a:pt x="405" y="620"/>
                      <a:pt x="263" y="560"/>
                    </a:cubicBezTo>
                    <a:cubicBezTo>
                      <a:pt x="1" y="442"/>
                      <a:pt x="119" y="1"/>
                      <a:pt x="388" y="92"/>
                    </a:cubicBezTo>
                    <a:close/>
                  </a:path>
                </a:pathLst>
              </a:custGeom>
              <a:solidFill>
                <a:srgbClr val="774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3503;p51">
                <a:extLst>
                  <a:ext uri="{FF2B5EF4-FFF2-40B4-BE49-F238E27FC236}">
                    <a16:creationId xmlns:a16="http://schemas.microsoft.com/office/drawing/2014/main" id="{1ECC1069-29F1-4163-82A5-FFEDD0EB079F}"/>
                  </a:ext>
                </a:extLst>
              </p:cNvPr>
              <p:cNvSpPr/>
              <p:nvPr/>
            </p:nvSpPr>
            <p:spPr>
              <a:xfrm>
                <a:off x="58602" y="1869223"/>
                <a:ext cx="59034" cy="71874"/>
              </a:xfrm>
              <a:custGeom>
                <a:avLst/>
                <a:gdLst/>
                <a:ahLst/>
                <a:cxnLst/>
                <a:rect l="l" t="t" r="r" b="b"/>
                <a:pathLst>
                  <a:path w="731" h="890" extrusionOk="0">
                    <a:moveTo>
                      <a:pt x="437" y="216"/>
                    </a:moveTo>
                    <a:cubicBezTo>
                      <a:pt x="491" y="310"/>
                      <a:pt x="546" y="401"/>
                      <a:pt x="599" y="492"/>
                    </a:cubicBezTo>
                    <a:cubicBezTo>
                      <a:pt x="731" y="711"/>
                      <a:pt x="417" y="889"/>
                      <a:pt x="289" y="670"/>
                    </a:cubicBezTo>
                    <a:cubicBezTo>
                      <a:pt x="235" y="580"/>
                      <a:pt x="182" y="485"/>
                      <a:pt x="128" y="395"/>
                    </a:cubicBezTo>
                    <a:cubicBezTo>
                      <a:pt x="0" y="176"/>
                      <a:pt x="310" y="1"/>
                      <a:pt x="437" y="216"/>
                    </a:cubicBezTo>
                    <a:close/>
                  </a:path>
                </a:pathLst>
              </a:custGeom>
              <a:solidFill>
                <a:srgbClr val="774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3504;p51">
                <a:extLst>
                  <a:ext uri="{FF2B5EF4-FFF2-40B4-BE49-F238E27FC236}">
                    <a16:creationId xmlns:a16="http://schemas.microsoft.com/office/drawing/2014/main" id="{1ED2E310-DB76-4827-8B52-DF9F1B3BEB9E}"/>
                  </a:ext>
                </a:extLst>
              </p:cNvPr>
              <p:cNvSpPr/>
              <p:nvPr/>
            </p:nvSpPr>
            <p:spPr>
              <a:xfrm>
                <a:off x="2339459" y="2060618"/>
                <a:ext cx="24308" cy="14456"/>
              </a:xfrm>
              <a:custGeom>
                <a:avLst/>
                <a:gdLst/>
                <a:ahLst/>
                <a:cxnLst/>
                <a:rect l="l" t="t" r="r" b="b"/>
                <a:pathLst>
                  <a:path w="301" h="179" extrusionOk="0">
                    <a:moveTo>
                      <a:pt x="65" y="0"/>
                    </a:moveTo>
                    <a:cubicBezTo>
                      <a:pt x="44" y="0"/>
                      <a:pt x="21" y="4"/>
                      <a:pt x="1" y="11"/>
                    </a:cubicBezTo>
                    <a:cubicBezTo>
                      <a:pt x="102" y="68"/>
                      <a:pt x="203" y="121"/>
                      <a:pt x="300" y="179"/>
                    </a:cubicBezTo>
                    <a:cubicBezTo>
                      <a:pt x="253" y="78"/>
                      <a:pt x="162" y="0"/>
                      <a:pt x="65" y="0"/>
                    </a:cubicBezTo>
                    <a:close/>
                  </a:path>
                </a:pathLst>
              </a:custGeom>
              <a:solidFill>
                <a:srgbClr val="AD5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3505;p51">
                <a:extLst>
                  <a:ext uri="{FF2B5EF4-FFF2-40B4-BE49-F238E27FC236}">
                    <a16:creationId xmlns:a16="http://schemas.microsoft.com/office/drawing/2014/main" id="{7C5A89B7-408E-445E-9275-7363D25C7882}"/>
                  </a:ext>
                </a:extLst>
              </p:cNvPr>
              <p:cNvSpPr/>
              <p:nvPr/>
            </p:nvSpPr>
            <p:spPr>
              <a:xfrm>
                <a:off x="1570317" y="1008509"/>
                <a:ext cx="183158" cy="25116"/>
              </a:xfrm>
              <a:custGeom>
                <a:avLst/>
                <a:gdLst/>
                <a:ahLst/>
                <a:cxnLst/>
                <a:rect l="l" t="t" r="r" b="b"/>
                <a:pathLst>
                  <a:path w="2268" h="311" extrusionOk="0">
                    <a:moveTo>
                      <a:pt x="1475" y="0"/>
                    </a:moveTo>
                    <a:cubicBezTo>
                      <a:pt x="964" y="78"/>
                      <a:pt x="469" y="182"/>
                      <a:pt x="1" y="311"/>
                    </a:cubicBezTo>
                    <a:cubicBezTo>
                      <a:pt x="681" y="233"/>
                      <a:pt x="1391" y="202"/>
                      <a:pt x="2152" y="196"/>
                    </a:cubicBezTo>
                    <a:cubicBezTo>
                      <a:pt x="2179" y="193"/>
                      <a:pt x="2267" y="118"/>
                      <a:pt x="2250" y="115"/>
                    </a:cubicBezTo>
                    <a:cubicBezTo>
                      <a:pt x="1997" y="58"/>
                      <a:pt x="1738" y="21"/>
                      <a:pt x="1475" y="0"/>
                    </a:cubicBezTo>
                    <a:close/>
                  </a:path>
                </a:pathLst>
              </a:custGeom>
              <a:solidFill>
                <a:srgbClr val="D58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 name="Google Shape;3506;p51">
                <a:extLst>
                  <a:ext uri="{FF2B5EF4-FFF2-40B4-BE49-F238E27FC236}">
                    <a16:creationId xmlns:a16="http://schemas.microsoft.com/office/drawing/2014/main" id="{6387DA6E-995F-4732-AE5F-5371E8306F38}"/>
                  </a:ext>
                </a:extLst>
              </p:cNvPr>
              <p:cNvGrpSpPr/>
              <p:nvPr/>
            </p:nvGrpSpPr>
            <p:grpSpPr>
              <a:xfrm>
                <a:off x="-874802" y="455240"/>
                <a:ext cx="3807232" cy="2500414"/>
                <a:chOff x="-874802" y="455240"/>
                <a:chExt cx="3807232" cy="2500414"/>
              </a:xfrm>
            </p:grpSpPr>
            <p:sp>
              <p:nvSpPr>
                <p:cNvPr id="620" name="Google Shape;3507;p51">
                  <a:extLst>
                    <a:ext uri="{FF2B5EF4-FFF2-40B4-BE49-F238E27FC236}">
                      <a16:creationId xmlns:a16="http://schemas.microsoft.com/office/drawing/2014/main" id="{AE24227E-FD1F-49DC-8C84-1B1D1D8922FC}"/>
                    </a:ext>
                  </a:extLst>
                </p:cNvPr>
                <p:cNvSpPr/>
                <p:nvPr/>
              </p:nvSpPr>
              <p:spPr>
                <a:xfrm>
                  <a:off x="1265616" y="1006894"/>
                  <a:ext cx="423896" cy="116210"/>
                </a:xfrm>
                <a:custGeom>
                  <a:avLst/>
                  <a:gdLst/>
                  <a:ahLst/>
                  <a:cxnLst/>
                  <a:rect l="l" t="t" r="r" b="b"/>
                  <a:pathLst>
                    <a:path w="5249" h="1439" extrusionOk="0">
                      <a:moveTo>
                        <a:pt x="4757" y="0"/>
                      </a:moveTo>
                      <a:cubicBezTo>
                        <a:pt x="3104" y="0"/>
                        <a:pt x="1350" y="620"/>
                        <a:pt x="7" y="1431"/>
                      </a:cubicBezTo>
                      <a:cubicBezTo>
                        <a:pt x="7" y="1431"/>
                        <a:pt x="1" y="1438"/>
                        <a:pt x="4" y="1438"/>
                      </a:cubicBezTo>
                      <a:lnTo>
                        <a:pt x="7" y="1434"/>
                      </a:lnTo>
                      <a:cubicBezTo>
                        <a:pt x="1303" y="792"/>
                        <a:pt x="2495" y="475"/>
                        <a:pt x="3774" y="331"/>
                      </a:cubicBezTo>
                      <a:cubicBezTo>
                        <a:pt x="4242" y="202"/>
                        <a:pt x="4737" y="98"/>
                        <a:pt x="5248" y="20"/>
                      </a:cubicBezTo>
                      <a:cubicBezTo>
                        <a:pt x="5087" y="7"/>
                        <a:pt x="4922" y="0"/>
                        <a:pt x="4757"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 name="Google Shape;3508;p51">
                  <a:extLst>
                    <a:ext uri="{FF2B5EF4-FFF2-40B4-BE49-F238E27FC236}">
                      <a16:creationId xmlns:a16="http://schemas.microsoft.com/office/drawing/2014/main" id="{CCE04808-3839-41F6-B3D0-E360E843B2EF}"/>
                    </a:ext>
                  </a:extLst>
                </p:cNvPr>
                <p:cNvGrpSpPr/>
                <p:nvPr/>
              </p:nvGrpSpPr>
              <p:grpSpPr>
                <a:xfrm>
                  <a:off x="-874802" y="455240"/>
                  <a:ext cx="3807232" cy="2500414"/>
                  <a:chOff x="-874802" y="455240"/>
                  <a:chExt cx="3807232" cy="2500414"/>
                </a:xfrm>
              </p:grpSpPr>
              <p:sp>
                <p:nvSpPr>
                  <p:cNvPr id="622" name="Google Shape;3509;p51">
                    <a:extLst>
                      <a:ext uri="{FF2B5EF4-FFF2-40B4-BE49-F238E27FC236}">
                        <a16:creationId xmlns:a16="http://schemas.microsoft.com/office/drawing/2014/main" id="{5DB76C07-5FF4-4ABD-BD6B-48028CCF8859}"/>
                      </a:ext>
                    </a:extLst>
                  </p:cNvPr>
                  <p:cNvSpPr/>
                  <p:nvPr/>
                </p:nvSpPr>
                <p:spPr>
                  <a:xfrm>
                    <a:off x="1021241" y="1530445"/>
                    <a:ext cx="323595" cy="394339"/>
                  </a:xfrm>
                  <a:custGeom>
                    <a:avLst/>
                    <a:gdLst/>
                    <a:ahLst/>
                    <a:cxnLst/>
                    <a:rect l="l" t="t" r="r" b="b"/>
                    <a:pathLst>
                      <a:path w="4007" h="4883" extrusionOk="0">
                        <a:moveTo>
                          <a:pt x="0" y="1"/>
                        </a:moveTo>
                        <a:lnTo>
                          <a:pt x="138" y="385"/>
                        </a:lnTo>
                        <a:cubicBezTo>
                          <a:pt x="310" y="389"/>
                          <a:pt x="482" y="395"/>
                          <a:pt x="653" y="395"/>
                        </a:cubicBezTo>
                        <a:cubicBezTo>
                          <a:pt x="1232" y="402"/>
                          <a:pt x="1845" y="526"/>
                          <a:pt x="2309" y="950"/>
                        </a:cubicBezTo>
                        <a:cubicBezTo>
                          <a:pt x="3528" y="2061"/>
                          <a:pt x="2639" y="3209"/>
                          <a:pt x="1492" y="4065"/>
                        </a:cubicBezTo>
                        <a:lnTo>
                          <a:pt x="1791" y="4882"/>
                        </a:lnTo>
                        <a:cubicBezTo>
                          <a:pt x="3077" y="3843"/>
                          <a:pt x="4006" y="2455"/>
                          <a:pt x="2851" y="927"/>
                        </a:cubicBezTo>
                        <a:cubicBezTo>
                          <a:pt x="2340" y="250"/>
                          <a:pt x="1451" y="146"/>
                          <a:pt x="737" y="65"/>
                        </a:cubicBezTo>
                        <a:cubicBezTo>
                          <a:pt x="492" y="38"/>
                          <a:pt x="246" y="18"/>
                          <a:pt x="0"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 name="Google Shape;3510;p51">
                    <a:extLst>
                      <a:ext uri="{FF2B5EF4-FFF2-40B4-BE49-F238E27FC236}">
                        <a16:creationId xmlns:a16="http://schemas.microsoft.com/office/drawing/2014/main" id="{B3E8E2D6-CA3A-4976-BA1A-FBE50B8BC203}"/>
                      </a:ext>
                    </a:extLst>
                  </p:cNvPr>
                  <p:cNvGrpSpPr/>
                  <p:nvPr/>
                </p:nvGrpSpPr>
                <p:grpSpPr>
                  <a:xfrm>
                    <a:off x="-874802" y="455240"/>
                    <a:ext cx="3807232" cy="2500414"/>
                    <a:chOff x="-874802" y="455240"/>
                    <a:chExt cx="3807232" cy="2500414"/>
                  </a:xfrm>
                </p:grpSpPr>
                <p:sp>
                  <p:nvSpPr>
                    <p:cNvPr id="624" name="Google Shape;3511;p51">
                      <a:extLst>
                        <a:ext uri="{FF2B5EF4-FFF2-40B4-BE49-F238E27FC236}">
                          <a16:creationId xmlns:a16="http://schemas.microsoft.com/office/drawing/2014/main" id="{5B9C3F66-9D3A-4A81-A47C-4829149B52EE}"/>
                        </a:ext>
                      </a:extLst>
                    </p:cNvPr>
                    <p:cNvSpPr/>
                    <p:nvPr/>
                  </p:nvSpPr>
                  <p:spPr>
                    <a:xfrm>
                      <a:off x="1544232" y="703811"/>
                      <a:ext cx="753387" cy="165876"/>
                    </a:xfrm>
                    <a:custGeom>
                      <a:avLst/>
                      <a:gdLst/>
                      <a:ahLst/>
                      <a:cxnLst/>
                      <a:rect l="l" t="t" r="r" b="b"/>
                      <a:pathLst>
                        <a:path w="9329" h="2054" extrusionOk="0">
                          <a:moveTo>
                            <a:pt x="1980" y="0"/>
                          </a:moveTo>
                          <a:cubicBezTo>
                            <a:pt x="1321" y="0"/>
                            <a:pt x="658" y="37"/>
                            <a:pt x="1" y="114"/>
                          </a:cubicBezTo>
                          <a:cubicBezTo>
                            <a:pt x="338" y="327"/>
                            <a:pt x="742" y="602"/>
                            <a:pt x="1169" y="950"/>
                          </a:cubicBezTo>
                          <a:cubicBezTo>
                            <a:pt x="1964" y="835"/>
                            <a:pt x="2758" y="771"/>
                            <a:pt x="3556" y="771"/>
                          </a:cubicBezTo>
                          <a:cubicBezTo>
                            <a:pt x="5418" y="771"/>
                            <a:pt x="7286" y="1124"/>
                            <a:pt x="9130" y="2044"/>
                          </a:cubicBezTo>
                          <a:cubicBezTo>
                            <a:pt x="9144" y="2050"/>
                            <a:pt x="9158" y="2053"/>
                            <a:pt x="9171" y="2053"/>
                          </a:cubicBezTo>
                          <a:cubicBezTo>
                            <a:pt x="9272" y="2053"/>
                            <a:pt x="9329" y="1865"/>
                            <a:pt x="9225" y="1804"/>
                          </a:cubicBezTo>
                          <a:cubicBezTo>
                            <a:pt x="7114" y="579"/>
                            <a:pt x="4553" y="0"/>
                            <a:pt x="1980"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3512;p51">
                      <a:extLst>
                        <a:ext uri="{FF2B5EF4-FFF2-40B4-BE49-F238E27FC236}">
                          <a16:creationId xmlns:a16="http://schemas.microsoft.com/office/drawing/2014/main" id="{64BA0F69-E7C2-4908-9BEF-83DA493E1C18}"/>
                        </a:ext>
                      </a:extLst>
                    </p:cNvPr>
                    <p:cNvSpPr/>
                    <p:nvPr/>
                  </p:nvSpPr>
                  <p:spPr>
                    <a:xfrm>
                      <a:off x="-874802" y="1395419"/>
                      <a:ext cx="3807232" cy="1560235"/>
                    </a:xfrm>
                    <a:custGeom>
                      <a:avLst/>
                      <a:gdLst/>
                      <a:ahLst/>
                      <a:cxnLst/>
                      <a:rect l="l" t="t" r="r" b="b"/>
                      <a:pathLst>
                        <a:path w="47144" h="19320" extrusionOk="0">
                          <a:moveTo>
                            <a:pt x="20755" y="9052"/>
                          </a:moveTo>
                          <a:cubicBezTo>
                            <a:pt x="19280" y="9739"/>
                            <a:pt x="17048" y="10645"/>
                            <a:pt x="15032" y="10645"/>
                          </a:cubicBezTo>
                          <a:cubicBezTo>
                            <a:pt x="14463" y="10645"/>
                            <a:pt x="13914" y="10574"/>
                            <a:pt x="13403" y="10406"/>
                          </a:cubicBezTo>
                          <a:cubicBezTo>
                            <a:pt x="12608" y="11042"/>
                            <a:pt x="11447" y="11534"/>
                            <a:pt x="9663" y="11846"/>
                          </a:cubicBezTo>
                          <a:cubicBezTo>
                            <a:pt x="9663" y="11846"/>
                            <a:pt x="9420" y="11530"/>
                            <a:pt x="9242" y="11038"/>
                          </a:cubicBezTo>
                          <a:cubicBezTo>
                            <a:pt x="9201" y="10924"/>
                            <a:pt x="9164" y="10802"/>
                            <a:pt x="9138" y="10672"/>
                          </a:cubicBezTo>
                          <a:cubicBezTo>
                            <a:pt x="9124" y="10641"/>
                            <a:pt x="9114" y="10608"/>
                            <a:pt x="9104" y="10574"/>
                          </a:cubicBezTo>
                          <a:cubicBezTo>
                            <a:pt x="9097" y="10638"/>
                            <a:pt x="9087" y="10705"/>
                            <a:pt x="9077" y="10769"/>
                          </a:cubicBezTo>
                          <a:cubicBezTo>
                            <a:pt x="9046" y="11015"/>
                            <a:pt x="9003" y="11264"/>
                            <a:pt x="8956" y="11517"/>
                          </a:cubicBezTo>
                          <a:cubicBezTo>
                            <a:pt x="8956" y="11517"/>
                            <a:pt x="8605" y="11469"/>
                            <a:pt x="8080" y="11291"/>
                          </a:cubicBezTo>
                          <a:cubicBezTo>
                            <a:pt x="7922" y="11328"/>
                            <a:pt x="7724" y="11368"/>
                            <a:pt x="7491" y="11402"/>
                          </a:cubicBezTo>
                          <a:cubicBezTo>
                            <a:pt x="7208" y="11442"/>
                            <a:pt x="6875" y="11473"/>
                            <a:pt x="6509" y="11473"/>
                          </a:cubicBezTo>
                          <a:cubicBezTo>
                            <a:pt x="6333" y="11473"/>
                            <a:pt x="6148" y="11466"/>
                            <a:pt x="5956" y="11449"/>
                          </a:cubicBezTo>
                          <a:cubicBezTo>
                            <a:pt x="10484" y="13930"/>
                            <a:pt x="16621" y="16902"/>
                            <a:pt x="22367" y="18397"/>
                          </a:cubicBezTo>
                          <a:cubicBezTo>
                            <a:pt x="24145" y="18858"/>
                            <a:pt x="25888" y="19181"/>
                            <a:pt x="27531" y="19299"/>
                          </a:cubicBezTo>
                          <a:cubicBezTo>
                            <a:pt x="27723" y="19313"/>
                            <a:pt x="27911" y="19320"/>
                            <a:pt x="28107" y="19320"/>
                          </a:cubicBezTo>
                          <a:cubicBezTo>
                            <a:pt x="31604" y="19320"/>
                            <a:pt x="35954" y="17108"/>
                            <a:pt x="39569" y="14206"/>
                          </a:cubicBezTo>
                          <a:cubicBezTo>
                            <a:pt x="39028" y="13388"/>
                            <a:pt x="38579" y="12156"/>
                            <a:pt x="38341" y="10325"/>
                          </a:cubicBezTo>
                          <a:cubicBezTo>
                            <a:pt x="36809" y="11025"/>
                            <a:pt x="35021" y="11496"/>
                            <a:pt x="32948" y="11550"/>
                          </a:cubicBezTo>
                          <a:cubicBezTo>
                            <a:pt x="32386" y="11668"/>
                            <a:pt x="31806" y="11732"/>
                            <a:pt x="31204" y="11732"/>
                          </a:cubicBezTo>
                          <a:cubicBezTo>
                            <a:pt x="29824" y="11732"/>
                            <a:pt x="28343" y="11395"/>
                            <a:pt x="26767" y="10591"/>
                          </a:cubicBezTo>
                          <a:lnTo>
                            <a:pt x="26767" y="10591"/>
                          </a:lnTo>
                          <a:lnTo>
                            <a:pt x="26767" y="10591"/>
                          </a:lnTo>
                          <a:cubicBezTo>
                            <a:pt x="24892" y="9994"/>
                            <a:pt x="22855" y="9520"/>
                            <a:pt x="20755" y="9052"/>
                          </a:cubicBezTo>
                          <a:close/>
                          <a:moveTo>
                            <a:pt x="7959" y="5383"/>
                          </a:moveTo>
                          <a:cubicBezTo>
                            <a:pt x="8047" y="5494"/>
                            <a:pt x="8131" y="5611"/>
                            <a:pt x="8212" y="5733"/>
                          </a:cubicBezTo>
                          <a:cubicBezTo>
                            <a:pt x="8232" y="5666"/>
                            <a:pt x="8255" y="5599"/>
                            <a:pt x="8282" y="5531"/>
                          </a:cubicBezTo>
                          <a:cubicBezTo>
                            <a:pt x="8175" y="5481"/>
                            <a:pt x="8067" y="5434"/>
                            <a:pt x="7959" y="5383"/>
                          </a:cubicBezTo>
                          <a:close/>
                          <a:moveTo>
                            <a:pt x="46349" y="2562"/>
                          </a:moveTo>
                          <a:cubicBezTo>
                            <a:pt x="46087" y="2562"/>
                            <a:pt x="45053" y="4811"/>
                            <a:pt x="42875" y="7059"/>
                          </a:cubicBezTo>
                          <a:cubicBezTo>
                            <a:pt x="42280" y="7676"/>
                            <a:pt x="41596" y="8291"/>
                            <a:pt x="40821" y="8860"/>
                          </a:cubicBezTo>
                          <a:cubicBezTo>
                            <a:pt x="41643" y="9426"/>
                            <a:pt x="42336" y="10123"/>
                            <a:pt x="42835" y="11183"/>
                          </a:cubicBezTo>
                          <a:cubicBezTo>
                            <a:pt x="43108" y="10894"/>
                            <a:pt x="43366" y="10600"/>
                            <a:pt x="43613" y="10308"/>
                          </a:cubicBezTo>
                          <a:cubicBezTo>
                            <a:pt x="43956" y="9514"/>
                            <a:pt x="44407" y="8628"/>
                            <a:pt x="44989" y="7645"/>
                          </a:cubicBezTo>
                          <a:lnTo>
                            <a:pt x="44989" y="7645"/>
                          </a:lnTo>
                          <a:cubicBezTo>
                            <a:pt x="45083" y="7793"/>
                            <a:pt x="45174" y="7938"/>
                            <a:pt x="45265" y="8083"/>
                          </a:cubicBezTo>
                          <a:cubicBezTo>
                            <a:pt x="46608" y="5955"/>
                            <a:pt x="47143" y="3969"/>
                            <a:pt x="46390" y="2592"/>
                          </a:cubicBezTo>
                          <a:cubicBezTo>
                            <a:pt x="46380" y="2572"/>
                            <a:pt x="46366" y="2562"/>
                            <a:pt x="46349" y="2562"/>
                          </a:cubicBezTo>
                          <a:close/>
                          <a:moveTo>
                            <a:pt x="732" y="0"/>
                          </a:moveTo>
                          <a:cubicBezTo>
                            <a:pt x="614" y="296"/>
                            <a:pt x="502" y="596"/>
                            <a:pt x="398" y="899"/>
                          </a:cubicBezTo>
                          <a:cubicBezTo>
                            <a:pt x="254" y="1309"/>
                            <a:pt x="122" y="1727"/>
                            <a:pt x="1" y="2154"/>
                          </a:cubicBezTo>
                          <a:cubicBezTo>
                            <a:pt x="1048" y="2404"/>
                            <a:pt x="2182" y="2869"/>
                            <a:pt x="3203" y="3710"/>
                          </a:cubicBezTo>
                          <a:cubicBezTo>
                            <a:pt x="3192" y="3374"/>
                            <a:pt x="3196" y="3023"/>
                            <a:pt x="3209" y="2659"/>
                          </a:cubicBezTo>
                          <a:lnTo>
                            <a:pt x="3209" y="2659"/>
                          </a:lnTo>
                          <a:cubicBezTo>
                            <a:pt x="3378" y="2713"/>
                            <a:pt x="3563" y="2771"/>
                            <a:pt x="3762" y="2835"/>
                          </a:cubicBezTo>
                          <a:cubicBezTo>
                            <a:pt x="2909" y="2148"/>
                            <a:pt x="2126" y="1374"/>
                            <a:pt x="1428" y="498"/>
                          </a:cubicBezTo>
                          <a:cubicBezTo>
                            <a:pt x="1240" y="259"/>
                            <a:pt x="950" y="185"/>
                            <a:pt x="732"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3513;p51">
                      <a:extLst>
                        <a:ext uri="{FF2B5EF4-FFF2-40B4-BE49-F238E27FC236}">
                          <a16:creationId xmlns:a16="http://schemas.microsoft.com/office/drawing/2014/main" id="{B55DE949-E4E3-4273-99CF-E2871BFA2BDD}"/>
                        </a:ext>
                      </a:extLst>
                    </p:cNvPr>
                    <p:cNvSpPr/>
                    <p:nvPr/>
                  </p:nvSpPr>
                  <p:spPr>
                    <a:xfrm>
                      <a:off x="-160818" y="682249"/>
                      <a:ext cx="193333" cy="136319"/>
                    </a:xfrm>
                    <a:custGeom>
                      <a:avLst/>
                      <a:gdLst/>
                      <a:ahLst/>
                      <a:cxnLst/>
                      <a:rect l="l" t="t" r="r" b="b"/>
                      <a:pathLst>
                        <a:path w="2394" h="1688" extrusionOk="0">
                          <a:moveTo>
                            <a:pt x="1751" y="1"/>
                          </a:moveTo>
                          <a:cubicBezTo>
                            <a:pt x="1508" y="1"/>
                            <a:pt x="1215" y="82"/>
                            <a:pt x="923" y="250"/>
                          </a:cubicBezTo>
                          <a:cubicBezTo>
                            <a:pt x="347" y="583"/>
                            <a:pt x="0" y="1116"/>
                            <a:pt x="152" y="1445"/>
                          </a:cubicBezTo>
                          <a:cubicBezTo>
                            <a:pt x="225" y="1607"/>
                            <a:pt x="407" y="1688"/>
                            <a:pt x="646" y="1688"/>
                          </a:cubicBezTo>
                          <a:cubicBezTo>
                            <a:pt x="886" y="1688"/>
                            <a:pt x="1178" y="1604"/>
                            <a:pt x="1471" y="1439"/>
                          </a:cubicBezTo>
                          <a:cubicBezTo>
                            <a:pt x="2051" y="1105"/>
                            <a:pt x="2394" y="570"/>
                            <a:pt x="2245" y="243"/>
                          </a:cubicBezTo>
                          <a:cubicBezTo>
                            <a:pt x="2168" y="82"/>
                            <a:pt x="1986" y="1"/>
                            <a:pt x="1751"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3514;p51">
                      <a:extLst>
                        <a:ext uri="{FF2B5EF4-FFF2-40B4-BE49-F238E27FC236}">
                          <a16:creationId xmlns:a16="http://schemas.microsoft.com/office/drawing/2014/main" id="{190A0763-D299-45FF-A6B9-B668136B2E8E}"/>
                        </a:ext>
                      </a:extLst>
                    </p:cNvPr>
                    <p:cNvSpPr/>
                    <p:nvPr/>
                  </p:nvSpPr>
                  <p:spPr>
                    <a:xfrm>
                      <a:off x="-149431" y="883981"/>
                      <a:ext cx="88429" cy="62587"/>
                    </a:xfrm>
                    <a:custGeom>
                      <a:avLst/>
                      <a:gdLst/>
                      <a:ahLst/>
                      <a:cxnLst/>
                      <a:rect l="l" t="t" r="r" b="b"/>
                      <a:pathLst>
                        <a:path w="1095" h="775" extrusionOk="0">
                          <a:moveTo>
                            <a:pt x="802" y="1"/>
                          </a:moveTo>
                          <a:cubicBezTo>
                            <a:pt x="690" y="1"/>
                            <a:pt x="556" y="41"/>
                            <a:pt x="421" y="116"/>
                          </a:cubicBezTo>
                          <a:cubicBezTo>
                            <a:pt x="159" y="267"/>
                            <a:pt x="0" y="512"/>
                            <a:pt x="68" y="661"/>
                          </a:cubicBezTo>
                          <a:cubicBezTo>
                            <a:pt x="105" y="739"/>
                            <a:pt x="185" y="775"/>
                            <a:pt x="297" y="775"/>
                          </a:cubicBezTo>
                          <a:cubicBezTo>
                            <a:pt x="404" y="775"/>
                            <a:pt x="539" y="734"/>
                            <a:pt x="673" y="661"/>
                          </a:cubicBezTo>
                          <a:cubicBezTo>
                            <a:pt x="936" y="509"/>
                            <a:pt x="1094" y="263"/>
                            <a:pt x="1027" y="112"/>
                          </a:cubicBezTo>
                          <a:cubicBezTo>
                            <a:pt x="993" y="38"/>
                            <a:pt x="909" y="1"/>
                            <a:pt x="802"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3515;p51">
                      <a:extLst>
                        <a:ext uri="{FF2B5EF4-FFF2-40B4-BE49-F238E27FC236}">
                          <a16:creationId xmlns:a16="http://schemas.microsoft.com/office/drawing/2014/main" id="{710315F8-F073-4BB9-8CDA-6AFDD03796F4}"/>
                        </a:ext>
                      </a:extLst>
                    </p:cNvPr>
                    <p:cNvSpPr/>
                    <p:nvPr/>
                  </p:nvSpPr>
                  <p:spPr>
                    <a:xfrm>
                      <a:off x="1565471" y="851355"/>
                      <a:ext cx="192041" cy="148271"/>
                    </a:xfrm>
                    <a:custGeom>
                      <a:avLst/>
                      <a:gdLst/>
                      <a:ahLst/>
                      <a:cxnLst/>
                      <a:rect l="l" t="t" r="r" b="b"/>
                      <a:pathLst>
                        <a:path w="2378" h="1836" extrusionOk="0">
                          <a:moveTo>
                            <a:pt x="546" y="1"/>
                          </a:moveTo>
                          <a:cubicBezTo>
                            <a:pt x="364" y="1"/>
                            <a:pt x="222" y="61"/>
                            <a:pt x="159" y="193"/>
                          </a:cubicBezTo>
                          <a:cubicBezTo>
                            <a:pt x="0" y="499"/>
                            <a:pt x="334" y="1075"/>
                            <a:pt x="903" y="1479"/>
                          </a:cubicBezTo>
                          <a:cubicBezTo>
                            <a:pt x="1236" y="1711"/>
                            <a:pt x="1576" y="1836"/>
                            <a:pt x="1832" y="1836"/>
                          </a:cubicBezTo>
                          <a:cubicBezTo>
                            <a:pt x="2014" y="1836"/>
                            <a:pt x="2155" y="1772"/>
                            <a:pt x="2219" y="1643"/>
                          </a:cubicBezTo>
                          <a:cubicBezTo>
                            <a:pt x="2377" y="1334"/>
                            <a:pt x="2044" y="759"/>
                            <a:pt x="1475" y="358"/>
                          </a:cubicBezTo>
                          <a:cubicBezTo>
                            <a:pt x="1142" y="122"/>
                            <a:pt x="802" y="1"/>
                            <a:pt x="546"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3516;p51">
                      <a:extLst>
                        <a:ext uri="{FF2B5EF4-FFF2-40B4-BE49-F238E27FC236}">
                          <a16:creationId xmlns:a16="http://schemas.microsoft.com/office/drawing/2014/main" id="{98A9FD5E-6963-47AF-BC46-9D07FF1352CD}"/>
                        </a:ext>
                      </a:extLst>
                    </p:cNvPr>
                    <p:cNvSpPr/>
                    <p:nvPr/>
                  </p:nvSpPr>
                  <p:spPr>
                    <a:xfrm>
                      <a:off x="1472195" y="932678"/>
                      <a:ext cx="88187" cy="68079"/>
                    </a:xfrm>
                    <a:custGeom>
                      <a:avLst/>
                      <a:gdLst/>
                      <a:ahLst/>
                      <a:cxnLst/>
                      <a:rect l="l" t="t" r="r" b="b"/>
                      <a:pathLst>
                        <a:path w="1092" h="843" extrusionOk="0">
                          <a:moveTo>
                            <a:pt x="254" y="1"/>
                          </a:moveTo>
                          <a:cubicBezTo>
                            <a:pt x="170" y="1"/>
                            <a:pt x="105" y="30"/>
                            <a:pt x="75" y="88"/>
                          </a:cubicBezTo>
                          <a:cubicBezTo>
                            <a:pt x="1" y="229"/>
                            <a:pt x="156" y="492"/>
                            <a:pt x="415" y="677"/>
                          </a:cubicBezTo>
                          <a:cubicBezTo>
                            <a:pt x="566" y="785"/>
                            <a:pt x="721" y="842"/>
                            <a:pt x="839" y="842"/>
                          </a:cubicBezTo>
                          <a:cubicBezTo>
                            <a:pt x="923" y="842"/>
                            <a:pt x="987" y="812"/>
                            <a:pt x="1018" y="754"/>
                          </a:cubicBezTo>
                          <a:cubicBezTo>
                            <a:pt x="1091" y="613"/>
                            <a:pt x="937" y="347"/>
                            <a:pt x="678" y="165"/>
                          </a:cubicBezTo>
                          <a:cubicBezTo>
                            <a:pt x="526" y="58"/>
                            <a:pt x="368" y="1"/>
                            <a:pt x="254"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3517;p51">
                      <a:extLst>
                        <a:ext uri="{FF2B5EF4-FFF2-40B4-BE49-F238E27FC236}">
                          <a16:creationId xmlns:a16="http://schemas.microsoft.com/office/drawing/2014/main" id="{E36C5087-C32F-4C22-B0B0-A9AD1D947C5C}"/>
                        </a:ext>
                      </a:extLst>
                    </p:cNvPr>
                    <p:cNvSpPr/>
                    <p:nvPr/>
                  </p:nvSpPr>
                  <p:spPr>
                    <a:xfrm>
                      <a:off x="1286855" y="1423684"/>
                      <a:ext cx="1335164" cy="919182"/>
                    </a:xfrm>
                    <a:custGeom>
                      <a:avLst/>
                      <a:gdLst/>
                      <a:ahLst/>
                      <a:cxnLst/>
                      <a:rect l="l" t="t" r="r" b="b"/>
                      <a:pathLst>
                        <a:path w="16533" h="11382" extrusionOk="0">
                          <a:moveTo>
                            <a:pt x="16074" y="0"/>
                          </a:moveTo>
                          <a:cubicBezTo>
                            <a:pt x="15408" y="1148"/>
                            <a:pt x="14132" y="3461"/>
                            <a:pt x="13075" y="4925"/>
                          </a:cubicBezTo>
                          <a:cubicBezTo>
                            <a:pt x="9809" y="9685"/>
                            <a:pt x="5645" y="10611"/>
                            <a:pt x="2898" y="10611"/>
                          </a:cubicBezTo>
                          <a:cubicBezTo>
                            <a:pt x="1276" y="10611"/>
                            <a:pt x="151" y="10288"/>
                            <a:pt x="0" y="10241"/>
                          </a:cubicBezTo>
                          <a:lnTo>
                            <a:pt x="0" y="10241"/>
                          </a:lnTo>
                          <a:cubicBezTo>
                            <a:pt x="1572" y="11045"/>
                            <a:pt x="3057" y="11382"/>
                            <a:pt x="4437" y="11382"/>
                          </a:cubicBezTo>
                          <a:cubicBezTo>
                            <a:pt x="5033" y="11382"/>
                            <a:pt x="5611" y="11318"/>
                            <a:pt x="6174" y="11200"/>
                          </a:cubicBezTo>
                          <a:cubicBezTo>
                            <a:pt x="8201" y="10776"/>
                            <a:pt x="9968" y="9652"/>
                            <a:pt x="11425" y="8311"/>
                          </a:cubicBezTo>
                          <a:cubicBezTo>
                            <a:pt x="11405" y="7915"/>
                            <a:pt x="11395" y="7500"/>
                            <a:pt x="11392" y="7059"/>
                          </a:cubicBezTo>
                          <a:lnTo>
                            <a:pt x="11392" y="7059"/>
                          </a:lnTo>
                          <a:cubicBezTo>
                            <a:pt x="11560" y="7147"/>
                            <a:pt x="11725" y="7231"/>
                            <a:pt x="11890" y="7312"/>
                          </a:cubicBezTo>
                          <a:cubicBezTo>
                            <a:pt x="12014" y="7373"/>
                            <a:pt x="12135" y="7433"/>
                            <a:pt x="12253" y="7494"/>
                          </a:cubicBezTo>
                          <a:cubicBezTo>
                            <a:pt x="14725" y="4895"/>
                            <a:pt x="16119" y="1888"/>
                            <a:pt x="16162" y="1545"/>
                          </a:cubicBezTo>
                          <a:cubicBezTo>
                            <a:pt x="16246" y="1148"/>
                            <a:pt x="16377" y="832"/>
                            <a:pt x="16532" y="583"/>
                          </a:cubicBezTo>
                          <a:cubicBezTo>
                            <a:pt x="16384" y="414"/>
                            <a:pt x="16246" y="243"/>
                            <a:pt x="16125" y="67"/>
                          </a:cubicBezTo>
                          <a:cubicBezTo>
                            <a:pt x="16108" y="47"/>
                            <a:pt x="16091" y="24"/>
                            <a:pt x="16074"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3518;p51">
                      <a:extLst>
                        <a:ext uri="{FF2B5EF4-FFF2-40B4-BE49-F238E27FC236}">
                          <a16:creationId xmlns:a16="http://schemas.microsoft.com/office/drawing/2014/main" id="{E2B7F1BB-58CB-4867-92F9-CF10264A3A19}"/>
                        </a:ext>
                      </a:extLst>
                    </p:cNvPr>
                    <p:cNvSpPr/>
                    <p:nvPr/>
                  </p:nvSpPr>
                  <p:spPr>
                    <a:xfrm>
                      <a:off x="2031931" y="1126819"/>
                      <a:ext cx="217399" cy="123720"/>
                    </a:xfrm>
                    <a:custGeom>
                      <a:avLst/>
                      <a:gdLst/>
                      <a:ahLst/>
                      <a:cxnLst/>
                      <a:rect l="l" t="t" r="r" b="b"/>
                      <a:pathLst>
                        <a:path w="2692" h="1532" extrusionOk="0">
                          <a:moveTo>
                            <a:pt x="961" y="0"/>
                          </a:moveTo>
                          <a:cubicBezTo>
                            <a:pt x="465" y="0"/>
                            <a:pt x="92" y="185"/>
                            <a:pt x="52" y="488"/>
                          </a:cubicBezTo>
                          <a:cubicBezTo>
                            <a:pt x="1" y="882"/>
                            <a:pt x="540" y="1327"/>
                            <a:pt x="1253" y="1478"/>
                          </a:cubicBezTo>
                          <a:cubicBezTo>
                            <a:pt x="1419" y="1515"/>
                            <a:pt x="1580" y="1532"/>
                            <a:pt x="1728" y="1532"/>
                          </a:cubicBezTo>
                          <a:cubicBezTo>
                            <a:pt x="2223" y="1532"/>
                            <a:pt x="2600" y="1347"/>
                            <a:pt x="2637" y="1044"/>
                          </a:cubicBezTo>
                          <a:cubicBezTo>
                            <a:pt x="2691" y="650"/>
                            <a:pt x="2152" y="205"/>
                            <a:pt x="1439" y="54"/>
                          </a:cubicBezTo>
                          <a:cubicBezTo>
                            <a:pt x="1273" y="17"/>
                            <a:pt x="1112" y="0"/>
                            <a:pt x="961"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3519;p51">
                      <a:extLst>
                        <a:ext uri="{FF2B5EF4-FFF2-40B4-BE49-F238E27FC236}">
                          <a16:creationId xmlns:a16="http://schemas.microsoft.com/office/drawing/2014/main" id="{03E94410-51C6-486C-81E1-95A6BD7C174A}"/>
                        </a:ext>
                      </a:extLst>
                    </p:cNvPr>
                    <p:cNvSpPr/>
                    <p:nvPr/>
                  </p:nvSpPr>
                  <p:spPr>
                    <a:xfrm>
                      <a:off x="2205481" y="1330974"/>
                      <a:ext cx="99332" cy="56611"/>
                    </a:xfrm>
                    <a:custGeom>
                      <a:avLst/>
                      <a:gdLst/>
                      <a:ahLst/>
                      <a:cxnLst/>
                      <a:rect l="l" t="t" r="r" b="b"/>
                      <a:pathLst>
                        <a:path w="1230" h="701" extrusionOk="0">
                          <a:moveTo>
                            <a:pt x="437" y="0"/>
                          </a:moveTo>
                          <a:cubicBezTo>
                            <a:pt x="212" y="0"/>
                            <a:pt x="41" y="84"/>
                            <a:pt x="24" y="222"/>
                          </a:cubicBezTo>
                          <a:cubicBezTo>
                            <a:pt x="0" y="404"/>
                            <a:pt x="246" y="606"/>
                            <a:pt x="572" y="677"/>
                          </a:cubicBezTo>
                          <a:cubicBezTo>
                            <a:pt x="647" y="693"/>
                            <a:pt x="720" y="701"/>
                            <a:pt x="791" y="701"/>
                          </a:cubicBezTo>
                          <a:cubicBezTo>
                            <a:pt x="1017" y="701"/>
                            <a:pt x="1189" y="617"/>
                            <a:pt x="1205" y="478"/>
                          </a:cubicBezTo>
                          <a:cubicBezTo>
                            <a:pt x="1229" y="300"/>
                            <a:pt x="983" y="95"/>
                            <a:pt x="656" y="24"/>
                          </a:cubicBezTo>
                          <a:cubicBezTo>
                            <a:pt x="579" y="7"/>
                            <a:pt x="508" y="0"/>
                            <a:pt x="437"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3520;p51">
                      <a:extLst>
                        <a:ext uri="{FF2B5EF4-FFF2-40B4-BE49-F238E27FC236}">
                          <a16:creationId xmlns:a16="http://schemas.microsoft.com/office/drawing/2014/main" id="{49C48DBB-F747-4F99-8CB4-EC71711E8028}"/>
                        </a:ext>
                      </a:extLst>
                    </p:cNvPr>
                    <p:cNvSpPr/>
                    <p:nvPr/>
                  </p:nvSpPr>
                  <p:spPr>
                    <a:xfrm>
                      <a:off x="490497" y="1269518"/>
                      <a:ext cx="675375" cy="856999"/>
                    </a:xfrm>
                    <a:custGeom>
                      <a:avLst/>
                      <a:gdLst/>
                      <a:ahLst/>
                      <a:cxnLst/>
                      <a:rect l="l" t="t" r="r" b="b"/>
                      <a:pathLst>
                        <a:path w="8363" h="10612" extrusionOk="0">
                          <a:moveTo>
                            <a:pt x="8064" y="7296"/>
                          </a:moveTo>
                          <a:cubicBezTo>
                            <a:pt x="7256" y="7898"/>
                            <a:pt x="6323" y="8352"/>
                            <a:pt x="5903" y="8548"/>
                          </a:cubicBezTo>
                          <a:cubicBezTo>
                            <a:pt x="5364" y="8783"/>
                            <a:pt x="3838" y="9622"/>
                            <a:pt x="2051" y="10214"/>
                          </a:cubicBezTo>
                          <a:cubicBezTo>
                            <a:pt x="2654" y="10349"/>
                            <a:pt x="3257" y="10480"/>
                            <a:pt x="3849" y="10611"/>
                          </a:cubicBezTo>
                          <a:cubicBezTo>
                            <a:pt x="4522" y="10298"/>
                            <a:pt x="5037" y="10032"/>
                            <a:pt x="5303" y="9914"/>
                          </a:cubicBezTo>
                          <a:cubicBezTo>
                            <a:pt x="5785" y="9692"/>
                            <a:pt x="7215" y="9042"/>
                            <a:pt x="8363" y="8113"/>
                          </a:cubicBezTo>
                          <a:lnTo>
                            <a:pt x="8064" y="7296"/>
                          </a:lnTo>
                          <a:close/>
                          <a:moveTo>
                            <a:pt x="1" y="0"/>
                          </a:moveTo>
                          <a:cubicBezTo>
                            <a:pt x="1479" y="2936"/>
                            <a:pt x="4088" y="3525"/>
                            <a:pt x="6710" y="3616"/>
                          </a:cubicBezTo>
                          <a:lnTo>
                            <a:pt x="6572" y="3232"/>
                          </a:lnTo>
                          <a:cubicBezTo>
                            <a:pt x="5909" y="3188"/>
                            <a:pt x="5249" y="3165"/>
                            <a:pt x="4590" y="3040"/>
                          </a:cubicBezTo>
                          <a:cubicBezTo>
                            <a:pt x="2819" y="2707"/>
                            <a:pt x="1007" y="1835"/>
                            <a:pt x="1"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3521;p51">
                      <a:extLst>
                        <a:ext uri="{FF2B5EF4-FFF2-40B4-BE49-F238E27FC236}">
                          <a16:creationId xmlns:a16="http://schemas.microsoft.com/office/drawing/2014/main" id="{E6CA55A9-EF17-4ADA-AF10-56AA38FA6481}"/>
                        </a:ext>
                      </a:extLst>
                    </p:cNvPr>
                    <p:cNvSpPr/>
                    <p:nvPr/>
                  </p:nvSpPr>
                  <p:spPr>
                    <a:xfrm>
                      <a:off x="207520" y="2094294"/>
                      <a:ext cx="593810" cy="160788"/>
                    </a:xfrm>
                    <a:custGeom>
                      <a:avLst/>
                      <a:gdLst/>
                      <a:ahLst/>
                      <a:cxnLst/>
                      <a:rect l="l" t="t" r="r" b="b"/>
                      <a:pathLst>
                        <a:path w="7353" h="1991" extrusionOk="0">
                          <a:moveTo>
                            <a:pt x="5555" y="1"/>
                          </a:moveTo>
                          <a:cubicBezTo>
                            <a:pt x="4983" y="193"/>
                            <a:pt x="4387" y="358"/>
                            <a:pt x="3787" y="469"/>
                          </a:cubicBezTo>
                          <a:cubicBezTo>
                            <a:pt x="3781" y="472"/>
                            <a:pt x="3778" y="472"/>
                            <a:pt x="3771" y="476"/>
                          </a:cubicBezTo>
                          <a:cubicBezTo>
                            <a:pt x="3737" y="489"/>
                            <a:pt x="3703" y="492"/>
                            <a:pt x="3673" y="492"/>
                          </a:cubicBezTo>
                          <a:lnTo>
                            <a:pt x="3653" y="492"/>
                          </a:lnTo>
                          <a:cubicBezTo>
                            <a:pt x="3175" y="577"/>
                            <a:pt x="2697" y="624"/>
                            <a:pt x="2229" y="624"/>
                          </a:cubicBezTo>
                          <a:cubicBezTo>
                            <a:pt x="1828" y="624"/>
                            <a:pt x="1438" y="590"/>
                            <a:pt x="1061" y="509"/>
                          </a:cubicBezTo>
                          <a:cubicBezTo>
                            <a:pt x="798" y="967"/>
                            <a:pt x="459" y="1385"/>
                            <a:pt x="1" y="1752"/>
                          </a:cubicBezTo>
                          <a:cubicBezTo>
                            <a:pt x="512" y="1920"/>
                            <a:pt x="1061" y="1991"/>
                            <a:pt x="1630" y="1991"/>
                          </a:cubicBezTo>
                          <a:cubicBezTo>
                            <a:pt x="3646" y="1991"/>
                            <a:pt x="5878" y="1085"/>
                            <a:pt x="7353" y="398"/>
                          </a:cubicBezTo>
                          <a:cubicBezTo>
                            <a:pt x="6761" y="267"/>
                            <a:pt x="6158" y="136"/>
                            <a:pt x="5555"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3522;p51">
                      <a:extLst>
                        <a:ext uri="{FF2B5EF4-FFF2-40B4-BE49-F238E27FC236}">
                          <a16:creationId xmlns:a16="http://schemas.microsoft.com/office/drawing/2014/main" id="{B2360028-873E-4EAD-AC97-DC525EBF7003}"/>
                        </a:ext>
                      </a:extLst>
                    </p:cNvPr>
                    <p:cNvSpPr/>
                    <p:nvPr/>
                  </p:nvSpPr>
                  <p:spPr>
                    <a:xfrm>
                      <a:off x="23472" y="1269518"/>
                      <a:ext cx="1351800" cy="1157093"/>
                    </a:xfrm>
                    <a:custGeom>
                      <a:avLst/>
                      <a:gdLst/>
                      <a:ahLst/>
                      <a:cxnLst/>
                      <a:rect l="l" t="t" r="r" b="b"/>
                      <a:pathLst>
                        <a:path w="16739" h="14328" extrusionOk="0">
                          <a:moveTo>
                            <a:pt x="5784" y="0"/>
                          </a:moveTo>
                          <a:cubicBezTo>
                            <a:pt x="7359" y="3128"/>
                            <a:pt x="10218" y="3592"/>
                            <a:pt x="13008" y="3626"/>
                          </a:cubicBezTo>
                          <a:cubicBezTo>
                            <a:pt x="13587" y="3633"/>
                            <a:pt x="14200" y="3757"/>
                            <a:pt x="14664" y="4181"/>
                          </a:cubicBezTo>
                          <a:cubicBezTo>
                            <a:pt x="16738" y="6073"/>
                            <a:pt x="12702" y="8076"/>
                            <a:pt x="11686" y="8548"/>
                          </a:cubicBezTo>
                          <a:cubicBezTo>
                            <a:pt x="10214" y="9194"/>
                            <a:pt x="1367" y="14328"/>
                            <a:pt x="0" y="67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3523;p51">
                      <a:extLst>
                        <a:ext uri="{FF2B5EF4-FFF2-40B4-BE49-F238E27FC236}">
                          <a16:creationId xmlns:a16="http://schemas.microsoft.com/office/drawing/2014/main" id="{C2DC03F1-E948-491D-AC19-755BAA06F8D1}"/>
                        </a:ext>
                      </a:extLst>
                    </p:cNvPr>
                    <p:cNvSpPr/>
                    <p:nvPr/>
                  </p:nvSpPr>
                  <p:spPr>
                    <a:xfrm>
                      <a:off x="-233743" y="1753174"/>
                      <a:ext cx="111849" cy="86814"/>
                    </a:xfrm>
                    <a:custGeom>
                      <a:avLst/>
                      <a:gdLst/>
                      <a:ahLst/>
                      <a:cxnLst/>
                      <a:rect l="l" t="t" r="r" b="b"/>
                      <a:pathLst>
                        <a:path w="1385" h="1075" extrusionOk="0">
                          <a:moveTo>
                            <a:pt x="378" y="115"/>
                          </a:moveTo>
                          <a:cubicBezTo>
                            <a:pt x="617" y="219"/>
                            <a:pt x="856" y="320"/>
                            <a:pt x="1095" y="424"/>
                          </a:cubicBezTo>
                          <a:cubicBezTo>
                            <a:pt x="1385" y="549"/>
                            <a:pt x="1240" y="1074"/>
                            <a:pt x="964" y="933"/>
                          </a:cubicBezTo>
                          <a:cubicBezTo>
                            <a:pt x="725" y="818"/>
                            <a:pt x="489" y="701"/>
                            <a:pt x="254" y="583"/>
                          </a:cubicBezTo>
                          <a:cubicBezTo>
                            <a:pt x="1" y="454"/>
                            <a:pt x="112" y="0"/>
                            <a:pt x="378" y="115"/>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3524;p51">
                      <a:extLst>
                        <a:ext uri="{FF2B5EF4-FFF2-40B4-BE49-F238E27FC236}">
                          <a16:creationId xmlns:a16="http://schemas.microsoft.com/office/drawing/2014/main" id="{21D93BD0-863C-4581-8026-9C6134BC7F30}"/>
                        </a:ext>
                      </a:extLst>
                    </p:cNvPr>
                    <p:cNvSpPr/>
                    <p:nvPr/>
                  </p:nvSpPr>
                  <p:spPr>
                    <a:xfrm>
                      <a:off x="-351973" y="1685984"/>
                      <a:ext cx="94406" cy="64525"/>
                    </a:xfrm>
                    <a:custGeom>
                      <a:avLst/>
                      <a:gdLst/>
                      <a:ahLst/>
                      <a:cxnLst/>
                      <a:rect l="l" t="t" r="r" b="b"/>
                      <a:pathLst>
                        <a:path w="1169" h="799" extrusionOk="0">
                          <a:moveTo>
                            <a:pt x="237" y="1"/>
                          </a:moveTo>
                          <a:cubicBezTo>
                            <a:pt x="88" y="1"/>
                            <a:pt x="1" y="273"/>
                            <a:pt x="156" y="374"/>
                          </a:cubicBezTo>
                          <a:cubicBezTo>
                            <a:pt x="354" y="503"/>
                            <a:pt x="552" y="630"/>
                            <a:pt x="748" y="758"/>
                          </a:cubicBezTo>
                          <a:cubicBezTo>
                            <a:pt x="792" y="785"/>
                            <a:pt x="835" y="798"/>
                            <a:pt x="872" y="798"/>
                          </a:cubicBezTo>
                          <a:cubicBezTo>
                            <a:pt x="1074" y="798"/>
                            <a:pt x="1169" y="438"/>
                            <a:pt x="927" y="321"/>
                          </a:cubicBezTo>
                          <a:cubicBezTo>
                            <a:pt x="717" y="220"/>
                            <a:pt x="509" y="119"/>
                            <a:pt x="300" y="14"/>
                          </a:cubicBezTo>
                          <a:cubicBezTo>
                            <a:pt x="277" y="4"/>
                            <a:pt x="257" y="1"/>
                            <a:pt x="237"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3525;p51">
                      <a:extLst>
                        <a:ext uri="{FF2B5EF4-FFF2-40B4-BE49-F238E27FC236}">
                          <a16:creationId xmlns:a16="http://schemas.microsoft.com/office/drawing/2014/main" id="{9AA07D8A-EF81-4DE2-B0EA-96BEBC73C3CA}"/>
                        </a:ext>
                      </a:extLst>
                    </p:cNvPr>
                    <p:cNvSpPr/>
                    <p:nvPr/>
                  </p:nvSpPr>
                  <p:spPr>
                    <a:xfrm>
                      <a:off x="-521889" y="1581645"/>
                      <a:ext cx="89802" cy="74216"/>
                    </a:xfrm>
                    <a:custGeom>
                      <a:avLst/>
                      <a:gdLst/>
                      <a:ahLst/>
                      <a:cxnLst/>
                      <a:rect l="l" t="t" r="r" b="b"/>
                      <a:pathLst>
                        <a:path w="1112" h="919" extrusionOk="0">
                          <a:moveTo>
                            <a:pt x="240" y="0"/>
                          </a:moveTo>
                          <a:cubicBezTo>
                            <a:pt x="95" y="0"/>
                            <a:pt x="1" y="246"/>
                            <a:pt x="152" y="374"/>
                          </a:cubicBezTo>
                          <a:cubicBezTo>
                            <a:pt x="361" y="542"/>
                            <a:pt x="566" y="710"/>
                            <a:pt x="772" y="878"/>
                          </a:cubicBezTo>
                          <a:cubicBezTo>
                            <a:pt x="806" y="909"/>
                            <a:pt x="839" y="919"/>
                            <a:pt x="873" y="919"/>
                          </a:cubicBezTo>
                          <a:cubicBezTo>
                            <a:pt x="1014" y="919"/>
                            <a:pt x="1112" y="670"/>
                            <a:pt x="960" y="546"/>
                          </a:cubicBezTo>
                          <a:cubicBezTo>
                            <a:pt x="751" y="377"/>
                            <a:pt x="546" y="209"/>
                            <a:pt x="341" y="37"/>
                          </a:cubicBezTo>
                          <a:cubicBezTo>
                            <a:pt x="307" y="10"/>
                            <a:pt x="273" y="0"/>
                            <a:pt x="240"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3526;p51">
                      <a:extLst>
                        <a:ext uri="{FF2B5EF4-FFF2-40B4-BE49-F238E27FC236}">
                          <a16:creationId xmlns:a16="http://schemas.microsoft.com/office/drawing/2014/main" id="{38C5B44C-550C-4DB5-B952-1094A43B9B3D}"/>
                        </a:ext>
                      </a:extLst>
                    </p:cNvPr>
                    <p:cNvSpPr/>
                    <p:nvPr/>
                  </p:nvSpPr>
                  <p:spPr>
                    <a:xfrm>
                      <a:off x="-665154" y="1459056"/>
                      <a:ext cx="72116" cy="63072"/>
                    </a:xfrm>
                    <a:custGeom>
                      <a:avLst/>
                      <a:gdLst/>
                      <a:ahLst/>
                      <a:cxnLst/>
                      <a:rect l="l" t="t" r="r" b="b"/>
                      <a:pathLst>
                        <a:path w="893" h="781" extrusionOk="0">
                          <a:moveTo>
                            <a:pt x="330" y="0"/>
                          </a:moveTo>
                          <a:cubicBezTo>
                            <a:pt x="142" y="0"/>
                            <a:pt x="1" y="303"/>
                            <a:pt x="209" y="491"/>
                          </a:cubicBezTo>
                          <a:cubicBezTo>
                            <a:pt x="300" y="572"/>
                            <a:pt x="391" y="653"/>
                            <a:pt x="479" y="734"/>
                          </a:cubicBezTo>
                          <a:cubicBezTo>
                            <a:pt x="519" y="768"/>
                            <a:pt x="560" y="781"/>
                            <a:pt x="596" y="781"/>
                          </a:cubicBezTo>
                          <a:cubicBezTo>
                            <a:pt x="758" y="781"/>
                            <a:pt x="893" y="525"/>
                            <a:pt x="751" y="367"/>
                          </a:cubicBezTo>
                          <a:cubicBezTo>
                            <a:pt x="670" y="276"/>
                            <a:pt x="586" y="185"/>
                            <a:pt x="506" y="91"/>
                          </a:cubicBezTo>
                          <a:cubicBezTo>
                            <a:pt x="448" y="27"/>
                            <a:pt x="388" y="0"/>
                            <a:pt x="330"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3527;p51">
                      <a:extLst>
                        <a:ext uri="{FF2B5EF4-FFF2-40B4-BE49-F238E27FC236}">
                          <a16:creationId xmlns:a16="http://schemas.microsoft.com/office/drawing/2014/main" id="{B0FCC661-3ED8-4381-A56D-14CE3E48EFA2}"/>
                        </a:ext>
                      </a:extLst>
                    </p:cNvPr>
                    <p:cNvSpPr/>
                    <p:nvPr/>
                  </p:nvSpPr>
                  <p:spPr>
                    <a:xfrm>
                      <a:off x="1915074" y="2051654"/>
                      <a:ext cx="63475" cy="52815"/>
                    </a:xfrm>
                    <a:custGeom>
                      <a:avLst/>
                      <a:gdLst/>
                      <a:ahLst/>
                      <a:cxnLst/>
                      <a:rect l="l" t="t" r="r" b="b"/>
                      <a:pathLst>
                        <a:path w="786" h="654" extrusionOk="0">
                          <a:moveTo>
                            <a:pt x="600" y="1"/>
                          </a:moveTo>
                          <a:cubicBezTo>
                            <a:pt x="579" y="1"/>
                            <a:pt x="556" y="7"/>
                            <a:pt x="536" y="27"/>
                          </a:cubicBezTo>
                          <a:cubicBezTo>
                            <a:pt x="398" y="131"/>
                            <a:pt x="260" y="240"/>
                            <a:pt x="122" y="344"/>
                          </a:cubicBezTo>
                          <a:cubicBezTo>
                            <a:pt x="1" y="438"/>
                            <a:pt x="74" y="653"/>
                            <a:pt x="186" y="653"/>
                          </a:cubicBezTo>
                          <a:cubicBezTo>
                            <a:pt x="206" y="653"/>
                            <a:pt x="226" y="647"/>
                            <a:pt x="250" y="627"/>
                          </a:cubicBezTo>
                          <a:cubicBezTo>
                            <a:pt x="388" y="522"/>
                            <a:pt x="526" y="414"/>
                            <a:pt x="664" y="307"/>
                          </a:cubicBezTo>
                          <a:cubicBezTo>
                            <a:pt x="785" y="216"/>
                            <a:pt x="711" y="1"/>
                            <a:pt x="600"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3528;p51">
                      <a:extLst>
                        <a:ext uri="{FF2B5EF4-FFF2-40B4-BE49-F238E27FC236}">
                          <a16:creationId xmlns:a16="http://schemas.microsoft.com/office/drawing/2014/main" id="{49096645-B98F-4DC3-86BD-9AF4936F2857}"/>
                        </a:ext>
                      </a:extLst>
                    </p:cNvPr>
                    <p:cNvSpPr/>
                    <p:nvPr/>
                  </p:nvSpPr>
                  <p:spPr>
                    <a:xfrm>
                      <a:off x="2008834" y="1956199"/>
                      <a:ext cx="131473" cy="110234"/>
                    </a:xfrm>
                    <a:custGeom>
                      <a:avLst/>
                      <a:gdLst/>
                      <a:ahLst/>
                      <a:cxnLst/>
                      <a:rect l="l" t="t" r="r" b="b"/>
                      <a:pathLst>
                        <a:path w="1628" h="1365" extrusionOk="0">
                          <a:moveTo>
                            <a:pt x="1321" y="1"/>
                          </a:moveTo>
                          <a:cubicBezTo>
                            <a:pt x="1281" y="1"/>
                            <a:pt x="1240" y="18"/>
                            <a:pt x="1203" y="48"/>
                          </a:cubicBezTo>
                          <a:cubicBezTo>
                            <a:pt x="857" y="358"/>
                            <a:pt x="506" y="667"/>
                            <a:pt x="159" y="977"/>
                          </a:cubicBezTo>
                          <a:cubicBezTo>
                            <a:pt x="1" y="1119"/>
                            <a:pt x="146" y="1364"/>
                            <a:pt x="307" y="1364"/>
                          </a:cubicBezTo>
                          <a:cubicBezTo>
                            <a:pt x="348" y="1364"/>
                            <a:pt x="388" y="1351"/>
                            <a:pt x="425" y="1317"/>
                          </a:cubicBezTo>
                          <a:cubicBezTo>
                            <a:pt x="776" y="1007"/>
                            <a:pt x="1122" y="698"/>
                            <a:pt x="1469" y="388"/>
                          </a:cubicBezTo>
                          <a:cubicBezTo>
                            <a:pt x="1627" y="250"/>
                            <a:pt x="1486" y="1"/>
                            <a:pt x="1321"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3529;p51">
                      <a:extLst>
                        <a:ext uri="{FF2B5EF4-FFF2-40B4-BE49-F238E27FC236}">
                          <a16:creationId xmlns:a16="http://schemas.microsoft.com/office/drawing/2014/main" id="{F33763E5-65A2-47E0-BD0F-9A70E9E504D9}"/>
                        </a:ext>
                      </a:extLst>
                    </p:cNvPr>
                    <p:cNvSpPr/>
                    <p:nvPr/>
                  </p:nvSpPr>
                  <p:spPr>
                    <a:xfrm>
                      <a:off x="1766398" y="2138630"/>
                      <a:ext cx="88187" cy="61537"/>
                    </a:xfrm>
                    <a:custGeom>
                      <a:avLst/>
                      <a:gdLst/>
                      <a:ahLst/>
                      <a:cxnLst/>
                      <a:rect l="l" t="t" r="r" b="b"/>
                      <a:pathLst>
                        <a:path w="1092" h="762" extrusionOk="0">
                          <a:moveTo>
                            <a:pt x="775" y="1"/>
                          </a:moveTo>
                          <a:cubicBezTo>
                            <a:pt x="751" y="1"/>
                            <a:pt x="724" y="8"/>
                            <a:pt x="694" y="17"/>
                          </a:cubicBezTo>
                          <a:cubicBezTo>
                            <a:pt x="556" y="68"/>
                            <a:pt x="418" y="122"/>
                            <a:pt x="276" y="176"/>
                          </a:cubicBezTo>
                          <a:cubicBezTo>
                            <a:pt x="1" y="277"/>
                            <a:pt x="71" y="762"/>
                            <a:pt x="320" y="762"/>
                          </a:cubicBezTo>
                          <a:cubicBezTo>
                            <a:pt x="344" y="762"/>
                            <a:pt x="371" y="758"/>
                            <a:pt x="397" y="748"/>
                          </a:cubicBezTo>
                          <a:cubicBezTo>
                            <a:pt x="536" y="695"/>
                            <a:pt x="677" y="640"/>
                            <a:pt x="815" y="590"/>
                          </a:cubicBezTo>
                          <a:cubicBezTo>
                            <a:pt x="1091" y="485"/>
                            <a:pt x="1020" y="1"/>
                            <a:pt x="775"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3530;p51">
                      <a:extLst>
                        <a:ext uri="{FF2B5EF4-FFF2-40B4-BE49-F238E27FC236}">
                          <a16:creationId xmlns:a16="http://schemas.microsoft.com/office/drawing/2014/main" id="{E6CA7D94-36EA-44B6-B0C5-F200F337D01A}"/>
                        </a:ext>
                      </a:extLst>
                    </p:cNvPr>
                    <p:cNvSpPr/>
                    <p:nvPr/>
                  </p:nvSpPr>
                  <p:spPr>
                    <a:xfrm>
                      <a:off x="1772616" y="2018221"/>
                      <a:ext cx="52896" cy="43851"/>
                    </a:xfrm>
                    <a:custGeom>
                      <a:avLst/>
                      <a:gdLst/>
                      <a:ahLst/>
                      <a:cxnLst/>
                      <a:rect l="l" t="t" r="r" b="b"/>
                      <a:pathLst>
                        <a:path w="655" h="543" extrusionOk="0">
                          <a:moveTo>
                            <a:pt x="314" y="0"/>
                          </a:moveTo>
                          <a:cubicBezTo>
                            <a:pt x="81" y="0"/>
                            <a:pt x="0" y="424"/>
                            <a:pt x="260" y="525"/>
                          </a:cubicBezTo>
                          <a:cubicBezTo>
                            <a:pt x="290" y="536"/>
                            <a:pt x="317" y="542"/>
                            <a:pt x="341" y="542"/>
                          </a:cubicBezTo>
                          <a:cubicBezTo>
                            <a:pt x="573" y="542"/>
                            <a:pt x="654" y="118"/>
                            <a:pt x="395" y="14"/>
                          </a:cubicBezTo>
                          <a:cubicBezTo>
                            <a:pt x="368" y="4"/>
                            <a:pt x="337" y="0"/>
                            <a:pt x="314"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3531;p51">
                      <a:extLst>
                        <a:ext uri="{FF2B5EF4-FFF2-40B4-BE49-F238E27FC236}">
                          <a16:creationId xmlns:a16="http://schemas.microsoft.com/office/drawing/2014/main" id="{242F08EB-1D4C-4048-8899-D9E46CE6D13F}"/>
                        </a:ext>
                      </a:extLst>
                    </p:cNvPr>
                    <p:cNvSpPr/>
                    <p:nvPr/>
                  </p:nvSpPr>
                  <p:spPr>
                    <a:xfrm>
                      <a:off x="1534218" y="2151955"/>
                      <a:ext cx="61779" cy="51200"/>
                    </a:xfrm>
                    <a:custGeom>
                      <a:avLst/>
                      <a:gdLst/>
                      <a:ahLst/>
                      <a:cxnLst/>
                      <a:rect l="l" t="t" r="r" b="b"/>
                      <a:pathLst>
                        <a:path w="765" h="634" extrusionOk="0">
                          <a:moveTo>
                            <a:pt x="367" y="0"/>
                          </a:moveTo>
                          <a:cubicBezTo>
                            <a:pt x="98" y="0"/>
                            <a:pt x="0" y="496"/>
                            <a:pt x="303" y="614"/>
                          </a:cubicBezTo>
                          <a:cubicBezTo>
                            <a:pt x="337" y="626"/>
                            <a:pt x="367" y="634"/>
                            <a:pt x="398" y="634"/>
                          </a:cubicBezTo>
                          <a:cubicBezTo>
                            <a:pt x="667" y="634"/>
                            <a:pt x="765" y="138"/>
                            <a:pt x="462" y="17"/>
                          </a:cubicBezTo>
                          <a:cubicBezTo>
                            <a:pt x="428" y="8"/>
                            <a:pt x="398" y="0"/>
                            <a:pt x="367"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3532;p51">
                      <a:extLst>
                        <a:ext uri="{FF2B5EF4-FFF2-40B4-BE49-F238E27FC236}">
                          <a16:creationId xmlns:a16="http://schemas.microsoft.com/office/drawing/2014/main" id="{BEC1F0EF-3D40-4AD9-8807-0FC3B821FC2A}"/>
                        </a:ext>
                      </a:extLst>
                    </p:cNvPr>
                    <p:cNvSpPr/>
                    <p:nvPr/>
                  </p:nvSpPr>
                  <p:spPr>
                    <a:xfrm>
                      <a:off x="872565" y="1861632"/>
                      <a:ext cx="115887" cy="76477"/>
                    </a:xfrm>
                    <a:custGeom>
                      <a:avLst/>
                      <a:gdLst/>
                      <a:ahLst/>
                      <a:cxnLst/>
                      <a:rect l="l" t="t" r="r" b="b"/>
                      <a:pathLst>
                        <a:path w="1435" h="947" extrusionOk="0">
                          <a:moveTo>
                            <a:pt x="1172" y="0"/>
                          </a:moveTo>
                          <a:cubicBezTo>
                            <a:pt x="1141" y="0"/>
                            <a:pt x="1111" y="11"/>
                            <a:pt x="1077" y="34"/>
                          </a:cubicBezTo>
                          <a:cubicBezTo>
                            <a:pt x="814" y="213"/>
                            <a:pt x="538" y="354"/>
                            <a:pt x="242" y="448"/>
                          </a:cubicBezTo>
                          <a:cubicBezTo>
                            <a:pt x="0" y="525"/>
                            <a:pt x="70" y="946"/>
                            <a:pt x="279" y="946"/>
                          </a:cubicBezTo>
                          <a:cubicBezTo>
                            <a:pt x="299" y="946"/>
                            <a:pt x="319" y="940"/>
                            <a:pt x="343" y="933"/>
                          </a:cubicBezTo>
                          <a:cubicBezTo>
                            <a:pt x="670" y="812"/>
                            <a:pt x="976" y="654"/>
                            <a:pt x="1262" y="438"/>
                          </a:cubicBezTo>
                          <a:cubicBezTo>
                            <a:pt x="1434" y="307"/>
                            <a:pt x="1336" y="0"/>
                            <a:pt x="1172"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3533;p51">
                      <a:extLst>
                        <a:ext uri="{FF2B5EF4-FFF2-40B4-BE49-F238E27FC236}">
                          <a16:creationId xmlns:a16="http://schemas.microsoft.com/office/drawing/2014/main" id="{2C0746AD-2783-4074-94AB-F317B97994CC}"/>
                        </a:ext>
                      </a:extLst>
                    </p:cNvPr>
                    <p:cNvSpPr/>
                    <p:nvPr/>
                  </p:nvSpPr>
                  <p:spPr>
                    <a:xfrm>
                      <a:off x="693362" y="1928499"/>
                      <a:ext cx="88429" cy="57499"/>
                    </a:xfrm>
                    <a:custGeom>
                      <a:avLst/>
                      <a:gdLst/>
                      <a:ahLst/>
                      <a:cxnLst/>
                      <a:rect l="l" t="t" r="r" b="b"/>
                      <a:pathLst>
                        <a:path w="1095" h="712" extrusionOk="0">
                          <a:moveTo>
                            <a:pt x="684" y="0"/>
                          </a:moveTo>
                          <a:cubicBezTo>
                            <a:pt x="653" y="0"/>
                            <a:pt x="619" y="7"/>
                            <a:pt x="586" y="20"/>
                          </a:cubicBezTo>
                          <a:cubicBezTo>
                            <a:pt x="478" y="68"/>
                            <a:pt x="374" y="115"/>
                            <a:pt x="266" y="162"/>
                          </a:cubicBezTo>
                          <a:cubicBezTo>
                            <a:pt x="0" y="283"/>
                            <a:pt x="162" y="711"/>
                            <a:pt x="411" y="711"/>
                          </a:cubicBezTo>
                          <a:cubicBezTo>
                            <a:pt x="442" y="711"/>
                            <a:pt x="475" y="704"/>
                            <a:pt x="509" y="687"/>
                          </a:cubicBezTo>
                          <a:cubicBezTo>
                            <a:pt x="613" y="640"/>
                            <a:pt x="720" y="593"/>
                            <a:pt x="829" y="546"/>
                          </a:cubicBezTo>
                          <a:cubicBezTo>
                            <a:pt x="1094" y="424"/>
                            <a:pt x="933" y="0"/>
                            <a:pt x="684"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3534;p51">
                      <a:extLst>
                        <a:ext uri="{FF2B5EF4-FFF2-40B4-BE49-F238E27FC236}">
                          <a16:creationId xmlns:a16="http://schemas.microsoft.com/office/drawing/2014/main" id="{E4C9C003-D4DC-47AF-B9D1-615DC8E711C1}"/>
                        </a:ext>
                      </a:extLst>
                    </p:cNvPr>
                    <p:cNvSpPr/>
                    <p:nvPr/>
                  </p:nvSpPr>
                  <p:spPr>
                    <a:xfrm>
                      <a:off x="746905" y="1957572"/>
                      <a:ext cx="78416" cy="49585"/>
                    </a:xfrm>
                    <a:custGeom>
                      <a:avLst/>
                      <a:gdLst/>
                      <a:ahLst/>
                      <a:cxnLst/>
                      <a:rect l="l" t="t" r="r" b="b"/>
                      <a:pathLst>
                        <a:path w="971" h="614" extrusionOk="0">
                          <a:moveTo>
                            <a:pt x="657" y="1"/>
                          </a:moveTo>
                          <a:cubicBezTo>
                            <a:pt x="630" y="1"/>
                            <a:pt x="607" y="8"/>
                            <a:pt x="579" y="17"/>
                          </a:cubicBezTo>
                          <a:cubicBezTo>
                            <a:pt x="455" y="78"/>
                            <a:pt x="330" y="135"/>
                            <a:pt x="203" y="193"/>
                          </a:cubicBezTo>
                          <a:cubicBezTo>
                            <a:pt x="1" y="287"/>
                            <a:pt x="122" y="614"/>
                            <a:pt x="313" y="614"/>
                          </a:cubicBezTo>
                          <a:cubicBezTo>
                            <a:pt x="337" y="614"/>
                            <a:pt x="364" y="610"/>
                            <a:pt x="388" y="597"/>
                          </a:cubicBezTo>
                          <a:cubicBezTo>
                            <a:pt x="515" y="539"/>
                            <a:pt x="640" y="479"/>
                            <a:pt x="764" y="421"/>
                          </a:cubicBezTo>
                          <a:cubicBezTo>
                            <a:pt x="970" y="327"/>
                            <a:pt x="845" y="1"/>
                            <a:pt x="657"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3535;p51">
                      <a:extLst>
                        <a:ext uri="{FF2B5EF4-FFF2-40B4-BE49-F238E27FC236}">
                          <a16:creationId xmlns:a16="http://schemas.microsoft.com/office/drawing/2014/main" id="{BD15B17F-7A7B-48E2-80F2-BC6F08F111DA}"/>
                        </a:ext>
                      </a:extLst>
                    </p:cNvPr>
                    <p:cNvSpPr/>
                    <p:nvPr/>
                  </p:nvSpPr>
                  <p:spPr>
                    <a:xfrm>
                      <a:off x="1313505" y="2150017"/>
                      <a:ext cx="127032" cy="55077"/>
                    </a:xfrm>
                    <a:custGeom>
                      <a:avLst/>
                      <a:gdLst/>
                      <a:ahLst/>
                      <a:cxnLst/>
                      <a:rect l="l" t="t" r="r" b="b"/>
                      <a:pathLst>
                        <a:path w="1573" h="682" extrusionOk="0">
                          <a:moveTo>
                            <a:pt x="1195" y="1"/>
                          </a:moveTo>
                          <a:lnTo>
                            <a:pt x="1192" y="1"/>
                          </a:lnTo>
                          <a:cubicBezTo>
                            <a:pt x="926" y="4"/>
                            <a:pt x="656" y="8"/>
                            <a:pt x="390" y="8"/>
                          </a:cubicBezTo>
                          <a:cubicBezTo>
                            <a:pt x="17" y="15"/>
                            <a:pt x="0" y="681"/>
                            <a:pt x="373" y="681"/>
                          </a:cubicBezTo>
                          <a:lnTo>
                            <a:pt x="377" y="681"/>
                          </a:lnTo>
                          <a:cubicBezTo>
                            <a:pt x="646" y="678"/>
                            <a:pt x="912" y="678"/>
                            <a:pt x="1181" y="675"/>
                          </a:cubicBezTo>
                          <a:cubicBezTo>
                            <a:pt x="1555" y="671"/>
                            <a:pt x="1572" y="1"/>
                            <a:pt x="1195"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3536;p51">
                      <a:extLst>
                        <a:ext uri="{FF2B5EF4-FFF2-40B4-BE49-F238E27FC236}">
                          <a16:creationId xmlns:a16="http://schemas.microsoft.com/office/drawing/2014/main" id="{5370FA26-D665-44FA-8435-7CAC9C9BCCDE}"/>
                        </a:ext>
                      </a:extLst>
                    </p:cNvPr>
                    <p:cNvSpPr/>
                    <p:nvPr/>
                  </p:nvSpPr>
                  <p:spPr>
                    <a:xfrm>
                      <a:off x="1132122" y="2103016"/>
                      <a:ext cx="89237" cy="66706"/>
                    </a:xfrm>
                    <a:custGeom>
                      <a:avLst/>
                      <a:gdLst/>
                      <a:ahLst/>
                      <a:cxnLst/>
                      <a:rect l="l" t="t" r="r" b="b"/>
                      <a:pathLst>
                        <a:path w="1105" h="826" extrusionOk="0">
                          <a:moveTo>
                            <a:pt x="364" y="0"/>
                          </a:moveTo>
                          <a:cubicBezTo>
                            <a:pt x="1" y="0"/>
                            <a:pt x="10" y="694"/>
                            <a:pt x="411" y="768"/>
                          </a:cubicBezTo>
                          <a:cubicBezTo>
                            <a:pt x="503" y="785"/>
                            <a:pt x="590" y="802"/>
                            <a:pt x="680" y="822"/>
                          </a:cubicBezTo>
                          <a:cubicBezTo>
                            <a:pt x="700" y="825"/>
                            <a:pt x="721" y="825"/>
                            <a:pt x="741" y="825"/>
                          </a:cubicBezTo>
                          <a:cubicBezTo>
                            <a:pt x="1104" y="825"/>
                            <a:pt x="1095" y="135"/>
                            <a:pt x="694" y="58"/>
                          </a:cubicBezTo>
                          <a:cubicBezTo>
                            <a:pt x="607" y="41"/>
                            <a:pt x="515" y="25"/>
                            <a:pt x="425" y="8"/>
                          </a:cubicBezTo>
                          <a:cubicBezTo>
                            <a:pt x="405" y="4"/>
                            <a:pt x="385" y="0"/>
                            <a:pt x="364"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3537;p51">
                      <a:extLst>
                        <a:ext uri="{FF2B5EF4-FFF2-40B4-BE49-F238E27FC236}">
                          <a16:creationId xmlns:a16="http://schemas.microsoft.com/office/drawing/2014/main" id="{0B756FD8-C86D-4BFE-AA96-3D2A8CE22719}"/>
                        </a:ext>
                      </a:extLst>
                    </p:cNvPr>
                    <p:cNvSpPr/>
                    <p:nvPr/>
                  </p:nvSpPr>
                  <p:spPr>
                    <a:xfrm>
                      <a:off x="1675303" y="2160435"/>
                      <a:ext cx="57419" cy="47405"/>
                    </a:xfrm>
                    <a:custGeom>
                      <a:avLst/>
                      <a:gdLst/>
                      <a:ahLst/>
                      <a:cxnLst/>
                      <a:rect l="l" t="t" r="r" b="b"/>
                      <a:pathLst>
                        <a:path w="711" h="587" extrusionOk="0">
                          <a:moveTo>
                            <a:pt x="341" y="0"/>
                          </a:moveTo>
                          <a:cubicBezTo>
                            <a:pt x="91" y="0"/>
                            <a:pt x="1" y="458"/>
                            <a:pt x="284" y="569"/>
                          </a:cubicBezTo>
                          <a:cubicBezTo>
                            <a:pt x="313" y="582"/>
                            <a:pt x="344" y="586"/>
                            <a:pt x="371" y="586"/>
                          </a:cubicBezTo>
                          <a:cubicBezTo>
                            <a:pt x="620" y="586"/>
                            <a:pt x="711" y="128"/>
                            <a:pt x="428" y="17"/>
                          </a:cubicBezTo>
                          <a:cubicBezTo>
                            <a:pt x="397" y="4"/>
                            <a:pt x="368" y="0"/>
                            <a:pt x="341"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3538;p51">
                      <a:extLst>
                        <a:ext uri="{FF2B5EF4-FFF2-40B4-BE49-F238E27FC236}">
                          <a16:creationId xmlns:a16="http://schemas.microsoft.com/office/drawing/2014/main" id="{59A8E15C-7BBC-4C42-88AD-C8DD338FA552}"/>
                        </a:ext>
                      </a:extLst>
                    </p:cNvPr>
                    <p:cNvSpPr/>
                    <p:nvPr/>
                  </p:nvSpPr>
                  <p:spPr>
                    <a:xfrm>
                      <a:off x="2324761" y="1701732"/>
                      <a:ext cx="57499" cy="47405"/>
                    </a:xfrm>
                    <a:custGeom>
                      <a:avLst/>
                      <a:gdLst/>
                      <a:ahLst/>
                      <a:cxnLst/>
                      <a:rect l="l" t="t" r="r" b="b"/>
                      <a:pathLst>
                        <a:path w="712" h="587" extrusionOk="0">
                          <a:moveTo>
                            <a:pt x="341" y="1"/>
                          </a:moveTo>
                          <a:cubicBezTo>
                            <a:pt x="88" y="1"/>
                            <a:pt x="1" y="459"/>
                            <a:pt x="280" y="570"/>
                          </a:cubicBezTo>
                          <a:cubicBezTo>
                            <a:pt x="314" y="583"/>
                            <a:pt x="341" y="586"/>
                            <a:pt x="368" y="586"/>
                          </a:cubicBezTo>
                          <a:cubicBezTo>
                            <a:pt x="621" y="586"/>
                            <a:pt x="711" y="129"/>
                            <a:pt x="428" y="18"/>
                          </a:cubicBezTo>
                          <a:cubicBezTo>
                            <a:pt x="398" y="8"/>
                            <a:pt x="368" y="1"/>
                            <a:pt x="341"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3539;p51">
                      <a:extLst>
                        <a:ext uri="{FF2B5EF4-FFF2-40B4-BE49-F238E27FC236}">
                          <a16:creationId xmlns:a16="http://schemas.microsoft.com/office/drawing/2014/main" id="{AC1F0C99-625E-4A6A-8B3F-83450B76C5CE}"/>
                        </a:ext>
                      </a:extLst>
                    </p:cNvPr>
                    <p:cNvSpPr/>
                    <p:nvPr/>
                  </p:nvSpPr>
                  <p:spPr>
                    <a:xfrm>
                      <a:off x="2426193" y="1563071"/>
                      <a:ext cx="44417" cy="36583"/>
                    </a:xfrm>
                    <a:custGeom>
                      <a:avLst/>
                      <a:gdLst/>
                      <a:ahLst/>
                      <a:cxnLst/>
                      <a:rect l="l" t="t" r="r" b="b"/>
                      <a:pathLst>
                        <a:path w="550" h="453" extrusionOk="0">
                          <a:moveTo>
                            <a:pt x="263" y="1"/>
                          </a:moveTo>
                          <a:cubicBezTo>
                            <a:pt x="72" y="1"/>
                            <a:pt x="0" y="355"/>
                            <a:pt x="219" y="439"/>
                          </a:cubicBezTo>
                          <a:cubicBezTo>
                            <a:pt x="243" y="449"/>
                            <a:pt x="266" y="452"/>
                            <a:pt x="286" y="452"/>
                          </a:cubicBezTo>
                          <a:cubicBezTo>
                            <a:pt x="479" y="452"/>
                            <a:pt x="549" y="99"/>
                            <a:pt x="330" y="15"/>
                          </a:cubicBezTo>
                          <a:cubicBezTo>
                            <a:pt x="307" y="5"/>
                            <a:pt x="286" y="1"/>
                            <a:pt x="263"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3540;p51">
                      <a:extLst>
                        <a:ext uri="{FF2B5EF4-FFF2-40B4-BE49-F238E27FC236}">
                          <a16:creationId xmlns:a16="http://schemas.microsoft.com/office/drawing/2014/main" id="{E89A78AF-2F06-4BDD-A3F6-A9ABCC3D79C7}"/>
                        </a:ext>
                      </a:extLst>
                    </p:cNvPr>
                    <p:cNvSpPr/>
                    <p:nvPr/>
                  </p:nvSpPr>
                  <p:spPr>
                    <a:xfrm>
                      <a:off x="2179880" y="1772233"/>
                      <a:ext cx="135753" cy="131877"/>
                    </a:xfrm>
                    <a:custGeom>
                      <a:avLst/>
                      <a:gdLst/>
                      <a:ahLst/>
                      <a:cxnLst/>
                      <a:rect l="l" t="t" r="r" b="b"/>
                      <a:pathLst>
                        <a:path w="1681" h="1633" extrusionOk="0">
                          <a:moveTo>
                            <a:pt x="1293" y="0"/>
                          </a:moveTo>
                          <a:cubicBezTo>
                            <a:pt x="1223" y="0"/>
                            <a:pt x="1152" y="30"/>
                            <a:pt x="1098" y="104"/>
                          </a:cubicBezTo>
                          <a:cubicBezTo>
                            <a:pt x="822" y="474"/>
                            <a:pt x="519" y="811"/>
                            <a:pt x="196" y="1124"/>
                          </a:cubicBezTo>
                          <a:cubicBezTo>
                            <a:pt x="1" y="1313"/>
                            <a:pt x="182" y="1632"/>
                            <a:pt x="391" y="1632"/>
                          </a:cubicBezTo>
                          <a:cubicBezTo>
                            <a:pt x="442" y="1632"/>
                            <a:pt x="496" y="1612"/>
                            <a:pt x="543" y="1565"/>
                          </a:cubicBezTo>
                          <a:cubicBezTo>
                            <a:pt x="903" y="1222"/>
                            <a:pt x="1226" y="841"/>
                            <a:pt x="1529" y="434"/>
                          </a:cubicBezTo>
                          <a:cubicBezTo>
                            <a:pt x="1680" y="229"/>
                            <a:pt x="1489" y="0"/>
                            <a:pt x="1293"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3541;p51">
                      <a:extLst>
                        <a:ext uri="{FF2B5EF4-FFF2-40B4-BE49-F238E27FC236}">
                          <a16:creationId xmlns:a16="http://schemas.microsoft.com/office/drawing/2014/main" id="{60D21828-66D1-4588-86F7-1C46ABFAEA70}"/>
                        </a:ext>
                      </a:extLst>
                    </p:cNvPr>
                    <p:cNvSpPr/>
                    <p:nvPr/>
                  </p:nvSpPr>
                  <p:spPr>
                    <a:xfrm>
                      <a:off x="2593928" y="1847499"/>
                      <a:ext cx="26488" cy="22047"/>
                    </a:xfrm>
                    <a:custGeom>
                      <a:avLst/>
                      <a:gdLst/>
                      <a:ahLst/>
                      <a:cxnLst/>
                      <a:rect l="l" t="t" r="r" b="b"/>
                      <a:pathLst>
                        <a:path w="328" h="273" extrusionOk="0">
                          <a:moveTo>
                            <a:pt x="159" y="1"/>
                          </a:moveTo>
                          <a:cubicBezTo>
                            <a:pt x="41" y="1"/>
                            <a:pt x="1" y="212"/>
                            <a:pt x="132" y="266"/>
                          </a:cubicBezTo>
                          <a:cubicBezTo>
                            <a:pt x="145" y="270"/>
                            <a:pt x="159" y="273"/>
                            <a:pt x="172" y="273"/>
                          </a:cubicBezTo>
                          <a:cubicBezTo>
                            <a:pt x="287" y="273"/>
                            <a:pt x="327" y="61"/>
                            <a:pt x="199" y="10"/>
                          </a:cubicBezTo>
                          <a:cubicBezTo>
                            <a:pt x="182" y="4"/>
                            <a:pt x="169" y="1"/>
                            <a:pt x="159"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3542;p51">
                      <a:extLst>
                        <a:ext uri="{FF2B5EF4-FFF2-40B4-BE49-F238E27FC236}">
                          <a16:creationId xmlns:a16="http://schemas.microsoft.com/office/drawing/2014/main" id="{00024F92-D8B2-469A-97E0-BF36D80B132D}"/>
                        </a:ext>
                      </a:extLst>
                    </p:cNvPr>
                    <p:cNvSpPr/>
                    <p:nvPr/>
                  </p:nvSpPr>
                  <p:spPr>
                    <a:xfrm>
                      <a:off x="2450421" y="1965244"/>
                      <a:ext cx="75589" cy="69048"/>
                    </a:xfrm>
                    <a:custGeom>
                      <a:avLst/>
                      <a:gdLst/>
                      <a:ahLst/>
                      <a:cxnLst/>
                      <a:rect l="l" t="t" r="r" b="b"/>
                      <a:pathLst>
                        <a:path w="936" h="855" extrusionOk="0">
                          <a:moveTo>
                            <a:pt x="616" y="0"/>
                          </a:moveTo>
                          <a:cubicBezTo>
                            <a:pt x="572" y="0"/>
                            <a:pt x="525" y="20"/>
                            <a:pt x="485" y="64"/>
                          </a:cubicBezTo>
                          <a:cubicBezTo>
                            <a:pt x="377" y="182"/>
                            <a:pt x="266" y="300"/>
                            <a:pt x="159" y="418"/>
                          </a:cubicBezTo>
                          <a:cubicBezTo>
                            <a:pt x="0" y="586"/>
                            <a:pt x="151" y="855"/>
                            <a:pt x="320" y="855"/>
                          </a:cubicBezTo>
                          <a:cubicBezTo>
                            <a:pt x="364" y="855"/>
                            <a:pt x="407" y="835"/>
                            <a:pt x="451" y="791"/>
                          </a:cubicBezTo>
                          <a:cubicBezTo>
                            <a:pt x="559" y="673"/>
                            <a:pt x="670" y="555"/>
                            <a:pt x="777" y="438"/>
                          </a:cubicBezTo>
                          <a:cubicBezTo>
                            <a:pt x="936" y="269"/>
                            <a:pt x="785" y="0"/>
                            <a:pt x="616"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3543;p51">
                      <a:extLst>
                        <a:ext uri="{FF2B5EF4-FFF2-40B4-BE49-F238E27FC236}">
                          <a16:creationId xmlns:a16="http://schemas.microsoft.com/office/drawing/2014/main" id="{E3E5FC7E-475B-4394-88C1-03988AD6313C}"/>
                        </a:ext>
                      </a:extLst>
                    </p:cNvPr>
                    <p:cNvSpPr/>
                    <p:nvPr/>
                  </p:nvSpPr>
                  <p:spPr>
                    <a:xfrm>
                      <a:off x="2671375" y="1763754"/>
                      <a:ext cx="35453" cy="29153"/>
                    </a:xfrm>
                    <a:custGeom>
                      <a:avLst/>
                      <a:gdLst/>
                      <a:ahLst/>
                      <a:cxnLst/>
                      <a:rect l="l" t="t" r="r" b="b"/>
                      <a:pathLst>
                        <a:path w="439" h="361" extrusionOk="0">
                          <a:moveTo>
                            <a:pt x="210" y="0"/>
                          </a:moveTo>
                          <a:cubicBezTo>
                            <a:pt x="58" y="0"/>
                            <a:pt x="1" y="283"/>
                            <a:pt x="176" y="351"/>
                          </a:cubicBezTo>
                          <a:cubicBezTo>
                            <a:pt x="193" y="357"/>
                            <a:pt x="213" y="361"/>
                            <a:pt x="230" y="361"/>
                          </a:cubicBezTo>
                          <a:cubicBezTo>
                            <a:pt x="384" y="361"/>
                            <a:pt x="439" y="78"/>
                            <a:pt x="263" y="11"/>
                          </a:cubicBezTo>
                          <a:cubicBezTo>
                            <a:pt x="247" y="4"/>
                            <a:pt x="227" y="0"/>
                            <a:pt x="210"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3544;p51">
                      <a:extLst>
                        <a:ext uri="{FF2B5EF4-FFF2-40B4-BE49-F238E27FC236}">
                          <a16:creationId xmlns:a16="http://schemas.microsoft.com/office/drawing/2014/main" id="{E9A2353E-2218-46A5-8797-024CD16EDD7B}"/>
                        </a:ext>
                      </a:extLst>
                    </p:cNvPr>
                    <p:cNvSpPr/>
                    <p:nvPr/>
                  </p:nvSpPr>
                  <p:spPr>
                    <a:xfrm>
                      <a:off x="2725241" y="1632442"/>
                      <a:ext cx="74297" cy="85199"/>
                    </a:xfrm>
                    <a:custGeom>
                      <a:avLst/>
                      <a:gdLst/>
                      <a:ahLst/>
                      <a:cxnLst/>
                      <a:rect l="l" t="t" r="r" b="b"/>
                      <a:pathLst>
                        <a:path w="920" h="1055" extrusionOk="0">
                          <a:moveTo>
                            <a:pt x="603" y="1"/>
                          </a:moveTo>
                          <a:cubicBezTo>
                            <a:pt x="542" y="1"/>
                            <a:pt x="485" y="35"/>
                            <a:pt x="441" y="108"/>
                          </a:cubicBezTo>
                          <a:cubicBezTo>
                            <a:pt x="320" y="317"/>
                            <a:pt x="202" y="523"/>
                            <a:pt x="81" y="731"/>
                          </a:cubicBezTo>
                          <a:cubicBezTo>
                            <a:pt x="0" y="872"/>
                            <a:pt x="129" y="1054"/>
                            <a:pt x="250" y="1054"/>
                          </a:cubicBezTo>
                          <a:cubicBezTo>
                            <a:pt x="287" y="1054"/>
                            <a:pt x="320" y="1037"/>
                            <a:pt x="351" y="997"/>
                          </a:cubicBezTo>
                          <a:cubicBezTo>
                            <a:pt x="492" y="809"/>
                            <a:pt x="630" y="624"/>
                            <a:pt x="772" y="434"/>
                          </a:cubicBezTo>
                          <a:cubicBezTo>
                            <a:pt x="920" y="237"/>
                            <a:pt x="761" y="1"/>
                            <a:pt x="603"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3545;p51">
                      <a:extLst>
                        <a:ext uri="{FF2B5EF4-FFF2-40B4-BE49-F238E27FC236}">
                          <a16:creationId xmlns:a16="http://schemas.microsoft.com/office/drawing/2014/main" id="{C22DD4A0-EE5A-410E-877E-4D08EB3AEEBE}"/>
                        </a:ext>
                      </a:extLst>
                    </p:cNvPr>
                    <p:cNvSpPr/>
                    <p:nvPr/>
                  </p:nvSpPr>
                  <p:spPr>
                    <a:xfrm>
                      <a:off x="166737" y="492307"/>
                      <a:ext cx="416547" cy="93275"/>
                    </a:xfrm>
                    <a:custGeom>
                      <a:avLst/>
                      <a:gdLst/>
                      <a:ahLst/>
                      <a:cxnLst/>
                      <a:rect l="l" t="t" r="r" b="b"/>
                      <a:pathLst>
                        <a:path w="5158" h="1155" extrusionOk="0">
                          <a:moveTo>
                            <a:pt x="4239" y="0"/>
                          </a:moveTo>
                          <a:cubicBezTo>
                            <a:pt x="2838" y="0"/>
                            <a:pt x="1166" y="333"/>
                            <a:pt x="55" y="987"/>
                          </a:cubicBezTo>
                          <a:cubicBezTo>
                            <a:pt x="1" y="1020"/>
                            <a:pt x="229" y="1155"/>
                            <a:pt x="283" y="1155"/>
                          </a:cubicBezTo>
                          <a:lnTo>
                            <a:pt x="283" y="1155"/>
                          </a:lnTo>
                          <a:cubicBezTo>
                            <a:pt x="1236" y="1088"/>
                            <a:pt x="2145" y="889"/>
                            <a:pt x="3077" y="693"/>
                          </a:cubicBezTo>
                          <a:cubicBezTo>
                            <a:pt x="3741" y="552"/>
                            <a:pt x="4552" y="519"/>
                            <a:pt x="5131" y="148"/>
                          </a:cubicBezTo>
                          <a:cubicBezTo>
                            <a:pt x="5158" y="131"/>
                            <a:pt x="4996" y="34"/>
                            <a:pt x="4973" y="34"/>
                          </a:cubicBezTo>
                          <a:cubicBezTo>
                            <a:pt x="4741" y="10"/>
                            <a:pt x="4494" y="0"/>
                            <a:pt x="4239"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3546;p51">
                      <a:extLst>
                        <a:ext uri="{FF2B5EF4-FFF2-40B4-BE49-F238E27FC236}">
                          <a16:creationId xmlns:a16="http://schemas.microsoft.com/office/drawing/2014/main" id="{BB2AF859-2E13-4289-BD7E-E481EC073B23}"/>
                        </a:ext>
                      </a:extLst>
                    </p:cNvPr>
                    <p:cNvSpPr/>
                    <p:nvPr/>
                  </p:nvSpPr>
                  <p:spPr>
                    <a:xfrm>
                      <a:off x="491063" y="569431"/>
                      <a:ext cx="251802" cy="47405"/>
                    </a:xfrm>
                    <a:custGeom>
                      <a:avLst/>
                      <a:gdLst/>
                      <a:ahLst/>
                      <a:cxnLst/>
                      <a:rect l="l" t="t" r="r" b="b"/>
                      <a:pathLst>
                        <a:path w="3118" h="587" extrusionOk="0">
                          <a:moveTo>
                            <a:pt x="2781" y="1"/>
                          </a:moveTo>
                          <a:cubicBezTo>
                            <a:pt x="1920" y="1"/>
                            <a:pt x="980" y="263"/>
                            <a:pt x="169" y="445"/>
                          </a:cubicBezTo>
                          <a:cubicBezTo>
                            <a:pt x="149" y="452"/>
                            <a:pt x="1" y="489"/>
                            <a:pt x="7" y="523"/>
                          </a:cubicBezTo>
                          <a:cubicBezTo>
                            <a:pt x="7" y="546"/>
                            <a:pt x="18" y="566"/>
                            <a:pt x="34" y="587"/>
                          </a:cubicBezTo>
                          <a:lnTo>
                            <a:pt x="38" y="587"/>
                          </a:lnTo>
                          <a:cubicBezTo>
                            <a:pt x="45" y="587"/>
                            <a:pt x="51" y="587"/>
                            <a:pt x="54" y="583"/>
                          </a:cubicBezTo>
                          <a:cubicBezTo>
                            <a:pt x="65" y="580"/>
                            <a:pt x="74" y="577"/>
                            <a:pt x="88" y="574"/>
                          </a:cubicBezTo>
                          <a:cubicBezTo>
                            <a:pt x="95" y="574"/>
                            <a:pt x="115" y="560"/>
                            <a:pt x="108" y="560"/>
                          </a:cubicBezTo>
                          <a:cubicBezTo>
                            <a:pt x="105" y="560"/>
                            <a:pt x="105" y="563"/>
                            <a:pt x="102" y="563"/>
                          </a:cubicBezTo>
                          <a:cubicBezTo>
                            <a:pt x="991" y="331"/>
                            <a:pt x="1963" y="364"/>
                            <a:pt x="2872" y="133"/>
                          </a:cubicBezTo>
                          <a:cubicBezTo>
                            <a:pt x="2916" y="122"/>
                            <a:pt x="3118" y="15"/>
                            <a:pt x="3108" y="15"/>
                          </a:cubicBezTo>
                          <a:cubicBezTo>
                            <a:pt x="3000" y="4"/>
                            <a:pt x="2889" y="1"/>
                            <a:pt x="2781"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3547;p51">
                      <a:extLst>
                        <a:ext uri="{FF2B5EF4-FFF2-40B4-BE49-F238E27FC236}">
                          <a16:creationId xmlns:a16="http://schemas.microsoft.com/office/drawing/2014/main" id="{5478A532-F4B7-482A-9D64-DACEC1DE9392}"/>
                        </a:ext>
                      </a:extLst>
                    </p:cNvPr>
                    <p:cNvSpPr/>
                    <p:nvPr/>
                  </p:nvSpPr>
                  <p:spPr>
                    <a:xfrm>
                      <a:off x="652822" y="455240"/>
                      <a:ext cx="200440" cy="23581"/>
                    </a:xfrm>
                    <a:custGeom>
                      <a:avLst/>
                      <a:gdLst/>
                      <a:ahLst/>
                      <a:cxnLst/>
                      <a:rect l="l" t="t" r="r" b="b"/>
                      <a:pathLst>
                        <a:path w="2482" h="292" extrusionOk="0">
                          <a:moveTo>
                            <a:pt x="1017" y="1"/>
                          </a:moveTo>
                          <a:cubicBezTo>
                            <a:pt x="674" y="1"/>
                            <a:pt x="330" y="35"/>
                            <a:pt x="7" y="122"/>
                          </a:cubicBezTo>
                          <a:cubicBezTo>
                            <a:pt x="4" y="122"/>
                            <a:pt x="1" y="125"/>
                            <a:pt x="1" y="125"/>
                          </a:cubicBezTo>
                          <a:cubicBezTo>
                            <a:pt x="27" y="217"/>
                            <a:pt x="4" y="251"/>
                            <a:pt x="82" y="284"/>
                          </a:cubicBezTo>
                          <a:cubicBezTo>
                            <a:pt x="85" y="284"/>
                            <a:pt x="105" y="291"/>
                            <a:pt x="111" y="291"/>
                          </a:cubicBezTo>
                          <a:cubicBezTo>
                            <a:pt x="115" y="291"/>
                            <a:pt x="115" y="291"/>
                            <a:pt x="111" y="287"/>
                          </a:cubicBezTo>
                          <a:cubicBezTo>
                            <a:pt x="115" y="291"/>
                            <a:pt x="125" y="291"/>
                            <a:pt x="142" y="291"/>
                          </a:cubicBezTo>
                          <a:cubicBezTo>
                            <a:pt x="290" y="291"/>
                            <a:pt x="913" y="213"/>
                            <a:pt x="1017" y="213"/>
                          </a:cubicBezTo>
                          <a:cubicBezTo>
                            <a:pt x="1081" y="210"/>
                            <a:pt x="1142" y="210"/>
                            <a:pt x="1202" y="210"/>
                          </a:cubicBezTo>
                          <a:cubicBezTo>
                            <a:pt x="1320" y="210"/>
                            <a:pt x="1438" y="213"/>
                            <a:pt x="1556" y="217"/>
                          </a:cubicBezTo>
                          <a:cubicBezTo>
                            <a:pt x="1761" y="220"/>
                            <a:pt x="1966" y="230"/>
                            <a:pt x="2176" y="230"/>
                          </a:cubicBezTo>
                          <a:cubicBezTo>
                            <a:pt x="2277" y="230"/>
                            <a:pt x="2374" y="230"/>
                            <a:pt x="2475" y="220"/>
                          </a:cubicBezTo>
                          <a:cubicBezTo>
                            <a:pt x="2482" y="220"/>
                            <a:pt x="2333" y="142"/>
                            <a:pt x="2300" y="136"/>
                          </a:cubicBezTo>
                          <a:cubicBezTo>
                            <a:pt x="1893" y="55"/>
                            <a:pt x="1455" y="1"/>
                            <a:pt x="1017"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3548;p51">
                      <a:extLst>
                        <a:ext uri="{FF2B5EF4-FFF2-40B4-BE49-F238E27FC236}">
                          <a16:creationId xmlns:a16="http://schemas.microsoft.com/office/drawing/2014/main" id="{BC102F22-AF76-4D30-B3D3-80A49060FDA7}"/>
                        </a:ext>
                      </a:extLst>
                    </p:cNvPr>
                    <p:cNvSpPr/>
                    <p:nvPr/>
                  </p:nvSpPr>
                  <p:spPr>
                    <a:xfrm>
                      <a:off x="836062" y="540116"/>
                      <a:ext cx="254305" cy="57984"/>
                    </a:xfrm>
                    <a:custGeom>
                      <a:avLst/>
                      <a:gdLst/>
                      <a:ahLst/>
                      <a:cxnLst/>
                      <a:rect l="l" t="t" r="r" b="b"/>
                      <a:pathLst>
                        <a:path w="3149" h="718" extrusionOk="0">
                          <a:moveTo>
                            <a:pt x="1586" y="0"/>
                          </a:moveTo>
                          <a:cubicBezTo>
                            <a:pt x="1091" y="0"/>
                            <a:pt x="610" y="64"/>
                            <a:pt x="129" y="193"/>
                          </a:cubicBezTo>
                          <a:cubicBezTo>
                            <a:pt x="95" y="202"/>
                            <a:pt x="41" y="270"/>
                            <a:pt x="17" y="303"/>
                          </a:cubicBezTo>
                          <a:cubicBezTo>
                            <a:pt x="11" y="311"/>
                            <a:pt x="8" y="314"/>
                            <a:pt x="0" y="320"/>
                          </a:cubicBezTo>
                          <a:cubicBezTo>
                            <a:pt x="351" y="472"/>
                            <a:pt x="724" y="516"/>
                            <a:pt x="1102" y="573"/>
                          </a:cubicBezTo>
                          <a:cubicBezTo>
                            <a:pt x="1512" y="640"/>
                            <a:pt x="1906" y="718"/>
                            <a:pt x="2314" y="718"/>
                          </a:cubicBezTo>
                          <a:cubicBezTo>
                            <a:pt x="2452" y="718"/>
                            <a:pt x="2589" y="707"/>
                            <a:pt x="2730" y="687"/>
                          </a:cubicBezTo>
                          <a:cubicBezTo>
                            <a:pt x="2791" y="677"/>
                            <a:pt x="3148" y="407"/>
                            <a:pt x="3084" y="337"/>
                          </a:cubicBezTo>
                          <a:cubicBezTo>
                            <a:pt x="2785" y="17"/>
                            <a:pt x="2293" y="31"/>
                            <a:pt x="1882" y="8"/>
                          </a:cubicBezTo>
                          <a:cubicBezTo>
                            <a:pt x="1781" y="4"/>
                            <a:pt x="1684" y="0"/>
                            <a:pt x="1586"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3549;p51">
                      <a:extLst>
                        <a:ext uri="{FF2B5EF4-FFF2-40B4-BE49-F238E27FC236}">
                          <a16:creationId xmlns:a16="http://schemas.microsoft.com/office/drawing/2014/main" id="{C3FC0170-F5C6-4037-9105-B07755C74252}"/>
                        </a:ext>
                      </a:extLst>
                    </p:cNvPr>
                    <p:cNvSpPr/>
                    <p:nvPr/>
                  </p:nvSpPr>
                  <p:spPr>
                    <a:xfrm>
                      <a:off x="1514109" y="1193121"/>
                      <a:ext cx="241223" cy="94729"/>
                    </a:xfrm>
                    <a:custGeom>
                      <a:avLst/>
                      <a:gdLst/>
                      <a:ahLst/>
                      <a:cxnLst/>
                      <a:rect l="l" t="t" r="r" b="b"/>
                      <a:pathLst>
                        <a:path w="2987" h="1173" extrusionOk="0">
                          <a:moveTo>
                            <a:pt x="2825" y="1"/>
                          </a:moveTo>
                          <a:lnTo>
                            <a:pt x="2825" y="1"/>
                          </a:lnTo>
                          <a:cubicBezTo>
                            <a:pt x="2027" y="21"/>
                            <a:pt x="462" y="267"/>
                            <a:pt x="0" y="1041"/>
                          </a:cubicBezTo>
                          <a:lnTo>
                            <a:pt x="0" y="1041"/>
                          </a:lnTo>
                          <a:cubicBezTo>
                            <a:pt x="10" y="1041"/>
                            <a:pt x="71" y="1075"/>
                            <a:pt x="135" y="1108"/>
                          </a:cubicBezTo>
                          <a:cubicBezTo>
                            <a:pt x="199" y="1138"/>
                            <a:pt x="266" y="1172"/>
                            <a:pt x="283" y="1172"/>
                          </a:cubicBezTo>
                          <a:lnTo>
                            <a:pt x="286" y="1172"/>
                          </a:lnTo>
                          <a:cubicBezTo>
                            <a:pt x="838" y="1092"/>
                            <a:pt x="1357" y="896"/>
                            <a:pt x="1868" y="677"/>
                          </a:cubicBezTo>
                          <a:cubicBezTo>
                            <a:pt x="2232" y="519"/>
                            <a:pt x="2724" y="381"/>
                            <a:pt x="2987" y="74"/>
                          </a:cubicBezTo>
                          <a:lnTo>
                            <a:pt x="2983" y="74"/>
                          </a:lnTo>
                          <a:cubicBezTo>
                            <a:pt x="2976" y="74"/>
                            <a:pt x="2939" y="57"/>
                            <a:pt x="2906" y="37"/>
                          </a:cubicBezTo>
                          <a:cubicBezTo>
                            <a:pt x="2872" y="21"/>
                            <a:pt x="2835" y="1"/>
                            <a:pt x="2825"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3550;p51">
                      <a:extLst>
                        <a:ext uri="{FF2B5EF4-FFF2-40B4-BE49-F238E27FC236}">
                          <a16:creationId xmlns:a16="http://schemas.microsoft.com/office/drawing/2014/main" id="{75767EB8-D7AE-4D05-8B87-028DE0B4BE58}"/>
                        </a:ext>
                      </a:extLst>
                    </p:cNvPr>
                    <p:cNvSpPr/>
                    <p:nvPr/>
                  </p:nvSpPr>
                  <p:spPr>
                    <a:xfrm>
                      <a:off x="1719397" y="1226555"/>
                      <a:ext cx="233793" cy="67836"/>
                    </a:xfrm>
                    <a:custGeom>
                      <a:avLst/>
                      <a:gdLst/>
                      <a:ahLst/>
                      <a:cxnLst/>
                      <a:rect l="l" t="t" r="r" b="b"/>
                      <a:pathLst>
                        <a:path w="2895" h="840" extrusionOk="0">
                          <a:moveTo>
                            <a:pt x="2444" y="0"/>
                          </a:moveTo>
                          <a:cubicBezTo>
                            <a:pt x="2138" y="0"/>
                            <a:pt x="1811" y="101"/>
                            <a:pt x="1545" y="173"/>
                          </a:cubicBezTo>
                          <a:cubicBezTo>
                            <a:pt x="1010" y="310"/>
                            <a:pt x="482" y="496"/>
                            <a:pt x="24" y="802"/>
                          </a:cubicBezTo>
                          <a:cubicBezTo>
                            <a:pt x="20" y="802"/>
                            <a:pt x="0" y="822"/>
                            <a:pt x="7" y="822"/>
                          </a:cubicBezTo>
                          <a:cubicBezTo>
                            <a:pt x="58" y="835"/>
                            <a:pt x="111" y="839"/>
                            <a:pt x="168" y="839"/>
                          </a:cubicBezTo>
                          <a:cubicBezTo>
                            <a:pt x="498" y="839"/>
                            <a:pt x="906" y="657"/>
                            <a:pt x="1202" y="593"/>
                          </a:cubicBezTo>
                          <a:cubicBezTo>
                            <a:pt x="1717" y="485"/>
                            <a:pt x="2228" y="415"/>
                            <a:pt x="2727" y="236"/>
                          </a:cubicBezTo>
                          <a:cubicBezTo>
                            <a:pt x="2747" y="226"/>
                            <a:pt x="2895" y="105"/>
                            <a:pt x="2858" y="88"/>
                          </a:cubicBezTo>
                          <a:cubicBezTo>
                            <a:pt x="2730" y="24"/>
                            <a:pt x="2589" y="0"/>
                            <a:pt x="2444"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3551;p51">
                      <a:extLst>
                        <a:ext uri="{FF2B5EF4-FFF2-40B4-BE49-F238E27FC236}">
                          <a16:creationId xmlns:a16="http://schemas.microsoft.com/office/drawing/2014/main" id="{DD960FBD-B536-4F9B-A604-99316D933FC9}"/>
                        </a:ext>
                      </a:extLst>
                    </p:cNvPr>
                    <p:cNvSpPr/>
                    <p:nvPr/>
                  </p:nvSpPr>
                  <p:spPr>
                    <a:xfrm>
                      <a:off x="1772616" y="833992"/>
                      <a:ext cx="245099" cy="38441"/>
                    </a:xfrm>
                    <a:custGeom>
                      <a:avLst/>
                      <a:gdLst/>
                      <a:ahLst/>
                      <a:cxnLst/>
                      <a:rect l="l" t="t" r="r" b="b"/>
                      <a:pathLst>
                        <a:path w="3035" h="476" extrusionOk="0">
                          <a:moveTo>
                            <a:pt x="1805" y="0"/>
                          </a:moveTo>
                          <a:cubicBezTo>
                            <a:pt x="1162" y="0"/>
                            <a:pt x="485" y="118"/>
                            <a:pt x="21" y="377"/>
                          </a:cubicBezTo>
                          <a:cubicBezTo>
                            <a:pt x="11" y="381"/>
                            <a:pt x="0" y="388"/>
                            <a:pt x="0" y="398"/>
                          </a:cubicBezTo>
                          <a:cubicBezTo>
                            <a:pt x="4" y="421"/>
                            <a:pt x="4" y="445"/>
                            <a:pt x="8" y="469"/>
                          </a:cubicBezTo>
                          <a:cubicBezTo>
                            <a:pt x="8" y="475"/>
                            <a:pt x="11" y="475"/>
                            <a:pt x="17" y="475"/>
                          </a:cubicBezTo>
                          <a:cubicBezTo>
                            <a:pt x="31" y="475"/>
                            <a:pt x="65" y="462"/>
                            <a:pt x="68" y="458"/>
                          </a:cubicBezTo>
                          <a:cubicBezTo>
                            <a:pt x="179" y="340"/>
                            <a:pt x="429" y="307"/>
                            <a:pt x="698" y="307"/>
                          </a:cubicBezTo>
                          <a:cubicBezTo>
                            <a:pt x="1007" y="307"/>
                            <a:pt x="1338" y="351"/>
                            <a:pt x="1499" y="364"/>
                          </a:cubicBezTo>
                          <a:cubicBezTo>
                            <a:pt x="1818" y="388"/>
                            <a:pt x="2108" y="432"/>
                            <a:pt x="2411" y="432"/>
                          </a:cubicBezTo>
                          <a:cubicBezTo>
                            <a:pt x="2519" y="432"/>
                            <a:pt x="2630" y="424"/>
                            <a:pt x="2741" y="411"/>
                          </a:cubicBezTo>
                          <a:cubicBezTo>
                            <a:pt x="2795" y="404"/>
                            <a:pt x="3034" y="368"/>
                            <a:pt x="3027" y="280"/>
                          </a:cubicBezTo>
                          <a:cubicBezTo>
                            <a:pt x="3024" y="250"/>
                            <a:pt x="3020" y="219"/>
                            <a:pt x="3017" y="189"/>
                          </a:cubicBezTo>
                          <a:cubicBezTo>
                            <a:pt x="3000" y="162"/>
                            <a:pt x="2980" y="149"/>
                            <a:pt x="2946" y="146"/>
                          </a:cubicBezTo>
                          <a:cubicBezTo>
                            <a:pt x="2623" y="51"/>
                            <a:pt x="2222" y="0"/>
                            <a:pt x="1805"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3552;p51">
                      <a:extLst>
                        <a:ext uri="{FF2B5EF4-FFF2-40B4-BE49-F238E27FC236}">
                          <a16:creationId xmlns:a16="http://schemas.microsoft.com/office/drawing/2014/main" id="{772A3EF9-8691-4E98-AFA8-26EEDF761CC2}"/>
                        </a:ext>
                      </a:extLst>
                    </p:cNvPr>
                    <p:cNvSpPr/>
                    <p:nvPr/>
                  </p:nvSpPr>
                  <p:spPr>
                    <a:xfrm>
                      <a:off x="2032577" y="834558"/>
                      <a:ext cx="77527" cy="26973"/>
                    </a:xfrm>
                    <a:custGeom>
                      <a:avLst/>
                      <a:gdLst/>
                      <a:ahLst/>
                      <a:cxnLst/>
                      <a:rect l="l" t="t" r="r" b="b"/>
                      <a:pathLst>
                        <a:path w="960" h="334" extrusionOk="0">
                          <a:moveTo>
                            <a:pt x="0" y="0"/>
                          </a:moveTo>
                          <a:cubicBezTo>
                            <a:pt x="0" y="0"/>
                            <a:pt x="33" y="54"/>
                            <a:pt x="50" y="58"/>
                          </a:cubicBezTo>
                          <a:cubicBezTo>
                            <a:pt x="333" y="172"/>
                            <a:pt x="653" y="280"/>
                            <a:pt x="956" y="333"/>
                          </a:cubicBezTo>
                          <a:lnTo>
                            <a:pt x="956" y="333"/>
                          </a:lnTo>
                          <a:cubicBezTo>
                            <a:pt x="959" y="333"/>
                            <a:pt x="916" y="263"/>
                            <a:pt x="892" y="253"/>
                          </a:cubicBezTo>
                          <a:cubicBezTo>
                            <a:pt x="613" y="145"/>
                            <a:pt x="296" y="47"/>
                            <a:pt x="0"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3553;p51">
                      <a:extLst>
                        <a:ext uri="{FF2B5EF4-FFF2-40B4-BE49-F238E27FC236}">
                          <a16:creationId xmlns:a16="http://schemas.microsoft.com/office/drawing/2014/main" id="{17AD6440-C11A-49D0-9D1E-2F84A838C570}"/>
                        </a:ext>
                      </a:extLst>
                    </p:cNvPr>
                    <p:cNvSpPr/>
                    <p:nvPr/>
                  </p:nvSpPr>
                  <p:spPr>
                    <a:xfrm>
                      <a:off x="459486" y="1356494"/>
                      <a:ext cx="246149" cy="165149"/>
                    </a:xfrm>
                    <a:custGeom>
                      <a:avLst/>
                      <a:gdLst/>
                      <a:ahLst/>
                      <a:cxnLst/>
                      <a:rect l="l" t="t" r="r" b="b"/>
                      <a:pathLst>
                        <a:path w="3048" h="2045" extrusionOk="0">
                          <a:moveTo>
                            <a:pt x="82" y="1"/>
                          </a:moveTo>
                          <a:cubicBezTo>
                            <a:pt x="49" y="1"/>
                            <a:pt x="1" y="4"/>
                            <a:pt x="5" y="14"/>
                          </a:cubicBezTo>
                          <a:cubicBezTo>
                            <a:pt x="553" y="1162"/>
                            <a:pt x="1415" y="2044"/>
                            <a:pt x="2741" y="2044"/>
                          </a:cubicBezTo>
                          <a:lnTo>
                            <a:pt x="2779" y="2044"/>
                          </a:lnTo>
                          <a:cubicBezTo>
                            <a:pt x="2805" y="2044"/>
                            <a:pt x="3048" y="1993"/>
                            <a:pt x="2964" y="1973"/>
                          </a:cubicBezTo>
                          <a:cubicBezTo>
                            <a:pt x="2435" y="1839"/>
                            <a:pt x="1954" y="1563"/>
                            <a:pt x="1516" y="1246"/>
                          </a:cubicBezTo>
                          <a:cubicBezTo>
                            <a:pt x="1281" y="1075"/>
                            <a:pt x="1055" y="890"/>
                            <a:pt x="836" y="694"/>
                          </a:cubicBezTo>
                          <a:cubicBezTo>
                            <a:pt x="624" y="506"/>
                            <a:pt x="409" y="186"/>
                            <a:pt x="142" y="74"/>
                          </a:cubicBezTo>
                          <a:lnTo>
                            <a:pt x="153" y="74"/>
                          </a:lnTo>
                          <a:cubicBezTo>
                            <a:pt x="176" y="74"/>
                            <a:pt x="217" y="65"/>
                            <a:pt x="213" y="65"/>
                          </a:cubicBezTo>
                          <a:cubicBezTo>
                            <a:pt x="179" y="45"/>
                            <a:pt x="146" y="24"/>
                            <a:pt x="112" y="4"/>
                          </a:cubicBezTo>
                          <a:cubicBezTo>
                            <a:pt x="109" y="1"/>
                            <a:pt x="99" y="1"/>
                            <a:pt x="82"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3554;p51">
                      <a:extLst>
                        <a:ext uri="{FF2B5EF4-FFF2-40B4-BE49-F238E27FC236}">
                          <a16:creationId xmlns:a16="http://schemas.microsoft.com/office/drawing/2014/main" id="{24B12054-7F46-4787-B146-895AFD66BA53}"/>
                        </a:ext>
                      </a:extLst>
                    </p:cNvPr>
                    <p:cNvSpPr/>
                    <p:nvPr/>
                  </p:nvSpPr>
                  <p:spPr>
                    <a:xfrm>
                      <a:off x="565845" y="1530203"/>
                      <a:ext cx="268357" cy="68321"/>
                    </a:xfrm>
                    <a:custGeom>
                      <a:avLst/>
                      <a:gdLst/>
                      <a:ahLst/>
                      <a:cxnLst/>
                      <a:rect l="l" t="t" r="r" b="b"/>
                      <a:pathLst>
                        <a:path w="3323" h="846" extrusionOk="0">
                          <a:moveTo>
                            <a:pt x="172" y="1"/>
                          </a:moveTo>
                          <a:lnTo>
                            <a:pt x="128" y="1"/>
                          </a:lnTo>
                          <a:cubicBezTo>
                            <a:pt x="122" y="1"/>
                            <a:pt x="88" y="31"/>
                            <a:pt x="85" y="38"/>
                          </a:cubicBezTo>
                          <a:cubicBezTo>
                            <a:pt x="1" y="304"/>
                            <a:pt x="1101" y="661"/>
                            <a:pt x="1317" y="724"/>
                          </a:cubicBezTo>
                          <a:cubicBezTo>
                            <a:pt x="1596" y="805"/>
                            <a:pt x="1865" y="846"/>
                            <a:pt x="2135" y="846"/>
                          </a:cubicBezTo>
                          <a:cubicBezTo>
                            <a:pt x="2468" y="846"/>
                            <a:pt x="2795" y="788"/>
                            <a:pt x="3135" y="681"/>
                          </a:cubicBezTo>
                          <a:cubicBezTo>
                            <a:pt x="3185" y="664"/>
                            <a:pt x="3273" y="516"/>
                            <a:pt x="3320" y="516"/>
                          </a:cubicBezTo>
                          <a:lnTo>
                            <a:pt x="3323" y="516"/>
                          </a:lnTo>
                          <a:cubicBezTo>
                            <a:pt x="3101" y="493"/>
                            <a:pt x="2879" y="489"/>
                            <a:pt x="2656" y="489"/>
                          </a:cubicBezTo>
                          <a:lnTo>
                            <a:pt x="2458" y="489"/>
                          </a:lnTo>
                          <a:lnTo>
                            <a:pt x="2256" y="489"/>
                          </a:lnTo>
                          <a:cubicBezTo>
                            <a:pt x="2044" y="489"/>
                            <a:pt x="1828" y="485"/>
                            <a:pt x="1617" y="465"/>
                          </a:cubicBezTo>
                          <a:cubicBezTo>
                            <a:pt x="1293" y="435"/>
                            <a:pt x="977" y="384"/>
                            <a:pt x="663" y="294"/>
                          </a:cubicBezTo>
                          <a:cubicBezTo>
                            <a:pt x="610" y="277"/>
                            <a:pt x="71" y="41"/>
                            <a:pt x="138" y="31"/>
                          </a:cubicBezTo>
                          <a:cubicBezTo>
                            <a:pt x="152" y="28"/>
                            <a:pt x="162" y="1"/>
                            <a:pt x="172"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3555;p51">
                      <a:extLst>
                        <a:ext uri="{FF2B5EF4-FFF2-40B4-BE49-F238E27FC236}">
                          <a16:creationId xmlns:a16="http://schemas.microsoft.com/office/drawing/2014/main" id="{10FF44E8-6060-4017-ABAE-4F2E44C5E11A}"/>
                        </a:ext>
                      </a:extLst>
                    </p:cNvPr>
                    <p:cNvSpPr/>
                    <p:nvPr/>
                  </p:nvSpPr>
                  <p:spPr>
                    <a:xfrm>
                      <a:off x="-518901" y="831327"/>
                      <a:ext cx="181462" cy="232178"/>
                    </a:xfrm>
                    <a:custGeom>
                      <a:avLst/>
                      <a:gdLst/>
                      <a:ahLst/>
                      <a:cxnLst/>
                      <a:rect l="l" t="t" r="r" b="b"/>
                      <a:pathLst>
                        <a:path w="2247" h="2875" extrusionOk="0">
                          <a:moveTo>
                            <a:pt x="2199" y="0"/>
                          </a:moveTo>
                          <a:lnTo>
                            <a:pt x="2195" y="0"/>
                          </a:lnTo>
                          <a:cubicBezTo>
                            <a:pt x="1277" y="569"/>
                            <a:pt x="239" y="1568"/>
                            <a:pt x="7" y="2656"/>
                          </a:cubicBezTo>
                          <a:cubicBezTo>
                            <a:pt x="1" y="2699"/>
                            <a:pt x="129" y="2875"/>
                            <a:pt x="189" y="2875"/>
                          </a:cubicBezTo>
                          <a:cubicBezTo>
                            <a:pt x="192" y="2875"/>
                            <a:pt x="199" y="2875"/>
                            <a:pt x="203" y="2871"/>
                          </a:cubicBezTo>
                          <a:cubicBezTo>
                            <a:pt x="677" y="2542"/>
                            <a:pt x="950" y="2000"/>
                            <a:pt x="1266" y="1528"/>
                          </a:cubicBezTo>
                          <a:cubicBezTo>
                            <a:pt x="1593" y="1040"/>
                            <a:pt x="1936" y="558"/>
                            <a:pt x="2239" y="57"/>
                          </a:cubicBezTo>
                          <a:cubicBezTo>
                            <a:pt x="2246" y="44"/>
                            <a:pt x="2212" y="0"/>
                            <a:pt x="2199"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3556;p51">
                      <a:extLst>
                        <a:ext uri="{FF2B5EF4-FFF2-40B4-BE49-F238E27FC236}">
                          <a16:creationId xmlns:a16="http://schemas.microsoft.com/office/drawing/2014/main" id="{9153AA13-5440-4845-A2B9-6F3046B74EC1}"/>
                        </a:ext>
                      </a:extLst>
                    </p:cNvPr>
                    <p:cNvSpPr/>
                    <p:nvPr/>
                  </p:nvSpPr>
                  <p:spPr>
                    <a:xfrm>
                      <a:off x="-320477" y="821233"/>
                      <a:ext cx="69694" cy="88187"/>
                    </a:xfrm>
                    <a:custGeom>
                      <a:avLst/>
                      <a:gdLst/>
                      <a:ahLst/>
                      <a:cxnLst/>
                      <a:rect l="l" t="t" r="r" b="b"/>
                      <a:pathLst>
                        <a:path w="863" h="1092" extrusionOk="0">
                          <a:moveTo>
                            <a:pt x="829" y="1"/>
                          </a:moveTo>
                          <a:lnTo>
                            <a:pt x="829" y="4"/>
                          </a:lnTo>
                          <a:cubicBezTo>
                            <a:pt x="661" y="125"/>
                            <a:pt x="529" y="317"/>
                            <a:pt x="395" y="472"/>
                          </a:cubicBezTo>
                          <a:cubicBezTo>
                            <a:pt x="254" y="633"/>
                            <a:pt x="89" y="792"/>
                            <a:pt x="11" y="990"/>
                          </a:cubicBezTo>
                          <a:cubicBezTo>
                            <a:pt x="1" y="1017"/>
                            <a:pt x="78" y="1091"/>
                            <a:pt x="109" y="1091"/>
                          </a:cubicBezTo>
                          <a:lnTo>
                            <a:pt x="112" y="1091"/>
                          </a:lnTo>
                          <a:cubicBezTo>
                            <a:pt x="473" y="946"/>
                            <a:pt x="796" y="401"/>
                            <a:pt x="863" y="34"/>
                          </a:cubicBezTo>
                          <a:cubicBezTo>
                            <a:pt x="863" y="27"/>
                            <a:pt x="840" y="1"/>
                            <a:pt x="829"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23" name="Google Shape;3557;p51">
                <a:extLst>
                  <a:ext uri="{FF2B5EF4-FFF2-40B4-BE49-F238E27FC236}">
                    <a16:creationId xmlns:a16="http://schemas.microsoft.com/office/drawing/2014/main" id="{F8201D39-F33D-4A08-B916-0278F3C9A295}"/>
                  </a:ext>
                </a:extLst>
              </p:cNvPr>
              <p:cNvSpPr/>
              <p:nvPr/>
            </p:nvSpPr>
            <p:spPr>
              <a:xfrm>
                <a:off x="2445494" y="468888"/>
                <a:ext cx="107246" cy="145525"/>
              </a:xfrm>
              <a:custGeom>
                <a:avLst/>
                <a:gdLst/>
                <a:ahLst/>
                <a:cxnLst/>
                <a:rect l="l" t="t" r="r" b="b"/>
                <a:pathLst>
                  <a:path w="1328" h="1802" extrusionOk="0">
                    <a:moveTo>
                      <a:pt x="1229" y="1"/>
                    </a:moveTo>
                    <a:cubicBezTo>
                      <a:pt x="1229" y="1"/>
                      <a:pt x="977" y="105"/>
                      <a:pt x="933" y="125"/>
                    </a:cubicBezTo>
                    <a:cubicBezTo>
                      <a:pt x="697" y="239"/>
                      <a:pt x="462" y="401"/>
                      <a:pt x="283" y="590"/>
                    </a:cubicBezTo>
                    <a:cubicBezTo>
                      <a:pt x="115" y="764"/>
                      <a:pt x="1" y="1000"/>
                      <a:pt x="47" y="1246"/>
                    </a:cubicBezTo>
                    <a:cubicBezTo>
                      <a:pt x="108" y="1566"/>
                      <a:pt x="408" y="1660"/>
                      <a:pt x="661" y="1798"/>
                    </a:cubicBezTo>
                    <a:cubicBezTo>
                      <a:pt x="667" y="1802"/>
                      <a:pt x="677" y="1802"/>
                      <a:pt x="691" y="1802"/>
                    </a:cubicBezTo>
                    <a:cubicBezTo>
                      <a:pt x="785" y="1802"/>
                      <a:pt x="1037" y="1727"/>
                      <a:pt x="1034" y="1673"/>
                    </a:cubicBezTo>
                    <a:cubicBezTo>
                      <a:pt x="1024" y="1502"/>
                      <a:pt x="1061" y="1340"/>
                      <a:pt x="1031" y="1172"/>
                    </a:cubicBezTo>
                    <a:cubicBezTo>
                      <a:pt x="1004" y="1017"/>
                      <a:pt x="943" y="865"/>
                      <a:pt x="943" y="704"/>
                    </a:cubicBezTo>
                    <a:cubicBezTo>
                      <a:pt x="943" y="391"/>
                      <a:pt x="1138" y="236"/>
                      <a:pt x="1323" y="17"/>
                    </a:cubicBezTo>
                    <a:cubicBezTo>
                      <a:pt x="1327" y="17"/>
                      <a:pt x="1323" y="14"/>
                      <a:pt x="1317" y="14"/>
                    </a:cubicBezTo>
                    <a:cubicBezTo>
                      <a:pt x="1273" y="14"/>
                      <a:pt x="1121" y="48"/>
                      <a:pt x="1101" y="54"/>
                    </a:cubicBezTo>
                    <a:cubicBezTo>
                      <a:pt x="1196" y="17"/>
                      <a:pt x="1229" y="1"/>
                      <a:pt x="1229" y="1"/>
                    </a:cubicBezTo>
                    <a:close/>
                  </a:path>
                </a:pathLst>
              </a:custGeom>
              <a:solidFill>
                <a:srgbClr val="FCF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3558;p51">
                <a:extLst>
                  <a:ext uri="{FF2B5EF4-FFF2-40B4-BE49-F238E27FC236}">
                    <a16:creationId xmlns:a16="http://schemas.microsoft.com/office/drawing/2014/main" id="{2CC84464-613A-4D7D-91DA-A6D428805D1C}"/>
                  </a:ext>
                </a:extLst>
              </p:cNvPr>
              <p:cNvSpPr/>
              <p:nvPr/>
            </p:nvSpPr>
            <p:spPr>
              <a:xfrm>
                <a:off x="2450098" y="641789"/>
                <a:ext cx="72924" cy="152066"/>
              </a:xfrm>
              <a:custGeom>
                <a:avLst/>
                <a:gdLst/>
                <a:ahLst/>
                <a:cxnLst/>
                <a:rect l="l" t="t" r="r" b="b"/>
                <a:pathLst>
                  <a:path w="903" h="1883" extrusionOk="0">
                    <a:moveTo>
                      <a:pt x="533" y="1"/>
                    </a:moveTo>
                    <a:cubicBezTo>
                      <a:pt x="503" y="1"/>
                      <a:pt x="425" y="54"/>
                      <a:pt x="425" y="74"/>
                    </a:cubicBezTo>
                    <a:cubicBezTo>
                      <a:pt x="442" y="623"/>
                      <a:pt x="486" y="1401"/>
                      <a:pt x="41" y="1825"/>
                    </a:cubicBezTo>
                    <a:cubicBezTo>
                      <a:pt x="1" y="1869"/>
                      <a:pt x="7" y="1882"/>
                      <a:pt x="31" y="1882"/>
                    </a:cubicBezTo>
                    <a:cubicBezTo>
                      <a:pt x="65" y="1882"/>
                      <a:pt x="129" y="1859"/>
                      <a:pt x="152" y="1845"/>
                    </a:cubicBezTo>
                    <a:cubicBezTo>
                      <a:pt x="425" y="1697"/>
                      <a:pt x="697" y="1491"/>
                      <a:pt x="795" y="1179"/>
                    </a:cubicBezTo>
                    <a:cubicBezTo>
                      <a:pt x="903" y="829"/>
                      <a:pt x="781" y="431"/>
                      <a:pt x="607" y="115"/>
                    </a:cubicBezTo>
                    <a:lnTo>
                      <a:pt x="607" y="112"/>
                    </a:lnTo>
                    <a:cubicBezTo>
                      <a:pt x="596" y="95"/>
                      <a:pt x="590" y="78"/>
                      <a:pt x="579" y="65"/>
                    </a:cubicBezTo>
                    <a:cubicBezTo>
                      <a:pt x="566" y="44"/>
                      <a:pt x="556" y="24"/>
                      <a:pt x="543" y="4"/>
                    </a:cubicBezTo>
                    <a:lnTo>
                      <a:pt x="543" y="4"/>
                    </a:lnTo>
                    <a:cubicBezTo>
                      <a:pt x="543" y="1"/>
                      <a:pt x="539" y="1"/>
                      <a:pt x="533" y="1"/>
                    </a:cubicBezTo>
                    <a:close/>
                  </a:path>
                </a:pathLst>
              </a:custGeom>
              <a:solidFill>
                <a:srgbClr val="FCF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3559;p51">
                <a:extLst>
                  <a:ext uri="{FF2B5EF4-FFF2-40B4-BE49-F238E27FC236}">
                    <a16:creationId xmlns:a16="http://schemas.microsoft.com/office/drawing/2014/main" id="{1B8FBAD4-2322-47BA-8FD8-C213A0FE3DCA}"/>
                  </a:ext>
                </a:extLst>
              </p:cNvPr>
              <p:cNvSpPr/>
              <p:nvPr/>
            </p:nvSpPr>
            <p:spPr>
              <a:xfrm>
                <a:off x="2705940" y="993812"/>
                <a:ext cx="171610" cy="156670"/>
              </a:xfrm>
              <a:custGeom>
                <a:avLst/>
                <a:gdLst/>
                <a:ahLst/>
                <a:cxnLst/>
                <a:rect l="l" t="t" r="r" b="b"/>
                <a:pathLst>
                  <a:path w="2125" h="1940" extrusionOk="0">
                    <a:moveTo>
                      <a:pt x="1815" y="1"/>
                    </a:moveTo>
                    <a:cubicBezTo>
                      <a:pt x="1512" y="1"/>
                      <a:pt x="1112" y="207"/>
                      <a:pt x="930" y="304"/>
                    </a:cubicBezTo>
                    <a:cubicBezTo>
                      <a:pt x="643" y="455"/>
                      <a:pt x="381" y="671"/>
                      <a:pt x="219" y="957"/>
                    </a:cubicBezTo>
                    <a:cubicBezTo>
                      <a:pt x="142" y="1095"/>
                      <a:pt x="74" y="1263"/>
                      <a:pt x="44" y="1419"/>
                    </a:cubicBezTo>
                    <a:cubicBezTo>
                      <a:pt x="1" y="1657"/>
                      <a:pt x="102" y="1758"/>
                      <a:pt x="256" y="1927"/>
                    </a:cubicBezTo>
                    <a:cubicBezTo>
                      <a:pt x="267" y="1936"/>
                      <a:pt x="284" y="1940"/>
                      <a:pt x="310" y="1940"/>
                    </a:cubicBezTo>
                    <a:cubicBezTo>
                      <a:pt x="438" y="1940"/>
                      <a:pt x="734" y="1832"/>
                      <a:pt x="761" y="1775"/>
                    </a:cubicBezTo>
                    <a:cubicBezTo>
                      <a:pt x="832" y="1607"/>
                      <a:pt x="930" y="1455"/>
                      <a:pt x="977" y="1280"/>
                    </a:cubicBezTo>
                    <a:cubicBezTo>
                      <a:pt x="1027" y="1095"/>
                      <a:pt x="1037" y="914"/>
                      <a:pt x="1104" y="732"/>
                    </a:cubicBezTo>
                    <a:cubicBezTo>
                      <a:pt x="1246" y="368"/>
                      <a:pt x="1445" y="112"/>
                      <a:pt x="1798" y="112"/>
                    </a:cubicBezTo>
                    <a:cubicBezTo>
                      <a:pt x="1875" y="112"/>
                      <a:pt x="1963" y="126"/>
                      <a:pt x="2054" y="152"/>
                    </a:cubicBezTo>
                    <a:lnTo>
                      <a:pt x="2057" y="152"/>
                    </a:lnTo>
                    <a:cubicBezTo>
                      <a:pt x="2071" y="152"/>
                      <a:pt x="2125" y="132"/>
                      <a:pt x="2122" y="129"/>
                    </a:cubicBezTo>
                    <a:cubicBezTo>
                      <a:pt x="2051" y="38"/>
                      <a:pt x="1943" y="1"/>
                      <a:pt x="1815" y="1"/>
                    </a:cubicBezTo>
                    <a:close/>
                  </a:path>
                </a:pathLst>
              </a:custGeom>
              <a:solidFill>
                <a:srgbClr val="FCF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3560;p51">
                <a:extLst>
                  <a:ext uri="{FF2B5EF4-FFF2-40B4-BE49-F238E27FC236}">
                    <a16:creationId xmlns:a16="http://schemas.microsoft.com/office/drawing/2014/main" id="{CFB9B6E5-DBB5-4D05-99F7-9103AE8CA9B9}"/>
                  </a:ext>
                </a:extLst>
              </p:cNvPr>
              <p:cNvSpPr/>
              <p:nvPr/>
            </p:nvSpPr>
            <p:spPr>
              <a:xfrm>
                <a:off x="2509617" y="1186903"/>
                <a:ext cx="172498" cy="51443"/>
              </a:xfrm>
              <a:custGeom>
                <a:avLst/>
                <a:gdLst/>
                <a:ahLst/>
                <a:cxnLst/>
                <a:rect l="l" t="t" r="r" b="b"/>
                <a:pathLst>
                  <a:path w="2136" h="637" extrusionOk="0">
                    <a:moveTo>
                      <a:pt x="2068" y="0"/>
                    </a:moveTo>
                    <a:cubicBezTo>
                      <a:pt x="2055" y="0"/>
                      <a:pt x="2011" y="30"/>
                      <a:pt x="2008" y="37"/>
                    </a:cubicBezTo>
                    <a:cubicBezTo>
                      <a:pt x="1890" y="286"/>
                      <a:pt x="1651" y="327"/>
                      <a:pt x="1408" y="327"/>
                    </a:cubicBezTo>
                    <a:cubicBezTo>
                      <a:pt x="1310" y="327"/>
                      <a:pt x="1209" y="320"/>
                      <a:pt x="1115" y="320"/>
                    </a:cubicBezTo>
                    <a:cubicBezTo>
                      <a:pt x="805" y="313"/>
                      <a:pt x="499" y="300"/>
                      <a:pt x="190" y="296"/>
                    </a:cubicBezTo>
                    <a:lnTo>
                      <a:pt x="190" y="296"/>
                    </a:lnTo>
                    <a:cubicBezTo>
                      <a:pt x="166" y="296"/>
                      <a:pt x="1" y="384"/>
                      <a:pt x="28" y="404"/>
                    </a:cubicBezTo>
                    <a:cubicBezTo>
                      <a:pt x="246" y="572"/>
                      <a:pt x="529" y="636"/>
                      <a:pt x="819" y="636"/>
                    </a:cubicBezTo>
                    <a:cubicBezTo>
                      <a:pt x="1079" y="636"/>
                      <a:pt x="1341" y="586"/>
                      <a:pt x="1563" y="505"/>
                    </a:cubicBezTo>
                    <a:cubicBezTo>
                      <a:pt x="1769" y="434"/>
                      <a:pt x="2135" y="269"/>
                      <a:pt x="2071" y="4"/>
                    </a:cubicBezTo>
                    <a:cubicBezTo>
                      <a:pt x="2071" y="0"/>
                      <a:pt x="2068" y="0"/>
                      <a:pt x="2068" y="0"/>
                    </a:cubicBezTo>
                    <a:close/>
                  </a:path>
                </a:pathLst>
              </a:custGeom>
              <a:solidFill>
                <a:srgbClr val="FCF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3561;p51">
                <a:extLst>
                  <a:ext uri="{FF2B5EF4-FFF2-40B4-BE49-F238E27FC236}">
                    <a16:creationId xmlns:a16="http://schemas.microsoft.com/office/drawing/2014/main" id="{8487DE65-51A6-4B87-961C-BBD906B9A50F}"/>
                  </a:ext>
                </a:extLst>
              </p:cNvPr>
              <p:cNvSpPr/>
              <p:nvPr/>
            </p:nvSpPr>
            <p:spPr>
              <a:xfrm>
                <a:off x="-1167309" y="1469312"/>
                <a:ext cx="784721" cy="1262078"/>
              </a:xfrm>
              <a:custGeom>
                <a:avLst/>
                <a:gdLst/>
                <a:ahLst/>
                <a:cxnLst/>
                <a:rect l="l" t="t" r="r" b="b"/>
                <a:pathLst>
                  <a:path w="9717" h="15628" extrusionOk="0">
                    <a:moveTo>
                      <a:pt x="7" y="15422"/>
                    </a:moveTo>
                    <a:lnTo>
                      <a:pt x="7" y="15496"/>
                    </a:lnTo>
                    <a:cubicBezTo>
                      <a:pt x="3815" y="15628"/>
                      <a:pt x="6144" y="14550"/>
                      <a:pt x="7552" y="13103"/>
                    </a:cubicBezTo>
                    <a:cubicBezTo>
                      <a:pt x="9662" y="10955"/>
                      <a:pt x="9716" y="8006"/>
                      <a:pt x="9514" y="7077"/>
                    </a:cubicBezTo>
                    <a:cubicBezTo>
                      <a:pt x="9278" y="6312"/>
                      <a:pt x="8999" y="5643"/>
                      <a:pt x="8676" y="5060"/>
                    </a:cubicBezTo>
                    <a:cubicBezTo>
                      <a:pt x="5909" y="1"/>
                      <a:pt x="11" y="1075"/>
                      <a:pt x="11" y="1075"/>
                    </a:cubicBezTo>
                    <a:cubicBezTo>
                      <a:pt x="11" y="1075"/>
                      <a:pt x="246" y="1216"/>
                      <a:pt x="246" y="1256"/>
                    </a:cubicBezTo>
                    <a:cubicBezTo>
                      <a:pt x="240" y="1411"/>
                      <a:pt x="243" y="1651"/>
                      <a:pt x="229" y="2273"/>
                    </a:cubicBezTo>
                    <a:cubicBezTo>
                      <a:pt x="196" y="3599"/>
                      <a:pt x="142" y="5798"/>
                      <a:pt x="95" y="8074"/>
                    </a:cubicBezTo>
                    <a:cubicBezTo>
                      <a:pt x="95" y="8161"/>
                      <a:pt x="95" y="8242"/>
                      <a:pt x="88" y="8329"/>
                    </a:cubicBezTo>
                    <a:cubicBezTo>
                      <a:pt x="88" y="8406"/>
                      <a:pt x="88" y="8494"/>
                      <a:pt x="82" y="8575"/>
                    </a:cubicBezTo>
                    <a:cubicBezTo>
                      <a:pt x="41" y="10632"/>
                      <a:pt x="7" y="12709"/>
                      <a:pt x="7" y="14217"/>
                    </a:cubicBezTo>
                    <a:cubicBezTo>
                      <a:pt x="1" y="14678"/>
                      <a:pt x="1" y="15078"/>
                      <a:pt x="7" y="1542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3562;p51">
                <a:extLst>
                  <a:ext uri="{FF2B5EF4-FFF2-40B4-BE49-F238E27FC236}">
                    <a16:creationId xmlns:a16="http://schemas.microsoft.com/office/drawing/2014/main" id="{E701A5A2-8782-46A0-ADE4-284098156DED}"/>
                  </a:ext>
                </a:extLst>
              </p:cNvPr>
              <p:cNvSpPr/>
              <p:nvPr/>
            </p:nvSpPr>
            <p:spPr>
              <a:xfrm>
                <a:off x="-800505" y="2245795"/>
                <a:ext cx="372454" cy="332559"/>
              </a:xfrm>
              <a:custGeom>
                <a:avLst/>
                <a:gdLst/>
                <a:ahLst/>
                <a:cxnLst/>
                <a:rect l="l" t="t" r="r" b="b"/>
                <a:pathLst>
                  <a:path w="4612" h="4118" extrusionOk="0">
                    <a:moveTo>
                      <a:pt x="2135" y="0"/>
                    </a:moveTo>
                    <a:cubicBezTo>
                      <a:pt x="1855" y="1639"/>
                      <a:pt x="1084" y="3080"/>
                      <a:pt x="0" y="4117"/>
                    </a:cubicBezTo>
                    <a:cubicBezTo>
                      <a:pt x="44" y="4110"/>
                      <a:pt x="84" y="4097"/>
                      <a:pt x="128" y="4090"/>
                    </a:cubicBezTo>
                    <a:cubicBezTo>
                      <a:pt x="1313" y="3852"/>
                      <a:pt x="2259" y="3656"/>
                      <a:pt x="3010" y="3488"/>
                    </a:cubicBezTo>
                    <a:cubicBezTo>
                      <a:pt x="3804" y="2680"/>
                      <a:pt x="4306" y="1757"/>
                      <a:pt x="4612" y="872"/>
                    </a:cubicBezTo>
                    <a:cubicBezTo>
                      <a:pt x="3852" y="764"/>
                      <a:pt x="2999" y="508"/>
                      <a:pt x="2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3563;p51">
                <a:extLst>
                  <a:ext uri="{FF2B5EF4-FFF2-40B4-BE49-F238E27FC236}">
                    <a16:creationId xmlns:a16="http://schemas.microsoft.com/office/drawing/2014/main" id="{E5D6E718-11ED-4205-9871-63472F9996C6}"/>
                  </a:ext>
                </a:extLst>
              </p:cNvPr>
              <p:cNvSpPr/>
              <p:nvPr/>
            </p:nvSpPr>
            <p:spPr>
              <a:xfrm>
                <a:off x="-1646610" y="1555238"/>
                <a:ext cx="1027720" cy="1160647"/>
              </a:xfrm>
              <a:custGeom>
                <a:avLst/>
                <a:gdLst/>
                <a:ahLst/>
                <a:cxnLst/>
                <a:rect l="l" t="t" r="r" b="b"/>
                <a:pathLst>
                  <a:path w="12726" h="14372" extrusionOk="0">
                    <a:moveTo>
                      <a:pt x="1" y="7187"/>
                    </a:moveTo>
                    <a:cubicBezTo>
                      <a:pt x="1" y="11157"/>
                      <a:pt x="2849" y="14371"/>
                      <a:pt x="6363" y="14371"/>
                    </a:cubicBezTo>
                    <a:cubicBezTo>
                      <a:pt x="9878" y="14371"/>
                      <a:pt x="12726" y="11157"/>
                      <a:pt x="12726" y="7187"/>
                    </a:cubicBezTo>
                    <a:cubicBezTo>
                      <a:pt x="12726" y="3219"/>
                      <a:pt x="9878" y="1"/>
                      <a:pt x="6363" y="1"/>
                    </a:cubicBezTo>
                    <a:cubicBezTo>
                      <a:pt x="2849" y="1"/>
                      <a:pt x="1" y="3219"/>
                      <a:pt x="1" y="718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3564;p51">
                <a:extLst>
                  <a:ext uri="{FF2B5EF4-FFF2-40B4-BE49-F238E27FC236}">
                    <a16:creationId xmlns:a16="http://schemas.microsoft.com/office/drawing/2014/main" id="{441E82DB-A614-4837-BB10-B02063F92027}"/>
                  </a:ext>
                </a:extLst>
              </p:cNvPr>
              <p:cNvSpPr/>
              <p:nvPr/>
            </p:nvSpPr>
            <p:spPr>
              <a:xfrm>
                <a:off x="-1560925" y="1651985"/>
                <a:ext cx="856433" cy="967152"/>
              </a:xfrm>
              <a:custGeom>
                <a:avLst/>
                <a:gdLst/>
                <a:ahLst/>
                <a:cxnLst/>
                <a:rect l="l" t="t" r="r" b="b"/>
                <a:pathLst>
                  <a:path w="10605" h="11976" extrusionOk="0">
                    <a:moveTo>
                      <a:pt x="1" y="5989"/>
                    </a:moveTo>
                    <a:cubicBezTo>
                      <a:pt x="1" y="9295"/>
                      <a:pt x="2373" y="11975"/>
                      <a:pt x="5302" y="11975"/>
                    </a:cubicBezTo>
                    <a:cubicBezTo>
                      <a:pt x="8231" y="11975"/>
                      <a:pt x="10605" y="9295"/>
                      <a:pt x="10605" y="5989"/>
                    </a:cubicBezTo>
                    <a:cubicBezTo>
                      <a:pt x="10605" y="2681"/>
                      <a:pt x="8231" y="1"/>
                      <a:pt x="5302" y="1"/>
                    </a:cubicBezTo>
                    <a:cubicBezTo>
                      <a:pt x="2373" y="1"/>
                      <a:pt x="1" y="2681"/>
                      <a:pt x="1" y="598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3565;p51">
                <a:extLst>
                  <a:ext uri="{FF2B5EF4-FFF2-40B4-BE49-F238E27FC236}">
                    <a16:creationId xmlns:a16="http://schemas.microsoft.com/office/drawing/2014/main" id="{5AF88D9B-C39A-4A7A-9476-5B0FA3AFF53D}"/>
                  </a:ext>
                </a:extLst>
              </p:cNvPr>
              <p:cNvSpPr/>
              <p:nvPr/>
            </p:nvSpPr>
            <p:spPr>
              <a:xfrm>
                <a:off x="-1152853" y="1651985"/>
                <a:ext cx="27296" cy="966910"/>
              </a:xfrm>
              <a:custGeom>
                <a:avLst/>
                <a:gdLst/>
                <a:ahLst/>
                <a:cxnLst/>
                <a:rect l="l" t="t" r="r" b="b"/>
                <a:pathLst>
                  <a:path w="338" h="11973" extrusionOk="0">
                    <a:moveTo>
                      <a:pt x="337" y="11972"/>
                    </a:moveTo>
                    <a:lnTo>
                      <a:pt x="0" y="11972"/>
                    </a:lnTo>
                    <a:lnTo>
                      <a:pt x="0" y="1"/>
                    </a:lnTo>
                    <a:lnTo>
                      <a:pt x="337" y="1"/>
                    </a:ln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3566;p51">
                <a:extLst>
                  <a:ext uri="{FF2B5EF4-FFF2-40B4-BE49-F238E27FC236}">
                    <a16:creationId xmlns:a16="http://schemas.microsoft.com/office/drawing/2014/main" id="{4F2F002F-9244-4D5E-9392-75738B63C4B8}"/>
                  </a:ext>
                </a:extLst>
              </p:cNvPr>
              <p:cNvSpPr/>
              <p:nvPr/>
            </p:nvSpPr>
            <p:spPr>
              <a:xfrm>
                <a:off x="-1460058" y="1802356"/>
                <a:ext cx="642184" cy="680786"/>
              </a:xfrm>
              <a:custGeom>
                <a:avLst/>
                <a:gdLst/>
                <a:ahLst/>
                <a:cxnLst/>
                <a:rect l="l" t="t" r="r" b="b"/>
                <a:pathLst>
                  <a:path w="7952" h="8430" extrusionOk="0">
                    <a:moveTo>
                      <a:pt x="7709" y="8430"/>
                    </a:moveTo>
                    <a:lnTo>
                      <a:pt x="1" y="229"/>
                    </a:lnTo>
                    <a:lnTo>
                      <a:pt x="243" y="0"/>
                    </a:lnTo>
                    <a:lnTo>
                      <a:pt x="4040" y="4040"/>
                    </a:lnTo>
                    <a:lnTo>
                      <a:pt x="4134" y="4040"/>
                    </a:lnTo>
                    <a:lnTo>
                      <a:pt x="4137" y="4144"/>
                    </a:lnTo>
                    <a:lnTo>
                      <a:pt x="7951" y="8201"/>
                    </a:ln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3567;p51">
                <a:extLst>
                  <a:ext uri="{FF2B5EF4-FFF2-40B4-BE49-F238E27FC236}">
                    <a16:creationId xmlns:a16="http://schemas.microsoft.com/office/drawing/2014/main" id="{8037AA1D-EDA6-46F6-B49C-59633D897775}"/>
                  </a:ext>
                </a:extLst>
              </p:cNvPr>
              <p:cNvSpPr/>
              <p:nvPr/>
            </p:nvSpPr>
            <p:spPr>
              <a:xfrm>
                <a:off x="-1560925" y="2115533"/>
                <a:ext cx="856191" cy="53623"/>
              </a:xfrm>
              <a:custGeom>
                <a:avLst/>
                <a:gdLst/>
                <a:ahLst/>
                <a:cxnLst/>
                <a:rect l="l" t="t" r="r" b="b"/>
                <a:pathLst>
                  <a:path w="10602" h="664" extrusionOk="0">
                    <a:moveTo>
                      <a:pt x="10588" y="664"/>
                    </a:moveTo>
                    <a:lnTo>
                      <a:pt x="1" y="337"/>
                    </a:lnTo>
                    <a:lnTo>
                      <a:pt x="10" y="1"/>
                    </a:lnTo>
                    <a:lnTo>
                      <a:pt x="10601" y="330"/>
                    </a:ln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3568;p51">
                <a:extLst>
                  <a:ext uri="{FF2B5EF4-FFF2-40B4-BE49-F238E27FC236}">
                    <a16:creationId xmlns:a16="http://schemas.microsoft.com/office/drawing/2014/main" id="{C9EC6EDD-8A60-418F-9212-FBCDF19EA185}"/>
                  </a:ext>
                </a:extLst>
              </p:cNvPr>
              <p:cNvSpPr/>
              <p:nvPr/>
            </p:nvSpPr>
            <p:spPr>
              <a:xfrm>
                <a:off x="-1472818" y="1820042"/>
                <a:ext cx="681028" cy="631362"/>
              </a:xfrm>
              <a:custGeom>
                <a:avLst/>
                <a:gdLst/>
                <a:ahLst/>
                <a:cxnLst/>
                <a:rect l="l" t="t" r="r" b="b"/>
                <a:pathLst>
                  <a:path w="8433" h="7818" extrusionOk="0">
                    <a:moveTo>
                      <a:pt x="226" y="7817"/>
                    </a:moveTo>
                    <a:lnTo>
                      <a:pt x="0" y="7572"/>
                    </a:lnTo>
                    <a:lnTo>
                      <a:pt x="8204" y="0"/>
                    </a:lnTo>
                    <a:lnTo>
                      <a:pt x="8433" y="246"/>
                    </a:ln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3569;p51">
                <a:extLst>
                  <a:ext uri="{FF2B5EF4-FFF2-40B4-BE49-F238E27FC236}">
                    <a16:creationId xmlns:a16="http://schemas.microsoft.com/office/drawing/2014/main" id="{B0BAC065-41D0-473F-B439-B31DCA65C526}"/>
                  </a:ext>
                </a:extLst>
              </p:cNvPr>
              <p:cNvSpPr/>
              <p:nvPr/>
            </p:nvSpPr>
            <p:spPr>
              <a:xfrm>
                <a:off x="-1014757" y="1871161"/>
                <a:ext cx="59357" cy="249864"/>
              </a:xfrm>
              <a:custGeom>
                <a:avLst/>
                <a:gdLst/>
                <a:ahLst/>
                <a:cxnLst/>
                <a:rect l="l" t="t" r="r" b="b"/>
                <a:pathLst>
                  <a:path w="735" h="3094" extrusionOk="0">
                    <a:moveTo>
                      <a:pt x="728" y="1488"/>
                    </a:moveTo>
                    <a:lnTo>
                      <a:pt x="27" y="2135"/>
                    </a:lnTo>
                    <a:cubicBezTo>
                      <a:pt x="1" y="2451"/>
                      <a:pt x="21" y="2764"/>
                      <a:pt x="115" y="3064"/>
                    </a:cubicBezTo>
                    <a:cubicBezTo>
                      <a:pt x="122" y="3084"/>
                      <a:pt x="199" y="3094"/>
                      <a:pt x="273" y="3094"/>
                    </a:cubicBezTo>
                    <a:cubicBezTo>
                      <a:pt x="334" y="3094"/>
                      <a:pt x="391" y="3087"/>
                      <a:pt x="397" y="3073"/>
                    </a:cubicBezTo>
                    <a:cubicBezTo>
                      <a:pt x="671" y="2593"/>
                      <a:pt x="734" y="2043"/>
                      <a:pt x="728" y="1488"/>
                    </a:cubicBezTo>
                    <a:close/>
                    <a:moveTo>
                      <a:pt x="582" y="0"/>
                    </a:moveTo>
                    <a:cubicBezTo>
                      <a:pt x="570" y="0"/>
                      <a:pt x="559" y="3"/>
                      <a:pt x="559" y="7"/>
                    </a:cubicBezTo>
                    <a:cubicBezTo>
                      <a:pt x="428" y="508"/>
                      <a:pt x="226" y="1054"/>
                      <a:pt x="108" y="1603"/>
                    </a:cubicBezTo>
                    <a:lnTo>
                      <a:pt x="708" y="1050"/>
                    </a:lnTo>
                    <a:cubicBezTo>
                      <a:pt x="683" y="697"/>
                      <a:pt x="643" y="343"/>
                      <a:pt x="623" y="7"/>
                    </a:cubicBezTo>
                    <a:cubicBezTo>
                      <a:pt x="623" y="3"/>
                      <a:pt x="603" y="0"/>
                      <a:pt x="582" y="0"/>
                    </a:cubicBezTo>
                    <a:close/>
                  </a:path>
                </a:pathLst>
              </a:custGeom>
              <a:solidFill>
                <a:srgbClr val="F0CE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3570;p51">
                <a:extLst>
                  <a:ext uri="{FF2B5EF4-FFF2-40B4-BE49-F238E27FC236}">
                    <a16:creationId xmlns:a16="http://schemas.microsoft.com/office/drawing/2014/main" id="{F4834946-2222-4E59-90A1-4BDBE9A0ACA8}"/>
                  </a:ext>
                </a:extLst>
              </p:cNvPr>
              <p:cNvSpPr/>
              <p:nvPr/>
            </p:nvSpPr>
            <p:spPr>
              <a:xfrm>
                <a:off x="-1012576" y="1955957"/>
                <a:ext cx="56611" cy="87622"/>
              </a:xfrm>
              <a:custGeom>
                <a:avLst/>
                <a:gdLst/>
                <a:ahLst/>
                <a:cxnLst/>
                <a:rect l="l" t="t" r="r" b="b"/>
                <a:pathLst>
                  <a:path w="701" h="1085" extrusionOk="0">
                    <a:moveTo>
                      <a:pt x="681" y="0"/>
                    </a:moveTo>
                    <a:lnTo>
                      <a:pt x="81" y="553"/>
                    </a:lnTo>
                    <a:cubicBezTo>
                      <a:pt x="44" y="731"/>
                      <a:pt x="17" y="909"/>
                      <a:pt x="0" y="1085"/>
                    </a:cubicBezTo>
                    <a:lnTo>
                      <a:pt x="701" y="438"/>
                    </a:lnTo>
                    <a:cubicBezTo>
                      <a:pt x="697" y="294"/>
                      <a:pt x="690" y="145"/>
                      <a:pt x="681" y="0"/>
                    </a:cubicBezTo>
                    <a:close/>
                  </a:path>
                </a:pathLst>
              </a:custGeom>
              <a:solidFill>
                <a:srgbClr val="F2DB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3571;p51">
                <a:extLst>
                  <a:ext uri="{FF2B5EF4-FFF2-40B4-BE49-F238E27FC236}">
                    <a16:creationId xmlns:a16="http://schemas.microsoft.com/office/drawing/2014/main" id="{AA953D99-8325-4BF5-9B8E-4D2F19B70258}"/>
                  </a:ext>
                </a:extLst>
              </p:cNvPr>
              <p:cNvSpPr/>
              <p:nvPr/>
            </p:nvSpPr>
            <p:spPr>
              <a:xfrm>
                <a:off x="-913082" y="1967343"/>
                <a:ext cx="31092" cy="46839"/>
              </a:xfrm>
              <a:custGeom>
                <a:avLst/>
                <a:gdLst/>
                <a:ahLst/>
                <a:cxnLst/>
                <a:rect l="l" t="t" r="r" b="b"/>
                <a:pathLst>
                  <a:path w="385" h="580" extrusionOk="0">
                    <a:moveTo>
                      <a:pt x="263" y="1"/>
                    </a:moveTo>
                    <a:cubicBezTo>
                      <a:pt x="165" y="182"/>
                      <a:pt x="61" y="364"/>
                      <a:pt x="4" y="566"/>
                    </a:cubicBezTo>
                    <a:cubicBezTo>
                      <a:pt x="0" y="569"/>
                      <a:pt x="55" y="580"/>
                      <a:pt x="95" y="580"/>
                    </a:cubicBezTo>
                    <a:cubicBezTo>
                      <a:pt x="118" y="580"/>
                      <a:pt x="139" y="577"/>
                      <a:pt x="145" y="569"/>
                    </a:cubicBezTo>
                    <a:cubicBezTo>
                      <a:pt x="236" y="462"/>
                      <a:pt x="313" y="338"/>
                      <a:pt x="384" y="199"/>
                    </a:cubicBezTo>
                    <a:cubicBezTo>
                      <a:pt x="344" y="136"/>
                      <a:pt x="303" y="69"/>
                      <a:pt x="263" y="1"/>
                    </a:cubicBezTo>
                    <a:close/>
                  </a:path>
                </a:pathLst>
              </a:custGeom>
              <a:solidFill>
                <a:srgbClr val="F0CE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3572;p51">
                <a:extLst>
                  <a:ext uri="{FF2B5EF4-FFF2-40B4-BE49-F238E27FC236}">
                    <a16:creationId xmlns:a16="http://schemas.microsoft.com/office/drawing/2014/main" id="{060B9FA1-191F-4C03-80F3-27CB9597F0E1}"/>
                  </a:ext>
                </a:extLst>
              </p:cNvPr>
              <p:cNvSpPr/>
              <p:nvPr/>
            </p:nvSpPr>
            <p:spPr>
              <a:xfrm>
                <a:off x="-1389152" y="2043013"/>
                <a:ext cx="210777" cy="122025"/>
              </a:xfrm>
              <a:custGeom>
                <a:avLst/>
                <a:gdLst/>
                <a:ahLst/>
                <a:cxnLst/>
                <a:rect l="l" t="t" r="r" b="b"/>
                <a:pathLst>
                  <a:path w="2610" h="1511" extrusionOk="0">
                    <a:moveTo>
                      <a:pt x="2229" y="1370"/>
                    </a:moveTo>
                    <a:cubicBezTo>
                      <a:pt x="2330" y="1417"/>
                      <a:pt x="2435" y="1464"/>
                      <a:pt x="2539" y="1511"/>
                    </a:cubicBezTo>
                    <a:lnTo>
                      <a:pt x="2610" y="1447"/>
                    </a:lnTo>
                    <a:cubicBezTo>
                      <a:pt x="2593" y="1424"/>
                      <a:pt x="2580" y="1403"/>
                      <a:pt x="2563" y="1380"/>
                    </a:cubicBezTo>
                    <a:lnTo>
                      <a:pt x="2229" y="1370"/>
                    </a:lnTo>
                    <a:close/>
                    <a:moveTo>
                      <a:pt x="125" y="0"/>
                    </a:moveTo>
                    <a:cubicBezTo>
                      <a:pt x="61" y="0"/>
                      <a:pt x="1" y="7"/>
                      <a:pt x="15" y="30"/>
                    </a:cubicBezTo>
                    <a:cubicBezTo>
                      <a:pt x="209" y="373"/>
                      <a:pt x="647" y="549"/>
                      <a:pt x="974" y="730"/>
                    </a:cubicBezTo>
                    <a:cubicBezTo>
                      <a:pt x="1149" y="828"/>
                      <a:pt x="1324" y="922"/>
                      <a:pt x="1499" y="1013"/>
                    </a:cubicBezTo>
                    <a:lnTo>
                      <a:pt x="2260" y="1037"/>
                    </a:lnTo>
                    <a:cubicBezTo>
                      <a:pt x="1714" y="521"/>
                      <a:pt x="933" y="202"/>
                      <a:pt x="250" y="10"/>
                    </a:cubicBezTo>
                    <a:cubicBezTo>
                      <a:pt x="240" y="7"/>
                      <a:pt x="183" y="0"/>
                      <a:pt x="125" y="0"/>
                    </a:cubicBezTo>
                    <a:close/>
                  </a:path>
                </a:pathLst>
              </a:custGeom>
              <a:solidFill>
                <a:srgbClr val="F0CE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3573;p51">
                <a:extLst>
                  <a:ext uri="{FF2B5EF4-FFF2-40B4-BE49-F238E27FC236}">
                    <a16:creationId xmlns:a16="http://schemas.microsoft.com/office/drawing/2014/main" id="{FDFBC140-93F0-481B-8A98-727504C48450}"/>
                  </a:ext>
                </a:extLst>
              </p:cNvPr>
              <p:cNvSpPr/>
              <p:nvPr/>
            </p:nvSpPr>
            <p:spPr>
              <a:xfrm>
                <a:off x="-1268176" y="2124821"/>
                <a:ext cx="86007" cy="29719"/>
              </a:xfrm>
              <a:custGeom>
                <a:avLst/>
                <a:gdLst/>
                <a:ahLst/>
                <a:cxnLst/>
                <a:rect l="l" t="t" r="r" b="b"/>
                <a:pathLst>
                  <a:path w="1065" h="368" extrusionOk="0">
                    <a:moveTo>
                      <a:pt x="1" y="0"/>
                    </a:moveTo>
                    <a:cubicBezTo>
                      <a:pt x="243" y="125"/>
                      <a:pt x="485" y="243"/>
                      <a:pt x="731" y="357"/>
                    </a:cubicBezTo>
                    <a:lnTo>
                      <a:pt x="1065" y="367"/>
                    </a:lnTo>
                    <a:cubicBezTo>
                      <a:pt x="973" y="243"/>
                      <a:pt x="872" y="128"/>
                      <a:pt x="762" y="24"/>
                    </a:cubicBezTo>
                    <a:close/>
                  </a:path>
                </a:pathLst>
              </a:custGeom>
              <a:solidFill>
                <a:srgbClr val="F2DB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3574;p51">
                <a:extLst>
                  <a:ext uri="{FF2B5EF4-FFF2-40B4-BE49-F238E27FC236}">
                    <a16:creationId xmlns:a16="http://schemas.microsoft.com/office/drawing/2014/main" id="{36C99E95-5E3F-40DC-9A21-747E201F4B9A}"/>
                  </a:ext>
                </a:extLst>
              </p:cNvPr>
              <p:cNvSpPr/>
              <p:nvPr/>
            </p:nvSpPr>
            <p:spPr>
              <a:xfrm>
                <a:off x="-1184107" y="2159869"/>
                <a:ext cx="10902" cy="8480"/>
              </a:xfrm>
              <a:custGeom>
                <a:avLst/>
                <a:gdLst/>
                <a:ahLst/>
                <a:cxnLst/>
                <a:rect l="l" t="t" r="r" b="b"/>
                <a:pathLst>
                  <a:path w="135" h="105" extrusionOk="0">
                    <a:moveTo>
                      <a:pt x="71" y="0"/>
                    </a:moveTo>
                    <a:lnTo>
                      <a:pt x="0" y="64"/>
                    </a:lnTo>
                    <a:cubicBezTo>
                      <a:pt x="30" y="78"/>
                      <a:pt x="61" y="88"/>
                      <a:pt x="91" y="101"/>
                    </a:cubicBezTo>
                    <a:cubicBezTo>
                      <a:pt x="94" y="104"/>
                      <a:pt x="105" y="104"/>
                      <a:pt x="114" y="104"/>
                    </a:cubicBezTo>
                    <a:cubicBezTo>
                      <a:pt x="125" y="104"/>
                      <a:pt x="134" y="104"/>
                      <a:pt x="134" y="101"/>
                    </a:cubicBezTo>
                    <a:cubicBezTo>
                      <a:pt x="114" y="64"/>
                      <a:pt x="91" y="31"/>
                      <a:pt x="71" y="0"/>
                    </a:cubicBezTo>
                    <a:close/>
                  </a:path>
                </a:pathLst>
              </a:custGeom>
              <a:solidFill>
                <a:srgbClr val="F2DB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3575;p51">
                <a:extLst>
                  <a:ext uri="{FF2B5EF4-FFF2-40B4-BE49-F238E27FC236}">
                    <a16:creationId xmlns:a16="http://schemas.microsoft.com/office/drawing/2014/main" id="{0E2FA08E-AB0D-4BC1-9FC6-A6AA72D188B3}"/>
                  </a:ext>
                </a:extLst>
              </p:cNvPr>
              <p:cNvSpPr/>
              <p:nvPr/>
            </p:nvSpPr>
            <p:spPr>
              <a:xfrm>
                <a:off x="-1344008" y="2182966"/>
                <a:ext cx="190991" cy="29396"/>
              </a:xfrm>
              <a:custGeom>
                <a:avLst/>
                <a:gdLst/>
                <a:ahLst/>
                <a:cxnLst/>
                <a:rect l="l" t="t" r="r" b="b"/>
                <a:pathLst>
                  <a:path w="2365" h="364" extrusionOk="0">
                    <a:moveTo>
                      <a:pt x="1950" y="263"/>
                    </a:moveTo>
                    <a:lnTo>
                      <a:pt x="1883" y="323"/>
                    </a:lnTo>
                    <a:cubicBezTo>
                      <a:pt x="2007" y="334"/>
                      <a:pt x="2128" y="348"/>
                      <a:pt x="2253" y="360"/>
                    </a:cubicBezTo>
                    <a:cubicBezTo>
                      <a:pt x="2263" y="360"/>
                      <a:pt x="2283" y="364"/>
                      <a:pt x="2304" y="364"/>
                    </a:cubicBezTo>
                    <a:cubicBezTo>
                      <a:pt x="2324" y="364"/>
                      <a:pt x="2347" y="360"/>
                      <a:pt x="2354" y="348"/>
                    </a:cubicBezTo>
                    <a:cubicBezTo>
                      <a:pt x="2357" y="343"/>
                      <a:pt x="2361" y="337"/>
                      <a:pt x="2364" y="334"/>
                    </a:cubicBezTo>
                    <a:lnTo>
                      <a:pt x="2364" y="331"/>
                    </a:lnTo>
                    <a:cubicBezTo>
                      <a:pt x="2357" y="323"/>
                      <a:pt x="2354" y="317"/>
                      <a:pt x="2350" y="314"/>
                    </a:cubicBezTo>
                    <a:cubicBezTo>
                      <a:pt x="2347" y="307"/>
                      <a:pt x="2330" y="303"/>
                      <a:pt x="2316" y="303"/>
                    </a:cubicBezTo>
                    <a:cubicBezTo>
                      <a:pt x="2304" y="303"/>
                      <a:pt x="2287" y="307"/>
                      <a:pt x="2280" y="310"/>
                    </a:cubicBezTo>
                    <a:cubicBezTo>
                      <a:pt x="2276" y="314"/>
                      <a:pt x="2273" y="314"/>
                      <a:pt x="2266" y="317"/>
                    </a:cubicBezTo>
                    <a:lnTo>
                      <a:pt x="2266" y="317"/>
                    </a:lnTo>
                    <a:cubicBezTo>
                      <a:pt x="2266" y="317"/>
                      <a:pt x="2276" y="320"/>
                      <a:pt x="2287" y="320"/>
                    </a:cubicBezTo>
                    <a:cubicBezTo>
                      <a:pt x="2296" y="323"/>
                      <a:pt x="2310" y="323"/>
                      <a:pt x="2320" y="323"/>
                    </a:cubicBezTo>
                    <a:lnTo>
                      <a:pt x="2333" y="323"/>
                    </a:lnTo>
                    <a:cubicBezTo>
                      <a:pt x="2316" y="331"/>
                      <a:pt x="2293" y="334"/>
                      <a:pt x="2270" y="334"/>
                    </a:cubicBezTo>
                    <a:cubicBezTo>
                      <a:pt x="2182" y="334"/>
                      <a:pt x="2054" y="297"/>
                      <a:pt x="1950" y="263"/>
                    </a:cubicBezTo>
                    <a:close/>
                    <a:moveTo>
                      <a:pt x="220" y="0"/>
                    </a:moveTo>
                    <a:cubicBezTo>
                      <a:pt x="186" y="0"/>
                      <a:pt x="155" y="0"/>
                      <a:pt x="125" y="4"/>
                    </a:cubicBezTo>
                    <a:cubicBezTo>
                      <a:pt x="119" y="4"/>
                      <a:pt x="1" y="11"/>
                      <a:pt x="28" y="34"/>
                    </a:cubicBezTo>
                    <a:cubicBezTo>
                      <a:pt x="206" y="202"/>
                      <a:pt x="667" y="189"/>
                      <a:pt x="886" y="216"/>
                    </a:cubicBezTo>
                    <a:cubicBezTo>
                      <a:pt x="1068" y="239"/>
                      <a:pt x="1253" y="259"/>
                      <a:pt x="1438" y="280"/>
                    </a:cubicBezTo>
                    <a:lnTo>
                      <a:pt x="1553" y="169"/>
                    </a:lnTo>
                    <a:cubicBezTo>
                      <a:pt x="1445" y="149"/>
                      <a:pt x="1334" y="132"/>
                      <a:pt x="1226" y="112"/>
                    </a:cubicBezTo>
                    <a:cubicBezTo>
                      <a:pt x="890" y="54"/>
                      <a:pt x="556" y="0"/>
                      <a:pt x="220" y="0"/>
                    </a:cubicBezTo>
                    <a:close/>
                  </a:path>
                </a:pathLst>
              </a:custGeom>
              <a:solidFill>
                <a:srgbClr val="F0CE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3576;p51">
                <a:extLst>
                  <a:ext uri="{FF2B5EF4-FFF2-40B4-BE49-F238E27FC236}">
                    <a16:creationId xmlns:a16="http://schemas.microsoft.com/office/drawing/2014/main" id="{0838AF8A-E8B5-4A24-8BAE-ED22A5FE877F}"/>
                  </a:ext>
                </a:extLst>
              </p:cNvPr>
              <p:cNvSpPr/>
              <p:nvPr/>
            </p:nvSpPr>
            <p:spPr>
              <a:xfrm>
                <a:off x="-1227878" y="2196533"/>
                <a:ext cx="41348" cy="12598"/>
              </a:xfrm>
              <a:custGeom>
                <a:avLst/>
                <a:gdLst/>
                <a:ahLst/>
                <a:cxnLst/>
                <a:rect l="l" t="t" r="r" b="b"/>
                <a:pathLst>
                  <a:path w="512" h="156" extrusionOk="0">
                    <a:moveTo>
                      <a:pt x="115" y="1"/>
                    </a:moveTo>
                    <a:lnTo>
                      <a:pt x="0" y="112"/>
                    </a:lnTo>
                    <a:cubicBezTo>
                      <a:pt x="148" y="125"/>
                      <a:pt x="297" y="142"/>
                      <a:pt x="445" y="155"/>
                    </a:cubicBezTo>
                    <a:lnTo>
                      <a:pt x="512" y="95"/>
                    </a:lnTo>
                    <a:cubicBezTo>
                      <a:pt x="451" y="74"/>
                      <a:pt x="401" y="58"/>
                      <a:pt x="367" y="51"/>
                    </a:cubicBezTo>
                    <a:cubicBezTo>
                      <a:pt x="283" y="34"/>
                      <a:pt x="199" y="18"/>
                      <a:pt x="115" y="1"/>
                    </a:cubicBezTo>
                    <a:close/>
                  </a:path>
                </a:pathLst>
              </a:custGeom>
              <a:solidFill>
                <a:srgbClr val="F2DB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3577;p51">
                <a:extLst>
                  <a:ext uri="{FF2B5EF4-FFF2-40B4-BE49-F238E27FC236}">
                    <a16:creationId xmlns:a16="http://schemas.microsoft.com/office/drawing/2014/main" id="{89D0D64B-4BF5-4821-831D-264B90E4E991}"/>
                  </a:ext>
                </a:extLst>
              </p:cNvPr>
              <p:cNvSpPr/>
              <p:nvPr/>
            </p:nvSpPr>
            <p:spPr>
              <a:xfrm>
                <a:off x="-1324626" y="2294411"/>
                <a:ext cx="157719" cy="134946"/>
              </a:xfrm>
              <a:custGeom>
                <a:avLst/>
                <a:gdLst/>
                <a:ahLst/>
                <a:cxnLst/>
                <a:rect l="l" t="t" r="r" b="b"/>
                <a:pathLst>
                  <a:path w="1953" h="1671" extrusionOk="0">
                    <a:moveTo>
                      <a:pt x="1781" y="1"/>
                    </a:moveTo>
                    <a:cubicBezTo>
                      <a:pt x="1761" y="1"/>
                      <a:pt x="1740" y="1"/>
                      <a:pt x="1710" y="4"/>
                    </a:cubicBezTo>
                    <a:cubicBezTo>
                      <a:pt x="1680" y="7"/>
                      <a:pt x="1720" y="14"/>
                      <a:pt x="1730" y="14"/>
                    </a:cubicBezTo>
                    <a:lnTo>
                      <a:pt x="1730" y="14"/>
                    </a:lnTo>
                    <a:lnTo>
                      <a:pt x="1730" y="14"/>
                    </a:lnTo>
                    <a:cubicBezTo>
                      <a:pt x="1733" y="14"/>
                      <a:pt x="1518" y="220"/>
                      <a:pt x="1491" y="240"/>
                    </a:cubicBezTo>
                    <a:cubicBezTo>
                      <a:pt x="1394" y="310"/>
                      <a:pt x="1296" y="381"/>
                      <a:pt x="1201" y="455"/>
                    </a:cubicBezTo>
                    <a:cubicBezTo>
                      <a:pt x="1016" y="593"/>
                      <a:pt x="835" y="731"/>
                      <a:pt x="659" y="882"/>
                    </a:cubicBezTo>
                    <a:cubicBezTo>
                      <a:pt x="508" y="1014"/>
                      <a:pt x="350" y="1135"/>
                      <a:pt x="195" y="1260"/>
                    </a:cubicBezTo>
                    <a:cubicBezTo>
                      <a:pt x="30" y="1391"/>
                      <a:pt x="3" y="1424"/>
                      <a:pt x="0" y="1626"/>
                    </a:cubicBezTo>
                    <a:cubicBezTo>
                      <a:pt x="0" y="1664"/>
                      <a:pt x="91" y="1670"/>
                      <a:pt x="171" y="1670"/>
                    </a:cubicBezTo>
                    <a:cubicBezTo>
                      <a:pt x="225" y="1670"/>
                      <a:pt x="276" y="1667"/>
                      <a:pt x="293" y="1664"/>
                    </a:cubicBezTo>
                    <a:cubicBezTo>
                      <a:pt x="505" y="1613"/>
                      <a:pt x="710" y="1563"/>
                      <a:pt x="882" y="1418"/>
                    </a:cubicBezTo>
                    <a:cubicBezTo>
                      <a:pt x="1043" y="1283"/>
                      <a:pt x="1175" y="1101"/>
                      <a:pt x="1316" y="947"/>
                    </a:cubicBezTo>
                    <a:cubicBezTo>
                      <a:pt x="1568" y="667"/>
                      <a:pt x="1750" y="351"/>
                      <a:pt x="1946" y="31"/>
                    </a:cubicBezTo>
                    <a:cubicBezTo>
                      <a:pt x="1952" y="24"/>
                      <a:pt x="1905" y="14"/>
                      <a:pt x="1905" y="14"/>
                    </a:cubicBezTo>
                    <a:cubicBezTo>
                      <a:pt x="1845" y="4"/>
                      <a:pt x="1818" y="1"/>
                      <a:pt x="1781" y="1"/>
                    </a:cubicBezTo>
                    <a:close/>
                  </a:path>
                </a:pathLst>
              </a:custGeom>
              <a:solidFill>
                <a:srgbClr val="F0CE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3578;p51">
                <a:extLst>
                  <a:ext uri="{FF2B5EF4-FFF2-40B4-BE49-F238E27FC236}">
                    <a16:creationId xmlns:a16="http://schemas.microsoft.com/office/drawing/2014/main" id="{ABE73693-92A9-48FB-8924-8C79753F17E4}"/>
                  </a:ext>
                </a:extLst>
              </p:cNvPr>
              <p:cNvSpPr/>
              <p:nvPr/>
            </p:nvSpPr>
            <p:spPr>
              <a:xfrm>
                <a:off x="-933756" y="1850487"/>
                <a:ext cx="747976" cy="486725"/>
              </a:xfrm>
              <a:custGeom>
                <a:avLst/>
                <a:gdLst/>
                <a:ahLst/>
                <a:cxnLst/>
                <a:rect l="l" t="t" r="r" b="b"/>
                <a:pathLst>
                  <a:path w="9262" h="6027" extrusionOk="0">
                    <a:moveTo>
                      <a:pt x="9262" y="5528"/>
                    </a:moveTo>
                    <a:cubicBezTo>
                      <a:pt x="9262" y="5528"/>
                      <a:pt x="8871" y="5676"/>
                      <a:pt x="8221" y="5767"/>
                    </a:cubicBezTo>
                    <a:cubicBezTo>
                      <a:pt x="6410" y="6026"/>
                      <a:pt x="2623" y="5821"/>
                      <a:pt x="0" y="478"/>
                    </a:cubicBezTo>
                    <a:cubicBezTo>
                      <a:pt x="872" y="307"/>
                      <a:pt x="2229" y="1"/>
                      <a:pt x="3656" y="152"/>
                    </a:cubicBezTo>
                    <a:cubicBezTo>
                      <a:pt x="4623" y="246"/>
                      <a:pt x="5619" y="542"/>
                      <a:pt x="6535" y="1219"/>
                    </a:cubicBezTo>
                    <a:cubicBezTo>
                      <a:pt x="7629" y="2021"/>
                      <a:pt x="8602" y="3357"/>
                      <a:pt x="9262" y="5528"/>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3579;p51">
                <a:extLst>
                  <a:ext uri="{FF2B5EF4-FFF2-40B4-BE49-F238E27FC236}">
                    <a16:creationId xmlns:a16="http://schemas.microsoft.com/office/drawing/2014/main" id="{FEDD2DBF-04DA-4686-8116-E9779FB32F3E}"/>
                  </a:ext>
                </a:extLst>
              </p:cNvPr>
              <p:cNvSpPr/>
              <p:nvPr/>
            </p:nvSpPr>
            <p:spPr>
              <a:xfrm>
                <a:off x="-545793" y="2098413"/>
                <a:ext cx="323595" cy="217803"/>
              </a:xfrm>
              <a:custGeom>
                <a:avLst/>
                <a:gdLst/>
                <a:ahLst/>
                <a:cxnLst/>
                <a:rect l="l" t="t" r="r" b="b"/>
                <a:pathLst>
                  <a:path w="4007" h="2697" extrusionOk="0">
                    <a:moveTo>
                      <a:pt x="0" y="1"/>
                    </a:moveTo>
                    <a:cubicBezTo>
                      <a:pt x="1051" y="1613"/>
                      <a:pt x="2475" y="2364"/>
                      <a:pt x="3417" y="2697"/>
                    </a:cubicBezTo>
                    <a:cubicBezTo>
                      <a:pt x="3650" y="2663"/>
                      <a:pt x="3848" y="2623"/>
                      <a:pt x="4006" y="2586"/>
                    </a:cubicBezTo>
                    <a:cubicBezTo>
                      <a:pt x="3232" y="2324"/>
                      <a:pt x="2074" y="1765"/>
                      <a:pt x="1081" y="630"/>
                    </a:cubicBezTo>
                    <a:cubicBezTo>
                      <a:pt x="727" y="421"/>
                      <a:pt x="364" y="209"/>
                      <a:pt x="0" y="1"/>
                    </a:cubicBezTo>
                    <a:close/>
                  </a:path>
                </a:pathLst>
              </a:custGeom>
              <a:solidFill>
                <a:srgbClr val="2A1F2E">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3580;p51">
                <a:extLst>
                  <a:ext uri="{FF2B5EF4-FFF2-40B4-BE49-F238E27FC236}">
                    <a16:creationId xmlns:a16="http://schemas.microsoft.com/office/drawing/2014/main" id="{CF56CCB7-76E3-47AD-82C6-7755225C8866}"/>
                  </a:ext>
                </a:extLst>
              </p:cNvPr>
              <p:cNvSpPr/>
              <p:nvPr/>
            </p:nvSpPr>
            <p:spPr>
              <a:xfrm>
                <a:off x="-933756" y="1859451"/>
                <a:ext cx="388040" cy="239042"/>
              </a:xfrm>
              <a:custGeom>
                <a:avLst/>
                <a:gdLst/>
                <a:ahLst/>
                <a:cxnLst/>
                <a:rect l="l" t="t" r="r" b="b"/>
                <a:pathLst>
                  <a:path w="4805" h="2960" extrusionOk="0">
                    <a:moveTo>
                      <a:pt x="2859" y="0"/>
                    </a:moveTo>
                    <a:cubicBezTo>
                      <a:pt x="2334" y="0"/>
                      <a:pt x="1829" y="51"/>
                      <a:pt x="1367" y="118"/>
                    </a:cubicBezTo>
                    <a:cubicBezTo>
                      <a:pt x="1159" y="148"/>
                      <a:pt x="957" y="182"/>
                      <a:pt x="765" y="219"/>
                    </a:cubicBezTo>
                    <a:cubicBezTo>
                      <a:pt x="482" y="269"/>
                      <a:pt x="226" y="324"/>
                      <a:pt x="0" y="367"/>
                    </a:cubicBezTo>
                    <a:cubicBezTo>
                      <a:pt x="0" y="367"/>
                      <a:pt x="2455" y="1616"/>
                      <a:pt x="4804" y="2960"/>
                    </a:cubicBezTo>
                    <a:cubicBezTo>
                      <a:pt x="4306" y="2199"/>
                      <a:pt x="3892" y="1239"/>
                      <a:pt x="3656" y="41"/>
                    </a:cubicBezTo>
                    <a:cubicBezTo>
                      <a:pt x="3835" y="61"/>
                      <a:pt x="4013" y="84"/>
                      <a:pt x="4192" y="115"/>
                    </a:cubicBezTo>
                    <a:lnTo>
                      <a:pt x="4192" y="115"/>
                    </a:lnTo>
                    <a:cubicBezTo>
                      <a:pt x="4013" y="84"/>
                      <a:pt x="3835" y="58"/>
                      <a:pt x="3656" y="41"/>
                    </a:cubicBezTo>
                    <a:cubicBezTo>
                      <a:pt x="3387" y="14"/>
                      <a:pt x="3121" y="0"/>
                      <a:pt x="2859"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3581;p51">
                <a:extLst>
                  <a:ext uri="{FF2B5EF4-FFF2-40B4-BE49-F238E27FC236}">
                    <a16:creationId xmlns:a16="http://schemas.microsoft.com/office/drawing/2014/main" id="{BA02FE3E-7B9E-44C3-93C6-B553ED498D31}"/>
                  </a:ext>
                </a:extLst>
              </p:cNvPr>
              <p:cNvSpPr/>
              <p:nvPr/>
            </p:nvSpPr>
            <p:spPr>
              <a:xfrm>
                <a:off x="-638504" y="1862682"/>
                <a:ext cx="180089" cy="286689"/>
              </a:xfrm>
              <a:custGeom>
                <a:avLst/>
                <a:gdLst/>
                <a:ahLst/>
                <a:cxnLst/>
                <a:rect l="l" t="t" r="r" b="b"/>
                <a:pathLst>
                  <a:path w="2230" h="3550" extrusionOk="0">
                    <a:moveTo>
                      <a:pt x="0" y="1"/>
                    </a:moveTo>
                    <a:cubicBezTo>
                      <a:pt x="236" y="1199"/>
                      <a:pt x="650" y="2159"/>
                      <a:pt x="1148" y="2920"/>
                    </a:cubicBezTo>
                    <a:cubicBezTo>
                      <a:pt x="1512" y="3128"/>
                      <a:pt x="1875" y="3340"/>
                      <a:pt x="2229" y="3549"/>
                    </a:cubicBezTo>
                    <a:cubicBezTo>
                      <a:pt x="1509" y="2731"/>
                      <a:pt x="876" y="1610"/>
                      <a:pt x="536" y="75"/>
                    </a:cubicBezTo>
                    <a:cubicBezTo>
                      <a:pt x="357" y="44"/>
                      <a:pt x="179" y="21"/>
                      <a:pt x="0" y="1"/>
                    </a:cubicBezTo>
                    <a:close/>
                  </a:path>
                </a:pathLst>
              </a:custGeom>
              <a:solidFill>
                <a:srgbClr val="2A1F2E">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3582;p51">
                <a:extLst>
                  <a:ext uri="{FF2B5EF4-FFF2-40B4-BE49-F238E27FC236}">
                    <a16:creationId xmlns:a16="http://schemas.microsoft.com/office/drawing/2014/main" id="{99018549-F9F0-42D3-BF30-0ED82F39DEA7}"/>
                  </a:ext>
                </a:extLst>
              </p:cNvPr>
              <p:cNvSpPr/>
              <p:nvPr/>
            </p:nvSpPr>
            <p:spPr>
              <a:xfrm>
                <a:off x="-642057" y="1610153"/>
                <a:ext cx="572328" cy="715350"/>
              </a:xfrm>
              <a:custGeom>
                <a:avLst/>
                <a:gdLst/>
                <a:ahLst/>
                <a:cxnLst/>
                <a:rect l="l" t="t" r="r" b="b"/>
                <a:pathLst>
                  <a:path w="7087" h="8858" extrusionOk="0">
                    <a:moveTo>
                      <a:pt x="6195" y="8110"/>
                    </a:moveTo>
                    <a:cubicBezTo>
                      <a:pt x="6164" y="8356"/>
                      <a:pt x="6121" y="8605"/>
                      <a:pt x="6074" y="8858"/>
                    </a:cubicBezTo>
                    <a:cubicBezTo>
                      <a:pt x="6074" y="8858"/>
                      <a:pt x="1" y="8073"/>
                      <a:pt x="327" y="0"/>
                    </a:cubicBezTo>
                    <a:cubicBezTo>
                      <a:pt x="2361" y="650"/>
                      <a:pt x="7087" y="1886"/>
                      <a:pt x="6195" y="8110"/>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3583;p51">
                <a:extLst>
                  <a:ext uri="{FF2B5EF4-FFF2-40B4-BE49-F238E27FC236}">
                    <a16:creationId xmlns:a16="http://schemas.microsoft.com/office/drawing/2014/main" id="{9D1774B3-2D77-42D6-B597-1DB8F571FB1B}"/>
                  </a:ext>
                </a:extLst>
              </p:cNvPr>
              <p:cNvSpPr/>
              <p:nvPr/>
            </p:nvSpPr>
            <p:spPr>
              <a:xfrm>
                <a:off x="-615649" y="1610153"/>
                <a:ext cx="478569" cy="655024"/>
              </a:xfrm>
              <a:custGeom>
                <a:avLst/>
                <a:gdLst/>
                <a:ahLst/>
                <a:cxnLst/>
                <a:rect l="l" t="t" r="r" b="b"/>
                <a:pathLst>
                  <a:path w="5926" h="8111" extrusionOk="0">
                    <a:moveTo>
                      <a:pt x="5925" y="6824"/>
                    </a:moveTo>
                    <a:cubicBezTo>
                      <a:pt x="5885" y="6979"/>
                      <a:pt x="5865" y="7134"/>
                      <a:pt x="5857" y="7282"/>
                    </a:cubicBezTo>
                    <a:cubicBezTo>
                      <a:pt x="5865" y="7134"/>
                      <a:pt x="5885" y="6979"/>
                      <a:pt x="5925" y="6824"/>
                    </a:cubicBezTo>
                    <a:close/>
                    <a:moveTo>
                      <a:pt x="0" y="0"/>
                    </a:moveTo>
                    <a:lnTo>
                      <a:pt x="5868" y="8110"/>
                    </a:lnTo>
                    <a:cubicBezTo>
                      <a:pt x="5878" y="8046"/>
                      <a:pt x="5888" y="7979"/>
                      <a:pt x="5895" y="7915"/>
                    </a:cubicBezTo>
                    <a:cubicBezTo>
                      <a:pt x="5757" y="7477"/>
                      <a:pt x="5683" y="6919"/>
                      <a:pt x="5868" y="6333"/>
                    </a:cubicBezTo>
                    <a:cubicBezTo>
                      <a:pt x="5228" y="5797"/>
                      <a:pt x="4454" y="4757"/>
                      <a:pt x="5003" y="3074"/>
                    </a:cubicBezTo>
                    <a:cubicBezTo>
                      <a:pt x="3666" y="1061"/>
                      <a:pt x="1289" y="415"/>
                      <a:pt x="0"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3584;p51">
                <a:extLst>
                  <a:ext uri="{FF2B5EF4-FFF2-40B4-BE49-F238E27FC236}">
                    <a16:creationId xmlns:a16="http://schemas.microsoft.com/office/drawing/2014/main" id="{523346FE-3A92-4A4E-A87F-5C1010FA64D0}"/>
                  </a:ext>
                </a:extLst>
              </p:cNvPr>
              <p:cNvSpPr/>
              <p:nvPr/>
            </p:nvSpPr>
            <p:spPr>
              <a:xfrm>
                <a:off x="-349227" y="1498950"/>
                <a:ext cx="550039" cy="659304"/>
              </a:xfrm>
              <a:custGeom>
                <a:avLst/>
                <a:gdLst/>
                <a:ahLst/>
                <a:cxnLst/>
                <a:rect l="l" t="t" r="r" b="b"/>
                <a:pathLst>
                  <a:path w="6811" h="8164" extrusionOk="0">
                    <a:moveTo>
                      <a:pt x="3276" y="8164"/>
                    </a:moveTo>
                    <a:cubicBezTo>
                      <a:pt x="3276" y="8164"/>
                      <a:pt x="2953" y="8026"/>
                      <a:pt x="2582" y="7723"/>
                    </a:cubicBezTo>
                    <a:cubicBezTo>
                      <a:pt x="1502" y="6824"/>
                      <a:pt x="1" y="4478"/>
                      <a:pt x="5201" y="1"/>
                    </a:cubicBezTo>
                    <a:cubicBezTo>
                      <a:pt x="5949" y="2859"/>
                      <a:pt x="6811" y="4906"/>
                      <a:pt x="3276" y="8164"/>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3585;p51">
                <a:extLst>
                  <a:ext uri="{FF2B5EF4-FFF2-40B4-BE49-F238E27FC236}">
                    <a16:creationId xmlns:a16="http://schemas.microsoft.com/office/drawing/2014/main" id="{314B0247-2C39-4316-9E40-1D76CE0425E5}"/>
                  </a:ext>
                </a:extLst>
              </p:cNvPr>
              <p:cNvSpPr/>
              <p:nvPr/>
            </p:nvSpPr>
            <p:spPr>
              <a:xfrm>
                <a:off x="70797" y="1498950"/>
                <a:ext cx="12598" cy="46597"/>
              </a:xfrm>
              <a:custGeom>
                <a:avLst/>
                <a:gdLst/>
                <a:ahLst/>
                <a:cxnLst/>
                <a:rect l="l" t="t" r="r" b="b"/>
                <a:pathLst>
                  <a:path w="156" h="577" extrusionOk="0">
                    <a:moveTo>
                      <a:pt x="0" y="1"/>
                    </a:moveTo>
                    <a:lnTo>
                      <a:pt x="0" y="1"/>
                    </a:lnTo>
                    <a:lnTo>
                      <a:pt x="0" y="1"/>
                    </a:lnTo>
                    <a:cubicBezTo>
                      <a:pt x="51" y="196"/>
                      <a:pt x="104" y="388"/>
                      <a:pt x="155" y="577"/>
                    </a:cubicBezTo>
                    <a:cubicBezTo>
                      <a:pt x="104" y="388"/>
                      <a:pt x="51" y="196"/>
                      <a:pt x="0" y="1"/>
                    </a:cubicBezTo>
                    <a:close/>
                  </a:path>
                </a:pathLst>
              </a:custGeom>
              <a:solidFill>
                <a:srgbClr val="A75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3586;p51">
                <a:extLst>
                  <a:ext uri="{FF2B5EF4-FFF2-40B4-BE49-F238E27FC236}">
                    <a16:creationId xmlns:a16="http://schemas.microsoft.com/office/drawing/2014/main" id="{55916786-D801-4F6D-A54B-7EDFCFB0043E}"/>
                  </a:ext>
                </a:extLst>
              </p:cNvPr>
              <p:cNvSpPr/>
              <p:nvPr/>
            </p:nvSpPr>
            <p:spPr>
              <a:xfrm>
                <a:off x="-131503" y="1498950"/>
                <a:ext cx="281521" cy="597363"/>
              </a:xfrm>
              <a:custGeom>
                <a:avLst/>
                <a:gdLst/>
                <a:ahLst/>
                <a:cxnLst/>
                <a:rect l="l" t="t" r="r" b="b"/>
                <a:pathLst>
                  <a:path w="3486" h="7397" extrusionOk="0">
                    <a:moveTo>
                      <a:pt x="2505" y="1"/>
                    </a:moveTo>
                    <a:lnTo>
                      <a:pt x="2505" y="1"/>
                    </a:lnTo>
                    <a:lnTo>
                      <a:pt x="1" y="7396"/>
                    </a:lnTo>
                    <a:cubicBezTo>
                      <a:pt x="347" y="6660"/>
                      <a:pt x="1149" y="5902"/>
                      <a:pt x="2785" y="5303"/>
                    </a:cubicBezTo>
                    <a:cubicBezTo>
                      <a:pt x="2761" y="5360"/>
                      <a:pt x="2738" y="5417"/>
                      <a:pt x="2710" y="5474"/>
                    </a:cubicBezTo>
                    <a:lnTo>
                      <a:pt x="2710" y="5474"/>
                    </a:lnTo>
                    <a:cubicBezTo>
                      <a:pt x="2738" y="5417"/>
                      <a:pt x="2761" y="5360"/>
                      <a:pt x="2785" y="5303"/>
                    </a:cubicBezTo>
                    <a:cubicBezTo>
                      <a:pt x="3485" y="3673"/>
                      <a:pt x="3108" y="2249"/>
                      <a:pt x="2660" y="577"/>
                    </a:cubicBezTo>
                    <a:cubicBezTo>
                      <a:pt x="2609" y="388"/>
                      <a:pt x="2556" y="196"/>
                      <a:pt x="2505"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3587;p51">
                <a:extLst>
                  <a:ext uri="{FF2B5EF4-FFF2-40B4-BE49-F238E27FC236}">
                    <a16:creationId xmlns:a16="http://schemas.microsoft.com/office/drawing/2014/main" id="{2432635A-D29F-4678-A21C-D22B9901892D}"/>
                  </a:ext>
                </a:extLst>
              </p:cNvPr>
              <p:cNvSpPr/>
              <p:nvPr/>
            </p:nvSpPr>
            <p:spPr>
              <a:xfrm>
                <a:off x="-167117" y="1889332"/>
                <a:ext cx="547374" cy="462821"/>
              </a:xfrm>
              <a:custGeom>
                <a:avLst/>
                <a:gdLst/>
                <a:ahLst/>
                <a:cxnLst/>
                <a:rect l="l" t="t" r="r" b="b"/>
                <a:pathLst>
                  <a:path w="6778" h="5731" extrusionOk="0">
                    <a:moveTo>
                      <a:pt x="900" y="5730"/>
                    </a:moveTo>
                    <a:cubicBezTo>
                      <a:pt x="900" y="5730"/>
                      <a:pt x="657" y="5414"/>
                      <a:pt x="479" y="4922"/>
                    </a:cubicBezTo>
                    <a:cubicBezTo>
                      <a:pt x="1" y="3583"/>
                      <a:pt x="14" y="960"/>
                      <a:pt x="6777" y="0"/>
                    </a:cubicBezTo>
                    <a:cubicBezTo>
                      <a:pt x="5982" y="2747"/>
                      <a:pt x="5707" y="4882"/>
                      <a:pt x="900" y="5730"/>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3588;p51">
                <a:extLst>
                  <a:ext uri="{FF2B5EF4-FFF2-40B4-BE49-F238E27FC236}">
                    <a16:creationId xmlns:a16="http://schemas.microsoft.com/office/drawing/2014/main" id="{6951C79C-9495-40D3-9702-75E097D1D88A}"/>
                  </a:ext>
                </a:extLst>
              </p:cNvPr>
              <p:cNvSpPr/>
              <p:nvPr/>
            </p:nvSpPr>
            <p:spPr>
              <a:xfrm>
                <a:off x="-139660" y="2128616"/>
                <a:ext cx="11791" cy="128647"/>
              </a:xfrm>
              <a:custGeom>
                <a:avLst/>
                <a:gdLst/>
                <a:ahLst/>
                <a:cxnLst/>
                <a:rect l="l" t="t" r="r" b="b"/>
                <a:pathLst>
                  <a:path w="146" h="1593" extrusionOk="0">
                    <a:moveTo>
                      <a:pt x="4" y="1458"/>
                    </a:moveTo>
                    <a:cubicBezTo>
                      <a:pt x="4" y="1471"/>
                      <a:pt x="4" y="1485"/>
                      <a:pt x="1" y="1495"/>
                    </a:cubicBezTo>
                    <a:cubicBezTo>
                      <a:pt x="11" y="1529"/>
                      <a:pt x="21" y="1562"/>
                      <a:pt x="35" y="1593"/>
                    </a:cubicBezTo>
                    <a:cubicBezTo>
                      <a:pt x="24" y="1549"/>
                      <a:pt x="14" y="1505"/>
                      <a:pt x="4" y="1458"/>
                    </a:cubicBezTo>
                    <a:close/>
                    <a:moveTo>
                      <a:pt x="81" y="0"/>
                    </a:moveTo>
                    <a:cubicBezTo>
                      <a:pt x="85" y="71"/>
                      <a:pt x="85" y="141"/>
                      <a:pt x="85" y="213"/>
                    </a:cubicBezTo>
                    <a:cubicBezTo>
                      <a:pt x="102" y="158"/>
                      <a:pt x="122" y="104"/>
                      <a:pt x="145" y="51"/>
                    </a:cubicBezTo>
                    <a:cubicBezTo>
                      <a:pt x="125" y="34"/>
                      <a:pt x="105" y="17"/>
                      <a:pt x="81" y="0"/>
                    </a:cubicBezTo>
                    <a:close/>
                  </a:path>
                </a:pathLst>
              </a:custGeom>
              <a:solidFill>
                <a:srgbClr val="934A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3589;p51">
                <a:extLst>
                  <a:ext uri="{FF2B5EF4-FFF2-40B4-BE49-F238E27FC236}">
                    <a16:creationId xmlns:a16="http://schemas.microsoft.com/office/drawing/2014/main" id="{FB16713D-BF20-490B-8B3F-EB2011647BFA}"/>
                  </a:ext>
                </a:extLst>
              </p:cNvPr>
              <p:cNvSpPr/>
              <p:nvPr/>
            </p:nvSpPr>
            <p:spPr>
              <a:xfrm>
                <a:off x="-156780" y="2121509"/>
                <a:ext cx="23985" cy="127839"/>
              </a:xfrm>
              <a:custGeom>
                <a:avLst/>
                <a:gdLst/>
                <a:ahLst/>
                <a:cxnLst/>
                <a:rect l="l" t="t" r="r" b="b"/>
                <a:pathLst>
                  <a:path w="297" h="1583" extrusionOk="0">
                    <a:moveTo>
                      <a:pt x="186" y="1"/>
                    </a:moveTo>
                    <a:cubicBezTo>
                      <a:pt x="1" y="587"/>
                      <a:pt x="75" y="1145"/>
                      <a:pt x="213" y="1583"/>
                    </a:cubicBezTo>
                    <a:cubicBezTo>
                      <a:pt x="216" y="1573"/>
                      <a:pt x="216" y="1559"/>
                      <a:pt x="216" y="1546"/>
                    </a:cubicBezTo>
                    <a:cubicBezTo>
                      <a:pt x="183" y="1357"/>
                      <a:pt x="166" y="1159"/>
                      <a:pt x="175" y="950"/>
                    </a:cubicBezTo>
                    <a:cubicBezTo>
                      <a:pt x="183" y="802"/>
                      <a:pt x="203" y="647"/>
                      <a:pt x="243" y="492"/>
                    </a:cubicBezTo>
                    <a:cubicBezTo>
                      <a:pt x="256" y="428"/>
                      <a:pt x="276" y="364"/>
                      <a:pt x="297" y="301"/>
                    </a:cubicBezTo>
                    <a:cubicBezTo>
                      <a:pt x="297" y="229"/>
                      <a:pt x="297" y="159"/>
                      <a:pt x="293" y="88"/>
                    </a:cubicBezTo>
                    <a:cubicBezTo>
                      <a:pt x="264" y="65"/>
                      <a:pt x="233" y="41"/>
                      <a:pt x="199" y="14"/>
                    </a:cubicBezTo>
                    <a:lnTo>
                      <a:pt x="199" y="14"/>
                    </a:lnTo>
                    <a:cubicBezTo>
                      <a:pt x="196" y="11"/>
                      <a:pt x="189" y="4"/>
                      <a:pt x="186" y="1"/>
                    </a:cubicBezTo>
                    <a:close/>
                  </a:path>
                </a:pathLst>
              </a:custGeom>
              <a:solidFill>
                <a:srgbClr val="5D6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3590;p51">
                <a:extLst>
                  <a:ext uri="{FF2B5EF4-FFF2-40B4-BE49-F238E27FC236}">
                    <a16:creationId xmlns:a16="http://schemas.microsoft.com/office/drawing/2014/main" id="{B4EC6694-8257-4D61-9BA1-B9667444D111}"/>
                  </a:ext>
                </a:extLst>
              </p:cNvPr>
              <p:cNvSpPr/>
              <p:nvPr/>
            </p:nvSpPr>
            <p:spPr>
              <a:xfrm>
                <a:off x="-141759" y="2096232"/>
                <a:ext cx="10337" cy="26408"/>
              </a:xfrm>
              <a:custGeom>
                <a:avLst/>
                <a:gdLst/>
                <a:ahLst/>
                <a:cxnLst/>
                <a:rect l="l" t="t" r="r" b="b"/>
                <a:pathLst>
                  <a:path w="128" h="327" extrusionOk="0">
                    <a:moveTo>
                      <a:pt x="128" y="0"/>
                    </a:moveTo>
                    <a:lnTo>
                      <a:pt x="128" y="0"/>
                    </a:lnTo>
                    <a:lnTo>
                      <a:pt x="121" y="4"/>
                    </a:lnTo>
                    <a:cubicBezTo>
                      <a:pt x="74" y="109"/>
                      <a:pt x="33" y="213"/>
                      <a:pt x="0" y="314"/>
                    </a:cubicBezTo>
                    <a:cubicBezTo>
                      <a:pt x="3" y="317"/>
                      <a:pt x="10" y="324"/>
                      <a:pt x="13" y="327"/>
                    </a:cubicBezTo>
                    <a:lnTo>
                      <a:pt x="13" y="327"/>
                    </a:lnTo>
                    <a:lnTo>
                      <a:pt x="13" y="327"/>
                    </a:lnTo>
                    <a:lnTo>
                      <a:pt x="121" y="4"/>
                    </a:lnTo>
                    <a:lnTo>
                      <a:pt x="128" y="0"/>
                    </a:lnTo>
                    <a:close/>
                  </a:path>
                </a:pathLst>
              </a:custGeom>
              <a:solidFill>
                <a:srgbClr val="6E70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3591;p51">
                <a:extLst>
                  <a:ext uri="{FF2B5EF4-FFF2-40B4-BE49-F238E27FC236}">
                    <a16:creationId xmlns:a16="http://schemas.microsoft.com/office/drawing/2014/main" id="{E29D5D1E-E070-4AF7-BDE6-24F1E4D387B5}"/>
                  </a:ext>
                </a:extLst>
              </p:cNvPr>
              <p:cNvSpPr/>
              <p:nvPr/>
            </p:nvSpPr>
            <p:spPr>
              <a:xfrm>
                <a:off x="78630" y="1941016"/>
                <a:ext cx="8803" cy="17524"/>
              </a:xfrm>
              <a:custGeom>
                <a:avLst/>
                <a:gdLst/>
                <a:ahLst/>
                <a:cxnLst/>
                <a:rect l="l" t="t" r="r" b="b"/>
                <a:pathLst>
                  <a:path w="109" h="217" extrusionOk="0">
                    <a:moveTo>
                      <a:pt x="108" y="0"/>
                    </a:moveTo>
                    <a:cubicBezTo>
                      <a:pt x="75" y="71"/>
                      <a:pt x="38" y="142"/>
                      <a:pt x="1" y="216"/>
                    </a:cubicBezTo>
                    <a:cubicBezTo>
                      <a:pt x="38" y="142"/>
                      <a:pt x="75" y="71"/>
                      <a:pt x="108" y="0"/>
                    </a:cubicBezTo>
                    <a:close/>
                  </a:path>
                </a:pathLst>
              </a:custGeom>
              <a:solidFill>
                <a:srgbClr val="8E53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3592;p51">
                <a:extLst>
                  <a:ext uri="{FF2B5EF4-FFF2-40B4-BE49-F238E27FC236}">
                    <a16:creationId xmlns:a16="http://schemas.microsoft.com/office/drawing/2014/main" id="{470966D6-E033-49C5-A3C8-122D6D34E743}"/>
                  </a:ext>
                </a:extLst>
              </p:cNvPr>
              <p:cNvSpPr/>
              <p:nvPr/>
            </p:nvSpPr>
            <p:spPr>
              <a:xfrm>
                <a:off x="-133118" y="2128616"/>
                <a:ext cx="5249" cy="4119"/>
              </a:xfrm>
              <a:custGeom>
                <a:avLst/>
                <a:gdLst/>
                <a:ahLst/>
                <a:cxnLst/>
                <a:rect l="l" t="t" r="r" b="b"/>
                <a:pathLst>
                  <a:path w="65" h="51" extrusionOk="0">
                    <a:moveTo>
                      <a:pt x="0" y="0"/>
                    </a:moveTo>
                    <a:lnTo>
                      <a:pt x="0" y="0"/>
                    </a:lnTo>
                    <a:cubicBezTo>
                      <a:pt x="24" y="17"/>
                      <a:pt x="44" y="34"/>
                      <a:pt x="64" y="51"/>
                    </a:cubicBezTo>
                    <a:lnTo>
                      <a:pt x="64" y="47"/>
                    </a:lnTo>
                    <a:cubicBezTo>
                      <a:pt x="44" y="34"/>
                      <a:pt x="24" y="17"/>
                      <a:pt x="0" y="0"/>
                    </a:cubicBezTo>
                    <a:close/>
                  </a:path>
                </a:pathLst>
              </a:custGeom>
              <a:solidFill>
                <a:srgbClr val="7D41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3593;p51">
                <a:extLst>
                  <a:ext uri="{FF2B5EF4-FFF2-40B4-BE49-F238E27FC236}">
                    <a16:creationId xmlns:a16="http://schemas.microsoft.com/office/drawing/2014/main" id="{D0DC28B4-EAFE-42A4-A815-3CBE42377608}"/>
                  </a:ext>
                </a:extLst>
              </p:cNvPr>
              <p:cNvSpPr/>
              <p:nvPr/>
            </p:nvSpPr>
            <p:spPr>
              <a:xfrm>
                <a:off x="-140790" y="2122559"/>
                <a:ext cx="7753" cy="6138"/>
              </a:xfrm>
              <a:custGeom>
                <a:avLst/>
                <a:gdLst/>
                <a:ahLst/>
                <a:cxnLst/>
                <a:rect l="l" t="t" r="r" b="b"/>
                <a:pathLst>
                  <a:path w="96" h="76" extrusionOk="0">
                    <a:moveTo>
                      <a:pt x="1" y="1"/>
                    </a:moveTo>
                    <a:cubicBezTo>
                      <a:pt x="35" y="28"/>
                      <a:pt x="66" y="52"/>
                      <a:pt x="95" y="75"/>
                    </a:cubicBezTo>
                    <a:lnTo>
                      <a:pt x="95" y="75"/>
                    </a:lnTo>
                    <a:cubicBezTo>
                      <a:pt x="66" y="52"/>
                      <a:pt x="35" y="28"/>
                      <a:pt x="1" y="1"/>
                    </a:cubicBezTo>
                    <a:close/>
                  </a:path>
                </a:pathLst>
              </a:custGeom>
              <a:solidFill>
                <a:srgbClr val="4F56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3594;p51">
                <a:extLst>
                  <a:ext uri="{FF2B5EF4-FFF2-40B4-BE49-F238E27FC236}">
                    <a16:creationId xmlns:a16="http://schemas.microsoft.com/office/drawing/2014/main" id="{281A9B36-75AD-4967-8473-2FA8E9F40197}"/>
                  </a:ext>
                </a:extLst>
              </p:cNvPr>
              <p:cNvSpPr/>
              <p:nvPr/>
            </p:nvSpPr>
            <p:spPr>
              <a:xfrm>
                <a:off x="-140790" y="1927207"/>
                <a:ext cx="234197" cy="205205"/>
              </a:xfrm>
              <a:custGeom>
                <a:avLst/>
                <a:gdLst/>
                <a:ahLst/>
                <a:cxnLst/>
                <a:rect l="l" t="t" r="r" b="b"/>
                <a:pathLst>
                  <a:path w="2900" h="2541" extrusionOk="0">
                    <a:moveTo>
                      <a:pt x="2900" y="0"/>
                    </a:moveTo>
                    <a:cubicBezTo>
                      <a:pt x="1264" y="599"/>
                      <a:pt x="462" y="1357"/>
                      <a:pt x="116" y="2093"/>
                    </a:cubicBezTo>
                    <a:lnTo>
                      <a:pt x="116" y="2093"/>
                    </a:lnTo>
                    <a:lnTo>
                      <a:pt x="109" y="2097"/>
                    </a:lnTo>
                    <a:lnTo>
                      <a:pt x="1" y="2420"/>
                    </a:lnTo>
                    <a:lnTo>
                      <a:pt x="1" y="2420"/>
                    </a:lnTo>
                    <a:cubicBezTo>
                      <a:pt x="35" y="2447"/>
                      <a:pt x="66" y="2471"/>
                      <a:pt x="95" y="2494"/>
                    </a:cubicBezTo>
                    <a:lnTo>
                      <a:pt x="95" y="2494"/>
                    </a:lnTo>
                    <a:cubicBezTo>
                      <a:pt x="119" y="2511"/>
                      <a:pt x="139" y="2528"/>
                      <a:pt x="159" y="2541"/>
                    </a:cubicBezTo>
                    <a:cubicBezTo>
                      <a:pt x="462" y="1821"/>
                      <a:pt x="1183" y="1074"/>
                      <a:pt x="2674" y="465"/>
                    </a:cubicBezTo>
                    <a:cubicBezTo>
                      <a:pt x="2687" y="437"/>
                      <a:pt x="2704" y="410"/>
                      <a:pt x="2718" y="387"/>
                    </a:cubicBezTo>
                    <a:cubicBezTo>
                      <a:pt x="2755" y="313"/>
                      <a:pt x="2792" y="242"/>
                      <a:pt x="2825" y="171"/>
                    </a:cubicBezTo>
                    <a:cubicBezTo>
                      <a:pt x="2853" y="114"/>
                      <a:pt x="2876" y="57"/>
                      <a:pt x="2900" y="0"/>
                    </a:cubicBezTo>
                    <a:close/>
                  </a:path>
                </a:pathLst>
              </a:custGeom>
              <a:solidFill>
                <a:srgbClr val="2A1F2E">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3595;p51">
                <a:extLst>
                  <a:ext uri="{FF2B5EF4-FFF2-40B4-BE49-F238E27FC236}">
                    <a16:creationId xmlns:a16="http://schemas.microsoft.com/office/drawing/2014/main" id="{B5CEC747-A125-48C7-82ED-4838136CC87B}"/>
                  </a:ext>
                </a:extLst>
              </p:cNvPr>
              <p:cNvSpPr/>
              <p:nvPr/>
            </p:nvSpPr>
            <p:spPr>
              <a:xfrm>
                <a:off x="-143455" y="1964678"/>
                <a:ext cx="218691" cy="295330"/>
              </a:xfrm>
              <a:custGeom>
                <a:avLst/>
                <a:gdLst/>
                <a:ahLst/>
                <a:cxnLst/>
                <a:rect l="l" t="t" r="r" b="b"/>
                <a:pathLst>
                  <a:path w="2708" h="3657" extrusionOk="0">
                    <a:moveTo>
                      <a:pt x="10" y="2892"/>
                    </a:moveTo>
                    <a:cubicBezTo>
                      <a:pt x="1" y="3101"/>
                      <a:pt x="18" y="3299"/>
                      <a:pt x="51" y="3488"/>
                    </a:cubicBezTo>
                    <a:lnTo>
                      <a:pt x="51" y="3488"/>
                    </a:lnTo>
                    <a:cubicBezTo>
                      <a:pt x="61" y="3535"/>
                      <a:pt x="71" y="3579"/>
                      <a:pt x="82" y="3623"/>
                    </a:cubicBezTo>
                    <a:cubicBezTo>
                      <a:pt x="85" y="3632"/>
                      <a:pt x="88" y="3646"/>
                      <a:pt x="91" y="3656"/>
                    </a:cubicBezTo>
                    <a:cubicBezTo>
                      <a:pt x="34" y="3424"/>
                      <a:pt x="1" y="3164"/>
                      <a:pt x="10" y="2892"/>
                    </a:cubicBezTo>
                    <a:close/>
                    <a:moveTo>
                      <a:pt x="2707" y="1"/>
                    </a:moveTo>
                    <a:cubicBezTo>
                      <a:pt x="1216" y="610"/>
                      <a:pt x="495" y="1357"/>
                      <a:pt x="192" y="2077"/>
                    </a:cubicBezTo>
                    <a:lnTo>
                      <a:pt x="192" y="2081"/>
                    </a:lnTo>
                    <a:cubicBezTo>
                      <a:pt x="169" y="2134"/>
                      <a:pt x="149" y="2188"/>
                      <a:pt x="132" y="2243"/>
                    </a:cubicBezTo>
                    <a:lnTo>
                      <a:pt x="132" y="2243"/>
                    </a:lnTo>
                    <a:cubicBezTo>
                      <a:pt x="111" y="2306"/>
                      <a:pt x="91" y="2370"/>
                      <a:pt x="78" y="2434"/>
                    </a:cubicBezTo>
                    <a:cubicBezTo>
                      <a:pt x="105" y="2316"/>
                      <a:pt x="145" y="2202"/>
                      <a:pt x="196" y="2081"/>
                    </a:cubicBezTo>
                    <a:cubicBezTo>
                      <a:pt x="492" y="1364"/>
                      <a:pt x="1209" y="613"/>
                      <a:pt x="2704" y="4"/>
                    </a:cubicBezTo>
                    <a:close/>
                  </a:path>
                </a:pathLst>
              </a:custGeom>
              <a:solidFill>
                <a:srgbClr val="2A1F2E">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3596;p51">
                <a:extLst>
                  <a:ext uri="{FF2B5EF4-FFF2-40B4-BE49-F238E27FC236}">
                    <a16:creationId xmlns:a16="http://schemas.microsoft.com/office/drawing/2014/main" id="{66CEED13-AC91-4B53-8DEB-82D5DE78E8AF}"/>
                  </a:ext>
                </a:extLst>
              </p:cNvPr>
              <p:cNvSpPr/>
              <p:nvPr/>
            </p:nvSpPr>
            <p:spPr>
              <a:xfrm>
                <a:off x="-128515" y="1889332"/>
                <a:ext cx="508772" cy="462821"/>
              </a:xfrm>
              <a:custGeom>
                <a:avLst/>
                <a:gdLst/>
                <a:ahLst/>
                <a:cxnLst/>
                <a:rect l="l" t="t" r="r" b="b"/>
                <a:pathLst>
                  <a:path w="6300" h="5731" extrusionOk="0">
                    <a:moveTo>
                      <a:pt x="6299" y="0"/>
                    </a:moveTo>
                    <a:lnTo>
                      <a:pt x="6299" y="0"/>
                    </a:lnTo>
                    <a:lnTo>
                      <a:pt x="1" y="4922"/>
                    </a:lnTo>
                    <a:cubicBezTo>
                      <a:pt x="179" y="5414"/>
                      <a:pt x="422" y="5730"/>
                      <a:pt x="422" y="5730"/>
                    </a:cubicBezTo>
                    <a:cubicBezTo>
                      <a:pt x="5229" y="4882"/>
                      <a:pt x="5504" y="2747"/>
                      <a:pt x="6299"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3597;p51">
                <a:extLst>
                  <a:ext uri="{FF2B5EF4-FFF2-40B4-BE49-F238E27FC236}">
                    <a16:creationId xmlns:a16="http://schemas.microsoft.com/office/drawing/2014/main" id="{1F9E85C9-15EB-4D6C-9491-EEE82AEC1F6F}"/>
                  </a:ext>
                </a:extLst>
              </p:cNvPr>
              <p:cNvSpPr/>
              <p:nvPr/>
            </p:nvSpPr>
            <p:spPr>
              <a:xfrm>
                <a:off x="-308202" y="1979619"/>
                <a:ext cx="484787" cy="495932"/>
              </a:xfrm>
              <a:custGeom>
                <a:avLst/>
                <a:gdLst/>
                <a:ahLst/>
                <a:cxnLst/>
                <a:rect l="l" t="t" r="r" b="b"/>
                <a:pathLst>
                  <a:path w="6003" h="6141" extrusionOk="0">
                    <a:moveTo>
                      <a:pt x="4808" y="5201"/>
                    </a:moveTo>
                    <a:cubicBezTo>
                      <a:pt x="3700" y="6141"/>
                      <a:pt x="1993" y="5945"/>
                      <a:pt x="997" y="4767"/>
                    </a:cubicBezTo>
                    <a:cubicBezTo>
                      <a:pt x="1" y="3589"/>
                      <a:pt x="88" y="1872"/>
                      <a:pt x="1196" y="936"/>
                    </a:cubicBezTo>
                    <a:cubicBezTo>
                      <a:pt x="2300" y="1"/>
                      <a:pt x="4006" y="195"/>
                      <a:pt x="5003" y="1374"/>
                    </a:cubicBezTo>
                    <a:cubicBezTo>
                      <a:pt x="6003" y="2552"/>
                      <a:pt x="5916" y="4266"/>
                      <a:pt x="4808" y="52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3598;p51">
                <a:extLst>
                  <a:ext uri="{FF2B5EF4-FFF2-40B4-BE49-F238E27FC236}">
                    <a16:creationId xmlns:a16="http://schemas.microsoft.com/office/drawing/2014/main" id="{FA53A18B-8472-4CEC-9C7D-8268076AF77A}"/>
                  </a:ext>
                </a:extLst>
              </p:cNvPr>
              <p:cNvSpPr/>
              <p:nvPr/>
            </p:nvSpPr>
            <p:spPr>
              <a:xfrm>
                <a:off x="-304164" y="2067160"/>
                <a:ext cx="454907" cy="408148"/>
              </a:xfrm>
              <a:custGeom>
                <a:avLst/>
                <a:gdLst/>
                <a:ahLst/>
                <a:cxnLst/>
                <a:rect l="l" t="t" r="r" b="b"/>
                <a:pathLst>
                  <a:path w="5633" h="5054" extrusionOk="0">
                    <a:moveTo>
                      <a:pt x="4758" y="4114"/>
                    </a:moveTo>
                    <a:cubicBezTo>
                      <a:pt x="3647" y="5054"/>
                      <a:pt x="1943" y="4858"/>
                      <a:pt x="947" y="3683"/>
                    </a:cubicBezTo>
                    <a:cubicBezTo>
                      <a:pt x="1" y="2565"/>
                      <a:pt x="32" y="966"/>
                      <a:pt x="984" y="0"/>
                    </a:cubicBezTo>
                    <a:cubicBezTo>
                      <a:pt x="910" y="727"/>
                      <a:pt x="1129" y="1508"/>
                      <a:pt x="1660" y="2135"/>
                    </a:cubicBezTo>
                    <a:cubicBezTo>
                      <a:pt x="2661" y="3317"/>
                      <a:pt x="4367" y="3511"/>
                      <a:pt x="5471" y="2576"/>
                    </a:cubicBezTo>
                    <a:cubicBezTo>
                      <a:pt x="5525" y="2529"/>
                      <a:pt x="5579" y="2478"/>
                      <a:pt x="5633" y="2424"/>
                    </a:cubicBezTo>
                    <a:cubicBezTo>
                      <a:pt x="5566" y="3067"/>
                      <a:pt x="5276" y="3673"/>
                      <a:pt x="4758" y="4114"/>
                    </a:cubicBezTo>
                    <a:close/>
                  </a:path>
                </a:pathLst>
              </a:custGeom>
              <a:solidFill>
                <a:srgbClr val="7C0F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3599;p51">
                <a:extLst>
                  <a:ext uri="{FF2B5EF4-FFF2-40B4-BE49-F238E27FC236}">
                    <a16:creationId xmlns:a16="http://schemas.microsoft.com/office/drawing/2014/main" id="{535FBFCC-3BC6-416A-B129-B315093F954F}"/>
                  </a:ext>
                </a:extLst>
              </p:cNvPr>
              <p:cNvSpPr/>
              <p:nvPr/>
            </p:nvSpPr>
            <p:spPr>
              <a:xfrm>
                <a:off x="-35804" y="2059568"/>
                <a:ext cx="60730" cy="47082"/>
              </a:xfrm>
              <a:custGeom>
                <a:avLst/>
                <a:gdLst/>
                <a:ahLst/>
                <a:cxnLst/>
                <a:rect l="l" t="t" r="r" b="b"/>
                <a:pathLst>
                  <a:path w="752" h="583" extrusionOk="0">
                    <a:moveTo>
                      <a:pt x="374" y="583"/>
                    </a:moveTo>
                    <a:cubicBezTo>
                      <a:pt x="748" y="583"/>
                      <a:pt x="751" y="0"/>
                      <a:pt x="374" y="0"/>
                    </a:cubicBezTo>
                    <a:cubicBezTo>
                      <a:pt x="1" y="0"/>
                      <a:pt x="1" y="583"/>
                      <a:pt x="374" y="58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3600;p51">
                <a:extLst>
                  <a:ext uri="{FF2B5EF4-FFF2-40B4-BE49-F238E27FC236}">
                    <a16:creationId xmlns:a16="http://schemas.microsoft.com/office/drawing/2014/main" id="{A1589C46-8205-4549-8BED-386A3EB5A2A6}"/>
                  </a:ext>
                </a:extLst>
              </p:cNvPr>
              <p:cNvSpPr/>
              <p:nvPr/>
            </p:nvSpPr>
            <p:spPr>
              <a:xfrm>
                <a:off x="2206854" y="1993751"/>
                <a:ext cx="446104" cy="689265"/>
              </a:xfrm>
              <a:custGeom>
                <a:avLst/>
                <a:gdLst/>
                <a:ahLst/>
                <a:cxnLst/>
                <a:rect l="l" t="t" r="r" b="b"/>
                <a:pathLst>
                  <a:path w="5524" h="8535" extrusionOk="0">
                    <a:moveTo>
                      <a:pt x="5524" y="7958"/>
                    </a:moveTo>
                    <a:cubicBezTo>
                      <a:pt x="5524" y="7958"/>
                      <a:pt x="5177" y="8147"/>
                      <a:pt x="4655" y="8248"/>
                    </a:cubicBezTo>
                    <a:cubicBezTo>
                      <a:pt x="3120" y="8534"/>
                      <a:pt x="61" y="8100"/>
                      <a:pt x="0" y="0"/>
                    </a:cubicBezTo>
                    <a:cubicBezTo>
                      <a:pt x="2952" y="1509"/>
                      <a:pt x="5299" y="2293"/>
                      <a:pt x="5524" y="7958"/>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3601;p51">
                <a:extLst>
                  <a:ext uri="{FF2B5EF4-FFF2-40B4-BE49-F238E27FC236}">
                    <a16:creationId xmlns:a16="http://schemas.microsoft.com/office/drawing/2014/main" id="{D58F313D-9F88-4BAA-8A97-AFB12BD29A22}"/>
                  </a:ext>
                </a:extLst>
              </p:cNvPr>
              <p:cNvSpPr/>
              <p:nvPr/>
            </p:nvSpPr>
            <p:spPr>
              <a:xfrm>
                <a:off x="2206854" y="1993751"/>
                <a:ext cx="40217" cy="20432"/>
              </a:xfrm>
              <a:custGeom>
                <a:avLst/>
                <a:gdLst/>
                <a:ahLst/>
                <a:cxnLst/>
                <a:rect l="l" t="t" r="r" b="b"/>
                <a:pathLst>
                  <a:path w="498" h="253" extrusionOk="0">
                    <a:moveTo>
                      <a:pt x="0" y="0"/>
                    </a:moveTo>
                    <a:lnTo>
                      <a:pt x="0" y="0"/>
                    </a:lnTo>
                    <a:cubicBezTo>
                      <a:pt x="168" y="88"/>
                      <a:pt x="333" y="172"/>
                      <a:pt x="498" y="253"/>
                    </a:cubicBezTo>
                    <a:cubicBezTo>
                      <a:pt x="333" y="172"/>
                      <a:pt x="168" y="88"/>
                      <a:pt x="0" y="0"/>
                    </a:cubicBezTo>
                    <a:close/>
                  </a:path>
                </a:pathLst>
              </a:custGeom>
              <a:solidFill>
                <a:srgbClr val="934A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3602;p51">
                <a:extLst>
                  <a:ext uri="{FF2B5EF4-FFF2-40B4-BE49-F238E27FC236}">
                    <a16:creationId xmlns:a16="http://schemas.microsoft.com/office/drawing/2014/main" id="{E099229F-7F06-4CF3-9ACA-320275E42874}"/>
                  </a:ext>
                </a:extLst>
              </p:cNvPr>
              <p:cNvSpPr/>
              <p:nvPr/>
            </p:nvSpPr>
            <p:spPr>
              <a:xfrm>
                <a:off x="2206854" y="1993751"/>
                <a:ext cx="378187" cy="638388"/>
              </a:xfrm>
              <a:custGeom>
                <a:avLst/>
                <a:gdLst/>
                <a:ahLst/>
                <a:cxnLst/>
                <a:rect l="l" t="t" r="r" b="b"/>
                <a:pathLst>
                  <a:path w="4683" h="7905" extrusionOk="0">
                    <a:moveTo>
                      <a:pt x="0" y="0"/>
                    </a:moveTo>
                    <a:lnTo>
                      <a:pt x="4460" y="7898"/>
                    </a:lnTo>
                    <a:lnTo>
                      <a:pt x="4460" y="7905"/>
                    </a:lnTo>
                    <a:lnTo>
                      <a:pt x="4460" y="7905"/>
                    </a:lnTo>
                    <a:lnTo>
                      <a:pt x="4460" y="7905"/>
                    </a:lnTo>
                    <a:lnTo>
                      <a:pt x="4460" y="7898"/>
                    </a:lnTo>
                    <a:cubicBezTo>
                      <a:pt x="4083" y="7023"/>
                      <a:pt x="4020" y="5723"/>
                      <a:pt x="4682" y="3794"/>
                    </a:cubicBezTo>
                    <a:cubicBezTo>
                      <a:pt x="3790" y="1886"/>
                      <a:pt x="2279" y="1145"/>
                      <a:pt x="498" y="253"/>
                    </a:cubicBezTo>
                    <a:cubicBezTo>
                      <a:pt x="333" y="172"/>
                      <a:pt x="168" y="88"/>
                      <a:pt x="0"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3603;p51">
                <a:extLst>
                  <a:ext uri="{FF2B5EF4-FFF2-40B4-BE49-F238E27FC236}">
                    <a16:creationId xmlns:a16="http://schemas.microsoft.com/office/drawing/2014/main" id="{9675409D-E929-4F84-8605-1198049E071C}"/>
                  </a:ext>
                </a:extLst>
              </p:cNvPr>
              <p:cNvSpPr/>
              <p:nvPr/>
            </p:nvSpPr>
            <p:spPr>
              <a:xfrm>
                <a:off x="2432735" y="2012810"/>
                <a:ext cx="597282" cy="780602"/>
              </a:xfrm>
              <a:custGeom>
                <a:avLst/>
                <a:gdLst/>
                <a:ahLst/>
                <a:cxnLst/>
                <a:rect l="l" t="t" r="r" b="b"/>
                <a:pathLst>
                  <a:path w="7396" h="9666" extrusionOk="0">
                    <a:moveTo>
                      <a:pt x="4669" y="9665"/>
                    </a:moveTo>
                    <a:cubicBezTo>
                      <a:pt x="4669" y="9665"/>
                      <a:pt x="4228" y="9638"/>
                      <a:pt x="3687" y="9426"/>
                    </a:cubicBezTo>
                    <a:cubicBezTo>
                      <a:pt x="2212" y="8833"/>
                      <a:pt x="0" y="6827"/>
                      <a:pt x="4033" y="0"/>
                    </a:cubicBezTo>
                    <a:cubicBezTo>
                      <a:pt x="5791" y="2814"/>
                      <a:pt x="7396" y="4689"/>
                      <a:pt x="4669" y="9665"/>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3604;p51">
                <a:extLst>
                  <a:ext uri="{FF2B5EF4-FFF2-40B4-BE49-F238E27FC236}">
                    <a16:creationId xmlns:a16="http://schemas.microsoft.com/office/drawing/2014/main" id="{980B617B-992E-4B53-88ED-A3D9619C652A}"/>
                  </a:ext>
                </a:extLst>
              </p:cNvPr>
              <p:cNvSpPr/>
              <p:nvPr/>
            </p:nvSpPr>
            <p:spPr>
              <a:xfrm>
                <a:off x="2581168" y="2655963"/>
                <a:ext cx="117987" cy="103208"/>
              </a:xfrm>
              <a:custGeom>
                <a:avLst/>
                <a:gdLst/>
                <a:ahLst/>
                <a:cxnLst/>
                <a:rect l="l" t="t" r="r" b="b"/>
                <a:pathLst>
                  <a:path w="1461" h="1278" extrusionOk="0">
                    <a:moveTo>
                      <a:pt x="239" y="1"/>
                    </a:moveTo>
                    <a:cubicBezTo>
                      <a:pt x="172" y="14"/>
                      <a:pt x="98" y="35"/>
                      <a:pt x="20" y="48"/>
                    </a:cubicBezTo>
                    <a:lnTo>
                      <a:pt x="20" y="48"/>
                    </a:lnTo>
                    <a:cubicBezTo>
                      <a:pt x="14" y="48"/>
                      <a:pt x="7" y="48"/>
                      <a:pt x="0" y="51"/>
                    </a:cubicBezTo>
                    <a:cubicBezTo>
                      <a:pt x="387" y="708"/>
                      <a:pt x="967" y="1078"/>
                      <a:pt x="1461" y="1277"/>
                    </a:cubicBezTo>
                    <a:cubicBezTo>
                      <a:pt x="1232" y="1152"/>
                      <a:pt x="1000" y="987"/>
                      <a:pt x="788" y="775"/>
                    </a:cubicBezTo>
                    <a:cubicBezTo>
                      <a:pt x="670" y="661"/>
                      <a:pt x="563" y="530"/>
                      <a:pt x="462" y="384"/>
                    </a:cubicBezTo>
                    <a:cubicBezTo>
                      <a:pt x="381" y="267"/>
                      <a:pt x="303" y="139"/>
                      <a:pt x="239" y="1"/>
                    </a:cubicBezTo>
                    <a:close/>
                  </a:path>
                </a:pathLst>
              </a:custGeom>
              <a:solidFill>
                <a:srgbClr val="3D1B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3605;p51">
                <a:extLst>
                  <a:ext uri="{FF2B5EF4-FFF2-40B4-BE49-F238E27FC236}">
                    <a16:creationId xmlns:a16="http://schemas.microsoft.com/office/drawing/2014/main" id="{481C87B5-E198-48F5-A8C0-1929AC7E22C3}"/>
                  </a:ext>
                </a:extLst>
              </p:cNvPr>
              <p:cNvSpPr/>
              <p:nvPr/>
            </p:nvSpPr>
            <p:spPr>
              <a:xfrm>
                <a:off x="2566955" y="2632059"/>
                <a:ext cx="15909" cy="28104"/>
              </a:xfrm>
              <a:custGeom>
                <a:avLst/>
                <a:gdLst/>
                <a:ahLst/>
                <a:cxnLst/>
                <a:rect l="l" t="t" r="r" b="b"/>
                <a:pathLst>
                  <a:path w="197" h="348" extrusionOk="0">
                    <a:moveTo>
                      <a:pt x="1" y="1"/>
                    </a:moveTo>
                    <a:cubicBezTo>
                      <a:pt x="52" y="125"/>
                      <a:pt x="112" y="240"/>
                      <a:pt x="176" y="347"/>
                    </a:cubicBezTo>
                    <a:cubicBezTo>
                      <a:pt x="183" y="344"/>
                      <a:pt x="190" y="344"/>
                      <a:pt x="196" y="344"/>
                    </a:cubicBezTo>
                    <a:lnTo>
                      <a:pt x="196" y="344"/>
                    </a:lnTo>
                    <a:lnTo>
                      <a:pt x="196" y="344"/>
                    </a:lnTo>
                    <a:close/>
                  </a:path>
                </a:pathLst>
              </a:custGeom>
              <a:solidFill>
                <a:srgbClr val="6E70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3606;p51">
                <a:extLst>
                  <a:ext uri="{FF2B5EF4-FFF2-40B4-BE49-F238E27FC236}">
                    <a16:creationId xmlns:a16="http://schemas.microsoft.com/office/drawing/2014/main" id="{636B8162-47DE-4F2C-9BF1-CEE20D4DFD95}"/>
                  </a:ext>
                </a:extLst>
              </p:cNvPr>
              <p:cNvSpPr/>
              <p:nvPr/>
            </p:nvSpPr>
            <p:spPr>
              <a:xfrm>
                <a:off x="2592313" y="2316135"/>
                <a:ext cx="8480" cy="21078"/>
              </a:xfrm>
              <a:custGeom>
                <a:avLst/>
                <a:gdLst/>
                <a:ahLst/>
                <a:cxnLst/>
                <a:rect l="l" t="t" r="r" b="b"/>
                <a:pathLst>
                  <a:path w="105" h="261" extrusionOk="0">
                    <a:moveTo>
                      <a:pt x="0" y="1"/>
                    </a:moveTo>
                    <a:cubicBezTo>
                      <a:pt x="38" y="85"/>
                      <a:pt x="71" y="169"/>
                      <a:pt x="105" y="260"/>
                    </a:cubicBezTo>
                    <a:cubicBezTo>
                      <a:pt x="75" y="169"/>
                      <a:pt x="38" y="85"/>
                      <a:pt x="0" y="1"/>
                    </a:cubicBezTo>
                    <a:close/>
                  </a:path>
                </a:pathLst>
              </a:custGeom>
              <a:solidFill>
                <a:srgbClr val="381E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3607;p51">
                <a:extLst>
                  <a:ext uri="{FF2B5EF4-FFF2-40B4-BE49-F238E27FC236}">
                    <a16:creationId xmlns:a16="http://schemas.microsoft.com/office/drawing/2014/main" id="{4EE5D356-1B69-4F60-83F5-26B5E698D6E7}"/>
                  </a:ext>
                </a:extLst>
              </p:cNvPr>
              <p:cNvSpPr/>
              <p:nvPr/>
            </p:nvSpPr>
            <p:spPr>
              <a:xfrm>
                <a:off x="2582784" y="2655720"/>
                <a:ext cx="17767" cy="4199"/>
              </a:xfrm>
              <a:custGeom>
                <a:avLst/>
                <a:gdLst/>
                <a:ahLst/>
                <a:cxnLst/>
                <a:rect l="l" t="t" r="r" b="b"/>
                <a:pathLst>
                  <a:path w="220" h="52" extrusionOk="0">
                    <a:moveTo>
                      <a:pt x="216" y="0"/>
                    </a:moveTo>
                    <a:cubicBezTo>
                      <a:pt x="148" y="17"/>
                      <a:pt x="75" y="34"/>
                      <a:pt x="0" y="51"/>
                    </a:cubicBezTo>
                    <a:cubicBezTo>
                      <a:pt x="78" y="38"/>
                      <a:pt x="152" y="17"/>
                      <a:pt x="219" y="4"/>
                    </a:cubicBezTo>
                    <a:cubicBezTo>
                      <a:pt x="216" y="4"/>
                      <a:pt x="216" y="0"/>
                      <a:pt x="216" y="0"/>
                    </a:cubicBezTo>
                    <a:close/>
                  </a:path>
                </a:pathLst>
              </a:custGeom>
              <a:solidFill>
                <a:srgbClr val="3418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3608;p51">
                <a:extLst>
                  <a:ext uri="{FF2B5EF4-FFF2-40B4-BE49-F238E27FC236}">
                    <a16:creationId xmlns:a16="http://schemas.microsoft.com/office/drawing/2014/main" id="{5573EFF6-328F-41AB-B087-7A8BBC06E160}"/>
                  </a:ext>
                </a:extLst>
              </p:cNvPr>
              <p:cNvSpPr/>
              <p:nvPr/>
            </p:nvSpPr>
            <p:spPr>
              <a:xfrm>
                <a:off x="2531421" y="2300145"/>
                <a:ext cx="72359" cy="359775"/>
              </a:xfrm>
              <a:custGeom>
                <a:avLst/>
                <a:gdLst/>
                <a:ahLst/>
                <a:cxnLst/>
                <a:rect l="l" t="t" r="r" b="b"/>
                <a:pathLst>
                  <a:path w="896" h="4455" extrusionOk="0">
                    <a:moveTo>
                      <a:pt x="663" y="0"/>
                    </a:moveTo>
                    <a:cubicBezTo>
                      <a:pt x="1" y="1929"/>
                      <a:pt x="64" y="3229"/>
                      <a:pt x="441" y="4104"/>
                    </a:cubicBezTo>
                    <a:lnTo>
                      <a:pt x="441" y="4111"/>
                    </a:lnTo>
                    <a:lnTo>
                      <a:pt x="441" y="4111"/>
                    </a:lnTo>
                    <a:lnTo>
                      <a:pt x="636" y="4454"/>
                    </a:lnTo>
                    <a:lnTo>
                      <a:pt x="636" y="4454"/>
                    </a:lnTo>
                    <a:cubicBezTo>
                      <a:pt x="711" y="4437"/>
                      <a:pt x="784" y="4420"/>
                      <a:pt x="852" y="4403"/>
                    </a:cubicBezTo>
                    <a:cubicBezTo>
                      <a:pt x="458" y="3583"/>
                      <a:pt x="340" y="2363"/>
                      <a:pt x="896" y="559"/>
                    </a:cubicBezTo>
                    <a:cubicBezTo>
                      <a:pt x="882" y="522"/>
                      <a:pt x="872" y="492"/>
                      <a:pt x="859" y="458"/>
                    </a:cubicBezTo>
                    <a:cubicBezTo>
                      <a:pt x="825" y="367"/>
                      <a:pt x="792" y="283"/>
                      <a:pt x="754" y="199"/>
                    </a:cubicBezTo>
                    <a:cubicBezTo>
                      <a:pt x="728" y="132"/>
                      <a:pt x="694" y="64"/>
                      <a:pt x="663" y="0"/>
                    </a:cubicBezTo>
                    <a:close/>
                  </a:path>
                </a:pathLst>
              </a:custGeom>
              <a:solidFill>
                <a:srgbClr val="2A1F2E">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3609;p51">
                <a:extLst>
                  <a:ext uri="{FF2B5EF4-FFF2-40B4-BE49-F238E27FC236}">
                    <a16:creationId xmlns:a16="http://schemas.microsoft.com/office/drawing/2014/main" id="{F5CDD53F-768C-43B0-8409-A6A84DBCADA3}"/>
                  </a:ext>
                </a:extLst>
              </p:cNvPr>
              <p:cNvSpPr/>
              <p:nvPr/>
            </p:nvSpPr>
            <p:spPr>
              <a:xfrm>
                <a:off x="2558798" y="2345289"/>
                <a:ext cx="143425" cy="415174"/>
              </a:xfrm>
              <a:custGeom>
                <a:avLst/>
                <a:gdLst/>
                <a:ahLst/>
                <a:cxnLst/>
                <a:rect l="l" t="t" r="r" b="b"/>
                <a:pathLst>
                  <a:path w="1776" h="5141" extrusionOk="0">
                    <a:moveTo>
                      <a:pt x="1065" y="4622"/>
                    </a:moveTo>
                    <a:cubicBezTo>
                      <a:pt x="1277" y="4834"/>
                      <a:pt x="1509" y="4999"/>
                      <a:pt x="1738" y="5124"/>
                    </a:cubicBezTo>
                    <a:cubicBezTo>
                      <a:pt x="1752" y="5131"/>
                      <a:pt x="1765" y="5134"/>
                      <a:pt x="1775" y="5140"/>
                    </a:cubicBezTo>
                    <a:cubicBezTo>
                      <a:pt x="1533" y="5013"/>
                      <a:pt x="1287" y="4845"/>
                      <a:pt x="1065" y="4622"/>
                    </a:cubicBezTo>
                    <a:close/>
                    <a:moveTo>
                      <a:pt x="557" y="0"/>
                    </a:moveTo>
                    <a:lnTo>
                      <a:pt x="557" y="0"/>
                    </a:lnTo>
                    <a:cubicBezTo>
                      <a:pt x="1" y="1804"/>
                      <a:pt x="119" y="3024"/>
                      <a:pt x="513" y="3844"/>
                    </a:cubicBezTo>
                    <a:cubicBezTo>
                      <a:pt x="513" y="3844"/>
                      <a:pt x="513" y="3848"/>
                      <a:pt x="516" y="3848"/>
                    </a:cubicBezTo>
                    <a:cubicBezTo>
                      <a:pt x="580" y="3986"/>
                      <a:pt x="658" y="4114"/>
                      <a:pt x="739" y="4231"/>
                    </a:cubicBezTo>
                    <a:cubicBezTo>
                      <a:pt x="658" y="4114"/>
                      <a:pt x="583" y="3986"/>
                      <a:pt x="516" y="3848"/>
                    </a:cubicBezTo>
                    <a:cubicBezTo>
                      <a:pt x="122" y="3030"/>
                      <a:pt x="1" y="1812"/>
                      <a:pt x="557" y="3"/>
                    </a:cubicBezTo>
                    <a:close/>
                  </a:path>
                </a:pathLst>
              </a:custGeom>
              <a:solidFill>
                <a:srgbClr val="2A1F2E">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3610;p51">
                <a:extLst>
                  <a:ext uri="{FF2B5EF4-FFF2-40B4-BE49-F238E27FC236}">
                    <a16:creationId xmlns:a16="http://schemas.microsoft.com/office/drawing/2014/main" id="{89151641-8F60-4FBA-9A8B-CC60320D1BC4}"/>
                  </a:ext>
                </a:extLst>
              </p:cNvPr>
              <p:cNvSpPr/>
              <p:nvPr/>
            </p:nvSpPr>
            <p:spPr>
              <a:xfrm>
                <a:off x="2730410" y="2012810"/>
                <a:ext cx="197452" cy="780602"/>
              </a:xfrm>
              <a:custGeom>
                <a:avLst/>
                <a:gdLst/>
                <a:ahLst/>
                <a:cxnLst/>
                <a:rect l="l" t="t" r="r" b="b"/>
                <a:pathLst>
                  <a:path w="2445" h="9666" extrusionOk="0">
                    <a:moveTo>
                      <a:pt x="347" y="0"/>
                    </a:moveTo>
                    <a:lnTo>
                      <a:pt x="347" y="0"/>
                    </a:lnTo>
                    <a:lnTo>
                      <a:pt x="1" y="9426"/>
                    </a:lnTo>
                    <a:cubicBezTo>
                      <a:pt x="542" y="9638"/>
                      <a:pt x="983" y="9665"/>
                      <a:pt x="983" y="9665"/>
                    </a:cubicBezTo>
                    <a:cubicBezTo>
                      <a:pt x="2037" y="7739"/>
                      <a:pt x="2445" y="6278"/>
                      <a:pt x="2445" y="5050"/>
                    </a:cubicBezTo>
                    <a:cubicBezTo>
                      <a:pt x="2445" y="3097"/>
                      <a:pt x="1424" y="1723"/>
                      <a:pt x="347"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3611;p51">
                <a:extLst>
                  <a:ext uri="{FF2B5EF4-FFF2-40B4-BE49-F238E27FC236}">
                    <a16:creationId xmlns:a16="http://schemas.microsoft.com/office/drawing/2014/main" id="{8FFDC028-821E-4E8A-A258-B846B6E3D8C8}"/>
                  </a:ext>
                </a:extLst>
              </p:cNvPr>
              <p:cNvSpPr/>
              <p:nvPr/>
            </p:nvSpPr>
            <p:spPr>
              <a:xfrm>
                <a:off x="2474891" y="2422170"/>
                <a:ext cx="500293" cy="500616"/>
              </a:xfrm>
              <a:custGeom>
                <a:avLst/>
                <a:gdLst/>
                <a:ahLst/>
                <a:cxnLst/>
                <a:rect l="l" t="t" r="r" b="b"/>
                <a:pathLst>
                  <a:path w="6195" h="6199" extrusionOk="0">
                    <a:moveTo>
                      <a:pt x="6195" y="3098"/>
                    </a:moveTo>
                    <a:cubicBezTo>
                      <a:pt x="6195" y="4811"/>
                      <a:pt x="4807" y="6198"/>
                      <a:pt x="3097" y="6198"/>
                    </a:cubicBezTo>
                    <a:cubicBezTo>
                      <a:pt x="1387" y="6198"/>
                      <a:pt x="0" y="4811"/>
                      <a:pt x="0" y="3098"/>
                    </a:cubicBezTo>
                    <a:cubicBezTo>
                      <a:pt x="0" y="1388"/>
                      <a:pt x="1387" y="1"/>
                      <a:pt x="3097" y="1"/>
                    </a:cubicBezTo>
                    <a:cubicBezTo>
                      <a:pt x="4807" y="1"/>
                      <a:pt x="6195" y="1388"/>
                      <a:pt x="6195" y="30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3612;p51">
                <a:extLst>
                  <a:ext uri="{FF2B5EF4-FFF2-40B4-BE49-F238E27FC236}">
                    <a16:creationId xmlns:a16="http://schemas.microsoft.com/office/drawing/2014/main" id="{B88DD4E8-B308-4ECC-BD29-20FC338F7BA9}"/>
                  </a:ext>
                </a:extLst>
              </p:cNvPr>
              <p:cNvSpPr/>
              <p:nvPr/>
            </p:nvSpPr>
            <p:spPr>
              <a:xfrm>
                <a:off x="2475617" y="2504623"/>
                <a:ext cx="499243" cy="418162"/>
              </a:xfrm>
              <a:custGeom>
                <a:avLst/>
                <a:gdLst/>
                <a:ahLst/>
                <a:cxnLst/>
                <a:rect l="l" t="t" r="r" b="b"/>
                <a:pathLst>
                  <a:path w="6182" h="5178" extrusionOk="0">
                    <a:moveTo>
                      <a:pt x="6181" y="2073"/>
                    </a:moveTo>
                    <a:cubicBezTo>
                      <a:pt x="6181" y="3790"/>
                      <a:pt x="4795" y="5177"/>
                      <a:pt x="3088" y="5177"/>
                    </a:cubicBezTo>
                    <a:cubicBezTo>
                      <a:pt x="1466" y="5177"/>
                      <a:pt x="133" y="3932"/>
                      <a:pt x="1" y="2336"/>
                    </a:cubicBezTo>
                    <a:cubicBezTo>
                      <a:pt x="563" y="2959"/>
                      <a:pt x="1378" y="3353"/>
                      <a:pt x="2291" y="3353"/>
                    </a:cubicBezTo>
                    <a:cubicBezTo>
                      <a:pt x="4004" y="3353"/>
                      <a:pt x="5391" y="1969"/>
                      <a:pt x="5391" y="259"/>
                    </a:cubicBezTo>
                    <a:cubicBezTo>
                      <a:pt x="5391" y="171"/>
                      <a:pt x="5384" y="84"/>
                      <a:pt x="5378" y="0"/>
                    </a:cubicBezTo>
                    <a:cubicBezTo>
                      <a:pt x="5875" y="549"/>
                      <a:pt x="6181" y="1273"/>
                      <a:pt x="6181" y="2073"/>
                    </a:cubicBezTo>
                    <a:close/>
                  </a:path>
                </a:pathLst>
              </a:custGeom>
              <a:solidFill>
                <a:srgbClr val="7C0F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3613;p51">
                <a:extLst>
                  <a:ext uri="{FF2B5EF4-FFF2-40B4-BE49-F238E27FC236}">
                    <a16:creationId xmlns:a16="http://schemas.microsoft.com/office/drawing/2014/main" id="{AF8F42E5-A8A9-42C4-9163-8F6149C50208}"/>
                  </a:ext>
                </a:extLst>
              </p:cNvPr>
              <p:cNvSpPr/>
              <p:nvPr/>
            </p:nvSpPr>
            <p:spPr>
              <a:xfrm>
                <a:off x="2611372" y="2481203"/>
                <a:ext cx="69371" cy="53623"/>
              </a:xfrm>
              <a:custGeom>
                <a:avLst/>
                <a:gdLst/>
                <a:ahLst/>
                <a:cxnLst/>
                <a:rect l="l" t="t" r="r" b="b"/>
                <a:pathLst>
                  <a:path w="859" h="664" extrusionOk="0">
                    <a:moveTo>
                      <a:pt x="431" y="663"/>
                    </a:moveTo>
                    <a:cubicBezTo>
                      <a:pt x="858" y="663"/>
                      <a:pt x="858" y="0"/>
                      <a:pt x="431" y="0"/>
                    </a:cubicBezTo>
                    <a:cubicBezTo>
                      <a:pt x="4" y="0"/>
                      <a:pt x="0" y="663"/>
                      <a:pt x="431" y="66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3614;p51">
                <a:extLst>
                  <a:ext uri="{FF2B5EF4-FFF2-40B4-BE49-F238E27FC236}">
                    <a16:creationId xmlns:a16="http://schemas.microsoft.com/office/drawing/2014/main" id="{E9683596-9546-47A4-8631-D553CA02C6C9}"/>
                  </a:ext>
                </a:extLst>
              </p:cNvPr>
              <p:cNvSpPr/>
              <p:nvPr/>
            </p:nvSpPr>
            <p:spPr>
              <a:xfrm>
                <a:off x="220603" y="2299338"/>
                <a:ext cx="125901" cy="70986"/>
              </a:xfrm>
              <a:custGeom>
                <a:avLst/>
                <a:gdLst/>
                <a:ahLst/>
                <a:cxnLst/>
                <a:rect l="l" t="t" r="r" b="b"/>
                <a:pathLst>
                  <a:path w="1559" h="879" extrusionOk="0">
                    <a:moveTo>
                      <a:pt x="1559" y="58"/>
                    </a:moveTo>
                    <a:cubicBezTo>
                      <a:pt x="1559" y="58"/>
                      <a:pt x="555" y="195"/>
                      <a:pt x="58" y="879"/>
                    </a:cubicBezTo>
                    <a:lnTo>
                      <a:pt x="0" y="768"/>
                    </a:lnTo>
                    <a:cubicBezTo>
                      <a:pt x="0" y="768"/>
                      <a:pt x="630" y="81"/>
                      <a:pt x="1505" y="0"/>
                    </a:cubicBezTo>
                    <a:close/>
                  </a:path>
                </a:pathLst>
              </a:custGeom>
              <a:solidFill>
                <a:srgbClr val="4F12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3615;p51">
                <a:extLst>
                  <a:ext uri="{FF2B5EF4-FFF2-40B4-BE49-F238E27FC236}">
                    <a16:creationId xmlns:a16="http://schemas.microsoft.com/office/drawing/2014/main" id="{5189E0D5-4449-410C-9CC1-81DDBE6B4095}"/>
                  </a:ext>
                </a:extLst>
              </p:cNvPr>
              <p:cNvSpPr/>
              <p:nvPr/>
            </p:nvSpPr>
            <p:spPr>
              <a:xfrm>
                <a:off x="270027" y="2070390"/>
                <a:ext cx="186873" cy="253498"/>
              </a:xfrm>
              <a:custGeom>
                <a:avLst/>
                <a:gdLst/>
                <a:ahLst/>
                <a:cxnLst/>
                <a:rect l="l" t="t" r="r" b="b"/>
                <a:pathLst>
                  <a:path w="2314" h="3139" extrusionOk="0">
                    <a:moveTo>
                      <a:pt x="2266" y="0"/>
                    </a:moveTo>
                    <a:cubicBezTo>
                      <a:pt x="2266" y="0"/>
                      <a:pt x="715" y="1182"/>
                      <a:pt x="1" y="3131"/>
                    </a:cubicBezTo>
                    <a:lnTo>
                      <a:pt x="64" y="3138"/>
                    </a:lnTo>
                    <a:cubicBezTo>
                      <a:pt x="64" y="3138"/>
                      <a:pt x="742" y="1341"/>
                      <a:pt x="2314" y="68"/>
                    </a:cubicBezTo>
                    <a:close/>
                  </a:path>
                </a:pathLst>
              </a:custGeom>
              <a:solidFill>
                <a:srgbClr val="4F12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3616;p51">
                <a:extLst>
                  <a:ext uri="{FF2B5EF4-FFF2-40B4-BE49-F238E27FC236}">
                    <a16:creationId xmlns:a16="http://schemas.microsoft.com/office/drawing/2014/main" id="{5D4755DF-8561-4B44-9F2E-EF0975FB7780}"/>
                  </a:ext>
                </a:extLst>
              </p:cNvPr>
              <p:cNvSpPr/>
              <p:nvPr/>
            </p:nvSpPr>
            <p:spPr>
              <a:xfrm>
                <a:off x="302411" y="2184016"/>
                <a:ext cx="9610" cy="62345"/>
              </a:xfrm>
              <a:custGeom>
                <a:avLst/>
                <a:gdLst/>
                <a:ahLst/>
                <a:cxnLst/>
                <a:rect l="l" t="t" r="r" b="b"/>
                <a:pathLst>
                  <a:path w="119" h="772" extrusionOk="0">
                    <a:moveTo>
                      <a:pt x="118" y="1"/>
                    </a:moveTo>
                    <a:cubicBezTo>
                      <a:pt x="118" y="1"/>
                      <a:pt x="38" y="543"/>
                      <a:pt x="118" y="698"/>
                    </a:cubicBezTo>
                    <a:lnTo>
                      <a:pt x="88" y="772"/>
                    </a:lnTo>
                    <a:cubicBezTo>
                      <a:pt x="88" y="772"/>
                      <a:pt x="0" y="587"/>
                      <a:pt x="61" y="15"/>
                    </a:cubicBezTo>
                    <a:close/>
                  </a:path>
                </a:pathLst>
              </a:custGeom>
              <a:solidFill>
                <a:srgbClr val="4F12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3617;p51">
                <a:extLst>
                  <a:ext uri="{FF2B5EF4-FFF2-40B4-BE49-F238E27FC236}">
                    <a16:creationId xmlns:a16="http://schemas.microsoft.com/office/drawing/2014/main" id="{51C6EFF5-1B54-4C27-A938-9453447167A1}"/>
                  </a:ext>
                </a:extLst>
              </p:cNvPr>
              <p:cNvSpPr/>
              <p:nvPr/>
            </p:nvSpPr>
            <p:spPr>
              <a:xfrm>
                <a:off x="318482" y="2126436"/>
                <a:ext cx="261331" cy="274091"/>
              </a:xfrm>
              <a:custGeom>
                <a:avLst/>
                <a:gdLst/>
                <a:ahLst/>
                <a:cxnLst/>
                <a:rect l="l" t="t" r="r" b="b"/>
                <a:pathLst>
                  <a:path w="3236" h="3394" extrusionOk="0">
                    <a:moveTo>
                      <a:pt x="131" y="1048"/>
                    </a:moveTo>
                    <a:cubicBezTo>
                      <a:pt x="0" y="1380"/>
                      <a:pt x="0" y="1764"/>
                      <a:pt x="108" y="2111"/>
                    </a:cubicBezTo>
                    <a:lnTo>
                      <a:pt x="108" y="2114"/>
                    </a:lnTo>
                    <a:cubicBezTo>
                      <a:pt x="243" y="2552"/>
                      <a:pt x="545" y="2936"/>
                      <a:pt x="963" y="3100"/>
                    </a:cubicBezTo>
                    <a:cubicBezTo>
                      <a:pt x="1700" y="3394"/>
                      <a:pt x="2787" y="3168"/>
                      <a:pt x="3107" y="2448"/>
                    </a:cubicBezTo>
                    <a:cubicBezTo>
                      <a:pt x="3114" y="2434"/>
                      <a:pt x="3117" y="2421"/>
                      <a:pt x="3124" y="2407"/>
                    </a:cubicBezTo>
                    <a:cubicBezTo>
                      <a:pt x="3205" y="2195"/>
                      <a:pt x="3235" y="1943"/>
                      <a:pt x="3212" y="1687"/>
                    </a:cubicBezTo>
                    <a:cubicBezTo>
                      <a:pt x="3158" y="1037"/>
                      <a:pt x="2791" y="347"/>
                      <a:pt x="2252" y="135"/>
                    </a:cubicBezTo>
                    <a:cubicBezTo>
                      <a:pt x="1908" y="0"/>
                      <a:pt x="1498" y="21"/>
                      <a:pt x="1125" y="159"/>
                    </a:cubicBezTo>
                    <a:cubicBezTo>
                      <a:pt x="680" y="320"/>
                      <a:pt x="293" y="640"/>
                      <a:pt x="131" y="10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3618;p51">
                <a:extLst>
                  <a:ext uri="{FF2B5EF4-FFF2-40B4-BE49-F238E27FC236}">
                    <a16:creationId xmlns:a16="http://schemas.microsoft.com/office/drawing/2014/main" id="{1FF80232-170E-49F3-AC5F-2F12E7A3BC00}"/>
                  </a:ext>
                </a:extLst>
              </p:cNvPr>
              <p:cNvSpPr/>
              <p:nvPr/>
            </p:nvSpPr>
            <p:spPr>
              <a:xfrm>
                <a:off x="318482" y="2139195"/>
                <a:ext cx="250994" cy="261331"/>
              </a:xfrm>
              <a:custGeom>
                <a:avLst/>
                <a:gdLst/>
                <a:ahLst/>
                <a:cxnLst/>
                <a:rect l="l" t="t" r="r" b="b"/>
                <a:pathLst>
                  <a:path w="3108" h="3236" extrusionOk="0">
                    <a:moveTo>
                      <a:pt x="131" y="890"/>
                    </a:moveTo>
                    <a:cubicBezTo>
                      <a:pt x="0" y="1222"/>
                      <a:pt x="0" y="1606"/>
                      <a:pt x="108" y="1953"/>
                    </a:cubicBezTo>
                    <a:lnTo>
                      <a:pt x="108" y="1956"/>
                    </a:lnTo>
                    <a:cubicBezTo>
                      <a:pt x="243" y="2394"/>
                      <a:pt x="545" y="2778"/>
                      <a:pt x="963" y="2942"/>
                    </a:cubicBezTo>
                    <a:cubicBezTo>
                      <a:pt x="1700" y="3236"/>
                      <a:pt x="2787" y="3010"/>
                      <a:pt x="3107" y="2290"/>
                    </a:cubicBezTo>
                    <a:cubicBezTo>
                      <a:pt x="3070" y="2239"/>
                      <a:pt x="3050" y="2209"/>
                      <a:pt x="3050" y="2209"/>
                    </a:cubicBezTo>
                    <a:cubicBezTo>
                      <a:pt x="3050" y="2209"/>
                      <a:pt x="1198" y="2441"/>
                      <a:pt x="825" y="997"/>
                    </a:cubicBezTo>
                    <a:cubicBezTo>
                      <a:pt x="710" y="539"/>
                      <a:pt x="858" y="223"/>
                      <a:pt x="1125" y="1"/>
                    </a:cubicBezTo>
                    <a:cubicBezTo>
                      <a:pt x="680" y="162"/>
                      <a:pt x="293" y="482"/>
                      <a:pt x="131" y="890"/>
                    </a:cubicBezTo>
                    <a:close/>
                  </a:path>
                </a:pathLst>
              </a:custGeom>
              <a:solidFill>
                <a:srgbClr val="7C0F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3619;p51">
                <a:extLst>
                  <a:ext uri="{FF2B5EF4-FFF2-40B4-BE49-F238E27FC236}">
                    <a16:creationId xmlns:a16="http://schemas.microsoft.com/office/drawing/2014/main" id="{0DB049A7-037E-4920-AF05-31F580B09F0B}"/>
                  </a:ext>
                </a:extLst>
              </p:cNvPr>
              <p:cNvSpPr/>
              <p:nvPr/>
            </p:nvSpPr>
            <p:spPr>
              <a:xfrm>
                <a:off x="524012" y="2189427"/>
                <a:ext cx="35937" cy="81161"/>
              </a:xfrm>
              <a:custGeom>
                <a:avLst/>
                <a:gdLst/>
                <a:ahLst/>
                <a:cxnLst/>
                <a:rect l="l" t="t" r="r" b="b"/>
                <a:pathLst>
                  <a:path w="445" h="1005" extrusionOk="0">
                    <a:moveTo>
                      <a:pt x="272" y="213"/>
                    </a:moveTo>
                    <a:cubicBezTo>
                      <a:pt x="272" y="213"/>
                      <a:pt x="444" y="348"/>
                      <a:pt x="434" y="678"/>
                    </a:cubicBezTo>
                    <a:cubicBezTo>
                      <a:pt x="427" y="1004"/>
                      <a:pt x="280" y="849"/>
                      <a:pt x="226" y="772"/>
                    </a:cubicBezTo>
                    <a:cubicBezTo>
                      <a:pt x="111" y="614"/>
                      <a:pt x="0" y="1"/>
                      <a:pt x="272" y="2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3620;p51">
                <a:extLst>
                  <a:ext uri="{FF2B5EF4-FFF2-40B4-BE49-F238E27FC236}">
                    <a16:creationId xmlns:a16="http://schemas.microsoft.com/office/drawing/2014/main" id="{9FF2473F-813B-4BDD-A070-F4D018BB07A0}"/>
                  </a:ext>
                </a:extLst>
              </p:cNvPr>
              <p:cNvSpPr/>
              <p:nvPr/>
            </p:nvSpPr>
            <p:spPr>
              <a:xfrm>
                <a:off x="327123" y="2262593"/>
                <a:ext cx="252690" cy="138176"/>
              </a:xfrm>
              <a:custGeom>
                <a:avLst/>
                <a:gdLst/>
                <a:ahLst/>
                <a:cxnLst/>
                <a:rect l="l" t="t" r="r" b="b"/>
                <a:pathLst>
                  <a:path w="3129" h="1711" extrusionOk="0">
                    <a:moveTo>
                      <a:pt x="1" y="428"/>
                    </a:moveTo>
                    <a:cubicBezTo>
                      <a:pt x="136" y="866"/>
                      <a:pt x="438" y="1250"/>
                      <a:pt x="856" y="1414"/>
                    </a:cubicBezTo>
                    <a:cubicBezTo>
                      <a:pt x="1607" y="1711"/>
                      <a:pt x="2718" y="1472"/>
                      <a:pt x="3017" y="721"/>
                    </a:cubicBezTo>
                    <a:cubicBezTo>
                      <a:pt x="3098" y="509"/>
                      <a:pt x="3128" y="257"/>
                      <a:pt x="3105" y="1"/>
                    </a:cubicBezTo>
                    <a:cubicBezTo>
                      <a:pt x="3105" y="1"/>
                      <a:pt x="3041" y="1034"/>
                      <a:pt x="1688" y="1162"/>
                    </a:cubicBezTo>
                    <a:cubicBezTo>
                      <a:pt x="408" y="1280"/>
                      <a:pt x="38" y="513"/>
                      <a:pt x="1" y="428"/>
                    </a:cubicBezTo>
                    <a:close/>
                  </a:path>
                </a:pathLst>
              </a:custGeom>
              <a:solidFill>
                <a:srgbClr val="6C11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3621;p51">
                <a:extLst>
                  <a:ext uri="{FF2B5EF4-FFF2-40B4-BE49-F238E27FC236}">
                    <a16:creationId xmlns:a16="http://schemas.microsoft.com/office/drawing/2014/main" id="{D87FBD34-55A7-4A3B-BED6-DFAB2099E677}"/>
                  </a:ext>
                </a:extLst>
              </p:cNvPr>
              <p:cNvSpPr/>
              <p:nvPr/>
            </p:nvSpPr>
            <p:spPr>
              <a:xfrm>
                <a:off x="378809" y="2127809"/>
                <a:ext cx="144394" cy="62587"/>
              </a:xfrm>
              <a:custGeom>
                <a:avLst/>
                <a:gdLst/>
                <a:ahLst/>
                <a:cxnLst/>
                <a:rect l="l" t="t" r="r" b="b"/>
                <a:pathLst>
                  <a:path w="1788" h="775" extrusionOk="0">
                    <a:moveTo>
                      <a:pt x="1616" y="347"/>
                    </a:moveTo>
                    <a:cubicBezTo>
                      <a:pt x="1616" y="347"/>
                      <a:pt x="1071" y="0"/>
                      <a:pt x="535" y="269"/>
                    </a:cubicBezTo>
                    <a:cubicBezTo>
                      <a:pt x="0" y="542"/>
                      <a:pt x="347" y="774"/>
                      <a:pt x="664" y="627"/>
                    </a:cubicBezTo>
                    <a:cubicBezTo>
                      <a:pt x="976" y="475"/>
                      <a:pt x="1455" y="711"/>
                      <a:pt x="1620" y="687"/>
                    </a:cubicBezTo>
                    <a:cubicBezTo>
                      <a:pt x="1784" y="663"/>
                      <a:pt x="1788" y="431"/>
                      <a:pt x="1616" y="347"/>
                    </a:cubicBezTo>
                    <a:close/>
                  </a:path>
                </a:pathLst>
              </a:custGeom>
              <a:solidFill>
                <a:srgbClr val="9B1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3622;p51">
                <a:extLst>
                  <a:ext uri="{FF2B5EF4-FFF2-40B4-BE49-F238E27FC236}">
                    <a16:creationId xmlns:a16="http://schemas.microsoft.com/office/drawing/2014/main" id="{D08C101C-C445-4E69-9E2E-685A2319B0F1}"/>
                  </a:ext>
                </a:extLst>
              </p:cNvPr>
              <p:cNvSpPr/>
              <p:nvPr/>
            </p:nvSpPr>
            <p:spPr>
              <a:xfrm>
                <a:off x="450038" y="2144606"/>
                <a:ext cx="60972" cy="28911"/>
              </a:xfrm>
              <a:custGeom>
                <a:avLst/>
                <a:gdLst/>
                <a:ahLst/>
                <a:cxnLst/>
                <a:rect l="l" t="t" r="r" b="b"/>
                <a:pathLst>
                  <a:path w="755" h="358" extrusionOk="0">
                    <a:moveTo>
                      <a:pt x="667" y="172"/>
                    </a:moveTo>
                    <a:cubicBezTo>
                      <a:pt x="667" y="172"/>
                      <a:pt x="351" y="1"/>
                      <a:pt x="175" y="38"/>
                    </a:cubicBezTo>
                    <a:cubicBezTo>
                      <a:pt x="1" y="75"/>
                      <a:pt x="21" y="203"/>
                      <a:pt x="145" y="217"/>
                    </a:cubicBezTo>
                    <a:cubicBezTo>
                      <a:pt x="270" y="229"/>
                      <a:pt x="569" y="358"/>
                      <a:pt x="657" y="334"/>
                    </a:cubicBezTo>
                    <a:cubicBezTo>
                      <a:pt x="748" y="310"/>
                      <a:pt x="755" y="217"/>
                      <a:pt x="667" y="172"/>
                    </a:cubicBezTo>
                    <a:close/>
                  </a:path>
                </a:pathLst>
              </a:custGeom>
              <a:solidFill>
                <a:srgbClr val="A92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3623;p51">
                <a:extLst>
                  <a:ext uri="{FF2B5EF4-FFF2-40B4-BE49-F238E27FC236}">
                    <a16:creationId xmlns:a16="http://schemas.microsoft.com/office/drawing/2014/main" id="{AB48F017-6424-456F-9D04-1DA3839D5D1B}"/>
                  </a:ext>
                </a:extLst>
              </p:cNvPr>
              <p:cNvSpPr/>
              <p:nvPr/>
            </p:nvSpPr>
            <p:spPr>
              <a:xfrm>
                <a:off x="197749" y="1995689"/>
                <a:ext cx="228948" cy="219176"/>
              </a:xfrm>
              <a:custGeom>
                <a:avLst/>
                <a:gdLst/>
                <a:ahLst/>
                <a:cxnLst/>
                <a:rect l="l" t="t" r="r" b="b"/>
                <a:pathLst>
                  <a:path w="2835" h="2714" extrusionOk="0">
                    <a:moveTo>
                      <a:pt x="411" y="2367"/>
                    </a:moveTo>
                    <a:cubicBezTo>
                      <a:pt x="633" y="2566"/>
                      <a:pt x="933" y="2676"/>
                      <a:pt x="1236" y="2693"/>
                    </a:cubicBezTo>
                    <a:lnTo>
                      <a:pt x="1239" y="2693"/>
                    </a:lnTo>
                    <a:cubicBezTo>
                      <a:pt x="1620" y="2713"/>
                      <a:pt x="2007" y="2589"/>
                      <a:pt x="2256" y="2309"/>
                    </a:cubicBezTo>
                    <a:cubicBezTo>
                      <a:pt x="2697" y="1818"/>
                      <a:pt x="2835" y="905"/>
                      <a:pt x="2364" y="448"/>
                    </a:cubicBezTo>
                    <a:cubicBezTo>
                      <a:pt x="2353" y="437"/>
                      <a:pt x="2347" y="431"/>
                      <a:pt x="2337" y="420"/>
                    </a:cubicBezTo>
                    <a:cubicBezTo>
                      <a:pt x="2196" y="296"/>
                      <a:pt x="2007" y="202"/>
                      <a:pt x="1798" y="145"/>
                    </a:cubicBezTo>
                    <a:cubicBezTo>
                      <a:pt x="1276" y="0"/>
                      <a:pt x="633" y="88"/>
                      <a:pt x="310" y="445"/>
                    </a:cubicBezTo>
                    <a:cubicBezTo>
                      <a:pt x="105" y="677"/>
                      <a:pt x="4" y="1003"/>
                      <a:pt x="4" y="1337"/>
                    </a:cubicBezTo>
                    <a:cubicBezTo>
                      <a:pt x="0" y="1727"/>
                      <a:pt x="139" y="2124"/>
                      <a:pt x="411" y="236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3624;p51">
                <a:extLst>
                  <a:ext uri="{FF2B5EF4-FFF2-40B4-BE49-F238E27FC236}">
                    <a16:creationId xmlns:a16="http://schemas.microsoft.com/office/drawing/2014/main" id="{E88A3786-0169-4534-AD36-CF739BC13E7C}"/>
                  </a:ext>
                </a:extLst>
              </p:cNvPr>
              <p:cNvSpPr/>
              <p:nvPr/>
            </p:nvSpPr>
            <p:spPr>
              <a:xfrm>
                <a:off x="197749" y="2031788"/>
                <a:ext cx="228948" cy="183077"/>
              </a:xfrm>
              <a:custGeom>
                <a:avLst/>
                <a:gdLst/>
                <a:ahLst/>
                <a:cxnLst/>
                <a:rect l="l" t="t" r="r" b="b"/>
                <a:pathLst>
                  <a:path w="2835" h="2267" extrusionOk="0">
                    <a:moveTo>
                      <a:pt x="411" y="1920"/>
                    </a:moveTo>
                    <a:cubicBezTo>
                      <a:pt x="633" y="2119"/>
                      <a:pt x="933" y="2229"/>
                      <a:pt x="1236" y="2246"/>
                    </a:cubicBezTo>
                    <a:lnTo>
                      <a:pt x="1239" y="2246"/>
                    </a:lnTo>
                    <a:cubicBezTo>
                      <a:pt x="1620" y="2266"/>
                      <a:pt x="2007" y="2142"/>
                      <a:pt x="2256" y="1862"/>
                    </a:cubicBezTo>
                    <a:cubicBezTo>
                      <a:pt x="2697" y="1371"/>
                      <a:pt x="2835" y="458"/>
                      <a:pt x="2364" y="1"/>
                    </a:cubicBezTo>
                    <a:cubicBezTo>
                      <a:pt x="2313" y="14"/>
                      <a:pt x="2283" y="21"/>
                      <a:pt x="2283" y="21"/>
                    </a:cubicBezTo>
                    <a:cubicBezTo>
                      <a:pt x="2283" y="21"/>
                      <a:pt x="1933" y="1536"/>
                      <a:pt x="694" y="1408"/>
                    </a:cubicBezTo>
                    <a:cubicBezTo>
                      <a:pt x="307" y="1367"/>
                      <a:pt x="101" y="1159"/>
                      <a:pt x="4" y="890"/>
                    </a:cubicBezTo>
                    <a:cubicBezTo>
                      <a:pt x="0" y="1280"/>
                      <a:pt x="139" y="1677"/>
                      <a:pt x="411" y="1920"/>
                    </a:cubicBezTo>
                    <a:close/>
                  </a:path>
                </a:pathLst>
              </a:custGeom>
              <a:solidFill>
                <a:srgbClr val="7C0F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3625;p51">
                <a:extLst>
                  <a:ext uri="{FF2B5EF4-FFF2-40B4-BE49-F238E27FC236}">
                    <a16:creationId xmlns:a16="http://schemas.microsoft.com/office/drawing/2014/main" id="{B6D8E78C-EB01-4930-88E8-B13FA679C9D4}"/>
                  </a:ext>
                </a:extLst>
              </p:cNvPr>
              <p:cNvSpPr/>
              <p:nvPr/>
            </p:nvSpPr>
            <p:spPr>
              <a:xfrm>
                <a:off x="270270" y="2008368"/>
                <a:ext cx="73489" cy="27296"/>
              </a:xfrm>
              <a:custGeom>
                <a:avLst/>
                <a:gdLst/>
                <a:ahLst/>
                <a:cxnLst/>
                <a:rect l="l" t="t" r="r" b="b"/>
                <a:pathLst>
                  <a:path w="910" h="338" extrusionOk="0">
                    <a:moveTo>
                      <a:pt x="243" y="95"/>
                    </a:moveTo>
                    <a:cubicBezTo>
                      <a:pt x="243" y="95"/>
                      <a:pt x="402" y="1"/>
                      <a:pt x="654" y="102"/>
                    </a:cubicBezTo>
                    <a:cubicBezTo>
                      <a:pt x="910" y="203"/>
                      <a:pt x="745" y="274"/>
                      <a:pt x="667" y="294"/>
                    </a:cubicBezTo>
                    <a:cubicBezTo>
                      <a:pt x="513" y="338"/>
                      <a:pt x="1" y="247"/>
                      <a:pt x="243" y="9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3626;p51">
                <a:extLst>
                  <a:ext uri="{FF2B5EF4-FFF2-40B4-BE49-F238E27FC236}">
                    <a16:creationId xmlns:a16="http://schemas.microsoft.com/office/drawing/2014/main" id="{9EE4D5AD-CC97-4220-8FD4-1734C841040C}"/>
                  </a:ext>
                </a:extLst>
              </p:cNvPr>
              <p:cNvSpPr/>
              <p:nvPr/>
            </p:nvSpPr>
            <p:spPr>
              <a:xfrm>
                <a:off x="297808" y="2007318"/>
                <a:ext cx="129131" cy="207547"/>
              </a:xfrm>
              <a:custGeom>
                <a:avLst/>
                <a:gdLst/>
                <a:ahLst/>
                <a:cxnLst/>
                <a:rect l="l" t="t" r="r" b="b"/>
                <a:pathLst>
                  <a:path w="1599" h="2570" extrusionOk="0">
                    <a:moveTo>
                      <a:pt x="0" y="2549"/>
                    </a:moveTo>
                    <a:cubicBezTo>
                      <a:pt x="381" y="2569"/>
                      <a:pt x="768" y="2445"/>
                      <a:pt x="1017" y="2165"/>
                    </a:cubicBezTo>
                    <a:cubicBezTo>
                      <a:pt x="1465" y="1664"/>
                      <a:pt x="1599" y="728"/>
                      <a:pt x="1098" y="276"/>
                    </a:cubicBezTo>
                    <a:cubicBezTo>
                      <a:pt x="957" y="152"/>
                      <a:pt x="768" y="58"/>
                      <a:pt x="559" y="1"/>
                    </a:cubicBezTo>
                    <a:cubicBezTo>
                      <a:pt x="559" y="1"/>
                      <a:pt x="1350" y="348"/>
                      <a:pt x="1058" y="1442"/>
                    </a:cubicBezTo>
                    <a:cubicBezTo>
                      <a:pt x="781" y="2475"/>
                      <a:pt x="74" y="2543"/>
                      <a:pt x="0" y="2549"/>
                    </a:cubicBezTo>
                    <a:close/>
                  </a:path>
                </a:pathLst>
              </a:custGeom>
              <a:solidFill>
                <a:srgbClr val="6C11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3627;p51">
                <a:extLst>
                  <a:ext uri="{FF2B5EF4-FFF2-40B4-BE49-F238E27FC236}">
                    <a16:creationId xmlns:a16="http://schemas.microsoft.com/office/drawing/2014/main" id="{436ABEFE-7F25-45D1-801A-89C2C0667A7E}"/>
                  </a:ext>
                </a:extLst>
              </p:cNvPr>
              <p:cNvSpPr/>
              <p:nvPr/>
            </p:nvSpPr>
            <p:spPr>
              <a:xfrm>
                <a:off x="205017" y="2021209"/>
                <a:ext cx="58872" cy="115322"/>
              </a:xfrm>
              <a:custGeom>
                <a:avLst/>
                <a:gdLst/>
                <a:ahLst/>
                <a:cxnLst/>
                <a:rect l="l" t="t" r="r" b="b"/>
                <a:pathLst>
                  <a:path w="729" h="1428" extrusionOk="0">
                    <a:moveTo>
                      <a:pt x="432" y="109"/>
                    </a:moveTo>
                    <a:cubicBezTo>
                      <a:pt x="432" y="109"/>
                      <a:pt x="1" y="435"/>
                      <a:pt x="58" y="933"/>
                    </a:cubicBezTo>
                    <a:cubicBezTo>
                      <a:pt x="116" y="1428"/>
                      <a:pt x="398" y="1223"/>
                      <a:pt x="372" y="933"/>
                    </a:cubicBezTo>
                    <a:cubicBezTo>
                      <a:pt x="348" y="647"/>
                      <a:pt x="672" y="340"/>
                      <a:pt x="698" y="205"/>
                    </a:cubicBezTo>
                    <a:cubicBezTo>
                      <a:pt x="728" y="68"/>
                      <a:pt x="546" y="0"/>
                      <a:pt x="432" y="109"/>
                    </a:cubicBezTo>
                    <a:close/>
                  </a:path>
                </a:pathLst>
              </a:custGeom>
              <a:solidFill>
                <a:srgbClr val="9B1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3628;p51">
                <a:extLst>
                  <a:ext uri="{FF2B5EF4-FFF2-40B4-BE49-F238E27FC236}">
                    <a16:creationId xmlns:a16="http://schemas.microsoft.com/office/drawing/2014/main" id="{2CBE2935-3155-4B91-AF80-B43802079F65}"/>
                  </a:ext>
                </a:extLst>
              </p:cNvPr>
              <p:cNvSpPr/>
              <p:nvPr/>
            </p:nvSpPr>
            <p:spPr>
              <a:xfrm>
                <a:off x="218665" y="2030738"/>
                <a:ext cx="32465" cy="45709"/>
              </a:xfrm>
              <a:custGeom>
                <a:avLst/>
                <a:gdLst/>
                <a:ahLst/>
                <a:cxnLst/>
                <a:rect l="l" t="t" r="r" b="b"/>
                <a:pathLst>
                  <a:path w="402" h="566" extrusionOk="0">
                    <a:moveTo>
                      <a:pt x="270" y="54"/>
                    </a:moveTo>
                    <a:cubicBezTo>
                      <a:pt x="270" y="54"/>
                      <a:pt x="44" y="249"/>
                      <a:pt x="21" y="398"/>
                    </a:cubicBezTo>
                    <a:cubicBezTo>
                      <a:pt x="1" y="546"/>
                      <a:pt x="108" y="566"/>
                      <a:pt x="152" y="475"/>
                    </a:cubicBezTo>
                    <a:cubicBezTo>
                      <a:pt x="200" y="381"/>
                      <a:pt x="385" y="182"/>
                      <a:pt x="394" y="108"/>
                    </a:cubicBezTo>
                    <a:cubicBezTo>
                      <a:pt x="402" y="31"/>
                      <a:pt x="327" y="0"/>
                      <a:pt x="270" y="54"/>
                    </a:cubicBezTo>
                    <a:close/>
                  </a:path>
                </a:pathLst>
              </a:custGeom>
              <a:solidFill>
                <a:srgbClr val="A92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3629;p51">
                <a:extLst>
                  <a:ext uri="{FF2B5EF4-FFF2-40B4-BE49-F238E27FC236}">
                    <a16:creationId xmlns:a16="http://schemas.microsoft.com/office/drawing/2014/main" id="{26846F9B-0127-43C6-9A33-DA64EAED87F0}"/>
                  </a:ext>
                </a:extLst>
              </p:cNvPr>
              <p:cNvSpPr/>
              <p:nvPr/>
            </p:nvSpPr>
            <p:spPr>
              <a:xfrm>
                <a:off x="421207" y="1904353"/>
                <a:ext cx="236377" cy="230078"/>
              </a:xfrm>
              <a:custGeom>
                <a:avLst/>
                <a:gdLst/>
                <a:ahLst/>
                <a:cxnLst/>
                <a:rect l="l" t="t" r="r" b="b"/>
                <a:pathLst>
                  <a:path w="2927" h="2849" extrusionOk="0">
                    <a:moveTo>
                      <a:pt x="98" y="1801"/>
                    </a:moveTo>
                    <a:cubicBezTo>
                      <a:pt x="179" y="2090"/>
                      <a:pt x="371" y="2343"/>
                      <a:pt x="620" y="2521"/>
                    </a:cubicBezTo>
                    <a:lnTo>
                      <a:pt x="620" y="2521"/>
                    </a:lnTo>
                    <a:cubicBezTo>
                      <a:pt x="930" y="2743"/>
                      <a:pt x="1323" y="2848"/>
                      <a:pt x="1684" y="2747"/>
                    </a:cubicBezTo>
                    <a:cubicBezTo>
                      <a:pt x="2320" y="2569"/>
                      <a:pt x="2926" y="1871"/>
                      <a:pt x="2774" y="1232"/>
                    </a:cubicBezTo>
                    <a:cubicBezTo>
                      <a:pt x="2774" y="1222"/>
                      <a:pt x="2771" y="1212"/>
                      <a:pt x="2768" y="1198"/>
                    </a:cubicBezTo>
                    <a:cubicBezTo>
                      <a:pt x="2717" y="1017"/>
                      <a:pt x="2606" y="835"/>
                      <a:pt x="2465" y="676"/>
                    </a:cubicBezTo>
                    <a:cubicBezTo>
                      <a:pt x="2101" y="273"/>
                      <a:pt x="1512" y="0"/>
                      <a:pt x="1048" y="128"/>
                    </a:cubicBezTo>
                    <a:cubicBezTo>
                      <a:pt x="751" y="212"/>
                      <a:pt x="489" y="434"/>
                      <a:pt x="310" y="714"/>
                    </a:cubicBezTo>
                    <a:cubicBezTo>
                      <a:pt x="95" y="1043"/>
                      <a:pt x="1" y="1450"/>
                      <a:pt x="98" y="18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3630;p51">
                <a:extLst>
                  <a:ext uri="{FF2B5EF4-FFF2-40B4-BE49-F238E27FC236}">
                    <a16:creationId xmlns:a16="http://schemas.microsoft.com/office/drawing/2014/main" id="{B105BF94-B7AD-451B-AC7A-4F8EA8B90857}"/>
                  </a:ext>
                </a:extLst>
              </p:cNvPr>
              <p:cNvSpPr/>
              <p:nvPr/>
            </p:nvSpPr>
            <p:spPr>
              <a:xfrm>
                <a:off x="421207" y="1961933"/>
                <a:ext cx="236377" cy="172498"/>
              </a:xfrm>
              <a:custGeom>
                <a:avLst/>
                <a:gdLst/>
                <a:ahLst/>
                <a:cxnLst/>
                <a:rect l="l" t="t" r="r" b="b"/>
                <a:pathLst>
                  <a:path w="2927" h="2136" extrusionOk="0">
                    <a:moveTo>
                      <a:pt x="98" y="1088"/>
                    </a:moveTo>
                    <a:cubicBezTo>
                      <a:pt x="179" y="1377"/>
                      <a:pt x="371" y="1630"/>
                      <a:pt x="620" y="1808"/>
                    </a:cubicBezTo>
                    <a:lnTo>
                      <a:pt x="620" y="1808"/>
                    </a:lnTo>
                    <a:cubicBezTo>
                      <a:pt x="930" y="2030"/>
                      <a:pt x="1323" y="2135"/>
                      <a:pt x="1684" y="2034"/>
                    </a:cubicBezTo>
                    <a:cubicBezTo>
                      <a:pt x="2320" y="1856"/>
                      <a:pt x="2926" y="1158"/>
                      <a:pt x="2774" y="519"/>
                    </a:cubicBezTo>
                    <a:cubicBezTo>
                      <a:pt x="2727" y="506"/>
                      <a:pt x="2697" y="495"/>
                      <a:pt x="2697" y="495"/>
                    </a:cubicBezTo>
                    <a:cubicBezTo>
                      <a:pt x="2697" y="495"/>
                      <a:pt x="1586" y="1583"/>
                      <a:pt x="613" y="812"/>
                    </a:cubicBezTo>
                    <a:cubicBezTo>
                      <a:pt x="307" y="566"/>
                      <a:pt x="246" y="280"/>
                      <a:pt x="310" y="1"/>
                    </a:cubicBezTo>
                    <a:cubicBezTo>
                      <a:pt x="95" y="330"/>
                      <a:pt x="1" y="737"/>
                      <a:pt x="98" y="1088"/>
                    </a:cubicBezTo>
                    <a:close/>
                  </a:path>
                </a:pathLst>
              </a:custGeom>
              <a:solidFill>
                <a:srgbClr val="7C0F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3631;p51">
                <a:extLst>
                  <a:ext uri="{FF2B5EF4-FFF2-40B4-BE49-F238E27FC236}">
                    <a16:creationId xmlns:a16="http://schemas.microsoft.com/office/drawing/2014/main" id="{4FE2F556-E18E-4A18-A9BD-5EA7947C6B23}"/>
                  </a:ext>
                </a:extLst>
              </p:cNvPr>
              <p:cNvSpPr/>
              <p:nvPr/>
            </p:nvSpPr>
            <p:spPr>
              <a:xfrm>
                <a:off x="547594" y="1937463"/>
                <a:ext cx="63718" cy="36502"/>
              </a:xfrm>
              <a:custGeom>
                <a:avLst/>
                <a:gdLst/>
                <a:ahLst/>
                <a:cxnLst/>
                <a:rect l="l" t="t" r="r" b="b"/>
                <a:pathLst>
                  <a:path w="789" h="452" extrusionOk="0">
                    <a:moveTo>
                      <a:pt x="287" y="4"/>
                    </a:moveTo>
                    <a:cubicBezTo>
                      <a:pt x="287" y="4"/>
                      <a:pt x="469" y="7"/>
                      <a:pt x="631" y="229"/>
                    </a:cubicBezTo>
                    <a:cubicBezTo>
                      <a:pt x="788" y="452"/>
                      <a:pt x="614" y="422"/>
                      <a:pt x="536" y="398"/>
                    </a:cubicBezTo>
                    <a:cubicBezTo>
                      <a:pt x="381" y="351"/>
                      <a:pt x="1" y="1"/>
                      <a:pt x="287" y="4"/>
                    </a:cubicBezTo>
                    <a:close/>
                  </a:path>
                </a:pathLst>
              </a:custGeom>
              <a:solidFill>
                <a:srgbClr val="4D0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3632;p51">
                <a:extLst>
                  <a:ext uri="{FF2B5EF4-FFF2-40B4-BE49-F238E27FC236}">
                    <a16:creationId xmlns:a16="http://schemas.microsoft.com/office/drawing/2014/main" id="{EAE999FA-B75D-4575-933F-D7C8CDC1B234}"/>
                  </a:ext>
                </a:extLst>
              </p:cNvPr>
              <p:cNvSpPr/>
              <p:nvPr/>
            </p:nvSpPr>
            <p:spPr>
              <a:xfrm>
                <a:off x="471277" y="1958945"/>
                <a:ext cx="188165" cy="178151"/>
              </a:xfrm>
              <a:custGeom>
                <a:avLst/>
                <a:gdLst/>
                <a:ahLst/>
                <a:cxnLst/>
                <a:rect l="l" t="t" r="r" b="b"/>
                <a:pathLst>
                  <a:path w="2330" h="2206" extrusionOk="0">
                    <a:moveTo>
                      <a:pt x="0" y="1845"/>
                    </a:moveTo>
                    <a:cubicBezTo>
                      <a:pt x="310" y="2067"/>
                      <a:pt x="703" y="2172"/>
                      <a:pt x="1064" y="2071"/>
                    </a:cubicBezTo>
                    <a:cubicBezTo>
                      <a:pt x="1710" y="1889"/>
                      <a:pt x="2330" y="1172"/>
                      <a:pt x="2148" y="522"/>
                    </a:cubicBezTo>
                    <a:cubicBezTo>
                      <a:pt x="2097" y="341"/>
                      <a:pt x="1986" y="159"/>
                      <a:pt x="1845" y="0"/>
                    </a:cubicBezTo>
                    <a:cubicBezTo>
                      <a:pt x="1845" y="0"/>
                      <a:pt x="2323" y="718"/>
                      <a:pt x="1488" y="1481"/>
                    </a:cubicBezTo>
                    <a:cubicBezTo>
                      <a:pt x="697" y="2205"/>
                      <a:pt x="64" y="1882"/>
                      <a:pt x="0" y="1845"/>
                    </a:cubicBezTo>
                    <a:close/>
                  </a:path>
                </a:pathLst>
              </a:custGeom>
              <a:solidFill>
                <a:srgbClr val="6C11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3633;p51">
                <a:extLst>
                  <a:ext uri="{FF2B5EF4-FFF2-40B4-BE49-F238E27FC236}">
                    <a16:creationId xmlns:a16="http://schemas.microsoft.com/office/drawing/2014/main" id="{31CE38E2-2001-4DE9-B9C2-55589718B889}"/>
                  </a:ext>
                </a:extLst>
              </p:cNvPr>
              <p:cNvSpPr/>
              <p:nvPr/>
            </p:nvSpPr>
            <p:spPr>
              <a:xfrm>
                <a:off x="442123" y="1920019"/>
                <a:ext cx="100624" cy="78658"/>
              </a:xfrm>
              <a:custGeom>
                <a:avLst/>
                <a:gdLst/>
                <a:ahLst/>
                <a:cxnLst/>
                <a:rect l="l" t="t" r="r" b="b"/>
                <a:pathLst>
                  <a:path w="1246" h="974" extrusionOk="0">
                    <a:moveTo>
                      <a:pt x="977" y="32"/>
                    </a:moveTo>
                    <a:cubicBezTo>
                      <a:pt x="977" y="32"/>
                      <a:pt x="438" y="75"/>
                      <a:pt x="220" y="526"/>
                    </a:cubicBezTo>
                    <a:cubicBezTo>
                      <a:pt x="1" y="974"/>
                      <a:pt x="348" y="954"/>
                      <a:pt x="482" y="695"/>
                    </a:cubicBezTo>
                    <a:cubicBezTo>
                      <a:pt x="617" y="439"/>
                      <a:pt x="1051" y="355"/>
                      <a:pt x="1149" y="254"/>
                    </a:cubicBezTo>
                    <a:cubicBezTo>
                      <a:pt x="1246" y="156"/>
                      <a:pt x="1132" y="1"/>
                      <a:pt x="977" y="32"/>
                    </a:cubicBezTo>
                    <a:close/>
                  </a:path>
                </a:pathLst>
              </a:custGeom>
              <a:solidFill>
                <a:srgbClr val="9B1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3634;p51">
                <a:extLst>
                  <a:ext uri="{FF2B5EF4-FFF2-40B4-BE49-F238E27FC236}">
                    <a16:creationId xmlns:a16="http://schemas.microsoft.com/office/drawing/2014/main" id="{0940DBA3-A839-40E8-9509-587CC19C96ED}"/>
                  </a:ext>
                </a:extLst>
              </p:cNvPr>
              <p:cNvSpPr/>
              <p:nvPr/>
            </p:nvSpPr>
            <p:spPr>
              <a:xfrm>
                <a:off x="478868" y="1925834"/>
                <a:ext cx="49827" cy="29153"/>
              </a:xfrm>
              <a:custGeom>
                <a:avLst/>
                <a:gdLst/>
                <a:ahLst/>
                <a:cxnLst/>
                <a:rect l="l" t="t" r="r" b="b"/>
                <a:pathLst>
                  <a:path w="617" h="361" extrusionOk="0">
                    <a:moveTo>
                      <a:pt x="492" y="17"/>
                    </a:moveTo>
                    <a:cubicBezTo>
                      <a:pt x="492" y="17"/>
                      <a:pt x="196" y="61"/>
                      <a:pt x="98" y="171"/>
                    </a:cubicBezTo>
                    <a:cubicBezTo>
                      <a:pt x="0" y="286"/>
                      <a:pt x="81" y="360"/>
                      <a:pt x="169" y="306"/>
                    </a:cubicBezTo>
                    <a:cubicBezTo>
                      <a:pt x="259" y="252"/>
                      <a:pt x="522" y="188"/>
                      <a:pt x="569" y="128"/>
                    </a:cubicBezTo>
                    <a:cubicBezTo>
                      <a:pt x="616" y="67"/>
                      <a:pt x="573" y="0"/>
                      <a:pt x="49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3635;p51">
                <a:extLst>
                  <a:ext uri="{FF2B5EF4-FFF2-40B4-BE49-F238E27FC236}">
                    <a16:creationId xmlns:a16="http://schemas.microsoft.com/office/drawing/2014/main" id="{571EF8C0-D4AA-4C2E-A690-8DF24B8A3307}"/>
                  </a:ext>
                </a:extLst>
              </p:cNvPr>
              <p:cNvSpPr/>
              <p:nvPr/>
            </p:nvSpPr>
            <p:spPr>
              <a:xfrm>
                <a:off x="2224459" y="2658224"/>
                <a:ext cx="52815" cy="34806"/>
              </a:xfrm>
              <a:custGeom>
                <a:avLst/>
                <a:gdLst/>
                <a:ahLst/>
                <a:cxnLst/>
                <a:rect l="l" t="t" r="r" b="b"/>
                <a:pathLst>
                  <a:path w="654" h="431" extrusionOk="0">
                    <a:moveTo>
                      <a:pt x="17" y="0"/>
                    </a:moveTo>
                    <a:cubicBezTo>
                      <a:pt x="17" y="0"/>
                      <a:pt x="435" y="356"/>
                      <a:pt x="610" y="367"/>
                    </a:cubicBezTo>
                    <a:lnTo>
                      <a:pt x="654" y="431"/>
                    </a:lnTo>
                    <a:cubicBezTo>
                      <a:pt x="654" y="431"/>
                      <a:pt x="455" y="410"/>
                      <a:pt x="0" y="50"/>
                    </a:cubicBezTo>
                    <a:close/>
                  </a:path>
                </a:pathLst>
              </a:custGeom>
              <a:solidFill>
                <a:srgbClr val="4F12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3636;p51">
                <a:extLst>
                  <a:ext uri="{FF2B5EF4-FFF2-40B4-BE49-F238E27FC236}">
                    <a16:creationId xmlns:a16="http://schemas.microsoft.com/office/drawing/2014/main" id="{18DEC1E5-51D5-4590-94A7-95CE6E3F4359}"/>
                  </a:ext>
                </a:extLst>
              </p:cNvPr>
              <p:cNvSpPr/>
              <p:nvPr/>
            </p:nvSpPr>
            <p:spPr>
              <a:xfrm>
                <a:off x="2231808" y="2445912"/>
                <a:ext cx="285316" cy="268842"/>
              </a:xfrm>
              <a:custGeom>
                <a:avLst/>
                <a:gdLst/>
                <a:ahLst/>
                <a:cxnLst/>
                <a:rect l="l" t="t" r="r" b="b"/>
                <a:pathLst>
                  <a:path w="3533" h="3329" extrusionOk="0">
                    <a:moveTo>
                      <a:pt x="324" y="2626"/>
                    </a:moveTo>
                    <a:cubicBezTo>
                      <a:pt x="535" y="2912"/>
                      <a:pt x="859" y="3114"/>
                      <a:pt x="1213" y="3212"/>
                    </a:cubicBezTo>
                    <a:lnTo>
                      <a:pt x="1216" y="3212"/>
                    </a:lnTo>
                    <a:cubicBezTo>
                      <a:pt x="1657" y="3329"/>
                      <a:pt x="2142" y="3279"/>
                      <a:pt x="2505" y="3013"/>
                    </a:cubicBezTo>
                    <a:cubicBezTo>
                      <a:pt x="3141" y="2545"/>
                      <a:pt x="3532" y="1504"/>
                      <a:pt x="3091" y="852"/>
                    </a:cubicBezTo>
                    <a:cubicBezTo>
                      <a:pt x="3084" y="838"/>
                      <a:pt x="3074" y="828"/>
                      <a:pt x="3068" y="814"/>
                    </a:cubicBezTo>
                    <a:cubicBezTo>
                      <a:pt x="2929" y="629"/>
                      <a:pt x="2734" y="474"/>
                      <a:pt x="2502" y="356"/>
                    </a:cubicBezTo>
                    <a:cubicBezTo>
                      <a:pt x="1923" y="57"/>
                      <a:pt x="1145" y="0"/>
                      <a:pt x="681" y="343"/>
                    </a:cubicBezTo>
                    <a:cubicBezTo>
                      <a:pt x="381" y="562"/>
                      <a:pt x="182" y="922"/>
                      <a:pt x="98" y="1313"/>
                    </a:cubicBezTo>
                    <a:cubicBezTo>
                      <a:pt x="1" y="1770"/>
                      <a:pt x="64" y="2272"/>
                      <a:pt x="324" y="26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3637;p51">
                <a:extLst>
                  <a:ext uri="{FF2B5EF4-FFF2-40B4-BE49-F238E27FC236}">
                    <a16:creationId xmlns:a16="http://schemas.microsoft.com/office/drawing/2014/main" id="{C4918318-7F71-4F59-8294-CDBB72BF974A}"/>
                  </a:ext>
                </a:extLst>
              </p:cNvPr>
              <p:cNvSpPr/>
              <p:nvPr/>
            </p:nvSpPr>
            <p:spPr>
              <a:xfrm>
                <a:off x="2231808" y="2514637"/>
                <a:ext cx="285316" cy="200117"/>
              </a:xfrm>
              <a:custGeom>
                <a:avLst/>
                <a:gdLst/>
                <a:ahLst/>
                <a:cxnLst/>
                <a:rect l="l" t="t" r="r" b="b"/>
                <a:pathLst>
                  <a:path w="3533" h="2478" extrusionOk="0">
                    <a:moveTo>
                      <a:pt x="324" y="1775"/>
                    </a:moveTo>
                    <a:cubicBezTo>
                      <a:pt x="535" y="2061"/>
                      <a:pt x="859" y="2263"/>
                      <a:pt x="1213" y="2361"/>
                    </a:cubicBezTo>
                    <a:lnTo>
                      <a:pt x="1216" y="2361"/>
                    </a:lnTo>
                    <a:cubicBezTo>
                      <a:pt x="1657" y="2478"/>
                      <a:pt x="2142" y="2428"/>
                      <a:pt x="2505" y="2162"/>
                    </a:cubicBezTo>
                    <a:cubicBezTo>
                      <a:pt x="3141" y="1694"/>
                      <a:pt x="3532" y="653"/>
                      <a:pt x="3091" y="1"/>
                    </a:cubicBezTo>
                    <a:cubicBezTo>
                      <a:pt x="3030" y="4"/>
                      <a:pt x="2993" y="4"/>
                      <a:pt x="2993" y="4"/>
                    </a:cubicBezTo>
                    <a:cubicBezTo>
                      <a:pt x="2993" y="4"/>
                      <a:pt x="2205" y="1697"/>
                      <a:pt x="785" y="1242"/>
                    </a:cubicBezTo>
                    <a:cubicBezTo>
                      <a:pt x="333" y="1098"/>
                      <a:pt x="148" y="801"/>
                      <a:pt x="98" y="462"/>
                    </a:cubicBezTo>
                    <a:cubicBezTo>
                      <a:pt x="1" y="919"/>
                      <a:pt x="64" y="1421"/>
                      <a:pt x="324" y="1775"/>
                    </a:cubicBezTo>
                    <a:close/>
                  </a:path>
                </a:pathLst>
              </a:custGeom>
              <a:solidFill>
                <a:srgbClr val="7C0F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3638;p51">
                <a:extLst>
                  <a:ext uri="{FF2B5EF4-FFF2-40B4-BE49-F238E27FC236}">
                    <a16:creationId xmlns:a16="http://schemas.microsoft.com/office/drawing/2014/main" id="{25B6214C-3FFC-4393-B076-DF697DD19B31}"/>
                  </a:ext>
                </a:extLst>
              </p:cNvPr>
              <p:cNvSpPr/>
              <p:nvPr/>
            </p:nvSpPr>
            <p:spPr>
              <a:xfrm>
                <a:off x="2343497" y="2465698"/>
                <a:ext cx="87137" cy="34322"/>
              </a:xfrm>
              <a:custGeom>
                <a:avLst/>
                <a:gdLst/>
                <a:ahLst/>
                <a:cxnLst/>
                <a:rect l="l" t="t" r="r" b="b"/>
                <a:pathLst>
                  <a:path w="1079" h="425" extrusionOk="0">
                    <a:moveTo>
                      <a:pt x="321" y="74"/>
                    </a:moveTo>
                    <a:cubicBezTo>
                      <a:pt x="321" y="74"/>
                      <a:pt x="530" y="1"/>
                      <a:pt x="802" y="186"/>
                    </a:cubicBezTo>
                    <a:cubicBezTo>
                      <a:pt x="1079" y="367"/>
                      <a:pt x="866" y="408"/>
                      <a:pt x="772" y="414"/>
                    </a:cubicBezTo>
                    <a:cubicBezTo>
                      <a:pt x="577" y="425"/>
                      <a:pt x="1" y="195"/>
                      <a:pt x="321" y="7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3639;p51">
                <a:extLst>
                  <a:ext uri="{FF2B5EF4-FFF2-40B4-BE49-F238E27FC236}">
                    <a16:creationId xmlns:a16="http://schemas.microsoft.com/office/drawing/2014/main" id="{3EA435EB-20D4-48F0-99F3-F4828D8D75ED}"/>
                  </a:ext>
                </a:extLst>
              </p:cNvPr>
              <p:cNvSpPr/>
              <p:nvPr/>
            </p:nvSpPr>
            <p:spPr>
              <a:xfrm>
                <a:off x="2329929" y="2474662"/>
                <a:ext cx="188165" cy="240092"/>
              </a:xfrm>
              <a:custGeom>
                <a:avLst/>
                <a:gdLst/>
                <a:ahLst/>
                <a:cxnLst/>
                <a:rect l="l" t="t" r="r" b="b"/>
                <a:pathLst>
                  <a:path w="2330" h="2973" extrusionOk="0">
                    <a:moveTo>
                      <a:pt x="1" y="2856"/>
                    </a:moveTo>
                    <a:cubicBezTo>
                      <a:pt x="442" y="2973"/>
                      <a:pt x="927" y="2923"/>
                      <a:pt x="1290" y="2657"/>
                    </a:cubicBezTo>
                    <a:cubicBezTo>
                      <a:pt x="1940" y="2179"/>
                      <a:pt x="2330" y="1111"/>
                      <a:pt x="1853" y="458"/>
                    </a:cubicBezTo>
                    <a:cubicBezTo>
                      <a:pt x="1714" y="273"/>
                      <a:pt x="1519" y="118"/>
                      <a:pt x="1287" y="0"/>
                    </a:cubicBezTo>
                    <a:cubicBezTo>
                      <a:pt x="1287" y="0"/>
                      <a:pt x="2132" y="603"/>
                      <a:pt x="1516" y="1818"/>
                    </a:cubicBezTo>
                    <a:cubicBezTo>
                      <a:pt x="936" y="2963"/>
                      <a:pt x="88" y="2869"/>
                      <a:pt x="1" y="2856"/>
                    </a:cubicBezTo>
                    <a:close/>
                  </a:path>
                </a:pathLst>
              </a:custGeom>
              <a:solidFill>
                <a:srgbClr val="6C11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3640;p51">
                <a:extLst>
                  <a:ext uri="{FF2B5EF4-FFF2-40B4-BE49-F238E27FC236}">
                    <a16:creationId xmlns:a16="http://schemas.microsoft.com/office/drawing/2014/main" id="{3FBDF667-AC09-483B-A3B6-177BAE76483E}"/>
                  </a:ext>
                </a:extLst>
              </p:cNvPr>
              <p:cNvSpPr/>
              <p:nvPr/>
            </p:nvSpPr>
            <p:spPr>
              <a:xfrm>
                <a:off x="2250867" y="2467636"/>
                <a:ext cx="85199" cy="127274"/>
              </a:xfrm>
              <a:custGeom>
                <a:avLst/>
                <a:gdLst/>
                <a:ahLst/>
                <a:cxnLst/>
                <a:rect l="l" t="t" r="r" b="b"/>
                <a:pathLst>
                  <a:path w="1055" h="1576" extrusionOk="0">
                    <a:moveTo>
                      <a:pt x="697" y="101"/>
                    </a:moveTo>
                    <a:cubicBezTo>
                      <a:pt x="697" y="101"/>
                      <a:pt x="111" y="381"/>
                      <a:pt x="57" y="976"/>
                    </a:cubicBezTo>
                    <a:cubicBezTo>
                      <a:pt x="1" y="1576"/>
                      <a:pt x="384" y="1403"/>
                      <a:pt x="425" y="1057"/>
                    </a:cubicBezTo>
                    <a:cubicBezTo>
                      <a:pt x="465" y="710"/>
                      <a:pt x="919" y="431"/>
                      <a:pt x="986" y="280"/>
                    </a:cubicBezTo>
                    <a:cubicBezTo>
                      <a:pt x="1054" y="128"/>
                      <a:pt x="859" y="0"/>
                      <a:pt x="697" y="101"/>
                    </a:cubicBezTo>
                    <a:close/>
                  </a:path>
                </a:pathLst>
              </a:custGeom>
              <a:solidFill>
                <a:srgbClr val="9B1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3641;p51">
                <a:extLst>
                  <a:ext uri="{FF2B5EF4-FFF2-40B4-BE49-F238E27FC236}">
                    <a16:creationId xmlns:a16="http://schemas.microsoft.com/office/drawing/2014/main" id="{B53736AA-EFEF-4353-B09A-1AD4A76380E9}"/>
                  </a:ext>
                </a:extLst>
              </p:cNvPr>
              <p:cNvSpPr/>
              <p:nvPr/>
            </p:nvSpPr>
            <p:spPr>
              <a:xfrm>
                <a:off x="2271218" y="2477892"/>
                <a:ext cx="48212" cy="49585"/>
              </a:xfrm>
              <a:custGeom>
                <a:avLst/>
                <a:gdLst/>
                <a:ahLst/>
                <a:cxnLst/>
                <a:rect l="l" t="t" r="r" b="b"/>
                <a:pathLst>
                  <a:path w="597" h="614" extrusionOk="0">
                    <a:moveTo>
                      <a:pt x="439" y="48"/>
                    </a:moveTo>
                    <a:cubicBezTo>
                      <a:pt x="439" y="48"/>
                      <a:pt x="122" y="223"/>
                      <a:pt x="61" y="392"/>
                    </a:cubicBezTo>
                    <a:cubicBezTo>
                      <a:pt x="1" y="563"/>
                      <a:pt x="119" y="614"/>
                      <a:pt x="196" y="516"/>
                    </a:cubicBezTo>
                    <a:cubicBezTo>
                      <a:pt x="274" y="415"/>
                      <a:pt x="543" y="230"/>
                      <a:pt x="569" y="142"/>
                    </a:cubicBezTo>
                    <a:cubicBezTo>
                      <a:pt x="597" y="55"/>
                      <a:pt x="519" y="1"/>
                      <a:pt x="439" y="48"/>
                    </a:cubicBezTo>
                    <a:close/>
                  </a:path>
                </a:pathLst>
              </a:custGeom>
              <a:solidFill>
                <a:srgbClr val="A92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3642;p51">
                <a:extLst>
                  <a:ext uri="{FF2B5EF4-FFF2-40B4-BE49-F238E27FC236}">
                    <a16:creationId xmlns:a16="http://schemas.microsoft.com/office/drawing/2014/main" id="{39A4DC49-1061-4AB0-98AE-13A7BFD2509A}"/>
                  </a:ext>
                </a:extLst>
              </p:cNvPr>
              <p:cNvSpPr/>
              <p:nvPr/>
            </p:nvSpPr>
            <p:spPr>
              <a:xfrm>
                <a:off x="2038796" y="2499374"/>
                <a:ext cx="230078" cy="236943"/>
              </a:xfrm>
              <a:custGeom>
                <a:avLst/>
                <a:gdLst/>
                <a:ahLst/>
                <a:cxnLst/>
                <a:rect l="l" t="t" r="r" b="b"/>
                <a:pathLst>
                  <a:path w="2849" h="2934" extrusionOk="0">
                    <a:moveTo>
                      <a:pt x="1811" y="2832"/>
                    </a:moveTo>
                    <a:cubicBezTo>
                      <a:pt x="2097" y="2752"/>
                      <a:pt x="2350" y="2553"/>
                      <a:pt x="2529" y="2307"/>
                    </a:cubicBezTo>
                    <a:lnTo>
                      <a:pt x="2529" y="2303"/>
                    </a:lnTo>
                    <a:cubicBezTo>
                      <a:pt x="2748" y="1994"/>
                      <a:pt x="2849" y="1600"/>
                      <a:pt x="2748" y="1240"/>
                    </a:cubicBezTo>
                    <a:cubicBezTo>
                      <a:pt x="2566" y="607"/>
                      <a:pt x="1862" y="1"/>
                      <a:pt x="1226" y="159"/>
                    </a:cubicBezTo>
                    <a:cubicBezTo>
                      <a:pt x="1213" y="159"/>
                      <a:pt x="1202" y="162"/>
                      <a:pt x="1192" y="166"/>
                    </a:cubicBezTo>
                    <a:cubicBezTo>
                      <a:pt x="1007" y="220"/>
                      <a:pt x="829" y="328"/>
                      <a:pt x="671" y="476"/>
                    </a:cubicBezTo>
                    <a:cubicBezTo>
                      <a:pt x="270" y="839"/>
                      <a:pt x="1" y="1431"/>
                      <a:pt x="135" y="1896"/>
                    </a:cubicBezTo>
                    <a:cubicBezTo>
                      <a:pt x="219" y="2189"/>
                      <a:pt x="441" y="2452"/>
                      <a:pt x="724" y="2626"/>
                    </a:cubicBezTo>
                    <a:cubicBezTo>
                      <a:pt x="1054" y="2839"/>
                      <a:pt x="1462" y="2933"/>
                      <a:pt x="1811" y="28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3643;p51">
                <a:extLst>
                  <a:ext uri="{FF2B5EF4-FFF2-40B4-BE49-F238E27FC236}">
                    <a16:creationId xmlns:a16="http://schemas.microsoft.com/office/drawing/2014/main" id="{42A4F7FC-A580-4253-9802-BD0242108FC2}"/>
                  </a:ext>
                </a:extLst>
              </p:cNvPr>
              <p:cNvSpPr/>
              <p:nvPr/>
            </p:nvSpPr>
            <p:spPr>
              <a:xfrm>
                <a:off x="2097184" y="2499374"/>
                <a:ext cx="171690" cy="236943"/>
              </a:xfrm>
              <a:custGeom>
                <a:avLst/>
                <a:gdLst/>
                <a:ahLst/>
                <a:cxnLst/>
                <a:rect l="l" t="t" r="r" b="b"/>
                <a:pathLst>
                  <a:path w="2126" h="2934" extrusionOk="0">
                    <a:moveTo>
                      <a:pt x="1088" y="2832"/>
                    </a:moveTo>
                    <a:cubicBezTo>
                      <a:pt x="1374" y="2752"/>
                      <a:pt x="1627" y="2553"/>
                      <a:pt x="1806" y="2307"/>
                    </a:cubicBezTo>
                    <a:lnTo>
                      <a:pt x="1806" y="2303"/>
                    </a:lnTo>
                    <a:cubicBezTo>
                      <a:pt x="2025" y="1994"/>
                      <a:pt x="2126" y="1600"/>
                      <a:pt x="2025" y="1240"/>
                    </a:cubicBezTo>
                    <a:cubicBezTo>
                      <a:pt x="1843" y="607"/>
                      <a:pt x="1139" y="1"/>
                      <a:pt x="503" y="159"/>
                    </a:cubicBezTo>
                    <a:cubicBezTo>
                      <a:pt x="490" y="207"/>
                      <a:pt x="479" y="236"/>
                      <a:pt x="479" y="236"/>
                    </a:cubicBezTo>
                    <a:cubicBezTo>
                      <a:pt x="479" y="236"/>
                      <a:pt x="1573" y="1341"/>
                      <a:pt x="809" y="2320"/>
                    </a:cubicBezTo>
                    <a:cubicBezTo>
                      <a:pt x="566" y="2626"/>
                      <a:pt x="280" y="2691"/>
                      <a:pt x="1" y="2626"/>
                    </a:cubicBezTo>
                    <a:cubicBezTo>
                      <a:pt x="331" y="2839"/>
                      <a:pt x="739" y="2933"/>
                      <a:pt x="1088" y="2832"/>
                    </a:cubicBezTo>
                    <a:close/>
                  </a:path>
                </a:pathLst>
              </a:custGeom>
              <a:solidFill>
                <a:srgbClr val="7C0F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3644;p51">
                <a:extLst>
                  <a:ext uri="{FF2B5EF4-FFF2-40B4-BE49-F238E27FC236}">
                    <a16:creationId xmlns:a16="http://schemas.microsoft.com/office/drawing/2014/main" id="{AC9214CA-067B-459A-B019-94ACBB7DF4DB}"/>
                  </a:ext>
                </a:extLst>
              </p:cNvPr>
              <p:cNvSpPr/>
              <p:nvPr/>
            </p:nvSpPr>
            <p:spPr>
              <a:xfrm>
                <a:off x="2071987" y="2546456"/>
                <a:ext cx="36179" cy="63960"/>
              </a:xfrm>
              <a:custGeom>
                <a:avLst/>
                <a:gdLst/>
                <a:ahLst/>
                <a:cxnLst/>
                <a:rect l="l" t="t" r="r" b="b"/>
                <a:pathLst>
                  <a:path w="448" h="792" extrusionOk="0">
                    <a:moveTo>
                      <a:pt x="0" y="505"/>
                    </a:moveTo>
                    <a:cubicBezTo>
                      <a:pt x="0" y="505"/>
                      <a:pt x="3" y="320"/>
                      <a:pt x="226" y="158"/>
                    </a:cubicBezTo>
                    <a:cubicBezTo>
                      <a:pt x="448" y="0"/>
                      <a:pt x="418" y="175"/>
                      <a:pt x="394" y="253"/>
                    </a:cubicBezTo>
                    <a:cubicBezTo>
                      <a:pt x="347" y="404"/>
                      <a:pt x="0" y="791"/>
                      <a:pt x="0" y="50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3645;p51">
                <a:extLst>
                  <a:ext uri="{FF2B5EF4-FFF2-40B4-BE49-F238E27FC236}">
                    <a16:creationId xmlns:a16="http://schemas.microsoft.com/office/drawing/2014/main" id="{81CAA333-A33F-4967-9D16-C45135190687}"/>
                  </a:ext>
                </a:extLst>
              </p:cNvPr>
              <p:cNvSpPr/>
              <p:nvPr/>
            </p:nvSpPr>
            <p:spPr>
              <a:xfrm>
                <a:off x="2092904" y="2497759"/>
                <a:ext cx="178959" cy="187680"/>
              </a:xfrm>
              <a:custGeom>
                <a:avLst/>
                <a:gdLst/>
                <a:ahLst/>
                <a:cxnLst/>
                <a:rect l="l" t="t" r="r" b="b"/>
                <a:pathLst>
                  <a:path w="2216" h="2324" extrusionOk="0">
                    <a:moveTo>
                      <a:pt x="1859" y="2323"/>
                    </a:moveTo>
                    <a:cubicBezTo>
                      <a:pt x="2078" y="2014"/>
                      <a:pt x="2179" y="1620"/>
                      <a:pt x="2078" y="1260"/>
                    </a:cubicBezTo>
                    <a:cubicBezTo>
                      <a:pt x="1892" y="614"/>
                      <a:pt x="1169" y="0"/>
                      <a:pt x="522" y="186"/>
                    </a:cubicBezTo>
                    <a:cubicBezTo>
                      <a:pt x="337" y="240"/>
                      <a:pt x="159" y="348"/>
                      <a:pt x="1" y="496"/>
                    </a:cubicBezTo>
                    <a:cubicBezTo>
                      <a:pt x="1" y="496"/>
                      <a:pt x="717" y="11"/>
                      <a:pt x="1485" y="839"/>
                    </a:cubicBezTo>
                    <a:cubicBezTo>
                      <a:pt x="2215" y="1623"/>
                      <a:pt x="1896" y="2259"/>
                      <a:pt x="1859" y="2323"/>
                    </a:cubicBezTo>
                    <a:close/>
                  </a:path>
                </a:pathLst>
              </a:custGeom>
              <a:solidFill>
                <a:srgbClr val="6C11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3646;p51">
                <a:extLst>
                  <a:ext uri="{FF2B5EF4-FFF2-40B4-BE49-F238E27FC236}">
                    <a16:creationId xmlns:a16="http://schemas.microsoft.com/office/drawing/2014/main" id="{5B5A2CF3-93F3-46B9-9C3E-1D3D56018D3F}"/>
                  </a:ext>
                </a:extLst>
              </p:cNvPr>
              <p:cNvSpPr/>
              <p:nvPr/>
            </p:nvSpPr>
            <p:spPr>
              <a:xfrm>
                <a:off x="2054544" y="2615180"/>
                <a:ext cx="79465" cy="100139"/>
              </a:xfrm>
              <a:custGeom>
                <a:avLst/>
                <a:gdLst/>
                <a:ahLst/>
                <a:cxnLst/>
                <a:rect l="l" t="t" r="r" b="b"/>
                <a:pathLst>
                  <a:path w="984" h="1240" extrusionOk="0">
                    <a:moveTo>
                      <a:pt x="31" y="270"/>
                    </a:moveTo>
                    <a:cubicBezTo>
                      <a:pt x="31" y="270"/>
                      <a:pt x="81" y="809"/>
                      <a:pt x="533" y="1024"/>
                    </a:cubicBezTo>
                    <a:cubicBezTo>
                      <a:pt x="984" y="1240"/>
                      <a:pt x="960" y="893"/>
                      <a:pt x="701" y="758"/>
                    </a:cubicBezTo>
                    <a:cubicBezTo>
                      <a:pt x="442" y="627"/>
                      <a:pt x="354" y="193"/>
                      <a:pt x="257" y="95"/>
                    </a:cubicBezTo>
                    <a:cubicBezTo>
                      <a:pt x="156" y="1"/>
                      <a:pt x="0" y="115"/>
                      <a:pt x="31" y="270"/>
                    </a:cubicBezTo>
                    <a:close/>
                  </a:path>
                </a:pathLst>
              </a:custGeom>
              <a:solidFill>
                <a:srgbClr val="9B1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3647;p51">
                <a:extLst>
                  <a:ext uri="{FF2B5EF4-FFF2-40B4-BE49-F238E27FC236}">
                    <a16:creationId xmlns:a16="http://schemas.microsoft.com/office/drawing/2014/main" id="{993F9B5A-E664-410F-834B-40243A159817}"/>
                  </a:ext>
                </a:extLst>
              </p:cNvPr>
              <p:cNvSpPr/>
              <p:nvPr/>
            </p:nvSpPr>
            <p:spPr>
              <a:xfrm>
                <a:off x="2060520" y="2629313"/>
                <a:ext cx="29476" cy="49585"/>
              </a:xfrm>
              <a:custGeom>
                <a:avLst/>
                <a:gdLst/>
                <a:ahLst/>
                <a:cxnLst/>
                <a:rect l="l" t="t" r="r" b="b"/>
                <a:pathLst>
                  <a:path w="365" h="614" extrusionOk="0">
                    <a:moveTo>
                      <a:pt x="15" y="122"/>
                    </a:moveTo>
                    <a:cubicBezTo>
                      <a:pt x="15" y="122"/>
                      <a:pt x="61" y="419"/>
                      <a:pt x="176" y="516"/>
                    </a:cubicBezTo>
                    <a:cubicBezTo>
                      <a:pt x="290" y="613"/>
                      <a:pt x="364" y="533"/>
                      <a:pt x="310" y="445"/>
                    </a:cubicBezTo>
                    <a:cubicBezTo>
                      <a:pt x="257" y="358"/>
                      <a:pt x="186" y="95"/>
                      <a:pt x="128" y="48"/>
                    </a:cubicBezTo>
                    <a:cubicBezTo>
                      <a:pt x="68" y="1"/>
                      <a:pt x="1" y="45"/>
                      <a:pt x="15" y="122"/>
                    </a:cubicBezTo>
                    <a:close/>
                  </a:path>
                </a:pathLst>
              </a:custGeom>
              <a:solidFill>
                <a:srgbClr val="A92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3648;p51">
                <a:extLst>
                  <a:ext uri="{FF2B5EF4-FFF2-40B4-BE49-F238E27FC236}">
                    <a16:creationId xmlns:a16="http://schemas.microsoft.com/office/drawing/2014/main" id="{626D379C-F868-4661-937E-FE3C502DADD1}"/>
                  </a:ext>
                </a:extLst>
              </p:cNvPr>
              <p:cNvSpPr/>
              <p:nvPr/>
            </p:nvSpPr>
            <p:spPr>
              <a:xfrm>
                <a:off x="2093954" y="2274303"/>
                <a:ext cx="228786" cy="219983"/>
              </a:xfrm>
              <a:custGeom>
                <a:avLst/>
                <a:gdLst/>
                <a:ahLst/>
                <a:cxnLst/>
                <a:rect l="l" t="t" r="r" b="b"/>
                <a:pathLst>
                  <a:path w="2833" h="2724" extrusionOk="0">
                    <a:moveTo>
                      <a:pt x="1001" y="2640"/>
                    </a:moveTo>
                    <a:cubicBezTo>
                      <a:pt x="1287" y="2724"/>
                      <a:pt x="1603" y="2694"/>
                      <a:pt x="1886" y="2579"/>
                    </a:cubicBezTo>
                    <a:lnTo>
                      <a:pt x="1886" y="2579"/>
                    </a:lnTo>
                    <a:cubicBezTo>
                      <a:pt x="2239" y="2438"/>
                      <a:pt x="2536" y="2158"/>
                      <a:pt x="2643" y="1798"/>
                    </a:cubicBezTo>
                    <a:cubicBezTo>
                      <a:pt x="2832" y="1165"/>
                      <a:pt x="2566" y="280"/>
                      <a:pt x="1944" y="68"/>
                    </a:cubicBezTo>
                    <a:cubicBezTo>
                      <a:pt x="1930" y="65"/>
                      <a:pt x="1919" y="61"/>
                      <a:pt x="1910" y="58"/>
                    </a:cubicBezTo>
                    <a:cubicBezTo>
                      <a:pt x="1728" y="4"/>
                      <a:pt x="1515" y="0"/>
                      <a:pt x="1304" y="37"/>
                    </a:cubicBezTo>
                    <a:cubicBezTo>
                      <a:pt x="768" y="129"/>
                      <a:pt x="227" y="482"/>
                      <a:pt x="89" y="946"/>
                    </a:cubicBezTo>
                    <a:cubicBezTo>
                      <a:pt x="0" y="1240"/>
                      <a:pt x="48" y="1580"/>
                      <a:pt x="190" y="1883"/>
                    </a:cubicBezTo>
                    <a:cubicBezTo>
                      <a:pt x="354" y="2236"/>
                      <a:pt x="651" y="2535"/>
                      <a:pt x="1001" y="264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3649;p51">
                <a:extLst>
                  <a:ext uri="{FF2B5EF4-FFF2-40B4-BE49-F238E27FC236}">
                    <a16:creationId xmlns:a16="http://schemas.microsoft.com/office/drawing/2014/main" id="{ED31AD19-4429-4BD1-9570-39E64E117C70}"/>
                  </a:ext>
                </a:extLst>
              </p:cNvPr>
              <p:cNvSpPr/>
              <p:nvPr/>
            </p:nvSpPr>
            <p:spPr>
              <a:xfrm>
                <a:off x="2109217" y="2279794"/>
                <a:ext cx="213523" cy="214492"/>
              </a:xfrm>
              <a:custGeom>
                <a:avLst/>
                <a:gdLst/>
                <a:ahLst/>
                <a:cxnLst/>
                <a:rect l="l" t="t" r="r" b="b"/>
                <a:pathLst>
                  <a:path w="2644" h="2656" extrusionOk="0">
                    <a:moveTo>
                      <a:pt x="812" y="2572"/>
                    </a:moveTo>
                    <a:cubicBezTo>
                      <a:pt x="1098" y="2656"/>
                      <a:pt x="1414" y="2626"/>
                      <a:pt x="1697" y="2511"/>
                    </a:cubicBezTo>
                    <a:lnTo>
                      <a:pt x="1697" y="2511"/>
                    </a:lnTo>
                    <a:cubicBezTo>
                      <a:pt x="2050" y="2370"/>
                      <a:pt x="2347" y="2090"/>
                      <a:pt x="2454" y="1730"/>
                    </a:cubicBezTo>
                    <a:cubicBezTo>
                      <a:pt x="2643" y="1097"/>
                      <a:pt x="2377" y="212"/>
                      <a:pt x="1755" y="0"/>
                    </a:cubicBezTo>
                    <a:cubicBezTo>
                      <a:pt x="1714" y="33"/>
                      <a:pt x="1694" y="53"/>
                      <a:pt x="1694" y="53"/>
                    </a:cubicBezTo>
                    <a:cubicBezTo>
                      <a:pt x="1694" y="53"/>
                      <a:pt x="2020" y="1572"/>
                      <a:pt x="849" y="1986"/>
                    </a:cubicBezTo>
                    <a:cubicBezTo>
                      <a:pt x="478" y="2118"/>
                      <a:pt x="206" y="2017"/>
                      <a:pt x="1" y="1815"/>
                    </a:cubicBezTo>
                    <a:cubicBezTo>
                      <a:pt x="165" y="2168"/>
                      <a:pt x="462" y="2467"/>
                      <a:pt x="812" y="2572"/>
                    </a:cubicBezTo>
                    <a:close/>
                  </a:path>
                </a:pathLst>
              </a:custGeom>
              <a:solidFill>
                <a:srgbClr val="7C0F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3650;p51">
                <a:extLst>
                  <a:ext uri="{FF2B5EF4-FFF2-40B4-BE49-F238E27FC236}">
                    <a16:creationId xmlns:a16="http://schemas.microsoft.com/office/drawing/2014/main" id="{60AF4F0B-9747-47EC-85A6-13D5FACBC8C5}"/>
                  </a:ext>
                </a:extLst>
              </p:cNvPr>
              <p:cNvSpPr/>
              <p:nvPr/>
            </p:nvSpPr>
            <p:spPr>
              <a:xfrm>
                <a:off x="2142651" y="2292796"/>
                <a:ext cx="64768" cy="34645"/>
              </a:xfrm>
              <a:custGeom>
                <a:avLst/>
                <a:gdLst/>
                <a:ahLst/>
                <a:cxnLst/>
                <a:rect l="l" t="t" r="r" b="b"/>
                <a:pathLst>
                  <a:path w="802" h="429" extrusionOk="0">
                    <a:moveTo>
                      <a:pt x="155" y="186"/>
                    </a:moveTo>
                    <a:cubicBezTo>
                      <a:pt x="155" y="186"/>
                      <a:pt x="256" y="34"/>
                      <a:pt x="529" y="18"/>
                    </a:cubicBezTo>
                    <a:cubicBezTo>
                      <a:pt x="802" y="1"/>
                      <a:pt x="684" y="132"/>
                      <a:pt x="623" y="186"/>
                    </a:cubicBezTo>
                    <a:cubicBezTo>
                      <a:pt x="499" y="290"/>
                      <a:pt x="0" y="428"/>
                      <a:pt x="155" y="1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3651;p51">
                <a:extLst>
                  <a:ext uri="{FF2B5EF4-FFF2-40B4-BE49-F238E27FC236}">
                    <a16:creationId xmlns:a16="http://schemas.microsoft.com/office/drawing/2014/main" id="{B08F65DA-3E50-4981-8E2C-9B4168CE2619}"/>
                  </a:ext>
                </a:extLst>
              </p:cNvPr>
              <p:cNvSpPr/>
              <p:nvPr/>
            </p:nvSpPr>
            <p:spPr>
              <a:xfrm>
                <a:off x="2199182" y="2274303"/>
                <a:ext cx="123801" cy="208354"/>
              </a:xfrm>
              <a:custGeom>
                <a:avLst/>
                <a:gdLst/>
                <a:ahLst/>
                <a:cxnLst/>
                <a:rect l="l" t="t" r="r" b="b"/>
                <a:pathLst>
                  <a:path w="1533" h="2580" extrusionOk="0">
                    <a:moveTo>
                      <a:pt x="583" y="2579"/>
                    </a:moveTo>
                    <a:cubicBezTo>
                      <a:pt x="936" y="2438"/>
                      <a:pt x="1233" y="2158"/>
                      <a:pt x="1340" y="1798"/>
                    </a:cubicBezTo>
                    <a:cubicBezTo>
                      <a:pt x="1532" y="1156"/>
                      <a:pt x="1250" y="250"/>
                      <a:pt x="607" y="58"/>
                    </a:cubicBezTo>
                    <a:cubicBezTo>
                      <a:pt x="425" y="4"/>
                      <a:pt x="212" y="0"/>
                      <a:pt x="1" y="37"/>
                    </a:cubicBezTo>
                    <a:cubicBezTo>
                      <a:pt x="1" y="37"/>
                      <a:pt x="866" y="14"/>
                      <a:pt x="1068" y="1128"/>
                    </a:cubicBezTo>
                    <a:cubicBezTo>
                      <a:pt x="1259" y="2178"/>
                      <a:pt x="650" y="2545"/>
                      <a:pt x="583" y="2579"/>
                    </a:cubicBezTo>
                    <a:close/>
                  </a:path>
                </a:pathLst>
              </a:custGeom>
              <a:solidFill>
                <a:srgbClr val="6C11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3652;p51">
                <a:extLst>
                  <a:ext uri="{FF2B5EF4-FFF2-40B4-BE49-F238E27FC236}">
                    <a16:creationId xmlns:a16="http://schemas.microsoft.com/office/drawing/2014/main" id="{0B6C62A5-861C-46CA-9F45-5363969CFB42}"/>
                  </a:ext>
                </a:extLst>
              </p:cNvPr>
              <p:cNvSpPr/>
              <p:nvPr/>
            </p:nvSpPr>
            <p:spPr>
              <a:xfrm>
                <a:off x="2095569" y="2328733"/>
                <a:ext cx="56369" cy="120490"/>
              </a:xfrm>
              <a:custGeom>
                <a:avLst/>
                <a:gdLst/>
                <a:ahLst/>
                <a:cxnLst/>
                <a:rect l="l" t="t" r="r" b="b"/>
                <a:pathLst>
                  <a:path w="698" h="1492" extrusionOk="0">
                    <a:moveTo>
                      <a:pt x="250" y="162"/>
                    </a:moveTo>
                    <a:cubicBezTo>
                      <a:pt x="250" y="162"/>
                      <a:pt x="1" y="643"/>
                      <a:pt x="267" y="1067"/>
                    </a:cubicBezTo>
                    <a:cubicBezTo>
                      <a:pt x="530" y="1491"/>
                      <a:pt x="698" y="1184"/>
                      <a:pt x="550" y="936"/>
                    </a:cubicBezTo>
                    <a:cubicBezTo>
                      <a:pt x="401" y="684"/>
                      <a:pt x="563" y="269"/>
                      <a:pt x="533" y="134"/>
                    </a:cubicBezTo>
                    <a:cubicBezTo>
                      <a:pt x="499" y="0"/>
                      <a:pt x="308" y="17"/>
                      <a:pt x="250" y="162"/>
                    </a:cubicBezTo>
                    <a:close/>
                  </a:path>
                </a:pathLst>
              </a:custGeom>
              <a:solidFill>
                <a:srgbClr val="9B1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3653;p51">
                <a:extLst>
                  <a:ext uri="{FF2B5EF4-FFF2-40B4-BE49-F238E27FC236}">
                    <a16:creationId xmlns:a16="http://schemas.microsoft.com/office/drawing/2014/main" id="{B109BBB6-D3E7-44C1-B05E-C70754B6E3C1}"/>
                  </a:ext>
                </a:extLst>
              </p:cNvPr>
              <p:cNvSpPr/>
              <p:nvPr/>
            </p:nvSpPr>
            <p:spPr>
              <a:xfrm>
                <a:off x="2108652" y="2340120"/>
                <a:ext cx="22612" cy="51443"/>
              </a:xfrm>
              <a:custGeom>
                <a:avLst/>
                <a:gdLst/>
                <a:ahLst/>
                <a:cxnLst/>
                <a:rect l="l" t="t" r="r" b="b"/>
                <a:pathLst>
                  <a:path w="280" h="637" extrusionOk="0">
                    <a:moveTo>
                      <a:pt x="121" y="74"/>
                    </a:moveTo>
                    <a:cubicBezTo>
                      <a:pt x="121" y="74"/>
                      <a:pt x="0" y="350"/>
                      <a:pt x="45" y="492"/>
                    </a:cubicBezTo>
                    <a:cubicBezTo>
                      <a:pt x="88" y="636"/>
                      <a:pt x="193" y="610"/>
                      <a:pt x="196" y="505"/>
                    </a:cubicBezTo>
                    <a:cubicBezTo>
                      <a:pt x="196" y="401"/>
                      <a:pt x="280" y="142"/>
                      <a:pt x="256" y="71"/>
                    </a:cubicBezTo>
                    <a:cubicBezTo>
                      <a:pt x="230" y="0"/>
                      <a:pt x="149" y="0"/>
                      <a:pt x="121" y="74"/>
                    </a:cubicBezTo>
                    <a:close/>
                  </a:path>
                </a:pathLst>
              </a:custGeom>
              <a:solidFill>
                <a:srgbClr val="A92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86" name="Google Shape;3654;p51">
            <a:extLst>
              <a:ext uri="{FF2B5EF4-FFF2-40B4-BE49-F238E27FC236}">
                <a16:creationId xmlns:a16="http://schemas.microsoft.com/office/drawing/2014/main" id="{30C54D06-2A61-435A-9D93-2349819B710F}"/>
              </a:ext>
            </a:extLst>
          </p:cNvPr>
          <p:cNvSpPr/>
          <p:nvPr/>
        </p:nvSpPr>
        <p:spPr>
          <a:xfrm>
            <a:off x="4372642" y="1540088"/>
            <a:ext cx="2258352" cy="840619"/>
          </a:xfrm>
          <a:custGeom>
            <a:avLst/>
            <a:gdLst/>
            <a:ahLst/>
            <a:cxnLst/>
            <a:rect l="l" t="t" r="r" b="b"/>
            <a:pathLst>
              <a:path w="29295" h="15681" extrusionOk="0">
                <a:moveTo>
                  <a:pt x="25769" y="1"/>
                </a:moveTo>
                <a:cubicBezTo>
                  <a:pt x="25603" y="1"/>
                  <a:pt x="25437" y="4"/>
                  <a:pt x="25271" y="16"/>
                </a:cubicBezTo>
                <a:cubicBezTo>
                  <a:pt x="24463" y="73"/>
                  <a:pt x="23652" y="147"/>
                  <a:pt x="22843" y="239"/>
                </a:cubicBezTo>
                <a:cubicBezTo>
                  <a:pt x="21731" y="364"/>
                  <a:pt x="20622" y="513"/>
                  <a:pt x="19513" y="651"/>
                </a:cubicBezTo>
                <a:cubicBezTo>
                  <a:pt x="19081" y="706"/>
                  <a:pt x="18651" y="763"/>
                  <a:pt x="18218" y="814"/>
                </a:cubicBezTo>
                <a:cubicBezTo>
                  <a:pt x="17711" y="875"/>
                  <a:pt x="17204" y="932"/>
                  <a:pt x="16697" y="979"/>
                </a:cubicBezTo>
                <a:cubicBezTo>
                  <a:pt x="15621" y="1081"/>
                  <a:pt x="14546" y="1199"/>
                  <a:pt x="13471" y="1260"/>
                </a:cubicBezTo>
                <a:cubicBezTo>
                  <a:pt x="12410" y="1321"/>
                  <a:pt x="11358" y="1422"/>
                  <a:pt x="10303" y="1554"/>
                </a:cubicBezTo>
                <a:cubicBezTo>
                  <a:pt x="9366" y="1672"/>
                  <a:pt x="8437" y="1835"/>
                  <a:pt x="7507" y="2004"/>
                </a:cubicBezTo>
                <a:cubicBezTo>
                  <a:pt x="7118" y="2078"/>
                  <a:pt x="6719" y="2098"/>
                  <a:pt x="6327" y="2159"/>
                </a:cubicBezTo>
                <a:cubicBezTo>
                  <a:pt x="5651" y="2264"/>
                  <a:pt x="4974" y="2325"/>
                  <a:pt x="4295" y="2373"/>
                </a:cubicBezTo>
                <a:cubicBezTo>
                  <a:pt x="4183" y="2379"/>
                  <a:pt x="4068" y="2393"/>
                  <a:pt x="3960" y="2416"/>
                </a:cubicBezTo>
                <a:cubicBezTo>
                  <a:pt x="3270" y="2588"/>
                  <a:pt x="2580" y="2761"/>
                  <a:pt x="1890" y="2937"/>
                </a:cubicBezTo>
                <a:cubicBezTo>
                  <a:pt x="1403" y="3059"/>
                  <a:pt x="995" y="3251"/>
                  <a:pt x="731" y="3573"/>
                </a:cubicBezTo>
                <a:cubicBezTo>
                  <a:pt x="511" y="3840"/>
                  <a:pt x="261" y="4107"/>
                  <a:pt x="180" y="4404"/>
                </a:cubicBezTo>
                <a:cubicBezTo>
                  <a:pt x="92" y="4723"/>
                  <a:pt x="17" y="5043"/>
                  <a:pt x="58" y="5368"/>
                </a:cubicBezTo>
                <a:cubicBezTo>
                  <a:pt x="78" y="5544"/>
                  <a:pt x="44" y="5726"/>
                  <a:pt x="38" y="5906"/>
                </a:cubicBezTo>
                <a:cubicBezTo>
                  <a:pt x="24" y="6240"/>
                  <a:pt x="4" y="6575"/>
                  <a:pt x="4" y="6910"/>
                </a:cubicBezTo>
                <a:cubicBezTo>
                  <a:pt x="0" y="7231"/>
                  <a:pt x="21" y="7552"/>
                  <a:pt x="35" y="7870"/>
                </a:cubicBezTo>
                <a:cubicBezTo>
                  <a:pt x="61" y="8370"/>
                  <a:pt x="78" y="8871"/>
                  <a:pt x="119" y="9368"/>
                </a:cubicBezTo>
                <a:cubicBezTo>
                  <a:pt x="177" y="10021"/>
                  <a:pt x="288" y="10667"/>
                  <a:pt x="308" y="11319"/>
                </a:cubicBezTo>
                <a:cubicBezTo>
                  <a:pt x="328" y="11989"/>
                  <a:pt x="400" y="12647"/>
                  <a:pt x="551" y="13300"/>
                </a:cubicBezTo>
                <a:cubicBezTo>
                  <a:pt x="653" y="13740"/>
                  <a:pt x="805" y="14166"/>
                  <a:pt x="1093" y="14558"/>
                </a:cubicBezTo>
                <a:cubicBezTo>
                  <a:pt x="1502" y="15116"/>
                  <a:pt x="2144" y="15458"/>
                  <a:pt x="3047" y="15589"/>
                </a:cubicBezTo>
                <a:cubicBezTo>
                  <a:pt x="3496" y="15654"/>
                  <a:pt x="3952" y="15681"/>
                  <a:pt x="4412" y="15681"/>
                </a:cubicBezTo>
                <a:cubicBezTo>
                  <a:pt x="4908" y="15681"/>
                  <a:pt x="5408" y="15650"/>
                  <a:pt x="5907" y="15603"/>
                </a:cubicBezTo>
                <a:cubicBezTo>
                  <a:pt x="7206" y="15478"/>
                  <a:pt x="8504" y="15329"/>
                  <a:pt x="9805" y="15200"/>
                </a:cubicBezTo>
                <a:cubicBezTo>
                  <a:pt x="11013" y="15085"/>
                  <a:pt x="12213" y="14943"/>
                  <a:pt x="13413" y="14768"/>
                </a:cubicBezTo>
                <a:cubicBezTo>
                  <a:pt x="14181" y="14656"/>
                  <a:pt x="14952" y="14568"/>
                  <a:pt x="15723" y="14481"/>
                </a:cubicBezTo>
                <a:cubicBezTo>
                  <a:pt x="16890" y="14345"/>
                  <a:pt x="18056" y="14220"/>
                  <a:pt x="19212" y="14010"/>
                </a:cubicBezTo>
                <a:cubicBezTo>
                  <a:pt x="19473" y="13963"/>
                  <a:pt x="19736" y="13922"/>
                  <a:pt x="19997" y="13899"/>
                </a:cubicBezTo>
                <a:cubicBezTo>
                  <a:pt x="20041" y="13895"/>
                  <a:pt x="20085" y="13893"/>
                  <a:pt x="20128" y="13893"/>
                </a:cubicBezTo>
                <a:cubicBezTo>
                  <a:pt x="20306" y="13893"/>
                  <a:pt x="20467" y="13930"/>
                  <a:pt x="20595" y="14034"/>
                </a:cubicBezTo>
                <a:cubicBezTo>
                  <a:pt x="20849" y="14240"/>
                  <a:pt x="21136" y="14426"/>
                  <a:pt x="21389" y="14632"/>
                </a:cubicBezTo>
                <a:cubicBezTo>
                  <a:pt x="21586" y="14795"/>
                  <a:pt x="21809" y="14933"/>
                  <a:pt x="21961" y="15122"/>
                </a:cubicBezTo>
                <a:cubicBezTo>
                  <a:pt x="22083" y="15282"/>
                  <a:pt x="22258" y="15427"/>
                  <a:pt x="22502" y="15559"/>
                </a:cubicBezTo>
                <a:cubicBezTo>
                  <a:pt x="22509" y="15491"/>
                  <a:pt x="22522" y="15458"/>
                  <a:pt x="22512" y="15427"/>
                </a:cubicBezTo>
                <a:cubicBezTo>
                  <a:pt x="22367" y="14899"/>
                  <a:pt x="22360" y="14362"/>
                  <a:pt x="22367" y="13821"/>
                </a:cubicBezTo>
                <a:cubicBezTo>
                  <a:pt x="22374" y="13487"/>
                  <a:pt x="22539" y="13351"/>
                  <a:pt x="23016" y="13256"/>
                </a:cubicBezTo>
                <a:cubicBezTo>
                  <a:pt x="23107" y="13239"/>
                  <a:pt x="23205" y="13233"/>
                  <a:pt x="23296" y="13219"/>
                </a:cubicBezTo>
                <a:cubicBezTo>
                  <a:pt x="24023" y="13094"/>
                  <a:pt x="24750" y="12966"/>
                  <a:pt x="25477" y="12844"/>
                </a:cubicBezTo>
                <a:cubicBezTo>
                  <a:pt x="26201" y="12719"/>
                  <a:pt x="26924" y="12570"/>
                  <a:pt x="27658" y="12485"/>
                </a:cubicBezTo>
                <a:cubicBezTo>
                  <a:pt x="28051" y="12441"/>
                  <a:pt x="28341" y="12333"/>
                  <a:pt x="28581" y="12127"/>
                </a:cubicBezTo>
                <a:cubicBezTo>
                  <a:pt x="28689" y="12032"/>
                  <a:pt x="28791" y="11931"/>
                  <a:pt x="28872" y="11826"/>
                </a:cubicBezTo>
                <a:cubicBezTo>
                  <a:pt x="29136" y="11474"/>
                  <a:pt x="29281" y="11113"/>
                  <a:pt x="29281" y="10731"/>
                </a:cubicBezTo>
                <a:cubicBezTo>
                  <a:pt x="29285" y="9855"/>
                  <a:pt x="29295" y="8983"/>
                  <a:pt x="29295" y="8106"/>
                </a:cubicBezTo>
                <a:cubicBezTo>
                  <a:pt x="29295" y="7850"/>
                  <a:pt x="29268" y="7596"/>
                  <a:pt x="29240" y="7340"/>
                </a:cubicBezTo>
                <a:cubicBezTo>
                  <a:pt x="29176" y="6690"/>
                  <a:pt x="29095" y="6044"/>
                  <a:pt x="29028" y="5395"/>
                </a:cubicBezTo>
                <a:cubicBezTo>
                  <a:pt x="28967" y="4783"/>
                  <a:pt x="28855" y="4178"/>
                  <a:pt x="28713" y="3579"/>
                </a:cubicBezTo>
                <a:cubicBezTo>
                  <a:pt x="28608" y="3140"/>
                  <a:pt x="28541" y="2697"/>
                  <a:pt x="28446" y="2257"/>
                </a:cubicBezTo>
                <a:cubicBezTo>
                  <a:pt x="28385" y="1984"/>
                  <a:pt x="28321" y="1706"/>
                  <a:pt x="28230" y="1436"/>
                </a:cubicBezTo>
                <a:cubicBezTo>
                  <a:pt x="28068" y="976"/>
                  <a:pt x="27767" y="570"/>
                  <a:pt x="27293" y="232"/>
                </a:cubicBezTo>
                <a:cubicBezTo>
                  <a:pt x="27104" y="98"/>
                  <a:pt x="26892" y="5"/>
                  <a:pt x="26599" y="5"/>
                </a:cubicBezTo>
                <a:cubicBezTo>
                  <a:pt x="26590" y="5"/>
                  <a:pt x="26580" y="5"/>
                  <a:pt x="26570" y="5"/>
                </a:cubicBezTo>
                <a:cubicBezTo>
                  <a:pt x="26519" y="6"/>
                  <a:pt x="26469" y="7"/>
                  <a:pt x="26419" y="7"/>
                </a:cubicBezTo>
                <a:cubicBezTo>
                  <a:pt x="26202" y="7"/>
                  <a:pt x="25986" y="1"/>
                  <a:pt x="257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3655;p51">
            <a:extLst>
              <a:ext uri="{FF2B5EF4-FFF2-40B4-BE49-F238E27FC236}">
                <a16:creationId xmlns:a16="http://schemas.microsoft.com/office/drawing/2014/main" id="{3821375B-D448-4CAF-913D-F10944377969}"/>
              </a:ext>
            </a:extLst>
          </p:cNvPr>
          <p:cNvSpPr txBox="1">
            <a:spLocks/>
          </p:cNvSpPr>
          <p:nvPr/>
        </p:nvSpPr>
        <p:spPr>
          <a:xfrm>
            <a:off x="4465325" y="1760450"/>
            <a:ext cx="2073000" cy="3999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15000"/>
              </a:lnSpc>
              <a:spcBef>
                <a:spcPts val="0"/>
              </a:spcBef>
              <a:spcAft>
                <a:spcPts val="0"/>
              </a:spcAft>
              <a:buClr>
                <a:schemeClr val="lt1"/>
              </a:buClr>
              <a:buSzPts val="1200"/>
              <a:buFont typeface="Barlow Light"/>
              <a:buChar char="●"/>
              <a:defRPr sz="1200" b="0" i="0" u="none" strike="noStrike" cap="none">
                <a:solidFill>
                  <a:schemeClr val="lt1"/>
                </a:solidFill>
                <a:latin typeface="Barlow Light"/>
                <a:ea typeface="Barlow Light"/>
                <a:cs typeface="Barlow Light"/>
                <a:sym typeface="Barlow Light"/>
              </a:defRPr>
            </a:lvl1pPr>
            <a:lvl2pPr marL="914400" marR="0" lvl="1" indent="-304800" algn="l" rtl="0">
              <a:lnSpc>
                <a:spcPct val="115000"/>
              </a:lnSpc>
              <a:spcBef>
                <a:spcPts val="1600"/>
              </a:spcBef>
              <a:spcAft>
                <a:spcPts val="0"/>
              </a:spcAft>
              <a:buClr>
                <a:schemeClr val="lt1"/>
              </a:buClr>
              <a:buSzPts val="1200"/>
              <a:buFont typeface="Barlow Light"/>
              <a:buChar char="○"/>
              <a:defRPr sz="1200" b="0" i="0" u="none" strike="noStrike" cap="none">
                <a:solidFill>
                  <a:schemeClr val="lt1"/>
                </a:solidFill>
                <a:latin typeface="Barlow Light"/>
                <a:ea typeface="Barlow Light"/>
                <a:cs typeface="Barlow Light"/>
                <a:sym typeface="Barlow Light"/>
              </a:defRPr>
            </a:lvl2pPr>
            <a:lvl3pPr marL="1371600" marR="0" lvl="2" indent="-304800" algn="l" rtl="0">
              <a:lnSpc>
                <a:spcPct val="115000"/>
              </a:lnSpc>
              <a:spcBef>
                <a:spcPts val="1600"/>
              </a:spcBef>
              <a:spcAft>
                <a:spcPts val="0"/>
              </a:spcAft>
              <a:buClr>
                <a:schemeClr val="lt1"/>
              </a:buClr>
              <a:buSzPts val="1200"/>
              <a:buFont typeface="Barlow Light"/>
              <a:buChar char="■"/>
              <a:defRPr sz="1200" b="0" i="0" u="none" strike="noStrike" cap="none">
                <a:solidFill>
                  <a:schemeClr val="lt1"/>
                </a:solidFill>
                <a:latin typeface="Barlow Light"/>
                <a:ea typeface="Barlow Light"/>
                <a:cs typeface="Barlow Light"/>
                <a:sym typeface="Barlow Light"/>
              </a:defRPr>
            </a:lvl3pPr>
            <a:lvl4pPr marL="1828800" marR="0" lvl="3" indent="-304800" algn="l" rtl="0">
              <a:lnSpc>
                <a:spcPct val="115000"/>
              </a:lnSpc>
              <a:spcBef>
                <a:spcPts val="1600"/>
              </a:spcBef>
              <a:spcAft>
                <a:spcPts val="0"/>
              </a:spcAft>
              <a:buClr>
                <a:schemeClr val="lt1"/>
              </a:buClr>
              <a:buSzPts val="1200"/>
              <a:buFont typeface="Barlow Light"/>
              <a:buChar char="●"/>
              <a:defRPr sz="1200" b="0" i="0" u="none" strike="noStrike" cap="none">
                <a:solidFill>
                  <a:schemeClr val="lt1"/>
                </a:solidFill>
                <a:latin typeface="Barlow Light"/>
                <a:ea typeface="Barlow Light"/>
                <a:cs typeface="Barlow Light"/>
                <a:sym typeface="Barlow Light"/>
              </a:defRPr>
            </a:lvl4pPr>
            <a:lvl5pPr marL="2286000" marR="0" lvl="4" indent="-304800" algn="l" rtl="0">
              <a:lnSpc>
                <a:spcPct val="115000"/>
              </a:lnSpc>
              <a:spcBef>
                <a:spcPts val="1600"/>
              </a:spcBef>
              <a:spcAft>
                <a:spcPts val="0"/>
              </a:spcAft>
              <a:buClr>
                <a:schemeClr val="lt1"/>
              </a:buClr>
              <a:buSzPts val="1200"/>
              <a:buFont typeface="Barlow Light"/>
              <a:buChar char="○"/>
              <a:defRPr sz="1200" b="0" i="0" u="none" strike="noStrike" cap="none">
                <a:solidFill>
                  <a:schemeClr val="lt1"/>
                </a:solidFill>
                <a:latin typeface="Barlow Light"/>
                <a:ea typeface="Barlow Light"/>
                <a:cs typeface="Barlow Light"/>
                <a:sym typeface="Barlow Light"/>
              </a:defRPr>
            </a:lvl5pPr>
            <a:lvl6pPr marL="2743200" marR="0" lvl="5" indent="-304800" algn="l" rtl="0">
              <a:lnSpc>
                <a:spcPct val="115000"/>
              </a:lnSpc>
              <a:spcBef>
                <a:spcPts val="1600"/>
              </a:spcBef>
              <a:spcAft>
                <a:spcPts val="0"/>
              </a:spcAft>
              <a:buClr>
                <a:schemeClr val="lt1"/>
              </a:buClr>
              <a:buSzPts val="1200"/>
              <a:buFont typeface="Barlow Light"/>
              <a:buChar char="■"/>
              <a:defRPr sz="1200" b="0" i="0" u="none" strike="noStrike" cap="none">
                <a:solidFill>
                  <a:schemeClr val="lt1"/>
                </a:solidFill>
                <a:latin typeface="Barlow Light"/>
                <a:ea typeface="Barlow Light"/>
                <a:cs typeface="Barlow Light"/>
                <a:sym typeface="Barlow Light"/>
              </a:defRPr>
            </a:lvl6pPr>
            <a:lvl7pPr marL="3200400" marR="0" lvl="6" indent="-304800" algn="l" rtl="0">
              <a:lnSpc>
                <a:spcPct val="115000"/>
              </a:lnSpc>
              <a:spcBef>
                <a:spcPts val="1600"/>
              </a:spcBef>
              <a:spcAft>
                <a:spcPts val="0"/>
              </a:spcAft>
              <a:buClr>
                <a:schemeClr val="lt1"/>
              </a:buClr>
              <a:buSzPts val="1200"/>
              <a:buFont typeface="Barlow Light"/>
              <a:buChar char="●"/>
              <a:defRPr sz="1200" b="0" i="0" u="none" strike="noStrike" cap="none">
                <a:solidFill>
                  <a:schemeClr val="lt1"/>
                </a:solidFill>
                <a:latin typeface="Barlow Light"/>
                <a:ea typeface="Barlow Light"/>
                <a:cs typeface="Barlow Light"/>
                <a:sym typeface="Barlow Light"/>
              </a:defRPr>
            </a:lvl7pPr>
            <a:lvl8pPr marL="3657600" marR="0" lvl="7" indent="-304800" algn="l" rtl="0">
              <a:lnSpc>
                <a:spcPct val="115000"/>
              </a:lnSpc>
              <a:spcBef>
                <a:spcPts val="1600"/>
              </a:spcBef>
              <a:spcAft>
                <a:spcPts val="0"/>
              </a:spcAft>
              <a:buClr>
                <a:schemeClr val="lt1"/>
              </a:buClr>
              <a:buSzPts val="1200"/>
              <a:buFont typeface="Barlow Light"/>
              <a:buChar char="○"/>
              <a:defRPr sz="1200" b="0" i="0" u="none" strike="noStrike" cap="none">
                <a:solidFill>
                  <a:schemeClr val="lt1"/>
                </a:solidFill>
                <a:latin typeface="Barlow Light"/>
                <a:ea typeface="Barlow Light"/>
                <a:cs typeface="Barlow Light"/>
                <a:sym typeface="Barlow Light"/>
              </a:defRPr>
            </a:lvl8pPr>
            <a:lvl9pPr marL="4114800" marR="0" lvl="8" indent="-304800" algn="l" rtl="0">
              <a:lnSpc>
                <a:spcPct val="115000"/>
              </a:lnSpc>
              <a:spcBef>
                <a:spcPts val="1600"/>
              </a:spcBef>
              <a:spcAft>
                <a:spcPts val="1600"/>
              </a:spcAft>
              <a:buClr>
                <a:schemeClr val="lt1"/>
              </a:buClr>
              <a:buSzPts val="1200"/>
              <a:buFont typeface="Barlow Light"/>
              <a:buChar char="■"/>
              <a:defRPr sz="1200" b="0" i="0" u="none" strike="noStrike" cap="none">
                <a:solidFill>
                  <a:schemeClr val="lt1"/>
                </a:solidFill>
                <a:latin typeface="Barlow Light"/>
                <a:ea typeface="Barlow Light"/>
                <a:cs typeface="Barlow Light"/>
                <a:sym typeface="Barlow Light"/>
              </a:defRPr>
            </a:lvl9pPr>
          </a:lstStyle>
          <a:p>
            <a:pPr marL="0" indent="0">
              <a:spcAft>
                <a:spcPts val="1600"/>
              </a:spcAft>
              <a:buFont typeface="Barlow Light"/>
              <a:buNone/>
            </a:pPr>
            <a:r>
              <a:rPr lang="en-US" sz="1400">
                <a:latin typeface="Mystery Quest"/>
                <a:ea typeface="Mystery Quest"/>
                <a:cs typeface="Mystery Quest"/>
                <a:sym typeface="Mystery Quest"/>
              </a:rPr>
              <a:t>I should’ve known better!</a:t>
            </a:r>
          </a:p>
        </p:txBody>
      </p:sp>
      <p:sp>
        <p:nvSpPr>
          <p:cNvPr id="688" name="Google Shape;3656;p51">
            <a:extLst>
              <a:ext uri="{FF2B5EF4-FFF2-40B4-BE49-F238E27FC236}">
                <a16:creationId xmlns:a16="http://schemas.microsoft.com/office/drawing/2014/main" id="{B7DD44D1-5358-4FC8-9DA6-F7106BAE88D9}"/>
              </a:ext>
            </a:extLst>
          </p:cNvPr>
          <p:cNvSpPr txBox="1">
            <a:spLocks/>
          </p:cNvSpPr>
          <p:nvPr/>
        </p:nvSpPr>
        <p:spPr>
          <a:xfrm>
            <a:off x="900000" y="2175450"/>
            <a:ext cx="3052800" cy="1385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a:t>Do you have any questions?</a:t>
            </a:r>
          </a:p>
          <a:p>
            <a:endParaRPr lang="en-US"/>
          </a:p>
          <a:p>
            <a:r>
              <a:rPr lang="en-US"/>
              <a:t>great_ppt@outlook.com</a:t>
            </a:r>
          </a:p>
          <a:p>
            <a:r>
              <a:rPr lang="en-US"/>
              <a:t>+1(540) 328-0772</a:t>
            </a:r>
          </a:p>
          <a:p>
            <a:r>
              <a:rPr lang="en-US"/>
              <a:t>www.greatppt.com</a:t>
            </a:r>
            <a:endParaRPr lang="en-US" dirty="0"/>
          </a:p>
        </p:txBody>
      </p:sp>
    </p:spTree>
    <p:extLst>
      <p:ext uri="{BB962C8B-B14F-4D97-AF65-F5344CB8AC3E}">
        <p14:creationId xmlns:p14="http://schemas.microsoft.com/office/powerpoint/2010/main" val="206127261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3660"/>
        <p:cNvGrpSpPr/>
        <p:nvPr/>
      </p:nvGrpSpPr>
      <p:grpSpPr>
        <a:xfrm>
          <a:off x="0" y="0"/>
          <a:ext cx="0" cy="0"/>
          <a:chOff x="0" y="0"/>
          <a:chExt cx="0" cy="0"/>
        </a:xfrm>
      </p:grpSpPr>
      <p:sp>
        <p:nvSpPr>
          <p:cNvPr id="3661" name="Google Shape;3661;p52"/>
          <p:cNvSpPr txBox="1">
            <a:spLocks noGrp="1"/>
          </p:cNvSpPr>
          <p:nvPr>
            <p:ph type="title"/>
          </p:nvPr>
        </p:nvSpPr>
        <p:spPr>
          <a:xfrm>
            <a:off x="720000" y="445025"/>
            <a:ext cx="7692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Thanksgiving Icons</a:t>
            </a:r>
            <a:endParaRPr/>
          </a:p>
        </p:txBody>
      </p:sp>
      <p:grpSp>
        <p:nvGrpSpPr>
          <p:cNvPr id="3662" name="Google Shape;3662;p52"/>
          <p:cNvGrpSpPr/>
          <p:nvPr/>
        </p:nvGrpSpPr>
        <p:grpSpPr>
          <a:xfrm>
            <a:off x="7790575" y="2200650"/>
            <a:ext cx="358100" cy="368300"/>
            <a:chOff x="7790575" y="2200650"/>
            <a:chExt cx="358100" cy="368300"/>
          </a:xfrm>
        </p:grpSpPr>
        <p:sp>
          <p:nvSpPr>
            <p:cNvPr id="3663" name="Google Shape;3663;p52"/>
            <p:cNvSpPr/>
            <p:nvPr/>
          </p:nvSpPr>
          <p:spPr>
            <a:xfrm>
              <a:off x="7790575" y="2200650"/>
              <a:ext cx="358100" cy="318775"/>
            </a:xfrm>
            <a:custGeom>
              <a:avLst/>
              <a:gdLst/>
              <a:ahLst/>
              <a:cxnLst/>
              <a:rect l="l" t="t" r="r" b="b"/>
              <a:pathLst>
                <a:path w="14324" h="12751" extrusionOk="0">
                  <a:moveTo>
                    <a:pt x="7162" y="0"/>
                  </a:moveTo>
                  <a:cubicBezTo>
                    <a:pt x="7098" y="0"/>
                    <a:pt x="7034" y="32"/>
                    <a:pt x="6999" y="97"/>
                  </a:cubicBezTo>
                  <a:lnTo>
                    <a:pt x="6214" y="1466"/>
                  </a:lnTo>
                  <a:lnTo>
                    <a:pt x="5342" y="1291"/>
                  </a:lnTo>
                  <a:cubicBezTo>
                    <a:pt x="5328" y="1288"/>
                    <a:pt x="5315" y="1287"/>
                    <a:pt x="5302" y="1287"/>
                  </a:cubicBezTo>
                  <a:cubicBezTo>
                    <a:pt x="5179" y="1287"/>
                    <a:pt x="5086" y="1408"/>
                    <a:pt x="5120" y="1529"/>
                  </a:cubicBezTo>
                  <a:lnTo>
                    <a:pt x="5742" y="3595"/>
                  </a:lnTo>
                  <a:lnTo>
                    <a:pt x="4586" y="3595"/>
                  </a:lnTo>
                  <a:cubicBezTo>
                    <a:pt x="4457" y="3595"/>
                    <a:pt x="4365" y="3724"/>
                    <a:pt x="4407" y="3845"/>
                  </a:cubicBezTo>
                  <a:lnTo>
                    <a:pt x="5375" y="6759"/>
                  </a:lnTo>
                  <a:cubicBezTo>
                    <a:pt x="5424" y="6903"/>
                    <a:pt x="5308" y="7015"/>
                    <a:pt x="5188" y="7015"/>
                  </a:cubicBezTo>
                  <a:cubicBezTo>
                    <a:pt x="5134" y="7015"/>
                    <a:pt x="5078" y="6992"/>
                    <a:pt x="5037" y="6938"/>
                  </a:cubicBezTo>
                  <a:lnTo>
                    <a:pt x="3559" y="5018"/>
                  </a:lnTo>
                  <a:cubicBezTo>
                    <a:pt x="3522" y="4970"/>
                    <a:pt x="3466" y="4946"/>
                    <a:pt x="3411" y="4946"/>
                  </a:cubicBezTo>
                  <a:cubicBezTo>
                    <a:pt x="3342" y="4946"/>
                    <a:pt x="3272" y="4982"/>
                    <a:pt x="3238" y="5052"/>
                  </a:cubicBezTo>
                  <a:lnTo>
                    <a:pt x="2904" y="5724"/>
                  </a:lnTo>
                  <a:lnTo>
                    <a:pt x="316" y="4534"/>
                  </a:lnTo>
                  <a:cubicBezTo>
                    <a:pt x="289" y="4522"/>
                    <a:pt x="261" y="4516"/>
                    <a:pt x="235" y="4516"/>
                  </a:cubicBezTo>
                  <a:cubicBezTo>
                    <a:pt x="104" y="4516"/>
                    <a:pt x="0" y="4657"/>
                    <a:pt x="70" y="4789"/>
                  </a:cubicBezTo>
                  <a:lnTo>
                    <a:pt x="1480" y="7619"/>
                  </a:lnTo>
                  <a:lnTo>
                    <a:pt x="808" y="7953"/>
                  </a:lnTo>
                  <a:cubicBezTo>
                    <a:pt x="683" y="8019"/>
                    <a:pt x="667" y="8191"/>
                    <a:pt x="779" y="8278"/>
                  </a:cubicBezTo>
                  <a:lnTo>
                    <a:pt x="2428" y="9510"/>
                  </a:lnTo>
                  <a:lnTo>
                    <a:pt x="1051" y="10495"/>
                  </a:lnTo>
                  <a:cubicBezTo>
                    <a:pt x="930" y="10582"/>
                    <a:pt x="950" y="10766"/>
                    <a:pt x="1088" y="10824"/>
                  </a:cubicBezTo>
                  <a:lnTo>
                    <a:pt x="3613" y="11876"/>
                  </a:lnTo>
                  <a:lnTo>
                    <a:pt x="3613" y="12561"/>
                  </a:lnTo>
                  <a:cubicBezTo>
                    <a:pt x="3613" y="12669"/>
                    <a:pt x="3701" y="12751"/>
                    <a:pt x="3802" y="12751"/>
                  </a:cubicBezTo>
                  <a:cubicBezTo>
                    <a:pt x="3822" y="12751"/>
                    <a:pt x="3843" y="12747"/>
                    <a:pt x="3864" y="12740"/>
                  </a:cubicBezTo>
                  <a:lnTo>
                    <a:pt x="7161" y="11643"/>
                  </a:lnTo>
                  <a:lnTo>
                    <a:pt x="10463" y="12740"/>
                  </a:lnTo>
                  <a:cubicBezTo>
                    <a:pt x="10483" y="12747"/>
                    <a:pt x="10503" y="12751"/>
                    <a:pt x="10523" y="12751"/>
                  </a:cubicBezTo>
                  <a:cubicBezTo>
                    <a:pt x="10622" y="12751"/>
                    <a:pt x="10710" y="12669"/>
                    <a:pt x="10714" y="12561"/>
                  </a:cubicBezTo>
                  <a:lnTo>
                    <a:pt x="10714" y="11880"/>
                  </a:lnTo>
                  <a:lnTo>
                    <a:pt x="13235" y="10829"/>
                  </a:lnTo>
                  <a:cubicBezTo>
                    <a:pt x="13372" y="10770"/>
                    <a:pt x="13393" y="10582"/>
                    <a:pt x="13272" y="10495"/>
                  </a:cubicBezTo>
                  <a:lnTo>
                    <a:pt x="11895" y="9514"/>
                  </a:lnTo>
                  <a:lnTo>
                    <a:pt x="13544" y="8278"/>
                  </a:lnTo>
                  <a:cubicBezTo>
                    <a:pt x="13656" y="8191"/>
                    <a:pt x="13640" y="8019"/>
                    <a:pt x="13514" y="7953"/>
                  </a:cubicBezTo>
                  <a:lnTo>
                    <a:pt x="12842" y="7619"/>
                  </a:lnTo>
                  <a:lnTo>
                    <a:pt x="14257" y="4789"/>
                  </a:lnTo>
                  <a:cubicBezTo>
                    <a:pt x="14323" y="4657"/>
                    <a:pt x="14219" y="4516"/>
                    <a:pt x="14088" y="4516"/>
                  </a:cubicBezTo>
                  <a:cubicBezTo>
                    <a:pt x="14062" y="4516"/>
                    <a:pt x="14034" y="4522"/>
                    <a:pt x="14007" y="4534"/>
                  </a:cubicBezTo>
                  <a:lnTo>
                    <a:pt x="11423" y="5724"/>
                  </a:lnTo>
                  <a:lnTo>
                    <a:pt x="11089" y="5052"/>
                  </a:lnTo>
                  <a:cubicBezTo>
                    <a:pt x="11052" y="4982"/>
                    <a:pt x="10983" y="4946"/>
                    <a:pt x="10915" y="4946"/>
                  </a:cubicBezTo>
                  <a:cubicBezTo>
                    <a:pt x="10860" y="4946"/>
                    <a:pt x="10805" y="4970"/>
                    <a:pt x="10768" y="5018"/>
                  </a:cubicBezTo>
                  <a:lnTo>
                    <a:pt x="9290" y="6938"/>
                  </a:lnTo>
                  <a:cubicBezTo>
                    <a:pt x="9249" y="6992"/>
                    <a:pt x="9193" y="7015"/>
                    <a:pt x="9139" y="7015"/>
                  </a:cubicBezTo>
                  <a:cubicBezTo>
                    <a:pt x="9019" y="7015"/>
                    <a:pt x="8903" y="6903"/>
                    <a:pt x="8952" y="6759"/>
                  </a:cubicBezTo>
                  <a:lnTo>
                    <a:pt x="9921" y="3845"/>
                  </a:lnTo>
                  <a:cubicBezTo>
                    <a:pt x="9962" y="3724"/>
                    <a:pt x="9870" y="3595"/>
                    <a:pt x="9741" y="3595"/>
                  </a:cubicBezTo>
                  <a:lnTo>
                    <a:pt x="8585" y="3595"/>
                  </a:lnTo>
                  <a:lnTo>
                    <a:pt x="9203" y="1529"/>
                  </a:lnTo>
                  <a:cubicBezTo>
                    <a:pt x="9240" y="1408"/>
                    <a:pt x="9145" y="1287"/>
                    <a:pt x="9024" y="1287"/>
                  </a:cubicBezTo>
                  <a:cubicBezTo>
                    <a:pt x="9011" y="1287"/>
                    <a:pt x="8998" y="1288"/>
                    <a:pt x="8986" y="1291"/>
                  </a:cubicBezTo>
                  <a:lnTo>
                    <a:pt x="8109" y="1466"/>
                  </a:lnTo>
                  <a:lnTo>
                    <a:pt x="7328" y="97"/>
                  </a:lnTo>
                  <a:cubicBezTo>
                    <a:pt x="7291" y="32"/>
                    <a:pt x="7226" y="0"/>
                    <a:pt x="7162" y="0"/>
                  </a:cubicBezTo>
                  <a:close/>
                </a:path>
              </a:pathLst>
            </a:custGeom>
            <a:solidFill>
              <a:srgbClr val="C89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2"/>
            <p:cNvSpPr/>
            <p:nvPr/>
          </p:nvSpPr>
          <p:spPr>
            <a:xfrm>
              <a:off x="7969600" y="2313525"/>
              <a:ext cx="176700" cy="178200"/>
            </a:xfrm>
            <a:custGeom>
              <a:avLst/>
              <a:gdLst/>
              <a:ahLst/>
              <a:cxnLst/>
              <a:rect l="l" t="t" r="r" b="b"/>
              <a:pathLst>
                <a:path w="7068" h="7128" extrusionOk="0">
                  <a:moveTo>
                    <a:pt x="6925" y="0"/>
                  </a:moveTo>
                  <a:cubicBezTo>
                    <a:pt x="6898" y="0"/>
                    <a:pt x="6871" y="6"/>
                    <a:pt x="6846" y="19"/>
                  </a:cubicBezTo>
                  <a:lnTo>
                    <a:pt x="4262" y="1209"/>
                  </a:lnTo>
                  <a:lnTo>
                    <a:pt x="3928" y="537"/>
                  </a:lnTo>
                  <a:cubicBezTo>
                    <a:pt x="3891" y="467"/>
                    <a:pt x="3822" y="431"/>
                    <a:pt x="3754" y="431"/>
                  </a:cubicBezTo>
                  <a:cubicBezTo>
                    <a:pt x="3699" y="431"/>
                    <a:pt x="3644" y="455"/>
                    <a:pt x="3607" y="503"/>
                  </a:cubicBezTo>
                  <a:lnTo>
                    <a:pt x="2129" y="2423"/>
                  </a:lnTo>
                  <a:cubicBezTo>
                    <a:pt x="2092" y="2474"/>
                    <a:pt x="2036" y="2500"/>
                    <a:pt x="1979" y="2500"/>
                  </a:cubicBezTo>
                  <a:cubicBezTo>
                    <a:pt x="1941" y="2500"/>
                    <a:pt x="1904" y="2488"/>
                    <a:pt x="1870" y="2465"/>
                  </a:cubicBezTo>
                  <a:lnTo>
                    <a:pt x="0" y="7128"/>
                  </a:lnTo>
                  <a:lnTo>
                    <a:pt x="7067" y="65"/>
                  </a:lnTo>
                  <a:cubicBezTo>
                    <a:pt x="7028" y="24"/>
                    <a:pt x="6977" y="0"/>
                    <a:pt x="6925" y="0"/>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2"/>
            <p:cNvSpPr/>
            <p:nvPr/>
          </p:nvSpPr>
          <p:spPr>
            <a:xfrm>
              <a:off x="7899675" y="2200675"/>
              <a:ext cx="69950" cy="291050"/>
            </a:xfrm>
            <a:custGeom>
              <a:avLst/>
              <a:gdLst/>
              <a:ahLst/>
              <a:cxnLst/>
              <a:rect l="l" t="t" r="r" b="b"/>
              <a:pathLst>
                <a:path w="2798" h="11642" extrusionOk="0">
                  <a:moveTo>
                    <a:pt x="2797" y="0"/>
                  </a:moveTo>
                  <a:cubicBezTo>
                    <a:pt x="2731" y="0"/>
                    <a:pt x="2668" y="38"/>
                    <a:pt x="2635" y="96"/>
                  </a:cubicBezTo>
                  <a:lnTo>
                    <a:pt x="1850" y="1465"/>
                  </a:lnTo>
                  <a:lnTo>
                    <a:pt x="978" y="1290"/>
                  </a:lnTo>
                  <a:cubicBezTo>
                    <a:pt x="964" y="1287"/>
                    <a:pt x="951" y="1286"/>
                    <a:pt x="938" y="1286"/>
                  </a:cubicBezTo>
                  <a:cubicBezTo>
                    <a:pt x="815" y="1286"/>
                    <a:pt x="722" y="1407"/>
                    <a:pt x="756" y="1528"/>
                  </a:cubicBezTo>
                  <a:lnTo>
                    <a:pt x="1378" y="3594"/>
                  </a:lnTo>
                  <a:lnTo>
                    <a:pt x="222" y="3594"/>
                  </a:lnTo>
                  <a:cubicBezTo>
                    <a:pt x="93" y="3594"/>
                    <a:pt x="1" y="3719"/>
                    <a:pt x="43" y="3844"/>
                  </a:cubicBezTo>
                  <a:lnTo>
                    <a:pt x="1011" y="6758"/>
                  </a:lnTo>
                  <a:cubicBezTo>
                    <a:pt x="1048" y="6866"/>
                    <a:pt x="982" y="6987"/>
                    <a:pt x="869" y="7008"/>
                  </a:cubicBezTo>
                  <a:lnTo>
                    <a:pt x="2797" y="11642"/>
                  </a:lnTo>
                  <a:lnTo>
                    <a:pt x="2797" y="0"/>
                  </a:ln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2"/>
            <p:cNvSpPr/>
            <p:nvPr/>
          </p:nvSpPr>
          <p:spPr>
            <a:xfrm>
              <a:off x="7791375" y="2315150"/>
              <a:ext cx="178250" cy="204275"/>
            </a:xfrm>
            <a:custGeom>
              <a:avLst/>
              <a:gdLst/>
              <a:ahLst/>
              <a:cxnLst/>
              <a:rect l="l" t="t" r="r" b="b"/>
              <a:pathLst>
                <a:path w="7130" h="8171" extrusionOk="0">
                  <a:moveTo>
                    <a:pt x="67" y="0"/>
                  </a:moveTo>
                  <a:cubicBezTo>
                    <a:pt x="13" y="54"/>
                    <a:pt x="0" y="142"/>
                    <a:pt x="38" y="209"/>
                  </a:cubicBezTo>
                  <a:lnTo>
                    <a:pt x="1448" y="3039"/>
                  </a:lnTo>
                  <a:lnTo>
                    <a:pt x="776" y="3373"/>
                  </a:lnTo>
                  <a:cubicBezTo>
                    <a:pt x="651" y="3435"/>
                    <a:pt x="635" y="3611"/>
                    <a:pt x="747" y="3698"/>
                  </a:cubicBezTo>
                  <a:lnTo>
                    <a:pt x="2396" y="4934"/>
                  </a:lnTo>
                  <a:lnTo>
                    <a:pt x="1019" y="5915"/>
                  </a:lnTo>
                  <a:cubicBezTo>
                    <a:pt x="898" y="6002"/>
                    <a:pt x="918" y="6186"/>
                    <a:pt x="1056" y="6244"/>
                  </a:cubicBezTo>
                  <a:lnTo>
                    <a:pt x="3581" y="7296"/>
                  </a:lnTo>
                  <a:lnTo>
                    <a:pt x="3581" y="7981"/>
                  </a:lnTo>
                  <a:cubicBezTo>
                    <a:pt x="3581" y="8089"/>
                    <a:pt x="3669" y="8171"/>
                    <a:pt x="3770" y="8171"/>
                  </a:cubicBezTo>
                  <a:cubicBezTo>
                    <a:pt x="3790" y="8171"/>
                    <a:pt x="3811" y="8167"/>
                    <a:pt x="3832" y="8160"/>
                  </a:cubicBezTo>
                  <a:lnTo>
                    <a:pt x="7129" y="7063"/>
                  </a:lnTo>
                  <a:lnTo>
                    <a:pt x="67" y="0"/>
                  </a:ln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2"/>
            <p:cNvSpPr/>
            <p:nvPr/>
          </p:nvSpPr>
          <p:spPr>
            <a:xfrm>
              <a:off x="7807275" y="2260650"/>
              <a:ext cx="322625" cy="308300"/>
            </a:xfrm>
            <a:custGeom>
              <a:avLst/>
              <a:gdLst/>
              <a:ahLst/>
              <a:cxnLst/>
              <a:rect l="l" t="t" r="r" b="b"/>
              <a:pathLst>
                <a:path w="12905" h="12332" extrusionOk="0">
                  <a:moveTo>
                    <a:pt x="6496" y="0"/>
                  </a:moveTo>
                  <a:cubicBezTo>
                    <a:pt x="6373" y="0"/>
                    <a:pt x="6251" y="83"/>
                    <a:pt x="6260" y="247"/>
                  </a:cubicBezTo>
                  <a:lnTo>
                    <a:pt x="6260" y="3466"/>
                  </a:lnTo>
                  <a:lnTo>
                    <a:pt x="4532" y="1738"/>
                  </a:lnTo>
                  <a:cubicBezTo>
                    <a:pt x="4480" y="1686"/>
                    <a:pt x="4423" y="1665"/>
                    <a:pt x="4368" y="1665"/>
                  </a:cubicBezTo>
                  <a:cubicBezTo>
                    <a:pt x="4184" y="1665"/>
                    <a:pt x="4024" y="1901"/>
                    <a:pt x="4198" y="2071"/>
                  </a:cubicBezTo>
                  <a:lnTo>
                    <a:pt x="6260" y="4133"/>
                  </a:lnTo>
                  <a:lnTo>
                    <a:pt x="6260" y="8671"/>
                  </a:lnTo>
                  <a:lnTo>
                    <a:pt x="508" y="2923"/>
                  </a:lnTo>
                  <a:cubicBezTo>
                    <a:pt x="455" y="2870"/>
                    <a:pt x="396" y="2848"/>
                    <a:pt x="340" y="2848"/>
                  </a:cubicBezTo>
                  <a:cubicBezTo>
                    <a:pt x="156" y="2848"/>
                    <a:pt x="0" y="3084"/>
                    <a:pt x="170" y="3257"/>
                  </a:cubicBezTo>
                  <a:lnTo>
                    <a:pt x="5725" y="8804"/>
                  </a:lnTo>
                  <a:lnTo>
                    <a:pt x="5725" y="8804"/>
                  </a:lnTo>
                  <a:lnTo>
                    <a:pt x="2766" y="8065"/>
                  </a:lnTo>
                  <a:cubicBezTo>
                    <a:pt x="2747" y="8062"/>
                    <a:pt x="2729" y="8060"/>
                    <a:pt x="2712" y="8060"/>
                  </a:cubicBezTo>
                  <a:cubicBezTo>
                    <a:pt x="2457" y="8060"/>
                    <a:pt x="2379" y="8442"/>
                    <a:pt x="2649" y="8525"/>
                  </a:cubicBezTo>
                  <a:lnTo>
                    <a:pt x="6260" y="9426"/>
                  </a:lnTo>
                  <a:lnTo>
                    <a:pt x="6260" y="12081"/>
                  </a:lnTo>
                  <a:cubicBezTo>
                    <a:pt x="6251" y="12219"/>
                    <a:pt x="6360" y="12331"/>
                    <a:pt x="6493" y="12331"/>
                  </a:cubicBezTo>
                  <a:cubicBezTo>
                    <a:pt x="6631" y="12331"/>
                    <a:pt x="6736" y="12219"/>
                    <a:pt x="6731" y="12081"/>
                  </a:cubicBezTo>
                  <a:lnTo>
                    <a:pt x="6731" y="9426"/>
                  </a:lnTo>
                  <a:lnTo>
                    <a:pt x="10338" y="8525"/>
                  </a:lnTo>
                  <a:cubicBezTo>
                    <a:pt x="10608" y="8442"/>
                    <a:pt x="10529" y="8060"/>
                    <a:pt x="10278" y="8060"/>
                  </a:cubicBezTo>
                  <a:cubicBezTo>
                    <a:pt x="10261" y="8060"/>
                    <a:pt x="10244" y="8062"/>
                    <a:pt x="10225" y="8065"/>
                  </a:cubicBezTo>
                  <a:lnTo>
                    <a:pt x="7266" y="8804"/>
                  </a:lnTo>
                  <a:lnTo>
                    <a:pt x="7266" y="8804"/>
                  </a:lnTo>
                  <a:lnTo>
                    <a:pt x="12813" y="3257"/>
                  </a:lnTo>
                  <a:cubicBezTo>
                    <a:pt x="12905" y="3165"/>
                    <a:pt x="12905" y="3015"/>
                    <a:pt x="12813" y="2923"/>
                  </a:cubicBezTo>
                  <a:cubicBezTo>
                    <a:pt x="12767" y="2875"/>
                    <a:pt x="12707" y="2851"/>
                    <a:pt x="12646" y="2851"/>
                  </a:cubicBezTo>
                  <a:cubicBezTo>
                    <a:pt x="12586" y="2851"/>
                    <a:pt x="12525" y="2875"/>
                    <a:pt x="12479" y="2923"/>
                  </a:cubicBezTo>
                  <a:lnTo>
                    <a:pt x="6731" y="8671"/>
                  </a:lnTo>
                  <a:lnTo>
                    <a:pt x="6731" y="4129"/>
                  </a:lnTo>
                  <a:lnTo>
                    <a:pt x="8793" y="2067"/>
                  </a:lnTo>
                  <a:cubicBezTo>
                    <a:pt x="8963" y="1897"/>
                    <a:pt x="8806" y="1661"/>
                    <a:pt x="8621" y="1661"/>
                  </a:cubicBezTo>
                  <a:cubicBezTo>
                    <a:pt x="8565" y="1661"/>
                    <a:pt x="8507" y="1682"/>
                    <a:pt x="8455" y="1733"/>
                  </a:cubicBezTo>
                  <a:lnTo>
                    <a:pt x="6731" y="3461"/>
                  </a:lnTo>
                  <a:lnTo>
                    <a:pt x="6731" y="247"/>
                  </a:lnTo>
                  <a:cubicBezTo>
                    <a:pt x="6740" y="83"/>
                    <a:pt x="6618" y="0"/>
                    <a:pt x="6496" y="0"/>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2"/>
            <p:cNvSpPr/>
            <p:nvPr/>
          </p:nvSpPr>
          <p:spPr>
            <a:xfrm>
              <a:off x="7908175" y="2396725"/>
              <a:ext cx="123300" cy="171600"/>
            </a:xfrm>
            <a:custGeom>
              <a:avLst/>
              <a:gdLst/>
              <a:ahLst/>
              <a:cxnLst/>
              <a:rect l="l" t="t" r="r" b="b"/>
              <a:pathLst>
                <a:path w="4932" h="6864" extrusionOk="0">
                  <a:moveTo>
                    <a:pt x="2460" y="0"/>
                  </a:moveTo>
                  <a:cubicBezTo>
                    <a:pt x="2337" y="0"/>
                    <a:pt x="2215" y="83"/>
                    <a:pt x="2224" y="247"/>
                  </a:cubicBezTo>
                  <a:lnTo>
                    <a:pt x="2224" y="3228"/>
                  </a:lnTo>
                  <a:lnTo>
                    <a:pt x="496" y="1504"/>
                  </a:lnTo>
                  <a:cubicBezTo>
                    <a:pt x="446" y="1458"/>
                    <a:pt x="391" y="1438"/>
                    <a:pt x="338" y="1438"/>
                  </a:cubicBezTo>
                  <a:cubicBezTo>
                    <a:pt x="158" y="1438"/>
                    <a:pt x="3" y="1667"/>
                    <a:pt x="162" y="1838"/>
                  </a:cubicBezTo>
                  <a:lnTo>
                    <a:pt x="1689" y="3361"/>
                  </a:lnTo>
                  <a:lnTo>
                    <a:pt x="387" y="3036"/>
                  </a:lnTo>
                  <a:cubicBezTo>
                    <a:pt x="369" y="3032"/>
                    <a:pt x="351" y="3030"/>
                    <a:pt x="334" y="3030"/>
                  </a:cubicBezTo>
                  <a:cubicBezTo>
                    <a:pt x="79" y="3030"/>
                    <a:pt x="0" y="3417"/>
                    <a:pt x="270" y="3495"/>
                  </a:cubicBezTo>
                  <a:lnTo>
                    <a:pt x="2044" y="3937"/>
                  </a:lnTo>
                  <a:cubicBezTo>
                    <a:pt x="2149" y="3967"/>
                    <a:pt x="2224" y="4058"/>
                    <a:pt x="2224" y="4167"/>
                  </a:cubicBezTo>
                  <a:lnTo>
                    <a:pt x="2224" y="6638"/>
                  </a:lnTo>
                  <a:cubicBezTo>
                    <a:pt x="2232" y="6788"/>
                    <a:pt x="2347" y="6863"/>
                    <a:pt x="2462" y="6863"/>
                  </a:cubicBezTo>
                  <a:cubicBezTo>
                    <a:pt x="2576" y="6863"/>
                    <a:pt x="2691" y="6788"/>
                    <a:pt x="2700" y="6638"/>
                  </a:cubicBezTo>
                  <a:lnTo>
                    <a:pt x="2700" y="4167"/>
                  </a:lnTo>
                  <a:cubicBezTo>
                    <a:pt x="2700" y="4058"/>
                    <a:pt x="2770" y="3967"/>
                    <a:pt x="2879" y="3937"/>
                  </a:cubicBezTo>
                  <a:lnTo>
                    <a:pt x="4653" y="3495"/>
                  </a:lnTo>
                  <a:cubicBezTo>
                    <a:pt x="4923" y="3413"/>
                    <a:pt x="4845" y="3030"/>
                    <a:pt x="4590" y="3030"/>
                  </a:cubicBezTo>
                  <a:cubicBezTo>
                    <a:pt x="4573" y="3030"/>
                    <a:pt x="4555" y="3032"/>
                    <a:pt x="4536" y="3036"/>
                  </a:cubicBezTo>
                  <a:lnTo>
                    <a:pt x="3234" y="3361"/>
                  </a:lnTo>
                  <a:lnTo>
                    <a:pt x="3234" y="3361"/>
                  </a:lnTo>
                  <a:lnTo>
                    <a:pt x="4762" y="1838"/>
                  </a:lnTo>
                  <a:cubicBezTo>
                    <a:pt x="4932" y="1664"/>
                    <a:pt x="4774" y="1427"/>
                    <a:pt x="4591" y="1427"/>
                  </a:cubicBezTo>
                  <a:cubicBezTo>
                    <a:pt x="4536" y="1427"/>
                    <a:pt x="4479" y="1448"/>
                    <a:pt x="4428" y="1500"/>
                  </a:cubicBezTo>
                  <a:lnTo>
                    <a:pt x="4419" y="1504"/>
                  </a:lnTo>
                  <a:lnTo>
                    <a:pt x="2695" y="3228"/>
                  </a:lnTo>
                  <a:lnTo>
                    <a:pt x="2695" y="247"/>
                  </a:lnTo>
                  <a:cubicBezTo>
                    <a:pt x="2704" y="83"/>
                    <a:pt x="2582" y="0"/>
                    <a:pt x="2460" y="0"/>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2"/>
            <p:cNvSpPr/>
            <p:nvPr/>
          </p:nvSpPr>
          <p:spPr>
            <a:xfrm>
              <a:off x="7963500" y="2544675"/>
              <a:ext cx="12225" cy="23950"/>
            </a:xfrm>
            <a:custGeom>
              <a:avLst/>
              <a:gdLst/>
              <a:ahLst/>
              <a:cxnLst/>
              <a:rect l="l" t="t" r="r" b="b"/>
              <a:pathLst>
                <a:path w="489" h="958" extrusionOk="0">
                  <a:moveTo>
                    <a:pt x="244" y="1"/>
                  </a:moveTo>
                  <a:cubicBezTo>
                    <a:pt x="122" y="1"/>
                    <a:pt x="0" y="83"/>
                    <a:pt x="7" y="248"/>
                  </a:cubicBezTo>
                  <a:lnTo>
                    <a:pt x="7" y="720"/>
                  </a:lnTo>
                  <a:cubicBezTo>
                    <a:pt x="7" y="849"/>
                    <a:pt x="115" y="958"/>
                    <a:pt x="244" y="958"/>
                  </a:cubicBezTo>
                  <a:cubicBezTo>
                    <a:pt x="374" y="958"/>
                    <a:pt x="482" y="849"/>
                    <a:pt x="482" y="720"/>
                  </a:cubicBezTo>
                  <a:lnTo>
                    <a:pt x="482" y="248"/>
                  </a:lnTo>
                  <a:cubicBezTo>
                    <a:pt x="489" y="83"/>
                    <a:pt x="367" y="1"/>
                    <a:pt x="244"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0" name="Google Shape;3670;p52"/>
          <p:cNvGrpSpPr/>
          <p:nvPr/>
        </p:nvGrpSpPr>
        <p:grpSpPr>
          <a:xfrm>
            <a:off x="3469000" y="1661225"/>
            <a:ext cx="383825" cy="359675"/>
            <a:chOff x="3469000" y="1661225"/>
            <a:chExt cx="383825" cy="359675"/>
          </a:xfrm>
        </p:grpSpPr>
        <p:sp>
          <p:nvSpPr>
            <p:cNvPr id="3671" name="Google Shape;3671;p52"/>
            <p:cNvSpPr/>
            <p:nvPr/>
          </p:nvSpPr>
          <p:spPr>
            <a:xfrm>
              <a:off x="3469000" y="1661225"/>
              <a:ext cx="288450" cy="359675"/>
            </a:xfrm>
            <a:custGeom>
              <a:avLst/>
              <a:gdLst/>
              <a:ahLst/>
              <a:cxnLst/>
              <a:rect l="l" t="t" r="r" b="b"/>
              <a:pathLst>
                <a:path w="11538" h="14387" extrusionOk="0">
                  <a:moveTo>
                    <a:pt x="1993" y="0"/>
                  </a:moveTo>
                  <a:cubicBezTo>
                    <a:pt x="1892" y="0"/>
                    <a:pt x="1790" y="45"/>
                    <a:pt x="1716" y="144"/>
                  </a:cubicBezTo>
                  <a:cubicBezTo>
                    <a:pt x="1002" y="1104"/>
                    <a:pt x="0" y="2887"/>
                    <a:pt x="179" y="5157"/>
                  </a:cubicBezTo>
                  <a:cubicBezTo>
                    <a:pt x="522" y="9469"/>
                    <a:pt x="5898" y="14386"/>
                    <a:pt x="11537" y="14386"/>
                  </a:cubicBezTo>
                  <a:lnTo>
                    <a:pt x="10586" y="5545"/>
                  </a:lnTo>
                  <a:cubicBezTo>
                    <a:pt x="9196" y="5545"/>
                    <a:pt x="2809" y="5470"/>
                    <a:pt x="2350" y="349"/>
                  </a:cubicBezTo>
                  <a:cubicBezTo>
                    <a:pt x="2332" y="131"/>
                    <a:pt x="2164" y="0"/>
                    <a:pt x="1993" y="0"/>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2"/>
            <p:cNvSpPr/>
            <p:nvPr/>
          </p:nvSpPr>
          <p:spPr>
            <a:xfrm>
              <a:off x="3469100" y="1666500"/>
              <a:ext cx="288350" cy="354400"/>
            </a:xfrm>
            <a:custGeom>
              <a:avLst/>
              <a:gdLst/>
              <a:ahLst/>
              <a:cxnLst/>
              <a:rect l="l" t="t" r="r" b="b"/>
              <a:pathLst>
                <a:path w="11534" h="14176" extrusionOk="0">
                  <a:moveTo>
                    <a:pt x="1661" y="0"/>
                  </a:moveTo>
                  <a:lnTo>
                    <a:pt x="1661" y="0"/>
                  </a:lnTo>
                  <a:cubicBezTo>
                    <a:pt x="952" y="973"/>
                    <a:pt x="0" y="2726"/>
                    <a:pt x="175" y="4946"/>
                  </a:cubicBezTo>
                  <a:cubicBezTo>
                    <a:pt x="518" y="9258"/>
                    <a:pt x="5894" y="14175"/>
                    <a:pt x="11533" y="14175"/>
                  </a:cubicBezTo>
                  <a:lnTo>
                    <a:pt x="11400" y="12931"/>
                  </a:lnTo>
                  <a:cubicBezTo>
                    <a:pt x="6086" y="12468"/>
                    <a:pt x="1232" y="7835"/>
                    <a:pt x="906" y="3744"/>
                  </a:cubicBezTo>
                  <a:cubicBezTo>
                    <a:pt x="789" y="2254"/>
                    <a:pt x="1177" y="977"/>
                    <a:pt x="1661" y="0"/>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2"/>
            <p:cNvSpPr/>
            <p:nvPr/>
          </p:nvSpPr>
          <p:spPr>
            <a:xfrm>
              <a:off x="3639600" y="1799875"/>
              <a:ext cx="213225" cy="220975"/>
            </a:xfrm>
            <a:custGeom>
              <a:avLst/>
              <a:gdLst/>
              <a:ahLst/>
              <a:cxnLst/>
              <a:rect l="l" t="t" r="r" b="b"/>
              <a:pathLst>
                <a:path w="8529" h="8839" extrusionOk="0">
                  <a:moveTo>
                    <a:pt x="3808" y="1"/>
                  </a:moveTo>
                  <a:cubicBezTo>
                    <a:pt x="3483" y="1"/>
                    <a:pt x="3157" y="52"/>
                    <a:pt x="2839" y="158"/>
                  </a:cubicBezTo>
                  <a:cubicBezTo>
                    <a:pt x="919" y="797"/>
                    <a:pt x="1" y="3230"/>
                    <a:pt x="790" y="5584"/>
                  </a:cubicBezTo>
                  <a:cubicBezTo>
                    <a:pt x="1444" y="7549"/>
                    <a:pt x="3081" y="8839"/>
                    <a:pt x="4723" y="8839"/>
                  </a:cubicBezTo>
                  <a:cubicBezTo>
                    <a:pt x="5049" y="8839"/>
                    <a:pt x="5375" y="8788"/>
                    <a:pt x="5694" y="8682"/>
                  </a:cubicBezTo>
                  <a:cubicBezTo>
                    <a:pt x="7614" y="8039"/>
                    <a:pt x="8528" y="5609"/>
                    <a:pt x="7744" y="3255"/>
                  </a:cubicBezTo>
                  <a:cubicBezTo>
                    <a:pt x="7085" y="1291"/>
                    <a:pt x="5448" y="1"/>
                    <a:pt x="3808" y="1"/>
                  </a:cubicBezTo>
                  <a:close/>
                </a:path>
              </a:pathLst>
            </a:custGeom>
            <a:solidFill>
              <a:srgbClr val="F8D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2"/>
            <p:cNvSpPr/>
            <p:nvPr/>
          </p:nvSpPr>
          <p:spPr>
            <a:xfrm>
              <a:off x="3673100" y="1829375"/>
              <a:ext cx="146325" cy="161875"/>
            </a:xfrm>
            <a:custGeom>
              <a:avLst/>
              <a:gdLst/>
              <a:ahLst/>
              <a:cxnLst/>
              <a:rect l="l" t="t" r="r" b="b"/>
              <a:pathLst>
                <a:path w="5853" h="6475" extrusionOk="0">
                  <a:moveTo>
                    <a:pt x="2467" y="1"/>
                  </a:moveTo>
                  <a:cubicBezTo>
                    <a:pt x="2267" y="1"/>
                    <a:pt x="2067" y="34"/>
                    <a:pt x="1875" y="97"/>
                  </a:cubicBezTo>
                  <a:cubicBezTo>
                    <a:pt x="597" y="527"/>
                    <a:pt x="1" y="2326"/>
                    <a:pt x="572" y="4029"/>
                  </a:cubicBezTo>
                  <a:cubicBezTo>
                    <a:pt x="1044" y="5448"/>
                    <a:pt x="2229" y="6475"/>
                    <a:pt x="3386" y="6475"/>
                  </a:cubicBezTo>
                  <a:cubicBezTo>
                    <a:pt x="3586" y="6475"/>
                    <a:pt x="3786" y="6445"/>
                    <a:pt x="3978" y="6379"/>
                  </a:cubicBezTo>
                  <a:cubicBezTo>
                    <a:pt x="5256" y="5953"/>
                    <a:pt x="5853" y="4154"/>
                    <a:pt x="5281" y="2451"/>
                  </a:cubicBezTo>
                  <a:cubicBezTo>
                    <a:pt x="4809" y="1032"/>
                    <a:pt x="3624" y="1"/>
                    <a:pt x="2467" y="1"/>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2"/>
            <p:cNvSpPr/>
            <p:nvPr/>
          </p:nvSpPr>
          <p:spPr>
            <a:xfrm>
              <a:off x="3673100" y="1829375"/>
              <a:ext cx="116375" cy="156150"/>
            </a:xfrm>
            <a:custGeom>
              <a:avLst/>
              <a:gdLst/>
              <a:ahLst/>
              <a:cxnLst/>
              <a:rect l="l" t="t" r="r" b="b"/>
              <a:pathLst>
                <a:path w="4655" h="6246" extrusionOk="0">
                  <a:moveTo>
                    <a:pt x="2467" y="1"/>
                  </a:moveTo>
                  <a:cubicBezTo>
                    <a:pt x="2267" y="1"/>
                    <a:pt x="2067" y="34"/>
                    <a:pt x="1875" y="97"/>
                  </a:cubicBezTo>
                  <a:cubicBezTo>
                    <a:pt x="597" y="527"/>
                    <a:pt x="1" y="2326"/>
                    <a:pt x="572" y="4029"/>
                  </a:cubicBezTo>
                  <a:cubicBezTo>
                    <a:pt x="910" y="5047"/>
                    <a:pt x="1616" y="5865"/>
                    <a:pt x="2417" y="6245"/>
                  </a:cubicBezTo>
                  <a:cubicBezTo>
                    <a:pt x="2146" y="5882"/>
                    <a:pt x="1933" y="5481"/>
                    <a:pt x="1791" y="5051"/>
                  </a:cubicBezTo>
                  <a:cubicBezTo>
                    <a:pt x="1224" y="3353"/>
                    <a:pt x="1820" y="1549"/>
                    <a:pt x="3098" y="1124"/>
                  </a:cubicBezTo>
                  <a:cubicBezTo>
                    <a:pt x="3290" y="1061"/>
                    <a:pt x="3490" y="1028"/>
                    <a:pt x="3690" y="1028"/>
                  </a:cubicBezTo>
                  <a:cubicBezTo>
                    <a:pt x="4024" y="1032"/>
                    <a:pt x="4354" y="1111"/>
                    <a:pt x="4655" y="1261"/>
                  </a:cubicBezTo>
                  <a:cubicBezTo>
                    <a:pt x="4074" y="493"/>
                    <a:pt x="3265" y="1"/>
                    <a:pt x="2467" y="1"/>
                  </a:cubicBez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2"/>
            <p:cNvSpPr/>
            <p:nvPr/>
          </p:nvSpPr>
          <p:spPr>
            <a:xfrm>
              <a:off x="3580025" y="1791300"/>
              <a:ext cx="106550" cy="206225"/>
            </a:xfrm>
            <a:custGeom>
              <a:avLst/>
              <a:gdLst/>
              <a:ahLst/>
              <a:cxnLst/>
              <a:rect l="l" t="t" r="r" b="b"/>
              <a:pathLst>
                <a:path w="4262" h="8249" extrusionOk="0">
                  <a:moveTo>
                    <a:pt x="2826" y="0"/>
                  </a:moveTo>
                  <a:cubicBezTo>
                    <a:pt x="1052" y="718"/>
                    <a:pt x="0" y="2926"/>
                    <a:pt x="426" y="5268"/>
                  </a:cubicBezTo>
                  <a:cubicBezTo>
                    <a:pt x="572" y="6094"/>
                    <a:pt x="902" y="6879"/>
                    <a:pt x="1394" y="7559"/>
                  </a:cubicBezTo>
                  <a:cubicBezTo>
                    <a:pt x="1833" y="7814"/>
                    <a:pt x="2288" y="8044"/>
                    <a:pt x="2759" y="8248"/>
                  </a:cubicBezTo>
                  <a:cubicBezTo>
                    <a:pt x="1849" y="7601"/>
                    <a:pt x="1140" y="6512"/>
                    <a:pt x="902" y="5184"/>
                  </a:cubicBezTo>
                  <a:cubicBezTo>
                    <a:pt x="472" y="2822"/>
                    <a:pt x="1670" y="622"/>
                    <a:pt x="3573" y="280"/>
                  </a:cubicBezTo>
                  <a:cubicBezTo>
                    <a:pt x="3740" y="246"/>
                    <a:pt x="3911" y="234"/>
                    <a:pt x="4083" y="234"/>
                  </a:cubicBezTo>
                  <a:cubicBezTo>
                    <a:pt x="4145" y="234"/>
                    <a:pt x="4199" y="238"/>
                    <a:pt x="4262" y="242"/>
                  </a:cubicBezTo>
                  <a:cubicBezTo>
                    <a:pt x="3778" y="188"/>
                    <a:pt x="3298" y="109"/>
                    <a:pt x="2826" y="0"/>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2"/>
            <p:cNvSpPr/>
            <p:nvPr/>
          </p:nvSpPr>
          <p:spPr>
            <a:xfrm>
              <a:off x="3534200" y="1779600"/>
              <a:ext cx="113150" cy="159375"/>
            </a:xfrm>
            <a:custGeom>
              <a:avLst/>
              <a:gdLst/>
              <a:ahLst/>
              <a:cxnLst/>
              <a:rect l="l" t="t" r="r" b="b"/>
              <a:pathLst>
                <a:path w="4526" h="6375" extrusionOk="0">
                  <a:moveTo>
                    <a:pt x="3177" y="1"/>
                  </a:moveTo>
                  <a:cubicBezTo>
                    <a:pt x="1437" y="414"/>
                    <a:pt x="93" y="2129"/>
                    <a:pt x="18" y="4225"/>
                  </a:cubicBezTo>
                  <a:cubicBezTo>
                    <a:pt x="1" y="4688"/>
                    <a:pt x="51" y="5152"/>
                    <a:pt x="164" y="5602"/>
                  </a:cubicBezTo>
                  <a:cubicBezTo>
                    <a:pt x="410" y="5869"/>
                    <a:pt x="673" y="6124"/>
                    <a:pt x="948" y="6375"/>
                  </a:cubicBezTo>
                  <a:cubicBezTo>
                    <a:pt x="619" y="5711"/>
                    <a:pt x="464" y="4980"/>
                    <a:pt x="493" y="4242"/>
                  </a:cubicBezTo>
                  <a:cubicBezTo>
                    <a:pt x="568" y="2088"/>
                    <a:pt x="2125" y="381"/>
                    <a:pt x="3987" y="381"/>
                  </a:cubicBezTo>
                  <a:lnTo>
                    <a:pt x="4096" y="381"/>
                  </a:lnTo>
                  <a:cubicBezTo>
                    <a:pt x="4238" y="389"/>
                    <a:pt x="4384" y="406"/>
                    <a:pt x="4526" y="435"/>
                  </a:cubicBezTo>
                  <a:cubicBezTo>
                    <a:pt x="4066" y="322"/>
                    <a:pt x="3616" y="180"/>
                    <a:pt x="3177" y="1"/>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2"/>
            <p:cNvSpPr/>
            <p:nvPr/>
          </p:nvSpPr>
          <p:spPr>
            <a:xfrm>
              <a:off x="3491625" y="1760200"/>
              <a:ext cx="104175" cy="116275"/>
            </a:xfrm>
            <a:custGeom>
              <a:avLst/>
              <a:gdLst/>
              <a:ahLst/>
              <a:cxnLst/>
              <a:rect l="l" t="t" r="r" b="b"/>
              <a:pathLst>
                <a:path w="4167" h="4651" extrusionOk="0">
                  <a:moveTo>
                    <a:pt x="3457" y="0"/>
                  </a:moveTo>
                  <a:cubicBezTo>
                    <a:pt x="1574" y="272"/>
                    <a:pt x="134" y="1816"/>
                    <a:pt x="1" y="3715"/>
                  </a:cubicBezTo>
                  <a:cubicBezTo>
                    <a:pt x="155" y="4037"/>
                    <a:pt x="331" y="4350"/>
                    <a:pt x="523" y="4650"/>
                  </a:cubicBezTo>
                  <a:cubicBezTo>
                    <a:pt x="389" y="3945"/>
                    <a:pt x="477" y="3219"/>
                    <a:pt x="765" y="2563"/>
                  </a:cubicBezTo>
                  <a:cubicBezTo>
                    <a:pt x="1353" y="1232"/>
                    <a:pt x="2643" y="434"/>
                    <a:pt x="3979" y="434"/>
                  </a:cubicBezTo>
                  <a:cubicBezTo>
                    <a:pt x="4041" y="434"/>
                    <a:pt x="4104" y="439"/>
                    <a:pt x="4167" y="443"/>
                  </a:cubicBezTo>
                  <a:cubicBezTo>
                    <a:pt x="3920" y="309"/>
                    <a:pt x="3682" y="163"/>
                    <a:pt x="3457" y="0"/>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2"/>
            <p:cNvSpPr/>
            <p:nvPr/>
          </p:nvSpPr>
          <p:spPr>
            <a:xfrm>
              <a:off x="3472950" y="1728775"/>
              <a:ext cx="83925" cy="73300"/>
            </a:xfrm>
            <a:custGeom>
              <a:avLst/>
              <a:gdLst/>
              <a:ahLst/>
              <a:cxnLst/>
              <a:rect l="l" t="t" r="r" b="b"/>
              <a:pathLst>
                <a:path w="3357" h="2932" extrusionOk="0">
                  <a:moveTo>
                    <a:pt x="2985" y="1"/>
                  </a:moveTo>
                  <a:cubicBezTo>
                    <a:pt x="1750" y="30"/>
                    <a:pt x="618" y="706"/>
                    <a:pt x="5" y="1783"/>
                  </a:cubicBezTo>
                  <a:cubicBezTo>
                    <a:pt x="1" y="2004"/>
                    <a:pt x="5" y="2226"/>
                    <a:pt x="21" y="2455"/>
                  </a:cubicBezTo>
                  <a:cubicBezTo>
                    <a:pt x="34" y="2614"/>
                    <a:pt x="55" y="2773"/>
                    <a:pt x="84" y="2931"/>
                  </a:cubicBezTo>
                  <a:cubicBezTo>
                    <a:pt x="134" y="2647"/>
                    <a:pt x="230" y="2372"/>
                    <a:pt x="364" y="2117"/>
                  </a:cubicBezTo>
                  <a:cubicBezTo>
                    <a:pt x="902" y="1069"/>
                    <a:pt x="1975" y="468"/>
                    <a:pt x="3102" y="468"/>
                  </a:cubicBezTo>
                  <a:cubicBezTo>
                    <a:pt x="3190" y="468"/>
                    <a:pt x="3269" y="477"/>
                    <a:pt x="3357" y="485"/>
                  </a:cubicBezTo>
                  <a:cubicBezTo>
                    <a:pt x="3223" y="331"/>
                    <a:pt x="3098" y="168"/>
                    <a:pt x="2985" y="1"/>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2"/>
            <p:cNvSpPr/>
            <p:nvPr/>
          </p:nvSpPr>
          <p:spPr>
            <a:xfrm>
              <a:off x="3481000" y="1701775"/>
              <a:ext cx="59275" cy="23375"/>
            </a:xfrm>
            <a:custGeom>
              <a:avLst/>
              <a:gdLst/>
              <a:ahLst/>
              <a:cxnLst/>
              <a:rect l="l" t="t" r="r" b="b"/>
              <a:pathLst>
                <a:path w="2371" h="935" extrusionOk="0">
                  <a:moveTo>
                    <a:pt x="1613" y="0"/>
                  </a:moveTo>
                  <a:cubicBezTo>
                    <a:pt x="1142" y="0"/>
                    <a:pt x="672" y="95"/>
                    <a:pt x="234" y="280"/>
                  </a:cubicBezTo>
                  <a:cubicBezTo>
                    <a:pt x="150" y="488"/>
                    <a:pt x="71" y="705"/>
                    <a:pt x="0" y="935"/>
                  </a:cubicBezTo>
                  <a:cubicBezTo>
                    <a:pt x="487" y="629"/>
                    <a:pt x="1046" y="471"/>
                    <a:pt x="1612" y="471"/>
                  </a:cubicBezTo>
                  <a:cubicBezTo>
                    <a:pt x="1865" y="471"/>
                    <a:pt x="2120" y="503"/>
                    <a:pt x="2371" y="568"/>
                  </a:cubicBezTo>
                  <a:cubicBezTo>
                    <a:pt x="2287" y="396"/>
                    <a:pt x="2212" y="221"/>
                    <a:pt x="2150" y="42"/>
                  </a:cubicBezTo>
                  <a:cubicBezTo>
                    <a:pt x="1972" y="14"/>
                    <a:pt x="1792" y="0"/>
                    <a:pt x="1613" y="0"/>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2"/>
            <p:cNvSpPr/>
            <p:nvPr/>
          </p:nvSpPr>
          <p:spPr>
            <a:xfrm>
              <a:off x="3480875" y="1705400"/>
              <a:ext cx="15475" cy="19875"/>
            </a:xfrm>
            <a:custGeom>
              <a:avLst/>
              <a:gdLst/>
              <a:ahLst/>
              <a:cxnLst/>
              <a:rect l="l" t="t" r="r" b="b"/>
              <a:pathLst>
                <a:path w="619" h="795" extrusionOk="0">
                  <a:moveTo>
                    <a:pt x="619" y="1"/>
                  </a:moveTo>
                  <a:cubicBezTo>
                    <a:pt x="489" y="39"/>
                    <a:pt x="360" y="84"/>
                    <a:pt x="239" y="135"/>
                  </a:cubicBezTo>
                  <a:cubicBezTo>
                    <a:pt x="151" y="347"/>
                    <a:pt x="72" y="564"/>
                    <a:pt x="1" y="794"/>
                  </a:cubicBezTo>
                  <a:cubicBezTo>
                    <a:pt x="159" y="690"/>
                    <a:pt x="331" y="606"/>
                    <a:pt x="506" y="535"/>
                  </a:cubicBezTo>
                  <a:cubicBezTo>
                    <a:pt x="535" y="352"/>
                    <a:pt x="573" y="176"/>
                    <a:pt x="619" y="1"/>
                  </a:cubicBez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2"/>
            <p:cNvSpPr/>
            <p:nvPr/>
          </p:nvSpPr>
          <p:spPr>
            <a:xfrm>
              <a:off x="3472950" y="1750900"/>
              <a:ext cx="19550" cy="51275"/>
            </a:xfrm>
            <a:custGeom>
              <a:avLst/>
              <a:gdLst/>
              <a:ahLst/>
              <a:cxnLst/>
              <a:rect l="l" t="t" r="r" b="b"/>
              <a:pathLst>
                <a:path w="782" h="2051" extrusionOk="0">
                  <a:moveTo>
                    <a:pt x="731" y="1"/>
                  </a:moveTo>
                  <a:cubicBezTo>
                    <a:pt x="443" y="255"/>
                    <a:pt x="197" y="560"/>
                    <a:pt x="5" y="898"/>
                  </a:cubicBezTo>
                  <a:cubicBezTo>
                    <a:pt x="1" y="1119"/>
                    <a:pt x="5" y="1341"/>
                    <a:pt x="21" y="1570"/>
                  </a:cubicBezTo>
                  <a:cubicBezTo>
                    <a:pt x="34" y="1729"/>
                    <a:pt x="55" y="1892"/>
                    <a:pt x="80" y="2050"/>
                  </a:cubicBezTo>
                  <a:cubicBezTo>
                    <a:pt x="134" y="1766"/>
                    <a:pt x="230" y="1491"/>
                    <a:pt x="364" y="1232"/>
                  </a:cubicBezTo>
                  <a:cubicBezTo>
                    <a:pt x="476" y="1011"/>
                    <a:pt x="614" y="806"/>
                    <a:pt x="781" y="619"/>
                  </a:cubicBezTo>
                  <a:cubicBezTo>
                    <a:pt x="769" y="535"/>
                    <a:pt x="760" y="452"/>
                    <a:pt x="752" y="368"/>
                  </a:cubicBezTo>
                  <a:cubicBezTo>
                    <a:pt x="744" y="243"/>
                    <a:pt x="735" y="122"/>
                    <a:pt x="731" y="1"/>
                  </a:cubicBez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2"/>
            <p:cNvSpPr/>
            <p:nvPr/>
          </p:nvSpPr>
          <p:spPr>
            <a:xfrm>
              <a:off x="3491625" y="1810700"/>
              <a:ext cx="18925" cy="65975"/>
            </a:xfrm>
            <a:custGeom>
              <a:avLst/>
              <a:gdLst/>
              <a:ahLst/>
              <a:cxnLst/>
              <a:rect l="l" t="t" r="r" b="b"/>
              <a:pathLst>
                <a:path w="757" h="2639" extrusionOk="0">
                  <a:moveTo>
                    <a:pt x="506" y="1"/>
                  </a:moveTo>
                  <a:cubicBezTo>
                    <a:pt x="443" y="113"/>
                    <a:pt x="385" y="230"/>
                    <a:pt x="335" y="351"/>
                  </a:cubicBezTo>
                  <a:cubicBezTo>
                    <a:pt x="147" y="777"/>
                    <a:pt x="34" y="1236"/>
                    <a:pt x="1" y="1699"/>
                  </a:cubicBezTo>
                  <a:cubicBezTo>
                    <a:pt x="155" y="2021"/>
                    <a:pt x="331" y="2334"/>
                    <a:pt x="523" y="2639"/>
                  </a:cubicBezTo>
                  <a:cubicBezTo>
                    <a:pt x="389" y="1937"/>
                    <a:pt x="472" y="1211"/>
                    <a:pt x="756" y="560"/>
                  </a:cubicBezTo>
                  <a:cubicBezTo>
                    <a:pt x="669" y="372"/>
                    <a:pt x="585" y="184"/>
                    <a:pt x="506" y="1"/>
                  </a:cubicBez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2"/>
            <p:cNvSpPr/>
            <p:nvPr/>
          </p:nvSpPr>
          <p:spPr>
            <a:xfrm>
              <a:off x="3533375" y="1866225"/>
              <a:ext cx="24550" cy="72850"/>
            </a:xfrm>
            <a:custGeom>
              <a:avLst/>
              <a:gdLst/>
              <a:ahLst/>
              <a:cxnLst/>
              <a:rect l="l" t="t" r="r" b="b"/>
              <a:pathLst>
                <a:path w="982" h="2914" extrusionOk="0">
                  <a:moveTo>
                    <a:pt x="134" y="0"/>
                  </a:moveTo>
                  <a:cubicBezTo>
                    <a:pt x="0" y="710"/>
                    <a:pt x="21" y="1440"/>
                    <a:pt x="192" y="2141"/>
                  </a:cubicBezTo>
                  <a:cubicBezTo>
                    <a:pt x="443" y="2404"/>
                    <a:pt x="706" y="2663"/>
                    <a:pt x="981" y="2914"/>
                  </a:cubicBezTo>
                  <a:cubicBezTo>
                    <a:pt x="652" y="2250"/>
                    <a:pt x="497" y="1515"/>
                    <a:pt x="526" y="777"/>
                  </a:cubicBezTo>
                  <a:cubicBezTo>
                    <a:pt x="526" y="689"/>
                    <a:pt x="535" y="597"/>
                    <a:pt x="543" y="509"/>
                  </a:cubicBezTo>
                  <a:cubicBezTo>
                    <a:pt x="397" y="342"/>
                    <a:pt x="263" y="171"/>
                    <a:pt x="134" y="0"/>
                  </a:cubicBez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2"/>
            <p:cNvSpPr/>
            <p:nvPr/>
          </p:nvSpPr>
          <p:spPr>
            <a:xfrm>
              <a:off x="3590250" y="1920900"/>
              <a:ext cx="58675" cy="76625"/>
            </a:xfrm>
            <a:custGeom>
              <a:avLst/>
              <a:gdLst/>
              <a:ahLst/>
              <a:cxnLst/>
              <a:rect l="l" t="t" r="r" b="b"/>
              <a:pathLst>
                <a:path w="2347" h="3065" extrusionOk="0">
                  <a:moveTo>
                    <a:pt x="0" y="0"/>
                  </a:moveTo>
                  <a:lnTo>
                    <a:pt x="0" y="0"/>
                  </a:lnTo>
                  <a:cubicBezTo>
                    <a:pt x="4" y="34"/>
                    <a:pt x="9" y="59"/>
                    <a:pt x="17" y="84"/>
                  </a:cubicBezTo>
                  <a:cubicBezTo>
                    <a:pt x="163" y="910"/>
                    <a:pt x="493" y="1695"/>
                    <a:pt x="985" y="2380"/>
                  </a:cubicBezTo>
                  <a:cubicBezTo>
                    <a:pt x="1428" y="2634"/>
                    <a:pt x="1879" y="2864"/>
                    <a:pt x="2346" y="3064"/>
                  </a:cubicBezTo>
                  <a:cubicBezTo>
                    <a:pt x="1545" y="2492"/>
                    <a:pt x="898" y="1570"/>
                    <a:pt x="593" y="451"/>
                  </a:cubicBezTo>
                  <a:cubicBezTo>
                    <a:pt x="388" y="305"/>
                    <a:pt x="192" y="155"/>
                    <a:pt x="0" y="0"/>
                  </a:cubicBez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6" name="Google Shape;3686;p52"/>
          <p:cNvGrpSpPr/>
          <p:nvPr/>
        </p:nvGrpSpPr>
        <p:grpSpPr>
          <a:xfrm>
            <a:off x="5925125" y="2325675"/>
            <a:ext cx="394050" cy="118475"/>
            <a:chOff x="5925125" y="2325675"/>
            <a:chExt cx="394050" cy="118475"/>
          </a:xfrm>
        </p:grpSpPr>
        <p:sp>
          <p:nvSpPr>
            <p:cNvPr id="3687" name="Google Shape;3687;p52"/>
            <p:cNvSpPr/>
            <p:nvPr/>
          </p:nvSpPr>
          <p:spPr>
            <a:xfrm>
              <a:off x="5925125" y="2325675"/>
              <a:ext cx="394050" cy="118475"/>
            </a:xfrm>
            <a:custGeom>
              <a:avLst/>
              <a:gdLst/>
              <a:ahLst/>
              <a:cxnLst/>
              <a:rect l="l" t="t" r="r" b="b"/>
              <a:pathLst>
                <a:path w="15762" h="4739" extrusionOk="0">
                  <a:moveTo>
                    <a:pt x="7881" y="1"/>
                  </a:moveTo>
                  <a:cubicBezTo>
                    <a:pt x="5085" y="1"/>
                    <a:pt x="2609" y="790"/>
                    <a:pt x="1107" y="2000"/>
                  </a:cubicBezTo>
                  <a:cubicBezTo>
                    <a:pt x="1" y="2893"/>
                    <a:pt x="606" y="4738"/>
                    <a:pt x="2004" y="4738"/>
                  </a:cubicBezTo>
                  <a:lnTo>
                    <a:pt x="13754" y="4738"/>
                  </a:lnTo>
                  <a:cubicBezTo>
                    <a:pt x="15153" y="4738"/>
                    <a:pt x="15762" y="2893"/>
                    <a:pt x="14652" y="2000"/>
                  </a:cubicBezTo>
                  <a:cubicBezTo>
                    <a:pt x="13149" y="790"/>
                    <a:pt x="10678" y="1"/>
                    <a:pt x="7881" y="1"/>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2"/>
            <p:cNvSpPr/>
            <p:nvPr/>
          </p:nvSpPr>
          <p:spPr>
            <a:xfrm>
              <a:off x="5925125" y="2360850"/>
              <a:ext cx="374975" cy="83300"/>
            </a:xfrm>
            <a:custGeom>
              <a:avLst/>
              <a:gdLst/>
              <a:ahLst/>
              <a:cxnLst/>
              <a:rect l="l" t="t" r="r" b="b"/>
              <a:pathLst>
                <a:path w="14999" h="3332" extrusionOk="0">
                  <a:moveTo>
                    <a:pt x="1979" y="0"/>
                  </a:moveTo>
                  <a:lnTo>
                    <a:pt x="1979" y="0"/>
                  </a:lnTo>
                  <a:cubicBezTo>
                    <a:pt x="1674" y="176"/>
                    <a:pt x="1382" y="376"/>
                    <a:pt x="1107" y="593"/>
                  </a:cubicBezTo>
                  <a:cubicBezTo>
                    <a:pt x="1" y="1486"/>
                    <a:pt x="606" y="3331"/>
                    <a:pt x="2004" y="3331"/>
                  </a:cubicBezTo>
                  <a:lnTo>
                    <a:pt x="13754" y="3331"/>
                  </a:lnTo>
                  <a:cubicBezTo>
                    <a:pt x="13758" y="3331"/>
                    <a:pt x="13762" y="3331"/>
                    <a:pt x="13766" y="3331"/>
                  </a:cubicBezTo>
                  <a:cubicBezTo>
                    <a:pt x="14275" y="3331"/>
                    <a:pt x="14741" y="3061"/>
                    <a:pt x="14998" y="2622"/>
                  </a:cubicBezTo>
                  <a:lnTo>
                    <a:pt x="3261" y="2622"/>
                  </a:lnTo>
                  <a:cubicBezTo>
                    <a:pt x="1971" y="2622"/>
                    <a:pt x="1324" y="1048"/>
                    <a:pt x="1979" y="0"/>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2"/>
            <p:cNvSpPr/>
            <p:nvPr/>
          </p:nvSpPr>
          <p:spPr>
            <a:xfrm>
              <a:off x="6162200" y="2330375"/>
              <a:ext cx="42300" cy="49050"/>
            </a:xfrm>
            <a:custGeom>
              <a:avLst/>
              <a:gdLst/>
              <a:ahLst/>
              <a:cxnLst/>
              <a:rect l="l" t="t" r="r" b="b"/>
              <a:pathLst>
                <a:path w="1692" h="1962" extrusionOk="0">
                  <a:moveTo>
                    <a:pt x="723" y="0"/>
                  </a:moveTo>
                  <a:cubicBezTo>
                    <a:pt x="414" y="560"/>
                    <a:pt x="181" y="1152"/>
                    <a:pt x="22" y="1766"/>
                  </a:cubicBezTo>
                  <a:cubicBezTo>
                    <a:pt x="1" y="1876"/>
                    <a:pt x="89" y="1962"/>
                    <a:pt x="184" y="1962"/>
                  </a:cubicBezTo>
                  <a:cubicBezTo>
                    <a:pt x="218" y="1962"/>
                    <a:pt x="254" y="1950"/>
                    <a:pt x="285" y="1925"/>
                  </a:cubicBezTo>
                  <a:cubicBezTo>
                    <a:pt x="832" y="1420"/>
                    <a:pt x="1308" y="839"/>
                    <a:pt x="1692" y="201"/>
                  </a:cubicBezTo>
                  <a:cubicBezTo>
                    <a:pt x="1379" y="126"/>
                    <a:pt x="1057" y="59"/>
                    <a:pt x="723" y="0"/>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2"/>
            <p:cNvSpPr/>
            <p:nvPr/>
          </p:nvSpPr>
          <p:spPr>
            <a:xfrm>
              <a:off x="6108050" y="2325775"/>
              <a:ext cx="47100" cy="53625"/>
            </a:xfrm>
            <a:custGeom>
              <a:avLst/>
              <a:gdLst/>
              <a:ahLst/>
              <a:cxnLst/>
              <a:rect l="l" t="t" r="r" b="b"/>
              <a:pathLst>
                <a:path w="1884" h="2145" extrusionOk="0">
                  <a:moveTo>
                    <a:pt x="827" y="1"/>
                  </a:moveTo>
                  <a:cubicBezTo>
                    <a:pt x="472" y="610"/>
                    <a:pt x="201" y="1266"/>
                    <a:pt x="22" y="1950"/>
                  </a:cubicBezTo>
                  <a:cubicBezTo>
                    <a:pt x="0" y="2059"/>
                    <a:pt x="87" y="2144"/>
                    <a:pt x="181" y="2144"/>
                  </a:cubicBezTo>
                  <a:cubicBezTo>
                    <a:pt x="216" y="2144"/>
                    <a:pt x="253" y="2132"/>
                    <a:pt x="285" y="2105"/>
                  </a:cubicBezTo>
                  <a:cubicBezTo>
                    <a:pt x="852" y="1599"/>
                    <a:pt x="1416" y="894"/>
                    <a:pt x="1883" y="55"/>
                  </a:cubicBezTo>
                  <a:cubicBezTo>
                    <a:pt x="1541" y="26"/>
                    <a:pt x="1186" y="5"/>
                    <a:pt x="827"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2"/>
            <p:cNvSpPr/>
            <p:nvPr/>
          </p:nvSpPr>
          <p:spPr>
            <a:xfrm>
              <a:off x="5999650" y="2334750"/>
              <a:ext cx="42800" cy="44650"/>
            </a:xfrm>
            <a:custGeom>
              <a:avLst/>
              <a:gdLst/>
              <a:ahLst/>
              <a:cxnLst/>
              <a:rect l="l" t="t" r="r" b="b"/>
              <a:pathLst>
                <a:path w="1712" h="1786" extrusionOk="0">
                  <a:moveTo>
                    <a:pt x="1711" y="1"/>
                  </a:moveTo>
                  <a:lnTo>
                    <a:pt x="1711" y="1"/>
                  </a:lnTo>
                  <a:cubicBezTo>
                    <a:pt x="1286" y="101"/>
                    <a:pt x="864" y="226"/>
                    <a:pt x="455" y="376"/>
                  </a:cubicBezTo>
                  <a:cubicBezTo>
                    <a:pt x="275" y="769"/>
                    <a:pt x="129" y="1174"/>
                    <a:pt x="25" y="1591"/>
                  </a:cubicBezTo>
                  <a:cubicBezTo>
                    <a:pt x="1" y="1700"/>
                    <a:pt x="86" y="1785"/>
                    <a:pt x="180" y="1785"/>
                  </a:cubicBezTo>
                  <a:cubicBezTo>
                    <a:pt x="215" y="1785"/>
                    <a:pt x="252" y="1773"/>
                    <a:pt x="284" y="1746"/>
                  </a:cubicBezTo>
                  <a:cubicBezTo>
                    <a:pt x="843" y="1236"/>
                    <a:pt x="1323" y="648"/>
                    <a:pt x="1711"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2"/>
            <p:cNvSpPr/>
            <p:nvPr/>
          </p:nvSpPr>
          <p:spPr>
            <a:xfrm>
              <a:off x="6053875" y="2326300"/>
              <a:ext cx="47725" cy="53125"/>
            </a:xfrm>
            <a:custGeom>
              <a:avLst/>
              <a:gdLst/>
              <a:ahLst/>
              <a:cxnLst/>
              <a:rect l="l" t="t" r="r" b="b"/>
              <a:pathLst>
                <a:path w="1909" h="2125" extrusionOk="0">
                  <a:moveTo>
                    <a:pt x="1909" y="1"/>
                  </a:moveTo>
                  <a:cubicBezTo>
                    <a:pt x="1512" y="22"/>
                    <a:pt x="1124" y="59"/>
                    <a:pt x="749" y="113"/>
                  </a:cubicBezTo>
                  <a:cubicBezTo>
                    <a:pt x="431" y="685"/>
                    <a:pt x="185" y="1295"/>
                    <a:pt x="22" y="1929"/>
                  </a:cubicBezTo>
                  <a:cubicBezTo>
                    <a:pt x="1" y="2039"/>
                    <a:pt x="89" y="2125"/>
                    <a:pt x="184" y="2125"/>
                  </a:cubicBezTo>
                  <a:cubicBezTo>
                    <a:pt x="219" y="2125"/>
                    <a:pt x="254" y="2113"/>
                    <a:pt x="285" y="2088"/>
                  </a:cubicBezTo>
                  <a:cubicBezTo>
                    <a:pt x="853" y="1562"/>
                    <a:pt x="1346" y="961"/>
                    <a:pt x="1738" y="293"/>
                  </a:cubicBezTo>
                  <a:cubicBezTo>
                    <a:pt x="1796" y="197"/>
                    <a:pt x="1855" y="97"/>
                    <a:pt x="1909"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2"/>
            <p:cNvSpPr/>
            <p:nvPr/>
          </p:nvSpPr>
          <p:spPr>
            <a:xfrm>
              <a:off x="6216350" y="2342375"/>
              <a:ext cx="32300" cy="37050"/>
            </a:xfrm>
            <a:custGeom>
              <a:avLst/>
              <a:gdLst/>
              <a:ahLst/>
              <a:cxnLst/>
              <a:rect l="l" t="t" r="r" b="b"/>
              <a:pathLst>
                <a:path w="1292" h="1482" extrusionOk="0">
                  <a:moveTo>
                    <a:pt x="486" y="0"/>
                  </a:moveTo>
                  <a:cubicBezTo>
                    <a:pt x="290" y="414"/>
                    <a:pt x="135" y="844"/>
                    <a:pt x="22" y="1286"/>
                  </a:cubicBezTo>
                  <a:cubicBezTo>
                    <a:pt x="1" y="1396"/>
                    <a:pt x="89" y="1482"/>
                    <a:pt x="184" y="1482"/>
                  </a:cubicBezTo>
                  <a:cubicBezTo>
                    <a:pt x="219" y="1482"/>
                    <a:pt x="254" y="1470"/>
                    <a:pt x="285" y="1445"/>
                  </a:cubicBezTo>
                  <a:cubicBezTo>
                    <a:pt x="657" y="1102"/>
                    <a:pt x="995" y="727"/>
                    <a:pt x="1291" y="318"/>
                  </a:cubicBezTo>
                  <a:cubicBezTo>
                    <a:pt x="1033" y="205"/>
                    <a:pt x="765" y="101"/>
                    <a:pt x="486" y="0"/>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4" name="Google Shape;3694;p52"/>
          <p:cNvGrpSpPr/>
          <p:nvPr/>
        </p:nvGrpSpPr>
        <p:grpSpPr>
          <a:xfrm>
            <a:off x="7168475" y="2254575"/>
            <a:ext cx="370700" cy="260950"/>
            <a:chOff x="7168475" y="2254575"/>
            <a:chExt cx="370700" cy="260950"/>
          </a:xfrm>
        </p:grpSpPr>
        <p:sp>
          <p:nvSpPr>
            <p:cNvPr id="3695" name="Google Shape;3695;p52"/>
            <p:cNvSpPr/>
            <p:nvPr/>
          </p:nvSpPr>
          <p:spPr>
            <a:xfrm>
              <a:off x="7397025" y="2254575"/>
              <a:ext cx="66075" cy="73850"/>
            </a:xfrm>
            <a:custGeom>
              <a:avLst/>
              <a:gdLst/>
              <a:ahLst/>
              <a:cxnLst/>
              <a:rect l="l" t="t" r="r" b="b"/>
              <a:pathLst>
                <a:path w="2643" h="2954" extrusionOk="0">
                  <a:moveTo>
                    <a:pt x="1263" y="0"/>
                  </a:moveTo>
                  <a:cubicBezTo>
                    <a:pt x="1206" y="0"/>
                    <a:pt x="1147" y="10"/>
                    <a:pt x="1090" y="31"/>
                  </a:cubicBezTo>
                  <a:cubicBezTo>
                    <a:pt x="777" y="148"/>
                    <a:pt x="664" y="541"/>
                    <a:pt x="873" y="803"/>
                  </a:cubicBezTo>
                  <a:cubicBezTo>
                    <a:pt x="935" y="891"/>
                    <a:pt x="935" y="1004"/>
                    <a:pt x="873" y="1091"/>
                  </a:cubicBezTo>
                  <a:lnTo>
                    <a:pt x="0" y="2402"/>
                  </a:lnTo>
                  <a:lnTo>
                    <a:pt x="827" y="2953"/>
                  </a:lnTo>
                  <a:lnTo>
                    <a:pt x="1699" y="1638"/>
                  </a:lnTo>
                  <a:cubicBezTo>
                    <a:pt x="1744" y="1566"/>
                    <a:pt x="1824" y="1524"/>
                    <a:pt x="1909" y="1524"/>
                  </a:cubicBezTo>
                  <a:cubicBezTo>
                    <a:pt x="1926" y="1524"/>
                    <a:pt x="1944" y="1526"/>
                    <a:pt x="1962" y="1530"/>
                  </a:cubicBezTo>
                  <a:cubicBezTo>
                    <a:pt x="2004" y="1541"/>
                    <a:pt x="2047" y="1547"/>
                    <a:pt x="2089" y="1547"/>
                  </a:cubicBezTo>
                  <a:cubicBezTo>
                    <a:pt x="2280" y="1547"/>
                    <a:pt x="2460" y="1435"/>
                    <a:pt x="2542" y="1254"/>
                  </a:cubicBezTo>
                  <a:cubicBezTo>
                    <a:pt x="2642" y="1033"/>
                    <a:pt x="2567" y="770"/>
                    <a:pt x="2367" y="637"/>
                  </a:cubicBezTo>
                  <a:lnTo>
                    <a:pt x="2367" y="632"/>
                  </a:lnTo>
                  <a:cubicBezTo>
                    <a:pt x="2284" y="578"/>
                    <a:pt x="2189" y="551"/>
                    <a:pt x="2094" y="551"/>
                  </a:cubicBezTo>
                  <a:cubicBezTo>
                    <a:pt x="2035" y="551"/>
                    <a:pt x="1976" y="562"/>
                    <a:pt x="1920" y="582"/>
                  </a:cubicBezTo>
                  <a:cubicBezTo>
                    <a:pt x="1906" y="588"/>
                    <a:pt x="1892" y="590"/>
                    <a:pt x="1878" y="590"/>
                  </a:cubicBezTo>
                  <a:cubicBezTo>
                    <a:pt x="1817" y="590"/>
                    <a:pt x="1761" y="542"/>
                    <a:pt x="1757" y="478"/>
                  </a:cubicBezTo>
                  <a:cubicBezTo>
                    <a:pt x="1747" y="201"/>
                    <a:pt x="1519" y="0"/>
                    <a:pt x="1263" y="0"/>
                  </a:cubicBez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2"/>
            <p:cNvSpPr/>
            <p:nvPr/>
          </p:nvSpPr>
          <p:spPr>
            <a:xfrm>
              <a:off x="7411325" y="2268350"/>
              <a:ext cx="50575" cy="53800"/>
            </a:xfrm>
            <a:custGeom>
              <a:avLst/>
              <a:gdLst/>
              <a:ahLst/>
              <a:cxnLst/>
              <a:rect l="l" t="t" r="r" b="b"/>
              <a:pathLst>
                <a:path w="2023" h="2152" extrusionOk="0">
                  <a:moveTo>
                    <a:pt x="1517" y="0"/>
                  </a:moveTo>
                  <a:cubicBezTo>
                    <a:pt x="1460" y="0"/>
                    <a:pt x="1402" y="10"/>
                    <a:pt x="1344" y="31"/>
                  </a:cubicBezTo>
                  <a:cubicBezTo>
                    <a:pt x="1332" y="36"/>
                    <a:pt x="1318" y="38"/>
                    <a:pt x="1304" y="38"/>
                  </a:cubicBezTo>
                  <a:cubicBezTo>
                    <a:pt x="1281" y="38"/>
                    <a:pt x="1258" y="32"/>
                    <a:pt x="1240" y="19"/>
                  </a:cubicBezTo>
                  <a:lnTo>
                    <a:pt x="0" y="1876"/>
                  </a:lnTo>
                  <a:lnTo>
                    <a:pt x="417" y="2152"/>
                  </a:lnTo>
                  <a:lnTo>
                    <a:pt x="1127" y="1087"/>
                  </a:lnTo>
                  <a:cubicBezTo>
                    <a:pt x="1171" y="1016"/>
                    <a:pt x="1249" y="972"/>
                    <a:pt x="1331" y="972"/>
                  </a:cubicBezTo>
                  <a:cubicBezTo>
                    <a:pt x="1349" y="972"/>
                    <a:pt x="1367" y="974"/>
                    <a:pt x="1386" y="979"/>
                  </a:cubicBezTo>
                  <a:cubicBezTo>
                    <a:pt x="1429" y="990"/>
                    <a:pt x="1471" y="995"/>
                    <a:pt x="1513" y="995"/>
                  </a:cubicBezTo>
                  <a:cubicBezTo>
                    <a:pt x="1788" y="995"/>
                    <a:pt x="2023" y="767"/>
                    <a:pt x="2012" y="474"/>
                  </a:cubicBezTo>
                  <a:cubicBezTo>
                    <a:pt x="1998" y="201"/>
                    <a:pt x="1772" y="0"/>
                    <a:pt x="1517" y="0"/>
                  </a:cubicBez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2"/>
            <p:cNvSpPr/>
            <p:nvPr/>
          </p:nvSpPr>
          <p:spPr>
            <a:xfrm>
              <a:off x="7297350" y="2308350"/>
              <a:ext cx="124425" cy="140200"/>
            </a:xfrm>
            <a:custGeom>
              <a:avLst/>
              <a:gdLst/>
              <a:ahLst/>
              <a:cxnLst/>
              <a:rect l="l" t="t" r="r" b="b"/>
              <a:pathLst>
                <a:path w="4977" h="5608" extrusionOk="0">
                  <a:moveTo>
                    <a:pt x="4150" y="1"/>
                  </a:moveTo>
                  <a:lnTo>
                    <a:pt x="3983" y="247"/>
                  </a:lnTo>
                  <a:cubicBezTo>
                    <a:pt x="3812" y="510"/>
                    <a:pt x="3545" y="694"/>
                    <a:pt x="3240" y="769"/>
                  </a:cubicBezTo>
                  <a:cubicBezTo>
                    <a:pt x="2267" y="1002"/>
                    <a:pt x="1065" y="1307"/>
                    <a:pt x="523" y="2330"/>
                  </a:cubicBezTo>
                  <a:cubicBezTo>
                    <a:pt x="1" y="3323"/>
                    <a:pt x="310" y="4588"/>
                    <a:pt x="1232" y="5222"/>
                  </a:cubicBezTo>
                  <a:cubicBezTo>
                    <a:pt x="1241" y="5231"/>
                    <a:pt x="1253" y="5235"/>
                    <a:pt x="1262" y="5239"/>
                  </a:cubicBezTo>
                  <a:cubicBezTo>
                    <a:pt x="1270" y="5248"/>
                    <a:pt x="1278" y="5252"/>
                    <a:pt x="1287" y="5260"/>
                  </a:cubicBezTo>
                  <a:cubicBezTo>
                    <a:pt x="1651" y="5495"/>
                    <a:pt x="2067" y="5608"/>
                    <a:pt x="2483" y="5608"/>
                  </a:cubicBezTo>
                  <a:cubicBezTo>
                    <a:pt x="3139" y="5608"/>
                    <a:pt x="3792" y="5326"/>
                    <a:pt x="4229" y="4797"/>
                  </a:cubicBezTo>
                  <a:cubicBezTo>
                    <a:pt x="4964" y="3903"/>
                    <a:pt x="4780" y="2672"/>
                    <a:pt x="4617" y="1687"/>
                  </a:cubicBezTo>
                  <a:cubicBezTo>
                    <a:pt x="4567" y="1378"/>
                    <a:pt x="4638" y="1061"/>
                    <a:pt x="4809" y="802"/>
                  </a:cubicBezTo>
                  <a:lnTo>
                    <a:pt x="4976" y="552"/>
                  </a:lnTo>
                  <a:lnTo>
                    <a:pt x="4150" y="1"/>
                  </a:ln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2"/>
            <p:cNvSpPr/>
            <p:nvPr/>
          </p:nvSpPr>
          <p:spPr>
            <a:xfrm>
              <a:off x="7329200" y="2315250"/>
              <a:ext cx="92575" cy="133275"/>
            </a:xfrm>
            <a:custGeom>
              <a:avLst/>
              <a:gdLst/>
              <a:ahLst/>
              <a:cxnLst/>
              <a:rect l="l" t="t" r="r" b="b"/>
              <a:pathLst>
                <a:path w="3703" h="5331" extrusionOk="0">
                  <a:moveTo>
                    <a:pt x="3289" y="0"/>
                  </a:moveTo>
                  <a:lnTo>
                    <a:pt x="3122" y="246"/>
                  </a:lnTo>
                  <a:cubicBezTo>
                    <a:pt x="2964" y="484"/>
                    <a:pt x="2834" y="739"/>
                    <a:pt x="2747" y="1010"/>
                  </a:cubicBezTo>
                  <a:cubicBezTo>
                    <a:pt x="2530" y="1745"/>
                    <a:pt x="2392" y="2755"/>
                    <a:pt x="1720" y="3694"/>
                  </a:cubicBezTo>
                  <a:cubicBezTo>
                    <a:pt x="1157" y="4482"/>
                    <a:pt x="512" y="5008"/>
                    <a:pt x="145" y="5008"/>
                  </a:cubicBezTo>
                  <a:cubicBezTo>
                    <a:pt x="90" y="5008"/>
                    <a:pt x="41" y="4996"/>
                    <a:pt x="0" y="4972"/>
                  </a:cubicBezTo>
                  <a:lnTo>
                    <a:pt x="0" y="4972"/>
                  </a:lnTo>
                  <a:lnTo>
                    <a:pt x="13" y="4980"/>
                  </a:lnTo>
                  <a:cubicBezTo>
                    <a:pt x="378" y="5217"/>
                    <a:pt x="796" y="5331"/>
                    <a:pt x="1212" y="5331"/>
                  </a:cubicBezTo>
                  <a:cubicBezTo>
                    <a:pt x="1867" y="5331"/>
                    <a:pt x="2519" y="5049"/>
                    <a:pt x="2955" y="4521"/>
                  </a:cubicBezTo>
                  <a:cubicBezTo>
                    <a:pt x="3690" y="3627"/>
                    <a:pt x="3506" y="2396"/>
                    <a:pt x="3343" y="1411"/>
                  </a:cubicBezTo>
                  <a:cubicBezTo>
                    <a:pt x="3293" y="1102"/>
                    <a:pt x="3364" y="785"/>
                    <a:pt x="3535" y="522"/>
                  </a:cubicBezTo>
                  <a:lnTo>
                    <a:pt x="3702" y="276"/>
                  </a:lnTo>
                  <a:lnTo>
                    <a:pt x="3289" y="0"/>
                  </a:ln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2"/>
            <p:cNvSpPr/>
            <p:nvPr/>
          </p:nvSpPr>
          <p:spPr>
            <a:xfrm>
              <a:off x="7198550" y="2328775"/>
              <a:ext cx="315375" cy="149375"/>
            </a:xfrm>
            <a:custGeom>
              <a:avLst/>
              <a:gdLst/>
              <a:ahLst/>
              <a:cxnLst/>
              <a:rect l="l" t="t" r="r" b="b"/>
              <a:pathLst>
                <a:path w="12615" h="5975" extrusionOk="0">
                  <a:moveTo>
                    <a:pt x="4458" y="1"/>
                  </a:moveTo>
                  <a:cubicBezTo>
                    <a:pt x="2052" y="1"/>
                    <a:pt x="0" y="1956"/>
                    <a:pt x="0" y="4472"/>
                  </a:cubicBezTo>
                  <a:cubicBezTo>
                    <a:pt x="0" y="4998"/>
                    <a:pt x="138" y="5516"/>
                    <a:pt x="405" y="5975"/>
                  </a:cubicBezTo>
                  <a:lnTo>
                    <a:pt x="9964" y="5975"/>
                  </a:lnTo>
                  <a:cubicBezTo>
                    <a:pt x="11107" y="5975"/>
                    <a:pt x="12101" y="5186"/>
                    <a:pt x="12360" y="4072"/>
                  </a:cubicBezTo>
                  <a:cubicBezTo>
                    <a:pt x="12614" y="2957"/>
                    <a:pt x="12072" y="1813"/>
                    <a:pt x="11045" y="1308"/>
                  </a:cubicBezTo>
                  <a:lnTo>
                    <a:pt x="11045" y="1312"/>
                  </a:lnTo>
                  <a:cubicBezTo>
                    <a:pt x="10853" y="1221"/>
                    <a:pt x="10648" y="1158"/>
                    <a:pt x="10435" y="1116"/>
                  </a:cubicBezTo>
                  <a:lnTo>
                    <a:pt x="7647" y="549"/>
                  </a:lnTo>
                  <a:lnTo>
                    <a:pt x="5347" y="89"/>
                  </a:lnTo>
                  <a:cubicBezTo>
                    <a:pt x="5048" y="29"/>
                    <a:pt x="4750" y="1"/>
                    <a:pt x="4458" y="1"/>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2"/>
            <p:cNvSpPr/>
            <p:nvPr/>
          </p:nvSpPr>
          <p:spPr>
            <a:xfrm>
              <a:off x="7168475" y="2478125"/>
              <a:ext cx="370700" cy="37400"/>
            </a:xfrm>
            <a:custGeom>
              <a:avLst/>
              <a:gdLst/>
              <a:ahLst/>
              <a:cxnLst/>
              <a:rect l="l" t="t" r="r" b="b"/>
              <a:pathLst>
                <a:path w="14828" h="1496" extrusionOk="0">
                  <a:moveTo>
                    <a:pt x="201" y="1"/>
                  </a:moveTo>
                  <a:cubicBezTo>
                    <a:pt x="59" y="5"/>
                    <a:pt x="1" y="193"/>
                    <a:pt x="122" y="276"/>
                  </a:cubicBezTo>
                  <a:lnTo>
                    <a:pt x="1696" y="1328"/>
                  </a:lnTo>
                  <a:cubicBezTo>
                    <a:pt x="1858" y="1437"/>
                    <a:pt x="2050" y="1495"/>
                    <a:pt x="2247" y="1495"/>
                  </a:cubicBezTo>
                  <a:lnTo>
                    <a:pt x="12577" y="1495"/>
                  </a:lnTo>
                  <a:cubicBezTo>
                    <a:pt x="12774" y="1495"/>
                    <a:pt x="12966" y="1437"/>
                    <a:pt x="13128" y="1328"/>
                  </a:cubicBezTo>
                  <a:lnTo>
                    <a:pt x="14706" y="276"/>
                  </a:lnTo>
                  <a:cubicBezTo>
                    <a:pt x="14827" y="193"/>
                    <a:pt x="14769" y="5"/>
                    <a:pt x="14623" y="1"/>
                  </a:cubicBez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2"/>
            <p:cNvSpPr/>
            <p:nvPr/>
          </p:nvSpPr>
          <p:spPr>
            <a:xfrm>
              <a:off x="7198425" y="2328800"/>
              <a:ext cx="285850" cy="149350"/>
            </a:xfrm>
            <a:custGeom>
              <a:avLst/>
              <a:gdLst/>
              <a:ahLst/>
              <a:cxnLst/>
              <a:rect l="l" t="t" r="r" b="b"/>
              <a:pathLst>
                <a:path w="11434" h="5974" extrusionOk="0">
                  <a:moveTo>
                    <a:pt x="4434" y="1"/>
                  </a:moveTo>
                  <a:lnTo>
                    <a:pt x="4434" y="1"/>
                  </a:lnTo>
                  <a:cubicBezTo>
                    <a:pt x="1979" y="22"/>
                    <a:pt x="1" y="2021"/>
                    <a:pt x="1" y="4475"/>
                  </a:cubicBezTo>
                  <a:cubicBezTo>
                    <a:pt x="5" y="5001"/>
                    <a:pt x="143" y="5519"/>
                    <a:pt x="410" y="5974"/>
                  </a:cubicBezTo>
                  <a:lnTo>
                    <a:pt x="9969" y="5974"/>
                  </a:lnTo>
                  <a:cubicBezTo>
                    <a:pt x="10495" y="5974"/>
                    <a:pt x="11008" y="5807"/>
                    <a:pt x="11434" y="5490"/>
                  </a:cubicBezTo>
                  <a:lnTo>
                    <a:pt x="3528" y="5490"/>
                  </a:lnTo>
                  <a:cubicBezTo>
                    <a:pt x="2702" y="5490"/>
                    <a:pt x="1996" y="4834"/>
                    <a:pt x="1992" y="4004"/>
                  </a:cubicBezTo>
                  <a:lnTo>
                    <a:pt x="1992" y="3991"/>
                  </a:lnTo>
                  <a:cubicBezTo>
                    <a:pt x="1988" y="2305"/>
                    <a:pt x="2931" y="765"/>
                    <a:pt x="4434" y="1"/>
                  </a:cubicBez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2"/>
            <p:cNvSpPr/>
            <p:nvPr/>
          </p:nvSpPr>
          <p:spPr>
            <a:xfrm>
              <a:off x="7455025" y="2275450"/>
              <a:ext cx="75350" cy="70400"/>
            </a:xfrm>
            <a:custGeom>
              <a:avLst/>
              <a:gdLst/>
              <a:ahLst/>
              <a:cxnLst/>
              <a:rect l="l" t="t" r="r" b="b"/>
              <a:pathLst>
                <a:path w="3014" h="2816" extrusionOk="0">
                  <a:moveTo>
                    <a:pt x="1618" y="0"/>
                  </a:moveTo>
                  <a:cubicBezTo>
                    <a:pt x="1593" y="0"/>
                    <a:pt x="1567" y="2"/>
                    <a:pt x="1541" y="6"/>
                  </a:cubicBezTo>
                  <a:cubicBezTo>
                    <a:pt x="1211" y="56"/>
                    <a:pt x="1024" y="415"/>
                    <a:pt x="1174" y="720"/>
                  </a:cubicBezTo>
                  <a:cubicBezTo>
                    <a:pt x="1216" y="812"/>
                    <a:pt x="1191" y="924"/>
                    <a:pt x="1115" y="999"/>
                  </a:cubicBezTo>
                  <a:lnTo>
                    <a:pt x="1" y="2114"/>
                  </a:lnTo>
                  <a:lnTo>
                    <a:pt x="702" y="2815"/>
                  </a:lnTo>
                  <a:lnTo>
                    <a:pt x="1821" y="1701"/>
                  </a:lnTo>
                  <a:cubicBezTo>
                    <a:pt x="1869" y="1650"/>
                    <a:pt x="1936" y="1622"/>
                    <a:pt x="2003" y="1622"/>
                  </a:cubicBezTo>
                  <a:cubicBezTo>
                    <a:pt x="2036" y="1622"/>
                    <a:pt x="2069" y="1629"/>
                    <a:pt x="2101" y="1642"/>
                  </a:cubicBezTo>
                  <a:cubicBezTo>
                    <a:pt x="2180" y="1683"/>
                    <a:pt x="2259" y="1701"/>
                    <a:pt x="2333" y="1701"/>
                  </a:cubicBezTo>
                  <a:cubicBezTo>
                    <a:pt x="2732" y="1701"/>
                    <a:pt x="3014" y="1183"/>
                    <a:pt x="2672" y="849"/>
                  </a:cubicBezTo>
                  <a:cubicBezTo>
                    <a:pt x="2578" y="755"/>
                    <a:pt x="2451" y="701"/>
                    <a:pt x="2322" y="701"/>
                  </a:cubicBezTo>
                  <a:cubicBezTo>
                    <a:pt x="2297" y="701"/>
                    <a:pt x="2272" y="703"/>
                    <a:pt x="2247" y="707"/>
                  </a:cubicBezTo>
                  <a:cubicBezTo>
                    <a:pt x="2238" y="709"/>
                    <a:pt x="2230" y="710"/>
                    <a:pt x="2222" y="710"/>
                  </a:cubicBezTo>
                  <a:cubicBezTo>
                    <a:pt x="2150" y="710"/>
                    <a:pt x="2094" y="645"/>
                    <a:pt x="2109" y="574"/>
                  </a:cubicBezTo>
                  <a:cubicBezTo>
                    <a:pt x="2155" y="266"/>
                    <a:pt x="1917" y="0"/>
                    <a:pt x="1618" y="0"/>
                  </a:cubicBez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2"/>
            <p:cNvSpPr/>
            <p:nvPr/>
          </p:nvSpPr>
          <p:spPr>
            <a:xfrm>
              <a:off x="7469125" y="2292400"/>
              <a:ext cx="57325" cy="48225"/>
            </a:xfrm>
            <a:custGeom>
              <a:avLst/>
              <a:gdLst/>
              <a:ahLst/>
              <a:cxnLst/>
              <a:rect l="l" t="t" r="r" b="b"/>
              <a:pathLst>
                <a:path w="2293" h="1929" extrusionOk="0">
                  <a:moveTo>
                    <a:pt x="1578" y="0"/>
                  </a:moveTo>
                  <a:lnTo>
                    <a:pt x="0" y="1574"/>
                  </a:lnTo>
                  <a:lnTo>
                    <a:pt x="351" y="1928"/>
                  </a:lnTo>
                  <a:lnTo>
                    <a:pt x="1257" y="1023"/>
                  </a:lnTo>
                  <a:cubicBezTo>
                    <a:pt x="1305" y="972"/>
                    <a:pt x="1372" y="944"/>
                    <a:pt x="1439" y="944"/>
                  </a:cubicBezTo>
                  <a:cubicBezTo>
                    <a:pt x="1472" y="944"/>
                    <a:pt x="1505" y="951"/>
                    <a:pt x="1537" y="964"/>
                  </a:cubicBezTo>
                  <a:cubicBezTo>
                    <a:pt x="1609" y="1000"/>
                    <a:pt x="1685" y="1017"/>
                    <a:pt x="1759" y="1017"/>
                  </a:cubicBezTo>
                  <a:cubicBezTo>
                    <a:pt x="1992" y="1017"/>
                    <a:pt x="2208" y="850"/>
                    <a:pt x="2246" y="597"/>
                  </a:cubicBezTo>
                  <a:cubicBezTo>
                    <a:pt x="2292" y="292"/>
                    <a:pt x="2054" y="24"/>
                    <a:pt x="1758" y="24"/>
                  </a:cubicBezTo>
                  <a:cubicBezTo>
                    <a:pt x="1733" y="24"/>
                    <a:pt x="1708" y="25"/>
                    <a:pt x="1683" y="29"/>
                  </a:cubicBezTo>
                  <a:cubicBezTo>
                    <a:pt x="1674" y="31"/>
                    <a:pt x="1665" y="32"/>
                    <a:pt x="1657" y="32"/>
                  </a:cubicBezTo>
                  <a:cubicBezTo>
                    <a:pt x="1626" y="32"/>
                    <a:pt x="1598" y="20"/>
                    <a:pt x="1578" y="0"/>
                  </a:cubicBez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2"/>
            <p:cNvSpPr/>
            <p:nvPr/>
          </p:nvSpPr>
          <p:spPr>
            <a:xfrm>
              <a:off x="7342325" y="2322975"/>
              <a:ext cx="135600" cy="130275"/>
            </a:xfrm>
            <a:custGeom>
              <a:avLst/>
              <a:gdLst/>
              <a:ahLst/>
              <a:cxnLst/>
              <a:rect l="l" t="t" r="r" b="b"/>
              <a:pathLst>
                <a:path w="5424" h="5211" extrusionOk="0">
                  <a:moveTo>
                    <a:pt x="4722" y="0"/>
                  </a:moveTo>
                  <a:lnTo>
                    <a:pt x="4513" y="209"/>
                  </a:lnTo>
                  <a:cubicBezTo>
                    <a:pt x="4292" y="430"/>
                    <a:pt x="3996" y="564"/>
                    <a:pt x="3683" y="576"/>
                  </a:cubicBezTo>
                  <a:cubicBezTo>
                    <a:pt x="2685" y="609"/>
                    <a:pt x="1441" y="672"/>
                    <a:pt x="711" y="1570"/>
                  </a:cubicBezTo>
                  <a:cubicBezTo>
                    <a:pt x="1" y="2438"/>
                    <a:pt x="55" y="3740"/>
                    <a:pt x="836" y="4546"/>
                  </a:cubicBezTo>
                  <a:lnTo>
                    <a:pt x="882" y="4587"/>
                  </a:lnTo>
                  <a:cubicBezTo>
                    <a:pt x="1307" y="5001"/>
                    <a:pt x="1872" y="5211"/>
                    <a:pt x="2439" y="5211"/>
                  </a:cubicBezTo>
                  <a:cubicBezTo>
                    <a:pt x="2942" y="5211"/>
                    <a:pt x="3446" y="5046"/>
                    <a:pt x="3854" y="4713"/>
                  </a:cubicBezTo>
                  <a:cubicBezTo>
                    <a:pt x="4751" y="3982"/>
                    <a:pt x="4814" y="2742"/>
                    <a:pt x="4851" y="1741"/>
                  </a:cubicBezTo>
                  <a:cubicBezTo>
                    <a:pt x="4860" y="1428"/>
                    <a:pt x="4993" y="1131"/>
                    <a:pt x="5214" y="914"/>
                  </a:cubicBezTo>
                  <a:lnTo>
                    <a:pt x="5423" y="705"/>
                  </a:lnTo>
                  <a:lnTo>
                    <a:pt x="4722" y="0"/>
                  </a:ln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2"/>
            <p:cNvSpPr/>
            <p:nvPr/>
          </p:nvSpPr>
          <p:spPr>
            <a:xfrm>
              <a:off x="7363950" y="2331825"/>
              <a:ext cx="113850" cy="121500"/>
            </a:xfrm>
            <a:custGeom>
              <a:avLst/>
              <a:gdLst/>
              <a:ahLst/>
              <a:cxnLst/>
              <a:rect l="l" t="t" r="r" b="b"/>
              <a:pathLst>
                <a:path w="4554" h="4860" extrusionOk="0">
                  <a:moveTo>
                    <a:pt x="4203" y="1"/>
                  </a:moveTo>
                  <a:lnTo>
                    <a:pt x="3995" y="210"/>
                  </a:lnTo>
                  <a:cubicBezTo>
                    <a:pt x="3790" y="410"/>
                    <a:pt x="3615" y="635"/>
                    <a:pt x="3477" y="886"/>
                  </a:cubicBezTo>
                  <a:cubicBezTo>
                    <a:pt x="3122" y="1562"/>
                    <a:pt x="2784" y="2526"/>
                    <a:pt x="1941" y="3315"/>
                  </a:cubicBezTo>
                  <a:cubicBezTo>
                    <a:pt x="1289" y="3920"/>
                    <a:pt x="616" y="4297"/>
                    <a:pt x="230" y="4297"/>
                  </a:cubicBezTo>
                  <a:cubicBezTo>
                    <a:pt x="134" y="4297"/>
                    <a:pt x="56" y="4274"/>
                    <a:pt x="0" y="4225"/>
                  </a:cubicBezTo>
                  <a:lnTo>
                    <a:pt x="0" y="4225"/>
                  </a:lnTo>
                  <a:cubicBezTo>
                    <a:pt x="4" y="4229"/>
                    <a:pt x="8" y="4233"/>
                    <a:pt x="13" y="4238"/>
                  </a:cubicBezTo>
                  <a:cubicBezTo>
                    <a:pt x="437" y="4651"/>
                    <a:pt x="1002" y="4859"/>
                    <a:pt x="1568" y="4859"/>
                  </a:cubicBezTo>
                  <a:cubicBezTo>
                    <a:pt x="2071" y="4859"/>
                    <a:pt x="2576" y="4695"/>
                    <a:pt x="2984" y="4363"/>
                  </a:cubicBezTo>
                  <a:cubicBezTo>
                    <a:pt x="3886" y="3632"/>
                    <a:pt x="3945" y="2388"/>
                    <a:pt x="3982" y="1391"/>
                  </a:cubicBezTo>
                  <a:cubicBezTo>
                    <a:pt x="3995" y="1078"/>
                    <a:pt x="4124" y="781"/>
                    <a:pt x="4345" y="560"/>
                  </a:cubicBezTo>
                  <a:lnTo>
                    <a:pt x="4554" y="351"/>
                  </a:lnTo>
                  <a:lnTo>
                    <a:pt x="4203" y="1"/>
                  </a:ln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2"/>
            <p:cNvSpPr/>
            <p:nvPr/>
          </p:nvSpPr>
          <p:spPr>
            <a:xfrm>
              <a:off x="7168475" y="2478125"/>
              <a:ext cx="340650" cy="37400"/>
            </a:xfrm>
            <a:custGeom>
              <a:avLst/>
              <a:gdLst/>
              <a:ahLst/>
              <a:cxnLst/>
              <a:rect l="l" t="t" r="r" b="b"/>
              <a:pathLst>
                <a:path w="13626" h="1496" extrusionOk="0">
                  <a:moveTo>
                    <a:pt x="201" y="1"/>
                  </a:moveTo>
                  <a:cubicBezTo>
                    <a:pt x="55" y="1"/>
                    <a:pt x="1" y="193"/>
                    <a:pt x="122" y="276"/>
                  </a:cubicBezTo>
                  <a:lnTo>
                    <a:pt x="1696" y="1328"/>
                  </a:lnTo>
                  <a:cubicBezTo>
                    <a:pt x="1858" y="1437"/>
                    <a:pt x="2050" y="1495"/>
                    <a:pt x="2247" y="1495"/>
                  </a:cubicBezTo>
                  <a:lnTo>
                    <a:pt x="12577" y="1495"/>
                  </a:lnTo>
                  <a:cubicBezTo>
                    <a:pt x="12774" y="1495"/>
                    <a:pt x="12966" y="1437"/>
                    <a:pt x="13133" y="1328"/>
                  </a:cubicBezTo>
                  <a:lnTo>
                    <a:pt x="13625" y="994"/>
                  </a:lnTo>
                  <a:lnTo>
                    <a:pt x="4680" y="994"/>
                  </a:lnTo>
                  <a:cubicBezTo>
                    <a:pt x="4678" y="994"/>
                    <a:pt x="4675" y="994"/>
                    <a:pt x="4672" y="994"/>
                  </a:cubicBezTo>
                  <a:cubicBezTo>
                    <a:pt x="4125" y="994"/>
                    <a:pt x="3682" y="549"/>
                    <a:pt x="3687" y="1"/>
                  </a:cubicBez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7" name="Google Shape;3707;p52"/>
          <p:cNvGrpSpPr/>
          <p:nvPr/>
        </p:nvGrpSpPr>
        <p:grpSpPr>
          <a:xfrm>
            <a:off x="1055950" y="3362625"/>
            <a:ext cx="286150" cy="368000"/>
            <a:chOff x="1055950" y="3362625"/>
            <a:chExt cx="286150" cy="368000"/>
          </a:xfrm>
        </p:grpSpPr>
        <p:sp>
          <p:nvSpPr>
            <p:cNvPr id="3708" name="Google Shape;3708;p52"/>
            <p:cNvSpPr/>
            <p:nvPr/>
          </p:nvSpPr>
          <p:spPr>
            <a:xfrm>
              <a:off x="1165825" y="3362625"/>
              <a:ext cx="45100" cy="70050"/>
            </a:xfrm>
            <a:custGeom>
              <a:avLst/>
              <a:gdLst/>
              <a:ahLst/>
              <a:cxnLst/>
              <a:rect l="l" t="t" r="r" b="b"/>
              <a:pathLst>
                <a:path w="1804" h="2802" extrusionOk="0">
                  <a:moveTo>
                    <a:pt x="410" y="1"/>
                  </a:moveTo>
                  <a:cubicBezTo>
                    <a:pt x="348" y="1"/>
                    <a:pt x="287" y="24"/>
                    <a:pt x="243" y="71"/>
                  </a:cubicBezTo>
                  <a:lnTo>
                    <a:pt x="97" y="217"/>
                  </a:lnTo>
                  <a:cubicBezTo>
                    <a:pt x="1" y="313"/>
                    <a:pt x="1" y="472"/>
                    <a:pt x="105" y="564"/>
                  </a:cubicBezTo>
                  <a:cubicBezTo>
                    <a:pt x="385" y="810"/>
                    <a:pt x="852" y="1632"/>
                    <a:pt x="852" y="2801"/>
                  </a:cubicBezTo>
                  <a:lnTo>
                    <a:pt x="1804" y="2801"/>
                  </a:lnTo>
                  <a:cubicBezTo>
                    <a:pt x="1804" y="1303"/>
                    <a:pt x="927" y="305"/>
                    <a:pt x="547" y="42"/>
                  </a:cubicBezTo>
                  <a:cubicBezTo>
                    <a:pt x="506" y="15"/>
                    <a:pt x="457" y="1"/>
                    <a:pt x="410"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2"/>
            <p:cNvSpPr/>
            <p:nvPr/>
          </p:nvSpPr>
          <p:spPr>
            <a:xfrm>
              <a:off x="1165825" y="3367000"/>
              <a:ext cx="35825" cy="65675"/>
            </a:xfrm>
            <a:custGeom>
              <a:avLst/>
              <a:gdLst/>
              <a:ahLst/>
              <a:cxnLst/>
              <a:rect l="l" t="t" r="r" b="b"/>
              <a:pathLst>
                <a:path w="1433" h="2627" extrusionOk="0">
                  <a:moveTo>
                    <a:pt x="134" y="1"/>
                  </a:moveTo>
                  <a:lnTo>
                    <a:pt x="97" y="42"/>
                  </a:lnTo>
                  <a:cubicBezTo>
                    <a:pt x="1" y="138"/>
                    <a:pt x="1" y="297"/>
                    <a:pt x="105" y="389"/>
                  </a:cubicBezTo>
                  <a:cubicBezTo>
                    <a:pt x="385" y="635"/>
                    <a:pt x="852" y="1457"/>
                    <a:pt x="852" y="2626"/>
                  </a:cubicBezTo>
                  <a:lnTo>
                    <a:pt x="1432" y="2626"/>
                  </a:lnTo>
                  <a:cubicBezTo>
                    <a:pt x="1366" y="1224"/>
                    <a:pt x="502" y="251"/>
                    <a:pt x="134" y="1"/>
                  </a:cubicBezTo>
                  <a:close/>
                </a:path>
              </a:pathLst>
            </a:custGeom>
            <a:solidFill>
              <a:srgbClr val="9D8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2"/>
            <p:cNvSpPr/>
            <p:nvPr/>
          </p:nvSpPr>
          <p:spPr>
            <a:xfrm>
              <a:off x="1073175" y="3510075"/>
              <a:ext cx="251700" cy="220550"/>
            </a:xfrm>
            <a:custGeom>
              <a:avLst/>
              <a:gdLst/>
              <a:ahLst/>
              <a:cxnLst/>
              <a:rect l="l" t="t" r="r" b="b"/>
              <a:pathLst>
                <a:path w="10068" h="8822" extrusionOk="0">
                  <a:moveTo>
                    <a:pt x="0" y="0"/>
                  </a:moveTo>
                  <a:cubicBezTo>
                    <a:pt x="0" y="2517"/>
                    <a:pt x="626" y="6437"/>
                    <a:pt x="4041" y="8536"/>
                  </a:cubicBezTo>
                  <a:cubicBezTo>
                    <a:pt x="4345" y="8726"/>
                    <a:pt x="4690" y="8821"/>
                    <a:pt x="5034" y="8821"/>
                  </a:cubicBezTo>
                  <a:cubicBezTo>
                    <a:pt x="5378" y="8821"/>
                    <a:pt x="5723" y="8726"/>
                    <a:pt x="6027" y="8536"/>
                  </a:cubicBezTo>
                  <a:cubicBezTo>
                    <a:pt x="9442" y="6437"/>
                    <a:pt x="10068" y="2517"/>
                    <a:pt x="10068" y="0"/>
                  </a:cubicBez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2"/>
            <p:cNvSpPr/>
            <p:nvPr/>
          </p:nvSpPr>
          <p:spPr>
            <a:xfrm>
              <a:off x="1073175" y="3510075"/>
              <a:ext cx="251700" cy="220200"/>
            </a:xfrm>
            <a:custGeom>
              <a:avLst/>
              <a:gdLst/>
              <a:ahLst/>
              <a:cxnLst/>
              <a:rect l="l" t="t" r="r" b="b"/>
              <a:pathLst>
                <a:path w="10068" h="8808" extrusionOk="0">
                  <a:moveTo>
                    <a:pt x="0" y="0"/>
                  </a:moveTo>
                  <a:cubicBezTo>
                    <a:pt x="0" y="2517"/>
                    <a:pt x="626" y="6437"/>
                    <a:pt x="4041" y="8536"/>
                  </a:cubicBezTo>
                  <a:cubicBezTo>
                    <a:pt x="4270" y="8678"/>
                    <a:pt x="4529" y="8770"/>
                    <a:pt x="4796" y="8808"/>
                  </a:cubicBezTo>
                  <a:cubicBezTo>
                    <a:pt x="4700" y="8762"/>
                    <a:pt x="4604" y="8649"/>
                    <a:pt x="4516" y="8553"/>
                  </a:cubicBezTo>
                  <a:cubicBezTo>
                    <a:pt x="3026" y="6883"/>
                    <a:pt x="2555" y="4012"/>
                    <a:pt x="2442" y="1720"/>
                  </a:cubicBezTo>
                  <a:cubicBezTo>
                    <a:pt x="2413" y="1044"/>
                    <a:pt x="2955" y="476"/>
                    <a:pt x="3631" y="476"/>
                  </a:cubicBezTo>
                  <a:lnTo>
                    <a:pt x="10060" y="476"/>
                  </a:lnTo>
                  <a:cubicBezTo>
                    <a:pt x="10064" y="313"/>
                    <a:pt x="10068" y="155"/>
                    <a:pt x="10068"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2"/>
            <p:cNvSpPr/>
            <p:nvPr/>
          </p:nvSpPr>
          <p:spPr>
            <a:xfrm>
              <a:off x="1055950" y="3426600"/>
              <a:ext cx="286150" cy="83500"/>
            </a:xfrm>
            <a:custGeom>
              <a:avLst/>
              <a:gdLst/>
              <a:ahLst/>
              <a:cxnLst/>
              <a:rect l="l" t="t" r="r" b="b"/>
              <a:pathLst>
                <a:path w="11446" h="3340" extrusionOk="0">
                  <a:moveTo>
                    <a:pt x="5723" y="0"/>
                  </a:moveTo>
                  <a:cubicBezTo>
                    <a:pt x="2563" y="0"/>
                    <a:pt x="0" y="1165"/>
                    <a:pt x="0" y="2596"/>
                  </a:cubicBezTo>
                  <a:cubicBezTo>
                    <a:pt x="0" y="3005"/>
                    <a:pt x="309" y="3339"/>
                    <a:pt x="689" y="3339"/>
                  </a:cubicBezTo>
                  <a:lnTo>
                    <a:pt x="10757" y="3339"/>
                  </a:lnTo>
                  <a:cubicBezTo>
                    <a:pt x="11137" y="3339"/>
                    <a:pt x="11446" y="3005"/>
                    <a:pt x="11446" y="2596"/>
                  </a:cubicBezTo>
                  <a:cubicBezTo>
                    <a:pt x="11446" y="1165"/>
                    <a:pt x="8883" y="0"/>
                    <a:pt x="5723" y="0"/>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2"/>
            <p:cNvSpPr/>
            <p:nvPr/>
          </p:nvSpPr>
          <p:spPr>
            <a:xfrm>
              <a:off x="1257250" y="3533950"/>
              <a:ext cx="12850" cy="23825"/>
            </a:xfrm>
            <a:custGeom>
              <a:avLst/>
              <a:gdLst/>
              <a:ahLst/>
              <a:cxnLst/>
              <a:rect l="l" t="t" r="r" b="b"/>
              <a:pathLst>
                <a:path w="514" h="953" extrusionOk="0">
                  <a:moveTo>
                    <a:pt x="261" y="1"/>
                  </a:moveTo>
                  <a:cubicBezTo>
                    <a:pt x="138" y="1"/>
                    <a:pt x="37" y="102"/>
                    <a:pt x="29" y="227"/>
                  </a:cubicBezTo>
                  <a:cubicBezTo>
                    <a:pt x="25" y="381"/>
                    <a:pt x="17" y="540"/>
                    <a:pt x="8" y="698"/>
                  </a:cubicBezTo>
                  <a:cubicBezTo>
                    <a:pt x="0" y="832"/>
                    <a:pt x="100" y="944"/>
                    <a:pt x="230" y="953"/>
                  </a:cubicBezTo>
                  <a:lnTo>
                    <a:pt x="246" y="953"/>
                  </a:lnTo>
                  <a:cubicBezTo>
                    <a:pt x="372" y="953"/>
                    <a:pt x="476" y="853"/>
                    <a:pt x="484" y="727"/>
                  </a:cubicBezTo>
                  <a:cubicBezTo>
                    <a:pt x="493" y="565"/>
                    <a:pt x="501" y="402"/>
                    <a:pt x="509" y="243"/>
                  </a:cubicBezTo>
                  <a:cubicBezTo>
                    <a:pt x="514" y="114"/>
                    <a:pt x="409" y="1"/>
                    <a:pt x="276" y="1"/>
                  </a:cubicBezTo>
                  <a:cubicBezTo>
                    <a:pt x="271" y="1"/>
                    <a:pt x="266" y="1"/>
                    <a:pt x="261"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2"/>
            <p:cNvSpPr/>
            <p:nvPr/>
          </p:nvSpPr>
          <p:spPr>
            <a:xfrm>
              <a:off x="1103750" y="3510075"/>
              <a:ext cx="13800" cy="47700"/>
            </a:xfrm>
            <a:custGeom>
              <a:avLst/>
              <a:gdLst/>
              <a:ahLst/>
              <a:cxnLst/>
              <a:rect l="l" t="t" r="r" b="b"/>
              <a:pathLst>
                <a:path w="552" h="1908" extrusionOk="0">
                  <a:moveTo>
                    <a:pt x="0" y="0"/>
                  </a:moveTo>
                  <a:cubicBezTo>
                    <a:pt x="4" y="572"/>
                    <a:pt x="25" y="1140"/>
                    <a:pt x="67" y="1687"/>
                  </a:cubicBezTo>
                  <a:cubicBezTo>
                    <a:pt x="75" y="1808"/>
                    <a:pt x="175" y="1904"/>
                    <a:pt x="301" y="1908"/>
                  </a:cubicBezTo>
                  <a:lnTo>
                    <a:pt x="321" y="1908"/>
                  </a:lnTo>
                  <a:cubicBezTo>
                    <a:pt x="451" y="1895"/>
                    <a:pt x="551" y="1783"/>
                    <a:pt x="538" y="1649"/>
                  </a:cubicBezTo>
                  <a:cubicBezTo>
                    <a:pt x="501" y="1115"/>
                    <a:pt x="484" y="560"/>
                    <a:pt x="480" y="0"/>
                  </a:cubicBezTo>
                  <a:close/>
                </a:path>
              </a:pathLst>
            </a:custGeom>
            <a:solidFill>
              <a:srgbClr val="E69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2"/>
            <p:cNvSpPr/>
            <p:nvPr/>
          </p:nvSpPr>
          <p:spPr>
            <a:xfrm>
              <a:off x="1276025" y="3510075"/>
              <a:ext cx="18275" cy="83475"/>
            </a:xfrm>
            <a:custGeom>
              <a:avLst/>
              <a:gdLst/>
              <a:ahLst/>
              <a:cxnLst/>
              <a:rect l="l" t="t" r="r" b="b"/>
              <a:pathLst>
                <a:path w="731" h="3339" extrusionOk="0">
                  <a:moveTo>
                    <a:pt x="255" y="0"/>
                  </a:moveTo>
                  <a:cubicBezTo>
                    <a:pt x="247" y="1023"/>
                    <a:pt x="172" y="2050"/>
                    <a:pt x="17" y="3064"/>
                  </a:cubicBezTo>
                  <a:cubicBezTo>
                    <a:pt x="0" y="3193"/>
                    <a:pt x="88" y="3314"/>
                    <a:pt x="218" y="3335"/>
                  </a:cubicBezTo>
                  <a:cubicBezTo>
                    <a:pt x="230" y="3337"/>
                    <a:pt x="242" y="3338"/>
                    <a:pt x="254" y="3338"/>
                  </a:cubicBezTo>
                  <a:cubicBezTo>
                    <a:pt x="369" y="3338"/>
                    <a:pt x="470" y="3252"/>
                    <a:pt x="489" y="3135"/>
                  </a:cubicBezTo>
                  <a:cubicBezTo>
                    <a:pt x="643" y="2096"/>
                    <a:pt x="727" y="1048"/>
                    <a:pt x="731"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2"/>
            <p:cNvSpPr/>
            <p:nvPr/>
          </p:nvSpPr>
          <p:spPr>
            <a:xfrm>
              <a:off x="1282175" y="3510075"/>
              <a:ext cx="12125" cy="11925"/>
            </a:xfrm>
            <a:custGeom>
              <a:avLst/>
              <a:gdLst/>
              <a:ahLst/>
              <a:cxnLst/>
              <a:rect l="l" t="t" r="r" b="b"/>
              <a:pathLst>
                <a:path w="485" h="477" extrusionOk="0">
                  <a:moveTo>
                    <a:pt x="9" y="0"/>
                  </a:moveTo>
                  <a:cubicBezTo>
                    <a:pt x="9" y="159"/>
                    <a:pt x="5" y="318"/>
                    <a:pt x="1" y="476"/>
                  </a:cubicBezTo>
                  <a:lnTo>
                    <a:pt x="477" y="476"/>
                  </a:lnTo>
                  <a:cubicBezTo>
                    <a:pt x="481" y="322"/>
                    <a:pt x="485" y="159"/>
                    <a:pt x="485" y="0"/>
                  </a:cubicBezTo>
                  <a:close/>
                </a:path>
              </a:pathLst>
            </a:custGeom>
            <a:solidFill>
              <a:srgbClr val="E69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2"/>
            <p:cNvSpPr/>
            <p:nvPr/>
          </p:nvSpPr>
          <p:spPr>
            <a:xfrm>
              <a:off x="1055950" y="3429925"/>
              <a:ext cx="285000" cy="80175"/>
            </a:xfrm>
            <a:custGeom>
              <a:avLst/>
              <a:gdLst/>
              <a:ahLst/>
              <a:cxnLst/>
              <a:rect l="l" t="t" r="r" b="b"/>
              <a:pathLst>
                <a:path w="11400" h="3207" extrusionOk="0">
                  <a:moveTo>
                    <a:pt x="3924" y="1"/>
                  </a:moveTo>
                  <a:cubicBezTo>
                    <a:pt x="1641" y="343"/>
                    <a:pt x="0" y="1315"/>
                    <a:pt x="0" y="2463"/>
                  </a:cubicBezTo>
                  <a:cubicBezTo>
                    <a:pt x="0" y="2872"/>
                    <a:pt x="309" y="3206"/>
                    <a:pt x="689" y="3206"/>
                  </a:cubicBezTo>
                  <a:lnTo>
                    <a:pt x="10757" y="3206"/>
                  </a:lnTo>
                  <a:cubicBezTo>
                    <a:pt x="11049" y="3198"/>
                    <a:pt x="11308" y="3010"/>
                    <a:pt x="11400" y="2730"/>
                  </a:cubicBezTo>
                  <a:lnTo>
                    <a:pt x="3315" y="2730"/>
                  </a:lnTo>
                  <a:cubicBezTo>
                    <a:pt x="2931" y="2730"/>
                    <a:pt x="2626" y="2351"/>
                    <a:pt x="2626" y="1883"/>
                  </a:cubicBezTo>
                  <a:cubicBezTo>
                    <a:pt x="2626" y="1169"/>
                    <a:pt x="3114" y="510"/>
                    <a:pt x="3924" y="1"/>
                  </a:cubicBez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2"/>
            <p:cNvSpPr/>
            <p:nvPr/>
          </p:nvSpPr>
          <p:spPr>
            <a:xfrm>
              <a:off x="1056150" y="3468325"/>
              <a:ext cx="285950" cy="23925"/>
            </a:xfrm>
            <a:custGeom>
              <a:avLst/>
              <a:gdLst/>
              <a:ahLst/>
              <a:cxnLst/>
              <a:rect l="l" t="t" r="r" b="b"/>
              <a:pathLst>
                <a:path w="11438" h="957" extrusionOk="0">
                  <a:moveTo>
                    <a:pt x="1194" y="1"/>
                  </a:moveTo>
                  <a:cubicBezTo>
                    <a:pt x="748" y="1"/>
                    <a:pt x="514" y="147"/>
                    <a:pt x="314" y="276"/>
                  </a:cubicBezTo>
                  <a:cubicBezTo>
                    <a:pt x="251" y="314"/>
                    <a:pt x="193" y="351"/>
                    <a:pt x="130" y="380"/>
                  </a:cubicBezTo>
                  <a:cubicBezTo>
                    <a:pt x="47" y="552"/>
                    <a:pt x="1" y="739"/>
                    <a:pt x="1" y="927"/>
                  </a:cubicBezTo>
                  <a:cubicBezTo>
                    <a:pt x="205" y="881"/>
                    <a:pt x="397" y="798"/>
                    <a:pt x="568" y="681"/>
                  </a:cubicBezTo>
                  <a:cubicBezTo>
                    <a:pt x="744" y="568"/>
                    <a:pt x="886" y="481"/>
                    <a:pt x="1194" y="481"/>
                  </a:cubicBezTo>
                  <a:cubicBezTo>
                    <a:pt x="1499" y="481"/>
                    <a:pt x="1641" y="568"/>
                    <a:pt x="1821" y="681"/>
                  </a:cubicBezTo>
                  <a:cubicBezTo>
                    <a:pt x="2025" y="810"/>
                    <a:pt x="2255" y="957"/>
                    <a:pt x="2701" y="957"/>
                  </a:cubicBezTo>
                  <a:cubicBezTo>
                    <a:pt x="3148" y="957"/>
                    <a:pt x="3377" y="810"/>
                    <a:pt x="3582" y="681"/>
                  </a:cubicBezTo>
                  <a:cubicBezTo>
                    <a:pt x="3762" y="568"/>
                    <a:pt x="3903" y="481"/>
                    <a:pt x="4208" y="481"/>
                  </a:cubicBezTo>
                  <a:cubicBezTo>
                    <a:pt x="4517" y="481"/>
                    <a:pt x="4659" y="568"/>
                    <a:pt x="4834" y="681"/>
                  </a:cubicBezTo>
                  <a:cubicBezTo>
                    <a:pt x="5039" y="810"/>
                    <a:pt x="5273" y="957"/>
                    <a:pt x="5715" y="957"/>
                  </a:cubicBezTo>
                  <a:cubicBezTo>
                    <a:pt x="6162" y="957"/>
                    <a:pt x="6395" y="810"/>
                    <a:pt x="6600" y="681"/>
                  </a:cubicBezTo>
                  <a:cubicBezTo>
                    <a:pt x="6775" y="568"/>
                    <a:pt x="6917" y="481"/>
                    <a:pt x="7226" y="481"/>
                  </a:cubicBezTo>
                  <a:cubicBezTo>
                    <a:pt x="7531" y="481"/>
                    <a:pt x="7673" y="568"/>
                    <a:pt x="7852" y="681"/>
                  </a:cubicBezTo>
                  <a:cubicBezTo>
                    <a:pt x="8057" y="810"/>
                    <a:pt x="8286" y="957"/>
                    <a:pt x="8733" y="957"/>
                  </a:cubicBezTo>
                  <a:cubicBezTo>
                    <a:pt x="9179" y="957"/>
                    <a:pt x="9413" y="810"/>
                    <a:pt x="9618" y="681"/>
                  </a:cubicBezTo>
                  <a:cubicBezTo>
                    <a:pt x="9793" y="568"/>
                    <a:pt x="9935" y="481"/>
                    <a:pt x="10244" y="481"/>
                  </a:cubicBezTo>
                  <a:cubicBezTo>
                    <a:pt x="10549" y="481"/>
                    <a:pt x="10690" y="568"/>
                    <a:pt x="10870" y="681"/>
                  </a:cubicBezTo>
                  <a:cubicBezTo>
                    <a:pt x="11041" y="798"/>
                    <a:pt x="11233" y="881"/>
                    <a:pt x="11438" y="927"/>
                  </a:cubicBezTo>
                  <a:cubicBezTo>
                    <a:pt x="11433" y="735"/>
                    <a:pt x="11392" y="552"/>
                    <a:pt x="11308" y="380"/>
                  </a:cubicBezTo>
                  <a:cubicBezTo>
                    <a:pt x="11246" y="351"/>
                    <a:pt x="11183" y="314"/>
                    <a:pt x="11125" y="276"/>
                  </a:cubicBezTo>
                  <a:cubicBezTo>
                    <a:pt x="10920" y="147"/>
                    <a:pt x="10690" y="1"/>
                    <a:pt x="10244" y="1"/>
                  </a:cubicBezTo>
                  <a:cubicBezTo>
                    <a:pt x="9797" y="1"/>
                    <a:pt x="9563" y="147"/>
                    <a:pt x="9359" y="276"/>
                  </a:cubicBezTo>
                  <a:cubicBezTo>
                    <a:pt x="9179" y="389"/>
                    <a:pt x="9042" y="481"/>
                    <a:pt x="8733" y="481"/>
                  </a:cubicBezTo>
                  <a:cubicBezTo>
                    <a:pt x="8428" y="481"/>
                    <a:pt x="8286" y="389"/>
                    <a:pt x="8107" y="276"/>
                  </a:cubicBezTo>
                  <a:cubicBezTo>
                    <a:pt x="7902" y="147"/>
                    <a:pt x="7673" y="1"/>
                    <a:pt x="7226" y="1"/>
                  </a:cubicBezTo>
                  <a:cubicBezTo>
                    <a:pt x="6779" y="1"/>
                    <a:pt x="6546" y="147"/>
                    <a:pt x="6345" y="276"/>
                  </a:cubicBezTo>
                  <a:cubicBezTo>
                    <a:pt x="6166" y="389"/>
                    <a:pt x="6024" y="481"/>
                    <a:pt x="5719" y="481"/>
                  </a:cubicBezTo>
                  <a:cubicBezTo>
                    <a:pt x="5410" y="481"/>
                    <a:pt x="5268" y="389"/>
                    <a:pt x="5093" y="276"/>
                  </a:cubicBezTo>
                  <a:cubicBezTo>
                    <a:pt x="4889" y="147"/>
                    <a:pt x="4655" y="1"/>
                    <a:pt x="4208" y="1"/>
                  </a:cubicBezTo>
                  <a:cubicBezTo>
                    <a:pt x="3762" y="1"/>
                    <a:pt x="3532" y="147"/>
                    <a:pt x="3327" y="276"/>
                  </a:cubicBezTo>
                  <a:cubicBezTo>
                    <a:pt x="3152" y="389"/>
                    <a:pt x="3010" y="481"/>
                    <a:pt x="2701" y="481"/>
                  </a:cubicBezTo>
                  <a:cubicBezTo>
                    <a:pt x="2392" y="481"/>
                    <a:pt x="2255" y="389"/>
                    <a:pt x="2075" y="276"/>
                  </a:cubicBezTo>
                  <a:cubicBezTo>
                    <a:pt x="1871" y="147"/>
                    <a:pt x="1641" y="1"/>
                    <a:pt x="1194" y="1"/>
                  </a:cubicBez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2"/>
            <p:cNvSpPr/>
            <p:nvPr/>
          </p:nvSpPr>
          <p:spPr>
            <a:xfrm>
              <a:off x="1088400" y="3438600"/>
              <a:ext cx="221675" cy="23800"/>
            </a:xfrm>
            <a:custGeom>
              <a:avLst/>
              <a:gdLst/>
              <a:ahLst/>
              <a:cxnLst/>
              <a:rect l="l" t="t" r="r" b="b"/>
              <a:pathLst>
                <a:path w="8867" h="952" extrusionOk="0">
                  <a:moveTo>
                    <a:pt x="2922" y="0"/>
                  </a:moveTo>
                  <a:cubicBezTo>
                    <a:pt x="2476" y="0"/>
                    <a:pt x="2246" y="146"/>
                    <a:pt x="2042" y="276"/>
                  </a:cubicBezTo>
                  <a:cubicBezTo>
                    <a:pt x="1862" y="388"/>
                    <a:pt x="1720" y="476"/>
                    <a:pt x="1415" y="476"/>
                  </a:cubicBezTo>
                  <a:cubicBezTo>
                    <a:pt x="1107" y="476"/>
                    <a:pt x="965" y="388"/>
                    <a:pt x="789" y="276"/>
                  </a:cubicBezTo>
                  <a:cubicBezTo>
                    <a:pt x="735" y="242"/>
                    <a:pt x="689" y="209"/>
                    <a:pt x="631" y="180"/>
                  </a:cubicBezTo>
                  <a:cubicBezTo>
                    <a:pt x="414" y="267"/>
                    <a:pt x="205" y="367"/>
                    <a:pt x="0" y="480"/>
                  </a:cubicBezTo>
                  <a:cubicBezTo>
                    <a:pt x="243" y="497"/>
                    <a:pt x="376" y="576"/>
                    <a:pt x="535" y="676"/>
                  </a:cubicBezTo>
                  <a:cubicBezTo>
                    <a:pt x="739" y="806"/>
                    <a:pt x="969" y="952"/>
                    <a:pt x="1415" y="952"/>
                  </a:cubicBezTo>
                  <a:cubicBezTo>
                    <a:pt x="1862" y="952"/>
                    <a:pt x="2096" y="806"/>
                    <a:pt x="2296" y="676"/>
                  </a:cubicBezTo>
                  <a:cubicBezTo>
                    <a:pt x="2476" y="564"/>
                    <a:pt x="2618" y="476"/>
                    <a:pt x="2922" y="476"/>
                  </a:cubicBezTo>
                  <a:cubicBezTo>
                    <a:pt x="3231" y="476"/>
                    <a:pt x="3373" y="564"/>
                    <a:pt x="3548" y="676"/>
                  </a:cubicBezTo>
                  <a:cubicBezTo>
                    <a:pt x="3753" y="806"/>
                    <a:pt x="3987" y="952"/>
                    <a:pt x="4433" y="952"/>
                  </a:cubicBezTo>
                  <a:cubicBezTo>
                    <a:pt x="4876" y="952"/>
                    <a:pt x="5110" y="806"/>
                    <a:pt x="5314" y="676"/>
                  </a:cubicBezTo>
                  <a:cubicBezTo>
                    <a:pt x="5494" y="564"/>
                    <a:pt x="5631" y="476"/>
                    <a:pt x="5940" y="476"/>
                  </a:cubicBezTo>
                  <a:cubicBezTo>
                    <a:pt x="6245" y="476"/>
                    <a:pt x="6387" y="564"/>
                    <a:pt x="6566" y="676"/>
                  </a:cubicBezTo>
                  <a:cubicBezTo>
                    <a:pt x="6771" y="806"/>
                    <a:pt x="7000" y="952"/>
                    <a:pt x="7447" y="952"/>
                  </a:cubicBezTo>
                  <a:cubicBezTo>
                    <a:pt x="7894" y="952"/>
                    <a:pt x="8127" y="806"/>
                    <a:pt x="8332" y="676"/>
                  </a:cubicBezTo>
                  <a:cubicBezTo>
                    <a:pt x="8491" y="576"/>
                    <a:pt x="8620" y="497"/>
                    <a:pt x="8866" y="480"/>
                  </a:cubicBezTo>
                  <a:cubicBezTo>
                    <a:pt x="8662" y="367"/>
                    <a:pt x="8449" y="263"/>
                    <a:pt x="8228" y="180"/>
                  </a:cubicBezTo>
                  <a:cubicBezTo>
                    <a:pt x="8173" y="209"/>
                    <a:pt x="8119" y="242"/>
                    <a:pt x="8073" y="276"/>
                  </a:cubicBezTo>
                  <a:cubicBezTo>
                    <a:pt x="7894" y="388"/>
                    <a:pt x="7752" y="476"/>
                    <a:pt x="7447" y="476"/>
                  </a:cubicBezTo>
                  <a:cubicBezTo>
                    <a:pt x="7138" y="476"/>
                    <a:pt x="6996" y="388"/>
                    <a:pt x="6821" y="276"/>
                  </a:cubicBezTo>
                  <a:cubicBezTo>
                    <a:pt x="6616" y="146"/>
                    <a:pt x="6383" y="0"/>
                    <a:pt x="5936" y="0"/>
                  </a:cubicBezTo>
                  <a:cubicBezTo>
                    <a:pt x="5489" y="0"/>
                    <a:pt x="5260" y="146"/>
                    <a:pt x="5055" y="276"/>
                  </a:cubicBezTo>
                  <a:cubicBezTo>
                    <a:pt x="4880" y="388"/>
                    <a:pt x="4738" y="476"/>
                    <a:pt x="4429" y="476"/>
                  </a:cubicBezTo>
                  <a:cubicBezTo>
                    <a:pt x="4124" y="476"/>
                    <a:pt x="3983" y="388"/>
                    <a:pt x="3803" y="276"/>
                  </a:cubicBezTo>
                  <a:cubicBezTo>
                    <a:pt x="3599" y="146"/>
                    <a:pt x="3369" y="0"/>
                    <a:pt x="2922" y="0"/>
                  </a:cubicBez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2"/>
            <p:cNvSpPr/>
            <p:nvPr/>
          </p:nvSpPr>
          <p:spPr>
            <a:xfrm>
              <a:off x="1055950" y="3468325"/>
              <a:ext cx="70775" cy="23925"/>
            </a:xfrm>
            <a:custGeom>
              <a:avLst/>
              <a:gdLst/>
              <a:ahLst/>
              <a:cxnLst/>
              <a:rect l="l" t="t" r="r" b="b"/>
              <a:pathLst>
                <a:path w="2831" h="957" extrusionOk="0">
                  <a:moveTo>
                    <a:pt x="1194" y="1"/>
                  </a:moveTo>
                  <a:cubicBezTo>
                    <a:pt x="747" y="1"/>
                    <a:pt x="518" y="147"/>
                    <a:pt x="313" y="276"/>
                  </a:cubicBezTo>
                  <a:cubicBezTo>
                    <a:pt x="255" y="314"/>
                    <a:pt x="192" y="351"/>
                    <a:pt x="130" y="380"/>
                  </a:cubicBezTo>
                  <a:cubicBezTo>
                    <a:pt x="46" y="552"/>
                    <a:pt x="4" y="735"/>
                    <a:pt x="0" y="927"/>
                  </a:cubicBezTo>
                  <a:cubicBezTo>
                    <a:pt x="205" y="881"/>
                    <a:pt x="397" y="798"/>
                    <a:pt x="568" y="681"/>
                  </a:cubicBezTo>
                  <a:cubicBezTo>
                    <a:pt x="747" y="568"/>
                    <a:pt x="889" y="476"/>
                    <a:pt x="1194" y="476"/>
                  </a:cubicBezTo>
                  <a:cubicBezTo>
                    <a:pt x="1503" y="476"/>
                    <a:pt x="1645" y="568"/>
                    <a:pt x="1824" y="681"/>
                  </a:cubicBezTo>
                  <a:cubicBezTo>
                    <a:pt x="2025" y="810"/>
                    <a:pt x="2258" y="957"/>
                    <a:pt x="2705" y="957"/>
                  </a:cubicBezTo>
                  <a:cubicBezTo>
                    <a:pt x="2751" y="957"/>
                    <a:pt x="2789" y="957"/>
                    <a:pt x="2830" y="952"/>
                  </a:cubicBezTo>
                  <a:cubicBezTo>
                    <a:pt x="2722" y="815"/>
                    <a:pt x="2651" y="652"/>
                    <a:pt x="2634" y="476"/>
                  </a:cubicBezTo>
                  <a:cubicBezTo>
                    <a:pt x="2371" y="464"/>
                    <a:pt x="2242" y="380"/>
                    <a:pt x="2079" y="276"/>
                  </a:cubicBezTo>
                  <a:cubicBezTo>
                    <a:pt x="1874" y="147"/>
                    <a:pt x="1641" y="1"/>
                    <a:pt x="1194" y="1"/>
                  </a:cubicBez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2"/>
            <p:cNvSpPr/>
            <p:nvPr/>
          </p:nvSpPr>
          <p:spPr>
            <a:xfrm>
              <a:off x="1088075" y="3443075"/>
              <a:ext cx="43750" cy="19325"/>
            </a:xfrm>
            <a:custGeom>
              <a:avLst/>
              <a:gdLst/>
              <a:ahLst/>
              <a:cxnLst/>
              <a:rect l="l" t="t" r="r" b="b"/>
              <a:pathLst>
                <a:path w="1750" h="773" extrusionOk="0">
                  <a:moveTo>
                    <a:pt x="635" y="1"/>
                  </a:moveTo>
                  <a:cubicBezTo>
                    <a:pt x="418" y="88"/>
                    <a:pt x="205" y="188"/>
                    <a:pt x="1" y="301"/>
                  </a:cubicBezTo>
                  <a:cubicBezTo>
                    <a:pt x="247" y="318"/>
                    <a:pt x="381" y="401"/>
                    <a:pt x="539" y="501"/>
                  </a:cubicBezTo>
                  <a:cubicBezTo>
                    <a:pt x="744" y="627"/>
                    <a:pt x="973" y="773"/>
                    <a:pt x="1420" y="773"/>
                  </a:cubicBezTo>
                  <a:lnTo>
                    <a:pt x="1449" y="773"/>
                  </a:lnTo>
                  <a:cubicBezTo>
                    <a:pt x="1524" y="585"/>
                    <a:pt x="1625" y="410"/>
                    <a:pt x="1750" y="251"/>
                  </a:cubicBezTo>
                  <a:lnTo>
                    <a:pt x="1750" y="251"/>
                  </a:lnTo>
                  <a:cubicBezTo>
                    <a:pt x="1646" y="284"/>
                    <a:pt x="1533" y="301"/>
                    <a:pt x="1420" y="301"/>
                  </a:cubicBezTo>
                  <a:cubicBezTo>
                    <a:pt x="1111" y="301"/>
                    <a:pt x="969" y="209"/>
                    <a:pt x="794" y="97"/>
                  </a:cubicBezTo>
                  <a:cubicBezTo>
                    <a:pt x="740" y="67"/>
                    <a:pt x="690" y="34"/>
                    <a:pt x="635" y="1"/>
                  </a:cubicBez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2" name="Google Shape;3722;p52"/>
          <p:cNvGrpSpPr/>
          <p:nvPr/>
        </p:nvGrpSpPr>
        <p:grpSpPr>
          <a:xfrm>
            <a:off x="5318950" y="1729475"/>
            <a:ext cx="370250" cy="222650"/>
            <a:chOff x="5318950" y="1729475"/>
            <a:chExt cx="370250" cy="222650"/>
          </a:xfrm>
        </p:grpSpPr>
        <p:sp>
          <p:nvSpPr>
            <p:cNvPr id="3723" name="Google Shape;3723;p52"/>
            <p:cNvSpPr/>
            <p:nvPr/>
          </p:nvSpPr>
          <p:spPr>
            <a:xfrm>
              <a:off x="5388550" y="1866950"/>
              <a:ext cx="231050" cy="48650"/>
            </a:xfrm>
            <a:custGeom>
              <a:avLst/>
              <a:gdLst/>
              <a:ahLst/>
              <a:cxnLst/>
              <a:rect l="l" t="t" r="r" b="b"/>
              <a:pathLst>
                <a:path w="9242" h="1946" extrusionOk="0">
                  <a:moveTo>
                    <a:pt x="247" y="0"/>
                  </a:moveTo>
                  <a:cubicBezTo>
                    <a:pt x="109" y="0"/>
                    <a:pt x="0" y="109"/>
                    <a:pt x="0" y="247"/>
                  </a:cubicBezTo>
                  <a:lnTo>
                    <a:pt x="0" y="1946"/>
                  </a:lnTo>
                  <a:lnTo>
                    <a:pt x="9242" y="1946"/>
                  </a:lnTo>
                  <a:lnTo>
                    <a:pt x="9242" y="247"/>
                  </a:lnTo>
                  <a:cubicBezTo>
                    <a:pt x="9242" y="109"/>
                    <a:pt x="9133" y="0"/>
                    <a:pt x="9000" y="0"/>
                  </a:cubicBez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2"/>
            <p:cNvSpPr/>
            <p:nvPr/>
          </p:nvSpPr>
          <p:spPr>
            <a:xfrm>
              <a:off x="5388550" y="1866950"/>
              <a:ext cx="231050" cy="48650"/>
            </a:xfrm>
            <a:custGeom>
              <a:avLst/>
              <a:gdLst/>
              <a:ahLst/>
              <a:cxnLst/>
              <a:rect l="l" t="t" r="r" b="b"/>
              <a:pathLst>
                <a:path w="9242" h="1946" extrusionOk="0">
                  <a:moveTo>
                    <a:pt x="247" y="0"/>
                  </a:moveTo>
                  <a:cubicBezTo>
                    <a:pt x="109" y="0"/>
                    <a:pt x="0" y="109"/>
                    <a:pt x="0" y="247"/>
                  </a:cubicBezTo>
                  <a:lnTo>
                    <a:pt x="0" y="1946"/>
                  </a:lnTo>
                  <a:lnTo>
                    <a:pt x="9242" y="1946"/>
                  </a:lnTo>
                  <a:lnTo>
                    <a:pt x="9242" y="1461"/>
                  </a:lnTo>
                  <a:lnTo>
                    <a:pt x="2676" y="1461"/>
                  </a:lnTo>
                  <a:cubicBezTo>
                    <a:pt x="2409" y="1461"/>
                    <a:pt x="2192" y="1244"/>
                    <a:pt x="2192" y="973"/>
                  </a:cubicBezTo>
                  <a:lnTo>
                    <a:pt x="2192" y="0"/>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2"/>
            <p:cNvSpPr/>
            <p:nvPr/>
          </p:nvSpPr>
          <p:spPr>
            <a:xfrm>
              <a:off x="5394700" y="1763650"/>
              <a:ext cx="219075" cy="103325"/>
            </a:xfrm>
            <a:custGeom>
              <a:avLst/>
              <a:gdLst/>
              <a:ahLst/>
              <a:cxnLst/>
              <a:rect l="l" t="t" r="r" b="b"/>
              <a:pathLst>
                <a:path w="8763" h="4133" extrusionOk="0">
                  <a:moveTo>
                    <a:pt x="2000" y="0"/>
                  </a:moveTo>
                  <a:cubicBezTo>
                    <a:pt x="1136" y="0"/>
                    <a:pt x="410" y="647"/>
                    <a:pt x="310" y="1503"/>
                  </a:cubicBezTo>
                  <a:lnTo>
                    <a:pt x="1" y="4132"/>
                  </a:lnTo>
                  <a:lnTo>
                    <a:pt x="8762" y="4132"/>
                  </a:lnTo>
                  <a:lnTo>
                    <a:pt x="8453" y="1503"/>
                  </a:lnTo>
                  <a:cubicBezTo>
                    <a:pt x="8353" y="647"/>
                    <a:pt x="7627" y="0"/>
                    <a:pt x="6763" y="0"/>
                  </a:cubicBez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2"/>
            <p:cNvSpPr/>
            <p:nvPr/>
          </p:nvSpPr>
          <p:spPr>
            <a:xfrm>
              <a:off x="5318950" y="1915575"/>
              <a:ext cx="370250" cy="36550"/>
            </a:xfrm>
            <a:custGeom>
              <a:avLst/>
              <a:gdLst/>
              <a:ahLst/>
              <a:cxnLst/>
              <a:rect l="l" t="t" r="r" b="b"/>
              <a:pathLst>
                <a:path w="14810" h="1462" extrusionOk="0">
                  <a:moveTo>
                    <a:pt x="2784" y="1"/>
                  </a:moveTo>
                  <a:lnTo>
                    <a:pt x="1194" y="481"/>
                  </a:lnTo>
                  <a:cubicBezTo>
                    <a:pt x="781" y="606"/>
                    <a:pt x="409" y="835"/>
                    <a:pt x="113" y="1153"/>
                  </a:cubicBezTo>
                  <a:cubicBezTo>
                    <a:pt x="0" y="1265"/>
                    <a:pt x="84" y="1457"/>
                    <a:pt x="242" y="1461"/>
                  </a:cubicBezTo>
                  <a:lnTo>
                    <a:pt x="14568" y="1461"/>
                  </a:lnTo>
                  <a:cubicBezTo>
                    <a:pt x="14731" y="1457"/>
                    <a:pt x="14810" y="1265"/>
                    <a:pt x="14697" y="1153"/>
                  </a:cubicBezTo>
                  <a:cubicBezTo>
                    <a:pt x="14405" y="835"/>
                    <a:pt x="14029" y="606"/>
                    <a:pt x="13616" y="481"/>
                  </a:cubicBezTo>
                  <a:lnTo>
                    <a:pt x="12026" y="1"/>
                  </a:ln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2"/>
            <p:cNvSpPr/>
            <p:nvPr/>
          </p:nvSpPr>
          <p:spPr>
            <a:xfrm>
              <a:off x="5398675" y="1885200"/>
              <a:ext cx="14200" cy="12200"/>
            </a:xfrm>
            <a:custGeom>
              <a:avLst/>
              <a:gdLst/>
              <a:ahLst/>
              <a:cxnLst/>
              <a:rect l="l" t="t" r="r" b="b"/>
              <a:pathLst>
                <a:path w="568" h="488" extrusionOk="0">
                  <a:moveTo>
                    <a:pt x="326" y="1"/>
                  </a:moveTo>
                  <a:cubicBezTo>
                    <a:pt x="109" y="1"/>
                    <a:pt x="0" y="264"/>
                    <a:pt x="155" y="418"/>
                  </a:cubicBezTo>
                  <a:cubicBezTo>
                    <a:pt x="204" y="466"/>
                    <a:pt x="264" y="488"/>
                    <a:pt x="323" y="488"/>
                  </a:cubicBezTo>
                  <a:cubicBezTo>
                    <a:pt x="448" y="488"/>
                    <a:pt x="568" y="391"/>
                    <a:pt x="568" y="243"/>
                  </a:cubicBezTo>
                  <a:cubicBezTo>
                    <a:pt x="568" y="109"/>
                    <a:pt x="459" y="1"/>
                    <a:pt x="326" y="1"/>
                  </a:cubicBez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2"/>
            <p:cNvSpPr/>
            <p:nvPr/>
          </p:nvSpPr>
          <p:spPr>
            <a:xfrm>
              <a:off x="5422975" y="1885200"/>
              <a:ext cx="14225" cy="12200"/>
            </a:xfrm>
            <a:custGeom>
              <a:avLst/>
              <a:gdLst/>
              <a:ahLst/>
              <a:cxnLst/>
              <a:rect l="l" t="t" r="r" b="b"/>
              <a:pathLst>
                <a:path w="569" h="488" extrusionOk="0">
                  <a:moveTo>
                    <a:pt x="326" y="1"/>
                  </a:moveTo>
                  <a:cubicBezTo>
                    <a:pt x="109" y="1"/>
                    <a:pt x="1" y="264"/>
                    <a:pt x="155" y="418"/>
                  </a:cubicBezTo>
                  <a:cubicBezTo>
                    <a:pt x="205" y="466"/>
                    <a:pt x="265" y="488"/>
                    <a:pt x="324" y="488"/>
                  </a:cubicBezTo>
                  <a:cubicBezTo>
                    <a:pt x="449" y="488"/>
                    <a:pt x="569" y="391"/>
                    <a:pt x="569" y="243"/>
                  </a:cubicBezTo>
                  <a:cubicBezTo>
                    <a:pt x="569" y="109"/>
                    <a:pt x="460" y="1"/>
                    <a:pt x="326" y="1"/>
                  </a:cubicBez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2"/>
            <p:cNvSpPr/>
            <p:nvPr/>
          </p:nvSpPr>
          <p:spPr>
            <a:xfrm>
              <a:off x="5394700" y="1763650"/>
              <a:ext cx="48650" cy="103325"/>
            </a:xfrm>
            <a:custGeom>
              <a:avLst/>
              <a:gdLst/>
              <a:ahLst/>
              <a:cxnLst/>
              <a:rect l="l" t="t" r="r" b="b"/>
              <a:pathLst>
                <a:path w="1946" h="4133" extrusionOk="0">
                  <a:moveTo>
                    <a:pt x="1946" y="0"/>
                  </a:moveTo>
                  <a:cubicBezTo>
                    <a:pt x="1103" y="29"/>
                    <a:pt x="406" y="668"/>
                    <a:pt x="310" y="1503"/>
                  </a:cubicBezTo>
                  <a:lnTo>
                    <a:pt x="1" y="4132"/>
                  </a:lnTo>
                  <a:lnTo>
                    <a:pt x="1946" y="4132"/>
                  </a:lnTo>
                  <a:lnTo>
                    <a:pt x="1946" y="0"/>
                  </a:ln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2"/>
            <p:cNvSpPr/>
            <p:nvPr/>
          </p:nvSpPr>
          <p:spPr>
            <a:xfrm>
              <a:off x="5318950" y="1915575"/>
              <a:ext cx="370250" cy="36550"/>
            </a:xfrm>
            <a:custGeom>
              <a:avLst/>
              <a:gdLst/>
              <a:ahLst/>
              <a:cxnLst/>
              <a:rect l="l" t="t" r="r" b="b"/>
              <a:pathLst>
                <a:path w="14810" h="1462" extrusionOk="0">
                  <a:moveTo>
                    <a:pt x="2784" y="1"/>
                  </a:moveTo>
                  <a:lnTo>
                    <a:pt x="1194" y="481"/>
                  </a:lnTo>
                  <a:cubicBezTo>
                    <a:pt x="781" y="606"/>
                    <a:pt x="405" y="835"/>
                    <a:pt x="113" y="1153"/>
                  </a:cubicBezTo>
                  <a:cubicBezTo>
                    <a:pt x="0" y="1265"/>
                    <a:pt x="80" y="1457"/>
                    <a:pt x="242" y="1461"/>
                  </a:cubicBezTo>
                  <a:lnTo>
                    <a:pt x="14568" y="1461"/>
                  </a:lnTo>
                  <a:cubicBezTo>
                    <a:pt x="14727" y="1461"/>
                    <a:pt x="14810" y="1274"/>
                    <a:pt x="14701" y="1157"/>
                  </a:cubicBezTo>
                  <a:cubicBezTo>
                    <a:pt x="14643" y="1094"/>
                    <a:pt x="14580" y="1032"/>
                    <a:pt x="14514" y="977"/>
                  </a:cubicBezTo>
                  <a:lnTo>
                    <a:pt x="5948" y="977"/>
                  </a:lnTo>
                  <a:cubicBezTo>
                    <a:pt x="5410" y="977"/>
                    <a:pt x="4972" y="539"/>
                    <a:pt x="4976" y="1"/>
                  </a:cubicBez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2"/>
            <p:cNvSpPr/>
            <p:nvPr/>
          </p:nvSpPr>
          <p:spPr>
            <a:xfrm>
              <a:off x="5461600" y="1860900"/>
              <a:ext cx="85175" cy="60850"/>
            </a:xfrm>
            <a:custGeom>
              <a:avLst/>
              <a:gdLst/>
              <a:ahLst/>
              <a:cxnLst/>
              <a:rect l="l" t="t" r="r" b="b"/>
              <a:pathLst>
                <a:path w="3407" h="2434" extrusionOk="0">
                  <a:moveTo>
                    <a:pt x="2676" y="489"/>
                  </a:moveTo>
                  <a:cubicBezTo>
                    <a:pt x="2809" y="489"/>
                    <a:pt x="2918" y="597"/>
                    <a:pt x="2918" y="731"/>
                  </a:cubicBezTo>
                  <a:lnTo>
                    <a:pt x="2918" y="1703"/>
                  </a:lnTo>
                  <a:cubicBezTo>
                    <a:pt x="2918" y="1837"/>
                    <a:pt x="2809" y="1945"/>
                    <a:pt x="2676" y="1945"/>
                  </a:cubicBezTo>
                  <a:lnTo>
                    <a:pt x="731" y="1945"/>
                  </a:lnTo>
                  <a:cubicBezTo>
                    <a:pt x="593" y="1945"/>
                    <a:pt x="484" y="1837"/>
                    <a:pt x="484" y="1703"/>
                  </a:cubicBezTo>
                  <a:lnTo>
                    <a:pt x="484" y="731"/>
                  </a:lnTo>
                  <a:cubicBezTo>
                    <a:pt x="484" y="597"/>
                    <a:pt x="593" y="489"/>
                    <a:pt x="731" y="489"/>
                  </a:cubicBezTo>
                  <a:close/>
                  <a:moveTo>
                    <a:pt x="731" y="0"/>
                  </a:moveTo>
                  <a:cubicBezTo>
                    <a:pt x="326" y="0"/>
                    <a:pt x="0" y="326"/>
                    <a:pt x="0" y="731"/>
                  </a:cubicBezTo>
                  <a:lnTo>
                    <a:pt x="0" y="1703"/>
                  </a:lnTo>
                  <a:cubicBezTo>
                    <a:pt x="0" y="2104"/>
                    <a:pt x="326" y="2434"/>
                    <a:pt x="731" y="2434"/>
                  </a:cubicBezTo>
                  <a:lnTo>
                    <a:pt x="2672" y="2434"/>
                  </a:lnTo>
                  <a:cubicBezTo>
                    <a:pt x="3077" y="2434"/>
                    <a:pt x="3406" y="2104"/>
                    <a:pt x="3406" y="1703"/>
                  </a:cubicBezTo>
                  <a:lnTo>
                    <a:pt x="3406" y="731"/>
                  </a:lnTo>
                  <a:cubicBezTo>
                    <a:pt x="3406" y="326"/>
                    <a:pt x="3077" y="0"/>
                    <a:pt x="2676"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2"/>
            <p:cNvSpPr/>
            <p:nvPr/>
          </p:nvSpPr>
          <p:spPr>
            <a:xfrm>
              <a:off x="5447300" y="1885200"/>
              <a:ext cx="56800" cy="12250"/>
            </a:xfrm>
            <a:custGeom>
              <a:avLst/>
              <a:gdLst/>
              <a:ahLst/>
              <a:cxnLst/>
              <a:rect l="l" t="t" r="r" b="b"/>
              <a:pathLst>
                <a:path w="2272" h="490" extrusionOk="0">
                  <a:moveTo>
                    <a:pt x="326" y="1"/>
                  </a:moveTo>
                  <a:cubicBezTo>
                    <a:pt x="0" y="1"/>
                    <a:pt x="0" y="489"/>
                    <a:pt x="326" y="489"/>
                  </a:cubicBezTo>
                  <a:lnTo>
                    <a:pt x="2029" y="489"/>
                  </a:lnTo>
                  <a:cubicBezTo>
                    <a:pt x="2163" y="489"/>
                    <a:pt x="2271" y="381"/>
                    <a:pt x="2271" y="243"/>
                  </a:cubicBezTo>
                  <a:cubicBezTo>
                    <a:pt x="2271" y="109"/>
                    <a:pt x="2163" y="1"/>
                    <a:pt x="2029"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2"/>
            <p:cNvSpPr/>
            <p:nvPr/>
          </p:nvSpPr>
          <p:spPr>
            <a:xfrm>
              <a:off x="5461600" y="1897325"/>
              <a:ext cx="18275" cy="12225"/>
            </a:xfrm>
            <a:custGeom>
              <a:avLst/>
              <a:gdLst/>
              <a:ahLst/>
              <a:cxnLst/>
              <a:rect l="l" t="t" r="r" b="b"/>
              <a:pathLst>
                <a:path w="731" h="489" extrusionOk="0">
                  <a:moveTo>
                    <a:pt x="0" y="0"/>
                  </a:moveTo>
                  <a:lnTo>
                    <a:pt x="0" y="246"/>
                  </a:lnTo>
                  <a:cubicBezTo>
                    <a:pt x="0" y="326"/>
                    <a:pt x="13" y="409"/>
                    <a:pt x="42" y="488"/>
                  </a:cubicBezTo>
                  <a:lnTo>
                    <a:pt x="731" y="488"/>
                  </a:lnTo>
                  <a:cubicBezTo>
                    <a:pt x="593" y="488"/>
                    <a:pt x="484" y="380"/>
                    <a:pt x="484" y="246"/>
                  </a:cubicBezTo>
                  <a:lnTo>
                    <a:pt x="484"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2"/>
            <p:cNvSpPr/>
            <p:nvPr/>
          </p:nvSpPr>
          <p:spPr>
            <a:xfrm>
              <a:off x="5592450" y="1729475"/>
              <a:ext cx="77975" cy="144825"/>
            </a:xfrm>
            <a:custGeom>
              <a:avLst/>
              <a:gdLst/>
              <a:ahLst/>
              <a:cxnLst/>
              <a:rect l="l" t="t" r="r" b="b"/>
              <a:pathLst>
                <a:path w="3119" h="5793" extrusionOk="0">
                  <a:moveTo>
                    <a:pt x="2830" y="1"/>
                  </a:moveTo>
                  <a:cubicBezTo>
                    <a:pt x="2801" y="1"/>
                    <a:pt x="2771" y="9"/>
                    <a:pt x="2743" y="27"/>
                  </a:cubicBezTo>
                  <a:cubicBezTo>
                    <a:pt x="952" y="1313"/>
                    <a:pt x="1" y="3475"/>
                    <a:pt x="268" y="5662"/>
                  </a:cubicBezTo>
                  <a:cubicBezTo>
                    <a:pt x="280" y="5742"/>
                    <a:pt x="346" y="5793"/>
                    <a:pt x="419" y="5793"/>
                  </a:cubicBezTo>
                  <a:cubicBezTo>
                    <a:pt x="448" y="5793"/>
                    <a:pt x="478" y="5785"/>
                    <a:pt x="506" y="5767"/>
                  </a:cubicBezTo>
                  <a:cubicBezTo>
                    <a:pt x="1391" y="5140"/>
                    <a:pt x="2083" y="4285"/>
                    <a:pt x="2513" y="3287"/>
                  </a:cubicBezTo>
                  <a:cubicBezTo>
                    <a:pt x="2956" y="2298"/>
                    <a:pt x="3119" y="1204"/>
                    <a:pt x="2981" y="132"/>
                  </a:cubicBezTo>
                  <a:cubicBezTo>
                    <a:pt x="2969" y="51"/>
                    <a:pt x="2902" y="1"/>
                    <a:pt x="2830" y="1"/>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2"/>
            <p:cNvSpPr/>
            <p:nvPr/>
          </p:nvSpPr>
          <p:spPr>
            <a:xfrm>
              <a:off x="5592450" y="1729500"/>
              <a:ext cx="72250" cy="144575"/>
            </a:xfrm>
            <a:custGeom>
              <a:avLst/>
              <a:gdLst/>
              <a:ahLst/>
              <a:cxnLst/>
              <a:rect l="l" t="t" r="r" b="b"/>
              <a:pathLst>
                <a:path w="2890" h="5783" extrusionOk="0">
                  <a:moveTo>
                    <a:pt x="2829" y="1"/>
                  </a:moveTo>
                  <a:cubicBezTo>
                    <a:pt x="2799" y="1"/>
                    <a:pt x="2770" y="9"/>
                    <a:pt x="2743" y="26"/>
                  </a:cubicBezTo>
                  <a:cubicBezTo>
                    <a:pt x="952" y="1312"/>
                    <a:pt x="1" y="3474"/>
                    <a:pt x="268" y="5665"/>
                  </a:cubicBezTo>
                  <a:cubicBezTo>
                    <a:pt x="276" y="5715"/>
                    <a:pt x="309" y="5761"/>
                    <a:pt x="360" y="5782"/>
                  </a:cubicBezTo>
                  <a:lnTo>
                    <a:pt x="2889" y="14"/>
                  </a:lnTo>
                  <a:cubicBezTo>
                    <a:pt x="2870" y="5"/>
                    <a:pt x="2849" y="1"/>
                    <a:pt x="2829" y="1"/>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2"/>
            <p:cNvSpPr/>
            <p:nvPr/>
          </p:nvSpPr>
          <p:spPr>
            <a:xfrm>
              <a:off x="5576475" y="1783475"/>
              <a:ext cx="68900" cy="132125"/>
            </a:xfrm>
            <a:custGeom>
              <a:avLst/>
              <a:gdLst/>
              <a:ahLst/>
              <a:cxnLst/>
              <a:rect l="l" t="t" r="r" b="b"/>
              <a:pathLst>
                <a:path w="2756" h="5285" extrusionOk="0">
                  <a:moveTo>
                    <a:pt x="2478" y="0"/>
                  </a:moveTo>
                  <a:cubicBezTo>
                    <a:pt x="2385" y="0"/>
                    <a:pt x="2296" y="54"/>
                    <a:pt x="2259" y="146"/>
                  </a:cubicBezTo>
                  <a:lnTo>
                    <a:pt x="1" y="5285"/>
                  </a:lnTo>
                  <a:lnTo>
                    <a:pt x="531" y="5285"/>
                  </a:lnTo>
                  <a:lnTo>
                    <a:pt x="2702" y="342"/>
                  </a:lnTo>
                  <a:cubicBezTo>
                    <a:pt x="2756" y="217"/>
                    <a:pt x="2702" y="75"/>
                    <a:pt x="2576" y="21"/>
                  </a:cubicBezTo>
                  <a:cubicBezTo>
                    <a:pt x="2545" y="7"/>
                    <a:pt x="2511" y="0"/>
                    <a:pt x="2478"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2"/>
            <p:cNvSpPr/>
            <p:nvPr/>
          </p:nvSpPr>
          <p:spPr>
            <a:xfrm>
              <a:off x="5576475" y="1903475"/>
              <a:ext cx="18600" cy="12125"/>
            </a:xfrm>
            <a:custGeom>
              <a:avLst/>
              <a:gdLst/>
              <a:ahLst/>
              <a:cxnLst/>
              <a:rect l="l" t="t" r="r" b="b"/>
              <a:pathLst>
                <a:path w="744" h="485" extrusionOk="0">
                  <a:moveTo>
                    <a:pt x="214" y="0"/>
                  </a:moveTo>
                  <a:lnTo>
                    <a:pt x="1" y="485"/>
                  </a:lnTo>
                  <a:lnTo>
                    <a:pt x="531" y="485"/>
                  </a:lnTo>
                  <a:lnTo>
                    <a:pt x="744" y="0"/>
                  </a:lnTo>
                  <a:close/>
                </a:path>
              </a:pathLst>
            </a:custGeom>
            <a:solidFill>
              <a:srgbClr val="9D8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8" name="Google Shape;3738;p52"/>
          <p:cNvGrpSpPr/>
          <p:nvPr/>
        </p:nvGrpSpPr>
        <p:grpSpPr>
          <a:xfrm>
            <a:off x="7823100" y="2772100"/>
            <a:ext cx="296675" cy="367975"/>
            <a:chOff x="7823100" y="2772100"/>
            <a:chExt cx="296675" cy="367975"/>
          </a:xfrm>
        </p:grpSpPr>
        <p:sp>
          <p:nvSpPr>
            <p:cNvPr id="3739" name="Google Shape;3739;p52"/>
            <p:cNvSpPr/>
            <p:nvPr/>
          </p:nvSpPr>
          <p:spPr>
            <a:xfrm>
              <a:off x="7823100" y="2772100"/>
              <a:ext cx="296675" cy="367975"/>
            </a:xfrm>
            <a:custGeom>
              <a:avLst/>
              <a:gdLst/>
              <a:ahLst/>
              <a:cxnLst/>
              <a:rect l="l" t="t" r="r" b="b"/>
              <a:pathLst>
                <a:path w="11867" h="14719" extrusionOk="0">
                  <a:moveTo>
                    <a:pt x="1465" y="0"/>
                  </a:moveTo>
                  <a:cubicBezTo>
                    <a:pt x="1261" y="0"/>
                    <a:pt x="1081" y="130"/>
                    <a:pt x="1014" y="326"/>
                  </a:cubicBezTo>
                  <a:cubicBezTo>
                    <a:pt x="376" y="2309"/>
                    <a:pt x="0" y="4734"/>
                    <a:pt x="0" y="7359"/>
                  </a:cubicBezTo>
                  <a:cubicBezTo>
                    <a:pt x="0" y="9985"/>
                    <a:pt x="376" y="12410"/>
                    <a:pt x="1014" y="14392"/>
                  </a:cubicBezTo>
                  <a:cubicBezTo>
                    <a:pt x="1081" y="14589"/>
                    <a:pt x="1261" y="14718"/>
                    <a:pt x="1465" y="14718"/>
                  </a:cubicBezTo>
                  <a:lnTo>
                    <a:pt x="10398" y="14718"/>
                  </a:lnTo>
                  <a:cubicBezTo>
                    <a:pt x="10602" y="14718"/>
                    <a:pt x="10786" y="14589"/>
                    <a:pt x="10848" y="14392"/>
                  </a:cubicBezTo>
                  <a:cubicBezTo>
                    <a:pt x="11491" y="12410"/>
                    <a:pt x="11867" y="9985"/>
                    <a:pt x="11867" y="7359"/>
                  </a:cubicBezTo>
                  <a:cubicBezTo>
                    <a:pt x="11867" y="4734"/>
                    <a:pt x="11491" y="2309"/>
                    <a:pt x="10848" y="326"/>
                  </a:cubicBezTo>
                  <a:cubicBezTo>
                    <a:pt x="10786" y="130"/>
                    <a:pt x="10602" y="0"/>
                    <a:pt x="10398" y="0"/>
                  </a:cubicBez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2"/>
            <p:cNvSpPr/>
            <p:nvPr/>
          </p:nvSpPr>
          <p:spPr>
            <a:xfrm>
              <a:off x="7823100" y="2772100"/>
              <a:ext cx="90700" cy="367975"/>
            </a:xfrm>
            <a:custGeom>
              <a:avLst/>
              <a:gdLst/>
              <a:ahLst/>
              <a:cxnLst/>
              <a:rect l="l" t="t" r="r" b="b"/>
              <a:pathLst>
                <a:path w="3628" h="14719" extrusionOk="0">
                  <a:moveTo>
                    <a:pt x="1469" y="0"/>
                  </a:moveTo>
                  <a:cubicBezTo>
                    <a:pt x="1261" y="0"/>
                    <a:pt x="1081" y="130"/>
                    <a:pt x="1018" y="326"/>
                  </a:cubicBezTo>
                  <a:cubicBezTo>
                    <a:pt x="376" y="2309"/>
                    <a:pt x="0" y="4734"/>
                    <a:pt x="0" y="7359"/>
                  </a:cubicBezTo>
                  <a:cubicBezTo>
                    <a:pt x="0" y="9980"/>
                    <a:pt x="376" y="12410"/>
                    <a:pt x="1018" y="14392"/>
                  </a:cubicBezTo>
                  <a:cubicBezTo>
                    <a:pt x="1081" y="14589"/>
                    <a:pt x="1261" y="14718"/>
                    <a:pt x="1469" y="14718"/>
                  </a:cubicBezTo>
                  <a:lnTo>
                    <a:pt x="3627" y="14718"/>
                  </a:lnTo>
                  <a:cubicBezTo>
                    <a:pt x="3285" y="12677"/>
                    <a:pt x="3085" y="10127"/>
                    <a:pt x="3085" y="7359"/>
                  </a:cubicBezTo>
                  <a:cubicBezTo>
                    <a:pt x="3085" y="4596"/>
                    <a:pt x="3285" y="2037"/>
                    <a:pt x="3627"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2"/>
            <p:cNvSpPr/>
            <p:nvPr/>
          </p:nvSpPr>
          <p:spPr>
            <a:xfrm>
              <a:off x="7840825" y="2772200"/>
              <a:ext cx="34250" cy="367875"/>
            </a:xfrm>
            <a:custGeom>
              <a:avLst/>
              <a:gdLst/>
              <a:ahLst/>
              <a:cxnLst/>
              <a:rect l="l" t="t" r="r" b="b"/>
              <a:pathLst>
                <a:path w="1370" h="14715" extrusionOk="0">
                  <a:moveTo>
                    <a:pt x="877" y="0"/>
                  </a:moveTo>
                  <a:cubicBezTo>
                    <a:pt x="305" y="2154"/>
                    <a:pt x="1" y="4688"/>
                    <a:pt x="1" y="7355"/>
                  </a:cubicBezTo>
                  <a:cubicBezTo>
                    <a:pt x="1" y="10022"/>
                    <a:pt x="305" y="12560"/>
                    <a:pt x="877" y="14714"/>
                  </a:cubicBezTo>
                  <a:lnTo>
                    <a:pt x="1370" y="14714"/>
                  </a:lnTo>
                  <a:cubicBezTo>
                    <a:pt x="785" y="12569"/>
                    <a:pt x="476" y="10031"/>
                    <a:pt x="476" y="7355"/>
                  </a:cubicBezTo>
                  <a:cubicBezTo>
                    <a:pt x="476" y="4680"/>
                    <a:pt x="785" y="2138"/>
                    <a:pt x="1370" y="0"/>
                  </a:cubicBez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2"/>
            <p:cNvSpPr/>
            <p:nvPr/>
          </p:nvSpPr>
          <p:spPr>
            <a:xfrm>
              <a:off x="7929950" y="2772200"/>
              <a:ext cx="18175" cy="367875"/>
            </a:xfrm>
            <a:custGeom>
              <a:avLst/>
              <a:gdLst/>
              <a:ahLst/>
              <a:cxnLst/>
              <a:rect l="l" t="t" r="r" b="b"/>
              <a:pathLst>
                <a:path w="727" h="14715" extrusionOk="0">
                  <a:moveTo>
                    <a:pt x="251" y="0"/>
                  </a:moveTo>
                  <a:cubicBezTo>
                    <a:pt x="88" y="2150"/>
                    <a:pt x="0" y="4684"/>
                    <a:pt x="0" y="7355"/>
                  </a:cubicBezTo>
                  <a:cubicBezTo>
                    <a:pt x="0" y="10027"/>
                    <a:pt x="88" y="12564"/>
                    <a:pt x="251" y="14714"/>
                  </a:cubicBezTo>
                  <a:lnTo>
                    <a:pt x="727" y="14714"/>
                  </a:lnTo>
                  <a:cubicBezTo>
                    <a:pt x="560" y="12564"/>
                    <a:pt x="472" y="10031"/>
                    <a:pt x="472" y="7355"/>
                  </a:cubicBezTo>
                  <a:cubicBezTo>
                    <a:pt x="472" y="4680"/>
                    <a:pt x="560" y="2146"/>
                    <a:pt x="727"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2"/>
            <p:cNvSpPr/>
            <p:nvPr/>
          </p:nvSpPr>
          <p:spPr>
            <a:xfrm>
              <a:off x="7876525" y="2772200"/>
              <a:ext cx="27775" cy="367875"/>
            </a:xfrm>
            <a:custGeom>
              <a:avLst/>
              <a:gdLst/>
              <a:ahLst/>
              <a:cxnLst/>
              <a:rect l="l" t="t" r="r" b="b"/>
              <a:pathLst>
                <a:path w="1111" h="14715" extrusionOk="0">
                  <a:moveTo>
                    <a:pt x="626" y="0"/>
                  </a:moveTo>
                  <a:cubicBezTo>
                    <a:pt x="217" y="2154"/>
                    <a:pt x="0" y="4688"/>
                    <a:pt x="0" y="7355"/>
                  </a:cubicBezTo>
                  <a:cubicBezTo>
                    <a:pt x="0" y="10022"/>
                    <a:pt x="217" y="12560"/>
                    <a:pt x="626" y="14714"/>
                  </a:cubicBezTo>
                  <a:lnTo>
                    <a:pt x="1110" y="14714"/>
                  </a:lnTo>
                  <a:cubicBezTo>
                    <a:pt x="693" y="12569"/>
                    <a:pt x="472" y="10031"/>
                    <a:pt x="472" y="7355"/>
                  </a:cubicBezTo>
                  <a:cubicBezTo>
                    <a:pt x="472" y="4675"/>
                    <a:pt x="693" y="2138"/>
                    <a:pt x="1110" y="0"/>
                  </a:cubicBez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2"/>
            <p:cNvSpPr/>
            <p:nvPr/>
          </p:nvSpPr>
          <p:spPr>
            <a:xfrm>
              <a:off x="8067800" y="2772200"/>
              <a:ext cx="34250" cy="367875"/>
            </a:xfrm>
            <a:custGeom>
              <a:avLst/>
              <a:gdLst/>
              <a:ahLst/>
              <a:cxnLst/>
              <a:rect l="l" t="t" r="r" b="b"/>
              <a:pathLst>
                <a:path w="1370" h="14715" extrusionOk="0">
                  <a:moveTo>
                    <a:pt x="0" y="0"/>
                  </a:moveTo>
                  <a:cubicBezTo>
                    <a:pt x="585" y="2142"/>
                    <a:pt x="894" y="4680"/>
                    <a:pt x="894" y="7355"/>
                  </a:cubicBezTo>
                  <a:cubicBezTo>
                    <a:pt x="894" y="10031"/>
                    <a:pt x="585" y="12573"/>
                    <a:pt x="0" y="14714"/>
                  </a:cubicBezTo>
                  <a:lnTo>
                    <a:pt x="493" y="14714"/>
                  </a:lnTo>
                  <a:cubicBezTo>
                    <a:pt x="1065" y="12556"/>
                    <a:pt x="1369" y="10022"/>
                    <a:pt x="1369" y="7355"/>
                  </a:cubicBezTo>
                  <a:cubicBezTo>
                    <a:pt x="1369" y="4688"/>
                    <a:pt x="1065" y="2154"/>
                    <a:pt x="493"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2"/>
            <p:cNvSpPr/>
            <p:nvPr/>
          </p:nvSpPr>
          <p:spPr>
            <a:xfrm>
              <a:off x="8038675" y="2772200"/>
              <a:ext cx="27675" cy="367875"/>
            </a:xfrm>
            <a:custGeom>
              <a:avLst/>
              <a:gdLst/>
              <a:ahLst/>
              <a:cxnLst/>
              <a:rect l="l" t="t" r="r" b="b"/>
              <a:pathLst>
                <a:path w="1107" h="14715" extrusionOk="0">
                  <a:moveTo>
                    <a:pt x="1" y="0"/>
                  </a:moveTo>
                  <a:cubicBezTo>
                    <a:pt x="414" y="2142"/>
                    <a:pt x="635" y="4680"/>
                    <a:pt x="635" y="7355"/>
                  </a:cubicBezTo>
                  <a:cubicBezTo>
                    <a:pt x="635" y="10031"/>
                    <a:pt x="414" y="12573"/>
                    <a:pt x="1" y="14714"/>
                  </a:cubicBezTo>
                  <a:lnTo>
                    <a:pt x="481" y="14714"/>
                  </a:lnTo>
                  <a:cubicBezTo>
                    <a:pt x="890" y="12560"/>
                    <a:pt x="1107" y="10022"/>
                    <a:pt x="1107" y="7355"/>
                  </a:cubicBezTo>
                  <a:cubicBezTo>
                    <a:pt x="1107" y="4688"/>
                    <a:pt x="890" y="2150"/>
                    <a:pt x="481"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2"/>
            <p:cNvSpPr/>
            <p:nvPr/>
          </p:nvSpPr>
          <p:spPr>
            <a:xfrm>
              <a:off x="7994750" y="2772200"/>
              <a:ext cx="18275" cy="367875"/>
            </a:xfrm>
            <a:custGeom>
              <a:avLst/>
              <a:gdLst/>
              <a:ahLst/>
              <a:cxnLst/>
              <a:rect l="l" t="t" r="r" b="b"/>
              <a:pathLst>
                <a:path w="731" h="14715" extrusionOk="0">
                  <a:moveTo>
                    <a:pt x="0" y="0"/>
                  </a:moveTo>
                  <a:cubicBezTo>
                    <a:pt x="167" y="2146"/>
                    <a:pt x="255" y="4684"/>
                    <a:pt x="255" y="7355"/>
                  </a:cubicBezTo>
                  <a:cubicBezTo>
                    <a:pt x="255" y="10031"/>
                    <a:pt x="167" y="12569"/>
                    <a:pt x="0" y="14714"/>
                  </a:cubicBezTo>
                  <a:lnTo>
                    <a:pt x="476" y="14714"/>
                  </a:lnTo>
                  <a:cubicBezTo>
                    <a:pt x="643" y="12560"/>
                    <a:pt x="731" y="10027"/>
                    <a:pt x="731" y="7355"/>
                  </a:cubicBezTo>
                  <a:cubicBezTo>
                    <a:pt x="731" y="4684"/>
                    <a:pt x="643" y="2150"/>
                    <a:pt x="476"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2"/>
            <p:cNvSpPr/>
            <p:nvPr/>
          </p:nvSpPr>
          <p:spPr>
            <a:xfrm>
              <a:off x="7955500" y="2908575"/>
              <a:ext cx="27800" cy="23800"/>
            </a:xfrm>
            <a:custGeom>
              <a:avLst/>
              <a:gdLst/>
              <a:ahLst/>
              <a:cxnLst/>
              <a:rect l="l" t="t" r="r" b="b"/>
              <a:pathLst>
                <a:path w="1112" h="952" extrusionOk="0">
                  <a:moveTo>
                    <a:pt x="640" y="1"/>
                  </a:moveTo>
                  <a:cubicBezTo>
                    <a:pt x="214" y="1"/>
                    <a:pt x="1" y="510"/>
                    <a:pt x="301" y="811"/>
                  </a:cubicBezTo>
                  <a:cubicBezTo>
                    <a:pt x="399" y="908"/>
                    <a:pt x="518" y="952"/>
                    <a:pt x="635" y="952"/>
                  </a:cubicBezTo>
                  <a:cubicBezTo>
                    <a:pt x="878" y="952"/>
                    <a:pt x="1111" y="762"/>
                    <a:pt x="1111" y="477"/>
                  </a:cubicBezTo>
                  <a:cubicBezTo>
                    <a:pt x="1111" y="214"/>
                    <a:pt x="898" y="1"/>
                    <a:pt x="640" y="1"/>
                  </a:cubicBezTo>
                  <a:close/>
                </a:path>
              </a:pathLst>
            </a:custGeom>
            <a:solidFill>
              <a:srgbClr val="7D6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2"/>
            <p:cNvSpPr/>
            <p:nvPr/>
          </p:nvSpPr>
          <p:spPr>
            <a:xfrm>
              <a:off x="7834050" y="2807675"/>
              <a:ext cx="274875" cy="29775"/>
            </a:xfrm>
            <a:custGeom>
              <a:avLst/>
              <a:gdLst/>
              <a:ahLst/>
              <a:cxnLst/>
              <a:rect l="l" t="t" r="r" b="b"/>
              <a:pathLst>
                <a:path w="10995" h="1191" extrusionOk="0">
                  <a:moveTo>
                    <a:pt x="267" y="1"/>
                  </a:moveTo>
                  <a:cubicBezTo>
                    <a:pt x="167" y="385"/>
                    <a:pt x="80" y="781"/>
                    <a:pt x="0" y="1190"/>
                  </a:cubicBezTo>
                  <a:lnTo>
                    <a:pt x="10995" y="1190"/>
                  </a:lnTo>
                  <a:cubicBezTo>
                    <a:pt x="10916" y="781"/>
                    <a:pt x="10828" y="385"/>
                    <a:pt x="10728" y="1"/>
                  </a:cubicBezTo>
                  <a:close/>
                </a:path>
              </a:pathLst>
            </a:custGeom>
            <a:solidFill>
              <a:srgbClr val="554C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2"/>
            <p:cNvSpPr/>
            <p:nvPr/>
          </p:nvSpPr>
          <p:spPr>
            <a:xfrm>
              <a:off x="7826850" y="2861100"/>
              <a:ext cx="289175" cy="23725"/>
            </a:xfrm>
            <a:custGeom>
              <a:avLst/>
              <a:gdLst/>
              <a:ahLst/>
              <a:cxnLst/>
              <a:rect l="l" t="t" r="r" b="b"/>
              <a:pathLst>
                <a:path w="11567" h="949" extrusionOk="0">
                  <a:moveTo>
                    <a:pt x="126" y="1"/>
                  </a:moveTo>
                  <a:cubicBezTo>
                    <a:pt x="80" y="310"/>
                    <a:pt x="38" y="627"/>
                    <a:pt x="0" y="948"/>
                  </a:cubicBezTo>
                  <a:lnTo>
                    <a:pt x="11567" y="948"/>
                  </a:lnTo>
                  <a:cubicBezTo>
                    <a:pt x="11533" y="627"/>
                    <a:pt x="11492" y="310"/>
                    <a:pt x="11446" y="1"/>
                  </a:cubicBezTo>
                  <a:close/>
                </a:path>
              </a:pathLst>
            </a:custGeom>
            <a:solidFill>
              <a:srgbClr val="554C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2"/>
            <p:cNvSpPr/>
            <p:nvPr/>
          </p:nvSpPr>
          <p:spPr>
            <a:xfrm>
              <a:off x="7835300" y="3080650"/>
              <a:ext cx="272375" cy="35625"/>
            </a:xfrm>
            <a:custGeom>
              <a:avLst/>
              <a:gdLst/>
              <a:ahLst/>
              <a:cxnLst/>
              <a:rect l="l" t="t" r="r" b="b"/>
              <a:pathLst>
                <a:path w="10895" h="1425" extrusionOk="0">
                  <a:moveTo>
                    <a:pt x="0" y="1"/>
                  </a:moveTo>
                  <a:cubicBezTo>
                    <a:pt x="101" y="498"/>
                    <a:pt x="213" y="969"/>
                    <a:pt x="343" y="1424"/>
                  </a:cubicBezTo>
                  <a:lnTo>
                    <a:pt x="10552" y="1424"/>
                  </a:lnTo>
                  <a:cubicBezTo>
                    <a:pt x="10678" y="969"/>
                    <a:pt x="10795" y="494"/>
                    <a:pt x="10895" y="1"/>
                  </a:cubicBezTo>
                  <a:close/>
                </a:path>
              </a:pathLst>
            </a:custGeom>
            <a:solidFill>
              <a:srgbClr val="554C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2"/>
            <p:cNvSpPr/>
            <p:nvPr/>
          </p:nvSpPr>
          <p:spPr>
            <a:xfrm>
              <a:off x="7834050" y="2807775"/>
              <a:ext cx="274875" cy="29675"/>
            </a:xfrm>
            <a:custGeom>
              <a:avLst/>
              <a:gdLst/>
              <a:ahLst/>
              <a:cxnLst/>
              <a:rect l="l" t="t" r="r" b="b"/>
              <a:pathLst>
                <a:path w="10995" h="1187" extrusionOk="0">
                  <a:moveTo>
                    <a:pt x="267" y="1"/>
                  </a:moveTo>
                  <a:cubicBezTo>
                    <a:pt x="167" y="385"/>
                    <a:pt x="80" y="777"/>
                    <a:pt x="0" y="1186"/>
                  </a:cubicBezTo>
                  <a:lnTo>
                    <a:pt x="10995" y="1186"/>
                  </a:lnTo>
                  <a:cubicBezTo>
                    <a:pt x="10961" y="1023"/>
                    <a:pt x="10932" y="865"/>
                    <a:pt x="10899" y="710"/>
                  </a:cubicBezTo>
                  <a:lnTo>
                    <a:pt x="3168" y="710"/>
                  </a:lnTo>
                  <a:cubicBezTo>
                    <a:pt x="3031" y="710"/>
                    <a:pt x="2918" y="589"/>
                    <a:pt x="2935" y="447"/>
                  </a:cubicBezTo>
                  <a:cubicBezTo>
                    <a:pt x="2951" y="297"/>
                    <a:pt x="2964" y="147"/>
                    <a:pt x="2985" y="1"/>
                  </a:cubicBez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2"/>
            <p:cNvSpPr/>
            <p:nvPr/>
          </p:nvSpPr>
          <p:spPr>
            <a:xfrm>
              <a:off x="7826850" y="2861100"/>
              <a:ext cx="289175" cy="23825"/>
            </a:xfrm>
            <a:custGeom>
              <a:avLst/>
              <a:gdLst/>
              <a:ahLst/>
              <a:cxnLst/>
              <a:rect l="l" t="t" r="r" b="b"/>
              <a:pathLst>
                <a:path w="11567" h="953" extrusionOk="0">
                  <a:moveTo>
                    <a:pt x="126" y="1"/>
                  </a:moveTo>
                  <a:cubicBezTo>
                    <a:pt x="80" y="314"/>
                    <a:pt x="38" y="627"/>
                    <a:pt x="0" y="952"/>
                  </a:cubicBezTo>
                  <a:lnTo>
                    <a:pt x="11567" y="952"/>
                  </a:lnTo>
                  <a:cubicBezTo>
                    <a:pt x="11550" y="790"/>
                    <a:pt x="11529" y="635"/>
                    <a:pt x="11508" y="477"/>
                  </a:cubicBezTo>
                  <a:lnTo>
                    <a:pt x="3289" y="477"/>
                  </a:lnTo>
                  <a:cubicBezTo>
                    <a:pt x="3156" y="477"/>
                    <a:pt x="3047" y="360"/>
                    <a:pt x="3056" y="222"/>
                  </a:cubicBezTo>
                  <a:cubicBezTo>
                    <a:pt x="3060" y="147"/>
                    <a:pt x="3064" y="72"/>
                    <a:pt x="3068" y="1"/>
                  </a:cubicBez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2"/>
            <p:cNvSpPr/>
            <p:nvPr/>
          </p:nvSpPr>
          <p:spPr>
            <a:xfrm>
              <a:off x="7835200" y="3080650"/>
              <a:ext cx="266950" cy="35625"/>
            </a:xfrm>
            <a:custGeom>
              <a:avLst/>
              <a:gdLst/>
              <a:ahLst/>
              <a:cxnLst/>
              <a:rect l="l" t="t" r="r" b="b"/>
              <a:pathLst>
                <a:path w="10678" h="1425" extrusionOk="0">
                  <a:moveTo>
                    <a:pt x="0" y="1"/>
                  </a:moveTo>
                  <a:cubicBezTo>
                    <a:pt x="100" y="494"/>
                    <a:pt x="213" y="969"/>
                    <a:pt x="342" y="1424"/>
                  </a:cubicBezTo>
                  <a:lnTo>
                    <a:pt x="10556" y="1424"/>
                  </a:lnTo>
                  <a:cubicBezTo>
                    <a:pt x="10598" y="1270"/>
                    <a:pt x="10640" y="1111"/>
                    <a:pt x="10678" y="953"/>
                  </a:cubicBezTo>
                  <a:lnTo>
                    <a:pt x="3365" y="953"/>
                  </a:lnTo>
                  <a:cubicBezTo>
                    <a:pt x="3122" y="953"/>
                    <a:pt x="2918" y="773"/>
                    <a:pt x="2893" y="531"/>
                  </a:cubicBezTo>
                  <a:cubicBezTo>
                    <a:pt x="2872" y="360"/>
                    <a:pt x="2851" y="180"/>
                    <a:pt x="2834" y="1"/>
                  </a:cubicBez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4" name="Google Shape;3754;p52"/>
          <p:cNvGrpSpPr/>
          <p:nvPr/>
        </p:nvGrpSpPr>
        <p:grpSpPr>
          <a:xfrm>
            <a:off x="2856450" y="1656900"/>
            <a:ext cx="369325" cy="367950"/>
            <a:chOff x="2856450" y="1656900"/>
            <a:chExt cx="369325" cy="367950"/>
          </a:xfrm>
        </p:grpSpPr>
        <p:sp>
          <p:nvSpPr>
            <p:cNvPr id="3755" name="Google Shape;3755;p52"/>
            <p:cNvSpPr/>
            <p:nvPr/>
          </p:nvSpPr>
          <p:spPr>
            <a:xfrm>
              <a:off x="2928850" y="1736725"/>
              <a:ext cx="216350" cy="208175"/>
            </a:xfrm>
            <a:custGeom>
              <a:avLst/>
              <a:gdLst/>
              <a:ahLst/>
              <a:cxnLst/>
              <a:rect l="l" t="t" r="r" b="b"/>
              <a:pathLst>
                <a:path w="8654" h="8327" extrusionOk="0">
                  <a:moveTo>
                    <a:pt x="4492" y="0"/>
                  </a:moveTo>
                  <a:cubicBezTo>
                    <a:pt x="2806" y="4"/>
                    <a:pt x="1291" y="1014"/>
                    <a:pt x="644" y="2571"/>
                  </a:cubicBezTo>
                  <a:cubicBezTo>
                    <a:pt x="1" y="4128"/>
                    <a:pt x="356" y="5915"/>
                    <a:pt x="1549" y="7104"/>
                  </a:cubicBezTo>
                  <a:cubicBezTo>
                    <a:pt x="2345" y="7903"/>
                    <a:pt x="3409" y="8326"/>
                    <a:pt x="4492" y="8326"/>
                  </a:cubicBezTo>
                  <a:cubicBezTo>
                    <a:pt x="5027" y="8326"/>
                    <a:pt x="5567" y="8223"/>
                    <a:pt x="6083" y="8010"/>
                  </a:cubicBezTo>
                  <a:cubicBezTo>
                    <a:pt x="7639" y="7363"/>
                    <a:pt x="8654" y="5848"/>
                    <a:pt x="8654" y="4166"/>
                  </a:cubicBezTo>
                  <a:cubicBezTo>
                    <a:pt x="8654" y="1866"/>
                    <a:pt x="6788" y="0"/>
                    <a:pt x="4492"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2"/>
            <p:cNvSpPr/>
            <p:nvPr/>
          </p:nvSpPr>
          <p:spPr>
            <a:xfrm>
              <a:off x="3022775" y="1656925"/>
              <a:ext cx="36650" cy="98275"/>
            </a:xfrm>
            <a:custGeom>
              <a:avLst/>
              <a:gdLst/>
              <a:ahLst/>
              <a:cxnLst/>
              <a:rect l="l" t="t" r="r" b="b"/>
              <a:pathLst>
                <a:path w="1466" h="3931" extrusionOk="0">
                  <a:moveTo>
                    <a:pt x="733" y="0"/>
                  </a:moveTo>
                  <a:cubicBezTo>
                    <a:pt x="687" y="0"/>
                    <a:pt x="641" y="26"/>
                    <a:pt x="623" y="78"/>
                  </a:cubicBezTo>
                  <a:cubicBezTo>
                    <a:pt x="418" y="659"/>
                    <a:pt x="1" y="1911"/>
                    <a:pt x="1" y="2462"/>
                  </a:cubicBezTo>
                  <a:cubicBezTo>
                    <a:pt x="1" y="3196"/>
                    <a:pt x="735" y="3931"/>
                    <a:pt x="735" y="3931"/>
                  </a:cubicBezTo>
                  <a:cubicBezTo>
                    <a:pt x="735" y="3931"/>
                    <a:pt x="1466" y="3196"/>
                    <a:pt x="1466" y="2462"/>
                  </a:cubicBezTo>
                  <a:cubicBezTo>
                    <a:pt x="1466" y="1911"/>
                    <a:pt x="1052" y="659"/>
                    <a:pt x="844" y="78"/>
                  </a:cubicBezTo>
                  <a:cubicBezTo>
                    <a:pt x="825" y="26"/>
                    <a:pt x="779" y="0"/>
                    <a:pt x="733" y="0"/>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2"/>
            <p:cNvSpPr/>
            <p:nvPr/>
          </p:nvSpPr>
          <p:spPr>
            <a:xfrm>
              <a:off x="3022775" y="1656900"/>
              <a:ext cx="18400" cy="98300"/>
            </a:xfrm>
            <a:custGeom>
              <a:avLst/>
              <a:gdLst/>
              <a:ahLst/>
              <a:cxnLst/>
              <a:rect l="l" t="t" r="r" b="b"/>
              <a:pathLst>
                <a:path w="736" h="3932" extrusionOk="0">
                  <a:moveTo>
                    <a:pt x="735" y="0"/>
                  </a:moveTo>
                  <a:cubicBezTo>
                    <a:pt x="681" y="0"/>
                    <a:pt x="639" y="33"/>
                    <a:pt x="623" y="79"/>
                  </a:cubicBezTo>
                  <a:cubicBezTo>
                    <a:pt x="418" y="660"/>
                    <a:pt x="1" y="1912"/>
                    <a:pt x="1" y="2463"/>
                  </a:cubicBezTo>
                  <a:cubicBezTo>
                    <a:pt x="1" y="3197"/>
                    <a:pt x="735" y="3932"/>
                    <a:pt x="735" y="3932"/>
                  </a:cubicBezTo>
                  <a:lnTo>
                    <a:pt x="735" y="0"/>
                  </a:ln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2"/>
            <p:cNvSpPr/>
            <p:nvPr/>
          </p:nvSpPr>
          <p:spPr>
            <a:xfrm>
              <a:off x="3022775" y="1926525"/>
              <a:ext cx="36750" cy="98300"/>
            </a:xfrm>
            <a:custGeom>
              <a:avLst/>
              <a:gdLst/>
              <a:ahLst/>
              <a:cxnLst/>
              <a:rect l="l" t="t" r="r" b="b"/>
              <a:pathLst>
                <a:path w="1470" h="3932" extrusionOk="0">
                  <a:moveTo>
                    <a:pt x="735" y="1"/>
                  </a:moveTo>
                  <a:cubicBezTo>
                    <a:pt x="735" y="1"/>
                    <a:pt x="1" y="735"/>
                    <a:pt x="1" y="1470"/>
                  </a:cubicBezTo>
                  <a:cubicBezTo>
                    <a:pt x="1" y="2025"/>
                    <a:pt x="418" y="3273"/>
                    <a:pt x="623" y="3853"/>
                  </a:cubicBezTo>
                  <a:cubicBezTo>
                    <a:pt x="641" y="3906"/>
                    <a:pt x="687" y="3932"/>
                    <a:pt x="733" y="3932"/>
                  </a:cubicBezTo>
                  <a:cubicBezTo>
                    <a:pt x="779" y="3932"/>
                    <a:pt x="825" y="3906"/>
                    <a:pt x="844" y="3853"/>
                  </a:cubicBezTo>
                  <a:cubicBezTo>
                    <a:pt x="1052" y="3273"/>
                    <a:pt x="1470" y="2025"/>
                    <a:pt x="1466" y="1470"/>
                  </a:cubicBezTo>
                  <a:cubicBezTo>
                    <a:pt x="1466" y="735"/>
                    <a:pt x="735" y="1"/>
                    <a:pt x="735"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2"/>
            <p:cNvSpPr/>
            <p:nvPr/>
          </p:nvSpPr>
          <p:spPr>
            <a:xfrm>
              <a:off x="3041150" y="1926525"/>
              <a:ext cx="18375" cy="98325"/>
            </a:xfrm>
            <a:custGeom>
              <a:avLst/>
              <a:gdLst/>
              <a:ahLst/>
              <a:cxnLst/>
              <a:rect l="l" t="t" r="r" b="b"/>
              <a:pathLst>
                <a:path w="735" h="3933" extrusionOk="0">
                  <a:moveTo>
                    <a:pt x="0" y="1"/>
                  </a:moveTo>
                  <a:lnTo>
                    <a:pt x="0" y="3933"/>
                  </a:lnTo>
                  <a:cubicBezTo>
                    <a:pt x="50" y="3933"/>
                    <a:pt x="92" y="3899"/>
                    <a:pt x="109" y="3853"/>
                  </a:cubicBezTo>
                  <a:cubicBezTo>
                    <a:pt x="317" y="3273"/>
                    <a:pt x="735" y="2025"/>
                    <a:pt x="735" y="1470"/>
                  </a:cubicBezTo>
                  <a:cubicBezTo>
                    <a:pt x="735" y="735"/>
                    <a:pt x="0" y="1"/>
                    <a:pt x="0" y="1"/>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2"/>
            <p:cNvSpPr/>
            <p:nvPr/>
          </p:nvSpPr>
          <p:spPr>
            <a:xfrm>
              <a:off x="3126825" y="1822600"/>
              <a:ext cx="98950" cy="36650"/>
            </a:xfrm>
            <a:custGeom>
              <a:avLst/>
              <a:gdLst/>
              <a:ahLst/>
              <a:cxnLst/>
              <a:rect l="l" t="t" r="r" b="b"/>
              <a:pathLst>
                <a:path w="3958" h="1466" extrusionOk="0">
                  <a:moveTo>
                    <a:pt x="1469" y="0"/>
                  </a:moveTo>
                  <a:cubicBezTo>
                    <a:pt x="735" y="0"/>
                    <a:pt x="0" y="731"/>
                    <a:pt x="0" y="731"/>
                  </a:cubicBezTo>
                  <a:cubicBezTo>
                    <a:pt x="0" y="731"/>
                    <a:pt x="735" y="1466"/>
                    <a:pt x="1469" y="1466"/>
                  </a:cubicBezTo>
                  <a:cubicBezTo>
                    <a:pt x="2020" y="1466"/>
                    <a:pt x="3268" y="1048"/>
                    <a:pt x="3853" y="844"/>
                  </a:cubicBezTo>
                  <a:cubicBezTo>
                    <a:pt x="3957" y="806"/>
                    <a:pt x="3957" y="656"/>
                    <a:pt x="3853" y="618"/>
                  </a:cubicBezTo>
                  <a:cubicBezTo>
                    <a:pt x="3268" y="418"/>
                    <a:pt x="2020" y="0"/>
                    <a:pt x="1469" y="0"/>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2"/>
            <p:cNvSpPr/>
            <p:nvPr/>
          </p:nvSpPr>
          <p:spPr>
            <a:xfrm>
              <a:off x="3126825" y="1822600"/>
              <a:ext cx="98325" cy="18275"/>
            </a:xfrm>
            <a:custGeom>
              <a:avLst/>
              <a:gdLst/>
              <a:ahLst/>
              <a:cxnLst/>
              <a:rect l="l" t="t" r="r" b="b"/>
              <a:pathLst>
                <a:path w="3933" h="731" extrusionOk="0">
                  <a:moveTo>
                    <a:pt x="1469" y="0"/>
                  </a:moveTo>
                  <a:cubicBezTo>
                    <a:pt x="735" y="0"/>
                    <a:pt x="0" y="731"/>
                    <a:pt x="0" y="731"/>
                  </a:cubicBezTo>
                  <a:lnTo>
                    <a:pt x="3928" y="731"/>
                  </a:lnTo>
                  <a:cubicBezTo>
                    <a:pt x="3932" y="681"/>
                    <a:pt x="3899" y="635"/>
                    <a:pt x="3853" y="618"/>
                  </a:cubicBezTo>
                  <a:cubicBezTo>
                    <a:pt x="3268" y="418"/>
                    <a:pt x="2020" y="0"/>
                    <a:pt x="1469"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2"/>
            <p:cNvSpPr/>
            <p:nvPr/>
          </p:nvSpPr>
          <p:spPr>
            <a:xfrm>
              <a:off x="2856450" y="1822600"/>
              <a:ext cx="99050" cy="36650"/>
            </a:xfrm>
            <a:custGeom>
              <a:avLst/>
              <a:gdLst/>
              <a:ahLst/>
              <a:cxnLst/>
              <a:rect l="l" t="t" r="r" b="b"/>
              <a:pathLst>
                <a:path w="3962" h="1466" extrusionOk="0">
                  <a:moveTo>
                    <a:pt x="2492" y="0"/>
                  </a:moveTo>
                  <a:cubicBezTo>
                    <a:pt x="1941" y="0"/>
                    <a:pt x="689" y="418"/>
                    <a:pt x="109" y="618"/>
                  </a:cubicBezTo>
                  <a:cubicBezTo>
                    <a:pt x="0" y="656"/>
                    <a:pt x="0" y="806"/>
                    <a:pt x="109" y="844"/>
                  </a:cubicBezTo>
                  <a:cubicBezTo>
                    <a:pt x="689" y="1048"/>
                    <a:pt x="1941" y="1466"/>
                    <a:pt x="2492" y="1466"/>
                  </a:cubicBezTo>
                  <a:cubicBezTo>
                    <a:pt x="3227" y="1466"/>
                    <a:pt x="3961" y="731"/>
                    <a:pt x="3961" y="731"/>
                  </a:cubicBezTo>
                  <a:cubicBezTo>
                    <a:pt x="3961" y="731"/>
                    <a:pt x="3227" y="0"/>
                    <a:pt x="2492" y="0"/>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2"/>
            <p:cNvSpPr/>
            <p:nvPr/>
          </p:nvSpPr>
          <p:spPr>
            <a:xfrm>
              <a:off x="2857075" y="1840850"/>
              <a:ext cx="98425" cy="18400"/>
            </a:xfrm>
            <a:custGeom>
              <a:avLst/>
              <a:gdLst/>
              <a:ahLst/>
              <a:cxnLst/>
              <a:rect l="l" t="t" r="r" b="b"/>
              <a:pathLst>
                <a:path w="3937" h="736" extrusionOk="0">
                  <a:moveTo>
                    <a:pt x="4" y="1"/>
                  </a:moveTo>
                  <a:cubicBezTo>
                    <a:pt x="0" y="51"/>
                    <a:pt x="34" y="97"/>
                    <a:pt x="84" y="114"/>
                  </a:cubicBezTo>
                  <a:cubicBezTo>
                    <a:pt x="664" y="318"/>
                    <a:pt x="1912" y="736"/>
                    <a:pt x="2467" y="736"/>
                  </a:cubicBezTo>
                  <a:cubicBezTo>
                    <a:pt x="3202" y="736"/>
                    <a:pt x="3936" y="1"/>
                    <a:pt x="3936" y="1"/>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2"/>
            <p:cNvSpPr/>
            <p:nvPr/>
          </p:nvSpPr>
          <p:spPr>
            <a:xfrm>
              <a:off x="3101675" y="1709925"/>
              <a:ext cx="71000" cy="70425"/>
            </a:xfrm>
            <a:custGeom>
              <a:avLst/>
              <a:gdLst/>
              <a:ahLst/>
              <a:cxnLst/>
              <a:rect l="l" t="t" r="r" b="b"/>
              <a:pathLst>
                <a:path w="2840" h="2817" extrusionOk="0">
                  <a:moveTo>
                    <a:pt x="2696" y="1"/>
                  </a:moveTo>
                  <a:cubicBezTo>
                    <a:pt x="2680" y="1"/>
                    <a:pt x="2663" y="4"/>
                    <a:pt x="2647" y="12"/>
                  </a:cubicBezTo>
                  <a:cubicBezTo>
                    <a:pt x="2091" y="279"/>
                    <a:pt x="910" y="863"/>
                    <a:pt x="522" y="1256"/>
                  </a:cubicBezTo>
                  <a:cubicBezTo>
                    <a:pt x="0" y="1778"/>
                    <a:pt x="0" y="2817"/>
                    <a:pt x="0" y="2817"/>
                  </a:cubicBezTo>
                  <a:cubicBezTo>
                    <a:pt x="0" y="2817"/>
                    <a:pt x="1035" y="2817"/>
                    <a:pt x="1557" y="2295"/>
                  </a:cubicBezTo>
                  <a:cubicBezTo>
                    <a:pt x="1950" y="1903"/>
                    <a:pt x="2538" y="726"/>
                    <a:pt x="2801" y="166"/>
                  </a:cubicBezTo>
                  <a:cubicBezTo>
                    <a:pt x="2839" y="86"/>
                    <a:pt x="2776" y="1"/>
                    <a:pt x="2696"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2"/>
            <p:cNvSpPr/>
            <p:nvPr/>
          </p:nvSpPr>
          <p:spPr>
            <a:xfrm>
              <a:off x="3101675" y="1709925"/>
              <a:ext cx="69525" cy="70425"/>
            </a:xfrm>
            <a:custGeom>
              <a:avLst/>
              <a:gdLst/>
              <a:ahLst/>
              <a:cxnLst/>
              <a:rect l="l" t="t" r="r" b="b"/>
              <a:pathLst>
                <a:path w="2781" h="2817" extrusionOk="0">
                  <a:moveTo>
                    <a:pt x="2698" y="1"/>
                  </a:moveTo>
                  <a:cubicBezTo>
                    <a:pt x="2681" y="1"/>
                    <a:pt x="2663" y="4"/>
                    <a:pt x="2647" y="12"/>
                  </a:cubicBezTo>
                  <a:cubicBezTo>
                    <a:pt x="2091" y="279"/>
                    <a:pt x="910" y="863"/>
                    <a:pt x="522" y="1256"/>
                  </a:cubicBezTo>
                  <a:cubicBezTo>
                    <a:pt x="0" y="1778"/>
                    <a:pt x="0" y="2817"/>
                    <a:pt x="0" y="2817"/>
                  </a:cubicBezTo>
                  <a:lnTo>
                    <a:pt x="2780" y="33"/>
                  </a:lnTo>
                  <a:cubicBezTo>
                    <a:pt x="2756" y="12"/>
                    <a:pt x="2728" y="1"/>
                    <a:pt x="2698" y="1"/>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2"/>
            <p:cNvSpPr/>
            <p:nvPr/>
          </p:nvSpPr>
          <p:spPr>
            <a:xfrm>
              <a:off x="2909550" y="1901375"/>
              <a:ext cx="71000" cy="70425"/>
            </a:xfrm>
            <a:custGeom>
              <a:avLst/>
              <a:gdLst/>
              <a:ahLst/>
              <a:cxnLst/>
              <a:rect l="l" t="t" r="r" b="b"/>
              <a:pathLst>
                <a:path w="2840" h="2817" extrusionOk="0">
                  <a:moveTo>
                    <a:pt x="2839" y="1"/>
                  </a:moveTo>
                  <a:cubicBezTo>
                    <a:pt x="2839" y="1"/>
                    <a:pt x="1804" y="1"/>
                    <a:pt x="1282" y="523"/>
                  </a:cubicBezTo>
                  <a:cubicBezTo>
                    <a:pt x="890" y="915"/>
                    <a:pt x="305" y="2092"/>
                    <a:pt x="38" y="2651"/>
                  </a:cubicBezTo>
                  <a:cubicBezTo>
                    <a:pt x="0" y="2731"/>
                    <a:pt x="63" y="2817"/>
                    <a:pt x="143" y="2817"/>
                  </a:cubicBezTo>
                  <a:cubicBezTo>
                    <a:pt x="159" y="2817"/>
                    <a:pt x="176" y="2814"/>
                    <a:pt x="193" y="2806"/>
                  </a:cubicBezTo>
                  <a:cubicBezTo>
                    <a:pt x="752" y="2539"/>
                    <a:pt x="1929" y="1954"/>
                    <a:pt x="2317" y="1562"/>
                  </a:cubicBezTo>
                  <a:cubicBezTo>
                    <a:pt x="2839" y="1040"/>
                    <a:pt x="2839" y="1"/>
                    <a:pt x="2839"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2"/>
            <p:cNvSpPr/>
            <p:nvPr/>
          </p:nvSpPr>
          <p:spPr>
            <a:xfrm>
              <a:off x="2911125" y="1901500"/>
              <a:ext cx="69525" cy="70325"/>
            </a:xfrm>
            <a:custGeom>
              <a:avLst/>
              <a:gdLst/>
              <a:ahLst/>
              <a:cxnLst/>
              <a:rect l="l" t="t" r="r" b="b"/>
              <a:pathLst>
                <a:path w="2781" h="2813" extrusionOk="0">
                  <a:moveTo>
                    <a:pt x="2780" y="0"/>
                  </a:moveTo>
                  <a:lnTo>
                    <a:pt x="0" y="2780"/>
                  </a:lnTo>
                  <a:cubicBezTo>
                    <a:pt x="21" y="2801"/>
                    <a:pt x="51" y="2812"/>
                    <a:pt x="80" y="2812"/>
                  </a:cubicBezTo>
                  <a:cubicBezTo>
                    <a:pt x="97" y="2812"/>
                    <a:pt x="114" y="2808"/>
                    <a:pt x="130" y="2801"/>
                  </a:cubicBezTo>
                  <a:cubicBezTo>
                    <a:pt x="689" y="2534"/>
                    <a:pt x="1866" y="1949"/>
                    <a:pt x="2258" y="1557"/>
                  </a:cubicBezTo>
                  <a:cubicBezTo>
                    <a:pt x="2780" y="1035"/>
                    <a:pt x="2780" y="0"/>
                    <a:pt x="2780"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2"/>
            <p:cNvSpPr/>
            <p:nvPr/>
          </p:nvSpPr>
          <p:spPr>
            <a:xfrm>
              <a:off x="3101675" y="1901375"/>
              <a:ext cx="71025" cy="70400"/>
            </a:xfrm>
            <a:custGeom>
              <a:avLst/>
              <a:gdLst/>
              <a:ahLst/>
              <a:cxnLst/>
              <a:rect l="l" t="t" r="r" b="b"/>
              <a:pathLst>
                <a:path w="2841" h="2816" extrusionOk="0">
                  <a:moveTo>
                    <a:pt x="0" y="1"/>
                  </a:moveTo>
                  <a:cubicBezTo>
                    <a:pt x="0" y="1"/>
                    <a:pt x="0" y="1036"/>
                    <a:pt x="522" y="1558"/>
                  </a:cubicBezTo>
                  <a:cubicBezTo>
                    <a:pt x="914" y="1950"/>
                    <a:pt x="2091" y="2539"/>
                    <a:pt x="2647" y="2806"/>
                  </a:cubicBezTo>
                  <a:cubicBezTo>
                    <a:pt x="2663" y="2812"/>
                    <a:pt x="2679" y="2816"/>
                    <a:pt x="2694" y="2816"/>
                  </a:cubicBezTo>
                  <a:cubicBezTo>
                    <a:pt x="2775" y="2816"/>
                    <a:pt x="2840" y="2731"/>
                    <a:pt x="2805" y="2647"/>
                  </a:cubicBezTo>
                  <a:cubicBezTo>
                    <a:pt x="2538" y="2092"/>
                    <a:pt x="1950" y="915"/>
                    <a:pt x="1557" y="523"/>
                  </a:cubicBezTo>
                  <a:cubicBezTo>
                    <a:pt x="1040" y="1"/>
                    <a:pt x="0" y="1"/>
                    <a:pt x="0"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2"/>
            <p:cNvSpPr/>
            <p:nvPr/>
          </p:nvSpPr>
          <p:spPr>
            <a:xfrm>
              <a:off x="3101675" y="1901375"/>
              <a:ext cx="70675" cy="69525"/>
            </a:xfrm>
            <a:custGeom>
              <a:avLst/>
              <a:gdLst/>
              <a:ahLst/>
              <a:cxnLst/>
              <a:rect l="l" t="t" r="r" b="b"/>
              <a:pathLst>
                <a:path w="2827" h="2781" extrusionOk="0">
                  <a:moveTo>
                    <a:pt x="0" y="1"/>
                  </a:moveTo>
                  <a:lnTo>
                    <a:pt x="2780" y="2781"/>
                  </a:lnTo>
                  <a:cubicBezTo>
                    <a:pt x="2818" y="2747"/>
                    <a:pt x="2826" y="2693"/>
                    <a:pt x="2805" y="2647"/>
                  </a:cubicBezTo>
                  <a:cubicBezTo>
                    <a:pt x="2538" y="2092"/>
                    <a:pt x="1950" y="915"/>
                    <a:pt x="1557" y="523"/>
                  </a:cubicBezTo>
                  <a:cubicBezTo>
                    <a:pt x="1035" y="1"/>
                    <a:pt x="0" y="1"/>
                    <a:pt x="0" y="1"/>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2"/>
            <p:cNvSpPr/>
            <p:nvPr/>
          </p:nvSpPr>
          <p:spPr>
            <a:xfrm>
              <a:off x="2909525" y="1709975"/>
              <a:ext cx="71025" cy="70375"/>
            </a:xfrm>
            <a:custGeom>
              <a:avLst/>
              <a:gdLst/>
              <a:ahLst/>
              <a:cxnLst/>
              <a:rect l="l" t="t" r="r" b="b"/>
              <a:pathLst>
                <a:path w="2841" h="2815" extrusionOk="0">
                  <a:moveTo>
                    <a:pt x="146" y="0"/>
                  </a:moveTo>
                  <a:cubicBezTo>
                    <a:pt x="65" y="0"/>
                    <a:pt x="0" y="84"/>
                    <a:pt x="35" y="169"/>
                  </a:cubicBezTo>
                  <a:cubicBezTo>
                    <a:pt x="302" y="724"/>
                    <a:pt x="891" y="1901"/>
                    <a:pt x="1283" y="2293"/>
                  </a:cubicBezTo>
                  <a:cubicBezTo>
                    <a:pt x="1801" y="2815"/>
                    <a:pt x="2840" y="2815"/>
                    <a:pt x="2840" y="2815"/>
                  </a:cubicBezTo>
                  <a:cubicBezTo>
                    <a:pt x="2840" y="2815"/>
                    <a:pt x="2840" y="1780"/>
                    <a:pt x="2318" y="1258"/>
                  </a:cubicBezTo>
                  <a:cubicBezTo>
                    <a:pt x="1926" y="866"/>
                    <a:pt x="749" y="277"/>
                    <a:pt x="194" y="10"/>
                  </a:cubicBezTo>
                  <a:cubicBezTo>
                    <a:pt x="178" y="3"/>
                    <a:pt x="162" y="0"/>
                    <a:pt x="146" y="0"/>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2"/>
            <p:cNvSpPr/>
            <p:nvPr/>
          </p:nvSpPr>
          <p:spPr>
            <a:xfrm>
              <a:off x="2909875" y="1710825"/>
              <a:ext cx="70675" cy="69525"/>
            </a:xfrm>
            <a:custGeom>
              <a:avLst/>
              <a:gdLst/>
              <a:ahLst/>
              <a:cxnLst/>
              <a:rect l="l" t="t" r="r" b="b"/>
              <a:pathLst>
                <a:path w="2827" h="2781" extrusionOk="0">
                  <a:moveTo>
                    <a:pt x="46" y="1"/>
                  </a:moveTo>
                  <a:cubicBezTo>
                    <a:pt x="13" y="34"/>
                    <a:pt x="0" y="89"/>
                    <a:pt x="21" y="135"/>
                  </a:cubicBezTo>
                  <a:cubicBezTo>
                    <a:pt x="288" y="690"/>
                    <a:pt x="877" y="1867"/>
                    <a:pt x="1269" y="2259"/>
                  </a:cubicBezTo>
                  <a:cubicBezTo>
                    <a:pt x="1791" y="2781"/>
                    <a:pt x="2826" y="2781"/>
                    <a:pt x="2826" y="2781"/>
                  </a:cubicBezTo>
                  <a:lnTo>
                    <a:pt x="46" y="1"/>
                  </a:ln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2"/>
            <p:cNvSpPr/>
            <p:nvPr/>
          </p:nvSpPr>
          <p:spPr>
            <a:xfrm>
              <a:off x="2968700" y="1670650"/>
              <a:ext cx="49625" cy="91125"/>
            </a:xfrm>
            <a:custGeom>
              <a:avLst/>
              <a:gdLst/>
              <a:ahLst/>
              <a:cxnLst/>
              <a:rect l="l" t="t" r="r" b="b"/>
              <a:pathLst>
                <a:path w="1985" h="3645" extrusionOk="0">
                  <a:moveTo>
                    <a:pt x="125" y="1"/>
                  </a:moveTo>
                  <a:cubicBezTo>
                    <a:pt x="61" y="1"/>
                    <a:pt x="0" y="52"/>
                    <a:pt x="6" y="130"/>
                  </a:cubicBezTo>
                  <a:cubicBezTo>
                    <a:pt x="39" y="744"/>
                    <a:pt x="131" y="2055"/>
                    <a:pt x="344" y="2568"/>
                  </a:cubicBezTo>
                  <a:cubicBezTo>
                    <a:pt x="628" y="3248"/>
                    <a:pt x="1588" y="3645"/>
                    <a:pt x="1588" y="3645"/>
                  </a:cubicBezTo>
                  <a:cubicBezTo>
                    <a:pt x="1588" y="3645"/>
                    <a:pt x="1984" y="2685"/>
                    <a:pt x="1700" y="2009"/>
                  </a:cubicBezTo>
                  <a:cubicBezTo>
                    <a:pt x="1492" y="1495"/>
                    <a:pt x="628" y="502"/>
                    <a:pt x="214" y="43"/>
                  </a:cubicBezTo>
                  <a:cubicBezTo>
                    <a:pt x="189" y="14"/>
                    <a:pt x="157" y="1"/>
                    <a:pt x="125"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2"/>
            <p:cNvSpPr/>
            <p:nvPr/>
          </p:nvSpPr>
          <p:spPr>
            <a:xfrm>
              <a:off x="2968725" y="1670975"/>
              <a:ext cx="39575" cy="90800"/>
            </a:xfrm>
            <a:custGeom>
              <a:avLst/>
              <a:gdLst/>
              <a:ahLst/>
              <a:cxnLst/>
              <a:rect l="l" t="t" r="r" b="b"/>
              <a:pathLst>
                <a:path w="1583" h="3632" extrusionOk="0">
                  <a:moveTo>
                    <a:pt x="80" y="1"/>
                  </a:moveTo>
                  <a:cubicBezTo>
                    <a:pt x="30" y="17"/>
                    <a:pt x="0" y="63"/>
                    <a:pt x="5" y="117"/>
                  </a:cubicBezTo>
                  <a:cubicBezTo>
                    <a:pt x="38" y="731"/>
                    <a:pt x="130" y="2046"/>
                    <a:pt x="343" y="2555"/>
                  </a:cubicBezTo>
                  <a:cubicBezTo>
                    <a:pt x="622" y="3235"/>
                    <a:pt x="1582" y="3632"/>
                    <a:pt x="1582" y="3632"/>
                  </a:cubicBezTo>
                  <a:lnTo>
                    <a:pt x="80" y="1"/>
                  </a:ln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2"/>
            <p:cNvSpPr/>
            <p:nvPr/>
          </p:nvSpPr>
          <p:spPr>
            <a:xfrm>
              <a:off x="3063900" y="1920075"/>
              <a:ext cx="49625" cy="91125"/>
            </a:xfrm>
            <a:custGeom>
              <a:avLst/>
              <a:gdLst/>
              <a:ahLst/>
              <a:cxnLst/>
              <a:rect l="l" t="t" r="r" b="b"/>
              <a:pathLst>
                <a:path w="1985" h="3645" extrusionOk="0">
                  <a:moveTo>
                    <a:pt x="397" y="0"/>
                  </a:moveTo>
                  <a:cubicBezTo>
                    <a:pt x="397" y="0"/>
                    <a:pt x="0" y="960"/>
                    <a:pt x="280" y="1636"/>
                  </a:cubicBezTo>
                  <a:cubicBezTo>
                    <a:pt x="493" y="2150"/>
                    <a:pt x="1357" y="3143"/>
                    <a:pt x="1770" y="3602"/>
                  </a:cubicBezTo>
                  <a:cubicBezTo>
                    <a:pt x="1795" y="3631"/>
                    <a:pt x="1828" y="3644"/>
                    <a:pt x="1859" y="3644"/>
                  </a:cubicBezTo>
                  <a:cubicBezTo>
                    <a:pt x="1923" y="3644"/>
                    <a:pt x="1984" y="3592"/>
                    <a:pt x="1979" y="3515"/>
                  </a:cubicBezTo>
                  <a:cubicBezTo>
                    <a:pt x="1945" y="2897"/>
                    <a:pt x="1853" y="1586"/>
                    <a:pt x="1641" y="1073"/>
                  </a:cubicBezTo>
                  <a:cubicBezTo>
                    <a:pt x="1357" y="397"/>
                    <a:pt x="397" y="0"/>
                    <a:pt x="397" y="0"/>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2"/>
            <p:cNvSpPr/>
            <p:nvPr/>
          </p:nvSpPr>
          <p:spPr>
            <a:xfrm>
              <a:off x="3073900" y="1920075"/>
              <a:ext cx="39575" cy="90800"/>
            </a:xfrm>
            <a:custGeom>
              <a:avLst/>
              <a:gdLst/>
              <a:ahLst/>
              <a:cxnLst/>
              <a:rect l="l" t="t" r="r" b="b"/>
              <a:pathLst>
                <a:path w="1583" h="3632" extrusionOk="0">
                  <a:moveTo>
                    <a:pt x="1" y="0"/>
                  </a:moveTo>
                  <a:lnTo>
                    <a:pt x="1504" y="3631"/>
                  </a:lnTo>
                  <a:cubicBezTo>
                    <a:pt x="1554" y="3611"/>
                    <a:pt x="1583" y="3565"/>
                    <a:pt x="1579" y="3515"/>
                  </a:cubicBezTo>
                  <a:cubicBezTo>
                    <a:pt x="1545" y="2897"/>
                    <a:pt x="1453" y="1586"/>
                    <a:pt x="1241" y="1073"/>
                  </a:cubicBezTo>
                  <a:cubicBezTo>
                    <a:pt x="961" y="397"/>
                    <a:pt x="1" y="0"/>
                    <a:pt x="1"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2"/>
            <p:cNvSpPr/>
            <p:nvPr/>
          </p:nvSpPr>
          <p:spPr>
            <a:xfrm>
              <a:off x="3120250" y="1768650"/>
              <a:ext cx="92200" cy="44925"/>
            </a:xfrm>
            <a:custGeom>
              <a:avLst/>
              <a:gdLst/>
              <a:ahLst/>
              <a:cxnLst/>
              <a:rect l="l" t="t" r="r" b="b"/>
              <a:pathLst>
                <a:path w="3688" h="1797" extrusionOk="0">
                  <a:moveTo>
                    <a:pt x="3528" y="0"/>
                  </a:moveTo>
                  <a:cubicBezTo>
                    <a:pt x="3525" y="0"/>
                    <a:pt x="3522" y="0"/>
                    <a:pt x="3519" y="0"/>
                  </a:cubicBezTo>
                  <a:cubicBezTo>
                    <a:pt x="2901" y="34"/>
                    <a:pt x="1586" y="126"/>
                    <a:pt x="1077" y="339"/>
                  </a:cubicBezTo>
                  <a:cubicBezTo>
                    <a:pt x="397" y="622"/>
                    <a:pt x="0" y="1578"/>
                    <a:pt x="0" y="1578"/>
                  </a:cubicBezTo>
                  <a:cubicBezTo>
                    <a:pt x="0" y="1578"/>
                    <a:pt x="524" y="1797"/>
                    <a:pt x="1072" y="1797"/>
                  </a:cubicBezTo>
                  <a:cubicBezTo>
                    <a:pt x="1266" y="1797"/>
                    <a:pt x="1463" y="1769"/>
                    <a:pt x="1641" y="1695"/>
                  </a:cubicBezTo>
                  <a:cubicBezTo>
                    <a:pt x="2150" y="1486"/>
                    <a:pt x="3143" y="622"/>
                    <a:pt x="3602" y="209"/>
                  </a:cubicBezTo>
                  <a:cubicBezTo>
                    <a:pt x="3688" y="136"/>
                    <a:pt x="3635" y="0"/>
                    <a:pt x="3528" y="0"/>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2"/>
            <p:cNvSpPr/>
            <p:nvPr/>
          </p:nvSpPr>
          <p:spPr>
            <a:xfrm>
              <a:off x="3120250" y="1768650"/>
              <a:ext cx="90900" cy="39475"/>
            </a:xfrm>
            <a:custGeom>
              <a:avLst/>
              <a:gdLst/>
              <a:ahLst/>
              <a:cxnLst/>
              <a:rect l="l" t="t" r="r" b="b"/>
              <a:pathLst>
                <a:path w="3636" h="1579" extrusionOk="0">
                  <a:moveTo>
                    <a:pt x="3528" y="0"/>
                  </a:moveTo>
                  <a:cubicBezTo>
                    <a:pt x="3525" y="0"/>
                    <a:pt x="3522" y="0"/>
                    <a:pt x="3519" y="0"/>
                  </a:cubicBezTo>
                  <a:cubicBezTo>
                    <a:pt x="2901" y="34"/>
                    <a:pt x="1586" y="126"/>
                    <a:pt x="1077" y="339"/>
                  </a:cubicBezTo>
                  <a:cubicBezTo>
                    <a:pt x="401" y="618"/>
                    <a:pt x="0" y="1578"/>
                    <a:pt x="0" y="1578"/>
                  </a:cubicBezTo>
                  <a:lnTo>
                    <a:pt x="3636" y="71"/>
                  </a:lnTo>
                  <a:cubicBezTo>
                    <a:pt x="3616" y="28"/>
                    <a:pt x="3575" y="0"/>
                    <a:pt x="3528"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2"/>
            <p:cNvSpPr/>
            <p:nvPr/>
          </p:nvSpPr>
          <p:spPr>
            <a:xfrm>
              <a:off x="2869750" y="1868175"/>
              <a:ext cx="92225" cy="44925"/>
            </a:xfrm>
            <a:custGeom>
              <a:avLst/>
              <a:gdLst/>
              <a:ahLst/>
              <a:cxnLst/>
              <a:rect l="l" t="t" r="r" b="b"/>
              <a:pathLst>
                <a:path w="3689" h="1797" extrusionOk="0">
                  <a:moveTo>
                    <a:pt x="2618" y="0"/>
                  </a:moveTo>
                  <a:cubicBezTo>
                    <a:pt x="2425" y="0"/>
                    <a:pt x="2229" y="27"/>
                    <a:pt x="2052" y="102"/>
                  </a:cubicBezTo>
                  <a:cubicBezTo>
                    <a:pt x="1538" y="315"/>
                    <a:pt x="545" y="1174"/>
                    <a:pt x="86" y="1588"/>
                  </a:cubicBezTo>
                  <a:cubicBezTo>
                    <a:pt x="1" y="1661"/>
                    <a:pt x="53" y="1797"/>
                    <a:pt x="164" y="1797"/>
                  </a:cubicBezTo>
                  <a:cubicBezTo>
                    <a:pt x="167" y="1797"/>
                    <a:pt x="170" y="1797"/>
                    <a:pt x="174" y="1796"/>
                  </a:cubicBezTo>
                  <a:cubicBezTo>
                    <a:pt x="787" y="1763"/>
                    <a:pt x="2102" y="1671"/>
                    <a:pt x="2611" y="1458"/>
                  </a:cubicBezTo>
                  <a:cubicBezTo>
                    <a:pt x="3292" y="1179"/>
                    <a:pt x="3688" y="219"/>
                    <a:pt x="3688" y="219"/>
                  </a:cubicBezTo>
                  <a:cubicBezTo>
                    <a:pt x="3688" y="219"/>
                    <a:pt x="3165" y="0"/>
                    <a:pt x="2618" y="0"/>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2"/>
            <p:cNvSpPr/>
            <p:nvPr/>
          </p:nvSpPr>
          <p:spPr>
            <a:xfrm>
              <a:off x="2871150" y="1873625"/>
              <a:ext cx="90825" cy="39475"/>
            </a:xfrm>
            <a:custGeom>
              <a:avLst/>
              <a:gdLst/>
              <a:ahLst/>
              <a:cxnLst/>
              <a:rect l="l" t="t" r="r" b="b"/>
              <a:pathLst>
                <a:path w="3633" h="1579" extrusionOk="0">
                  <a:moveTo>
                    <a:pt x="3632" y="1"/>
                  </a:moveTo>
                  <a:lnTo>
                    <a:pt x="1" y="1507"/>
                  </a:lnTo>
                  <a:cubicBezTo>
                    <a:pt x="16" y="1550"/>
                    <a:pt x="58" y="1579"/>
                    <a:pt x="107" y="1579"/>
                  </a:cubicBezTo>
                  <a:cubicBezTo>
                    <a:pt x="111" y="1579"/>
                    <a:pt x="114" y="1579"/>
                    <a:pt x="118" y="1578"/>
                  </a:cubicBezTo>
                  <a:cubicBezTo>
                    <a:pt x="731" y="1545"/>
                    <a:pt x="2046" y="1453"/>
                    <a:pt x="2555" y="1240"/>
                  </a:cubicBezTo>
                  <a:cubicBezTo>
                    <a:pt x="3236" y="961"/>
                    <a:pt x="3632" y="1"/>
                    <a:pt x="3632" y="1"/>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2"/>
            <p:cNvSpPr/>
            <p:nvPr/>
          </p:nvSpPr>
          <p:spPr>
            <a:xfrm>
              <a:off x="3064000" y="1670575"/>
              <a:ext cx="49525" cy="91200"/>
            </a:xfrm>
            <a:custGeom>
              <a:avLst/>
              <a:gdLst/>
              <a:ahLst/>
              <a:cxnLst/>
              <a:rect l="l" t="t" r="r" b="b"/>
              <a:pathLst>
                <a:path w="1981" h="3648" extrusionOk="0">
                  <a:moveTo>
                    <a:pt x="1858" y="1"/>
                  </a:moveTo>
                  <a:cubicBezTo>
                    <a:pt x="1825" y="1"/>
                    <a:pt x="1792" y="14"/>
                    <a:pt x="1766" y="46"/>
                  </a:cubicBezTo>
                  <a:cubicBezTo>
                    <a:pt x="1353" y="501"/>
                    <a:pt x="493" y="1494"/>
                    <a:pt x="280" y="2012"/>
                  </a:cubicBezTo>
                  <a:cubicBezTo>
                    <a:pt x="0" y="2688"/>
                    <a:pt x="397" y="3648"/>
                    <a:pt x="397" y="3648"/>
                  </a:cubicBezTo>
                  <a:cubicBezTo>
                    <a:pt x="397" y="3648"/>
                    <a:pt x="1357" y="3247"/>
                    <a:pt x="1641" y="2571"/>
                  </a:cubicBezTo>
                  <a:cubicBezTo>
                    <a:pt x="1849" y="2062"/>
                    <a:pt x="1941" y="747"/>
                    <a:pt x="1975" y="129"/>
                  </a:cubicBezTo>
                  <a:cubicBezTo>
                    <a:pt x="1980" y="52"/>
                    <a:pt x="1920" y="1"/>
                    <a:pt x="1858"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2"/>
            <p:cNvSpPr/>
            <p:nvPr/>
          </p:nvSpPr>
          <p:spPr>
            <a:xfrm>
              <a:off x="3063900" y="1670625"/>
              <a:ext cx="47600" cy="91050"/>
            </a:xfrm>
            <a:custGeom>
              <a:avLst/>
              <a:gdLst/>
              <a:ahLst/>
              <a:cxnLst/>
              <a:rect l="l" t="t" r="r" b="b"/>
              <a:pathLst>
                <a:path w="1904" h="3642" extrusionOk="0">
                  <a:moveTo>
                    <a:pt x="1858" y="0"/>
                  </a:moveTo>
                  <a:cubicBezTo>
                    <a:pt x="1825" y="0"/>
                    <a:pt x="1793" y="15"/>
                    <a:pt x="1770" y="44"/>
                  </a:cubicBezTo>
                  <a:cubicBezTo>
                    <a:pt x="1357" y="499"/>
                    <a:pt x="497" y="1492"/>
                    <a:pt x="284" y="2006"/>
                  </a:cubicBezTo>
                  <a:cubicBezTo>
                    <a:pt x="0" y="2686"/>
                    <a:pt x="401" y="3642"/>
                    <a:pt x="401" y="3642"/>
                  </a:cubicBezTo>
                  <a:lnTo>
                    <a:pt x="1904" y="10"/>
                  </a:lnTo>
                  <a:cubicBezTo>
                    <a:pt x="1889" y="4"/>
                    <a:pt x="1873" y="0"/>
                    <a:pt x="1858"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2"/>
            <p:cNvSpPr/>
            <p:nvPr/>
          </p:nvSpPr>
          <p:spPr>
            <a:xfrm>
              <a:off x="2968700" y="1920075"/>
              <a:ext cx="49500" cy="91125"/>
            </a:xfrm>
            <a:custGeom>
              <a:avLst/>
              <a:gdLst/>
              <a:ahLst/>
              <a:cxnLst/>
              <a:rect l="l" t="t" r="r" b="b"/>
              <a:pathLst>
                <a:path w="1980" h="3645" extrusionOk="0">
                  <a:moveTo>
                    <a:pt x="1583" y="0"/>
                  </a:moveTo>
                  <a:cubicBezTo>
                    <a:pt x="1583" y="0"/>
                    <a:pt x="623" y="397"/>
                    <a:pt x="344" y="1073"/>
                  </a:cubicBezTo>
                  <a:cubicBezTo>
                    <a:pt x="131" y="1586"/>
                    <a:pt x="39" y="2897"/>
                    <a:pt x="6" y="3515"/>
                  </a:cubicBezTo>
                  <a:cubicBezTo>
                    <a:pt x="0" y="3592"/>
                    <a:pt x="61" y="3644"/>
                    <a:pt x="125" y="3644"/>
                  </a:cubicBezTo>
                  <a:cubicBezTo>
                    <a:pt x="157" y="3644"/>
                    <a:pt x="189" y="3631"/>
                    <a:pt x="214" y="3602"/>
                  </a:cubicBezTo>
                  <a:cubicBezTo>
                    <a:pt x="628" y="3143"/>
                    <a:pt x="1492" y="2150"/>
                    <a:pt x="1700" y="1636"/>
                  </a:cubicBezTo>
                  <a:cubicBezTo>
                    <a:pt x="1980" y="960"/>
                    <a:pt x="1583" y="0"/>
                    <a:pt x="1583" y="0"/>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2"/>
            <p:cNvSpPr/>
            <p:nvPr/>
          </p:nvSpPr>
          <p:spPr>
            <a:xfrm>
              <a:off x="2970700" y="1920075"/>
              <a:ext cx="47625" cy="91050"/>
            </a:xfrm>
            <a:custGeom>
              <a:avLst/>
              <a:gdLst/>
              <a:ahLst/>
              <a:cxnLst/>
              <a:rect l="l" t="t" r="r" b="b"/>
              <a:pathLst>
                <a:path w="1905" h="3642" extrusionOk="0">
                  <a:moveTo>
                    <a:pt x="1508" y="0"/>
                  </a:moveTo>
                  <a:lnTo>
                    <a:pt x="1" y="3631"/>
                  </a:lnTo>
                  <a:cubicBezTo>
                    <a:pt x="16" y="3638"/>
                    <a:pt x="32" y="3641"/>
                    <a:pt x="47" y="3641"/>
                  </a:cubicBezTo>
                  <a:cubicBezTo>
                    <a:pt x="80" y="3641"/>
                    <a:pt x="112" y="3628"/>
                    <a:pt x="134" y="3602"/>
                  </a:cubicBezTo>
                  <a:cubicBezTo>
                    <a:pt x="548" y="3143"/>
                    <a:pt x="1412" y="2150"/>
                    <a:pt x="1620" y="1636"/>
                  </a:cubicBezTo>
                  <a:cubicBezTo>
                    <a:pt x="1904" y="960"/>
                    <a:pt x="1508" y="0"/>
                    <a:pt x="1508"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2"/>
            <p:cNvSpPr/>
            <p:nvPr/>
          </p:nvSpPr>
          <p:spPr>
            <a:xfrm>
              <a:off x="3120250" y="1868275"/>
              <a:ext cx="92200" cy="44925"/>
            </a:xfrm>
            <a:custGeom>
              <a:avLst/>
              <a:gdLst/>
              <a:ahLst/>
              <a:cxnLst/>
              <a:rect l="l" t="t" r="r" b="b"/>
              <a:pathLst>
                <a:path w="3688" h="1797" extrusionOk="0">
                  <a:moveTo>
                    <a:pt x="1072" y="0"/>
                  </a:moveTo>
                  <a:cubicBezTo>
                    <a:pt x="524" y="0"/>
                    <a:pt x="0" y="219"/>
                    <a:pt x="0" y="219"/>
                  </a:cubicBezTo>
                  <a:cubicBezTo>
                    <a:pt x="0" y="219"/>
                    <a:pt x="401" y="1179"/>
                    <a:pt x="1077" y="1458"/>
                  </a:cubicBezTo>
                  <a:cubicBezTo>
                    <a:pt x="1586" y="1671"/>
                    <a:pt x="2901" y="1763"/>
                    <a:pt x="3519" y="1797"/>
                  </a:cubicBezTo>
                  <a:cubicBezTo>
                    <a:pt x="3522" y="1797"/>
                    <a:pt x="3525" y="1797"/>
                    <a:pt x="3528" y="1797"/>
                  </a:cubicBezTo>
                  <a:cubicBezTo>
                    <a:pt x="3635" y="1797"/>
                    <a:pt x="3688" y="1657"/>
                    <a:pt x="3602" y="1588"/>
                  </a:cubicBezTo>
                  <a:cubicBezTo>
                    <a:pt x="3143" y="1175"/>
                    <a:pt x="2150" y="311"/>
                    <a:pt x="1641" y="102"/>
                  </a:cubicBezTo>
                  <a:cubicBezTo>
                    <a:pt x="1463" y="28"/>
                    <a:pt x="1266" y="0"/>
                    <a:pt x="1072" y="0"/>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2"/>
            <p:cNvSpPr/>
            <p:nvPr/>
          </p:nvSpPr>
          <p:spPr>
            <a:xfrm>
              <a:off x="3120250" y="1868200"/>
              <a:ext cx="91325" cy="43125"/>
            </a:xfrm>
            <a:custGeom>
              <a:avLst/>
              <a:gdLst/>
              <a:ahLst/>
              <a:cxnLst/>
              <a:rect l="l" t="t" r="r" b="b"/>
              <a:pathLst>
                <a:path w="3653" h="1725" extrusionOk="0">
                  <a:moveTo>
                    <a:pt x="1073" y="1"/>
                  </a:moveTo>
                  <a:cubicBezTo>
                    <a:pt x="525" y="1"/>
                    <a:pt x="0" y="218"/>
                    <a:pt x="0" y="218"/>
                  </a:cubicBezTo>
                  <a:lnTo>
                    <a:pt x="3632" y="1724"/>
                  </a:lnTo>
                  <a:cubicBezTo>
                    <a:pt x="3653" y="1674"/>
                    <a:pt x="3640" y="1624"/>
                    <a:pt x="3602" y="1591"/>
                  </a:cubicBezTo>
                  <a:cubicBezTo>
                    <a:pt x="3143" y="1178"/>
                    <a:pt x="2150" y="314"/>
                    <a:pt x="1641" y="101"/>
                  </a:cubicBezTo>
                  <a:cubicBezTo>
                    <a:pt x="1463" y="28"/>
                    <a:pt x="1267" y="1"/>
                    <a:pt x="1073" y="1"/>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2"/>
            <p:cNvSpPr/>
            <p:nvPr/>
          </p:nvSpPr>
          <p:spPr>
            <a:xfrm>
              <a:off x="2869750" y="1768525"/>
              <a:ext cx="92225" cy="44950"/>
            </a:xfrm>
            <a:custGeom>
              <a:avLst/>
              <a:gdLst/>
              <a:ahLst/>
              <a:cxnLst/>
              <a:rect l="l" t="t" r="r" b="b"/>
              <a:pathLst>
                <a:path w="3689" h="1798" extrusionOk="0">
                  <a:moveTo>
                    <a:pt x="164" y="1"/>
                  </a:moveTo>
                  <a:cubicBezTo>
                    <a:pt x="53" y="1"/>
                    <a:pt x="1" y="137"/>
                    <a:pt x="86" y="210"/>
                  </a:cubicBezTo>
                  <a:cubicBezTo>
                    <a:pt x="545" y="623"/>
                    <a:pt x="1538" y="1487"/>
                    <a:pt x="2052" y="1696"/>
                  </a:cubicBezTo>
                  <a:cubicBezTo>
                    <a:pt x="2229" y="1770"/>
                    <a:pt x="2425" y="1798"/>
                    <a:pt x="2618" y="1798"/>
                  </a:cubicBezTo>
                  <a:cubicBezTo>
                    <a:pt x="3165" y="1798"/>
                    <a:pt x="3688" y="1579"/>
                    <a:pt x="3688" y="1579"/>
                  </a:cubicBezTo>
                  <a:cubicBezTo>
                    <a:pt x="3688" y="1579"/>
                    <a:pt x="3292" y="619"/>
                    <a:pt x="2611" y="339"/>
                  </a:cubicBezTo>
                  <a:cubicBezTo>
                    <a:pt x="2102" y="126"/>
                    <a:pt x="787" y="35"/>
                    <a:pt x="174" y="1"/>
                  </a:cubicBezTo>
                  <a:cubicBezTo>
                    <a:pt x="170" y="1"/>
                    <a:pt x="167" y="1"/>
                    <a:pt x="164"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2"/>
            <p:cNvSpPr/>
            <p:nvPr/>
          </p:nvSpPr>
          <p:spPr>
            <a:xfrm>
              <a:off x="2870625" y="1770425"/>
              <a:ext cx="91350" cy="43100"/>
            </a:xfrm>
            <a:custGeom>
              <a:avLst/>
              <a:gdLst/>
              <a:ahLst/>
              <a:cxnLst/>
              <a:rect l="l" t="t" r="r" b="b"/>
              <a:pathLst>
                <a:path w="3654" h="1724" extrusionOk="0">
                  <a:moveTo>
                    <a:pt x="22" y="0"/>
                  </a:moveTo>
                  <a:lnTo>
                    <a:pt x="22" y="0"/>
                  </a:lnTo>
                  <a:cubicBezTo>
                    <a:pt x="1" y="46"/>
                    <a:pt x="13" y="101"/>
                    <a:pt x="51" y="134"/>
                  </a:cubicBezTo>
                  <a:cubicBezTo>
                    <a:pt x="510" y="547"/>
                    <a:pt x="1503" y="1411"/>
                    <a:pt x="2017" y="1624"/>
                  </a:cubicBezTo>
                  <a:cubicBezTo>
                    <a:pt x="2193" y="1697"/>
                    <a:pt x="2389" y="1724"/>
                    <a:pt x="2582" y="1724"/>
                  </a:cubicBezTo>
                  <a:cubicBezTo>
                    <a:pt x="3128" y="1724"/>
                    <a:pt x="3653" y="1507"/>
                    <a:pt x="3653" y="1507"/>
                  </a:cubicBezTo>
                  <a:lnTo>
                    <a:pt x="22" y="0"/>
                  </a:ln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2"/>
            <p:cNvSpPr/>
            <p:nvPr/>
          </p:nvSpPr>
          <p:spPr>
            <a:xfrm>
              <a:off x="2942125" y="1749025"/>
              <a:ext cx="190775" cy="183575"/>
            </a:xfrm>
            <a:custGeom>
              <a:avLst/>
              <a:gdLst/>
              <a:ahLst/>
              <a:cxnLst/>
              <a:rect l="l" t="t" r="r" b="b"/>
              <a:pathLst>
                <a:path w="7631" h="7343" extrusionOk="0">
                  <a:moveTo>
                    <a:pt x="3961" y="1"/>
                  </a:moveTo>
                  <a:cubicBezTo>
                    <a:pt x="2475" y="1"/>
                    <a:pt x="1135" y="894"/>
                    <a:pt x="568" y="2267"/>
                  </a:cubicBezTo>
                  <a:cubicBezTo>
                    <a:pt x="0" y="3640"/>
                    <a:pt x="313" y="5218"/>
                    <a:pt x="1361" y="6270"/>
                  </a:cubicBezTo>
                  <a:cubicBezTo>
                    <a:pt x="2064" y="6971"/>
                    <a:pt x="3002" y="7343"/>
                    <a:pt x="3958" y="7343"/>
                  </a:cubicBezTo>
                  <a:cubicBezTo>
                    <a:pt x="4431" y="7343"/>
                    <a:pt x="4909" y="7251"/>
                    <a:pt x="5364" y="7063"/>
                  </a:cubicBezTo>
                  <a:cubicBezTo>
                    <a:pt x="6737" y="6496"/>
                    <a:pt x="7630" y="5156"/>
                    <a:pt x="7630" y="3674"/>
                  </a:cubicBezTo>
                  <a:cubicBezTo>
                    <a:pt x="7630" y="1645"/>
                    <a:pt x="5986" y="1"/>
                    <a:pt x="3961" y="1"/>
                  </a:cubicBez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2"/>
            <p:cNvSpPr/>
            <p:nvPr/>
          </p:nvSpPr>
          <p:spPr>
            <a:xfrm>
              <a:off x="2955250" y="1761250"/>
              <a:ext cx="165425" cy="159150"/>
            </a:xfrm>
            <a:custGeom>
              <a:avLst/>
              <a:gdLst/>
              <a:ahLst/>
              <a:cxnLst/>
              <a:rect l="l" t="t" r="r" b="b"/>
              <a:pathLst>
                <a:path w="6617" h="6366" extrusionOk="0">
                  <a:moveTo>
                    <a:pt x="3436" y="0"/>
                  </a:moveTo>
                  <a:cubicBezTo>
                    <a:pt x="2146" y="0"/>
                    <a:pt x="986" y="776"/>
                    <a:pt x="493" y="1966"/>
                  </a:cubicBezTo>
                  <a:cubicBezTo>
                    <a:pt x="1" y="3156"/>
                    <a:pt x="272" y="4525"/>
                    <a:pt x="1182" y="5435"/>
                  </a:cubicBezTo>
                  <a:cubicBezTo>
                    <a:pt x="1791" y="6043"/>
                    <a:pt x="2604" y="6366"/>
                    <a:pt x="3432" y="6366"/>
                  </a:cubicBezTo>
                  <a:cubicBezTo>
                    <a:pt x="3843" y="6366"/>
                    <a:pt x="4257" y="6287"/>
                    <a:pt x="4651" y="6123"/>
                  </a:cubicBezTo>
                  <a:cubicBezTo>
                    <a:pt x="5841" y="5631"/>
                    <a:pt x="6617" y="4470"/>
                    <a:pt x="6617" y="3185"/>
                  </a:cubicBezTo>
                  <a:cubicBezTo>
                    <a:pt x="6617" y="1423"/>
                    <a:pt x="5194" y="0"/>
                    <a:pt x="3436" y="0"/>
                  </a:cubicBez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2"/>
            <p:cNvSpPr/>
            <p:nvPr/>
          </p:nvSpPr>
          <p:spPr>
            <a:xfrm>
              <a:off x="2934800" y="1763650"/>
              <a:ext cx="183600" cy="169050"/>
            </a:xfrm>
            <a:custGeom>
              <a:avLst/>
              <a:gdLst/>
              <a:ahLst/>
              <a:cxnLst/>
              <a:rect l="l" t="t" r="r" b="b"/>
              <a:pathLst>
                <a:path w="7344" h="6762" extrusionOk="0">
                  <a:moveTo>
                    <a:pt x="2267" y="0"/>
                  </a:moveTo>
                  <a:cubicBezTo>
                    <a:pt x="297" y="1269"/>
                    <a:pt x="1" y="4028"/>
                    <a:pt x="1658" y="5685"/>
                  </a:cubicBezTo>
                  <a:cubicBezTo>
                    <a:pt x="2382" y="6411"/>
                    <a:pt x="3318" y="6762"/>
                    <a:pt x="4249" y="6762"/>
                  </a:cubicBezTo>
                  <a:cubicBezTo>
                    <a:pt x="5444" y="6762"/>
                    <a:pt x="6630" y="6183"/>
                    <a:pt x="7343" y="5076"/>
                  </a:cubicBezTo>
                  <a:lnTo>
                    <a:pt x="7343" y="5076"/>
                  </a:lnTo>
                  <a:cubicBezTo>
                    <a:pt x="6750" y="5456"/>
                    <a:pt x="6057" y="5660"/>
                    <a:pt x="5356" y="5660"/>
                  </a:cubicBezTo>
                  <a:cubicBezTo>
                    <a:pt x="4012" y="5660"/>
                    <a:pt x="2777" y="4925"/>
                    <a:pt x="2130" y="3744"/>
                  </a:cubicBezTo>
                  <a:cubicBezTo>
                    <a:pt x="1487" y="2567"/>
                    <a:pt x="1541" y="1131"/>
                    <a:pt x="2267" y="0"/>
                  </a:cubicBez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2"/>
            <p:cNvSpPr/>
            <p:nvPr/>
          </p:nvSpPr>
          <p:spPr>
            <a:xfrm>
              <a:off x="2961525" y="1790050"/>
              <a:ext cx="130250" cy="130350"/>
            </a:xfrm>
            <a:custGeom>
              <a:avLst/>
              <a:gdLst/>
              <a:ahLst/>
              <a:cxnLst/>
              <a:rect l="l" t="t" r="r" b="b"/>
              <a:pathLst>
                <a:path w="5210" h="5214" extrusionOk="0">
                  <a:moveTo>
                    <a:pt x="731" y="0"/>
                  </a:moveTo>
                  <a:lnTo>
                    <a:pt x="731" y="0"/>
                  </a:lnTo>
                  <a:cubicBezTo>
                    <a:pt x="259" y="572"/>
                    <a:pt x="0" y="1290"/>
                    <a:pt x="0" y="2033"/>
                  </a:cubicBezTo>
                  <a:cubicBezTo>
                    <a:pt x="0" y="3790"/>
                    <a:pt x="1428" y="5214"/>
                    <a:pt x="3185" y="5214"/>
                  </a:cubicBezTo>
                  <a:cubicBezTo>
                    <a:pt x="3191" y="5214"/>
                    <a:pt x="3197" y="5214"/>
                    <a:pt x="3203" y="5214"/>
                  </a:cubicBezTo>
                  <a:cubicBezTo>
                    <a:pt x="3935" y="5214"/>
                    <a:pt x="4646" y="4955"/>
                    <a:pt x="5210" y="4483"/>
                  </a:cubicBezTo>
                  <a:lnTo>
                    <a:pt x="5210" y="4483"/>
                  </a:lnTo>
                  <a:cubicBezTo>
                    <a:pt x="4909" y="4562"/>
                    <a:pt x="4596" y="4600"/>
                    <a:pt x="4287" y="4600"/>
                  </a:cubicBezTo>
                  <a:cubicBezTo>
                    <a:pt x="2259" y="4600"/>
                    <a:pt x="614" y="2955"/>
                    <a:pt x="614" y="927"/>
                  </a:cubicBezTo>
                  <a:cubicBezTo>
                    <a:pt x="614" y="614"/>
                    <a:pt x="652" y="305"/>
                    <a:pt x="731"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2"/>
            <p:cNvSpPr/>
            <p:nvPr/>
          </p:nvSpPr>
          <p:spPr>
            <a:xfrm>
              <a:off x="2994925" y="1797975"/>
              <a:ext cx="89025" cy="85675"/>
            </a:xfrm>
            <a:custGeom>
              <a:avLst/>
              <a:gdLst/>
              <a:ahLst/>
              <a:cxnLst/>
              <a:rect l="l" t="t" r="r" b="b"/>
              <a:pathLst>
                <a:path w="3561" h="3427" extrusionOk="0">
                  <a:moveTo>
                    <a:pt x="1849" y="0"/>
                  </a:moveTo>
                  <a:cubicBezTo>
                    <a:pt x="1156" y="0"/>
                    <a:pt x="530" y="418"/>
                    <a:pt x="263" y="1056"/>
                  </a:cubicBezTo>
                  <a:cubicBezTo>
                    <a:pt x="0" y="1699"/>
                    <a:pt x="146" y="2434"/>
                    <a:pt x="635" y="2926"/>
                  </a:cubicBezTo>
                  <a:cubicBezTo>
                    <a:pt x="964" y="3253"/>
                    <a:pt x="1403" y="3427"/>
                    <a:pt x="1850" y="3427"/>
                  </a:cubicBezTo>
                  <a:cubicBezTo>
                    <a:pt x="2070" y="3427"/>
                    <a:pt x="2292" y="3385"/>
                    <a:pt x="2505" y="3298"/>
                  </a:cubicBezTo>
                  <a:cubicBezTo>
                    <a:pt x="3143" y="3031"/>
                    <a:pt x="3561" y="2409"/>
                    <a:pt x="3561" y="1716"/>
                  </a:cubicBezTo>
                  <a:cubicBezTo>
                    <a:pt x="3561" y="768"/>
                    <a:pt x="2793" y="0"/>
                    <a:pt x="1849"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2"/>
            <p:cNvSpPr/>
            <p:nvPr/>
          </p:nvSpPr>
          <p:spPr>
            <a:xfrm>
              <a:off x="2967675" y="1767300"/>
              <a:ext cx="146850" cy="147050"/>
            </a:xfrm>
            <a:custGeom>
              <a:avLst/>
              <a:gdLst/>
              <a:ahLst/>
              <a:cxnLst/>
              <a:rect l="l" t="t" r="r" b="b"/>
              <a:pathLst>
                <a:path w="5874" h="5882" extrusionOk="0">
                  <a:moveTo>
                    <a:pt x="2927" y="0"/>
                  </a:moveTo>
                  <a:cubicBezTo>
                    <a:pt x="2793" y="0"/>
                    <a:pt x="2685" y="109"/>
                    <a:pt x="2685" y="246"/>
                  </a:cubicBezTo>
                  <a:cubicBezTo>
                    <a:pt x="2689" y="380"/>
                    <a:pt x="2797" y="489"/>
                    <a:pt x="2935" y="489"/>
                  </a:cubicBezTo>
                  <a:cubicBezTo>
                    <a:pt x="3077" y="489"/>
                    <a:pt x="3215" y="501"/>
                    <a:pt x="3352" y="526"/>
                  </a:cubicBezTo>
                  <a:cubicBezTo>
                    <a:pt x="3365" y="526"/>
                    <a:pt x="3382" y="530"/>
                    <a:pt x="3394" y="530"/>
                  </a:cubicBezTo>
                  <a:cubicBezTo>
                    <a:pt x="3699" y="530"/>
                    <a:pt x="3736" y="92"/>
                    <a:pt x="3436" y="42"/>
                  </a:cubicBezTo>
                  <a:cubicBezTo>
                    <a:pt x="3269" y="13"/>
                    <a:pt x="3102" y="0"/>
                    <a:pt x="2935" y="0"/>
                  </a:cubicBezTo>
                  <a:close/>
                  <a:moveTo>
                    <a:pt x="2015" y="162"/>
                  </a:moveTo>
                  <a:cubicBezTo>
                    <a:pt x="1986" y="162"/>
                    <a:pt x="1954" y="167"/>
                    <a:pt x="1921" y="180"/>
                  </a:cubicBezTo>
                  <a:cubicBezTo>
                    <a:pt x="1762" y="238"/>
                    <a:pt x="1608" y="313"/>
                    <a:pt x="1457" y="397"/>
                  </a:cubicBezTo>
                  <a:cubicBezTo>
                    <a:pt x="1240" y="522"/>
                    <a:pt x="1332" y="856"/>
                    <a:pt x="1583" y="856"/>
                  </a:cubicBezTo>
                  <a:lnTo>
                    <a:pt x="1587" y="860"/>
                  </a:lnTo>
                  <a:cubicBezTo>
                    <a:pt x="1629" y="856"/>
                    <a:pt x="1670" y="843"/>
                    <a:pt x="1704" y="822"/>
                  </a:cubicBezTo>
                  <a:cubicBezTo>
                    <a:pt x="1829" y="747"/>
                    <a:pt x="1958" y="689"/>
                    <a:pt x="2092" y="639"/>
                  </a:cubicBezTo>
                  <a:cubicBezTo>
                    <a:pt x="2364" y="538"/>
                    <a:pt x="2260" y="162"/>
                    <a:pt x="2015" y="162"/>
                  </a:cubicBezTo>
                  <a:close/>
                  <a:moveTo>
                    <a:pt x="4270" y="352"/>
                  </a:moveTo>
                  <a:cubicBezTo>
                    <a:pt x="4052" y="352"/>
                    <a:pt x="3914" y="677"/>
                    <a:pt x="4154" y="814"/>
                  </a:cubicBezTo>
                  <a:cubicBezTo>
                    <a:pt x="4279" y="885"/>
                    <a:pt x="4396" y="969"/>
                    <a:pt x="4505" y="1056"/>
                  </a:cubicBezTo>
                  <a:cubicBezTo>
                    <a:pt x="4546" y="1094"/>
                    <a:pt x="4605" y="1115"/>
                    <a:pt x="4659" y="1115"/>
                  </a:cubicBezTo>
                  <a:lnTo>
                    <a:pt x="4663" y="1115"/>
                  </a:lnTo>
                  <a:cubicBezTo>
                    <a:pt x="4889" y="1115"/>
                    <a:pt x="4993" y="827"/>
                    <a:pt x="4818" y="681"/>
                  </a:cubicBezTo>
                  <a:cubicBezTo>
                    <a:pt x="4688" y="572"/>
                    <a:pt x="4546" y="476"/>
                    <a:pt x="4396" y="388"/>
                  </a:cubicBezTo>
                  <a:cubicBezTo>
                    <a:pt x="4352" y="363"/>
                    <a:pt x="4310" y="352"/>
                    <a:pt x="4270" y="352"/>
                  </a:cubicBezTo>
                  <a:close/>
                  <a:moveTo>
                    <a:pt x="865" y="972"/>
                  </a:moveTo>
                  <a:cubicBezTo>
                    <a:pt x="802" y="972"/>
                    <a:pt x="736" y="999"/>
                    <a:pt x="681" y="1065"/>
                  </a:cubicBezTo>
                  <a:cubicBezTo>
                    <a:pt x="573" y="1194"/>
                    <a:pt x="477" y="1332"/>
                    <a:pt x="389" y="1482"/>
                  </a:cubicBezTo>
                  <a:cubicBezTo>
                    <a:pt x="297" y="1641"/>
                    <a:pt x="414" y="1845"/>
                    <a:pt x="602" y="1845"/>
                  </a:cubicBezTo>
                  <a:cubicBezTo>
                    <a:pt x="689" y="1845"/>
                    <a:pt x="769" y="1799"/>
                    <a:pt x="815" y="1724"/>
                  </a:cubicBezTo>
                  <a:cubicBezTo>
                    <a:pt x="886" y="1603"/>
                    <a:pt x="965" y="1486"/>
                    <a:pt x="1057" y="1378"/>
                  </a:cubicBezTo>
                  <a:cubicBezTo>
                    <a:pt x="1211" y="1190"/>
                    <a:pt x="1046" y="972"/>
                    <a:pt x="865" y="972"/>
                  </a:cubicBezTo>
                  <a:close/>
                  <a:moveTo>
                    <a:pt x="5271" y="1339"/>
                  </a:moveTo>
                  <a:cubicBezTo>
                    <a:pt x="5103" y="1339"/>
                    <a:pt x="4940" y="1517"/>
                    <a:pt x="5051" y="1712"/>
                  </a:cubicBezTo>
                  <a:cubicBezTo>
                    <a:pt x="5126" y="1833"/>
                    <a:pt x="5185" y="1962"/>
                    <a:pt x="5235" y="2096"/>
                  </a:cubicBezTo>
                  <a:cubicBezTo>
                    <a:pt x="5273" y="2192"/>
                    <a:pt x="5364" y="2254"/>
                    <a:pt x="5465" y="2254"/>
                  </a:cubicBezTo>
                  <a:cubicBezTo>
                    <a:pt x="5636" y="2254"/>
                    <a:pt x="5753" y="2087"/>
                    <a:pt x="5694" y="1924"/>
                  </a:cubicBezTo>
                  <a:cubicBezTo>
                    <a:pt x="5636" y="1766"/>
                    <a:pt x="5561" y="1611"/>
                    <a:pt x="5477" y="1465"/>
                  </a:cubicBezTo>
                  <a:cubicBezTo>
                    <a:pt x="5425" y="1376"/>
                    <a:pt x="5347" y="1339"/>
                    <a:pt x="5271" y="1339"/>
                  </a:cubicBezTo>
                  <a:close/>
                  <a:moveTo>
                    <a:pt x="278" y="2234"/>
                  </a:moveTo>
                  <a:cubicBezTo>
                    <a:pt x="172" y="2234"/>
                    <a:pt x="66" y="2298"/>
                    <a:pt x="42" y="2438"/>
                  </a:cubicBezTo>
                  <a:cubicBezTo>
                    <a:pt x="13" y="2605"/>
                    <a:pt x="1" y="2772"/>
                    <a:pt x="1" y="2943"/>
                  </a:cubicBezTo>
                  <a:lnTo>
                    <a:pt x="1" y="2947"/>
                  </a:lnTo>
                  <a:cubicBezTo>
                    <a:pt x="1" y="3082"/>
                    <a:pt x="105" y="3189"/>
                    <a:pt x="239" y="3189"/>
                  </a:cubicBezTo>
                  <a:cubicBezTo>
                    <a:pt x="242" y="3189"/>
                    <a:pt x="244" y="3189"/>
                    <a:pt x="247" y="3189"/>
                  </a:cubicBezTo>
                  <a:cubicBezTo>
                    <a:pt x="381" y="3189"/>
                    <a:pt x="493" y="3076"/>
                    <a:pt x="489" y="2943"/>
                  </a:cubicBezTo>
                  <a:cubicBezTo>
                    <a:pt x="489" y="2801"/>
                    <a:pt x="502" y="2659"/>
                    <a:pt x="527" y="2521"/>
                  </a:cubicBezTo>
                  <a:cubicBezTo>
                    <a:pt x="557" y="2340"/>
                    <a:pt x="417" y="2234"/>
                    <a:pt x="278" y="2234"/>
                  </a:cubicBezTo>
                  <a:close/>
                  <a:moveTo>
                    <a:pt x="5639" y="2692"/>
                  </a:moveTo>
                  <a:cubicBezTo>
                    <a:pt x="5636" y="2692"/>
                    <a:pt x="5634" y="2692"/>
                    <a:pt x="5632" y="2692"/>
                  </a:cubicBezTo>
                  <a:cubicBezTo>
                    <a:pt x="5494" y="2697"/>
                    <a:pt x="5385" y="2805"/>
                    <a:pt x="5385" y="2943"/>
                  </a:cubicBezTo>
                  <a:cubicBezTo>
                    <a:pt x="5385" y="3085"/>
                    <a:pt x="5373" y="3227"/>
                    <a:pt x="5348" y="3369"/>
                  </a:cubicBezTo>
                  <a:cubicBezTo>
                    <a:pt x="5327" y="3502"/>
                    <a:pt x="5414" y="3627"/>
                    <a:pt x="5548" y="3652"/>
                  </a:cubicBezTo>
                  <a:cubicBezTo>
                    <a:pt x="5561" y="3652"/>
                    <a:pt x="5577" y="3657"/>
                    <a:pt x="5590" y="3657"/>
                  </a:cubicBezTo>
                  <a:cubicBezTo>
                    <a:pt x="5711" y="3652"/>
                    <a:pt x="5811" y="3569"/>
                    <a:pt x="5832" y="3448"/>
                  </a:cubicBezTo>
                  <a:cubicBezTo>
                    <a:pt x="5861" y="3277"/>
                    <a:pt x="5874" y="3106"/>
                    <a:pt x="5874" y="2930"/>
                  </a:cubicBezTo>
                  <a:cubicBezTo>
                    <a:pt x="5874" y="2799"/>
                    <a:pt x="5769" y="2692"/>
                    <a:pt x="5639" y="2692"/>
                  </a:cubicBezTo>
                  <a:close/>
                  <a:moveTo>
                    <a:pt x="417" y="3623"/>
                  </a:moveTo>
                  <a:cubicBezTo>
                    <a:pt x="264" y="3623"/>
                    <a:pt x="109" y="3762"/>
                    <a:pt x="180" y="3953"/>
                  </a:cubicBezTo>
                  <a:cubicBezTo>
                    <a:pt x="239" y="4116"/>
                    <a:pt x="310" y="4270"/>
                    <a:pt x="397" y="4416"/>
                  </a:cubicBezTo>
                  <a:cubicBezTo>
                    <a:pt x="439" y="4491"/>
                    <a:pt x="518" y="4537"/>
                    <a:pt x="606" y="4537"/>
                  </a:cubicBezTo>
                  <a:cubicBezTo>
                    <a:pt x="794" y="4533"/>
                    <a:pt x="911" y="4333"/>
                    <a:pt x="819" y="4170"/>
                  </a:cubicBezTo>
                  <a:cubicBezTo>
                    <a:pt x="748" y="4049"/>
                    <a:pt x="685" y="3920"/>
                    <a:pt x="639" y="3786"/>
                  </a:cubicBezTo>
                  <a:cubicBezTo>
                    <a:pt x="597" y="3671"/>
                    <a:pt x="508" y="3623"/>
                    <a:pt x="417" y="3623"/>
                  </a:cubicBezTo>
                  <a:close/>
                  <a:moveTo>
                    <a:pt x="5263" y="4040"/>
                  </a:moveTo>
                  <a:cubicBezTo>
                    <a:pt x="5187" y="4040"/>
                    <a:pt x="5111" y="4077"/>
                    <a:pt x="5060" y="4166"/>
                  </a:cubicBezTo>
                  <a:cubicBezTo>
                    <a:pt x="4989" y="4291"/>
                    <a:pt x="4905" y="4408"/>
                    <a:pt x="4813" y="4517"/>
                  </a:cubicBezTo>
                  <a:cubicBezTo>
                    <a:pt x="4680" y="4675"/>
                    <a:pt x="4793" y="4917"/>
                    <a:pt x="5001" y="4917"/>
                  </a:cubicBezTo>
                  <a:lnTo>
                    <a:pt x="5005" y="4917"/>
                  </a:lnTo>
                  <a:cubicBezTo>
                    <a:pt x="5076" y="4917"/>
                    <a:pt x="5143" y="4884"/>
                    <a:pt x="5189" y="4830"/>
                  </a:cubicBezTo>
                  <a:cubicBezTo>
                    <a:pt x="5298" y="4696"/>
                    <a:pt x="5398" y="4558"/>
                    <a:pt x="5481" y="4412"/>
                  </a:cubicBezTo>
                  <a:cubicBezTo>
                    <a:pt x="5593" y="4217"/>
                    <a:pt x="5429" y="4040"/>
                    <a:pt x="5263" y="4040"/>
                  </a:cubicBezTo>
                  <a:close/>
                  <a:moveTo>
                    <a:pt x="1201" y="4752"/>
                  </a:moveTo>
                  <a:cubicBezTo>
                    <a:pt x="1002" y="4752"/>
                    <a:pt x="842" y="5033"/>
                    <a:pt x="1053" y="5197"/>
                  </a:cubicBezTo>
                  <a:cubicBezTo>
                    <a:pt x="1186" y="5305"/>
                    <a:pt x="1324" y="5401"/>
                    <a:pt x="1470" y="5489"/>
                  </a:cubicBezTo>
                  <a:cubicBezTo>
                    <a:pt x="1508" y="5510"/>
                    <a:pt x="1549" y="5522"/>
                    <a:pt x="1595" y="5522"/>
                  </a:cubicBezTo>
                  <a:cubicBezTo>
                    <a:pt x="1846" y="5522"/>
                    <a:pt x="1933" y="5189"/>
                    <a:pt x="1716" y="5063"/>
                  </a:cubicBezTo>
                  <a:cubicBezTo>
                    <a:pt x="1595" y="4992"/>
                    <a:pt x="1478" y="4913"/>
                    <a:pt x="1366" y="4821"/>
                  </a:cubicBezTo>
                  <a:cubicBezTo>
                    <a:pt x="1312" y="4772"/>
                    <a:pt x="1255" y="4752"/>
                    <a:pt x="1201" y="4752"/>
                  </a:cubicBezTo>
                  <a:close/>
                  <a:moveTo>
                    <a:pt x="4291" y="5027"/>
                  </a:moveTo>
                  <a:cubicBezTo>
                    <a:pt x="4250" y="5027"/>
                    <a:pt x="4207" y="5038"/>
                    <a:pt x="4162" y="5063"/>
                  </a:cubicBezTo>
                  <a:cubicBezTo>
                    <a:pt x="4041" y="5134"/>
                    <a:pt x="3912" y="5193"/>
                    <a:pt x="3778" y="5243"/>
                  </a:cubicBezTo>
                  <a:cubicBezTo>
                    <a:pt x="3519" y="5335"/>
                    <a:pt x="3586" y="5719"/>
                    <a:pt x="3862" y="5719"/>
                  </a:cubicBezTo>
                  <a:cubicBezTo>
                    <a:pt x="3891" y="5719"/>
                    <a:pt x="3916" y="5714"/>
                    <a:pt x="3945" y="5702"/>
                  </a:cubicBezTo>
                  <a:cubicBezTo>
                    <a:pt x="4104" y="5644"/>
                    <a:pt x="4262" y="5573"/>
                    <a:pt x="4409" y="5485"/>
                  </a:cubicBezTo>
                  <a:cubicBezTo>
                    <a:pt x="4648" y="5348"/>
                    <a:pt x="4510" y="5027"/>
                    <a:pt x="4291" y="5027"/>
                  </a:cubicBezTo>
                  <a:close/>
                  <a:moveTo>
                    <a:pt x="2461" y="5351"/>
                  </a:moveTo>
                  <a:cubicBezTo>
                    <a:pt x="2184" y="5351"/>
                    <a:pt x="2127" y="5784"/>
                    <a:pt x="2430" y="5836"/>
                  </a:cubicBezTo>
                  <a:cubicBezTo>
                    <a:pt x="2597" y="5865"/>
                    <a:pt x="2768" y="5881"/>
                    <a:pt x="2939" y="5881"/>
                  </a:cubicBezTo>
                  <a:cubicBezTo>
                    <a:pt x="3077" y="5881"/>
                    <a:pt x="3186" y="5769"/>
                    <a:pt x="3186" y="5635"/>
                  </a:cubicBezTo>
                  <a:cubicBezTo>
                    <a:pt x="3181" y="5502"/>
                    <a:pt x="3073" y="5389"/>
                    <a:pt x="2939" y="5389"/>
                  </a:cubicBezTo>
                  <a:cubicBezTo>
                    <a:pt x="2921" y="5389"/>
                    <a:pt x="2903" y="5390"/>
                    <a:pt x="2885" y="5390"/>
                  </a:cubicBezTo>
                  <a:cubicBezTo>
                    <a:pt x="2761" y="5390"/>
                    <a:pt x="2637" y="5377"/>
                    <a:pt x="2513" y="5355"/>
                  </a:cubicBezTo>
                  <a:cubicBezTo>
                    <a:pt x="2495" y="5352"/>
                    <a:pt x="2478" y="5351"/>
                    <a:pt x="2461" y="5351"/>
                  </a:cubicBezTo>
                  <a:close/>
                </a:path>
              </a:pathLst>
            </a:custGeom>
            <a:solidFill>
              <a:srgbClr val="A0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2"/>
            <p:cNvSpPr/>
            <p:nvPr/>
          </p:nvSpPr>
          <p:spPr>
            <a:xfrm>
              <a:off x="2991975" y="1791925"/>
              <a:ext cx="98125" cy="96950"/>
            </a:xfrm>
            <a:custGeom>
              <a:avLst/>
              <a:gdLst/>
              <a:ahLst/>
              <a:cxnLst/>
              <a:rect l="l" t="t" r="r" b="b"/>
              <a:pathLst>
                <a:path w="3925" h="3878" extrusionOk="0">
                  <a:moveTo>
                    <a:pt x="1963" y="0"/>
                  </a:moveTo>
                  <a:cubicBezTo>
                    <a:pt x="1813" y="0"/>
                    <a:pt x="1663" y="17"/>
                    <a:pt x="1512" y="50"/>
                  </a:cubicBezTo>
                  <a:cubicBezTo>
                    <a:pt x="1228" y="117"/>
                    <a:pt x="1279" y="535"/>
                    <a:pt x="1571" y="535"/>
                  </a:cubicBezTo>
                  <a:cubicBezTo>
                    <a:pt x="1587" y="535"/>
                    <a:pt x="1608" y="530"/>
                    <a:pt x="1625" y="526"/>
                  </a:cubicBezTo>
                  <a:cubicBezTo>
                    <a:pt x="1738" y="501"/>
                    <a:pt x="1850" y="489"/>
                    <a:pt x="1963" y="489"/>
                  </a:cubicBezTo>
                  <a:cubicBezTo>
                    <a:pt x="1988" y="493"/>
                    <a:pt x="2030" y="493"/>
                    <a:pt x="2063" y="493"/>
                  </a:cubicBezTo>
                  <a:cubicBezTo>
                    <a:pt x="2071" y="493"/>
                    <a:pt x="2078" y="494"/>
                    <a:pt x="2085" y="494"/>
                  </a:cubicBezTo>
                  <a:cubicBezTo>
                    <a:pt x="2210" y="494"/>
                    <a:pt x="2318" y="393"/>
                    <a:pt x="2322" y="263"/>
                  </a:cubicBezTo>
                  <a:cubicBezTo>
                    <a:pt x="2330" y="130"/>
                    <a:pt x="2230" y="13"/>
                    <a:pt x="2097" y="4"/>
                  </a:cubicBezTo>
                  <a:cubicBezTo>
                    <a:pt x="2051" y="0"/>
                    <a:pt x="2001" y="0"/>
                    <a:pt x="1963" y="0"/>
                  </a:cubicBezTo>
                  <a:close/>
                  <a:moveTo>
                    <a:pt x="3021" y="357"/>
                  </a:moveTo>
                  <a:cubicBezTo>
                    <a:pt x="2818" y="357"/>
                    <a:pt x="2664" y="637"/>
                    <a:pt x="2869" y="802"/>
                  </a:cubicBezTo>
                  <a:cubicBezTo>
                    <a:pt x="2986" y="889"/>
                    <a:pt x="3086" y="998"/>
                    <a:pt x="3169" y="1119"/>
                  </a:cubicBezTo>
                  <a:cubicBezTo>
                    <a:pt x="3215" y="1181"/>
                    <a:pt x="3289" y="1223"/>
                    <a:pt x="3372" y="1223"/>
                  </a:cubicBezTo>
                  <a:lnTo>
                    <a:pt x="3372" y="1223"/>
                  </a:lnTo>
                  <a:cubicBezTo>
                    <a:pt x="3571" y="1222"/>
                    <a:pt x="3687" y="997"/>
                    <a:pt x="3570" y="835"/>
                  </a:cubicBezTo>
                  <a:cubicBezTo>
                    <a:pt x="3462" y="676"/>
                    <a:pt x="3324" y="535"/>
                    <a:pt x="3174" y="413"/>
                  </a:cubicBezTo>
                  <a:cubicBezTo>
                    <a:pt x="3123" y="374"/>
                    <a:pt x="3070" y="357"/>
                    <a:pt x="3021" y="357"/>
                  </a:cubicBezTo>
                  <a:close/>
                  <a:moveTo>
                    <a:pt x="3372" y="1223"/>
                  </a:moveTo>
                  <a:cubicBezTo>
                    <a:pt x="3371" y="1223"/>
                    <a:pt x="3370" y="1223"/>
                    <a:pt x="3370" y="1223"/>
                  </a:cubicBezTo>
                  <a:lnTo>
                    <a:pt x="3374" y="1223"/>
                  </a:lnTo>
                  <a:cubicBezTo>
                    <a:pt x="3373" y="1223"/>
                    <a:pt x="3373" y="1223"/>
                    <a:pt x="3372" y="1223"/>
                  </a:cubicBezTo>
                  <a:close/>
                  <a:moveTo>
                    <a:pt x="698" y="552"/>
                  </a:moveTo>
                  <a:cubicBezTo>
                    <a:pt x="638" y="552"/>
                    <a:pt x="576" y="577"/>
                    <a:pt x="523" y="635"/>
                  </a:cubicBezTo>
                  <a:cubicBezTo>
                    <a:pt x="389" y="781"/>
                    <a:pt x="281" y="944"/>
                    <a:pt x="197" y="1119"/>
                  </a:cubicBezTo>
                  <a:cubicBezTo>
                    <a:pt x="118" y="1281"/>
                    <a:pt x="234" y="1468"/>
                    <a:pt x="417" y="1470"/>
                  </a:cubicBezTo>
                  <a:lnTo>
                    <a:pt x="417" y="1470"/>
                  </a:lnTo>
                  <a:cubicBezTo>
                    <a:pt x="512" y="1469"/>
                    <a:pt x="598" y="1415"/>
                    <a:pt x="640" y="1332"/>
                  </a:cubicBezTo>
                  <a:cubicBezTo>
                    <a:pt x="702" y="1198"/>
                    <a:pt x="782" y="1077"/>
                    <a:pt x="882" y="964"/>
                  </a:cubicBezTo>
                  <a:cubicBezTo>
                    <a:pt x="1049" y="785"/>
                    <a:pt x="883" y="552"/>
                    <a:pt x="698" y="552"/>
                  </a:cubicBezTo>
                  <a:close/>
                  <a:moveTo>
                    <a:pt x="417" y="1470"/>
                  </a:moveTo>
                  <a:lnTo>
                    <a:pt x="417" y="1470"/>
                  </a:lnTo>
                  <a:cubicBezTo>
                    <a:pt x="416" y="1470"/>
                    <a:pt x="415" y="1470"/>
                    <a:pt x="414" y="1470"/>
                  </a:cubicBezTo>
                  <a:lnTo>
                    <a:pt x="419" y="1470"/>
                  </a:lnTo>
                  <a:cubicBezTo>
                    <a:pt x="418" y="1470"/>
                    <a:pt x="417" y="1470"/>
                    <a:pt x="417" y="1470"/>
                  </a:cubicBezTo>
                  <a:close/>
                  <a:moveTo>
                    <a:pt x="3686" y="1703"/>
                  </a:moveTo>
                  <a:cubicBezTo>
                    <a:pt x="3684" y="1703"/>
                    <a:pt x="3681" y="1703"/>
                    <a:pt x="3679" y="1703"/>
                  </a:cubicBezTo>
                  <a:cubicBezTo>
                    <a:pt x="3541" y="1707"/>
                    <a:pt x="3432" y="1820"/>
                    <a:pt x="3437" y="1958"/>
                  </a:cubicBezTo>
                  <a:cubicBezTo>
                    <a:pt x="3437" y="2104"/>
                    <a:pt x="3411" y="2250"/>
                    <a:pt x="3370" y="2388"/>
                  </a:cubicBezTo>
                  <a:cubicBezTo>
                    <a:pt x="3332" y="2517"/>
                    <a:pt x="3403" y="2655"/>
                    <a:pt x="3533" y="2697"/>
                  </a:cubicBezTo>
                  <a:cubicBezTo>
                    <a:pt x="3553" y="2701"/>
                    <a:pt x="3578" y="2705"/>
                    <a:pt x="3603" y="2705"/>
                  </a:cubicBezTo>
                  <a:lnTo>
                    <a:pt x="3603" y="2709"/>
                  </a:lnTo>
                  <a:cubicBezTo>
                    <a:pt x="3712" y="2705"/>
                    <a:pt x="3808" y="2634"/>
                    <a:pt x="3837" y="2530"/>
                  </a:cubicBezTo>
                  <a:cubicBezTo>
                    <a:pt x="3896" y="2342"/>
                    <a:pt x="3925" y="2150"/>
                    <a:pt x="3925" y="1958"/>
                  </a:cubicBezTo>
                  <a:lnTo>
                    <a:pt x="3925" y="1937"/>
                  </a:lnTo>
                  <a:cubicBezTo>
                    <a:pt x="3925" y="1806"/>
                    <a:pt x="3817" y="1703"/>
                    <a:pt x="3686" y="1703"/>
                  </a:cubicBezTo>
                  <a:close/>
                  <a:moveTo>
                    <a:pt x="277" y="1976"/>
                  </a:moveTo>
                  <a:cubicBezTo>
                    <a:pt x="140" y="1976"/>
                    <a:pt x="0" y="2079"/>
                    <a:pt x="30" y="2258"/>
                  </a:cubicBezTo>
                  <a:cubicBezTo>
                    <a:pt x="60" y="2455"/>
                    <a:pt x="118" y="2642"/>
                    <a:pt x="206" y="2818"/>
                  </a:cubicBezTo>
                  <a:cubicBezTo>
                    <a:pt x="248" y="2901"/>
                    <a:pt x="331" y="2955"/>
                    <a:pt x="427" y="2955"/>
                  </a:cubicBezTo>
                  <a:cubicBezTo>
                    <a:pt x="606" y="2955"/>
                    <a:pt x="728" y="2763"/>
                    <a:pt x="644" y="2605"/>
                  </a:cubicBezTo>
                  <a:cubicBezTo>
                    <a:pt x="581" y="2471"/>
                    <a:pt x="536" y="2329"/>
                    <a:pt x="515" y="2187"/>
                  </a:cubicBezTo>
                  <a:cubicBezTo>
                    <a:pt x="494" y="2041"/>
                    <a:pt x="386" y="1976"/>
                    <a:pt x="277" y="1976"/>
                  </a:cubicBezTo>
                  <a:close/>
                  <a:moveTo>
                    <a:pt x="3040" y="3047"/>
                  </a:moveTo>
                  <a:cubicBezTo>
                    <a:pt x="2990" y="3047"/>
                    <a:pt x="2937" y="3065"/>
                    <a:pt x="2886" y="3106"/>
                  </a:cubicBezTo>
                  <a:cubicBezTo>
                    <a:pt x="2769" y="3198"/>
                    <a:pt x="2643" y="3269"/>
                    <a:pt x="2506" y="3323"/>
                  </a:cubicBezTo>
                  <a:cubicBezTo>
                    <a:pt x="2252" y="3423"/>
                    <a:pt x="2322" y="3797"/>
                    <a:pt x="2595" y="3799"/>
                  </a:cubicBezTo>
                  <a:lnTo>
                    <a:pt x="2595" y="3799"/>
                  </a:lnTo>
                  <a:cubicBezTo>
                    <a:pt x="2628" y="3798"/>
                    <a:pt x="2657" y="3790"/>
                    <a:pt x="2685" y="3778"/>
                  </a:cubicBezTo>
                  <a:cubicBezTo>
                    <a:pt x="2869" y="3707"/>
                    <a:pt x="3036" y="3607"/>
                    <a:pt x="3190" y="3486"/>
                  </a:cubicBezTo>
                  <a:cubicBezTo>
                    <a:pt x="3394" y="3322"/>
                    <a:pt x="3240" y="3047"/>
                    <a:pt x="3040" y="3047"/>
                  </a:cubicBezTo>
                  <a:close/>
                  <a:moveTo>
                    <a:pt x="2595" y="3799"/>
                  </a:moveTo>
                  <a:lnTo>
                    <a:pt x="2595" y="3799"/>
                  </a:lnTo>
                  <a:cubicBezTo>
                    <a:pt x="2595" y="3799"/>
                    <a:pt x="2594" y="3799"/>
                    <a:pt x="2593" y="3799"/>
                  </a:cubicBezTo>
                  <a:lnTo>
                    <a:pt x="2598" y="3799"/>
                  </a:lnTo>
                  <a:cubicBezTo>
                    <a:pt x="2597" y="3799"/>
                    <a:pt x="2596" y="3799"/>
                    <a:pt x="2595" y="3799"/>
                  </a:cubicBezTo>
                  <a:close/>
                  <a:moveTo>
                    <a:pt x="1110" y="3199"/>
                  </a:moveTo>
                  <a:cubicBezTo>
                    <a:pt x="893" y="3199"/>
                    <a:pt x="755" y="3523"/>
                    <a:pt x="995" y="3661"/>
                  </a:cubicBezTo>
                  <a:cubicBezTo>
                    <a:pt x="1166" y="3757"/>
                    <a:pt x="1345" y="3828"/>
                    <a:pt x="1537" y="3870"/>
                  </a:cubicBezTo>
                  <a:cubicBezTo>
                    <a:pt x="1554" y="3874"/>
                    <a:pt x="1571" y="3874"/>
                    <a:pt x="1592" y="3874"/>
                  </a:cubicBezTo>
                  <a:lnTo>
                    <a:pt x="1592" y="3878"/>
                  </a:lnTo>
                  <a:cubicBezTo>
                    <a:pt x="1884" y="3874"/>
                    <a:pt x="1930" y="3456"/>
                    <a:pt x="1646" y="3394"/>
                  </a:cubicBezTo>
                  <a:cubicBezTo>
                    <a:pt x="1504" y="3360"/>
                    <a:pt x="1366" y="3306"/>
                    <a:pt x="1237" y="3235"/>
                  </a:cubicBezTo>
                  <a:cubicBezTo>
                    <a:pt x="1193" y="3210"/>
                    <a:pt x="1150" y="3199"/>
                    <a:pt x="1110" y="3199"/>
                  </a:cubicBezTo>
                  <a:close/>
                </a:path>
              </a:pathLst>
            </a:custGeom>
            <a:solidFill>
              <a:srgbClr val="A0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2"/>
            <p:cNvSpPr/>
            <p:nvPr/>
          </p:nvSpPr>
          <p:spPr>
            <a:xfrm>
              <a:off x="3016300" y="1816375"/>
              <a:ext cx="49275" cy="46525"/>
            </a:xfrm>
            <a:custGeom>
              <a:avLst/>
              <a:gdLst/>
              <a:ahLst/>
              <a:cxnLst/>
              <a:rect l="l" t="t" r="r" b="b"/>
              <a:pathLst>
                <a:path w="1971" h="1861" extrusionOk="0">
                  <a:moveTo>
                    <a:pt x="1002" y="0"/>
                  </a:moveTo>
                  <a:cubicBezTo>
                    <a:pt x="825" y="0"/>
                    <a:pt x="650" y="46"/>
                    <a:pt x="498" y="137"/>
                  </a:cubicBezTo>
                  <a:cubicBezTo>
                    <a:pt x="280" y="262"/>
                    <a:pt x="372" y="592"/>
                    <a:pt x="623" y="592"/>
                  </a:cubicBezTo>
                  <a:cubicBezTo>
                    <a:pt x="664" y="592"/>
                    <a:pt x="706" y="579"/>
                    <a:pt x="744" y="558"/>
                  </a:cubicBezTo>
                  <a:cubicBezTo>
                    <a:pt x="822" y="513"/>
                    <a:pt x="910" y="490"/>
                    <a:pt x="998" y="490"/>
                  </a:cubicBezTo>
                  <a:cubicBezTo>
                    <a:pt x="1023" y="490"/>
                    <a:pt x="1048" y="492"/>
                    <a:pt x="1074" y="496"/>
                  </a:cubicBezTo>
                  <a:cubicBezTo>
                    <a:pt x="1089" y="499"/>
                    <a:pt x="1104" y="500"/>
                    <a:pt x="1119" y="500"/>
                  </a:cubicBezTo>
                  <a:cubicBezTo>
                    <a:pt x="1235" y="500"/>
                    <a:pt x="1339" y="417"/>
                    <a:pt x="1362" y="295"/>
                  </a:cubicBezTo>
                  <a:cubicBezTo>
                    <a:pt x="1382" y="162"/>
                    <a:pt x="1291" y="32"/>
                    <a:pt x="1153" y="12"/>
                  </a:cubicBezTo>
                  <a:cubicBezTo>
                    <a:pt x="1103" y="4"/>
                    <a:pt x="1052" y="0"/>
                    <a:pt x="1002" y="0"/>
                  </a:cubicBezTo>
                  <a:close/>
                  <a:moveTo>
                    <a:pt x="1729" y="729"/>
                  </a:moveTo>
                  <a:cubicBezTo>
                    <a:pt x="1591" y="734"/>
                    <a:pt x="1483" y="846"/>
                    <a:pt x="1483" y="980"/>
                  </a:cubicBezTo>
                  <a:cubicBezTo>
                    <a:pt x="1483" y="1097"/>
                    <a:pt x="1441" y="1205"/>
                    <a:pt x="1370" y="1293"/>
                  </a:cubicBezTo>
                  <a:cubicBezTo>
                    <a:pt x="1236" y="1452"/>
                    <a:pt x="1349" y="1698"/>
                    <a:pt x="1558" y="1698"/>
                  </a:cubicBezTo>
                  <a:cubicBezTo>
                    <a:pt x="1629" y="1694"/>
                    <a:pt x="1695" y="1660"/>
                    <a:pt x="1741" y="1606"/>
                  </a:cubicBezTo>
                  <a:cubicBezTo>
                    <a:pt x="1892" y="1427"/>
                    <a:pt x="1971" y="1205"/>
                    <a:pt x="1971" y="980"/>
                  </a:cubicBezTo>
                  <a:lnTo>
                    <a:pt x="1971" y="972"/>
                  </a:lnTo>
                  <a:cubicBezTo>
                    <a:pt x="1971" y="838"/>
                    <a:pt x="1862" y="729"/>
                    <a:pt x="1729" y="729"/>
                  </a:cubicBezTo>
                  <a:close/>
                  <a:moveTo>
                    <a:pt x="309" y="988"/>
                  </a:moveTo>
                  <a:cubicBezTo>
                    <a:pt x="156" y="988"/>
                    <a:pt x="1" y="1126"/>
                    <a:pt x="72" y="1318"/>
                  </a:cubicBezTo>
                  <a:cubicBezTo>
                    <a:pt x="155" y="1535"/>
                    <a:pt x="306" y="1715"/>
                    <a:pt x="506" y="1831"/>
                  </a:cubicBezTo>
                  <a:cubicBezTo>
                    <a:pt x="543" y="1852"/>
                    <a:pt x="585" y="1861"/>
                    <a:pt x="627" y="1861"/>
                  </a:cubicBezTo>
                  <a:cubicBezTo>
                    <a:pt x="877" y="1861"/>
                    <a:pt x="965" y="1531"/>
                    <a:pt x="748" y="1406"/>
                  </a:cubicBezTo>
                  <a:cubicBezTo>
                    <a:pt x="648" y="1347"/>
                    <a:pt x="573" y="1255"/>
                    <a:pt x="531" y="1151"/>
                  </a:cubicBezTo>
                  <a:cubicBezTo>
                    <a:pt x="489" y="1036"/>
                    <a:pt x="399" y="988"/>
                    <a:pt x="309" y="988"/>
                  </a:cubicBezTo>
                  <a:close/>
                </a:path>
              </a:pathLst>
            </a:custGeom>
            <a:solidFill>
              <a:srgbClr val="A0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6" name="Google Shape;3796;p52"/>
          <p:cNvGrpSpPr/>
          <p:nvPr/>
        </p:nvGrpSpPr>
        <p:grpSpPr>
          <a:xfrm>
            <a:off x="5322275" y="2218625"/>
            <a:ext cx="367975" cy="332275"/>
            <a:chOff x="5322275" y="2218625"/>
            <a:chExt cx="367975" cy="332275"/>
          </a:xfrm>
        </p:grpSpPr>
        <p:sp>
          <p:nvSpPr>
            <p:cNvPr id="3797" name="Google Shape;3797;p52"/>
            <p:cNvSpPr/>
            <p:nvPr/>
          </p:nvSpPr>
          <p:spPr>
            <a:xfrm>
              <a:off x="5334175" y="2384750"/>
              <a:ext cx="344175" cy="166150"/>
            </a:xfrm>
            <a:custGeom>
              <a:avLst/>
              <a:gdLst/>
              <a:ahLst/>
              <a:cxnLst/>
              <a:rect l="l" t="t" r="r" b="b"/>
              <a:pathLst>
                <a:path w="13767" h="6646" extrusionOk="0">
                  <a:moveTo>
                    <a:pt x="1" y="0"/>
                  </a:moveTo>
                  <a:lnTo>
                    <a:pt x="623" y="5798"/>
                  </a:lnTo>
                  <a:cubicBezTo>
                    <a:pt x="673" y="6282"/>
                    <a:pt x="1082" y="6645"/>
                    <a:pt x="1566" y="6645"/>
                  </a:cubicBezTo>
                  <a:lnTo>
                    <a:pt x="12202" y="6645"/>
                  </a:lnTo>
                  <a:cubicBezTo>
                    <a:pt x="12686" y="6645"/>
                    <a:pt x="13095" y="6282"/>
                    <a:pt x="13145" y="5798"/>
                  </a:cubicBezTo>
                  <a:lnTo>
                    <a:pt x="13767" y="0"/>
                  </a:ln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2"/>
            <p:cNvSpPr/>
            <p:nvPr/>
          </p:nvSpPr>
          <p:spPr>
            <a:xfrm>
              <a:off x="5334175" y="2384750"/>
              <a:ext cx="325600" cy="166150"/>
            </a:xfrm>
            <a:custGeom>
              <a:avLst/>
              <a:gdLst/>
              <a:ahLst/>
              <a:cxnLst/>
              <a:rect l="l" t="t" r="r" b="b"/>
              <a:pathLst>
                <a:path w="13024" h="6646" extrusionOk="0">
                  <a:moveTo>
                    <a:pt x="1" y="0"/>
                  </a:moveTo>
                  <a:lnTo>
                    <a:pt x="623" y="5798"/>
                  </a:lnTo>
                  <a:cubicBezTo>
                    <a:pt x="673" y="6282"/>
                    <a:pt x="1082" y="6645"/>
                    <a:pt x="1566" y="6645"/>
                  </a:cubicBezTo>
                  <a:lnTo>
                    <a:pt x="12202" y="6645"/>
                  </a:lnTo>
                  <a:cubicBezTo>
                    <a:pt x="12540" y="6645"/>
                    <a:pt x="12857" y="6466"/>
                    <a:pt x="13024" y="6174"/>
                  </a:cubicBezTo>
                  <a:lnTo>
                    <a:pt x="4271" y="6174"/>
                  </a:lnTo>
                  <a:cubicBezTo>
                    <a:pt x="3056" y="6174"/>
                    <a:pt x="2038" y="5259"/>
                    <a:pt x="1908" y="4053"/>
                  </a:cubicBezTo>
                  <a:lnTo>
                    <a:pt x="1474" y="0"/>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2"/>
            <p:cNvSpPr/>
            <p:nvPr/>
          </p:nvSpPr>
          <p:spPr>
            <a:xfrm>
              <a:off x="5334175" y="2384750"/>
              <a:ext cx="344175" cy="41650"/>
            </a:xfrm>
            <a:custGeom>
              <a:avLst/>
              <a:gdLst/>
              <a:ahLst/>
              <a:cxnLst/>
              <a:rect l="l" t="t" r="r" b="b"/>
              <a:pathLst>
                <a:path w="13767" h="1666" extrusionOk="0">
                  <a:moveTo>
                    <a:pt x="1" y="0"/>
                  </a:moveTo>
                  <a:lnTo>
                    <a:pt x="180" y="1666"/>
                  </a:lnTo>
                  <a:lnTo>
                    <a:pt x="13592" y="1666"/>
                  </a:lnTo>
                  <a:lnTo>
                    <a:pt x="13767" y="0"/>
                  </a:lnTo>
                  <a:close/>
                </a:path>
              </a:pathLst>
            </a:custGeom>
            <a:solidFill>
              <a:srgbClr val="C89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2"/>
            <p:cNvSpPr/>
            <p:nvPr/>
          </p:nvSpPr>
          <p:spPr>
            <a:xfrm>
              <a:off x="5334175" y="2384750"/>
              <a:ext cx="344175" cy="41550"/>
            </a:xfrm>
            <a:custGeom>
              <a:avLst/>
              <a:gdLst/>
              <a:ahLst/>
              <a:cxnLst/>
              <a:rect l="l" t="t" r="r" b="b"/>
              <a:pathLst>
                <a:path w="13767" h="1662" extrusionOk="0">
                  <a:moveTo>
                    <a:pt x="1" y="0"/>
                  </a:moveTo>
                  <a:lnTo>
                    <a:pt x="180" y="1661"/>
                  </a:lnTo>
                  <a:lnTo>
                    <a:pt x="1654" y="1661"/>
                  </a:lnTo>
                  <a:lnTo>
                    <a:pt x="1608" y="1265"/>
                  </a:lnTo>
                  <a:cubicBezTo>
                    <a:pt x="1562" y="843"/>
                    <a:pt x="1892" y="476"/>
                    <a:pt x="2317" y="476"/>
                  </a:cubicBezTo>
                  <a:lnTo>
                    <a:pt x="13717" y="476"/>
                  </a:lnTo>
                  <a:lnTo>
                    <a:pt x="13767" y="0"/>
                  </a:ln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2"/>
            <p:cNvSpPr/>
            <p:nvPr/>
          </p:nvSpPr>
          <p:spPr>
            <a:xfrm>
              <a:off x="5470675" y="2384750"/>
              <a:ext cx="71200" cy="40925"/>
            </a:xfrm>
            <a:custGeom>
              <a:avLst/>
              <a:gdLst/>
              <a:ahLst/>
              <a:cxnLst/>
              <a:rect l="l" t="t" r="r" b="b"/>
              <a:pathLst>
                <a:path w="2848" h="1637" extrusionOk="0">
                  <a:moveTo>
                    <a:pt x="0" y="0"/>
                  </a:moveTo>
                  <a:lnTo>
                    <a:pt x="0" y="238"/>
                  </a:lnTo>
                  <a:cubicBezTo>
                    <a:pt x="17" y="1014"/>
                    <a:pt x="647" y="1636"/>
                    <a:pt x="1424" y="1636"/>
                  </a:cubicBezTo>
                  <a:cubicBezTo>
                    <a:pt x="2200" y="1636"/>
                    <a:pt x="2835" y="1014"/>
                    <a:pt x="2847" y="238"/>
                  </a:cubicBezTo>
                  <a:lnTo>
                    <a:pt x="2847" y="0"/>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2"/>
            <p:cNvSpPr/>
            <p:nvPr/>
          </p:nvSpPr>
          <p:spPr>
            <a:xfrm>
              <a:off x="5322275" y="2360950"/>
              <a:ext cx="367975" cy="23825"/>
            </a:xfrm>
            <a:custGeom>
              <a:avLst/>
              <a:gdLst/>
              <a:ahLst/>
              <a:cxnLst/>
              <a:rect l="l" t="t" r="r" b="b"/>
              <a:pathLst>
                <a:path w="14719" h="953" extrusionOk="0">
                  <a:moveTo>
                    <a:pt x="477" y="0"/>
                  </a:moveTo>
                  <a:cubicBezTo>
                    <a:pt x="214" y="0"/>
                    <a:pt x="1" y="213"/>
                    <a:pt x="1" y="476"/>
                  </a:cubicBezTo>
                  <a:cubicBezTo>
                    <a:pt x="1" y="739"/>
                    <a:pt x="214" y="952"/>
                    <a:pt x="477" y="952"/>
                  </a:cubicBezTo>
                  <a:lnTo>
                    <a:pt x="14243" y="952"/>
                  </a:lnTo>
                  <a:cubicBezTo>
                    <a:pt x="14506" y="952"/>
                    <a:pt x="14719" y="739"/>
                    <a:pt x="14719" y="476"/>
                  </a:cubicBezTo>
                  <a:cubicBezTo>
                    <a:pt x="14719" y="213"/>
                    <a:pt x="14506" y="0"/>
                    <a:pt x="14243" y="0"/>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2"/>
            <p:cNvSpPr/>
            <p:nvPr/>
          </p:nvSpPr>
          <p:spPr>
            <a:xfrm>
              <a:off x="5322275" y="2372850"/>
              <a:ext cx="367975" cy="11925"/>
            </a:xfrm>
            <a:custGeom>
              <a:avLst/>
              <a:gdLst/>
              <a:ahLst/>
              <a:cxnLst/>
              <a:rect l="l" t="t" r="r" b="b"/>
              <a:pathLst>
                <a:path w="14719" h="477" extrusionOk="0">
                  <a:moveTo>
                    <a:pt x="1" y="0"/>
                  </a:moveTo>
                  <a:cubicBezTo>
                    <a:pt x="1" y="263"/>
                    <a:pt x="214" y="476"/>
                    <a:pt x="477" y="476"/>
                  </a:cubicBezTo>
                  <a:lnTo>
                    <a:pt x="14243" y="476"/>
                  </a:lnTo>
                  <a:cubicBezTo>
                    <a:pt x="14506" y="476"/>
                    <a:pt x="14719" y="263"/>
                    <a:pt x="14719" y="0"/>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2"/>
            <p:cNvSpPr/>
            <p:nvPr/>
          </p:nvSpPr>
          <p:spPr>
            <a:xfrm>
              <a:off x="5470675" y="2384750"/>
              <a:ext cx="71200" cy="11900"/>
            </a:xfrm>
            <a:custGeom>
              <a:avLst/>
              <a:gdLst/>
              <a:ahLst/>
              <a:cxnLst/>
              <a:rect l="l" t="t" r="r" b="b"/>
              <a:pathLst>
                <a:path w="2848" h="476" extrusionOk="0">
                  <a:moveTo>
                    <a:pt x="0" y="0"/>
                  </a:moveTo>
                  <a:lnTo>
                    <a:pt x="0" y="238"/>
                  </a:lnTo>
                  <a:cubicBezTo>
                    <a:pt x="0" y="317"/>
                    <a:pt x="5" y="397"/>
                    <a:pt x="21" y="476"/>
                  </a:cubicBezTo>
                  <a:lnTo>
                    <a:pt x="2830" y="476"/>
                  </a:lnTo>
                  <a:cubicBezTo>
                    <a:pt x="2843" y="397"/>
                    <a:pt x="2847" y="317"/>
                    <a:pt x="2847" y="238"/>
                  </a:cubicBezTo>
                  <a:lnTo>
                    <a:pt x="2847" y="0"/>
                  </a:ln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2"/>
            <p:cNvSpPr/>
            <p:nvPr/>
          </p:nvSpPr>
          <p:spPr>
            <a:xfrm>
              <a:off x="5458675" y="2420375"/>
              <a:ext cx="54425" cy="47550"/>
            </a:xfrm>
            <a:custGeom>
              <a:avLst/>
              <a:gdLst/>
              <a:ahLst/>
              <a:cxnLst/>
              <a:rect l="l" t="t" r="r" b="b"/>
              <a:pathLst>
                <a:path w="2177" h="1902" extrusionOk="0">
                  <a:moveTo>
                    <a:pt x="1520" y="620"/>
                  </a:moveTo>
                  <a:lnTo>
                    <a:pt x="1520" y="620"/>
                  </a:lnTo>
                  <a:cubicBezTo>
                    <a:pt x="1407" y="913"/>
                    <a:pt x="1257" y="1217"/>
                    <a:pt x="1123" y="1355"/>
                  </a:cubicBezTo>
                  <a:cubicBezTo>
                    <a:pt x="1077" y="1401"/>
                    <a:pt x="1017" y="1424"/>
                    <a:pt x="956" y="1424"/>
                  </a:cubicBezTo>
                  <a:cubicBezTo>
                    <a:pt x="895" y="1424"/>
                    <a:pt x="833" y="1401"/>
                    <a:pt x="785" y="1355"/>
                  </a:cubicBezTo>
                  <a:cubicBezTo>
                    <a:pt x="693" y="1263"/>
                    <a:pt x="693" y="1113"/>
                    <a:pt x="785" y="1021"/>
                  </a:cubicBezTo>
                  <a:cubicBezTo>
                    <a:pt x="931" y="875"/>
                    <a:pt x="1244" y="729"/>
                    <a:pt x="1520" y="620"/>
                  </a:cubicBezTo>
                  <a:close/>
                  <a:moveTo>
                    <a:pt x="1906" y="1"/>
                  </a:moveTo>
                  <a:cubicBezTo>
                    <a:pt x="1884" y="1"/>
                    <a:pt x="1860" y="4"/>
                    <a:pt x="1837" y="11"/>
                  </a:cubicBezTo>
                  <a:cubicBezTo>
                    <a:pt x="1733" y="40"/>
                    <a:pt x="819" y="316"/>
                    <a:pt x="451" y="683"/>
                  </a:cubicBezTo>
                  <a:cubicBezTo>
                    <a:pt x="0" y="1134"/>
                    <a:pt x="322" y="1902"/>
                    <a:pt x="956" y="1902"/>
                  </a:cubicBezTo>
                  <a:cubicBezTo>
                    <a:pt x="1144" y="1902"/>
                    <a:pt x="1324" y="1827"/>
                    <a:pt x="1457" y="1693"/>
                  </a:cubicBezTo>
                  <a:cubicBezTo>
                    <a:pt x="1825" y="1326"/>
                    <a:pt x="2104" y="412"/>
                    <a:pt x="2133" y="307"/>
                  </a:cubicBezTo>
                  <a:cubicBezTo>
                    <a:pt x="2177" y="148"/>
                    <a:pt x="2056" y="1"/>
                    <a:pt x="1906" y="1"/>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2"/>
            <p:cNvSpPr/>
            <p:nvPr/>
          </p:nvSpPr>
          <p:spPr>
            <a:xfrm>
              <a:off x="5499425" y="2420375"/>
              <a:ext cx="54450" cy="47550"/>
            </a:xfrm>
            <a:custGeom>
              <a:avLst/>
              <a:gdLst/>
              <a:ahLst/>
              <a:cxnLst/>
              <a:rect l="l" t="t" r="r" b="b"/>
              <a:pathLst>
                <a:path w="2178" h="1902" extrusionOk="0">
                  <a:moveTo>
                    <a:pt x="658" y="620"/>
                  </a:moveTo>
                  <a:cubicBezTo>
                    <a:pt x="950" y="737"/>
                    <a:pt x="1255" y="883"/>
                    <a:pt x="1392" y="1021"/>
                  </a:cubicBezTo>
                  <a:cubicBezTo>
                    <a:pt x="1484" y="1113"/>
                    <a:pt x="1484" y="1263"/>
                    <a:pt x="1392" y="1355"/>
                  </a:cubicBezTo>
                  <a:cubicBezTo>
                    <a:pt x="1344" y="1401"/>
                    <a:pt x="1283" y="1424"/>
                    <a:pt x="1222" y="1424"/>
                  </a:cubicBezTo>
                  <a:cubicBezTo>
                    <a:pt x="1161" y="1424"/>
                    <a:pt x="1100" y="1401"/>
                    <a:pt x="1054" y="1355"/>
                  </a:cubicBezTo>
                  <a:cubicBezTo>
                    <a:pt x="912" y="1213"/>
                    <a:pt x="766" y="900"/>
                    <a:pt x="658" y="620"/>
                  </a:cubicBezTo>
                  <a:close/>
                  <a:moveTo>
                    <a:pt x="271" y="1"/>
                  </a:moveTo>
                  <a:cubicBezTo>
                    <a:pt x="121" y="1"/>
                    <a:pt x="1" y="147"/>
                    <a:pt x="44" y="303"/>
                  </a:cubicBezTo>
                  <a:cubicBezTo>
                    <a:pt x="78" y="408"/>
                    <a:pt x="353" y="1322"/>
                    <a:pt x="720" y="1693"/>
                  </a:cubicBezTo>
                  <a:cubicBezTo>
                    <a:pt x="854" y="1827"/>
                    <a:pt x="1033" y="1902"/>
                    <a:pt x="1226" y="1902"/>
                  </a:cubicBezTo>
                  <a:lnTo>
                    <a:pt x="1226" y="1898"/>
                  </a:lnTo>
                  <a:cubicBezTo>
                    <a:pt x="1860" y="1898"/>
                    <a:pt x="2177" y="1134"/>
                    <a:pt x="1726" y="683"/>
                  </a:cubicBezTo>
                  <a:cubicBezTo>
                    <a:pt x="1359" y="316"/>
                    <a:pt x="445" y="40"/>
                    <a:pt x="341" y="11"/>
                  </a:cubicBezTo>
                  <a:cubicBezTo>
                    <a:pt x="317" y="4"/>
                    <a:pt x="294" y="1"/>
                    <a:pt x="271" y="1"/>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2"/>
            <p:cNvSpPr/>
            <p:nvPr/>
          </p:nvSpPr>
          <p:spPr>
            <a:xfrm>
              <a:off x="5500300" y="2420425"/>
              <a:ext cx="11925" cy="65250"/>
            </a:xfrm>
            <a:custGeom>
              <a:avLst/>
              <a:gdLst/>
              <a:ahLst/>
              <a:cxnLst/>
              <a:rect l="l" t="t" r="r" b="b"/>
              <a:pathLst>
                <a:path w="477" h="2610" extrusionOk="0">
                  <a:moveTo>
                    <a:pt x="239" y="1"/>
                  </a:moveTo>
                  <a:cubicBezTo>
                    <a:pt x="120" y="1"/>
                    <a:pt x="1" y="80"/>
                    <a:pt x="1" y="239"/>
                  </a:cubicBezTo>
                  <a:lnTo>
                    <a:pt x="1" y="2372"/>
                  </a:lnTo>
                  <a:cubicBezTo>
                    <a:pt x="1" y="2505"/>
                    <a:pt x="109" y="2609"/>
                    <a:pt x="239" y="2609"/>
                  </a:cubicBezTo>
                  <a:cubicBezTo>
                    <a:pt x="368" y="2609"/>
                    <a:pt x="477" y="2505"/>
                    <a:pt x="477" y="2372"/>
                  </a:cubicBezTo>
                  <a:lnTo>
                    <a:pt x="477" y="239"/>
                  </a:lnTo>
                  <a:cubicBezTo>
                    <a:pt x="477" y="80"/>
                    <a:pt x="358" y="1"/>
                    <a:pt x="239" y="1"/>
                  </a:cubicBezTo>
                  <a:close/>
                </a:path>
              </a:pathLst>
            </a:custGeom>
            <a:solidFill>
              <a:srgbClr val="C89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2"/>
            <p:cNvSpPr/>
            <p:nvPr/>
          </p:nvSpPr>
          <p:spPr>
            <a:xfrm>
              <a:off x="5494350" y="2218625"/>
              <a:ext cx="23825" cy="183975"/>
            </a:xfrm>
            <a:custGeom>
              <a:avLst/>
              <a:gdLst/>
              <a:ahLst/>
              <a:cxnLst/>
              <a:rect l="l" t="t" r="r" b="b"/>
              <a:pathLst>
                <a:path w="953" h="7359" extrusionOk="0">
                  <a:moveTo>
                    <a:pt x="477" y="0"/>
                  </a:moveTo>
                  <a:cubicBezTo>
                    <a:pt x="214" y="0"/>
                    <a:pt x="1" y="213"/>
                    <a:pt x="1" y="476"/>
                  </a:cubicBezTo>
                  <a:lnTo>
                    <a:pt x="1" y="6883"/>
                  </a:lnTo>
                  <a:cubicBezTo>
                    <a:pt x="1" y="7146"/>
                    <a:pt x="214" y="7359"/>
                    <a:pt x="477" y="7359"/>
                  </a:cubicBezTo>
                  <a:cubicBezTo>
                    <a:pt x="740" y="7359"/>
                    <a:pt x="953" y="7146"/>
                    <a:pt x="953" y="6883"/>
                  </a:cubicBezTo>
                  <a:lnTo>
                    <a:pt x="953" y="476"/>
                  </a:lnTo>
                  <a:cubicBezTo>
                    <a:pt x="953" y="213"/>
                    <a:pt x="740" y="0"/>
                    <a:pt x="477" y="0"/>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2"/>
            <p:cNvSpPr/>
            <p:nvPr/>
          </p:nvSpPr>
          <p:spPr>
            <a:xfrm>
              <a:off x="5494350" y="2218725"/>
              <a:ext cx="11925" cy="183875"/>
            </a:xfrm>
            <a:custGeom>
              <a:avLst/>
              <a:gdLst/>
              <a:ahLst/>
              <a:cxnLst/>
              <a:rect l="l" t="t" r="r" b="b"/>
              <a:pathLst>
                <a:path w="477" h="7355" extrusionOk="0">
                  <a:moveTo>
                    <a:pt x="469" y="0"/>
                  </a:moveTo>
                  <a:cubicBezTo>
                    <a:pt x="210" y="0"/>
                    <a:pt x="5" y="211"/>
                    <a:pt x="1" y="472"/>
                  </a:cubicBezTo>
                  <a:lnTo>
                    <a:pt x="1" y="6879"/>
                  </a:lnTo>
                  <a:cubicBezTo>
                    <a:pt x="1" y="7142"/>
                    <a:pt x="214" y="7355"/>
                    <a:pt x="477" y="7355"/>
                  </a:cubicBezTo>
                  <a:lnTo>
                    <a:pt x="477" y="0"/>
                  </a:lnTo>
                  <a:cubicBezTo>
                    <a:pt x="474" y="0"/>
                    <a:pt x="472" y="0"/>
                    <a:pt x="469" y="0"/>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0" name="Google Shape;3810;p52"/>
          <p:cNvGrpSpPr/>
          <p:nvPr/>
        </p:nvGrpSpPr>
        <p:grpSpPr>
          <a:xfrm>
            <a:off x="4709225" y="2245225"/>
            <a:ext cx="367125" cy="278425"/>
            <a:chOff x="4709225" y="2245225"/>
            <a:chExt cx="367125" cy="278425"/>
          </a:xfrm>
        </p:grpSpPr>
        <p:sp>
          <p:nvSpPr>
            <p:cNvPr id="3811" name="Google Shape;3811;p52"/>
            <p:cNvSpPr/>
            <p:nvPr/>
          </p:nvSpPr>
          <p:spPr>
            <a:xfrm>
              <a:off x="4802300" y="2245225"/>
              <a:ext cx="108225" cy="82975"/>
            </a:xfrm>
            <a:custGeom>
              <a:avLst/>
              <a:gdLst/>
              <a:ahLst/>
              <a:cxnLst/>
              <a:rect l="l" t="t" r="r" b="b"/>
              <a:pathLst>
                <a:path w="4329" h="3319" extrusionOk="0">
                  <a:moveTo>
                    <a:pt x="1809" y="0"/>
                  </a:moveTo>
                  <a:cubicBezTo>
                    <a:pt x="1369" y="0"/>
                    <a:pt x="883" y="100"/>
                    <a:pt x="368" y="297"/>
                  </a:cubicBezTo>
                  <a:cubicBezTo>
                    <a:pt x="121" y="393"/>
                    <a:pt x="0" y="668"/>
                    <a:pt x="96" y="910"/>
                  </a:cubicBezTo>
                  <a:cubicBezTo>
                    <a:pt x="167" y="1101"/>
                    <a:pt x="348" y="1216"/>
                    <a:pt x="541" y="1216"/>
                  </a:cubicBezTo>
                  <a:cubicBezTo>
                    <a:pt x="597" y="1216"/>
                    <a:pt x="654" y="1207"/>
                    <a:pt x="710" y="1186"/>
                  </a:cubicBezTo>
                  <a:cubicBezTo>
                    <a:pt x="1090" y="1039"/>
                    <a:pt x="1423" y="966"/>
                    <a:pt x="1707" y="966"/>
                  </a:cubicBezTo>
                  <a:cubicBezTo>
                    <a:pt x="1966" y="966"/>
                    <a:pt x="2184" y="1027"/>
                    <a:pt x="2359" y="1148"/>
                  </a:cubicBezTo>
                  <a:cubicBezTo>
                    <a:pt x="2889" y="1511"/>
                    <a:pt x="2906" y="3319"/>
                    <a:pt x="2906" y="3319"/>
                  </a:cubicBezTo>
                  <a:lnTo>
                    <a:pt x="4329" y="3319"/>
                  </a:lnTo>
                  <a:cubicBezTo>
                    <a:pt x="4266" y="2346"/>
                    <a:pt x="3924" y="877"/>
                    <a:pt x="2985" y="305"/>
                  </a:cubicBezTo>
                  <a:cubicBezTo>
                    <a:pt x="2651" y="102"/>
                    <a:pt x="2253" y="0"/>
                    <a:pt x="1809" y="0"/>
                  </a:cubicBez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2"/>
            <p:cNvSpPr/>
            <p:nvPr/>
          </p:nvSpPr>
          <p:spPr>
            <a:xfrm>
              <a:off x="4804600" y="2256250"/>
              <a:ext cx="89250" cy="71950"/>
            </a:xfrm>
            <a:custGeom>
              <a:avLst/>
              <a:gdLst/>
              <a:ahLst/>
              <a:cxnLst/>
              <a:rect l="l" t="t" r="r" b="b"/>
              <a:pathLst>
                <a:path w="3570" h="2878" extrusionOk="0">
                  <a:moveTo>
                    <a:pt x="1635" y="1"/>
                  </a:moveTo>
                  <a:cubicBezTo>
                    <a:pt x="1196" y="1"/>
                    <a:pt x="659" y="136"/>
                    <a:pt x="0" y="461"/>
                  </a:cubicBezTo>
                  <a:lnTo>
                    <a:pt x="4" y="469"/>
                  </a:lnTo>
                  <a:cubicBezTo>
                    <a:pt x="75" y="656"/>
                    <a:pt x="255" y="773"/>
                    <a:pt x="446" y="773"/>
                  </a:cubicBezTo>
                  <a:cubicBezTo>
                    <a:pt x="503" y="773"/>
                    <a:pt x="561" y="763"/>
                    <a:pt x="618" y="741"/>
                  </a:cubicBezTo>
                  <a:cubicBezTo>
                    <a:pt x="998" y="594"/>
                    <a:pt x="1331" y="521"/>
                    <a:pt x="1615" y="521"/>
                  </a:cubicBezTo>
                  <a:cubicBezTo>
                    <a:pt x="1874" y="521"/>
                    <a:pt x="2092" y="582"/>
                    <a:pt x="2267" y="703"/>
                  </a:cubicBezTo>
                  <a:cubicBezTo>
                    <a:pt x="2797" y="1066"/>
                    <a:pt x="2814" y="2878"/>
                    <a:pt x="2814" y="2878"/>
                  </a:cubicBezTo>
                  <a:lnTo>
                    <a:pt x="3569" y="2878"/>
                  </a:lnTo>
                  <a:cubicBezTo>
                    <a:pt x="3539" y="1887"/>
                    <a:pt x="3274" y="1"/>
                    <a:pt x="1635" y="1"/>
                  </a:cubicBezTo>
                  <a:close/>
                </a:path>
              </a:pathLst>
            </a:custGeom>
            <a:solidFill>
              <a:srgbClr val="F3C4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2"/>
            <p:cNvSpPr/>
            <p:nvPr/>
          </p:nvSpPr>
          <p:spPr>
            <a:xfrm>
              <a:off x="4709225" y="2322225"/>
              <a:ext cx="153925" cy="201425"/>
            </a:xfrm>
            <a:custGeom>
              <a:avLst/>
              <a:gdLst/>
              <a:ahLst/>
              <a:cxnLst/>
              <a:rect l="l" t="t" r="r" b="b"/>
              <a:pathLst>
                <a:path w="6157" h="8057" extrusionOk="0">
                  <a:moveTo>
                    <a:pt x="3076" y="1"/>
                  </a:moveTo>
                  <a:cubicBezTo>
                    <a:pt x="1378" y="1"/>
                    <a:pt x="0" y="1804"/>
                    <a:pt x="0" y="4029"/>
                  </a:cubicBezTo>
                  <a:cubicBezTo>
                    <a:pt x="0" y="6254"/>
                    <a:pt x="1378" y="8057"/>
                    <a:pt x="3076" y="8057"/>
                  </a:cubicBezTo>
                  <a:cubicBezTo>
                    <a:pt x="4779" y="8057"/>
                    <a:pt x="6157" y="6254"/>
                    <a:pt x="6157" y="4029"/>
                  </a:cubicBezTo>
                  <a:cubicBezTo>
                    <a:pt x="6157" y="1804"/>
                    <a:pt x="4779" y="1"/>
                    <a:pt x="3076" y="1"/>
                  </a:cubicBez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2"/>
            <p:cNvSpPr/>
            <p:nvPr/>
          </p:nvSpPr>
          <p:spPr>
            <a:xfrm>
              <a:off x="4738750" y="2324100"/>
              <a:ext cx="124400" cy="197675"/>
            </a:xfrm>
            <a:custGeom>
              <a:avLst/>
              <a:gdLst/>
              <a:ahLst/>
              <a:cxnLst/>
              <a:rect l="l" t="t" r="r" b="b"/>
              <a:pathLst>
                <a:path w="4976" h="7907" extrusionOk="0">
                  <a:moveTo>
                    <a:pt x="2488" y="1"/>
                  </a:moveTo>
                  <a:cubicBezTo>
                    <a:pt x="1073" y="360"/>
                    <a:pt x="0" y="1992"/>
                    <a:pt x="0" y="3954"/>
                  </a:cubicBezTo>
                  <a:cubicBezTo>
                    <a:pt x="0" y="5911"/>
                    <a:pt x="1073" y="7544"/>
                    <a:pt x="2488" y="7907"/>
                  </a:cubicBezTo>
                  <a:cubicBezTo>
                    <a:pt x="3907" y="7544"/>
                    <a:pt x="4976" y="5911"/>
                    <a:pt x="4976" y="3954"/>
                  </a:cubicBezTo>
                  <a:cubicBezTo>
                    <a:pt x="4976" y="1992"/>
                    <a:pt x="3907" y="360"/>
                    <a:pt x="2488" y="1"/>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2"/>
            <p:cNvSpPr/>
            <p:nvPr/>
          </p:nvSpPr>
          <p:spPr>
            <a:xfrm>
              <a:off x="4922400" y="2322225"/>
              <a:ext cx="153950" cy="201425"/>
            </a:xfrm>
            <a:custGeom>
              <a:avLst/>
              <a:gdLst/>
              <a:ahLst/>
              <a:cxnLst/>
              <a:rect l="l" t="t" r="r" b="b"/>
              <a:pathLst>
                <a:path w="6158" h="8057" extrusionOk="0">
                  <a:moveTo>
                    <a:pt x="3081" y="1"/>
                  </a:moveTo>
                  <a:cubicBezTo>
                    <a:pt x="1382" y="1"/>
                    <a:pt x="1" y="1804"/>
                    <a:pt x="1" y="4029"/>
                  </a:cubicBezTo>
                  <a:cubicBezTo>
                    <a:pt x="1" y="6254"/>
                    <a:pt x="1382" y="8057"/>
                    <a:pt x="3081" y="8057"/>
                  </a:cubicBezTo>
                  <a:cubicBezTo>
                    <a:pt x="4780" y="8057"/>
                    <a:pt x="6158" y="6254"/>
                    <a:pt x="6158" y="4029"/>
                  </a:cubicBezTo>
                  <a:cubicBezTo>
                    <a:pt x="6158" y="1804"/>
                    <a:pt x="4780" y="1"/>
                    <a:pt x="3081" y="1"/>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2"/>
            <p:cNvSpPr/>
            <p:nvPr/>
          </p:nvSpPr>
          <p:spPr>
            <a:xfrm>
              <a:off x="4768375" y="2322225"/>
              <a:ext cx="130275" cy="201425"/>
            </a:xfrm>
            <a:custGeom>
              <a:avLst/>
              <a:gdLst/>
              <a:ahLst/>
              <a:cxnLst/>
              <a:rect l="l" t="t" r="r" b="b"/>
              <a:pathLst>
                <a:path w="5211" h="8057" extrusionOk="0">
                  <a:moveTo>
                    <a:pt x="2605" y="1"/>
                  </a:moveTo>
                  <a:cubicBezTo>
                    <a:pt x="1165" y="1"/>
                    <a:pt x="1" y="1278"/>
                    <a:pt x="1" y="4029"/>
                  </a:cubicBezTo>
                  <a:cubicBezTo>
                    <a:pt x="1" y="6775"/>
                    <a:pt x="1165" y="8057"/>
                    <a:pt x="2605" y="8057"/>
                  </a:cubicBezTo>
                  <a:cubicBezTo>
                    <a:pt x="4046" y="8057"/>
                    <a:pt x="5210" y="6775"/>
                    <a:pt x="5210" y="4029"/>
                  </a:cubicBezTo>
                  <a:cubicBezTo>
                    <a:pt x="5210" y="1278"/>
                    <a:pt x="4046" y="1"/>
                    <a:pt x="2605" y="1"/>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2"/>
            <p:cNvSpPr/>
            <p:nvPr/>
          </p:nvSpPr>
          <p:spPr>
            <a:xfrm>
              <a:off x="4886825" y="2322225"/>
              <a:ext cx="130350" cy="201425"/>
            </a:xfrm>
            <a:custGeom>
              <a:avLst/>
              <a:gdLst/>
              <a:ahLst/>
              <a:cxnLst/>
              <a:rect l="l" t="t" r="r" b="b"/>
              <a:pathLst>
                <a:path w="5214" h="8057" extrusionOk="0">
                  <a:moveTo>
                    <a:pt x="2605" y="1"/>
                  </a:moveTo>
                  <a:cubicBezTo>
                    <a:pt x="1165" y="1"/>
                    <a:pt x="0" y="1278"/>
                    <a:pt x="0" y="4029"/>
                  </a:cubicBezTo>
                  <a:cubicBezTo>
                    <a:pt x="0" y="6775"/>
                    <a:pt x="1165" y="8057"/>
                    <a:pt x="2605" y="8057"/>
                  </a:cubicBezTo>
                  <a:cubicBezTo>
                    <a:pt x="4045" y="8057"/>
                    <a:pt x="5214" y="6775"/>
                    <a:pt x="5214" y="4029"/>
                  </a:cubicBezTo>
                  <a:cubicBezTo>
                    <a:pt x="5214" y="1278"/>
                    <a:pt x="4045" y="1"/>
                    <a:pt x="2605" y="1"/>
                  </a:cubicBez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2"/>
            <p:cNvSpPr/>
            <p:nvPr/>
          </p:nvSpPr>
          <p:spPr>
            <a:xfrm>
              <a:off x="4934100" y="2322225"/>
              <a:ext cx="82975" cy="201325"/>
            </a:xfrm>
            <a:custGeom>
              <a:avLst/>
              <a:gdLst/>
              <a:ahLst/>
              <a:cxnLst/>
              <a:rect l="l" t="t" r="r" b="b"/>
              <a:pathLst>
                <a:path w="3319" h="8053" extrusionOk="0">
                  <a:moveTo>
                    <a:pt x="681" y="1"/>
                  </a:moveTo>
                  <a:cubicBezTo>
                    <a:pt x="450" y="1"/>
                    <a:pt x="219" y="42"/>
                    <a:pt x="0" y="114"/>
                  </a:cubicBezTo>
                  <a:cubicBezTo>
                    <a:pt x="1094" y="485"/>
                    <a:pt x="1899" y="1750"/>
                    <a:pt x="1899" y="4029"/>
                  </a:cubicBezTo>
                  <a:cubicBezTo>
                    <a:pt x="1899" y="6304"/>
                    <a:pt x="1094" y="7577"/>
                    <a:pt x="0" y="7940"/>
                  </a:cubicBezTo>
                  <a:cubicBezTo>
                    <a:pt x="219" y="8012"/>
                    <a:pt x="450" y="8053"/>
                    <a:pt x="681" y="8053"/>
                  </a:cubicBezTo>
                  <a:cubicBezTo>
                    <a:pt x="692" y="8053"/>
                    <a:pt x="703" y="8053"/>
                    <a:pt x="714" y="8053"/>
                  </a:cubicBezTo>
                  <a:cubicBezTo>
                    <a:pt x="2154" y="8053"/>
                    <a:pt x="3319" y="6775"/>
                    <a:pt x="3319" y="4029"/>
                  </a:cubicBezTo>
                  <a:cubicBezTo>
                    <a:pt x="3319" y="1278"/>
                    <a:pt x="2154" y="1"/>
                    <a:pt x="714" y="1"/>
                  </a:cubicBezTo>
                  <a:cubicBezTo>
                    <a:pt x="703" y="1"/>
                    <a:pt x="692" y="1"/>
                    <a:pt x="681" y="1"/>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2"/>
            <p:cNvSpPr/>
            <p:nvPr/>
          </p:nvSpPr>
          <p:spPr>
            <a:xfrm>
              <a:off x="4839450" y="2322225"/>
              <a:ext cx="106675" cy="201425"/>
            </a:xfrm>
            <a:custGeom>
              <a:avLst/>
              <a:gdLst/>
              <a:ahLst/>
              <a:cxnLst/>
              <a:rect l="l" t="t" r="r" b="b"/>
              <a:pathLst>
                <a:path w="4267" h="8057" extrusionOk="0">
                  <a:moveTo>
                    <a:pt x="2133" y="1"/>
                  </a:moveTo>
                  <a:cubicBezTo>
                    <a:pt x="956" y="1"/>
                    <a:pt x="0" y="1278"/>
                    <a:pt x="0" y="4029"/>
                  </a:cubicBezTo>
                  <a:cubicBezTo>
                    <a:pt x="0" y="6775"/>
                    <a:pt x="956" y="8057"/>
                    <a:pt x="2133" y="8057"/>
                  </a:cubicBezTo>
                  <a:cubicBezTo>
                    <a:pt x="3310" y="8057"/>
                    <a:pt x="4266" y="6775"/>
                    <a:pt x="4266" y="4029"/>
                  </a:cubicBezTo>
                  <a:cubicBezTo>
                    <a:pt x="4266" y="1278"/>
                    <a:pt x="3310" y="1"/>
                    <a:pt x="2133" y="1"/>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2"/>
            <p:cNvSpPr/>
            <p:nvPr/>
          </p:nvSpPr>
          <p:spPr>
            <a:xfrm>
              <a:off x="4768375" y="2322225"/>
              <a:ext cx="83000" cy="201425"/>
            </a:xfrm>
            <a:custGeom>
              <a:avLst/>
              <a:gdLst/>
              <a:ahLst/>
              <a:cxnLst/>
              <a:rect l="l" t="t" r="r" b="b"/>
              <a:pathLst>
                <a:path w="3320" h="8057" extrusionOk="0">
                  <a:moveTo>
                    <a:pt x="2605" y="1"/>
                  </a:moveTo>
                  <a:cubicBezTo>
                    <a:pt x="1165" y="1"/>
                    <a:pt x="1" y="1282"/>
                    <a:pt x="1" y="4029"/>
                  </a:cubicBezTo>
                  <a:cubicBezTo>
                    <a:pt x="1" y="6775"/>
                    <a:pt x="1165" y="8057"/>
                    <a:pt x="2605" y="8057"/>
                  </a:cubicBezTo>
                  <a:cubicBezTo>
                    <a:pt x="2848" y="8057"/>
                    <a:pt x="3090" y="8019"/>
                    <a:pt x="3319" y="7940"/>
                  </a:cubicBezTo>
                  <a:cubicBezTo>
                    <a:pt x="2226" y="7573"/>
                    <a:pt x="1420" y="6304"/>
                    <a:pt x="1420" y="4029"/>
                  </a:cubicBezTo>
                  <a:cubicBezTo>
                    <a:pt x="1420" y="1750"/>
                    <a:pt x="2226" y="481"/>
                    <a:pt x="3319" y="114"/>
                  </a:cubicBezTo>
                  <a:cubicBezTo>
                    <a:pt x="3090" y="38"/>
                    <a:pt x="2848" y="1"/>
                    <a:pt x="2605" y="1"/>
                  </a:cubicBez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2"/>
            <p:cNvSpPr/>
            <p:nvPr/>
          </p:nvSpPr>
          <p:spPr>
            <a:xfrm>
              <a:off x="4839450" y="2322225"/>
              <a:ext cx="71200" cy="201425"/>
            </a:xfrm>
            <a:custGeom>
              <a:avLst/>
              <a:gdLst/>
              <a:ahLst/>
              <a:cxnLst/>
              <a:rect l="l" t="t" r="r" b="b"/>
              <a:pathLst>
                <a:path w="2848" h="8057" extrusionOk="0">
                  <a:moveTo>
                    <a:pt x="2133" y="1"/>
                  </a:moveTo>
                  <a:cubicBezTo>
                    <a:pt x="956" y="1"/>
                    <a:pt x="0" y="1278"/>
                    <a:pt x="0" y="4029"/>
                  </a:cubicBezTo>
                  <a:cubicBezTo>
                    <a:pt x="0" y="6775"/>
                    <a:pt x="956" y="8057"/>
                    <a:pt x="2133" y="8057"/>
                  </a:cubicBezTo>
                  <a:cubicBezTo>
                    <a:pt x="2380" y="8057"/>
                    <a:pt x="2626" y="7994"/>
                    <a:pt x="2843" y="7881"/>
                  </a:cubicBezTo>
                  <a:cubicBezTo>
                    <a:pt x="2016" y="7447"/>
                    <a:pt x="1420" y="6191"/>
                    <a:pt x="1420" y="4029"/>
                  </a:cubicBezTo>
                  <a:cubicBezTo>
                    <a:pt x="1420" y="1862"/>
                    <a:pt x="2016" y="610"/>
                    <a:pt x="2847" y="176"/>
                  </a:cubicBezTo>
                  <a:cubicBezTo>
                    <a:pt x="2626" y="59"/>
                    <a:pt x="2380" y="1"/>
                    <a:pt x="2133" y="1"/>
                  </a:cubicBez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2" name="Google Shape;3822;p52"/>
          <p:cNvGrpSpPr/>
          <p:nvPr/>
        </p:nvGrpSpPr>
        <p:grpSpPr>
          <a:xfrm>
            <a:off x="4092275" y="2224350"/>
            <a:ext cx="367975" cy="320600"/>
            <a:chOff x="4092275" y="2224350"/>
            <a:chExt cx="367975" cy="320600"/>
          </a:xfrm>
        </p:grpSpPr>
        <p:sp>
          <p:nvSpPr>
            <p:cNvPr id="3823" name="Google Shape;3823;p52"/>
            <p:cNvSpPr/>
            <p:nvPr/>
          </p:nvSpPr>
          <p:spPr>
            <a:xfrm>
              <a:off x="4098125" y="2289675"/>
              <a:ext cx="356175" cy="255175"/>
            </a:xfrm>
            <a:custGeom>
              <a:avLst/>
              <a:gdLst/>
              <a:ahLst/>
              <a:cxnLst/>
              <a:rect l="l" t="t" r="r" b="b"/>
              <a:pathLst>
                <a:path w="14247" h="10207" extrusionOk="0">
                  <a:moveTo>
                    <a:pt x="1" y="1"/>
                  </a:moveTo>
                  <a:lnTo>
                    <a:pt x="1" y="9497"/>
                  </a:lnTo>
                  <a:cubicBezTo>
                    <a:pt x="1" y="9889"/>
                    <a:pt x="322" y="10206"/>
                    <a:pt x="714" y="10206"/>
                  </a:cubicBezTo>
                  <a:lnTo>
                    <a:pt x="13533" y="10206"/>
                  </a:lnTo>
                  <a:cubicBezTo>
                    <a:pt x="13925" y="10206"/>
                    <a:pt x="14247" y="9889"/>
                    <a:pt x="14247" y="9497"/>
                  </a:cubicBezTo>
                  <a:lnTo>
                    <a:pt x="14247" y="1"/>
                  </a:ln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2"/>
            <p:cNvSpPr/>
            <p:nvPr/>
          </p:nvSpPr>
          <p:spPr>
            <a:xfrm>
              <a:off x="4098225" y="2289675"/>
              <a:ext cx="355050" cy="255275"/>
            </a:xfrm>
            <a:custGeom>
              <a:avLst/>
              <a:gdLst/>
              <a:ahLst/>
              <a:cxnLst/>
              <a:rect l="l" t="t" r="r" b="b"/>
              <a:pathLst>
                <a:path w="14202" h="10211" extrusionOk="0">
                  <a:moveTo>
                    <a:pt x="1" y="1"/>
                  </a:moveTo>
                  <a:lnTo>
                    <a:pt x="1" y="9497"/>
                  </a:lnTo>
                  <a:cubicBezTo>
                    <a:pt x="1" y="9889"/>
                    <a:pt x="318" y="10210"/>
                    <a:pt x="710" y="10210"/>
                  </a:cubicBezTo>
                  <a:lnTo>
                    <a:pt x="13529" y="10210"/>
                  </a:lnTo>
                  <a:cubicBezTo>
                    <a:pt x="13830" y="10210"/>
                    <a:pt x="14101" y="10018"/>
                    <a:pt x="14201" y="9734"/>
                  </a:cubicBezTo>
                  <a:lnTo>
                    <a:pt x="2848" y="9734"/>
                  </a:lnTo>
                  <a:cubicBezTo>
                    <a:pt x="1537" y="9734"/>
                    <a:pt x="472" y="8670"/>
                    <a:pt x="472" y="7359"/>
                  </a:cubicBezTo>
                  <a:lnTo>
                    <a:pt x="472" y="1"/>
                  </a:ln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2"/>
            <p:cNvSpPr/>
            <p:nvPr/>
          </p:nvSpPr>
          <p:spPr>
            <a:xfrm>
              <a:off x="4178050" y="2322150"/>
              <a:ext cx="196425" cy="185425"/>
            </a:xfrm>
            <a:custGeom>
              <a:avLst/>
              <a:gdLst/>
              <a:ahLst/>
              <a:cxnLst/>
              <a:rect l="l" t="t" r="r" b="b"/>
              <a:pathLst>
                <a:path w="7857" h="7417" extrusionOk="0">
                  <a:moveTo>
                    <a:pt x="3930" y="1"/>
                  </a:moveTo>
                  <a:cubicBezTo>
                    <a:pt x="3861" y="1"/>
                    <a:pt x="3791" y="27"/>
                    <a:pt x="3737" y="79"/>
                  </a:cubicBezTo>
                  <a:lnTo>
                    <a:pt x="2877" y="939"/>
                  </a:lnTo>
                  <a:cubicBezTo>
                    <a:pt x="2793" y="1022"/>
                    <a:pt x="2764" y="1148"/>
                    <a:pt x="2802" y="1260"/>
                  </a:cubicBezTo>
                  <a:lnTo>
                    <a:pt x="3119" y="2212"/>
                  </a:lnTo>
                  <a:cubicBezTo>
                    <a:pt x="3157" y="2330"/>
                    <a:pt x="3066" y="2445"/>
                    <a:pt x="2952" y="2445"/>
                  </a:cubicBezTo>
                  <a:cubicBezTo>
                    <a:pt x="2941" y="2445"/>
                    <a:pt x="2930" y="2444"/>
                    <a:pt x="2919" y="2442"/>
                  </a:cubicBezTo>
                  <a:lnTo>
                    <a:pt x="2322" y="2325"/>
                  </a:lnTo>
                  <a:cubicBezTo>
                    <a:pt x="2311" y="2322"/>
                    <a:pt x="2300" y="2321"/>
                    <a:pt x="2290" y="2321"/>
                  </a:cubicBezTo>
                  <a:cubicBezTo>
                    <a:pt x="2185" y="2321"/>
                    <a:pt x="2114" y="2431"/>
                    <a:pt x="2163" y="2533"/>
                  </a:cubicBezTo>
                  <a:lnTo>
                    <a:pt x="2551" y="3306"/>
                  </a:lnTo>
                  <a:cubicBezTo>
                    <a:pt x="2613" y="3429"/>
                    <a:pt x="2517" y="3561"/>
                    <a:pt x="2393" y="3561"/>
                  </a:cubicBezTo>
                  <a:cubicBezTo>
                    <a:pt x="2374" y="3561"/>
                    <a:pt x="2354" y="3558"/>
                    <a:pt x="2334" y="3552"/>
                  </a:cubicBezTo>
                  <a:lnTo>
                    <a:pt x="226" y="2851"/>
                  </a:lnTo>
                  <a:cubicBezTo>
                    <a:pt x="210" y="2845"/>
                    <a:pt x="194" y="2843"/>
                    <a:pt x="178" y="2843"/>
                  </a:cubicBezTo>
                  <a:cubicBezTo>
                    <a:pt x="76" y="2843"/>
                    <a:pt x="0" y="2954"/>
                    <a:pt x="51" y="3055"/>
                  </a:cubicBezTo>
                  <a:lnTo>
                    <a:pt x="840" y="4637"/>
                  </a:lnTo>
                  <a:lnTo>
                    <a:pt x="306" y="4996"/>
                  </a:lnTo>
                  <a:cubicBezTo>
                    <a:pt x="218" y="5050"/>
                    <a:pt x="218" y="5176"/>
                    <a:pt x="302" y="5234"/>
                  </a:cubicBezTo>
                  <a:lnTo>
                    <a:pt x="1650" y="6198"/>
                  </a:lnTo>
                  <a:cubicBezTo>
                    <a:pt x="1742" y="6265"/>
                    <a:pt x="1804" y="6361"/>
                    <a:pt x="1825" y="6469"/>
                  </a:cubicBezTo>
                  <a:lnTo>
                    <a:pt x="1979" y="7250"/>
                  </a:lnTo>
                  <a:cubicBezTo>
                    <a:pt x="2000" y="7351"/>
                    <a:pt x="2087" y="7416"/>
                    <a:pt x="2184" y="7416"/>
                  </a:cubicBezTo>
                  <a:cubicBezTo>
                    <a:pt x="2207" y="7416"/>
                    <a:pt x="2231" y="7413"/>
                    <a:pt x="2255" y="7404"/>
                  </a:cubicBezTo>
                  <a:lnTo>
                    <a:pt x="3929" y="6778"/>
                  </a:lnTo>
                  <a:lnTo>
                    <a:pt x="5598" y="7404"/>
                  </a:lnTo>
                  <a:cubicBezTo>
                    <a:pt x="5622" y="7413"/>
                    <a:pt x="5646" y="7416"/>
                    <a:pt x="5669" y="7416"/>
                  </a:cubicBezTo>
                  <a:cubicBezTo>
                    <a:pt x="5766" y="7416"/>
                    <a:pt x="5854" y="7351"/>
                    <a:pt x="5874" y="7250"/>
                  </a:cubicBezTo>
                  <a:lnTo>
                    <a:pt x="6028" y="6469"/>
                  </a:lnTo>
                  <a:cubicBezTo>
                    <a:pt x="6049" y="6361"/>
                    <a:pt x="6112" y="6265"/>
                    <a:pt x="6204" y="6198"/>
                  </a:cubicBezTo>
                  <a:lnTo>
                    <a:pt x="7552" y="5234"/>
                  </a:lnTo>
                  <a:cubicBezTo>
                    <a:pt x="7635" y="5176"/>
                    <a:pt x="7635" y="5050"/>
                    <a:pt x="7548" y="4996"/>
                  </a:cubicBezTo>
                  <a:lnTo>
                    <a:pt x="7013" y="4637"/>
                  </a:lnTo>
                  <a:lnTo>
                    <a:pt x="7802" y="3055"/>
                  </a:lnTo>
                  <a:cubicBezTo>
                    <a:pt x="7857" y="2953"/>
                    <a:pt x="7778" y="2839"/>
                    <a:pt x="7674" y="2839"/>
                  </a:cubicBezTo>
                  <a:cubicBezTo>
                    <a:pt x="7659" y="2839"/>
                    <a:pt x="7643" y="2841"/>
                    <a:pt x="7627" y="2846"/>
                  </a:cubicBezTo>
                  <a:lnTo>
                    <a:pt x="5519" y="3552"/>
                  </a:lnTo>
                  <a:cubicBezTo>
                    <a:pt x="5500" y="3558"/>
                    <a:pt x="5481" y="3561"/>
                    <a:pt x="5462" y="3561"/>
                  </a:cubicBezTo>
                  <a:cubicBezTo>
                    <a:pt x="5338" y="3561"/>
                    <a:pt x="5244" y="3425"/>
                    <a:pt x="5306" y="3306"/>
                  </a:cubicBezTo>
                  <a:lnTo>
                    <a:pt x="5694" y="2529"/>
                  </a:lnTo>
                  <a:cubicBezTo>
                    <a:pt x="5744" y="2430"/>
                    <a:pt x="5668" y="2317"/>
                    <a:pt x="5563" y="2317"/>
                  </a:cubicBezTo>
                  <a:cubicBezTo>
                    <a:pt x="5553" y="2317"/>
                    <a:pt x="5542" y="2318"/>
                    <a:pt x="5532" y="2320"/>
                  </a:cubicBezTo>
                  <a:lnTo>
                    <a:pt x="4939" y="2437"/>
                  </a:lnTo>
                  <a:cubicBezTo>
                    <a:pt x="4926" y="2440"/>
                    <a:pt x="4913" y="2442"/>
                    <a:pt x="4901" y="2442"/>
                  </a:cubicBezTo>
                  <a:cubicBezTo>
                    <a:pt x="4785" y="2442"/>
                    <a:pt x="4697" y="2325"/>
                    <a:pt x="4734" y="2212"/>
                  </a:cubicBezTo>
                  <a:lnTo>
                    <a:pt x="5052" y="1260"/>
                  </a:lnTo>
                  <a:cubicBezTo>
                    <a:pt x="5089" y="1148"/>
                    <a:pt x="5060" y="1022"/>
                    <a:pt x="4976" y="935"/>
                  </a:cubicBezTo>
                  <a:lnTo>
                    <a:pt x="4121" y="79"/>
                  </a:lnTo>
                  <a:cubicBezTo>
                    <a:pt x="4069" y="27"/>
                    <a:pt x="4000" y="1"/>
                    <a:pt x="3930" y="1"/>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2"/>
            <p:cNvSpPr/>
            <p:nvPr/>
          </p:nvSpPr>
          <p:spPr>
            <a:xfrm>
              <a:off x="4276250" y="2393125"/>
              <a:ext cx="96650" cy="98300"/>
            </a:xfrm>
            <a:custGeom>
              <a:avLst/>
              <a:gdLst/>
              <a:ahLst/>
              <a:cxnLst/>
              <a:rect l="l" t="t" r="r" b="b"/>
              <a:pathLst>
                <a:path w="3866" h="3932" extrusionOk="0">
                  <a:moveTo>
                    <a:pt x="3744" y="0"/>
                  </a:moveTo>
                  <a:cubicBezTo>
                    <a:pt x="3729" y="0"/>
                    <a:pt x="3714" y="2"/>
                    <a:pt x="3699" y="7"/>
                  </a:cubicBezTo>
                  <a:lnTo>
                    <a:pt x="1591" y="713"/>
                  </a:lnTo>
                  <a:cubicBezTo>
                    <a:pt x="1570" y="718"/>
                    <a:pt x="1550" y="722"/>
                    <a:pt x="1529" y="722"/>
                  </a:cubicBezTo>
                  <a:cubicBezTo>
                    <a:pt x="1516" y="722"/>
                    <a:pt x="1504" y="720"/>
                    <a:pt x="1491" y="717"/>
                  </a:cubicBezTo>
                  <a:lnTo>
                    <a:pt x="1" y="3697"/>
                  </a:lnTo>
                  <a:lnTo>
                    <a:pt x="1" y="3931"/>
                  </a:lnTo>
                  <a:lnTo>
                    <a:pt x="3866" y="66"/>
                  </a:lnTo>
                  <a:cubicBezTo>
                    <a:pt x="3841" y="24"/>
                    <a:pt x="3793" y="0"/>
                    <a:pt x="3744" y="0"/>
                  </a:cubicBez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2"/>
            <p:cNvSpPr/>
            <p:nvPr/>
          </p:nvSpPr>
          <p:spPr>
            <a:xfrm>
              <a:off x="4230875" y="2322125"/>
              <a:ext cx="45400" cy="169300"/>
            </a:xfrm>
            <a:custGeom>
              <a:avLst/>
              <a:gdLst/>
              <a:ahLst/>
              <a:cxnLst/>
              <a:rect l="l" t="t" r="r" b="b"/>
              <a:pathLst>
                <a:path w="1816" h="6772" extrusionOk="0">
                  <a:moveTo>
                    <a:pt x="1816" y="1"/>
                  </a:moveTo>
                  <a:cubicBezTo>
                    <a:pt x="1741" y="1"/>
                    <a:pt x="1674" y="30"/>
                    <a:pt x="1624" y="80"/>
                  </a:cubicBezTo>
                  <a:lnTo>
                    <a:pt x="764" y="940"/>
                  </a:lnTo>
                  <a:cubicBezTo>
                    <a:pt x="680" y="1023"/>
                    <a:pt x="651" y="1149"/>
                    <a:pt x="689" y="1261"/>
                  </a:cubicBezTo>
                  <a:lnTo>
                    <a:pt x="1006" y="2213"/>
                  </a:lnTo>
                  <a:cubicBezTo>
                    <a:pt x="1044" y="2331"/>
                    <a:pt x="953" y="2446"/>
                    <a:pt x="839" y="2446"/>
                  </a:cubicBezTo>
                  <a:cubicBezTo>
                    <a:pt x="828" y="2446"/>
                    <a:pt x="817" y="2445"/>
                    <a:pt x="806" y="2443"/>
                  </a:cubicBezTo>
                  <a:lnTo>
                    <a:pt x="209" y="2326"/>
                  </a:lnTo>
                  <a:cubicBezTo>
                    <a:pt x="198" y="2323"/>
                    <a:pt x="187" y="2322"/>
                    <a:pt x="177" y="2322"/>
                  </a:cubicBezTo>
                  <a:cubicBezTo>
                    <a:pt x="72" y="2322"/>
                    <a:pt x="1" y="2432"/>
                    <a:pt x="50" y="2534"/>
                  </a:cubicBezTo>
                  <a:lnTo>
                    <a:pt x="438" y="3307"/>
                  </a:lnTo>
                  <a:cubicBezTo>
                    <a:pt x="484" y="3407"/>
                    <a:pt x="430" y="3528"/>
                    <a:pt x="326" y="3557"/>
                  </a:cubicBezTo>
                  <a:lnTo>
                    <a:pt x="1816" y="6771"/>
                  </a:lnTo>
                  <a:lnTo>
                    <a:pt x="1816" y="1"/>
                  </a:ln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2"/>
            <p:cNvSpPr/>
            <p:nvPr/>
          </p:nvSpPr>
          <p:spPr>
            <a:xfrm>
              <a:off x="4178700" y="2394750"/>
              <a:ext cx="97575" cy="112750"/>
            </a:xfrm>
            <a:custGeom>
              <a:avLst/>
              <a:gdLst/>
              <a:ahLst/>
              <a:cxnLst/>
              <a:rect l="l" t="t" r="r" b="b"/>
              <a:pathLst>
                <a:path w="3903" h="4510" extrusionOk="0">
                  <a:moveTo>
                    <a:pt x="33" y="1"/>
                  </a:moveTo>
                  <a:cubicBezTo>
                    <a:pt x="4" y="47"/>
                    <a:pt x="0" y="101"/>
                    <a:pt x="25" y="147"/>
                  </a:cubicBezTo>
                  <a:lnTo>
                    <a:pt x="818" y="1733"/>
                  </a:lnTo>
                  <a:lnTo>
                    <a:pt x="280" y="2088"/>
                  </a:lnTo>
                  <a:cubicBezTo>
                    <a:pt x="196" y="2146"/>
                    <a:pt x="192" y="2267"/>
                    <a:pt x="276" y="2330"/>
                  </a:cubicBezTo>
                  <a:lnTo>
                    <a:pt x="1628" y="3294"/>
                  </a:lnTo>
                  <a:cubicBezTo>
                    <a:pt x="1716" y="3357"/>
                    <a:pt x="1778" y="3453"/>
                    <a:pt x="1799" y="3561"/>
                  </a:cubicBezTo>
                  <a:lnTo>
                    <a:pt x="1958" y="4346"/>
                  </a:lnTo>
                  <a:cubicBezTo>
                    <a:pt x="1978" y="4443"/>
                    <a:pt x="2064" y="4510"/>
                    <a:pt x="2157" y="4510"/>
                  </a:cubicBezTo>
                  <a:cubicBezTo>
                    <a:pt x="2181" y="4510"/>
                    <a:pt x="2205" y="4506"/>
                    <a:pt x="2229" y="4496"/>
                  </a:cubicBezTo>
                  <a:lnTo>
                    <a:pt x="3903" y="3870"/>
                  </a:lnTo>
                  <a:lnTo>
                    <a:pt x="33" y="1"/>
                  </a:ln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2"/>
            <p:cNvSpPr/>
            <p:nvPr/>
          </p:nvSpPr>
          <p:spPr>
            <a:xfrm>
              <a:off x="4211675" y="2337050"/>
              <a:ext cx="130450" cy="207800"/>
            </a:xfrm>
            <a:custGeom>
              <a:avLst/>
              <a:gdLst/>
              <a:ahLst/>
              <a:cxnLst/>
              <a:rect l="l" t="t" r="r" b="b"/>
              <a:pathLst>
                <a:path w="5218" h="8312" extrusionOk="0">
                  <a:moveTo>
                    <a:pt x="2584" y="1"/>
                  </a:moveTo>
                  <a:cubicBezTo>
                    <a:pt x="2465" y="1"/>
                    <a:pt x="2346" y="80"/>
                    <a:pt x="2346" y="238"/>
                  </a:cubicBezTo>
                  <a:lnTo>
                    <a:pt x="2346" y="5602"/>
                  </a:lnTo>
                  <a:lnTo>
                    <a:pt x="497" y="3753"/>
                  </a:lnTo>
                  <a:cubicBezTo>
                    <a:pt x="445" y="3706"/>
                    <a:pt x="389" y="3686"/>
                    <a:pt x="336" y="3686"/>
                  </a:cubicBezTo>
                  <a:cubicBezTo>
                    <a:pt x="154" y="3686"/>
                    <a:pt x="1" y="3916"/>
                    <a:pt x="159" y="4087"/>
                  </a:cubicBezTo>
                  <a:lnTo>
                    <a:pt x="2346" y="6274"/>
                  </a:lnTo>
                  <a:lnTo>
                    <a:pt x="2346" y="8311"/>
                  </a:lnTo>
                  <a:lnTo>
                    <a:pt x="2822" y="8311"/>
                  </a:lnTo>
                  <a:lnTo>
                    <a:pt x="2822" y="6274"/>
                  </a:lnTo>
                  <a:lnTo>
                    <a:pt x="5126" y="3970"/>
                  </a:lnTo>
                  <a:cubicBezTo>
                    <a:pt x="5218" y="3878"/>
                    <a:pt x="5218" y="3728"/>
                    <a:pt x="5126" y="3632"/>
                  </a:cubicBezTo>
                  <a:cubicBezTo>
                    <a:pt x="5078" y="3586"/>
                    <a:pt x="5016" y="3563"/>
                    <a:pt x="4955" y="3563"/>
                  </a:cubicBezTo>
                  <a:cubicBezTo>
                    <a:pt x="4894" y="3563"/>
                    <a:pt x="4834" y="3586"/>
                    <a:pt x="4788" y="3632"/>
                  </a:cubicBezTo>
                  <a:lnTo>
                    <a:pt x="2822" y="5602"/>
                  </a:lnTo>
                  <a:lnTo>
                    <a:pt x="2822" y="238"/>
                  </a:lnTo>
                  <a:cubicBezTo>
                    <a:pt x="2822" y="80"/>
                    <a:pt x="2703" y="1"/>
                    <a:pt x="2584"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2"/>
            <p:cNvSpPr/>
            <p:nvPr/>
          </p:nvSpPr>
          <p:spPr>
            <a:xfrm>
              <a:off x="4270300" y="2337050"/>
              <a:ext cx="11825" cy="65350"/>
            </a:xfrm>
            <a:custGeom>
              <a:avLst/>
              <a:gdLst/>
              <a:ahLst/>
              <a:cxnLst/>
              <a:rect l="l" t="t" r="r" b="b"/>
              <a:pathLst>
                <a:path w="473" h="2614" extrusionOk="0">
                  <a:moveTo>
                    <a:pt x="237" y="1"/>
                  </a:moveTo>
                  <a:cubicBezTo>
                    <a:pt x="119" y="1"/>
                    <a:pt x="1" y="80"/>
                    <a:pt x="1" y="238"/>
                  </a:cubicBezTo>
                  <a:lnTo>
                    <a:pt x="1" y="2376"/>
                  </a:lnTo>
                  <a:cubicBezTo>
                    <a:pt x="1" y="2509"/>
                    <a:pt x="105" y="2614"/>
                    <a:pt x="239" y="2614"/>
                  </a:cubicBezTo>
                  <a:cubicBezTo>
                    <a:pt x="368" y="2614"/>
                    <a:pt x="473" y="2509"/>
                    <a:pt x="473" y="2380"/>
                  </a:cubicBezTo>
                  <a:lnTo>
                    <a:pt x="473" y="238"/>
                  </a:lnTo>
                  <a:cubicBezTo>
                    <a:pt x="473" y="80"/>
                    <a:pt x="355" y="1"/>
                    <a:pt x="237" y="1"/>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2"/>
            <p:cNvSpPr/>
            <p:nvPr/>
          </p:nvSpPr>
          <p:spPr>
            <a:xfrm>
              <a:off x="4211675" y="2429125"/>
              <a:ext cx="40825" cy="38525"/>
            </a:xfrm>
            <a:custGeom>
              <a:avLst/>
              <a:gdLst/>
              <a:ahLst/>
              <a:cxnLst/>
              <a:rect l="l" t="t" r="r" b="b"/>
              <a:pathLst>
                <a:path w="1633" h="1541" extrusionOk="0">
                  <a:moveTo>
                    <a:pt x="337" y="0"/>
                  </a:moveTo>
                  <a:cubicBezTo>
                    <a:pt x="155" y="0"/>
                    <a:pt x="0" y="230"/>
                    <a:pt x="159" y="404"/>
                  </a:cubicBezTo>
                  <a:lnTo>
                    <a:pt x="1227" y="1473"/>
                  </a:lnTo>
                  <a:cubicBezTo>
                    <a:pt x="1276" y="1520"/>
                    <a:pt x="1335" y="1541"/>
                    <a:pt x="1393" y="1541"/>
                  </a:cubicBezTo>
                  <a:cubicBezTo>
                    <a:pt x="1515" y="1541"/>
                    <a:pt x="1632" y="1447"/>
                    <a:pt x="1632" y="1306"/>
                  </a:cubicBezTo>
                  <a:cubicBezTo>
                    <a:pt x="1632" y="1239"/>
                    <a:pt x="1607" y="1180"/>
                    <a:pt x="1565" y="1134"/>
                  </a:cubicBezTo>
                  <a:lnTo>
                    <a:pt x="497" y="66"/>
                  </a:lnTo>
                  <a:cubicBezTo>
                    <a:pt x="446" y="20"/>
                    <a:pt x="390" y="0"/>
                    <a:pt x="337" y="0"/>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2"/>
            <p:cNvSpPr/>
            <p:nvPr/>
          </p:nvSpPr>
          <p:spPr>
            <a:xfrm>
              <a:off x="4297700" y="2425900"/>
              <a:ext cx="46650" cy="41750"/>
            </a:xfrm>
            <a:custGeom>
              <a:avLst/>
              <a:gdLst/>
              <a:ahLst/>
              <a:cxnLst/>
              <a:rect l="l" t="t" r="r" b="b"/>
              <a:pathLst>
                <a:path w="1866" h="1670" extrusionOk="0">
                  <a:moveTo>
                    <a:pt x="1520" y="0"/>
                  </a:moveTo>
                  <a:cubicBezTo>
                    <a:pt x="1461" y="0"/>
                    <a:pt x="1401" y="24"/>
                    <a:pt x="1347" y="82"/>
                  </a:cubicBezTo>
                  <a:lnTo>
                    <a:pt x="1347" y="78"/>
                  </a:lnTo>
                  <a:lnTo>
                    <a:pt x="161" y="1268"/>
                  </a:lnTo>
                  <a:cubicBezTo>
                    <a:pt x="0" y="1438"/>
                    <a:pt x="155" y="1669"/>
                    <a:pt x="336" y="1669"/>
                  </a:cubicBezTo>
                  <a:cubicBezTo>
                    <a:pt x="389" y="1669"/>
                    <a:pt x="445" y="1649"/>
                    <a:pt x="495" y="1602"/>
                  </a:cubicBezTo>
                  <a:lnTo>
                    <a:pt x="1685" y="416"/>
                  </a:lnTo>
                  <a:cubicBezTo>
                    <a:pt x="1866" y="245"/>
                    <a:pt x="1706" y="0"/>
                    <a:pt x="1520" y="0"/>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2"/>
            <p:cNvSpPr/>
            <p:nvPr/>
          </p:nvSpPr>
          <p:spPr>
            <a:xfrm>
              <a:off x="4270300" y="2532925"/>
              <a:ext cx="11825" cy="11925"/>
            </a:xfrm>
            <a:custGeom>
              <a:avLst/>
              <a:gdLst/>
              <a:ahLst/>
              <a:cxnLst/>
              <a:rect l="l" t="t" r="r" b="b"/>
              <a:pathLst>
                <a:path w="473" h="477" extrusionOk="0">
                  <a:moveTo>
                    <a:pt x="1" y="0"/>
                  </a:moveTo>
                  <a:lnTo>
                    <a:pt x="1" y="476"/>
                  </a:lnTo>
                  <a:lnTo>
                    <a:pt x="473" y="476"/>
                  </a:lnTo>
                  <a:lnTo>
                    <a:pt x="473" y="0"/>
                  </a:ln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2"/>
            <p:cNvSpPr/>
            <p:nvPr/>
          </p:nvSpPr>
          <p:spPr>
            <a:xfrm>
              <a:off x="4092275" y="2248150"/>
              <a:ext cx="367975" cy="47500"/>
            </a:xfrm>
            <a:custGeom>
              <a:avLst/>
              <a:gdLst/>
              <a:ahLst/>
              <a:cxnLst/>
              <a:rect l="l" t="t" r="r" b="b"/>
              <a:pathLst>
                <a:path w="14719" h="1900" extrusionOk="0">
                  <a:moveTo>
                    <a:pt x="473" y="0"/>
                  </a:moveTo>
                  <a:cubicBezTo>
                    <a:pt x="214" y="0"/>
                    <a:pt x="1" y="213"/>
                    <a:pt x="1" y="472"/>
                  </a:cubicBezTo>
                  <a:lnTo>
                    <a:pt x="1" y="1424"/>
                  </a:lnTo>
                  <a:cubicBezTo>
                    <a:pt x="1" y="1687"/>
                    <a:pt x="214" y="1899"/>
                    <a:pt x="473" y="1899"/>
                  </a:cubicBezTo>
                  <a:lnTo>
                    <a:pt x="14243" y="1899"/>
                  </a:lnTo>
                  <a:cubicBezTo>
                    <a:pt x="14506" y="1899"/>
                    <a:pt x="14719" y="1687"/>
                    <a:pt x="14719" y="1424"/>
                  </a:cubicBezTo>
                  <a:lnTo>
                    <a:pt x="14719" y="472"/>
                  </a:lnTo>
                  <a:cubicBezTo>
                    <a:pt x="14719" y="213"/>
                    <a:pt x="14506" y="0"/>
                    <a:pt x="14243" y="0"/>
                  </a:cubicBez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2"/>
            <p:cNvSpPr/>
            <p:nvPr/>
          </p:nvSpPr>
          <p:spPr>
            <a:xfrm>
              <a:off x="4104075" y="2248150"/>
              <a:ext cx="356175" cy="35600"/>
            </a:xfrm>
            <a:custGeom>
              <a:avLst/>
              <a:gdLst/>
              <a:ahLst/>
              <a:cxnLst/>
              <a:rect l="l" t="t" r="r" b="b"/>
              <a:pathLst>
                <a:path w="14247" h="1424" extrusionOk="0">
                  <a:moveTo>
                    <a:pt x="1" y="0"/>
                  </a:moveTo>
                  <a:lnTo>
                    <a:pt x="1" y="948"/>
                  </a:lnTo>
                  <a:cubicBezTo>
                    <a:pt x="1" y="1211"/>
                    <a:pt x="213" y="1424"/>
                    <a:pt x="476" y="1424"/>
                  </a:cubicBezTo>
                  <a:lnTo>
                    <a:pt x="14247" y="1424"/>
                  </a:lnTo>
                  <a:lnTo>
                    <a:pt x="14247" y="472"/>
                  </a:lnTo>
                  <a:cubicBezTo>
                    <a:pt x="14247" y="213"/>
                    <a:pt x="14034" y="0"/>
                    <a:pt x="13771" y="0"/>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2"/>
            <p:cNvSpPr/>
            <p:nvPr/>
          </p:nvSpPr>
          <p:spPr>
            <a:xfrm>
              <a:off x="4121925" y="2224350"/>
              <a:ext cx="23700" cy="47500"/>
            </a:xfrm>
            <a:custGeom>
              <a:avLst/>
              <a:gdLst/>
              <a:ahLst/>
              <a:cxnLst/>
              <a:rect l="l" t="t" r="r" b="b"/>
              <a:pathLst>
                <a:path w="948" h="1900" extrusionOk="0">
                  <a:moveTo>
                    <a:pt x="476" y="1"/>
                  </a:moveTo>
                  <a:cubicBezTo>
                    <a:pt x="213" y="1"/>
                    <a:pt x="0" y="213"/>
                    <a:pt x="0" y="476"/>
                  </a:cubicBezTo>
                  <a:lnTo>
                    <a:pt x="0" y="1424"/>
                  </a:lnTo>
                  <a:cubicBezTo>
                    <a:pt x="0" y="1687"/>
                    <a:pt x="213" y="1900"/>
                    <a:pt x="476" y="1900"/>
                  </a:cubicBezTo>
                  <a:cubicBezTo>
                    <a:pt x="739" y="1900"/>
                    <a:pt x="948" y="1687"/>
                    <a:pt x="948" y="1424"/>
                  </a:cubicBezTo>
                  <a:lnTo>
                    <a:pt x="948" y="476"/>
                  </a:lnTo>
                  <a:cubicBezTo>
                    <a:pt x="948" y="213"/>
                    <a:pt x="739" y="1"/>
                    <a:pt x="476" y="1"/>
                  </a:cubicBez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2"/>
            <p:cNvSpPr/>
            <p:nvPr/>
          </p:nvSpPr>
          <p:spPr>
            <a:xfrm>
              <a:off x="4121925" y="2224350"/>
              <a:ext cx="23700" cy="47500"/>
            </a:xfrm>
            <a:custGeom>
              <a:avLst/>
              <a:gdLst/>
              <a:ahLst/>
              <a:cxnLst/>
              <a:rect l="l" t="t" r="r" b="b"/>
              <a:pathLst>
                <a:path w="948" h="1900" extrusionOk="0">
                  <a:moveTo>
                    <a:pt x="476" y="1"/>
                  </a:moveTo>
                  <a:cubicBezTo>
                    <a:pt x="213" y="1"/>
                    <a:pt x="0" y="213"/>
                    <a:pt x="0" y="476"/>
                  </a:cubicBezTo>
                  <a:lnTo>
                    <a:pt x="0" y="1424"/>
                  </a:lnTo>
                  <a:cubicBezTo>
                    <a:pt x="0" y="1687"/>
                    <a:pt x="213" y="1900"/>
                    <a:pt x="476" y="1900"/>
                  </a:cubicBezTo>
                  <a:cubicBezTo>
                    <a:pt x="739" y="1900"/>
                    <a:pt x="948" y="1687"/>
                    <a:pt x="948" y="1424"/>
                  </a:cubicBezTo>
                  <a:lnTo>
                    <a:pt x="948" y="1190"/>
                  </a:lnTo>
                  <a:cubicBezTo>
                    <a:pt x="948" y="1320"/>
                    <a:pt x="843" y="1424"/>
                    <a:pt x="714" y="1424"/>
                  </a:cubicBezTo>
                  <a:cubicBezTo>
                    <a:pt x="581" y="1424"/>
                    <a:pt x="476" y="1320"/>
                    <a:pt x="476" y="1190"/>
                  </a:cubicBezTo>
                  <a:lnTo>
                    <a:pt x="476" y="1"/>
                  </a:ln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2"/>
            <p:cNvSpPr/>
            <p:nvPr/>
          </p:nvSpPr>
          <p:spPr>
            <a:xfrm>
              <a:off x="4406800" y="2224350"/>
              <a:ext cx="23725" cy="47500"/>
            </a:xfrm>
            <a:custGeom>
              <a:avLst/>
              <a:gdLst/>
              <a:ahLst/>
              <a:cxnLst/>
              <a:rect l="l" t="t" r="r" b="b"/>
              <a:pathLst>
                <a:path w="949" h="1900" extrusionOk="0">
                  <a:moveTo>
                    <a:pt x="476" y="1"/>
                  </a:moveTo>
                  <a:cubicBezTo>
                    <a:pt x="213" y="1"/>
                    <a:pt x="1" y="213"/>
                    <a:pt x="1" y="476"/>
                  </a:cubicBezTo>
                  <a:lnTo>
                    <a:pt x="1" y="1424"/>
                  </a:lnTo>
                  <a:cubicBezTo>
                    <a:pt x="1" y="1687"/>
                    <a:pt x="213" y="1900"/>
                    <a:pt x="476" y="1900"/>
                  </a:cubicBezTo>
                  <a:cubicBezTo>
                    <a:pt x="735" y="1900"/>
                    <a:pt x="948" y="1687"/>
                    <a:pt x="948" y="1424"/>
                  </a:cubicBezTo>
                  <a:lnTo>
                    <a:pt x="948" y="476"/>
                  </a:lnTo>
                  <a:cubicBezTo>
                    <a:pt x="948" y="213"/>
                    <a:pt x="735" y="1"/>
                    <a:pt x="476" y="1"/>
                  </a:cubicBez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2"/>
            <p:cNvSpPr/>
            <p:nvPr/>
          </p:nvSpPr>
          <p:spPr>
            <a:xfrm>
              <a:off x="4406700" y="2224350"/>
              <a:ext cx="23825" cy="47500"/>
            </a:xfrm>
            <a:custGeom>
              <a:avLst/>
              <a:gdLst/>
              <a:ahLst/>
              <a:cxnLst/>
              <a:rect l="l" t="t" r="r" b="b"/>
              <a:pathLst>
                <a:path w="953" h="1900" extrusionOk="0">
                  <a:moveTo>
                    <a:pt x="476" y="1"/>
                  </a:moveTo>
                  <a:cubicBezTo>
                    <a:pt x="213" y="1"/>
                    <a:pt x="0" y="213"/>
                    <a:pt x="0" y="476"/>
                  </a:cubicBezTo>
                  <a:lnTo>
                    <a:pt x="0" y="1424"/>
                  </a:lnTo>
                  <a:cubicBezTo>
                    <a:pt x="0" y="1687"/>
                    <a:pt x="213" y="1900"/>
                    <a:pt x="476" y="1900"/>
                  </a:cubicBezTo>
                  <a:cubicBezTo>
                    <a:pt x="739" y="1900"/>
                    <a:pt x="952" y="1687"/>
                    <a:pt x="952" y="1424"/>
                  </a:cubicBezTo>
                  <a:lnTo>
                    <a:pt x="952" y="1190"/>
                  </a:lnTo>
                  <a:cubicBezTo>
                    <a:pt x="952" y="1320"/>
                    <a:pt x="844" y="1424"/>
                    <a:pt x="714" y="1424"/>
                  </a:cubicBezTo>
                  <a:cubicBezTo>
                    <a:pt x="585" y="1424"/>
                    <a:pt x="476" y="1320"/>
                    <a:pt x="476" y="1190"/>
                  </a:cubicBezTo>
                  <a:lnTo>
                    <a:pt x="476" y="1"/>
                  </a:ln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0" name="Google Shape;3840;p52"/>
          <p:cNvGrpSpPr/>
          <p:nvPr/>
        </p:nvGrpSpPr>
        <p:grpSpPr>
          <a:xfrm>
            <a:off x="5964000" y="2772200"/>
            <a:ext cx="319875" cy="367875"/>
            <a:chOff x="5964000" y="2772200"/>
            <a:chExt cx="319875" cy="367875"/>
          </a:xfrm>
        </p:grpSpPr>
        <p:sp>
          <p:nvSpPr>
            <p:cNvPr id="3841" name="Google Shape;3841;p52"/>
            <p:cNvSpPr/>
            <p:nvPr/>
          </p:nvSpPr>
          <p:spPr>
            <a:xfrm>
              <a:off x="6053575" y="2772200"/>
              <a:ext cx="135700" cy="130425"/>
            </a:xfrm>
            <a:custGeom>
              <a:avLst/>
              <a:gdLst/>
              <a:ahLst/>
              <a:cxnLst/>
              <a:rect l="l" t="t" r="r" b="b"/>
              <a:pathLst>
                <a:path w="5428" h="5217" extrusionOk="0">
                  <a:moveTo>
                    <a:pt x="2818" y="0"/>
                  </a:moveTo>
                  <a:cubicBezTo>
                    <a:pt x="1762" y="0"/>
                    <a:pt x="811" y="635"/>
                    <a:pt x="406" y="1607"/>
                  </a:cubicBezTo>
                  <a:cubicBezTo>
                    <a:pt x="1" y="2584"/>
                    <a:pt x="226" y="3707"/>
                    <a:pt x="973" y="4450"/>
                  </a:cubicBezTo>
                  <a:cubicBezTo>
                    <a:pt x="1471" y="4950"/>
                    <a:pt x="2138" y="5216"/>
                    <a:pt x="2818" y="5216"/>
                  </a:cubicBezTo>
                  <a:cubicBezTo>
                    <a:pt x="3154" y="5216"/>
                    <a:pt x="3493" y="5152"/>
                    <a:pt x="3816" y="5018"/>
                  </a:cubicBezTo>
                  <a:cubicBezTo>
                    <a:pt x="4789" y="4613"/>
                    <a:pt x="5427" y="3661"/>
                    <a:pt x="5427" y="2609"/>
                  </a:cubicBezTo>
                  <a:cubicBezTo>
                    <a:pt x="5427" y="1165"/>
                    <a:pt x="4258" y="0"/>
                    <a:pt x="2818" y="0"/>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2"/>
            <p:cNvSpPr/>
            <p:nvPr/>
          </p:nvSpPr>
          <p:spPr>
            <a:xfrm>
              <a:off x="6058600" y="2779825"/>
              <a:ext cx="130350" cy="123250"/>
            </a:xfrm>
            <a:custGeom>
              <a:avLst/>
              <a:gdLst/>
              <a:ahLst/>
              <a:cxnLst/>
              <a:rect l="l" t="t" r="r" b="b"/>
              <a:pathLst>
                <a:path w="5214" h="4930" extrusionOk="0">
                  <a:moveTo>
                    <a:pt x="1382" y="0"/>
                  </a:moveTo>
                  <a:lnTo>
                    <a:pt x="1382" y="0"/>
                  </a:lnTo>
                  <a:cubicBezTo>
                    <a:pt x="530" y="455"/>
                    <a:pt x="0" y="1340"/>
                    <a:pt x="0" y="2304"/>
                  </a:cubicBezTo>
                  <a:cubicBezTo>
                    <a:pt x="0" y="2384"/>
                    <a:pt x="9" y="2459"/>
                    <a:pt x="13" y="2538"/>
                  </a:cubicBezTo>
                  <a:cubicBezTo>
                    <a:pt x="126" y="3890"/>
                    <a:pt x="1257" y="4930"/>
                    <a:pt x="2613" y="4930"/>
                  </a:cubicBezTo>
                  <a:cubicBezTo>
                    <a:pt x="3970" y="4930"/>
                    <a:pt x="5101" y="3890"/>
                    <a:pt x="5214" y="2538"/>
                  </a:cubicBezTo>
                  <a:lnTo>
                    <a:pt x="2417" y="2538"/>
                  </a:lnTo>
                  <a:cubicBezTo>
                    <a:pt x="1695" y="2538"/>
                    <a:pt x="1077" y="1970"/>
                    <a:pt x="1073" y="1248"/>
                  </a:cubicBezTo>
                  <a:lnTo>
                    <a:pt x="1073" y="1231"/>
                  </a:lnTo>
                  <a:cubicBezTo>
                    <a:pt x="1073" y="802"/>
                    <a:pt x="1177" y="380"/>
                    <a:pt x="1382" y="0"/>
                  </a:cubicBez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2"/>
            <p:cNvSpPr/>
            <p:nvPr/>
          </p:nvSpPr>
          <p:spPr>
            <a:xfrm>
              <a:off x="5975525" y="2878950"/>
              <a:ext cx="296800" cy="178050"/>
            </a:xfrm>
            <a:custGeom>
              <a:avLst/>
              <a:gdLst/>
              <a:ahLst/>
              <a:cxnLst/>
              <a:rect l="l" t="t" r="r" b="b"/>
              <a:pathLst>
                <a:path w="11872" h="7122" extrusionOk="0">
                  <a:moveTo>
                    <a:pt x="5936" y="1"/>
                  </a:moveTo>
                  <a:cubicBezTo>
                    <a:pt x="2660" y="1"/>
                    <a:pt x="1" y="1591"/>
                    <a:pt x="1" y="3561"/>
                  </a:cubicBezTo>
                  <a:cubicBezTo>
                    <a:pt x="1" y="5527"/>
                    <a:pt x="2660" y="7121"/>
                    <a:pt x="5936" y="7121"/>
                  </a:cubicBezTo>
                  <a:cubicBezTo>
                    <a:pt x="9213" y="7121"/>
                    <a:pt x="11872" y="5527"/>
                    <a:pt x="11872" y="3561"/>
                  </a:cubicBezTo>
                  <a:cubicBezTo>
                    <a:pt x="11872" y="1591"/>
                    <a:pt x="9213" y="1"/>
                    <a:pt x="5936" y="1"/>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2"/>
            <p:cNvSpPr/>
            <p:nvPr/>
          </p:nvSpPr>
          <p:spPr>
            <a:xfrm>
              <a:off x="5975625" y="2878850"/>
              <a:ext cx="296700" cy="178050"/>
            </a:xfrm>
            <a:custGeom>
              <a:avLst/>
              <a:gdLst/>
              <a:ahLst/>
              <a:cxnLst/>
              <a:rect l="l" t="t" r="r" b="b"/>
              <a:pathLst>
                <a:path w="11868" h="7122" extrusionOk="0">
                  <a:moveTo>
                    <a:pt x="5932" y="0"/>
                  </a:moveTo>
                  <a:cubicBezTo>
                    <a:pt x="2656" y="0"/>
                    <a:pt x="1" y="1595"/>
                    <a:pt x="1" y="3565"/>
                  </a:cubicBezTo>
                  <a:cubicBezTo>
                    <a:pt x="1" y="5447"/>
                    <a:pt x="2434" y="6988"/>
                    <a:pt x="5523" y="7113"/>
                  </a:cubicBezTo>
                  <a:lnTo>
                    <a:pt x="5540" y="7113"/>
                  </a:lnTo>
                  <a:cubicBezTo>
                    <a:pt x="5669" y="7117"/>
                    <a:pt x="5799" y="7121"/>
                    <a:pt x="5932" y="7121"/>
                  </a:cubicBezTo>
                  <a:cubicBezTo>
                    <a:pt x="6137" y="7121"/>
                    <a:pt x="6337" y="7117"/>
                    <a:pt x="6538" y="7105"/>
                  </a:cubicBezTo>
                  <a:cubicBezTo>
                    <a:pt x="9530" y="6925"/>
                    <a:pt x="11868" y="5406"/>
                    <a:pt x="11868" y="3561"/>
                  </a:cubicBezTo>
                  <a:cubicBezTo>
                    <a:pt x="11868" y="3440"/>
                    <a:pt x="11859" y="3323"/>
                    <a:pt x="11839" y="3202"/>
                  </a:cubicBezTo>
                  <a:cubicBezTo>
                    <a:pt x="11713" y="3269"/>
                    <a:pt x="11597" y="3348"/>
                    <a:pt x="11492" y="3444"/>
                  </a:cubicBezTo>
                  <a:cubicBezTo>
                    <a:pt x="11375" y="3548"/>
                    <a:pt x="11354" y="3565"/>
                    <a:pt x="11275" y="3565"/>
                  </a:cubicBezTo>
                  <a:cubicBezTo>
                    <a:pt x="11192" y="3565"/>
                    <a:pt x="11171" y="3548"/>
                    <a:pt x="11054" y="3444"/>
                  </a:cubicBezTo>
                  <a:cubicBezTo>
                    <a:pt x="10895" y="3302"/>
                    <a:pt x="10653" y="3089"/>
                    <a:pt x="10202" y="3089"/>
                  </a:cubicBezTo>
                  <a:cubicBezTo>
                    <a:pt x="9756" y="3089"/>
                    <a:pt x="9514" y="3302"/>
                    <a:pt x="9355" y="3444"/>
                  </a:cubicBezTo>
                  <a:cubicBezTo>
                    <a:pt x="9238" y="3548"/>
                    <a:pt x="9217" y="3565"/>
                    <a:pt x="9134" y="3565"/>
                  </a:cubicBezTo>
                  <a:cubicBezTo>
                    <a:pt x="9054" y="3565"/>
                    <a:pt x="9034" y="3548"/>
                    <a:pt x="8917" y="3444"/>
                  </a:cubicBezTo>
                  <a:cubicBezTo>
                    <a:pt x="8758" y="3302"/>
                    <a:pt x="8516" y="3089"/>
                    <a:pt x="8065" y="3089"/>
                  </a:cubicBezTo>
                  <a:cubicBezTo>
                    <a:pt x="7619" y="3089"/>
                    <a:pt x="7376" y="3302"/>
                    <a:pt x="7218" y="3444"/>
                  </a:cubicBezTo>
                  <a:cubicBezTo>
                    <a:pt x="7101" y="3548"/>
                    <a:pt x="7080" y="3565"/>
                    <a:pt x="7001" y="3565"/>
                  </a:cubicBezTo>
                  <a:cubicBezTo>
                    <a:pt x="6917" y="3565"/>
                    <a:pt x="6896" y="3548"/>
                    <a:pt x="6780" y="3444"/>
                  </a:cubicBezTo>
                  <a:cubicBezTo>
                    <a:pt x="6621" y="3302"/>
                    <a:pt x="6379" y="3089"/>
                    <a:pt x="5932" y="3089"/>
                  </a:cubicBezTo>
                  <a:cubicBezTo>
                    <a:pt x="5481" y="3089"/>
                    <a:pt x="5239" y="3302"/>
                    <a:pt x="5081" y="3444"/>
                  </a:cubicBezTo>
                  <a:cubicBezTo>
                    <a:pt x="4964" y="3548"/>
                    <a:pt x="4943" y="3565"/>
                    <a:pt x="4864" y="3565"/>
                  </a:cubicBezTo>
                  <a:cubicBezTo>
                    <a:pt x="4780" y="3565"/>
                    <a:pt x="4759" y="3548"/>
                    <a:pt x="4642" y="3444"/>
                  </a:cubicBezTo>
                  <a:cubicBezTo>
                    <a:pt x="4484" y="3302"/>
                    <a:pt x="4242" y="3089"/>
                    <a:pt x="3795" y="3089"/>
                  </a:cubicBezTo>
                  <a:cubicBezTo>
                    <a:pt x="3349" y="3089"/>
                    <a:pt x="3106" y="3302"/>
                    <a:pt x="2944" y="3444"/>
                  </a:cubicBezTo>
                  <a:cubicBezTo>
                    <a:pt x="2827" y="3548"/>
                    <a:pt x="2810" y="3565"/>
                    <a:pt x="2727" y="3565"/>
                  </a:cubicBezTo>
                  <a:cubicBezTo>
                    <a:pt x="2697" y="3561"/>
                    <a:pt x="2668" y="3548"/>
                    <a:pt x="2643" y="3532"/>
                  </a:cubicBezTo>
                  <a:cubicBezTo>
                    <a:pt x="2476" y="3427"/>
                    <a:pt x="2397" y="3223"/>
                    <a:pt x="2447" y="3031"/>
                  </a:cubicBezTo>
                  <a:cubicBezTo>
                    <a:pt x="2814" y="1553"/>
                    <a:pt x="4697" y="372"/>
                    <a:pt x="7122" y="75"/>
                  </a:cubicBezTo>
                  <a:cubicBezTo>
                    <a:pt x="6725" y="25"/>
                    <a:pt x="6329" y="0"/>
                    <a:pt x="5932" y="0"/>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2"/>
            <p:cNvSpPr/>
            <p:nvPr/>
          </p:nvSpPr>
          <p:spPr>
            <a:xfrm>
              <a:off x="5964000" y="2967850"/>
              <a:ext cx="319875" cy="172225"/>
            </a:xfrm>
            <a:custGeom>
              <a:avLst/>
              <a:gdLst/>
              <a:ahLst/>
              <a:cxnLst/>
              <a:rect l="l" t="t" r="r" b="b"/>
              <a:pathLst>
                <a:path w="12795" h="6889" extrusionOk="0">
                  <a:moveTo>
                    <a:pt x="2123" y="1"/>
                  </a:moveTo>
                  <a:cubicBezTo>
                    <a:pt x="1589" y="1"/>
                    <a:pt x="1589" y="477"/>
                    <a:pt x="1054" y="477"/>
                  </a:cubicBezTo>
                  <a:cubicBezTo>
                    <a:pt x="587" y="477"/>
                    <a:pt x="528" y="105"/>
                    <a:pt x="153" y="22"/>
                  </a:cubicBezTo>
                  <a:cubicBezTo>
                    <a:pt x="145" y="20"/>
                    <a:pt x="137" y="19"/>
                    <a:pt x="129" y="19"/>
                  </a:cubicBezTo>
                  <a:cubicBezTo>
                    <a:pt x="59" y="19"/>
                    <a:pt x="0" y="84"/>
                    <a:pt x="15" y="159"/>
                  </a:cubicBezTo>
                  <a:lnTo>
                    <a:pt x="1109" y="6491"/>
                  </a:lnTo>
                  <a:cubicBezTo>
                    <a:pt x="1146" y="6721"/>
                    <a:pt x="1347" y="6888"/>
                    <a:pt x="1576" y="6888"/>
                  </a:cubicBezTo>
                  <a:lnTo>
                    <a:pt x="11223" y="6888"/>
                  </a:lnTo>
                  <a:cubicBezTo>
                    <a:pt x="11452" y="6888"/>
                    <a:pt x="11652" y="6721"/>
                    <a:pt x="11690" y="6491"/>
                  </a:cubicBezTo>
                  <a:lnTo>
                    <a:pt x="12779" y="159"/>
                  </a:lnTo>
                  <a:cubicBezTo>
                    <a:pt x="12794" y="84"/>
                    <a:pt x="12735" y="19"/>
                    <a:pt x="12665" y="19"/>
                  </a:cubicBezTo>
                  <a:cubicBezTo>
                    <a:pt x="12657" y="19"/>
                    <a:pt x="12650" y="20"/>
                    <a:pt x="12642" y="22"/>
                  </a:cubicBezTo>
                  <a:cubicBezTo>
                    <a:pt x="12266" y="105"/>
                    <a:pt x="12212" y="477"/>
                    <a:pt x="11736" y="477"/>
                  </a:cubicBezTo>
                  <a:cubicBezTo>
                    <a:pt x="11202" y="477"/>
                    <a:pt x="11202" y="1"/>
                    <a:pt x="10667" y="1"/>
                  </a:cubicBezTo>
                  <a:cubicBezTo>
                    <a:pt x="10133" y="1"/>
                    <a:pt x="10133" y="477"/>
                    <a:pt x="9599" y="477"/>
                  </a:cubicBezTo>
                  <a:cubicBezTo>
                    <a:pt x="9065" y="477"/>
                    <a:pt x="9065" y="1"/>
                    <a:pt x="8530" y="1"/>
                  </a:cubicBezTo>
                  <a:cubicBezTo>
                    <a:pt x="7996" y="1"/>
                    <a:pt x="7996" y="477"/>
                    <a:pt x="7462" y="477"/>
                  </a:cubicBezTo>
                  <a:cubicBezTo>
                    <a:pt x="6927" y="477"/>
                    <a:pt x="6927" y="1"/>
                    <a:pt x="6393" y="1"/>
                  </a:cubicBezTo>
                  <a:cubicBezTo>
                    <a:pt x="5859" y="1"/>
                    <a:pt x="5859" y="477"/>
                    <a:pt x="5325" y="477"/>
                  </a:cubicBezTo>
                  <a:cubicBezTo>
                    <a:pt x="4790" y="477"/>
                    <a:pt x="4790" y="1"/>
                    <a:pt x="4256" y="1"/>
                  </a:cubicBezTo>
                  <a:cubicBezTo>
                    <a:pt x="3726" y="1"/>
                    <a:pt x="3726" y="477"/>
                    <a:pt x="3192" y="477"/>
                  </a:cubicBezTo>
                  <a:cubicBezTo>
                    <a:pt x="2657" y="477"/>
                    <a:pt x="2657" y="1"/>
                    <a:pt x="2123" y="1"/>
                  </a:cubicBez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2"/>
            <p:cNvSpPr/>
            <p:nvPr/>
          </p:nvSpPr>
          <p:spPr>
            <a:xfrm>
              <a:off x="5964000" y="2967950"/>
              <a:ext cx="111950" cy="172125"/>
            </a:xfrm>
            <a:custGeom>
              <a:avLst/>
              <a:gdLst/>
              <a:ahLst/>
              <a:cxnLst/>
              <a:rect l="l" t="t" r="r" b="b"/>
              <a:pathLst>
                <a:path w="4478" h="6885" extrusionOk="0">
                  <a:moveTo>
                    <a:pt x="2123" y="1"/>
                  </a:moveTo>
                  <a:cubicBezTo>
                    <a:pt x="1589" y="1"/>
                    <a:pt x="1589" y="473"/>
                    <a:pt x="1054" y="473"/>
                  </a:cubicBezTo>
                  <a:cubicBezTo>
                    <a:pt x="587" y="473"/>
                    <a:pt x="528" y="101"/>
                    <a:pt x="153" y="18"/>
                  </a:cubicBezTo>
                  <a:cubicBezTo>
                    <a:pt x="145" y="16"/>
                    <a:pt x="137" y="15"/>
                    <a:pt x="129" y="15"/>
                  </a:cubicBezTo>
                  <a:cubicBezTo>
                    <a:pt x="59" y="15"/>
                    <a:pt x="0" y="80"/>
                    <a:pt x="15" y="155"/>
                  </a:cubicBezTo>
                  <a:lnTo>
                    <a:pt x="1109" y="6487"/>
                  </a:lnTo>
                  <a:cubicBezTo>
                    <a:pt x="1146" y="6717"/>
                    <a:pt x="1347" y="6884"/>
                    <a:pt x="1576" y="6884"/>
                  </a:cubicBezTo>
                  <a:lnTo>
                    <a:pt x="4477" y="6884"/>
                  </a:lnTo>
                  <a:lnTo>
                    <a:pt x="4026" y="34"/>
                  </a:lnTo>
                  <a:cubicBezTo>
                    <a:pt x="3709" y="147"/>
                    <a:pt x="3634" y="473"/>
                    <a:pt x="3192" y="473"/>
                  </a:cubicBezTo>
                  <a:cubicBezTo>
                    <a:pt x="2657" y="473"/>
                    <a:pt x="2657" y="1"/>
                    <a:pt x="2123"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2"/>
            <p:cNvSpPr/>
            <p:nvPr/>
          </p:nvSpPr>
          <p:spPr>
            <a:xfrm>
              <a:off x="6151575" y="2969000"/>
              <a:ext cx="19525" cy="171075"/>
            </a:xfrm>
            <a:custGeom>
              <a:avLst/>
              <a:gdLst/>
              <a:ahLst/>
              <a:cxnLst/>
              <a:rect l="l" t="t" r="r" b="b"/>
              <a:pathLst>
                <a:path w="781" h="6843" extrusionOk="0">
                  <a:moveTo>
                    <a:pt x="781" y="1"/>
                  </a:moveTo>
                  <a:lnTo>
                    <a:pt x="781" y="1"/>
                  </a:lnTo>
                  <a:cubicBezTo>
                    <a:pt x="576" y="76"/>
                    <a:pt x="464" y="251"/>
                    <a:pt x="284" y="351"/>
                  </a:cubicBezTo>
                  <a:lnTo>
                    <a:pt x="0" y="6842"/>
                  </a:lnTo>
                  <a:lnTo>
                    <a:pt x="476" y="6842"/>
                  </a:lnTo>
                  <a:lnTo>
                    <a:pt x="781" y="1"/>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2"/>
            <p:cNvSpPr/>
            <p:nvPr/>
          </p:nvSpPr>
          <p:spPr>
            <a:xfrm>
              <a:off x="6181425" y="2977350"/>
              <a:ext cx="25375" cy="162725"/>
            </a:xfrm>
            <a:custGeom>
              <a:avLst/>
              <a:gdLst/>
              <a:ahLst/>
              <a:cxnLst/>
              <a:rect l="l" t="t" r="r" b="b"/>
              <a:pathLst>
                <a:path w="1015" h="6509" extrusionOk="0">
                  <a:moveTo>
                    <a:pt x="547" y="1"/>
                  </a:moveTo>
                  <a:lnTo>
                    <a:pt x="0" y="6508"/>
                  </a:lnTo>
                  <a:lnTo>
                    <a:pt x="476" y="6508"/>
                  </a:lnTo>
                  <a:lnTo>
                    <a:pt x="1014" y="88"/>
                  </a:lnTo>
                  <a:lnTo>
                    <a:pt x="1014" y="88"/>
                  </a:lnTo>
                  <a:cubicBezTo>
                    <a:pt x="977" y="92"/>
                    <a:pt x="939" y="97"/>
                    <a:pt x="902" y="97"/>
                  </a:cubicBezTo>
                  <a:cubicBezTo>
                    <a:pt x="895" y="97"/>
                    <a:pt x="888" y="97"/>
                    <a:pt x="881" y="97"/>
                  </a:cubicBezTo>
                  <a:cubicBezTo>
                    <a:pt x="763" y="97"/>
                    <a:pt x="646" y="64"/>
                    <a:pt x="547"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2"/>
            <p:cNvSpPr/>
            <p:nvPr/>
          </p:nvSpPr>
          <p:spPr>
            <a:xfrm>
              <a:off x="6228375" y="2978600"/>
              <a:ext cx="35400" cy="161475"/>
            </a:xfrm>
            <a:custGeom>
              <a:avLst/>
              <a:gdLst/>
              <a:ahLst/>
              <a:cxnLst/>
              <a:rect l="l" t="t" r="r" b="b"/>
              <a:pathLst>
                <a:path w="1416" h="6459" extrusionOk="0">
                  <a:moveTo>
                    <a:pt x="1416" y="1"/>
                  </a:moveTo>
                  <a:lnTo>
                    <a:pt x="1416" y="1"/>
                  </a:lnTo>
                  <a:cubicBezTo>
                    <a:pt x="1344" y="31"/>
                    <a:pt x="1266" y="47"/>
                    <a:pt x="1187" y="47"/>
                  </a:cubicBezTo>
                  <a:cubicBezTo>
                    <a:pt x="1179" y="47"/>
                    <a:pt x="1170" y="47"/>
                    <a:pt x="1161" y="47"/>
                  </a:cubicBezTo>
                  <a:cubicBezTo>
                    <a:pt x="1151" y="47"/>
                    <a:pt x="1142" y="47"/>
                    <a:pt x="1132" y="47"/>
                  </a:cubicBezTo>
                  <a:cubicBezTo>
                    <a:pt x="1067" y="47"/>
                    <a:pt x="1002" y="35"/>
                    <a:pt x="940" y="13"/>
                  </a:cubicBezTo>
                  <a:lnTo>
                    <a:pt x="1" y="6458"/>
                  </a:lnTo>
                  <a:lnTo>
                    <a:pt x="476" y="6458"/>
                  </a:lnTo>
                  <a:lnTo>
                    <a:pt x="1416" y="1"/>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2"/>
            <p:cNvSpPr/>
            <p:nvPr/>
          </p:nvSpPr>
          <p:spPr>
            <a:xfrm>
              <a:off x="6206450" y="2967850"/>
              <a:ext cx="31975" cy="172225"/>
            </a:xfrm>
            <a:custGeom>
              <a:avLst/>
              <a:gdLst/>
              <a:ahLst/>
              <a:cxnLst/>
              <a:rect l="l" t="t" r="r" b="b"/>
              <a:pathLst>
                <a:path w="1279" h="6889" extrusionOk="0">
                  <a:moveTo>
                    <a:pt x="969" y="1"/>
                  </a:moveTo>
                  <a:cubicBezTo>
                    <a:pt x="915" y="1"/>
                    <a:pt x="861" y="9"/>
                    <a:pt x="807" y="22"/>
                  </a:cubicBezTo>
                  <a:lnTo>
                    <a:pt x="1" y="6888"/>
                  </a:lnTo>
                  <a:lnTo>
                    <a:pt x="481" y="6888"/>
                  </a:lnTo>
                  <a:lnTo>
                    <a:pt x="1278" y="72"/>
                  </a:lnTo>
                  <a:cubicBezTo>
                    <a:pt x="1182" y="22"/>
                    <a:pt x="1074" y="1"/>
                    <a:pt x="969"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2"/>
            <p:cNvSpPr/>
            <p:nvPr/>
          </p:nvSpPr>
          <p:spPr>
            <a:xfrm>
              <a:off x="6117975" y="2967950"/>
              <a:ext cx="11925" cy="172125"/>
            </a:xfrm>
            <a:custGeom>
              <a:avLst/>
              <a:gdLst/>
              <a:ahLst/>
              <a:cxnLst/>
              <a:rect l="l" t="t" r="r" b="b"/>
              <a:pathLst>
                <a:path w="477" h="6885" extrusionOk="0">
                  <a:moveTo>
                    <a:pt x="204" y="0"/>
                  </a:moveTo>
                  <a:cubicBezTo>
                    <a:pt x="135" y="0"/>
                    <a:pt x="66" y="13"/>
                    <a:pt x="0" y="39"/>
                  </a:cubicBezTo>
                  <a:lnTo>
                    <a:pt x="0" y="6884"/>
                  </a:lnTo>
                  <a:lnTo>
                    <a:pt x="476" y="6884"/>
                  </a:lnTo>
                  <a:lnTo>
                    <a:pt x="476" y="39"/>
                  </a:lnTo>
                  <a:cubicBezTo>
                    <a:pt x="407" y="13"/>
                    <a:pt x="337" y="0"/>
                    <a:pt x="265" y="0"/>
                  </a:cubicBezTo>
                  <a:cubicBezTo>
                    <a:pt x="255" y="0"/>
                    <a:pt x="245" y="0"/>
                    <a:pt x="234" y="1"/>
                  </a:cubicBezTo>
                  <a:cubicBezTo>
                    <a:pt x="224" y="0"/>
                    <a:pt x="214" y="0"/>
                    <a:pt x="204"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2"/>
            <p:cNvSpPr/>
            <p:nvPr/>
          </p:nvSpPr>
          <p:spPr>
            <a:xfrm>
              <a:off x="6076850" y="2969100"/>
              <a:ext cx="19450" cy="170975"/>
            </a:xfrm>
            <a:custGeom>
              <a:avLst/>
              <a:gdLst/>
              <a:ahLst/>
              <a:cxnLst/>
              <a:rect l="l" t="t" r="r" b="b"/>
              <a:pathLst>
                <a:path w="778" h="6839" extrusionOk="0">
                  <a:moveTo>
                    <a:pt x="1" y="1"/>
                  </a:moveTo>
                  <a:lnTo>
                    <a:pt x="305" y="6838"/>
                  </a:lnTo>
                  <a:lnTo>
                    <a:pt x="777" y="6838"/>
                  </a:lnTo>
                  <a:lnTo>
                    <a:pt x="493" y="352"/>
                  </a:lnTo>
                  <a:cubicBezTo>
                    <a:pt x="310" y="251"/>
                    <a:pt x="201" y="80"/>
                    <a:pt x="1"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2"/>
            <p:cNvSpPr/>
            <p:nvPr/>
          </p:nvSpPr>
          <p:spPr>
            <a:xfrm>
              <a:off x="5983975" y="2978600"/>
              <a:ext cx="35500" cy="161475"/>
            </a:xfrm>
            <a:custGeom>
              <a:avLst/>
              <a:gdLst/>
              <a:ahLst/>
              <a:cxnLst/>
              <a:rect l="l" t="t" r="r" b="b"/>
              <a:pathLst>
                <a:path w="1420" h="6459" extrusionOk="0">
                  <a:moveTo>
                    <a:pt x="1" y="1"/>
                  </a:moveTo>
                  <a:lnTo>
                    <a:pt x="940" y="6458"/>
                  </a:lnTo>
                  <a:lnTo>
                    <a:pt x="1420" y="6458"/>
                  </a:lnTo>
                  <a:lnTo>
                    <a:pt x="481" y="13"/>
                  </a:lnTo>
                  <a:cubicBezTo>
                    <a:pt x="415" y="35"/>
                    <a:pt x="350" y="47"/>
                    <a:pt x="284" y="47"/>
                  </a:cubicBezTo>
                  <a:cubicBezTo>
                    <a:pt x="275" y="47"/>
                    <a:pt x="265" y="47"/>
                    <a:pt x="255" y="47"/>
                  </a:cubicBezTo>
                  <a:cubicBezTo>
                    <a:pt x="168" y="47"/>
                    <a:pt x="80" y="34"/>
                    <a:pt x="1" y="1"/>
                  </a:cubicBez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2"/>
            <p:cNvSpPr/>
            <p:nvPr/>
          </p:nvSpPr>
          <p:spPr>
            <a:xfrm>
              <a:off x="6009450" y="2967850"/>
              <a:ext cx="31950" cy="172225"/>
            </a:xfrm>
            <a:custGeom>
              <a:avLst/>
              <a:gdLst/>
              <a:ahLst/>
              <a:cxnLst/>
              <a:rect l="l" t="t" r="r" b="b"/>
              <a:pathLst>
                <a:path w="1278" h="6889" extrusionOk="0">
                  <a:moveTo>
                    <a:pt x="305" y="1"/>
                  </a:moveTo>
                  <a:cubicBezTo>
                    <a:pt x="196" y="1"/>
                    <a:pt x="92" y="22"/>
                    <a:pt x="0" y="72"/>
                  </a:cubicBezTo>
                  <a:lnTo>
                    <a:pt x="798" y="6888"/>
                  </a:lnTo>
                  <a:lnTo>
                    <a:pt x="1278" y="6888"/>
                  </a:lnTo>
                  <a:lnTo>
                    <a:pt x="472" y="22"/>
                  </a:lnTo>
                  <a:cubicBezTo>
                    <a:pt x="418" y="9"/>
                    <a:pt x="359" y="1"/>
                    <a:pt x="305" y="1"/>
                  </a:cubicBez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2"/>
            <p:cNvSpPr/>
            <p:nvPr/>
          </p:nvSpPr>
          <p:spPr>
            <a:xfrm>
              <a:off x="6041175" y="2977250"/>
              <a:ext cx="25275" cy="162825"/>
            </a:xfrm>
            <a:custGeom>
              <a:avLst/>
              <a:gdLst/>
              <a:ahLst/>
              <a:cxnLst/>
              <a:rect l="l" t="t" r="r" b="b"/>
              <a:pathLst>
                <a:path w="1011" h="6513" extrusionOk="0">
                  <a:moveTo>
                    <a:pt x="464" y="0"/>
                  </a:moveTo>
                  <a:cubicBezTo>
                    <a:pt x="361" y="67"/>
                    <a:pt x="244" y="101"/>
                    <a:pt x="125" y="101"/>
                  </a:cubicBezTo>
                  <a:cubicBezTo>
                    <a:pt x="118" y="101"/>
                    <a:pt x="112" y="101"/>
                    <a:pt x="105" y="101"/>
                  </a:cubicBezTo>
                  <a:cubicBezTo>
                    <a:pt x="67" y="101"/>
                    <a:pt x="34" y="101"/>
                    <a:pt x="0" y="96"/>
                  </a:cubicBezTo>
                  <a:lnTo>
                    <a:pt x="0" y="96"/>
                  </a:lnTo>
                  <a:lnTo>
                    <a:pt x="534" y="6512"/>
                  </a:lnTo>
                  <a:lnTo>
                    <a:pt x="1010" y="6512"/>
                  </a:lnTo>
                  <a:lnTo>
                    <a:pt x="464" y="0"/>
                  </a:ln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2"/>
            <p:cNvSpPr/>
            <p:nvPr/>
          </p:nvSpPr>
          <p:spPr>
            <a:xfrm>
              <a:off x="6034900" y="2855150"/>
              <a:ext cx="178050" cy="47525"/>
            </a:xfrm>
            <a:custGeom>
              <a:avLst/>
              <a:gdLst/>
              <a:ahLst/>
              <a:cxnLst/>
              <a:rect l="l" t="t" r="r" b="b"/>
              <a:pathLst>
                <a:path w="7122" h="1901" extrusionOk="0">
                  <a:moveTo>
                    <a:pt x="948" y="1"/>
                  </a:moveTo>
                  <a:cubicBezTo>
                    <a:pt x="427" y="1"/>
                    <a:pt x="1" y="422"/>
                    <a:pt x="1" y="948"/>
                  </a:cubicBezTo>
                  <a:cubicBezTo>
                    <a:pt x="1" y="1474"/>
                    <a:pt x="427" y="1900"/>
                    <a:pt x="948" y="1900"/>
                  </a:cubicBezTo>
                  <a:lnTo>
                    <a:pt x="6174" y="1900"/>
                  </a:lnTo>
                  <a:cubicBezTo>
                    <a:pt x="6696" y="1896"/>
                    <a:pt x="7122" y="1474"/>
                    <a:pt x="7122" y="948"/>
                  </a:cubicBezTo>
                  <a:cubicBezTo>
                    <a:pt x="7122" y="422"/>
                    <a:pt x="6696" y="1"/>
                    <a:pt x="6174" y="1"/>
                  </a:cubicBez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2"/>
            <p:cNvSpPr/>
            <p:nvPr/>
          </p:nvSpPr>
          <p:spPr>
            <a:xfrm>
              <a:off x="6026675" y="2861525"/>
              <a:ext cx="178550" cy="41150"/>
            </a:xfrm>
            <a:custGeom>
              <a:avLst/>
              <a:gdLst/>
              <a:ahLst/>
              <a:cxnLst/>
              <a:rect l="l" t="t" r="r" b="b"/>
              <a:pathLst>
                <a:path w="7142" h="1646" extrusionOk="0">
                  <a:moveTo>
                    <a:pt x="639" y="0"/>
                  </a:moveTo>
                  <a:lnTo>
                    <a:pt x="639" y="0"/>
                  </a:lnTo>
                  <a:cubicBezTo>
                    <a:pt x="0" y="581"/>
                    <a:pt x="413" y="1645"/>
                    <a:pt x="1277" y="1645"/>
                  </a:cubicBezTo>
                  <a:lnTo>
                    <a:pt x="6503" y="1645"/>
                  </a:lnTo>
                  <a:cubicBezTo>
                    <a:pt x="6737" y="1641"/>
                    <a:pt x="6967" y="1553"/>
                    <a:pt x="7142" y="1390"/>
                  </a:cubicBezTo>
                  <a:lnTo>
                    <a:pt x="639" y="0"/>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2"/>
            <p:cNvSpPr/>
            <p:nvPr/>
          </p:nvSpPr>
          <p:spPr>
            <a:xfrm>
              <a:off x="6027500" y="2849200"/>
              <a:ext cx="191925" cy="59400"/>
            </a:xfrm>
            <a:custGeom>
              <a:avLst/>
              <a:gdLst/>
              <a:ahLst/>
              <a:cxnLst/>
              <a:rect l="l" t="t" r="r" b="b"/>
              <a:pathLst>
                <a:path w="7677" h="2376" extrusionOk="0">
                  <a:moveTo>
                    <a:pt x="521" y="0"/>
                  </a:moveTo>
                  <a:cubicBezTo>
                    <a:pt x="301" y="0"/>
                    <a:pt x="105" y="151"/>
                    <a:pt x="55" y="372"/>
                  </a:cubicBezTo>
                  <a:cubicBezTo>
                    <a:pt x="0" y="635"/>
                    <a:pt x="172" y="890"/>
                    <a:pt x="435" y="940"/>
                  </a:cubicBezTo>
                  <a:lnTo>
                    <a:pt x="7080" y="2363"/>
                  </a:lnTo>
                  <a:cubicBezTo>
                    <a:pt x="7113" y="2372"/>
                    <a:pt x="7146" y="2376"/>
                    <a:pt x="7180" y="2376"/>
                  </a:cubicBezTo>
                  <a:cubicBezTo>
                    <a:pt x="7422" y="2376"/>
                    <a:pt x="7626" y="2192"/>
                    <a:pt x="7652" y="1950"/>
                  </a:cubicBezTo>
                  <a:cubicBezTo>
                    <a:pt x="7677" y="1708"/>
                    <a:pt x="7518" y="1487"/>
                    <a:pt x="7280" y="1437"/>
                  </a:cubicBezTo>
                  <a:lnTo>
                    <a:pt x="635" y="13"/>
                  </a:lnTo>
                  <a:cubicBezTo>
                    <a:pt x="597" y="4"/>
                    <a:pt x="559" y="0"/>
                    <a:pt x="521" y="0"/>
                  </a:cubicBez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9" name="Google Shape;3859;p52"/>
          <p:cNvGrpSpPr/>
          <p:nvPr/>
        </p:nvGrpSpPr>
        <p:grpSpPr>
          <a:xfrm>
            <a:off x="4205600" y="3960975"/>
            <a:ext cx="141225" cy="367975"/>
            <a:chOff x="4205600" y="3960975"/>
            <a:chExt cx="141225" cy="367975"/>
          </a:xfrm>
        </p:grpSpPr>
        <p:sp>
          <p:nvSpPr>
            <p:cNvPr id="3860" name="Google Shape;3860;p52"/>
            <p:cNvSpPr/>
            <p:nvPr/>
          </p:nvSpPr>
          <p:spPr>
            <a:xfrm>
              <a:off x="4264350" y="4275500"/>
              <a:ext cx="23725" cy="53450"/>
            </a:xfrm>
            <a:custGeom>
              <a:avLst/>
              <a:gdLst/>
              <a:ahLst/>
              <a:cxnLst/>
              <a:rect l="l" t="t" r="r" b="b"/>
              <a:pathLst>
                <a:path w="949" h="2138" extrusionOk="0">
                  <a:moveTo>
                    <a:pt x="1" y="0"/>
                  </a:moveTo>
                  <a:lnTo>
                    <a:pt x="1" y="1661"/>
                  </a:lnTo>
                  <a:cubicBezTo>
                    <a:pt x="1" y="1924"/>
                    <a:pt x="214" y="2137"/>
                    <a:pt x="477" y="2137"/>
                  </a:cubicBezTo>
                  <a:cubicBezTo>
                    <a:pt x="736" y="2137"/>
                    <a:pt x="948" y="1924"/>
                    <a:pt x="948" y="1661"/>
                  </a:cubicBezTo>
                  <a:lnTo>
                    <a:pt x="948" y="0"/>
                  </a:lnTo>
                  <a:close/>
                </a:path>
              </a:pathLst>
            </a:custGeom>
            <a:solidFill>
              <a:srgbClr val="86A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2"/>
            <p:cNvSpPr/>
            <p:nvPr/>
          </p:nvSpPr>
          <p:spPr>
            <a:xfrm>
              <a:off x="4264350" y="4275500"/>
              <a:ext cx="23725" cy="53450"/>
            </a:xfrm>
            <a:custGeom>
              <a:avLst/>
              <a:gdLst/>
              <a:ahLst/>
              <a:cxnLst/>
              <a:rect l="l" t="t" r="r" b="b"/>
              <a:pathLst>
                <a:path w="949" h="2138" extrusionOk="0">
                  <a:moveTo>
                    <a:pt x="1" y="0"/>
                  </a:moveTo>
                  <a:lnTo>
                    <a:pt x="1" y="1661"/>
                  </a:lnTo>
                  <a:cubicBezTo>
                    <a:pt x="1" y="1924"/>
                    <a:pt x="214" y="2137"/>
                    <a:pt x="477" y="2137"/>
                  </a:cubicBezTo>
                  <a:lnTo>
                    <a:pt x="477" y="1661"/>
                  </a:lnTo>
                  <a:cubicBezTo>
                    <a:pt x="477" y="1403"/>
                    <a:pt x="690" y="1190"/>
                    <a:pt x="948" y="1190"/>
                  </a:cubicBezTo>
                  <a:lnTo>
                    <a:pt x="948" y="0"/>
                  </a:ln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2"/>
            <p:cNvSpPr/>
            <p:nvPr/>
          </p:nvSpPr>
          <p:spPr>
            <a:xfrm>
              <a:off x="4285025" y="3969450"/>
              <a:ext cx="61800" cy="317925"/>
            </a:xfrm>
            <a:custGeom>
              <a:avLst/>
              <a:gdLst/>
              <a:ahLst/>
              <a:cxnLst/>
              <a:rect l="l" t="t" r="r" b="b"/>
              <a:pathLst>
                <a:path w="2472" h="12717" extrusionOk="0">
                  <a:moveTo>
                    <a:pt x="2130" y="0"/>
                  </a:moveTo>
                  <a:cubicBezTo>
                    <a:pt x="2092" y="0"/>
                    <a:pt x="2053" y="20"/>
                    <a:pt x="2033" y="62"/>
                  </a:cubicBezTo>
                  <a:cubicBezTo>
                    <a:pt x="1407" y="1369"/>
                    <a:pt x="906" y="3648"/>
                    <a:pt x="531" y="6256"/>
                  </a:cubicBezTo>
                  <a:cubicBezTo>
                    <a:pt x="159" y="8869"/>
                    <a:pt x="0" y="11194"/>
                    <a:pt x="234" y="12626"/>
                  </a:cubicBezTo>
                  <a:cubicBezTo>
                    <a:pt x="244" y="12685"/>
                    <a:pt x="292" y="12717"/>
                    <a:pt x="342" y="12717"/>
                  </a:cubicBezTo>
                  <a:cubicBezTo>
                    <a:pt x="380" y="12717"/>
                    <a:pt x="419" y="12697"/>
                    <a:pt x="439" y="12655"/>
                  </a:cubicBezTo>
                  <a:cubicBezTo>
                    <a:pt x="1065" y="11349"/>
                    <a:pt x="1566" y="9070"/>
                    <a:pt x="1941" y="6461"/>
                  </a:cubicBezTo>
                  <a:cubicBezTo>
                    <a:pt x="2317" y="3848"/>
                    <a:pt x="2471" y="1523"/>
                    <a:pt x="2238" y="91"/>
                  </a:cubicBezTo>
                  <a:cubicBezTo>
                    <a:pt x="2228" y="33"/>
                    <a:pt x="2179" y="0"/>
                    <a:pt x="2130" y="0"/>
                  </a:cubicBezTo>
                  <a:close/>
                </a:path>
              </a:pathLst>
            </a:custGeom>
            <a:solidFill>
              <a:srgbClr val="86A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2"/>
            <p:cNvSpPr/>
            <p:nvPr/>
          </p:nvSpPr>
          <p:spPr>
            <a:xfrm>
              <a:off x="4287725" y="3969500"/>
              <a:ext cx="50950" cy="279625"/>
            </a:xfrm>
            <a:custGeom>
              <a:avLst/>
              <a:gdLst/>
              <a:ahLst/>
              <a:cxnLst/>
              <a:rect l="l" t="t" r="r" b="b"/>
              <a:pathLst>
                <a:path w="2038" h="11185" extrusionOk="0">
                  <a:moveTo>
                    <a:pt x="2020" y="0"/>
                  </a:moveTo>
                  <a:cubicBezTo>
                    <a:pt x="1980" y="0"/>
                    <a:pt x="1940" y="24"/>
                    <a:pt x="1925" y="60"/>
                  </a:cubicBezTo>
                  <a:cubicBezTo>
                    <a:pt x="1299" y="1371"/>
                    <a:pt x="798" y="3646"/>
                    <a:pt x="423" y="6259"/>
                  </a:cubicBezTo>
                  <a:cubicBezTo>
                    <a:pt x="155" y="8116"/>
                    <a:pt x="1" y="9832"/>
                    <a:pt x="18" y="11184"/>
                  </a:cubicBezTo>
                  <a:cubicBezTo>
                    <a:pt x="151" y="11138"/>
                    <a:pt x="289" y="11113"/>
                    <a:pt x="431" y="11113"/>
                  </a:cubicBezTo>
                  <a:lnTo>
                    <a:pt x="448" y="11113"/>
                  </a:lnTo>
                  <a:lnTo>
                    <a:pt x="2038" y="2"/>
                  </a:lnTo>
                  <a:cubicBezTo>
                    <a:pt x="2032" y="1"/>
                    <a:pt x="2026" y="0"/>
                    <a:pt x="2020" y="0"/>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2"/>
            <p:cNvSpPr/>
            <p:nvPr/>
          </p:nvSpPr>
          <p:spPr>
            <a:xfrm>
              <a:off x="4240675" y="3960975"/>
              <a:ext cx="71200" cy="332375"/>
            </a:xfrm>
            <a:custGeom>
              <a:avLst/>
              <a:gdLst/>
              <a:ahLst/>
              <a:cxnLst/>
              <a:rect l="l" t="t" r="r" b="b"/>
              <a:pathLst>
                <a:path w="2848" h="13295" extrusionOk="0">
                  <a:moveTo>
                    <a:pt x="1424" y="0"/>
                  </a:moveTo>
                  <a:cubicBezTo>
                    <a:pt x="376" y="0"/>
                    <a:pt x="0" y="2977"/>
                    <a:pt x="0" y="6650"/>
                  </a:cubicBezTo>
                  <a:cubicBezTo>
                    <a:pt x="0" y="10319"/>
                    <a:pt x="372" y="13295"/>
                    <a:pt x="1424" y="13295"/>
                  </a:cubicBezTo>
                  <a:cubicBezTo>
                    <a:pt x="2471" y="13295"/>
                    <a:pt x="2847" y="10319"/>
                    <a:pt x="2847" y="6650"/>
                  </a:cubicBezTo>
                  <a:cubicBezTo>
                    <a:pt x="2847" y="2977"/>
                    <a:pt x="2471" y="0"/>
                    <a:pt x="1424" y="0"/>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2"/>
            <p:cNvSpPr/>
            <p:nvPr/>
          </p:nvSpPr>
          <p:spPr>
            <a:xfrm>
              <a:off x="4276250" y="4293325"/>
              <a:ext cx="25" cy="25"/>
            </a:xfrm>
            <a:custGeom>
              <a:avLst/>
              <a:gdLst/>
              <a:ahLst/>
              <a:cxnLst/>
              <a:rect l="l" t="t" r="r" b="b"/>
              <a:pathLst>
                <a:path w="1" h="1" extrusionOk="0">
                  <a:moveTo>
                    <a:pt x="1" y="1"/>
                  </a:move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2"/>
            <p:cNvSpPr/>
            <p:nvPr/>
          </p:nvSpPr>
          <p:spPr>
            <a:xfrm>
              <a:off x="4240675" y="3961075"/>
              <a:ext cx="54600" cy="332275"/>
            </a:xfrm>
            <a:custGeom>
              <a:avLst/>
              <a:gdLst/>
              <a:ahLst/>
              <a:cxnLst/>
              <a:rect l="l" t="t" r="r" b="b"/>
              <a:pathLst>
                <a:path w="2184" h="13291" extrusionOk="0">
                  <a:moveTo>
                    <a:pt x="1378" y="1"/>
                  </a:moveTo>
                  <a:cubicBezTo>
                    <a:pt x="355" y="88"/>
                    <a:pt x="0" y="3027"/>
                    <a:pt x="0" y="6642"/>
                  </a:cubicBezTo>
                  <a:cubicBezTo>
                    <a:pt x="0" y="10315"/>
                    <a:pt x="376" y="13291"/>
                    <a:pt x="1424" y="13291"/>
                  </a:cubicBezTo>
                  <a:cubicBezTo>
                    <a:pt x="1733" y="13291"/>
                    <a:pt x="1983" y="13032"/>
                    <a:pt x="2183" y="12573"/>
                  </a:cubicBezTo>
                  <a:cubicBezTo>
                    <a:pt x="2167" y="12573"/>
                    <a:pt x="2150" y="12577"/>
                    <a:pt x="2133" y="12577"/>
                  </a:cubicBezTo>
                  <a:cubicBezTo>
                    <a:pt x="1086" y="12577"/>
                    <a:pt x="710" y="9605"/>
                    <a:pt x="710" y="5932"/>
                  </a:cubicBezTo>
                  <a:cubicBezTo>
                    <a:pt x="710" y="3340"/>
                    <a:pt x="898" y="1094"/>
                    <a:pt x="1378" y="1"/>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2"/>
            <p:cNvSpPr/>
            <p:nvPr/>
          </p:nvSpPr>
          <p:spPr>
            <a:xfrm>
              <a:off x="4276250" y="4293325"/>
              <a:ext cx="25" cy="25"/>
            </a:xfrm>
            <a:custGeom>
              <a:avLst/>
              <a:gdLst/>
              <a:ahLst/>
              <a:cxnLst/>
              <a:rect l="l" t="t" r="r" b="b"/>
              <a:pathLst>
                <a:path w="1" h="1" extrusionOk="0">
                  <a:moveTo>
                    <a:pt x="1" y="1"/>
                  </a:move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2"/>
            <p:cNvSpPr/>
            <p:nvPr/>
          </p:nvSpPr>
          <p:spPr>
            <a:xfrm>
              <a:off x="4244850" y="4216100"/>
              <a:ext cx="62850" cy="17875"/>
            </a:xfrm>
            <a:custGeom>
              <a:avLst/>
              <a:gdLst/>
              <a:ahLst/>
              <a:cxnLst/>
              <a:rect l="l" t="t" r="r" b="b"/>
              <a:pathLst>
                <a:path w="2514" h="715" extrusionOk="0">
                  <a:moveTo>
                    <a:pt x="397" y="1"/>
                  </a:moveTo>
                  <a:cubicBezTo>
                    <a:pt x="260" y="1"/>
                    <a:pt x="123" y="34"/>
                    <a:pt x="0" y="93"/>
                  </a:cubicBezTo>
                  <a:cubicBezTo>
                    <a:pt x="17" y="268"/>
                    <a:pt x="38" y="435"/>
                    <a:pt x="63" y="598"/>
                  </a:cubicBezTo>
                  <a:lnTo>
                    <a:pt x="126" y="565"/>
                  </a:lnTo>
                  <a:cubicBezTo>
                    <a:pt x="217" y="506"/>
                    <a:pt x="321" y="477"/>
                    <a:pt x="424" y="477"/>
                  </a:cubicBezTo>
                  <a:cubicBezTo>
                    <a:pt x="527" y="477"/>
                    <a:pt x="631" y="506"/>
                    <a:pt x="723" y="565"/>
                  </a:cubicBezTo>
                  <a:cubicBezTo>
                    <a:pt x="885" y="665"/>
                    <a:pt x="1070" y="715"/>
                    <a:pt x="1255" y="715"/>
                  </a:cubicBezTo>
                  <a:cubicBezTo>
                    <a:pt x="1439" y="715"/>
                    <a:pt x="1624" y="665"/>
                    <a:pt x="1787" y="565"/>
                  </a:cubicBezTo>
                  <a:cubicBezTo>
                    <a:pt x="1879" y="506"/>
                    <a:pt x="1983" y="477"/>
                    <a:pt x="2087" y="477"/>
                  </a:cubicBezTo>
                  <a:cubicBezTo>
                    <a:pt x="2191" y="477"/>
                    <a:pt x="2294" y="506"/>
                    <a:pt x="2384" y="565"/>
                  </a:cubicBezTo>
                  <a:cubicBezTo>
                    <a:pt x="2405" y="577"/>
                    <a:pt x="2426" y="590"/>
                    <a:pt x="2451" y="598"/>
                  </a:cubicBezTo>
                  <a:cubicBezTo>
                    <a:pt x="2471" y="439"/>
                    <a:pt x="2492" y="268"/>
                    <a:pt x="2513" y="97"/>
                  </a:cubicBezTo>
                  <a:cubicBezTo>
                    <a:pt x="2387" y="34"/>
                    <a:pt x="2250" y="1"/>
                    <a:pt x="2108" y="1"/>
                  </a:cubicBezTo>
                  <a:cubicBezTo>
                    <a:pt x="2100" y="1"/>
                    <a:pt x="2092" y="1"/>
                    <a:pt x="2083" y="1"/>
                  </a:cubicBezTo>
                  <a:cubicBezTo>
                    <a:pt x="2077" y="1"/>
                    <a:pt x="2070" y="1"/>
                    <a:pt x="2063" y="1"/>
                  </a:cubicBezTo>
                  <a:cubicBezTo>
                    <a:pt x="1882" y="1"/>
                    <a:pt x="1706" y="55"/>
                    <a:pt x="1553" y="151"/>
                  </a:cubicBezTo>
                  <a:cubicBezTo>
                    <a:pt x="1461" y="210"/>
                    <a:pt x="1357" y="239"/>
                    <a:pt x="1253" y="239"/>
                  </a:cubicBezTo>
                  <a:cubicBezTo>
                    <a:pt x="1149" y="239"/>
                    <a:pt x="1046" y="210"/>
                    <a:pt x="956" y="151"/>
                  </a:cubicBezTo>
                  <a:cubicBezTo>
                    <a:pt x="803" y="55"/>
                    <a:pt x="627" y="1"/>
                    <a:pt x="443" y="1"/>
                  </a:cubicBezTo>
                  <a:cubicBezTo>
                    <a:pt x="436" y="1"/>
                    <a:pt x="429" y="1"/>
                    <a:pt x="422" y="1"/>
                  </a:cubicBezTo>
                  <a:cubicBezTo>
                    <a:pt x="414" y="1"/>
                    <a:pt x="406" y="1"/>
                    <a:pt x="397" y="1"/>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2"/>
            <p:cNvSpPr/>
            <p:nvPr/>
          </p:nvSpPr>
          <p:spPr>
            <a:xfrm>
              <a:off x="4246300" y="4008450"/>
              <a:ext cx="59825" cy="17875"/>
            </a:xfrm>
            <a:custGeom>
              <a:avLst/>
              <a:gdLst/>
              <a:ahLst/>
              <a:cxnLst/>
              <a:rect l="l" t="t" r="r" b="b"/>
              <a:pathLst>
                <a:path w="2393" h="715" extrusionOk="0">
                  <a:moveTo>
                    <a:pt x="384" y="0"/>
                  </a:moveTo>
                  <a:cubicBezTo>
                    <a:pt x="377" y="0"/>
                    <a:pt x="371" y="0"/>
                    <a:pt x="364" y="1"/>
                  </a:cubicBezTo>
                  <a:cubicBezTo>
                    <a:pt x="272" y="1"/>
                    <a:pt x="180" y="13"/>
                    <a:pt x="93" y="38"/>
                  </a:cubicBezTo>
                  <a:cubicBezTo>
                    <a:pt x="59" y="213"/>
                    <a:pt x="30" y="401"/>
                    <a:pt x="1" y="598"/>
                  </a:cubicBezTo>
                  <a:cubicBezTo>
                    <a:pt x="26" y="585"/>
                    <a:pt x="47" y="577"/>
                    <a:pt x="68" y="564"/>
                  </a:cubicBezTo>
                  <a:cubicBezTo>
                    <a:pt x="150" y="505"/>
                    <a:pt x="247" y="476"/>
                    <a:pt x="344" y="476"/>
                  </a:cubicBezTo>
                  <a:cubicBezTo>
                    <a:pt x="351" y="476"/>
                    <a:pt x="357" y="476"/>
                    <a:pt x="364" y="476"/>
                  </a:cubicBezTo>
                  <a:cubicBezTo>
                    <a:pt x="371" y="476"/>
                    <a:pt x="378" y="476"/>
                    <a:pt x="384" y="476"/>
                  </a:cubicBezTo>
                  <a:cubicBezTo>
                    <a:pt x="485" y="476"/>
                    <a:pt x="582" y="505"/>
                    <a:pt x="665" y="564"/>
                  </a:cubicBezTo>
                  <a:cubicBezTo>
                    <a:pt x="827" y="664"/>
                    <a:pt x="1012" y="714"/>
                    <a:pt x="1197" y="714"/>
                  </a:cubicBezTo>
                  <a:cubicBezTo>
                    <a:pt x="1381" y="714"/>
                    <a:pt x="1566" y="664"/>
                    <a:pt x="1729" y="564"/>
                  </a:cubicBezTo>
                  <a:cubicBezTo>
                    <a:pt x="1821" y="506"/>
                    <a:pt x="1924" y="476"/>
                    <a:pt x="2027" y="476"/>
                  </a:cubicBezTo>
                  <a:cubicBezTo>
                    <a:pt x="2131" y="476"/>
                    <a:pt x="2234" y="506"/>
                    <a:pt x="2326" y="564"/>
                  </a:cubicBezTo>
                  <a:cubicBezTo>
                    <a:pt x="2347" y="577"/>
                    <a:pt x="2368" y="585"/>
                    <a:pt x="2393" y="598"/>
                  </a:cubicBezTo>
                  <a:cubicBezTo>
                    <a:pt x="2363" y="401"/>
                    <a:pt x="2334" y="218"/>
                    <a:pt x="2301" y="38"/>
                  </a:cubicBezTo>
                  <a:cubicBezTo>
                    <a:pt x="2213" y="13"/>
                    <a:pt x="2121" y="1"/>
                    <a:pt x="2025" y="1"/>
                  </a:cubicBezTo>
                  <a:cubicBezTo>
                    <a:pt x="2019" y="0"/>
                    <a:pt x="2012" y="0"/>
                    <a:pt x="2005" y="0"/>
                  </a:cubicBezTo>
                  <a:cubicBezTo>
                    <a:pt x="1824" y="0"/>
                    <a:pt x="1648" y="54"/>
                    <a:pt x="1495" y="151"/>
                  </a:cubicBezTo>
                  <a:cubicBezTo>
                    <a:pt x="1403" y="209"/>
                    <a:pt x="1299" y="239"/>
                    <a:pt x="1195" y="239"/>
                  </a:cubicBezTo>
                  <a:cubicBezTo>
                    <a:pt x="1091" y="239"/>
                    <a:pt x="988" y="209"/>
                    <a:pt x="898" y="151"/>
                  </a:cubicBezTo>
                  <a:cubicBezTo>
                    <a:pt x="745" y="54"/>
                    <a:pt x="565" y="0"/>
                    <a:pt x="384"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2"/>
            <p:cNvSpPr/>
            <p:nvPr/>
          </p:nvSpPr>
          <p:spPr>
            <a:xfrm>
              <a:off x="4252975" y="3978925"/>
              <a:ext cx="46475" cy="17650"/>
            </a:xfrm>
            <a:custGeom>
              <a:avLst/>
              <a:gdLst/>
              <a:ahLst/>
              <a:cxnLst/>
              <a:rect l="l" t="t" r="r" b="b"/>
              <a:pathLst>
                <a:path w="1859" h="706" extrusionOk="0">
                  <a:moveTo>
                    <a:pt x="172" y="0"/>
                  </a:moveTo>
                  <a:cubicBezTo>
                    <a:pt x="105" y="155"/>
                    <a:pt x="47" y="313"/>
                    <a:pt x="1" y="476"/>
                  </a:cubicBezTo>
                  <a:cubicBezTo>
                    <a:pt x="25" y="473"/>
                    <a:pt x="48" y="470"/>
                    <a:pt x="70" y="470"/>
                  </a:cubicBezTo>
                  <a:cubicBezTo>
                    <a:pt x="79" y="470"/>
                    <a:pt x="88" y="471"/>
                    <a:pt x="97" y="472"/>
                  </a:cubicBezTo>
                  <a:cubicBezTo>
                    <a:pt x="104" y="472"/>
                    <a:pt x="111" y="472"/>
                    <a:pt x="117" y="472"/>
                  </a:cubicBezTo>
                  <a:cubicBezTo>
                    <a:pt x="219" y="472"/>
                    <a:pt x="315" y="501"/>
                    <a:pt x="398" y="556"/>
                  </a:cubicBezTo>
                  <a:cubicBezTo>
                    <a:pt x="560" y="656"/>
                    <a:pt x="745" y="706"/>
                    <a:pt x="930" y="706"/>
                  </a:cubicBezTo>
                  <a:cubicBezTo>
                    <a:pt x="1114" y="706"/>
                    <a:pt x="1299" y="656"/>
                    <a:pt x="1462" y="556"/>
                  </a:cubicBezTo>
                  <a:cubicBezTo>
                    <a:pt x="1550" y="497"/>
                    <a:pt x="1654" y="468"/>
                    <a:pt x="1758" y="468"/>
                  </a:cubicBezTo>
                  <a:cubicBezTo>
                    <a:pt x="1792" y="468"/>
                    <a:pt x="1825" y="472"/>
                    <a:pt x="1858" y="476"/>
                  </a:cubicBezTo>
                  <a:cubicBezTo>
                    <a:pt x="1813" y="313"/>
                    <a:pt x="1758" y="155"/>
                    <a:pt x="1691" y="0"/>
                  </a:cubicBezTo>
                  <a:cubicBezTo>
                    <a:pt x="1525" y="9"/>
                    <a:pt x="1366" y="59"/>
                    <a:pt x="1228" y="146"/>
                  </a:cubicBezTo>
                  <a:cubicBezTo>
                    <a:pt x="1136" y="205"/>
                    <a:pt x="1032" y="234"/>
                    <a:pt x="928" y="234"/>
                  </a:cubicBezTo>
                  <a:cubicBezTo>
                    <a:pt x="824" y="234"/>
                    <a:pt x="721" y="205"/>
                    <a:pt x="631" y="146"/>
                  </a:cubicBezTo>
                  <a:cubicBezTo>
                    <a:pt x="494" y="59"/>
                    <a:pt x="335" y="9"/>
                    <a:pt x="172"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2"/>
            <p:cNvSpPr/>
            <p:nvPr/>
          </p:nvSpPr>
          <p:spPr>
            <a:xfrm>
              <a:off x="4243075" y="4038075"/>
              <a:ext cx="66275" cy="17875"/>
            </a:xfrm>
            <a:custGeom>
              <a:avLst/>
              <a:gdLst/>
              <a:ahLst/>
              <a:cxnLst/>
              <a:rect l="l" t="t" r="r" b="b"/>
              <a:pathLst>
                <a:path w="2651" h="715" extrusionOk="0">
                  <a:moveTo>
                    <a:pt x="470" y="1"/>
                  </a:moveTo>
                  <a:cubicBezTo>
                    <a:pt x="323" y="1"/>
                    <a:pt x="177" y="38"/>
                    <a:pt x="46" y="105"/>
                  </a:cubicBezTo>
                  <a:cubicBezTo>
                    <a:pt x="30" y="285"/>
                    <a:pt x="13" y="473"/>
                    <a:pt x="0" y="661"/>
                  </a:cubicBezTo>
                  <a:cubicBezTo>
                    <a:pt x="67" y="636"/>
                    <a:pt x="134" y="602"/>
                    <a:pt x="197" y="565"/>
                  </a:cubicBezTo>
                  <a:cubicBezTo>
                    <a:pt x="284" y="506"/>
                    <a:pt x="389" y="477"/>
                    <a:pt x="493" y="477"/>
                  </a:cubicBezTo>
                  <a:cubicBezTo>
                    <a:pt x="499" y="477"/>
                    <a:pt x="505" y="477"/>
                    <a:pt x="511" y="477"/>
                  </a:cubicBezTo>
                  <a:cubicBezTo>
                    <a:pt x="613" y="477"/>
                    <a:pt x="711" y="509"/>
                    <a:pt x="794" y="565"/>
                  </a:cubicBezTo>
                  <a:cubicBezTo>
                    <a:pt x="956" y="665"/>
                    <a:pt x="1141" y="715"/>
                    <a:pt x="1326" y="715"/>
                  </a:cubicBezTo>
                  <a:cubicBezTo>
                    <a:pt x="1510" y="715"/>
                    <a:pt x="1695" y="665"/>
                    <a:pt x="1858" y="565"/>
                  </a:cubicBezTo>
                  <a:cubicBezTo>
                    <a:pt x="1950" y="506"/>
                    <a:pt x="2053" y="477"/>
                    <a:pt x="2156" y="477"/>
                  </a:cubicBezTo>
                  <a:cubicBezTo>
                    <a:pt x="2260" y="477"/>
                    <a:pt x="2363" y="506"/>
                    <a:pt x="2455" y="565"/>
                  </a:cubicBezTo>
                  <a:cubicBezTo>
                    <a:pt x="2517" y="602"/>
                    <a:pt x="2584" y="636"/>
                    <a:pt x="2651" y="661"/>
                  </a:cubicBezTo>
                  <a:cubicBezTo>
                    <a:pt x="2638" y="473"/>
                    <a:pt x="2622" y="285"/>
                    <a:pt x="2605" y="105"/>
                  </a:cubicBezTo>
                  <a:cubicBezTo>
                    <a:pt x="2474" y="38"/>
                    <a:pt x="2328" y="1"/>
                    <a:pt x="2178" y="1"/>
                  </a:cubicBezTo>
                  <a:cubicBezTo>
                    <a:pt x="2170" y="1"/>
                    <a:pt x="2162" y="1"/>
                    <a:pt x="2154" y="1"/>
                  </a:cubicBezTo>
                  <a:cubicBezTo>
                    <a:pt x="2148" y="1"/>
                    <a:pt x="2141" y="1"/>
                    <a:pt x="2134" y="1"/>
                  </a:cubicBezTo>
                  <a:cubicBezTo>
                    <a:pt x="1953" y="1"/>
                    <a:pt x="1777" y="55"/>
                    <a:pt x="1624" y="151"/>
                  </a:cubicBezTo>
                  <a:cubicBezTo>
                    <a:pt x="1532" y="210"/>
                    <a:pt x="1428" y="239"/>
                    <a:pt x="1324" y="239"/>
                  </a:cubicBezTo>
                  <a:cubicBezTo>
                    <a:pt x="1220" y="239"/>
                    <a:pt x="1117" y="210"/>
                    <a:pt x="1027" y="151"/>
                  </a:cubicBezTo>
                  <a:cubicBezTo>
                    <a:pt x="874" y="55"/>
                    <a:pt x="698" y="1"/>
                    <a:pt x="514" y="1"/>
                  </a:cubicBezTo>
                  <a:cubicBezTo>
                    <a:pt x="507" y="1"/>
                    <a:pt x="500" y="1"/>
                    <a:pt x="493" y="1"/>
                  </a:cubicBezTo>
                  <a:cubicBezTo>
                    <a:pt x="485" y="1"/>
                    <a:pt x="477" y="1"/>
                    <a:pt x="470" y="1"/>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2"/>
            <p:cNvSpPr/>
            <p:nvPr/>
          </p:nvSpPr>
          <p:spPr>
            <a:xfrm>
              <a:off x="4249025" y="4245850"/>
              <a:ext cx="54600" cy="17875"/>
            </a:xfrm>
            <a:custGeom>
              <a:avLst/>
              <a:gdLst/>
              <a:ahLst/>
              <a:cxnLst/>
              <a:rect l="l" t="t" r="r" b="b"/>
              <a:pathLst>
                <a:path w="2184" h="715" extrusionOk="0">
                  <a:moveTo>
                    <a:pt x="276" y="0"/>
                  </a:moveTo>
                  <a:cubicBezTo>
                    <a:pt x="269" y="0"/>
                    <a:pt x="262" y="0"/>
                    <a:pt x="255" y="1"/>
                  </a:cubicBezTo>
                  <a:cubicBezTo>
                    <a:pt x="171" y="1"/>
                    <a:pt x="84" y="13"/>
                    <a:pt x="0" y="34"/>
                  </a:cubicBezTo>
                  <a:cubicBezTo>
                    <a:pt x="30" y="197"/>
                    <a:pt x="67" y="351"/>
                    <a:pt x="105" y="497"/>
                  </a:cubicBezTo>
                  <a:cubicBezTo>
                    <a:pt x="146" y="484"/>
                    <a:pt x="191" y="475"/>
                    <a:pt x="233" y="475"/>
                  </a:cubicBezTo>
                  <a:cubicBezTo>
                    <a:pt x="242" y="475"/>
                    <a:pt x="251" y="476"/>
                    <a:pt x="259" y="476"/>
                  </a:cubicBezTo>
                  <a:cubicBezTo>
                    <a:pt x="266" y="476"/>
                    <a:pt x="273" y="476"/>
                    <a:pt x="279" y="476"/>
                  </a:cubicBezTo>
                  <a:cubicBezTo>
                    <a:pt x="381" y="476"/>
                    <a:pt x="478" y="505"/>
                    <a:pt x="560" y="564"/>
                  </a:cubicBezTo>
                  <a:cubicBezTo>
                    <a:pt x="722" y="664"/>
                    <a:pt x="907" y="714"/>
                    <a:pt x="1092" y="714"/>
                  </a:cubicBezTo>
                  <a:cubicBezTo>
                    <a:pt x="1277" y="714"/>
                    <a:pt x="1461" y="664"/>
                    <a:pt x="1624" y="564"/>
                  </a:cubicBezTo>
                  <a:cubicBezTo>
                    <a:pt x="1706" y="505"/>
                    <a:pt x="1803" y="476"/>
                    <a:pt x="1901" y="476"/>
                  </a:cubicBezTo>
                  <a:cubicBezTo>
                    <a:pt x="1907" y="476"/>
                    <a:pt x="1914" y="476"/>
                    <a:pt x="1920" y="476"/>
                  </a:cubicBezTo>
                  <a:cubicBezTo>
                    <a:pt x="1975" y="476"/>
                    <a:pt x="2029" y="481"/>
                    <a:pt x="2079" y="497"/>
                  </a:cubicBezTo>
                  <a:cubicBezTo>
                    <a:pt x="2117" y="351"/>
                    <a:pt x="2150" y="197"/>
                    <a:pt x="2183" y="34"/>
                  </a:cubicBezTo>
                  <a:cubicBezTo>
                    <a:pt x="2096" y="13"/>
                    <a:pt x="2008" y="1"/>
                    <a:pt x="1916" y="1"/>
                  </a:cubicBezTo>
                  <a:cubicBezTo>
                    <a:pt x="1910" y="0"/>
                    <a:pt x="1903" y="0"/>
                    <a:pt x="1896" y="0"/>
                  </a:cubicBezTo>
                  <a:cubicBezTo>
                    <a:pt x="1715" y="0"/>
                    <a:pt x="1539" y="54"/>
                    <a:pt x="1386" y="151"/>
                  </a:cubicBezTo>
                  <a:cubicBezTo>
                    <a:pt x="1294" y="209"/>
                    <a:pt x="1190" y="239"/>
                    <a:pt x="1086" y="239"/>
                  </a:cubicBezTo>
                  <a:cubicBezTo>
                    <a:pt x="982" y="239"/>
                    <a:pt x="879" y="209"/>
                    <a:pt x="789" y="151"/>
                  </a:cubicBezTo>
                  <a:cubicBezTo>
                    <a:pt x="636" y="54"/>
                    <a:pt x="460" y="0"/>
                    <a:pt x="276"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2"/>
            <p:cNvSpPr/>
            <p:nvPr/>
          </p:nvSpPr>
          <p:spPr>
            <a:xfrm>
              <a:off x="4241100" y="4156850"/>
              <a:ext cx="70350" cy="17775"/>
            </a:xfrm>
            <a:custGeom>
              <a:avLst/>
              <a:gdLst/>
              <a:ahLst/>
              <a:cxnLst/>
              <a:rect l="l" t="t" r="r" b="b"/>
              <a:pathLst>
                <a:path w="2814" h="711" extrusionOk="0">
                  <a:moveTo>
                    <a:pt x="574" y="0"/>
                  </a:moveTo>
                  <a:cubicBezTo>
                    <a:pt x="389" y="0"/>
                    <a:pt x="205" y="50"/>
                    <a:pt x="42" y="150"/>
                  </a:cubicBezTo>
                  <a:lnTo>
                    <a:pt x="0" y="171"/>
                  </a:lnTo>
                  <a:cubicBezTo>
                    <a:pt x="8" y="342"/>
                    <a:pt x="13" y="509"/>
                    <a:pt x="21" y="672"/>
                  </a:cubicBezTo>
                  <a:cubicBezTo>
                    <a:pt x="109" y="647"/>
                    <a:pt x="196" y="610"/>
                    <a:pt x="280" y="559"/>
                  </a:cubicBezTo>
                  <a:cubicBezTo>
                    <a:pt x="358" y="505"/>
                    <a:pt x="455" y="476"/>
                    <a:pt x="552" y="476"/>
                  </a:cubicBezTo>
                  <a:cubicBezTo>
                    <a:pt x="559" y="476"/>
                    <a:pt x="565" y="476"/>
                    <a:pt x="572" y="476"/>
                  </a:cubicBezTo>
                  <a:cubicBezTo>
                    <a:pt x="579" y="476"/>
                    <a:pt x="586" y="476"/>
                    <a:pt x="592" y="476"/>
                  </a:cubicBezTo>
                  <a:cubicBezTo>
                    <a:pt x="693" y="476"/>
                    <a:pt x="790" y="505"/>
                    <a:pt x="873" y="564"/>
                  </a:cubicBezTo>
                  <a:cubicBezTo>
                    <a:pt x="1035" y="662"/>
                    <a:pt x="1220" y="711"/>
                    <a:pt x="1405" y="711"/>
                  </a:cubicBezTo>
                  <a:cubicBezTo>
                    <a:pt x="1589" y="711"/>
                    <a:pt x="1774" y="662"/>
                    <a:pt x="1937" y="564"/>
                  </a:cubicBezTo>
                  <a:cubicBezTo>
                    <a:pt x="2029" y="505"/>
                    <a:pt x="2132" y="476"/>
                    <a:pt x="2235" y="476"/>
                  </a:cubicBezTo>
                  <a:cubicBezTo>
                    <a:pt x="2339" y="476"/>
                    <a:pt x="2442" y="505"/>
                    <a:pt x="2534" y="564"/>
                  </a:cubicBezTo>
                  <a:cubicBezTo>
                    <a:pt x="2613" y="610"/>
                    <a:pt x="2701" y="647"/>
                    <a:pt x="2793" y="676"/>
                  </a:cubicBezTo>
                  <a:cubicBezTo>
                    <a:pt x="2801" y="509"/>
                    <a:pt x="2805" y="342"/>
                    <a:pt x="2813" y="171"/>
                  </a:cubicBezTo>
                  <a:lnTo>
                    <a:pt x="2772" y="150"/>
                  </a:lnTo>
                  <a:cubicBezTo>
                    <a:pt x="2607" y="50"/>
                    <a:pt x="2421" y="0"/>
                    <a:pt x="2236" y="0"/>
                  </a:cubicBezTo>
                  <a:cubicBezTo>
                    <a:pt x="2051" y="0"/>
                    <a:pt x="1866" y="50"/>
                    <a:pt x="1703" y="150"/>
                  </a:cubicBezTo>
                  <a:cubicBezTo>
                    <a:pt x="1613" y="209"/>
                    <a:pt x="1510" y="238"/>
                    <a:pt x="1406" y="238"/>
                  </a:cubicBezTo>
                  <a:cubicBezTo>
                    <a:pt x="1302" y="238"/>
                    <a:pt x="1198" y="209"/>
                    <a:pt x="1106" y="150"/>
                  </a:cubicBezTo>
                  <a:cubicBezTo>
                    <a:pt x="943" y="50"/>
                    <a:pt x="759" y="0"/>
                    <a:pt x="574"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2"/>
            <p:cNvSpPr/>
            <p:nvPr/>
          </p:nvSpPr>
          <p:spPr>
            <a:xfrm>
              <a:off x="4240675" y="4127100"/>
              <a:ext cx="71200" cy="17875"/>
            </a:xfrm>
            <a:custGeom>
              <a:avLst/>
              <a:gdLst/>
              <a:ahLst/>
              <a:cxnLst/>
              <a:rect l="l" t="t" r="r" b="b"/>
              <a:pathLst>
                <a:path w="2848" h="715" extrusionOk="0">
                  <a:moveTo>
                    <a:pt x="591" y="1"/>
                  </a:moveTo>
                  <a:cubicBezTo>
                    <a:pt x="406" y="1"/>
                    <a:pt x="222" y="51"/>
                    <a:pt x="59" y="151"/>
                  </a:cubicBezTo>
                  <a:cubicBezTo>
                    <a:pt x="38" y="163"/>
                    <a:pt x="17" y="176"/>
                    <a:pt x="0" y="184"/>
                  </a:cubicBezTo>
                  <a:cubicBezTo>
                    <a:pt x="0" y="351"/>
                    <a:pt x="0" y="522"/>
                    <a:pt x="5" y="685"/>
                  </a:cubicBezTo>
                  <a:cubicBezTo>
                    <a:pt x="105" y="660"/>
                    <a:pt x="205" y="618"/>
                    <a:pt x="293" y="564"/>
                  </a:cubicBezTo>
                  <a:cubicBezTo>
                    <a:pt x="380" y="506"/>
                    <a:pt x="485" y="476"/>
                    <a:pt x="589" y="476"/>
                  </a:cubicBezTo>
                  <a:cubicBezTo>
                    <a:pt x="595" y="476"/>
                    <a:pt x="601" y="476"/>
                    <a:pt x="607" y="476"/>
                  </a:cubicBezTo>
                  <a:cubicBezTo>
                    <a:pt x="709" y="476"/>
                    <a:pt x="807" y="509"/>
                    <a:pt x="890" y="564"/>
                  </a:cubicBezTo>
                  <a:cubicBezTo>
                    <a:pt x="1052" y="664"/>
                    <a:pt x="1237" y="714"/>
                    <a:pt x="1422" y="714"/>
                  </a:cubicBezTo>
                  <a:cubicBezTo>
                    <a:pt x="1606" y="714"/>
                    <a:pt x="1791" y="664"/>
                    <a:pt x="1954" y="564"/>
                  </a:cubicBezTo>
                  <a:cubicBezTo>
                    <a:pt x="2046" y="506"/>
                    <a:pt x="2149" y="476"/>
                    <a:pt x="2252" y="476"/>
                  </a:cubicBezTo>
                  <a:cubicBezTo>
                    <a:pt x="2356" y="476"/>
                    <a:pt x="2459" y="506"/>
                    <a:pt x="2551" y="564"/>
                  </a:cubicBezTo>
                  <a:cubicBezTo>
                    <a:pt x="2643" y="618"/>
                    <a:pt x="2739" y="660"/>
                    <a:pt x="2843" y="685"/>
                  </a:cubicBezTo>
                  <a:cubicBezTo>
                    <a:pt x="2843" y="522"/>
                    <a:pt x="2847" y="355"/>
                    <a:pt x="2847" y="184"/>
                  </a:cubicBezTo>
                  <a:cubicBezTo>
                    <a:pt x="2826" y="176"/>
                    <a:pt x="2810" y="163"/>
                    <a:pt x="2785" y="151"/>
                  </a:cubicBezTo>
                  <a:cubicBezTo>
                    <a:pt x="2622" y="53"/>
                    <a:pt x="2437" y="4"/>
                    <a:pt x="2252" y="4"/>
                  </a:cubicBezTo>
                  <a:cubicBezTo>
                    <a:pt x="2068" y="4"/>
                    <a:pt x="1883" y="53"/>
                    <a:pt x="1720" y="151"/>
                  </a:cubicBezTo>
                  <a:cubicBezTo>
                    <a:pt x="1628" y="209"/>
                    <a:pt x="1525" y="238"/>
                    <a:pt x="1422" y="238"/>
                  </a:cubicBezTo>
                  <a:cubicBezTo>
                    <a:pt x="1318" y="238"/>
                    <a:pt x="1215" y="209"/>
                    <a:pt x="1123" y="151"/>
                  </a:cubicBezTo>
                  <a:cubicBezTo>
                    <a:pt x="960" y="51"/>
                    <a:pt x="776" y="1"/>
                    <a:pt x="591" y="1"/>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2"/>
            <p:cNvSpPr/>
            <p:nvPr/>
          </p:nvSpPr>
          <p:spPr>
            <a:xfrm>
              <a:off x="4241400" y="4067825"/>
              <a:ext cx="69725" cy="17775"/>
            </a:xfrm>
            <a:custGeom>
              <a:avLst/>
              <a:gdLst/>
              <a:ahLst/>
              <a:cxnLst/>
              <a:rect l="l" t="t" r="r" b="b"/>
              <a:pathLst>
                <a:path w="2789" h="711" extrusionOk="0">
                  <a:moveTo>
                    <a:pt x="562" y="1"/>
                  </a:moveTo>
                  <a:cubicBezTo>
                    <a:pt x="377" y="1"/>
                    <a:pt x="193" y="51"/>
                    <a:pt x="30" y="151"/>
                  </a:cubicBezTo>
                  <a:lnTo>
                    <a:pt x="22" y="155"/>
                  </a:lnTo>
                  <a:cubicBezTo>
                    <a:pt x="13" y="326"/>
                    <a:pt x="5" y="497"/>
                    <a:pt x="1" y="677"/>
                  </a:cubicBezTo>
                  <a:cubicBezTo>
                    <a:pt x="92" y="648"/>
                    <a:pt x="180" y="610"/>
                    <a:pt x="264" y="560"/>
                  </a:cubicBezTo>
                  <a:cubicBezTo>
                    <a:pt x="346" y="505"/>
                    <a:pt x="443" y="476"/>
                    <a:pt x="540" y="476"/>
                  </a:cubicBezTo>
                  <a:cubicBezTo>
                    <a:pt x="547" y="476"/>
                    <a:pt x="553" y="476"/>
                    <a:pt x="560" y="477"/>
                  </a:cubicBezTo>
                  <a:cubicBezTo>
                    <a:pt x="567" y="476"/>
                    <a:pt x="574" y="476"/>
                    <a:pt x="580" y="476"/>
                  </a:cubicBezTo>
                  <a:cubicBezTo>
                    <a:pt x="682" y="476"/>
                    <a:pt x="778" y="505"/>
                    <a:pt x="861" y="560"/>
                  </a:cubicBezTo>
                  <a:cubicBezTo>
                    <a:pt x="1023" y="660"/>
                    <a:pt x="1208" y="710"/>
                    <a:pt x="1393" y="710"/>
                  </a:cubicBezTo>
                  <a:cubicBezTo>
                    <a:pt x="1577" y="710"/>
                    <a:pt x="1762" y="660"/>
                    <a:pt x="1925" y="560"/>
                  </a:cubicBezTo>
                  <a:cubicBezTo>
                    <a:pt x="2017" y="502"/>
                    <a:pt x="2120" y="472"/>
                    <a:pt x="2223" y="472"/>
                  </a:cubicBezTo>
                  <a:cubicBezTo>
                    <a:pt x="2327" y="472"/>
                    <a:pt x="2430" y="502"/>
                    <a:pt x="2522" y="560"/>
                  </a:cubicBezTo>
                  <a:cubicBezTo>
                    <a:pt x="2605" y="610"/>
                    <a:pt x="2693" y="648"/>
                    <a:pt x="2789" y="677"/>
                  </a:cubicBezTo>
                  <a:cubicBezTo>
                    <a:pt x="2781" y="497"/>
                    <a:pt x="2772" y="326"/>
                    <a:pt x="2764" y="155"/>
                  </a:cubicBezTo>
                  <a:lnTo>
                    <a:pt x="2756" y="151"/>
                  </a:lnTo>
                  <a:cubicBezTo>
                    <a:pt x="2593" y="51"/>
                    <a:pt x="2408" y="1"/>
                    <a:pt x="2223" y="1"/>
                  </a:cubicBezTo>
                  <a:cubicBezTo>
                    <a:pt x="2039" y="1"/>
                    <a:pt x="1854" y="51"/>
                    <a:pt x="1691" y="151"/>
                  </a:cubicBezTo>
                  <a:cubicBezTo>
                    <a:pt x="1599" y="209"/>
                    <a:pt x="1495" y="239"/>
                    <a:pt x="1391" y="239"/>
                  </a:cubicBezTo>
                  <a:cubicBezTo>
                    <a:pt x="1287" y="239"/>
                    <a:pt x="1184" y="209"/>
                    <a:pt x="1094" y="151"/>
                  </a:cubicBezTo>
                  <a:cubicBezTo>
                    <a:pt x="931" y="51"/>
                    <a:pt x="747" y="1"/>
                    <a:pt x="562" y="1"/>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2"/>
            <p:cNvSpPr/>
            <p:nvPr/>
          </p:nvSpPr>
          <p:spPr>
            <a:xfrm>
              <a:off x="4242350" y="4186475"/>
              <a:ext cx="67750" cy="17875"/>
            </a:xfrm>
            <a:custGeom>
              <a:avLst/>
              <a:gdLst/>
              <a:ahLst/>
              <a:cxnLst/>
              <a:rect l="l" t="t" r="r" b="b"/>
              <a:pathLst>
                <a:path w="2710" h="715" extrusionOk="0">
                  <a:moveTo>
                    <a:pt x="501" y="0"/>
                  </a:moveTo>
                  <a:cubicBezTo>
                    <a:pt x="325" y="0"/>
                    <a:pt x="153" y="50"/>
                    <a:pt x="0" y="147"/>
                  </a:cubicBezTo>
                  <a:cubicBezTo>
                    <a:pt x="13" y="318"/>
                    <a:pt x="25" y="489"/>
                    <a:pt x="38" y="656"/>
                  </a:cubicBezTo>
                  <a:cubicBezTo>
                    <a:pt x="105" y="631"/>
                    <a:pt x="167" y="597"/>
                    <a:pt x="226" y="564"/>
                  </a:cubicBezTo>
                  <a:cubicBezTo>
                    <a:pt x="308" y="505"/>
                    <a:pt x="405" y="476"/>
                    <a:pt x="502" y="476"/>
                  </a:cubicBezTo>
                  <a:cubicBezTo>
                    <a:pt x="509" y="476"/>
                    <a:pt x="515" y="476"/>
                    <a:pt x="522" y="476"/>
                  </a:cubicBezTo>
                  <a:cubicBezTo>
                    <a:pt x="528" y="476"/>
                    <a:pt x="534" y="476"/>
                    <a:pt x="540" y="476"/>
                  </a:cubicBezTo>
                  <a:cubicBezTo>
                    <a:pt x="642" y="476"/>
                    <a:pt x="740" y="509"/>
                    <a:pt x="823" y="564"/>
                  </a:cubicBezTo>
                  <a:cubicBezTo>
                    <a:pt x="985" y="664"/>
                    <a:pt x="1170" y="714"/>
                    <a:pt x="1355" y="714"/>
                  </a:cubicBezTo>
                  <a:cubicBezTo>
                    <a:pt x="1539" y="714"/>
                    <a:pt x="1724" y="664"/>
                    <a:pt x="1887" y="564"/>
                  </a:cubicBezTo>
                  <a:cubicBezTo>
                    <a:pt x="1979" y="506"/>
                    <a:pt x="2082" y="476"/>
                    <a:pt x="2185" y="476"/>
                  </a:cubicBezTo>
                  <a:cubicBezTo>
                    <a:pt x="2289" y="476"/>
                    <a:pt x="2392" y="506"/>
                    <a:pt x="2484" y="564"/>
                  </a:cubicBezTo>
                  <a:cubicBezTo>
                    <a:pt x="2542" y="597"/>
                    <a:pt x="2605" y="631"/>
                    <a:pt x="2672" y="656"/>
                  </a:cubicBezTo>
                  <a:cubicBezTo>
                    <a:pt x="2684" y="489"/>
                    <a:pt x="2697" y="318"/>
                    <a:pt x="2709" y="147"/>
                  </a:cubicBezTo>
                  <a:cubicBezTo>
                    <a:pt x="2548" y="50"/>
                    <a:pt x="2367" y="2"/>
                    <a:pt x="2185" y="2"/>
                  </a:cubicBezTo>
                  <a:cubicBezTo>
                    <a:pt x="2000" y="2"/>
                    <a:pt x="1816" y="52"/>
                    <a:pt x="1653" y="151"/>
                  </a:cubicBezTo>
                  <a:cubicBezTo>
                    <a:pt x="1561" y="209"/>
                    <a:pt x="1457" y="239"/>
                    <a:pt x="1353" y="239"/>
                  </a:cubicBezTo>
                  <a:cubicBezTo>
                    <a:pt x="1249" y="239"/>
                    <a:pt x="1146" y="209"/>
                    <a:pt x="1056" y="151"/>
                  </a:cubicBezTo>
                  <a:cubicBezTo>
                    <a:pt x="903" y="54"/>
                    <a:pt x="727" y="0"/>
                    <a:pt x="543" y="0"/>
                  </a:cubicBezTo>
                  <a:cubicBezTo>
                    <a:pt x="536" y="0"/>
                    <a:pt x="529" y="0"/>
                    <a:pt x="522" y="1"/>
                  </a:cubicBezTo>
                  <a:cubicBezTo>
                    <a:pt x="515" y="0"/>
                    <a:pt x="508" y="0"/>
                    <a:pt x="501"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2"/>
            <p:cNvSpPr/>
            <p:nvPr/>
          </p:nvSpPr>
          <p:spPr>
            <a:xfrm>
              <a:off x="4240675" y="4097475"/>
              <a:ext cx="71075" cy="17850"/>
            </a:xfrm>
            <a:custGeom>
              <a:avLst/>
              <a:gdLst/>
              <a:ahLst/>
              <a:cxnLst/>
              <a:rect l="l" t="t" r="r" b="b"/>
              <a:pathLst>
                <a:path w="2843" h="714" extrusionOk="0">
                  <a:moveTo>
                    <a:pt x="589" y="0"/>
                  </a:moveTo>
                  <a:cubicBezTo>
                    <a:pt x="405" y="0"/>
                    <a:pt x="222" y="50"/>
                    <a:pt x="59" y="150"/>
                  </a:cubicBezTo>
                  <a:lnTo>
                    <a:pt x="9" y="175"/>
                  </a:lnTo>
                  <a:cubicBezTo>
                    <a:pt x="5" y="342"/>
                    <a:pt x="0" y="514"/>
                    <a:pt x="0" y="685"/>
                  </a:cubicBezTo>
                  <a:cubicBezTo>
                    <a:pt x="105" y="655"/>
                    <a:pt x="201" y="618"/>
                    <a:pt x="293" y="564"/>
                  </a:cubicBezTo>
                  <a:cubicBezTo>
                    <a:pt x="375" y="505"/>
                    <a:pt x="472" y="476"/>
                    <a:pt x="569" y="476"/>
                  </a:cubicBezTo>
                  <a:cubicBezTo>
                    <a:pt x="576" y="476"/>
                    <a:pt x="582" y="476"/>
                    <a:pt x="589" y="476"/>
                  </a:cubicBezTo>
                  <a:cubicBezTo>
                    <a:pt x="596" y="476"/>
                    <a:pt x="603" y="476"/>
                    <a:pt x="609" y="476"/>
                  </a:cubicBezTo>
                  <a:cubicBezTo>
                    <a:pt x="710" y="476"/>
                    <a:pt x="807" y="505"/>
                    <a:pt x="890" y="564"/>
                  </a:cubicBezTo>
                  <a:cubicBezTo>
                    <a:pt x="1052" y="664"/>
                    <a:pt x="1237" y="714"/>
                    <a:pt x="1422" y="714"/>
                  </a:cubicBezTo>
                  <a:cubicBezTo>
                    <a:pt x="1606" y="714"/>
                    <a:pt x="1791" y="664"/>
                    <a:pt x="1954" y="564"/>
                  </a:cubicBezTo>
                  <a:cubicBezTo>
                    <a:pt x="2046" y="505"/>
                    <a:pt x="2149" y="476"/>
                    <a:pt x="2252" y="476"/>
                  </a:cubicBezTo>
                  <a:cubicBezTo>
                    <a:pt x="2356" y="476"/>
                    <a:pt x="2459" y="505"/>
                    <a:pt x="2551" y="564"/>
                  </a:cubicBezTo>
                  <a:cubicBezTo>
                    <a:pt x="2643" y="618"/>
                    <a:pt x="2739" y="660"/>
                    <a:pt x="2843" y="685"/>
                  </a:cubicBezTo>
                  <a:cubicBezTo>
                    <a:pt x="2843" y="514"/>
                    <a:pt x="2839" y="347"/>
                    <a:pt x="2839" y="180"/>
                  </a:cubicBezTo>
                  <a:lnTo>
                    <a:pt x="2785" y="150"/>
                  </a:lnTo>
                  <a:cubicBezTo>
                    <a:pt x="2622" y="50"/>
                    <a:pt x="2437" y="0"/>
                    <a:pt x="2252" y="0"/>
                  </a:cubicBezTo>
                  <a:cubicBezTo>
                    <a:pt x="2067" y="0"/>
                    <a:pt x="1881" y="50"/>
                    <a:pt x="1716" y="150"/>
                  </a:cubicBezTo>
                  <a:cubicBezTo>
                    <a:pt x="1626" y="209"/>
                    <a:pt x="1523" y="238"/>
                    <a:pt x="1420" y="238"/>
                  </a:cubicBezTo>
                  <a:cubicBezTo>
                    <a:pt x="1316" y="238"/>
                    <a:pt x="1213" y="209"/>
                    <a:pt x="1123" y="150"/>
                  </a:cubicBezTo>
                  <a:cubicBezTo>
                    <a:pt x="958" y="50"/>
                    <a:pt x="774" y="0"/>
                    <a:pt x="589"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2"/>
            <p:cNvSpPr/>
            <p:nvPr/>
          </p:nvSpPr>
          <p:spPr>
            <a:xfrm>
              <a:off x="4246300" y="4008450"/>
              <a:ext cx="17350" cy="14950"/>
            </a:xfrm>
            <a:custGeom>
              <a:avLst/>
              <a:gdLst/>
              <a:ahLst/>
              <a:cxnLst/>
              <a:rect l="l" t="t" r="r" b="b"/>
              <a:pathLst>
                <a:path w="694" h="598" extrusionOk="0">
                  <a:moveTo>
                    <a:pt x="364" y="1"/>
                  </a:moveTo>
                  <a:cubicBezTo>
                    <a:pt x="272" y="1"/>
                    <a:pt x="180" y="13"/>
                    <a:pt x="93" y="38"/>
                  </a:cubicBezTo>
                  <a:cubicBezTo>
                    <a:pt x="59" y="218"/>
                    <a:pt x="26" y="406"/>
                    <a:pt x="1" y="598"/>
                  </a:cubicBezTo>
                  <a:cubicBezTo>
                    <a:pt x="22" y="589"/>
                    <a:pt x="47" y="572"/>
                    <a:pt x="68" y="564"/>
                  </a:cubicBezTo>
                  <a:cubicBezTo>
                    <a:pt x="150" y="505"/>
                    <a:pt x="247" y="476"/>
                    <a:pt x="344" y="476"/>
                  </a:cubicBezTo>
                  <a:cubicBezTo>
                    <a:pt x="351" y="476"/>
                    <a:pt x="357" y="476"/>
                    <a:pt x="364" y="476"/>
                  </a:cubicBezTo>
                  <a:cubicBezTo>
                    <a:pt x="371" y="476"/>
                    <a:pt x="378" y="476"/>
                    <a:pt x="385" y="476"/>
                  </a:cubicBezTo>
                  <a:cubicBezTo>
                    <a:pt x="474" y="476"/>
                    <a:pt x="562" y="501"/>
                    <a:pt x="635" y="547"/>
                  </a:cubicBezTo>
                  <a:cubicBezTo>
                    <a:pt x="652" y="376"/>
                    <a:pt x="673" y="213"/>
                    <a:pt x="694" y="51"/>
                  </a:cubicBezTo>
                  <a:cubicBezTo>
                    <a:pt x="589" y="17"/>
                    <a:pt x="477" y="1"/>
                    <a:pt x="364"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2"/>
            <p:cNvSpPr/>
            <p:nvPr/>
          </p:nvSpPr>
          <p:spPr>
            <a:xfrm>
              <a:off x="4243075" y="4038175"/>
              <a:ext cx="17650" cy="16425"/>
            </a:xfrm>
            <a:custGeom>
              <a:avLst/>
              <a:gdLst/>
              <a:ahLst/>
              <a:cxnLst/>
              <a:rect l="l" t="t" r="r" b="b"/>
              <a:pathLst>
                <a:path w="706" h="657" extrusionOk="0">
                  <a:moveTo>
                    <a:pt x="531" y="0"/>
                  </a:moveTo>
                  <a:cubicBezTo>
                    <a:pt x="518" y="0"/>
                    <a:pt x="506" y="0"/>
                    <a:pt x="493" y="1"/>
                  </a:cubicBezTo>
                  <a:cubicBezTo>
                    <a:pt x="484" y="1"/>
                    <a:pt x="476" y="1"/>
                    <a:pt x="467" y="1"/>
                  </a:cubicBezTo>
                  <a:cubicBezTo>
                    <a:pt x="321" y="1"/>
                    <a:pt x="176" y="35"/>
                    <a:pt x="46" y="106"/>
                  </a:cubicBezTo>
                  <a:cubicBezTo>
                    <a:pt x="30" y="285"/>
                    <a:pt x="13" y="469"/>
                    <a:pt x="0" y="657"/>
                  </a:cubicBezTo>
                  <a:cubicBezTo>
                    <a:pt x="67" y="632"/>
                    <a:pt x="134" y="598"/>
                    <a:pt x="197" y="561"/>
                  </a:cubicBezTo>
                  <a:cubicBezTo>
                    <a:pt x="284" y="502"/>
                    <a:pt x="389" y="473"/>
                    <a:pt x="493" y="473"/>
                  </a:cubicBezTo>
                  <a:cubicBezTo>
                    <a:pt x="556" y="473"/>
                    <a:pt x="618" y="481"/>
                    <a:pt x="677" y="502"/>
                  </a:cubicBezTo>
                  <a:cubicBezTo>
                    <a:pt x="685" y="339"/>
                    <a:pt x="693" y="177"/>
                    <a:pt x="706" y="18"/>
                  </a:cubicBezTo>
                  <a:cubicBezTo>
                    <a:pt x="647" y="8"/>
                    <a:pt x="589" y="0"/>
                    <a:pt x="531"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2"/>
            <p:cNvSpPr/>
            <p:nvPr/>
          </p:nvSpPr>
          <p:spPr>
            <a:xfrm>
              <a:off x="4241400" y="4067825"/>
              <a:ext cx="17775" cy="16925"/>
            </a:xfrm>
            <a:custGeom>
              <a:avLst/>
              <a:gdLst/>
              <a:ahLst/>
              <a:cxnLst/>
              <a:rect l="l" t="t" r="r" b="b"/>
              <a:pathLst>
                <a:path w="711" h="677" extrusionOk="0">
                  <a:moveTo>
                    <a:pt x="538" y="0"/>
                  </a:moveTo>
                  <a:cubicBezTo>
                    <a:pt x="358" y="0"/>
                    <a:pt x="182" y="51"/>
                    <a:pt x="30" y="151"/>
                  </a:cubicBezTo>
                  <a:lnTo>
                    <a:pt x="22" y="155"/>
                  </a:lnTo>
                  <a:cubicBezTo>
                    <a:pt x="13" y="326"/>
                    <a:pt x="5" y="497"/>
                    <a:pt x="1" y="677"/>
                  </a:cubicBezTo>
                  <a:cubicBezTo>
                    <a:pt x="92" y="648"/>
                    <a:pt x="180" y="610"/>
                    <a:pt x="264" y="560"/>
                  </a:cubicBezTo>
                  <a:cubicBezTo>
                    <a:pt x="346" y="505"/>
                    <a:pt x="443" y="476"/>
                    <a:pt x="540" y="476"/>
                  </a:cubicBezTo>
                  <a:cubicBezTo>
                    <a:pt x="547" y="476"/>
                    <a:pt x="553" y="476"/>
                    <a:pt x="560" y="477"/>
                  </a:cubicBezTo>
                  <a:cubicBezTo>
                    <a:pt x="571" y="475"/>
                    <a:pt x="583" y="475"/>
                    <a:pt x="594" y="475"/>
                  </a:cubicBezTo>
                  <a:cubicBezTo>
                    <a:pt x="629" y="475"/>
                    <a:pt x="663" y="480"/>
                    <a:pt x="698" y="489"/>
                  </a:cubicBezTo>
                  <a:cubicBezTo>
                    <a:pt x="698" y="326"/>
                    <a:pt x="706" y="168"/>
                    <a:pt x="710" y="9"/>
                  </a:cubicBezTo>
                  <a:cubicBezTo>
                    <a:pt x="660" y="1"/>
                    <a:pt x="610" y="1"/>
                    <a:pt x="560" y="1"/>
                  </a:cubicBezTo>
                  <a:cubicBezTo>
                    <a:pt x="553" y="1"/>
                    <a:pt x="546" y="0"/>
                    <a:pt x="538"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2"/>
            <p:cNvSpPr/>
            <p:nvPr/>
          </p:nvSpPr>
          <p:spPr>
            <a:xfrm>
              <a:off x="4244750" y="4216150"/>
              <a:ext cx="22775" cy="16375"/>
            </a:xfrm>
            <a:custGeom>
              <a:avLst/>
              <a:gdLst/>
              <a:ahLst/>
              <a:cxnLst/>
              <a:rect l="l" t="t" r="r" b="b"/>
              <a:pathLst>
                <a:path w="911" h="655" extrusionOk="0">
                  <a:moveTo>
                    <a:pt x="431" y="1"/>
                  </a:moveTo>
                  <a:cubicBezTo>
                    <a:pt x="284" y="1"/>
                    <a:pt x="137" y="32"/>
                    <a:pt x="0" y="95"/>
                  </a:cubicBezTo>
                  <a:cubicBezTo>
                    <a:pt x="21" y="266"/>
                    <a:pt x="42" y="437"/>
                    <a:pt x="67" y="600"/>
                  </a:cubicBezTo>
                  <a:lnTo>
                    <a:pt x="130" y="563"/>
                  </a:lnTo>
                  <a:cubicBezTo>
                    <a:pt x="219" y="504"/>
                    <a:pt x="323" y="475"/>
                    <a:pt x="426" y="475"/>
                  </a:cubicBezTo>
                  <a:cubicBezTo>
                    <a:pt x="530" y="475"/>
                    <a:pt x="635" y="504"/>
                    <a:pt x="727" y="563"/>
                  </a:cubicBezTo>
                  <a:lnTo>
                    <a:pt x="722" y="563"/>
                  </a:lnTo>
                  <a:cubicBezTo>
                    <a:pt x="781" y="600"/>
                    <a:pt x="843" y="629"/>
                    <a:pt x="910" y="654"/>
                  </a:cubicBezTo>
                  <a:cubicBezTo>
                    <a:pt x="868" y="475"/>
                    <a:pt x="835" y="275"/>
                    <a:pt x="806" y="70"/>
                  </a:cubicBezTo>
                  <a:cubicBezTo>
                    <a:pt x="684" y="24"/>
                    <a:pt x="558" y="1"/>
                    <a:pt x="431"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2"/>
            <p:cNvSpPr/>
            <p:nvPr/>
          </p:nvSpPr>
          <p:spPr>
            <a:xfrm>
              <a:off x="4249025" y="4245850"/>
              <a:ext cx="29025" cy="17875"/>
            </a:xfrm>
            <a:custGeom>
              <a:avLst/>
              <a:gdLst/>
              <a:ahLst/>
              <a:cxnLst/>
              <a:rect l="l" t="t" r="r" b="b"/>
              <a:pathLst>
                <a:path w="1161" h="715" extrusionOk="0">
                  <a:moveTo>
                    <a:pt x="275" y="0"/>
                  </a:moveTo>
                  <a:cubicBezTo>
                    <a:pt x="268" y="0"/>
                    <a:pt x="262" y="0"/>
                    <a:pt x="255" y="1"/>
                  </a:cubicBezTo>
                  <a:cubicBezTo>
                    <a:pt x="167" y="1"/>
                    <a:pt x="84" y="13"/>
                    <a:pt x="0" y="34"/>
                  </a:cubicBezTo>
                  <a:cubicBezTo>
                    <a:pt x="30" y="197"/>
                    <a:pt x="67" y="351"/>
                    <a:pt x="105" y="497"/>
                  </a:cubicBezTo>
                  <a:cubicBezTo>
                    <a:pt x="146" y="484"/>
                    <a:pt x="188" y="475"/>
                    <a:pt x="232" y="475"/>
                  </a:cubicBezTo>
                  <a:cubicBezTo>
                    <a:pt x="241" y="475"/>
                    <a:pt x="250" y="476"/>
                    <a:pt x="259" y="476"/>
                  </a:cubicBezTo>
                  <a:cubicBezTo>
                    <a:pt x="266" y="476"/>
                    <a:pt x="272" y="476"/>
                    <a:pt x="279" y="476"/>
                  </a:cubicBezTo>
                  <a:cubicBezTo>
                    <a:pt x="376" y="476"/>
                    <a:pt x="473" y="505"/>
                    <a:pt x="556" y="564"/>
                  </a:cubicBezTo>
                  <a:cubicBezTo>
                    <a:pt x="708" y="661"/>
                    <a:pt x="889" y="715"/>
                    <a:pt x="1070" y="715"/>
                  </a:cubicBezTo>
                  <a:cubicBezTo>
                    <a:pt x="1076" y="715"/>
                    <a:pt x="1083" y="715"/>
                    <a:pt x="1090" y="714"/>
                  </a:cubicBezTo>
                  <a:cubicBezTo>
                    <a:pt x="1115" y="714"/>
                    <a:pt x="1136" y="710"/>
                    <a:pt x="1161" y="710"/>
                  </a:cubicBezTo>
                  <a:cubicBezTo>
                    <a:pt x="1073" y="556"/>
                    <a:pt x="1002" y="389"/>
                    <a:pt x="944" y="222"/>
                  </a:cubicBezTo>
                  <a:cubicBezTo>
                    <a:pt x="889" y="205"/>
                    <a:pt x="835" y="180"/>
                    <a:pt x="789" y="151"/>
                  </a:cubicBezTo>
                  <a:cubicBezTo>
                    <a:pt x="636" y="54"/>
                    <a:pt x="456" y="0"/>
                    <a:pt x="275"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2"/>
            <p:cNvSpPr/>
            <p:nvPr/>
          </p:nvSpPr>
          <p:spPr>
            <a:xfrm>
              <a:off x="4252975" y="3978925"/>
              <a:ext cx="15475" cy="15575"/>
            </a:xfrm>
            <a:custGeom>
              <a:avLst/>
              <a:gdLst/>
              <a:ahLst/>
              <a:cxnLst/>
              <a:rect l="l" t="t" r="r" b="b"/>
              <a:pathLst>
                <a:path w="619" h="623" extrusionOk="0">
                  <a:moveTo>
                    <a:pt x="168" y="0"/>
                  </a:moveTo>
                  <a:cubicBezTo>
                    <a:pt x="101" y="155"/>
                    <a:pt x="47" y="318"/>
                    <a:pt x="1" y="476"/>
                  </a:cubicBezTo>
                  <a:cubicBezTo>
                    <a:pt x="30" y="472"/>
                    <a:pt x="64" y="472"/>
                    <a:pt x="97" y="472"/>
                  </a:cubicBezTo>
                  <a:cubicBezTo>
                    <a:pt x="104" y="472"/>
                    <a:pt x="111" y="472"/>
                    <a:pt x="117" y="472"/>
                  </a:cubicBezTo>
                  <a:cubicBezTo>
                    <a:pt x="218" y="472"/>
                    <a:pt x="315" y="501"/>
                    <a:pt x="398" y="560"/>
                  </a:cubicBezTo>
                  <a:cubicBezTo>
                    <a:pt x="431" y="581"/>
                    <a:pt x="473" y="601"/>
                    <a:pt x="519" y="622"/>
                  </a:cubicBezTo>
                  <a:cubicBezTo>
                    <a:pt x="548" y="451"/>
                    <a:pt x="581" y="288"/>
                    <a:pt x="619" y="138"/>
                  </a:cubicBezTo>
                  <a:cubicBezTo>
                    <a:pt x="481" y="55"/>
                    <a:pt x="327" y="9"/>
                    <a:pt x="168"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2"/>
            <p:cNvSpPr/>
            <p:nvPr/>
          </p:nvSpPr>
          <p:spPr>
            <a:xfrm>
              <a:off x="4242350" y="4186475"/>
              <a:ext cx="20250" cy="16400"/>
            </a:xfrm>
            <a:custGeom>
              <a:avLst/>
              <a:gdLst/>
              <a:ahLst/>
              <a:cxnLst/>
              <a:rect l="l" t="t" r="r" b="b"/>
              <a:pathLst>
                <a:path w="810" h="656" extrusionOk="0">
                  <a:moveTo>
                    <a:pt x="501" y="0"/>
                  </a:moveTo>
                  <a:cubicBezTo>
                    <a:pt x="325" y="0"/>
                    <a:pt x="153" y="50"/>
                    <a:pt x="0" y="147"/>
                  </a:cubicBezTo>
                  <a:cubicBezTo>
                    <a:pt x="13" y="318"/>
                    <a:pt x="25" y="489"/>
                    <a:pt x="38" y="656"/>
                  </a:cubicBezTo>
                  <a:cubicBezTo>
                    <a:pt x="105" y="627"/>
                    <a:pt x="167" y="597"/>
                    <a:pt x="226" y="564"/>
                  </a:cubicBezTo>
                  <a:cubicBezTo>
                    <a:pt x="308" y="505"/>
                    <a:pt x="405" y="476"/>
                    <a:pt x="502" y="476"/>
                  </a:cubicBezTo>
                  <a:cubicBezTo>
                    <a:pt x="509" y="476"/>
                    <a:pt x="515" y="476"/>
                    <a:pt x="522" y="476"/>
                  </a:cubicBezTo>
                  <a:cubicBezTo>
                    <a:pt x="529" y="476"/>
                    <a:pt x="535" y="476"/>
                    <a:pt x="542" y="476"/>
                  </a:cubicBezTo>
                  <a:cubicBezTo>
                    <a:pt x="639" y="476"/>
                    <a:pt x="732" y="505"/>
                    <a:pt x="810" y="556"/>
                  </a:cubicBezTo>
                  <a:cubicBezTo>
                    <a:pt x="789" y="385"/>
                    <a:pt x="772" y="209"/>
                    <a:pt x="756" y="30"/>
                  </a:cubicBezTo>
                  <a:cubicBezTo>
                    <a:pt x="681" y="9"/>
                    <a:pt x="601" y="1"/>
                    <a:pt x="522" y="1"/>
                  </a:cubicBezTo>
                  <a:cubicBezTo>
                    <a:pt x="515" y="0"/>
                    <a:pt x="508" y="0"/>
                    <a:pt x="501"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2"/>
            <p:cNvSpPr/>
            <p:nvPr/>
          </p:nvSpPr>
          <p:spPr>
            <a:xfrm>
              <a:off x="4241100" y="4156825"/>
              <a:ext cx="18900" cy="16950"/>
            </a:xfrm>
            <a:custGeom>
              <a:avLst/>
              <a:gdLst/>
              <a:ahLst/>
              <a:cxnLst/>
              <a:rect l="l" t="t" r="r" b="b"/>
              <a:pathLst>
                <a:path w="756" h="678" extrusionOk="0">
                  <a:moveTo>
                    <a:pt x="556" y="1"/>
                  </a:moveTo>
                  <a:cubicBezTo>
                    <a:pt x="375" y="1"/>
                    <a:pt x="195" y="55"/>
                    <a:pt x="42" y="151"/>
                  </a:cubicBezTo>
                  <a:lnTo>
                    <a:pt x="0" y="172"/>
                  </a:lnTo>
                  <a:cubicBezTo>
                    <a:pt x="8" y="343"/>
                    <a:pt x="13" y="510"/>
                    <a:pt x="21" y="677"/>
                  </a:cubicBezTo>
                  <a:cubicBezTo>
                    <a:pt x="113" y="648"/>
                    <a:pt x="196" y="611"/>
                    <a:pt x="280" y="565"/>
                  </a:cubicBezTo>
                  <a:cubicBezTo>
                    <a:pt x="358" y="506"/>
                    <a:pt x="455" y="477"/>
                    <a:pt x="552" y="477"/>
                  </a:cubicBezTo>
                  <a:cubicBezTo>
                    <a:pt x="559" y="477"/>
                    <a:pt x="565" y="477"/>
                    <a:pt x="572" y="477"/>
                  </a:cubicBezTo>
                  <a:cubicBezTo>
                    <a:pt x="580" y="476"/>
                    <a:pt x="588" y="476"/>
                    <a:pt x="596" y="476"/>
                  </a:cubicBezTo>
                  <a:cubicBezTo>
                    <a:pt x="651" y="476"/>
                    <a:pt x="705" y="488"/>
                    <a:pt x="756" y="506"/>
                  </a:cubicBezTo>
                  <a:cubicBezTo>
                    <a:pt x="747" y="343"/>
                    <a:pt x="739" y="181"/>
                    <a:pt x="731" y="14"/>
                  </a:cubicBezTo>
                  <a:cubicBezTo>
                    <a:pt x="680" y="5"/>
                    <a:pt x="626" y="1"/>
                    <a:pt x="576" y="1"/>
                  </a:cubicBezTo>
                  <a:cubicBezTo>
                    <a:pt x="569" y="1"/>
                    <a:pt x="563" y="1"/>
                    <a:pt x="556"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2"/>
            <p:cNvSpPr/>
            <p:nvPr/>
          </p:nvSpPr>
          <p:spPr>
            <a:xfrm>
              <a:off x="4240675" y="4127150"/>
              <a:ext cx="18175" cy="17100"/>
            </a:xfrm>
            <a:custGeom>
              <a:avLst/>
              <a:gdLst/>
              <a:ahLst/>
              <a:cxnLst/>
              <a:rect l="l" t="t" r="r" b="b"/>
              <a:pathLst>
                <a:path w="727" h="684" extrusionOk="0">
                  <a:moveTo>
                    <a:pt x="626" y="1"/>
                  </a:moveTo>
                  <a:cubicBezTo>
                    <a:pt x="613" y="1"/>
                    <a:pt x="601" y="1"/>
                    <a:pt x="589" y="3"/>
                  </a:cubicBezTo>
                  <a:cubicBezTo>
                    <a:pt x="582" y="3"/>
                    <a:pt x="575" y="2"/>
                    <a:pt x="567" y="2"/>
                  </a:cubicBezTo>
                  <a:cubicBezTo>
                    <a:pt x="387" y="2"/>
                    <a:pt x="211" y="53"/>
                    <a:pt x="59" y="153"/>
                  </a:cubicBezTo>
                  <a:cubicBezTo>
                    <a:pt x="38" y="161"/>
                    <a:pt x="17" y="174"/>
                    <a:pt x="0" y="182"/>
                  </a:cubicBezTo>
                  <a:cubicBezTo>
                    <a:pt x="0" y="353"/>
                    <a:pt x="0" y="520"/>
                    <a:pt x="5" y="683"/>
                  </a:cubicBezTo>
                  <a:cubicBezTo>
                    <a:pt x="105" y="658"/>
                    <a:pt x="201" y="616"/>
                    <a:pt x="293" y="562"/>
                  </a:cubicBezTo>
                  <a:cubicBezTo>
                    <a:pt x="380" y="504"/>
                    <a:pt x="485" y="474"/>
                    <a:pt x="589" y="474"/>
                  </a:cubicBezTo>
                  <a:cubicBezTo>
                    <a:pt x="635" y="474"/>
                    <a:pt x="681" y="479"/>
                    <a:pt x="727" y="491"/>
                  </a:cubicBezTo>
                  <a:cubicBezTo>
                    <a:pt x="723" y="332"/>
                    <a:pt x="718" y="170"/>
                    <a:pt x="714" y="7"/>
                  </a:cubicBezTo>
                  <a:cubicBezTo>
                    <a:pt x="685" y="4"/>
                    <a:pt x="655" y="1"/>
                    <a:pt x="626"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2"/>
            <p:cNvSpPr/>
            <p:nvPr/>
          </p:nvSpPr>
          <p:spPr>
            <a:xfrm>
              <a:off x="4240675" y="4097450"/>
              <a:ext cx="17775" cy="17150"/>
            </a:xfrm>
            <a:custGeom>
              <a:avLst/>
              <a:gdLst/>
              <a:ahLst/>
              <a:cxnLst/>
              <a:rect l="l" t="t" r="r" b="b"/>
              <a:pathLst>
                <a:path w="711" h="686" extrusionOk="0">
                  <a:moveTo>
                    <a:pt x="567" y="1"/>
                  </a:moveTo>
                  <a:cubicBezTo>
                    <a:pt x="387" y="1"/>
                    <a:pt x="207" y="51"/>
                    <a:pt x="55" y="151"/>
                  </a:cubicBezTo>
                  <a:lnTo>
                    <a:pt x="5" y="176"/>
                  </a:lnTo>
                  <a:cubicBezTo>
                    <a:pt x="5" y="343"/>
                    <a:pt x="0" y="515"/>
                    <a:pt x="0" y="686"/>
                  </a:cubicBezTo>
                  <a:cubicBezTo>
                    <a:pt x="101" y="656"/>
                    <a:pt x="201" y="619"/>
                    <a:pt x="293" y="565"/>
                  </a:cubicBezTo>
                  <a:cubicBezTo>
                    <a:pt x="375" y="506"/>
                    <a:pt x="472" y="477"/>
                    <a:pt x="569" y="477"/>
                  </a:cubicBezTo>
                  <a:cubicBezTo>
                    <a:pt x="576" y="477"/>
                    <a:pt x="582" y="477"/>
                    <a:pt x="589" y="477"/>
                  </a:cubicBezTo>
                  <a:cubicBezTo>
                    <a:pt x="631" y="477"/>
                    <a:pt x="672" y="481"/>
                    <a:pt x="710" y="485"/>
                  </a:cubicBezTo>
                  <a:lnTo>
                    <a:pt x="710" y="477"/>
                  </a:lnTo>
                  <a:lnTo>
                    <a:pt x="710" y="5"/>
                  </a:lnTo>
                  <a:cubicBezTo>
                    <a:pt x="668" y="1"/>
                    <a:pt x="631" y="1"/>
                    <a:pt x="589" y="1"/>
                  </a:cubicBezTo>
                  <a:cubicBezTo>
                    <a:pt x="582" y="1"/>
                    <a:pt x="575" y="1"/>
                    <a:pt x="567"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2"/>
            <p:cNvSpPr/>
            <p:nvPr/>
          </p:nvSpPr>
          <p:spPr>
            <a:xfrm>
              <a:off x="4205600" y="3969450"/>
              <a:ext cx="61925" cy="317925"/>
            </a:xfrm>
            <a:custGeom>
              <a:avLst/>
              <a:gdLst/>
              <a:ahLst/>
              <a:cxnLst/>
              <a:rect l="l" t="t" r="r" b="b"/>
              <a:pathLst>
                <a:path w="2477" h="12717" extrusionOk="0">
                  <a:moveTo>
                    <a:pt x="343" y="0"/>
                  </a:moveTo>
                  <a:cubicBezTo>
                    <a:pt x="293" y="0"/>
                    <a:pt x="244" y="33"/>
                    <a:pt x="235" y="91"/>
                  </a:cubicBezTo>
                  <a:cubicBezTo>
                    <a:pt x="1" y="1523"/>
                    <a:pt x="160" y="3848"/>
                    <a:pt x="535" y="6461"/>
                  </a:cubicBezTo>
                  <a:cubicBezTo>
                    <a:pt x="907" y="9070"/>
                    <a:pt x="1412" y="11349"/>
                    <a:pt x="2034" y="12655"/>
                  </a:cubicBezTo>
                  <a:cubicBezTo>
                    <a:pt x="2056" y="12697"/>
                    <a:pt x="2094" y="12717"/>
                    <a:pt x="2133" y="12717"/>
                  </a:cubicBezTo>
                  <a:cubicBezTo>
                    <a:pt x="2182" y="12717"/>
                    <a:pt x="2231" y="12685"/>
                    <a:pt x="2242" y="12626"/>
                  </a:cubicBezTo>
                  <a:cubicBezTo>
                    <a:pt x="2476" y="11194"/>
                    <a:pt x="2318" y="8869"/>
                    <a:pt x="1942" y="6256"/>
                  </a:cubicBezTo>
                  <a:cubicBezTo>
                    <a:pt x="1570" y="3648"/>
                    <a:pt x="1065" y="1369"/>
                    <a:pt x="443" y="62"/>
                  </a:cubicBezTo>
                  <a:cubicBezTo>
                    <a:pt x="421" y="20"/>
                    <a:pt x="382" y="0"/>
                    <a:pt x="343" y="0"/>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2"/>
            <p:cNvSpPr/>
            <p:nvPr/>
          </p:nvSpPr>
          <p:spPr>
            <a:xfrm>
              <a:off x="4213750" y="3969400"/>
              <a:ext cx="53775" cy="318000"/>
            </a:xfrm>
            <a:custGeom>
              <a:avLst/>
              <a:gdLst/>
              <a:ahLst/>
              <a:cxnLst/>
              <a:rect l="l" t="t" r="r" b="b"/>
              <a:pathLst>
                <a:path w="2151" h="12720" extrusionOk="0">
                  <a:moveTo>
                    <a:pt x="13" y="1"/>
                  </a:moveTo>
                  <a:cubicBezTo>
                    <a:pt x="9" y="1"/>
                    <a:pt x="5" y="1"/>
                    <a:pt x="1" y="2"/>
                  </a:cubicBezTo>
                  <a:lnTo>
                    <a:pt x="1825" y="12720"/>
                  </a:lnTo>
                  <a:cubicBezTo>
                    <a:pt x="1871" y="12712"/>
                    <a:pt x="1908" y="12678"/>
                    <a:pt x="1916" y="12628"/>
                  </a:cubicBezTo>
                  <a:cubicBezTo>
                    <a:pt x="2150" y="11196"/>
                    <a:pt x="1992" y="8871"/>
                    <a:pt x="1616" y="6258"/>
                  </a:cubicBezTo>
                  <a:cubicBezTo>
                    <a:pt x="1244" y="3650"/>
                    <a:pt x="739" y="1371"/>
                    <a:pt x="117" y="64"/>
                  </a:cubicBezTo>
                  <a:cubicBezTo>
                    <a:pt x="98" y="22"/>
                    <a:pt x="58" y="1"/>
                    <a:pt x="13" y="1"/>
                  </a:cubicBezTo>
                  <a:close/>
                </a:path>
              </a:pathLst>
            </a:custGeom>
            <a:solidFill>
              <a:srgbClr val="86A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0" name="Google Shape;3890;p52"/>
          <p:cNvGrpSpPr/>
          <p:nvPr/>
        </p:nvGrpSpPr>
        <p:grpSpPr>
          <a:xfrm>
            <a:off x="2264650" y="2771875"/>
            <a:ext cx="328950" cy="368200"/>
            <a:chOff x="2264650" y="2771875"/>
            <a:chExt cx="328950" cy="368200"/>
          </a:xfrm>
        </p:grpSpPr>
        <p:sp>
          <p:nvSpPr>
            <p:cNvPr id="3891" name="Google Shape;3891;p52"/>
            <p:cNvSpPr/>
            <p:nvPr/>
          </p:nvSpPr>
          <p:spPr>
            <a:xfrm>
              <a:off x="2264650" y="2985700"/>
              <a:ext cx="273125" cy="154375"/>
            </a:xfrm>
            <a:custGeom>
              <a:avLst/>
              <a:gdLst/>
              <a:ahLst/>
              <a:cxnLst/>
              <a:rect l="l" t="t" r="r" b="b"/>
              <a:pathLst>
                <a:path w="10925" h="6175" extrusionOk="0">
                  <a:moveTo>
                    <a:pt x="4037" y="1"/>
                  </a:moveTo>
                  <a:lnTo>
                    <a:pt x="4037" y="1228"/>
                  </a:lnTo>
                  <a:cubicBezTo>
                    <a:pt x="4037" y="1633"/>
                    <a:pt x="3783" y="1992"/>
                    <a:pt x="3403" y="2125"/>
                  </a:cubicBezTo>
                  <a:lnTo>
                    <a:pt x="953" y="2989"/>
                  </a:lnTo>
                  <a:cubicBezTo>
                    <a:pt x="381" y="3190"/>
                    <a:pt x="1" y="3728"/>
                    <a:pt x="1" y="4333"/>
                  </a:cubicBezTo>
                  <a:lnTo>
                    <a:pt x="1" y="5460"/>
                  </a:lnTo>
                  <a:cubicBezTo>
                    <a:pt x="1" y="5853"/>
                    <a:pt x="322" y="6174"/>
                    <a:pt x="715" y="6174"/>
                  </a:cubicBezTo>
                  <a:lnTo>
                    <a:pt x="10211" y="6174"/>
                  </a:lnTo>
                  <a:cubicBezTo>
                    <a:pt x="10603" y="6174"/>
                    <a:pt x="10924" y="5853"/>
                    <a:pt x="10924" y="5460"/>
                  </a:cubicBezTo>
                  <a:lnTo>
                    <a:pt x="10924" y="4329"/>
                  </a:lnTo>
                  <a:cubicBezTo>
                    <a:pt x="10920" y="3728"/>
                    <a:pt x="10540" y="3190"/>
                    <a:pt x="9973" y="2989"/>
                  </a:cubicBezTo>
                  <a:lnTo>
                    <a:pt x="7518" y="2125"/>
                  </a:lnTo>
                  <a:cubicBezTo>
                    <a:pt x="7139" y="1992"/>
                    <a:pt x="6884" y="1633"/>
                    <a:pt x="6884" y="1228"/>
                  </a:cubicBezTo>
                  <a:lnTo>
                    <a:pt x="6884" y="1"/>
                  </a:lnTo>
                  <a:close/>
                </a:path>
              </a:pathLst>
            </a:custGeom>
            <a:solidFill>
              <a:srgbClr val="E7A3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2"/>
            <p:cNvSpPr/>
            <p:nvPr/>
          </p:nvSpPr>
          <p:spPr>
            <a:xfrm>
              <a:off x="2395200" y="3045075"/>
              <a:ext cx="11925" cy="47500"/>
            </a:xfrm>
            <a:custGeom>
              <a:avLst/>
              <a:gdLst/>
              <a:ahLst/>
              <a:cxnLst/>
              <a:rect l="l" t="t" r="r" b="b"/>
              <a:pathLst>
                <a:path w="477" h="1900" extrusionOk="0">
                  <a:moveTo>
                    <a:pt x="1" y="1"/>
                  </a:moveTo>
                  <a:lnTo>
                    <a:pt x="1" y="1900"/>
                  </a:lnTo>
                  <a:lnTo>
                    <a:pt x="476" y="1900"/>
                  </a:lnTo>
                  <a:lnTo>
                    <a:pt x="476" y="1"/>
                  </a:ln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2"/>
            <p:cNvSpPr/>
            <p:nvPr/>
          </p:nvSpPr>
          <p:spPr>
            <a:xfrm>
              <a:off x="2341250" y="3026300"/>
              <a:ext cx="119825" cy="30700"/>
            </a:xfrm>
            <a:custGeom>
              <a:avLst/>
              <a:gdLst/>
              <a:ahLst/>
              <a:cxnLst/>
              <a:rect l="l" t="t" r="r" b="b"/>
              <a:pathLst>
                <a:path w="4793" h="1228" extrusionOk="0">
                  <a:moveTo>
                    <a:pt x="885" y="0"/>
                  </a:moveTo>
                  <a:cubicBezTo>
                    <a:pt x="777" y="234"/>
                    <a:pt x="581" y="414"/>
                    <a:pt x="339" y="501"/>
                  </a:cubicBezTo>
                  <a:lnTo>
                    <a:pt x="1" y="618"/>
                  </a:lnTo>
                  <a:cubicBezTo>
                    <a:pt x="635" y="998"/>
                    <a:pt x="1470" y="1227"/>
                    <a:pt x="2397" y="1227"/>
                  </a:cubicBezTo>
                  <a:cubicBezTo>
                    <a:pt x="3327" y="1227"/>
                    <a:pt x="4162" y="998"/>
                    <a:pt x="4792" y="618"/>
                  </a:cubicBezTo>
                  <a:lnTo>
                    <a:pt x="4454" y="501"/>
                  </a:lnTo>
                  <a:cubicBezTo>
                    <a:pt x="4212" y="414"/>
                    <a:pt x="4016" y="234"/>
                    <a:pt x="3912" y="0"/>
                  </a:cubicBezTo>
                  <a:cubicBezTo>
                    <a:pt x="3423" y="184"/>
                    <a:pt x="2910" y="276"/>
                    <a:pt x="2397" y="276"/>
                  </a:cubicBezTo>
                  <a:cubicBezTo>
                    <a:pt x="1884" y="276"/>
                    <a:pt x="1372" y="184"/>
                    <a:pt x="885"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2"/>
            <p:cNvSpPr/>
            <p:nvPr/>
          </p:nvSpPr>
          <p:spPr>
            <a:xfrm>
              <a:off x="2355650" y="3026300"/>
              <a:ext cx="90925" cy="18800"/>
            </a:xfrm>
            <a:custGeom>
              <a:avLst/>
              <a:gdLst/>
              <a:ahLst/>
              <a:cxnLst/>
              <a:rect l="l" t="t" r="r" b="b"/>
              <a:pathLst>
                <a:path w="3637" h="752" extrusionOk="0">
                  <a:moveTo>
                    <a:pt x="309" y="0"/>
                  </a:moveTo>
                  <a:cubicBezTo>
                    <a:pt x="239" y="146"/>
                    <a:pt x="134" y="272"/>
                    <a:pt x="1" y="368"/>
                  </a:cubicBezTo>
                  <a:cubicBezTo>
                    <a:pt x="493" y="606"/>
                    <a:pt x="1128" y="752"/>
                    <a:pt x="1821" y="752"/>
                  </a:cubicBezTo>
                  <a:cubicBezTo>
                    <a:pt x="2509" y="752"/>
                    <a:pt x="3144" y="606"/>
                    <a:pt x="3636" y="368"/>
                  </a:cubicBezTo>
                  <a:cubicBezTo>
                    <a:pt x="3507" y="272"/>
                    <a:pt x="3403" y="146"/>
                    <a:pt x="3336" y="0"/>
                  </a:cubicBezTo>
                  <a:cubicBezTo>
                    <a:pt x="2847" y="184"/>
                    <a:pt x="2334" y="276"/>
                    <a:pt x="1821" y="276"/>
                  </a:cubicBezTo>
                  <a:cubicBezTo>
                    <a:pt x="1308" y="276"/>
                    <a:pt x="796" y="184"/>
                    <a:pt x="309"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2"/>
            <p:cNvSpPr/>
            <p:nvPr/>
          </p:nvSpPr>
          <p:spPr>
            <a:xfrm>
              <a:off x="2264650" y="3084200"/>
              <a:ext cx="273125" cy="55875"/>
            </a:xfrm>
            <a:custGeom>
              <a:avLst/>
              <a:gdLst/>
              <a:ahLst/>
              <a:cxnLst/>
              <a:rect l="l" t="t" r="r" b="b"/>
              <a:pathLst>
                <a:path w="10925" h="2235" extrusionOk="0">
                  <a:moveTo>
                    <a:pt x="55" y="1"/>
                  </a:moveTo>
                  <a:cubicBezTo>
                    <a:pt x="22" y="126"/>
                    <a:pt x="1" y="260"/>
                    <a:pt x="1" y="393"/>
                  </a:cubicBezTo>
                  <a:lnTo>
                    <a:pt x="1" y="1520"/>
                  </a:lnTo>
                  <a:cubicBezTo>
                    <a:pt x="1" y="1913"/>
                    <a:pt x="322" y="2234"/>
                    <a:pt x="715" y="2234"/>
                  </a:cubicBezTo>
                  <a:lnTo>
                    <a:pt x="10211" y="2234"/>
                  </a:lnTo>
                  <a:cubicBezTo>
                    <a:pt x="10603" y="2234"/>
                    <a:pt x="10924" y="1913"/>
                    <a:pt x="10924" y="1520"/>
                  </a:cubicBezTo>
                  <a:lnTo>
                    <a:pt x="10924" y="389"/>
                  </a:lnTo>
                  <a:cubicBezTo>
                    <a:pt x="10920" y="260"/>
                    <a:pt x="10904" y="126"/>
                    <a:pt x="10866" y="1"/>
                  </a:cubicBezTo>
                  <a:cubicBezTo>
                    <a:pt x="9726" y="1057"/>
                    <a:pt x="7731" y="1758"/>
                    <a:pt x="5461" y="1758"/>
                  </a:cubicBezTo>
                  <a:cubicBezTo>
                    <a:pt x="3190" y="1758"/>
                    <a:pt x="1195" y="1057"/>
                    <a:pt x="55" y="1"/>
                  </a:cubicBez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2"/>
            <p:cNvSpPr/>
            <p:nvPr/>
          </p:nvSpPr>
          <p:spPr>
            <a:xfrm>
              <a:off x="2509525" y="2873075"/>
              <a:ext cx="76925" cy="83525"/>
            </a:xfrm>
            <a:custGeom>
              <a:avLst/>
              <a:gdLst/>
              <a:ahLst/>
              <a:cxnLst/>
              <a:rect l="l" t="t" r="r" b="b"/>
              <a:pathLst>
                <a:path w="3077" h="3341" extrusionOk="0">
                  <a:moveTo>
                    <a:pt x="117" y="1"/>
                  </a:moveTo>
                  <a:cubicBezTo>
                    <a:pt x="54" y="1"/>
                    <a:pt x="1" y="62"/>
                    <a:pt x="15" y="127"/>
                  </a:cubicBezTo>
                  <a:cubicBezTo>
                    <a:pt x="328" y="1651"/>
                    <a:pt x="1442" y="2878"/>
                    <a:pt x="2928" y="3337"/>
                  </a:cubicBezTo>
                  <a:cubicBezTo>
                    <a:pt x="2938" y="3339"/>
                    <a:pt x="2947" y="3341"/>
                    <a:pt x="2957" y="3341"/>
                  </a:cubicBezTo>
                  <a:cubicBezTo>
                    <a:pt x="3021" y="3341"/>
                    <a:pt x="3077" y="3281"/>
                    <a:pt x="3062" y="3212"/>
                  </a:cubicBezTo>
                  <a:cubicBezTo>
                    <a:pt x="2749" y="1692"/>
                    <a:pt x="1634" y="461"/>
                    <a:pt x="148" y="6"/>
                  </a:cubicBezTo>
                  <a:cubicBezTo>
                    <a:pt x="138" y="2"/>
                    <a:pt x="127" y="1"/>
                    <a:pt x="117" y="1"/>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2"/>
            <p:cNvSpPr/>
            <p:nvPr/>
          </p:nvSpPr>
          <p:spPr>
            <a:xfrm>
              <a:off x="2510725" y="2873125"/>
              <a:ext cx="75575" cy="82750"/>
            </a:xfrm>
            <a:custGeom>
              <a:avLst/>
              <a:gdLst/>
              <a:ahLst/>
              <a:cxnLst/>
              <a:rect l="l" t="t" r="r" b="b"/>
              <a:pathLst>
                <a:path w="3023" h="3310" extrusionOk="0">
                  <a:moveTo>
                    <a:pt x="75" y="1"/>
                  </a:moveTo>
                  <a:cubicBezTo>
                    <a:pt x="49" y="1"/>
                    <a:pt x="22" y="10"/>
                    <a:pt x="0" y="29"/>
                  </a:cubicBezTo>
                  <a:lnTo>
                    <a:pt x="2985" y="3310"/>
                  </a:lnTo>
                  <a:cubicBezTo>
                    <a:pt x="3010" y="3285"/>
                    <a:pt x="3022" y="3247"/>
                    <a:pt x="3014" y="3210"/>
                  </a:cubicBezTo>
                  <a:cubicBezTo>
                    <a:pt x="2705" y="1690"/>
                    <a:pt x="1586" y="459"/>
                    <a:pt x="100" y="4"/>
                  </a:cubicBezTo>
                  <a:cubicBezTo>
                    <a:pt x="92" y="2"/>
                    <a:pt x="84" y="1"/>
                    <a:pt x="75" y="1"/>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2"/>
            <p:cNvSpPr/>
            <p:nvPr/>
          </p:nvSpPr>
          <p:spPr>
            <a:xfrm>
              <a:off x="2492875" y="2845250"/>
              <a:ext cx="60175" cy="71825"/>
            </a:xfrm>
            <a:custGeom>
              <a:avLst/>
              <a:gdLst/>
              <a:ahLst/>
              <a:cxnLst/>
              <a:rect l="l" t="t" r="r" b="b"/>
              <a:pathLst>
                <a:path w="2407" h="2873" extrusionOk="0">
                  <a:moveTo>
                    <a:pt x="1" y="0"/>
                  </a:moveTo>
                  <a:lnTo>
                    <a:pt x="122" y="835"/>
                  </a:lnTo>
                  <a:lnTo>
                    <a:pt x="1904" y="2797"/>
                  </a:lnTo>
                  <a:cubicBezTo>
                    <a:pt x="1955" y="2850"/>
                    <a:pt x="2014" y="2873"/>
                    <a:pt x="2071" y="2873"/>
                  </a:cubicBezTo>
                  <a:cubicBezTo>
                    <a:pt x="2249" y="2873"/>
                    <a:pt x="2406" y="2653"/>
                    <a:pt x="2255" y="2476"/>
                  </a:cubicBezTo>
                  <a:lnTo>
                    <a:pt x="1" y="0"/>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2"/>
            <p:cNvSpPr/>
            <p:nvPr/>
          </p:nvSpPr>
          <p:spPr>
            <a:xfrm>
              <a:off x="2506850" y="2830450"/>
              <a:ext cx="86750" cy="28575"/>
            </a:xfrm>
            <a:custGeom>
              <a:avLst/>
              <a:gdLst/>
              <a:ahLst/>
              <a:cxnLst/>
              <a:rect l="l" t="t" r="r" b="b"/>
              <a:pathLst>
                <a:path w="3470" h="1143" extrusionOk="0">
                  <a:moveTo>
                    <a:pt x="1292" y="0"/>
                  </a:moveTo>
                  <a:cubicBezTo>
                    <a:pt x="879" y="0"/>
                    <a:pt x="464" y="77"/>
                    <a:pt x="68" y="233"/>
                  </a:cubicBezTo>
                  <a:cubicBezTo>
                    <a:pt x="9" y="258"/>
                    <a:pt x="1" y="333"/>
                    <a:pt x="47" y="371"/>
                  </a:cubicBezTo>
                  <a:cubicBezTo>
                    <a:pt x="655" y="878"/>
                    <a:pt x="1410" y="1142"/>
                    <a:pt x="2177" y="1142"/>
                  </a:cubicBezTo>
                  <a:cubicBezTo>
                    <a:pt x="2590" y="1142"/>
                    <a:pt x="3005" y="1066"/>
                    <a:pt x="3403" y="910"/>
                  </a:cubicBezTo>
                  <a:cubicBezTo>
                    <a:pt x="3457" y="884"/>
                    <a:pt x="3470" y="809"/>
                    <a:pt x="3424" y="768"/>
                  </a:cubicBezTo>
                  <a:cubicBezTo>
                    <a:pt x="2814" y="263"/>
                    <a:pt x="2057" y="0"/>
                    <a:pt x="1292" y="0"/>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2"/>
            <p:cNvSpPr/>
            <p:nvPr/>
          </p:nvSpPr>
          <p:spPr>
            <a:xfrm>
              <a:off x="2507175" y="2830450"/>
              <a:ext cx="86000" cy="21175"/>
            </a:xfrm>
            <a:custGeom>
              <a:avLst/>
              <a:gdLst/>
              <a:ahLst/>
              <a:cxnLst/>
              <a:rect l="l" t="t" r="r" b="b"/>
              <a:pathLst>
                <a:path w="3440" h="847" extrusionOk="0">
                  <a:moveTo>
                    <a:pt x="1279" y="0"/>
                  </a:moveTo>
                  <a:cubicBezTo>
                    <a:pt x="866" y="0"/>
                    <a:pt x="451" y="77"/>
                    <a:pt x="55" y="233"/>
                  </a:cubicBezTo>
                  <a:cubicBezTo>
                    <a:pt x="25" y="242"/>
                    <a:pt x="5" y="267"/>
                    <a:pt x="0" y="296"/>
                  </a:cubicBezTo>
                  <a:lnTo>
                    <a:pt x="3436" y="847"/>
                  </a:lnTo>
                  <a:cubicBezTo>
                    <a:pt x="3440" y="818"/>
                    <a:pt x="3432" y="788"/>
                    <a:pt x="3411" y="768"/>
                  </a:cubicBezTo>
                  <a:cubicBezTo>
                    <a:pt x="2801" y="263"/>
                    <a:pt x="2044" y="0"/>
                    <a:pt x="1279" y="0"/>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2"/>
            <p:cNvSpPr/>
            <p:nvPr/>
          </p:nvSpPr>
          <p:spPr>
            <a:xfrm>
              <a:off x="2482325" y="2829500"/>
              <a:ext cx="66500" cy="20250"/>
            </a:xfrm>
            <a:custGeom>
              <a:avLst/>
              <a:gdLst/>
              <a:ahLst/>
              <a:cxnLst/>
              <a:rect l="l" t="t" r="r" b="b"/>
              <a:pathLst>
                <a:path w="2660" h="810" extrusionOk="0">
                  <a:moveTo>
                    <a:pt x="68" y="0"/>
                  </a:moveTo>
                  <a:lnTo>
                    <a:pt x="1" y="467"/>
                  </a:lnTo>
                  <a:lnTo>
                    <a:pt x="2364" y="806"/>
                  </a:lnTo>
                  <a:cubicBezTo>
                    <a:pt x="2378" y="808"/>
                    <a:pt x="2392" y="810"/>
                    <a:pt x="2406" y="810"/>
                  </a:cubicBezTo>
                  <a:cubicBezTo>
                    <a:pt x="2519" y="810"/>
                    <a:pt x="2620" y="724"/>
                    <a:pt x="2639" y="609"/>
                  </a:cubicBezTo>
                  <a:cubicBezTo>
                    <a:pt x="2660" y="476"/>
                    <a:pt x="2564" y="351"/>
                    <a:pt x="2430" y="338"/>
                  </a:cubicBezTo>
                  <a:lnTo>
                    <a:pt x="68" y="0"/>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2"/>
            <p:cNvSpPr/>
            <p:nvPr/>
          </p:nvSpPr>
          <p:spPr>
            <a:xfrm>
              <a:off x="2365575" y="2985700"/>
              <a:ext cx="71175" cy="23800"/>
            </a:xfrm>
            <a:custGeom>
              <a:avLst/>
              <a:gdLst/>
              <a:ahLst/>
              <a:cxnLst/>
              <a:rect l="l" t="t" r="r" b="b"/>
              <a:pathLst>
                <a:path w="2847" h="952" extrusionOk="0">
                  <a:moveTo>
                    <a:pt x="0" y="1"/>
                  </a:moveTo>
                  <a:lnTo>
                    <a:pt x="0" y="648"/>
                  </a:lnTo>
                  <a:cubicBezTo>
                    <a:pt x="453" y="850"/>
                    <a:pt x="938" y="951"/>
                    <a:pt x="1424" y="951"/>
                  </a:cubicBezTo>
                  <a:cubicBezTo>
                    <a:pt x="1909" y="951"/>
                    <a:pt x="2394" y="850"/>
                    <a:pt x="2847" y="648"/>
                  </a:cubicBezTo>
                  <a:lnTo>
                    <a:pt x="2847" y="1"/>
                  </a:ln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2"/>
            <p:cNvSpPr/>
            <p:nvPr/>
          </p:nvSpPr>
          <p:spPr>
            <a:xfrm>
              <a:off x="2436850" y="2920475"/>
              <a:ext cx="47500" cy="219600"/>
            </a:xfrm>
            <a:custGeom>
              <a:avLst/>
              <a:gdLst/>
              <a:ahLst/>
              <a:cxnLst/>
              <a:rect l="l" t="t" r="r" b="b"/>
              <a:pathLst>
                <a:path w="1900" h="8784" extrusionOk="0">
                  <a:moveTo>
                    <a:pt x="0" y="1"/>
                  </a:moveTo>
                  <a:lnTo>
                    <a:pt x="0" y="8783"/>
                  </a:lnTo>
                  <a:lnTo>
                    <a:pt x="1661" y="8783"/>
                  </a:lnTo>
                  <a:lnTo>
                    <a:pt x="1215" y="4542"/>
                  </a:lnTo>
                  <a:cubicBezTo>
                    <a:pt x="1194" y="4363"/>
                    <a:pt x="1186" y="4183"/>
                    <a:pt x="1186" y="4004"/>
                  </a:cubicBezTo>
                  <a:lnTo>
                    <a:pt x="1186" y="3828"/>
                  </a:lnTo>
                  <a:cubicBezTo>
                    <a:pt x="1186" y="3494"/>
                    <a:pt x="1219" y="3161"/>
                    <a:pt x="1290" y="2835"/>
                  </a:cubicBezTo>
                  <a:lnTo>
                    <a:pt x="1899" y="1"/>
                  </a:lnTo>
                  <a:close/>
                </a:path>
              </a:pathLst>
            </a:custGeom>
            <a:solidFill>
              <a:srgbClr val="512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2"/>
            <p:cNvSpPr/>
            <p:nvPr/>
          </p:nvSpPr>
          <p:spPr>
            <a:xfrm>
              <a:off x="2436850" y="3003550"/>
              <a:ext cx="30275" cy="23700"/>
            </a:xfrm>
            <a:custGeom>
              <a:avLst/>
              <a:gdLst/>
              <a:ahLst/>
              <a:cxnLst/>
              <a:rect l="l" t="t" r="r" b="b"/>
              <a:pathLst>
                <a:path w="1211" h="948" extrusionOk="0">
                  <a:moveTo>
                    <a:pt x="0" y="0"/>
                  </a:moveTo>
                  <a:lnTo>
                    <a:pt x="0" y="948"/>
                  </a:lnTo>
                  <a:lnTo>
                    <a:pt x="1194" y="948"/>
                  </a:lnTo>
                  <a:cubicBezTo>
                    <a:pt x="1186" y="856"/>
                    <a:pt x="1186" y="768"/>
                    <a:pt x="1186" y="677"/>
                  </a:cubicBezTo>
                  <a:lnTo>
                    <a:pt x="1186" y="501"/>
                  </a:lnTo>
                  <a:cubicBezTo>
                    <a:pt x="1186" y="334"/>
                    <a:pt x="1194" y="167"/>
                    <a:pt x="1211"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2"/>
            <p:cNvSpPr/>
            <p:nvPr/>
          </p:nvSpPr>
          <p:spPr>
            <a:xfrm>
              <a:off x="2318075" y="2920475"/>
              <a:ext cx="47525" cy="219600"/>
            </a:xfrm>
            <a:custGeom>
              <a:avLst/>
              <a:gdLst/>
              <a:ahLst/>
              <a:cxnLst/>
              <a:rect l="l" t="t" r="r" b="b"/>
              <a:pathLst>
                <a:path w="1901" h="8784" extrusionOk="0">
                  <a:moveTo>
                    <a:pt x="1" y="1"/>
                  </a:moveTo>
                  <a:lnTo>
                    <a:pt x="610" y="2831"/>
                  </a:lnTo>
                  <a:cubicBezTo>
                    <a:pt x="677" y="3156"/>
                    <a:pt x="715" y="3490"/>
                    <a:pt x="715" y="3824"/>
                  </a:cubicBezTo>
                  <a:lnTo>
                    <a:pt x="715" y="4004"/>
                  </a:lnTo>
                  <a:cubicBezTo>
                    <a:pt x="715" y="4183"/>
                    <a:pt x="702" y="4363"/>
                    <a:pt x="685" y="4542"/>
                  </a:cubicBezTo>
                  <a:lnTo>
                    <a:pt x="239" y="8783"/>
                  </a:lnTo>
                  <a:lnTo>
                    <a:pt x="1900" y="8783"/>
                  </a:lnTo>
                  <a:lnTo>
                    <a:pt x="1900" y="1"/>
                  </a:lnTo>
                  <a:close/>
                </a:path>
              </a:pathLst>
            </a:custGeom>
            <a:solidFill>
              <a:srgbClr val="512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2"/>
            <p:cNvSpPr/>
            <p:nvPr/>
          </p:nvSpPr>
          <p:spPr>
            <a:xfrm>
              <a:off x="2278950" y="2771875"/>
              <a:ext cx="228250" cy="142675"/>
            </a:xfrm>
            <a:custGeom>
              <a:avLst/>
              <a:gdLst/>
              <a:ahLst/>
              <a:cxnLst/>
              <a:rect l="l" t="t" r="r" b="b"/>
              <a:pathLst>
                <a:path w="9130" h="5707" extrusionOk="0">
                  <a:moveTo>
                    <a:pt x="4889" y="1"/>
                  </a:moveTo>
                  <a:cubicBezTo>
                    <a:pt x="1954" y="1"/>
                    <a:pt x="1" y="3035"/>
                    <a:pt x="1215" y="5707"/>
                  </a:cubicBezTo>
                  <a:lnTo>
                    <a:pt x="8566" y="5707"/>
                  </a:lnTo>
                  <a:cubicBezTo>
                    <a:pt x="9129" y="4455"/>
                    <a:pt x="9025" y="3006"/>
                    <a:pt x="8282" y="1850"/>
                  </a:cubicBezTo>
                  <a:cubicBezTo>
                    <a:pt x="7539" y="698"/>
                    <a:pt x="6262" y="1"/>
                    <a:pt x="4889" y="1"/>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2"/>
            <p:cNvSpPr/>
            <p:nvPr/>
          </p:nvSpPr>
          <p:spPr>
            <a:xfrm>
              <a:off x="2306300" y="2816650"/>
              <a:ext cx="189950" cy="180875"/>
            </a:xfrm>
            <a:custGeom>
              <a:avLst/>
              <a:gdLst/>
              <a:ahLst/>
              <a:cxnLst/>
              <a:rect l="l" t="t" r="r" b="b"/>
              <a:pathLst>
                <a:path w="7598" h="7235" extrusionOk="0">
                  <a:moveTo>
                    <a:pt x="3797" y="1"/>
                  </a:moveTo>
                  <a:cubicBezTo>
                    <a:pt x="3735" y="1"/>
                    <a:pt x="3673" y="26"/>
                    <a:pt x="3628" y="76"/>
                  </a:cubicBezTo>
                  <a:cubicBezTo>
                    <a:pt x="2613" y="1148"/>
                    <a:pt x="710" y="1858"/>
                    <a:pt x="710" y="3202"/>
                  </a:cubicBezTo>
                  <a:lnTo>
                    <a:pt x="593" y="3202"/>
                  </a:lnTo>
                  <a:cubicBezTo>
                    <a:pt x="263" y="3202"/>
                    <a:pt x="0" y="3469"/>
                    <a:pt x="0" y="3795"/>
                  </a:cubicBezTo>
                  <a:cubicBezTo>
                    <a:pt x="0" y="4125"/>
                    <a:pt x="263" y="4388"/>
                    <a:pt x="593" y="4388"/>
                  </a:cubicBezTo>
                  <a:lnTo>
                    <a:pt x="722" y="4388"/>
                  </a:lnTo>
                  <a:cubicBezTo>
                    <a:pt x="848" y="5995"/>
                    <a:pt x="2187" y="7234"/>
                    <a:pt x="3799" y="7234"/>
                  </a:cubicBezTo>
                  <a:cubicBezTo>
                    <a:pt x="5410" y="7234"/>
                    <a:pt x="6746" y="5995"/>
                    <a:pt x="6871" y="4388"/>
                  </a:cubicBezTo>
                  <a:lnTo>
                    <a:pt x="7000" y="4388"/>
                  </a:lnTo>
                  <a:cubicBezTo>
                    <a:pt x="7330" y="4388"/>
                    <a:pt x="7597" y="4125"/>
                    <a:pt x="7597" y="3795"/>
                  </a:cubicBezTo>
                  <a:cubicBezTo>
                    <a:pt x="7597" y="3469"/>
                    <a:pt x="7330" y="3202"/>
                    <a:pt x="7000" y="3202"/>
                  </a:cubicBezTo>
                  <a:lnTo>
                    <a:pt x="6883" y="3202"/>
                  </a:lnTo>
                  <a:cubicBezTo>
                    <a:pt x="6883" y="1858"/>
                    <a:pt x="4980" y="1148"/>
                    <a:pt x="3966" y="76"/>
                  </a:cubicBezTo>
                  <a:cubicBezTo>
                    <a:pt x="3920" y="26"/>
                    <a:pt x="3858" y="1"/>
                    <a:pt x="3797" y="1"/>
                  </a:cubicBezTo>
                  <a:close/>
                </a:path>
              </a:pathLst>
            </a:custGeom>
            <a:solidFill>
              <a:srgbClr val="ECB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2"/>
            <p:cNvSpPr/>
            <p:nvPr/>
          </p:nvSpPr>
          <p:spPr>
            <a:xfrm>
              <a:off x="2374425" y="2935200"/>
              <a:ext cx="53475" cy="23825"/>
            </a:xfrm>
            <a:custGeom>
              <a:avLst/>
              <a:gdLst/>
              <a:ahLst/>
              <a:cxnLst/>
              <a:rect l="l" t="t" r="r" b="b"/>
              <a:pathLst>
                <a:path w="2139" h="953" extrusionOk="0">
                  <a:moveTo>
                    <a:pt x="160" y="0"/>
                  </a:moveTo>
                  <a:cubicBezTo>
                    <a:pt x="72" y="0"/>
                    <a:pt x="1" y="84"/>
                    <a:pt x="22" y="171"/>
                  </a:cubicBezTo>
                  <a:cubicBezTo>
                    <a:pt x="109" y="614"/>
                    <a:pt x="548" y="952"/>
                    <a:pt x="1070" y="952"/>
                  </a:cubicBezTo>
                  <a:cubicBezTo>
                    <a:pt x="1595" y="952"/>
                    <a:pt x="2034" y="614"/>
                    <a:pt x="2121" y="171"/>
                  </a:cubicBezTo>
                  <a:cubicBezTo>
                    <a:pt x="2138" y="84"/>
                    <a:pt x="2071" y="0"/>
                    <a:pt x="19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2"/>
            <p:cNvSpPr/>
            <p:nvPr/>
          </p:nvSpPr>
          <p:spPr>
            <a:xfrm>
              <a:off x="2359625" y="2896700"/>
              <a:ext cx="11925" cy="17850"/>
            </a:xfrm>
            <a:custGeom>
              <a:avLst/>
              <a:gdLst/>
              <a:ahLst/>
              <a:cxnLst/>
              <a:rect l="l" t="t" r="r" b="b"/>
              <a:pathLst>
                <a:path w="477" h="714" extrusionOk="0">
                  <a:moveTo>
                    <a:pt x="238" y="0"/>
                  </a:moveTo>
                  <a:cubicBezTo>
                    <a:pt x="119" y="0"/>
                    <a:pt x="0" y="79"/>
                    <a:pt x="0" y="238"/>
                  </a:cubicBezTo>
                  <a:lnTo>
                    <a:pt x="0" y="476"/>
                  </a:lnTo>
                  <a:cubicBezTo>
                    <a:pt x="0" y="605"/>
                    <a:pt x="109" y="714"/>
                    <a:pt x="238" y="714"/>
                  </a:cubicBezTo>
                  <a:cubicBezTo>
                    <a:pt x="372" y="714"/>
                    <a:pt x="476" y="605"/>
                    <a:pt x="476" y="472"/>
                  </a:cubicBezTo>
                  <a:lnTo>
                    <a:pt x="476" y="238"/>
                  </a:lnTo>
                  <a:cubicBezTo>
                    <a:pt x="476" y="79"/>
                    <a:pt x="357" y="0"/>
                    <a:pt x="238" y="0"/>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2"/>
            <p:cNvSpPr/>
            <p:nvPr/>
          </p:nvSpPr>
          <p:spPr>
            <a:xfrm>
              <a:off x="2430900" y="2896700"/>
              <a:ext cx="11900" cy="17850"/>
            </a:xfrm>
            <a:custGeom>
              <a:avLst/>
              <a:gdLst/>
              <a:ahLst/>
              <a:cxnLst/>
              <a:rect l="l" t="t" r="r" b="b"/>
              <a:pathLst>
                <a:path w="476" h="714" extrusionOk="0">
                  <a:moveTo>
                    <a:pt x="236" y="0"/>
                  </a:moveTo>
                  <a:cubicBezTo>
                    <a:pt x="118" y="0"/>
                    <a:pt x="0" y="79"/>
                    <a:pt x="0" y="238"/>
                  </a:cubicBezTo>
                  <a:lnTo>
                    <a:pt x="0" y="476"/>
                  </a:lnTo>
                  <a:cubicBezTo>
                    <a:pt x="0" y="605"/>
                    <a:pt x="104" y="714"/>
                    <a:pt x="234" y="714"/>
                  </a:cubicBezTo>
                  <a:cubicBezTo>
                    <a:pt x="367" y="714"/>
                    <a:pt x="476" y="605"/>
                    <a:pt x="472" y="472"/>
                  </a:cubicBezTo>
                  <a:lnTo>
                    <a:pt x="472" y="238"/>
                  </a:lnTo>
                  <a:cubicBezTo>
                    <a:pt x="472" y="79"/>
                    <a:pt x="354" y="0"/>
                    <a:pt x="236" y="0"/>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2"/>
            <p:cNvSpPr/>
            <p:nvPr/>
          </p:nvSpPr>
          <p:spPr>
            <a:xfrm>
              <a:off x="2351575" y="2877350"/>
              <a:ext cx="26850" cy="13300"/>
            </a:xfrm>
            <a:custGeom>
              <a:avLst/>
              <a:gdLst/>
              <a:ahLst/>
              <a:cxnLst/>
              <a:rect l="l" t="t" r="r" b="b"/>
              <a:pathLst>
                <a:path w="1074" h="532" extrusionOk="0">
                  <a:moveTo>
                    <a:pt x="823" y="1"/>
                  </a:moveTo>
                  <a:cubicBezTo>
                    <a:pt x="806" y="1"/>
                    <a:pt x="790" y="3"/>
                    <a:pt x="773" y="6"/>
                  </a:cubicBezTo>
                  <a:lnTo>
                    <a:pt x="297" y="56"/>
                  </a:lnTo>
                  <a:cubicBezTo>
                    <a:pt x="1" y="94"/>
                    <a:pt x="26" y="532"/>
                    <a:pt x="326" y="532"/>
                  </a:cubicBezTo>
                  <a:cubicBezTo>
                    <a:pt x="335" y="532"/>
                    <a:pt x="343" y="528"/>
                    <a:pt x="351" y="528"/>
                  </a:cubicBezTo>
                  <a:lnTo>
                    <a:pt x="823" y="474"/>
                  </a:lnTo>
                  <a:cubicBezTo>
                    <a:pt x="965" y="474"/>
                    <a:pt x="1074" y="353"/>
                    <a:pt x="1057" y="211"/>
                  </a:cubicBezTo>
                  <a:cubicBezTo>
                    <a:pt x="1046" y="90"/>
                    <a:pt x="941" y="1"/>
                    <a:pt x="823" y="1"/>
                  </a:cubicBezTo>
                  <a:close/>
                </a:path>
              </a:pathLst>
            </a:custGeom>
            <a:solidFill>
              <a:srgbClr val="5A2D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2"/>
            <p:cNvSpPr/>
            <p:nvPr/>
          </p:nvSpPr>
          <p:spPr>
            <a:xfrm>
              <a:off x="2424000" y="2877450"/>
              <a:ext cx="26850" cy="13325"/>
            </a:xfrm>
            <a:custGeom>
              <a:avLst/>
              <a:gdLst/>
              <a:ahLst/>
              <a:cxnLst/>
              <a:rect l="l" t="t" r="r" b="b"/>
              <a:pathLst>
                <a:path w="1074" h="533" extrusionOk="0">
                  <a:moveTo>
                    <a:pt x="251" y="1"/>
                  </a:moveTo>
                  <a:cubicBezTo>
                    <a:pt x="133" y="1"/>
                    <a:pt x="28" y="90"/>
                    <a:pt x="13" y="211"/>
                  </a:cubicBezTo>
                  <a:cubicBezTo>
                    <a:pt x="1" y="353"/>
                    <a:pt x="109" y="474"/>
                    <a:pt x="247" y="474"/>
                  </a:cubicBezTo>
                  <a:lnTo>
                    <a:pt x="723" y="528"/>
                  </a:lnTo>
                  <a:lnTo>
                    <a:pt x="748" y="528"/>
                  </a:lnTo>
                  <a:lnTo>
                    <a:pt x="748" y="532"/>
                  </a:lnTo>
                  <a:cubicBezTo>
                    <a:pt x="1048" y="528"/>
                    <a:pt x="1073" y="90"/>
                    <a:pt x="777" y="56"/>
                  </a:cubicBezTo>
                  <a:lnTo>
                    <a:pt x="301" y="6"/>
                  </a:lnTo>
                  <a:cubicBezTo>
                    <a:pt x="284" y="3"/>
                    <a:pt x="268" y="1"/>
                    <a:pt x="251" y="1"/>
                  </a:cubicBezTo>
                  <a:close/>
                </a:path>
              </a:pathLst>
            </a:custGeom>
            <a:solidFill>
              <a:srgbClr val="5A2D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2"/>
            <p:cNvSpPr/>
            <p:nvPr/>
          </p:nvSpPr>
          <p:spPr>
            <a:xfrm>
              <a:off x="2335200" y="3003550"/>
              <a:ext cx="30400" cy="23700"/>
            </a:xfrm>
            <a:custGeom>
              <a:avLst/>
              <a:gdLst/>
              <a:ahLst/>
              <a:cxnLst/>
              <a:rect l="l" t="t" r="r" b="b"/>
              <a:pathLst>
                <a:path w="1216" h="948" extrusionOk="0">
                  <a:moveTo>
                    <a:pt x="0" y="0"/>
                  </a:moveTo>
                  <a:cubicBezTo>
                    <a:pt x="21" y="167"/>
                    <a:pt x="30" y="334"/>
                    <a:pt x="30" y="501"/>
                  </a:cubicBezTo>
                  <a:lnTo>
                    <a:pt x="30" y="677"/>
                  </a:lnTo>
                  <a:cubicBezTo>
                    <a:pt x="30" y="768"/>
                    <a:pt x="26" y="856"/>
                    <a:pt x="21" y="948"/>
                  </a:cubicBezTo>
                  <a:lnTo>
                    <a:pt x="1215" y="948"/>
                  </a:lnTo>
                  <a:lnTo>
                    <a:pt x="1215"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2"/>
            <p:cNvSpPr/>
            <p:nvPr/>
          </p:nvSpPr>
          <p:spPr>
            <a:xfrm>
              <a:off x="2335200" y="3003550"/>
              <a:ext cx="30400" cy="11925"/>
            </a:xfrm>
            <a:custGeom>
              <a:avLst/>
              <a:gdLst/>
              <a:ahLst/>
              <a:cxnLst/>
              <a:rect l="l" t="t" r="r" b="b"/>
              <a:pathLst>
                <a:path w="1216" h="477" extrusionOk="0">
                  <a:moveTo>
                    <a:pt x="0" y="0"/>
                  </a:moveTo>
                  <a:cubicBezTo>
                    <a:pt x="17" y="159"/>
                    <a:pt x="26" y="318"/>
                    <a:pt x="30" y="476"/>
                  </a:cubicBezTo>
                  <a:lnTo>
                    <a:pt x="1215" y="476"/>
                  </a:lnTo>
                  <a:lnTo>
                    <a:pt x="1215" y="0"/>
                  </a:ln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2"/>
            <p:cNvSpPr/>
            <p:nvPr/>
          </p:nvSpPr>
          <p:spPr>
            <a:xfrm>
              <a:off x="2436725" y="3003550"/>
              <a:ext cx="30400" cy="11925"/>
            </a:xfrm>
            <a:custGeom>
              <a:avLst/>
              <a:gdLst/>
              <a:ahLst/>
              <a:cxnLst/>
              <a:rect l="l" t="t" r="r" b="b"/>
              <a:pathLst>
                <a:path w="1216" h="477" extrusionOk="0">
                  <a:moveTo>
                    <a:pt x="1" y="0"/>
                  </a:moveTo>
                  <a:lnTo>
                    <a:pt x="1" y="476"/>
                  </a:lnTo>
                  <a:lnTo>
                    <a:pt x="1191" y="476"/>
                  </a:lnTo>
                  <a:cubicBezTo>
                    <a:pt x="1191" y="318"/>
                    <a:pt x="1199" y="159"/>
                    <a:pt x="1216"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2"/>
            <p:cNvSpPr/>
            <p:nvPr/>
          </p:nvSpPr>
          <p:spPr>
            <a:xfrm>
              <a:off x="2305250" y="2857650"/>
              <a:ext cx="164375" cy="139950"/>
            </a:xfrm>
            <a:custGeom>
              <a:avLst/>
              <a:gdLst/>
              <a:ahLst/>
              <a:cxnLst/>
              <a:rect l="l" t="t" r="r" b="b"/>
              <a:pathLst>
                <a:path w="6575" h="5598" extrusionOk="0">
                  <a:moveTo>
                    <a:pt x="1699" y="1"/>
                  </a:moveTo>
                  <a:cubicBezTo>
                    <a:pt x="1649" y="47"/>
                    <a:pt x="1557" y="122"/>
                    <a:pt x="1549" y="135"/>
                  </a:cubicBezTo>
                  <a:lnTo>
                    <a:pt x="1457" y="214"/>
                  </a:lnTo>
                  <a:cubicBezTo>
                    <a:pt x="1040" y="606"/>
                    <a:pt x="752" y="1036"/>
                    <a:pt x="752" y="1562"/>
                  </a:cubicBezTo>
                  <a:lnTo>
                    <a:pt x="664" y="1562"/>
                  </a:lnTo>
                  <a:cubicBezTo>
                    <a:pt x="355" y="1562"/>
                    <a:pt x="71" y="1788"/>
                    <a:pt x="38" y="2096"/>
                  </a:cubicBezTo>
                  <a:cubicBezTo>
                    <a:pt x="1" y="2443"/>
                    <a:pt x="276" y="2748"/>
                    <a:pt x="631" y="2748"/>
                  </a:cubicBezTo>
                  <a:lnTo>
                    <a:pt x="760" y="2748"/>
                  </a:lnTo>
                  <a:cubicBezTo>
                    <a:pt x="885" y="4380"/>
                    <a:pt x="2247" y="5598"/>
                    <a:pt x="3830" y="5598"/>
                  </a:cubicBezTo>
                  <a:cubicBezTo>
                    <a:pt x="3987" y="5598"/>
                    <a:pt x="4147" y="5586"/>
                    <a:pt x="4308" y="5561"/>
                  </a:cubicBezTo>
                  <a:cubicBezTo>
                    <a:pt x="2806" y="5327"/>
                    <a:pt x="1699" y="4033"/>
                    <a:pt x="1699" y="2514"/>
                  </a:cubicBezTo>
                  <a:lnTo>
                    <a:pt x="1699" y="1324"/>
                  </a:lnTo>
                  <a:cubicBezTo>
                    <a:pt x="1699" y="932"/>
                    <a:pt x="2021" y="615"/>
                    <a:pt x="2413" y="615"/>
                  </a:cubicBezTo>
                  <a:lnTo>
                    <a:pt x="6575" y="615"/>
                  </a:lnTo>
                  <a:cubicBezTo>
                    <a:pt x="6441" y="439"/>
                    <a:pt x="6291" y="281"/>
                    <a:pt x="6128" y="139"/>
                  </a:cubicBezTo>
                  <a:lnTo>
                    <a:pt x="1699" y="139"/>
                  </a:lnTo>
                  <a:lnTo>
                    <a:pt x="1699" y="1"/>
                  </a:lnTo>
                  <a:close/>
                </a:path>
              </a:pathLst>
            </a:custGeom>
            <a:solidFill>
              <a:srgbClr val="E7A3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2"/>
            <p:cNvSpPr/>
            <p:nvPr/>
          </p:nvSpPr>
          <p:spPr>
            <a:xfrm>
              <a:off x="2385300" y="3080650"/>
              <a:ext cx="27775" cy="23800"/>
            </a:xfrm>
            <a:custGeom>
              <a:avLst/>
              <a:gdLst/>
              <a:ahLst/>
              <a:cxnLst/>
              <a:rect l="l" t="t" r="r" b="b"/>
              <a:pathLst>
                <a:path w="1111" h="952" extrusionOk="0">
                  <a:moveTo>
                    <a:pt x="635" y="1"/>
                  </a:moveTo>
                  <a:cubicBezTo>
                    <a:pt x="213" y="1"/>
                    <a:pt x="0" y="514"/>
                    <a:pt x="301" y="811"/>
                  </a:cubicBezTo>
                  <a:cubicBezTo>
                    <a:pt x="397" y="908"/>
                    <a:pt x="515" y="952"/>
                    <a:pt x="632" y="952"/>
                  </a:cubicBezTo>
                  <a:cubicBezTo>
                    <a:pt x="876" y="952"/>
                    <a:pt x="1110" y="762"/>
                    <a:pt x="1110" y="477"/>
                  </a:cubicBezTo>
                  <a:cubicBezTo>
                    <a:pt x="1110" y="214"/>
                    <a:pt x="897" y="1"/>
                    <a:pt x="635" y="1"/>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2"/>
            <p:cNvSpPr/>
            <p:nvPr/>
          </p:nvSpPr>
          <p:spPr>
            <a:xfrm>
              <a:off x="2294300" y="2837325"/>
              <a:ext cx="213725" cy="23800"/>
            </a:xfrm>
            <a:custGeom>
              <a:avLst/>
              <a:gdLst/>
              <a:ahLst/>
              <a:cxnLst/>
              <a:rect l="l" t="t" r="r" b="b"/>
              <a:pathLst>
                <a:path w="8549" h="952" extrusionOk="0">
                  <a:moveTo>
                    <a:pt x="476" y="0"/>
                  </a:moveTo>
                  <a:cubicBezTo>
                    <a:pt x="213" y="0"/>
                    <a:pt x="0" y="213"/>
                    <a:pt x="0" y="476"/>
                  </a:cubicBezTo>
                  <a:cubicBezTo>
                    <a:pt x="0" y="739"/>
                    <a:pt x="213" y="952"/>
                    <a:pt x="476" y="952"/>
                  </a:cubicBezTo>
                  <a:lnTo>
                    <a:pt x="8073" y="952"/>
                  </a:lnTo>
                  <a:cubicBezTo>
                    <a:pt x="8336" y="952"/>
                    <a:pt x="8549" y="739"/>
                    <a:pt x="8549" y="476"/>
                  </a:cubicBezTo>
                  <a:cubicBezTo>
                    <a:pt x="8549" y="213"/>
                    <a:pt x="8336" y="0"/>
                    <a:pt x="8073"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2"/>
            <p:cNvSpPr/>
            <p:nvPr/>
          </p:nvSpPr>
          <p:spPr>
            <a:xfrm>
              <a:off x="2339900" y="2837425"/>
              <a:ext cx="168125" cy="11800"/>
            </a:xfrm>
            <a:custGeom>
              <a:avLst/>
              <a:gdLst/>
              <a:ahLst/>
              <a:cxnLst/>
              <a:rect l="l" t="t" r="r" b="b"/>
              <a:pathLst>
                <a:path w="6725" h="472" extrusionOk="0">
                  <a:moveTo>
                    <a:pt x="309" y="0"/>
                  </a:moveTo>
                  <a:cubicBezTo>
                    <a:pt x="0" y="0"/>
                    <a:pt x="2" y="472"/>
                    <a:pt x="313" y="472"/>
                  </a:cubicBezTo>
                  <a:lnTo>
                    <a:pt x="6725" y="472"/>
                  </a:lnTo>
                  <a:cubicBezTo>
                    <a:pt x="6725" y="209"/>
                    <a:pt x="6512" y="0"/>
                    <a:pt x="6249" y="0"/>
                  </a:cubicBezTo>
                  <a:lnTo>
                    <a:pt x="313" y="0"/>
                  </a:lnTo>
                  <a:cubicBezTo>
                    <a:pt x="312" y="0"/>
                    <a:pt x="311" y="0"/>
                    <a:pt x="309"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2"/>
            <p:cNvSpPr/>
            <p:nvPr/>
          </p:nvSpPr>
          <p:spPr>
            <a:xfrm>
              <a:off x="2386750" y="3081700"/>
              <a:ext cx="25175" cy="22775"/>
            </a:xfrm>
            <a:custGeom>
              <a:avLst/>
              <a:gdLst/>
              <a:ahLst/>
              <a:cxnLst/>
              <a:rect l="l" t="t" r="r" b="b"/>
              <a:pathLst>
                <a:path w="1007" h="911" extrusionOk="0">
                  <a:moveTo>
                    <a:pt x="380" y="1"/>
                  </a:moveTo>
                  <a:lnTo>
                    <a:pt x="380" y="1"/>
                  </a:lnTo>
                  <a:cubicBezTo>
                    <a:pt x="76" y="134"/>
                    <a:pt x="0" y="535"/>
                    <a:pt x="238" y="773"/>
                  </a:cubicBezTo>
                  <a:cubicBezTo>
                    <a:pt x="332" y="866"/>
                    <a:pt x="451" y="910"/>
                    <a:pt x="570" y="910"/>
                  </a:cubicBezTo>
                  <a:cubicBezTo>
                    <a:pt x="749" y="910"/>
                    <a:pt x="926" y="810"/>
                    <a:pt x="1006" y="627"/>
                  </a:cubicBezTo>
                  <a:lnTo>
                    <a:pt x="1006" y="627"/>
                  </a:lnTo>
                  <a:cubicBezTo>
                    <a:pt x="948" y="656"/>
                    <a:pt x="881" y="669"/>
                    <a:pt x="814" y="673"/>
                  </a:cubicBezTo>
                  <a:cubicBezTo>
                    <a:pt x="472" y="669"/>
                    <a:pt x="243" y="314"/>
                    <a:pt x="380"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1" name="Google Shape;3921;p52"/>
          <p:cNvGrpSpPr/>
          <p:nvPr/>
        </p:nvGrpSpPr>
        <p:grpSpPr>
          <a:xfrm>
            <a:off x="4114725" y="2772100"/>
            <a:ext cx="323250" cy="367975"/>
            <a:chOff x="4114725" y="2772100"/>
            <a:chExt cx="323250" cy="367975"/>
          </a:xfrm>
        </p:grpSpPr>
        <p:sp>
          <p:nvSpPr>
            <p:cNvPr id="3922" name="Google Shape;3922;p52"/>
            <p:cNvSpPr/>
            <p:nvPr/>
          </p:nvSpPr>
          <p:spPr>
            <a:xfrm>
              <a:off x="4354950" y="2816250"/>
              <a:ext cx="81200" cy="26725"/>
            </a:xfrm>
            <a:custGeom>
              <a:avLst/>
              <a:gdLst/>
              <a:ahLst/>
              <a:cxnLst/>
              <a:rect l="l" t="t" r="r" b="b"/>
              <a:pathLst>
                <a:path w="3248" h="1069" extrusionOk="0">
                  <a:moveTo>
                    <a:pt x="1213" y="1"/>
                  </a:moveTo>
                  <a:cubicBezTo>
                    <a:pt x="826" y="1"/>
                    <a:pt x="438" y="73"/>
                    <a:pt x="67" y="221"/>
                  </a:cubicBezTo>
                  <a:cubicBezTo>
                    <a:pt x="13" y="242"/>
                    <a:pt x="0" y="313"/>
                    <a:pt x="46" y="351"/>
                  </a:cubicBezTo>
                  <a:cubicBezTo>
                    <a:pt x="616" y="823"/>
                    <a:pt x="1323" y="1069"/>
                    <a:pt x="2038" y="1069"/>
                  </a:cubicBezTo>
                  <a:cubicBezTo>
                    <a:pt x="2424" y="1069"/>
                    <a:pt x="2811" y="998"/>
                    <a:pt x="3181" y="851"/>
                  </a:cubicBezTo>
                  <a:cubicBezTo>
                    <a:pt x="3235" y="826"/>
                    <a:pt x="3247" y="760"/>
                    <a:pt x="3202" y="722"/>
                  </a:cubicBezTo>
                  <a:cubicBezTo>
                    <a:pt x="2633" y="248"/>
                    <a:pt x="1927" y="1"/>
                    <a:pt x="1213" y="1"/>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2"/>
            <p:cNvSpPr/>
            <p:nvPr/>
          </p:nvSpPr>
          <p:spPr>
            <a:xfrm>
              <a:off x="4355450" y="2816250"/>
              <a:ext cx="80275" cy="19825"/>
            </a:xfrm>
            <a:custGeom>
              <a:avLst/>
              <a:gdLst/>
              <a:ahLst/>
              <a:cxnLst/>
              <a:rect l="l" t="t" r="r" b="b"/>
              <a:pathLst>
                <a:path w="3211" h="793" extrusionOk="0">
                  <a:moveTo>
                    <a:pt x="1193" y="1"/>
                  </a:moveTo>
                  <a:cubicBezTo>
                    <a:pt x="806" y="1"/>
                    <a:pt x="418" y="73"/>
                    <a:pt x="47" y="221"/>
                  </a:cubicBezTo>
                  <a:cubicBezTo>
                    <a:pt x="22" y="229"/>
                    <a:pt x="1" y="250"/>
                    <a:pt x="1" y="280"/>
                  </a:cubicBezTo>
                  <a:lnTo>
                    <a:pt x="3207" y="793"/>
                  </a:lnTo>
                  <a:cubicBezTo>
                    <a:pt x="3211" y="764"/>
                    <a:pt x="3202" y="739"/>
                    <a:pt x="3182" y="722"/>
                  </a:cubicBezTo>
                  <a:cubicBezTo>
                    <a:pt x="2613" y="248"/>
                    <a:pt x="1907" y="1"/>
                    <a:pt x="1193" y="1"/>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2"/>
            <p:cNvSpPr/>
            <p:nvPr/>
          </p:nvSpPr>
          <p:spPr>
            <a:xfrm>
              <a:off x="4330425" y="2814350"/>
              <a:ext cx="68050" cy="20275"/>
            </a:xfrm>
            <a:custGeom>
              <a:avLst/>
              <a:gdLst/>
              <a:ahLst/>
              <a:cxnLst/>
              <a:rect l="l" t="t" r="r" b="b"/>
              <a:pathLst>
                <a:path w="2722" h="811" extrusionOk="0">
                  <a:moveTo>
                    <a:pt x="71" y="1"/>
                  </a:moveTo>
                  <a:lnTo>
                    <a:pt x="0" y="468"/>
                  </a:lnTo>
                  <a:lnTo>
                    <a:pt x="2367" y="811"/>
                  </a:lnTo>
                  <a:lnTo>
                    <a:pt x="2400" y="811"/>
                  </a:lnTo>
                  <a:cubicBezTo>
                    <a:pt x="2692" y="806"/>
                    <a:pt x="2722" y="381"/>
                    <a:pt x="2434" y="339"/>
                  </a:cubicBezTo>
                  <a:lnTo>
                    <a:pt x="71" y="1"/>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2"/>
            <p:cNvSpPr/>
            <p:nvPr/>
          </p:nvSpPr>
          <p:spPr>
            <a:xfrm>
              <a:off x="4360950" y="2856275"/>
              <a:ext cx="77025" cy="83450"/>
            </a:xfrm>
            <a:custGeom>
              <a:avLst/>
              <a:gdLst/>
              <a:ahLst/>
              <a:cxnLst/>
              <a:rect l="l" t="t" r="r" b="b"/>
              <a:pathLst>
                <a:path w="3081" h="3338" extrusionOk="0">
                  <a:moveTo>
                    <a:pt x="116" y="1"/>
                  </a:moveTo>
                  <a:cubicBezTo>
                    <a:pt x="53" y="1"/>
                    <a:pt x="0" y="59"/>
                    <a:pt x="15" y="127"/>
                  </a:cubicBezTo>
                  <a:cubicBezTo>
                    <a:pt x="328" y="1650"/>
                    <a:pt x="1446" y="2878"/>
                    <a:pt x="2928" y="3333"/>
                  </a:cubicBezTo>
                  <a:cubicBezTo>
                    <a:pt x="2940" y="3336"/>
                    <a:pt x="2951" y="3338"/>
                    <a:pt x="2962" y="3338"/>
                  </a:cubicBezTo>
                  <a:cubicBezTo>
                    <a:pt x="3027" y="3338"/>
                    <a:pt x="3080" y="3279"/>
                    <a:pt x="3066" y="3212"/>
                  </a:cubicBezTo>
                  <a:cubicBezTo>
                    <a:pt x="2753" y="1692"/>
                    <a:pt x="1634" y="461"/>
                    <a:pt x="148" y="6"/>
                  </a:cubicBezTo>
                  <a:cubicBezTo>
                    <a:pt x="137" y="2"/>
                    <a:pt x="126" y="1"/>
                    <a:pt x="116" y="1"/>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2"/>
            <p:cNvSpPr/>
            <p:nvPr/>
          </p:nvSpPr>
          <p:spPr>
            <a:xfrm>
              <a:off x="4362250" y="2856325"/>
              <a:ext cx="75575" cy="82750"/>
            </a:xfrm>
            <a:custGeom>
              <a:avLst/>
              <a:gdLst/>
              <a:ahLst/>
              <a:cxnLst/>
              <a:rect l="l" t="t" r="r" b="b"/>
              <a:pathLst>
                <a:path w="3023" h="3310" extrusionOk="0">
                  <a:moveTo>
                    <a:pt x="72" y="1"/>
                  </a:moveTo>
                  <a:cubicBezTo>
                    <a:pt x="45" y="1"/>
                    <a:pt x="19" y="10"/>
                    <a:pt x="0" y="29"/>
                  </a:cubicBezTo>
                  <a:lnTo>
                    <a:pt x="2981" y="3310"/>
                  </a:lnTo>
                  <a:cubicBezTo>
                    <a:pt x="3010" y="3285"/>
                    <a:pt x="3022" y="3247"/>
                    <a:pt x="3014" y="3210"/>
                  </a:cubicBezTo>
                  <a:cubicBezTo>
                    <a:pt x="2701" y="1690"/>
                    <a:pt x="1582" y="459"/>
                    <a:pt x="100" y="4"/>
                  </a:cubicBezTo>
                  <a:cubicBezTo>
                    <a:pt x="91" y="2"/>
                    <a:pt x="82" y="1"/>
                    <a:pt x="72" y="1"/>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2"/>
            <p:cNvSpPr/>
            <p:nvPr/>
          </p:nvSpPr>
          <p:spPr>
            <a:xfrm>
              <a:off x="4114725" y="2966500"/>
              <a:ext cx="284900" cy="173575"/>
            </a:xfrm>
            <a:custGeom>
              <a:avLst/>
              <a:gdLst/>
              <a:ahLst/>
              <a:cxnLst/>
              <a:rect l="l" t="t" r="r" b="b"/>
              <a:pathLst>
                <a:path w="11396" h="6943" extrusionOk="0">
                  <a:moveTo>
                    <a:pt x="4041" y="1"/>
                  </a:moveTo>
                  <a:lnTo>
                    <a:pt x="4041" y="1603"/>
                  </a:lnTo>
                  <a:cubicBezTo>
                    <a:pt x="4041" y="1921"/>
                    <a:pt x="3832" y="2196"/>
                    <a:pt x="3527" y="2288"/>
                  </a:cubicBezTo>
                  <a:lnTo>
                    <a:pt x="1023" y="3023"/>
                  </a:lnTo>
                  <a:cubicBezTo>
                    <a:pt x="418" y="3202"/>
                    <a:pt x="0" y="3757"/>
                    <a:pt x="0" y="4387"/>
                  </a:cubicBezTo>
                  <a:lnTo>
                    <a:pt x="0" y="6466"/>
                  </a:lnTo>
                  <a:cubicBezTo>
                    <a:pt x="0" y="6729"/>
                    <a:pt x="213" y="6942"/>
                    <a:pt x="476" y="6942"/>
                  </a:cubicBezTo>
                  <a:lnTo>
                    <a:pt x="10920" y="6942"/>
                  </a:lnTo>
                  <a:cubicBezTo>
                    <a:pt x="11183" y="6942"/>
                    <a:pt x="11396" y="6729"/>
                    <a:pt x="11396" y="6466"/>
                  </a:cubicBezTo>
                  <a:lnTo>
                    <a:pt x="11396" y="4387"/>
                  </a:lnTo>
                  <a:cubicBezTo>
                    <a:pt x="11396" y="3757"/>
                    <a:pt x="10982" y="3202"/>
                    <a:pt x="10377" y="3023"/>
                  </a:cubicBezTo>
                  <a:lnTo>
                    <a:pt x="7873" y="2288"/>
                  </a:lnTo>
                  <a:cubicBezTo>
                    <a:pt x="7572" y="2196"/>
                    <a:pt x="7363" y="1921"/>
                    <a:pt x="7363" y="1603"/>
                  </a:cubicBezTo>
                  <a:lnTo>
                    <a:pt x="7363" y="1"/>
                  </a:lnTo>
                  <a:close/>
                </a:path>
              </a:pathLst>
            </a:custGeom>
            <a:solidFill>
              <a:srgbClr val="E7A3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2"/>
            <p:cNvSpPr/>
            <p:nvPr/>
          </p:nvSpPr>
          <p:spPr>
            <a:xfrm>
              <a:off x="4114725" y="3021500"/>
              <a:ext cx="284900" cy="118575"/>
            </a:xfrm>
            <a:custGeom>
              <a:avLst/>
              <a:gdLst/>
              <a:ahLst/>
              <a:cxnLst/>
              <a:rect l="l" t="t" r="r" b="b"/>
              <a:pathLst>
                <a:path w="11396" h="4743" extrusionOk="0">
                  <a:moveTo>
                    <a:pt x="3715" y="0"/>
                  </a:moveTo>
                  <a:cubicBezTo>
                    <a:pt x="3657" y="38"/>
                    <a:pt x="3594" y="67"/>
                    <a:pt x="3527" y="88"/>
                  </a:cubicBezTo>
                  <a:lnTo>
                    <a:pt x="1023" y="823"/>
                  </a:lnTo>
                  <a:cubicBezTo>
                    <a:pt x="418" y="998"/>
                    <a:pt x="0" y="1557"/>
                    <a:pt x="0" y="2187"/>
                  </a:cubicBezTo>
                  <a:lnTo>
                    <a:pt x="0" y="4266"/>
                  </a:lnTo>
                  <a:cubicBezTo>
                    <a:pt x="0" y="4529"/>
                    <a:pt x="213" y="4742"/>
                    <a:pt x="476" y="4742"/>
                  </a:cubicBezTo>
                  <a:lnTo>
                    <a:pt x="10920" y="4742"/>
                  </a:lnTo>
                  <a:cubicBezTo>
                    <a:pt x="11183" y="4742"/>
                    <a:pt x="11396" y="4529"/>
                    <a:pt x="11396" y="4266"/>
                  </a:cubicBezTo>
                  <a:lnTo>
                    <a:pt x="11396" y="2187"/>
                  </a:lnTo>
                  <a:cubicBezTo>
                    <a:pt x="11396" y="1557"/>
                    <a:pt x="10982" y="1002"/>
                    <a:pt x="10377" y="823"/>
                  </a:cubicBezTo>
                  <a:lnTo>
                    <a:pt x="7873" y="88"/>
                  </a:lnTo>
                  <a:cubicBezTo>
                    <a:pt x="7810" y="67"/>
                    <a:pt x="7747" y="38"/>
                    <a:pt x="7689" y="0"/>
                  </a:cubicBezTo>
                  <a:cubicBezTo>
                    <a:pt x="7368" y="818"/>
                    <a:pt x="6579" y="1361"/>
                    <a:pt x="5702" y="1361"/>
                  </a:cubicBezTo>
                  <a:cubicBezTo>
                    <a:pt x="4821" y="1361"/>
                    <a:pt x="4032" y="818"/>
                    <a:pt x="3715" y="0"/>
                  </a:cubicBez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2"/>
            <p:cNvSpPr/>
            <p:nvPr/>
          </p:nvSpPr>
          <p:spPr>
            <a:xfrm>
              <a:off x="4171275" y="3021500"/>
              <a:ext cx="172000" cy="71075"/>
            </a:xfrm>
            <a:custGeom>
              <a:avLst/>
              <a:gdLst/>
              <a:ahLst/>
              <a:cxnLst/>
              <a:rect l="l" t="t" r="r" b="b"/>
              <a:pathLst>
                <a:path w="6880" h="2843" extrusionOk="0">
                  <a:moveTo>
                    <a:pt x="1453" y="0"/>
                  </a:moveTo>
                  <a:cubicBezTo>
                    <a:pt x="1395" y="38"/>
                    <a:pt x="1332" y="67"/>
                    <a:pt x="1270" y="84"/>
                  </a:cubicBezTo>
                  <a:lnTo>
                    <a:pt x="1" y="459"/>
                  </a:lnTo>
                  <a:cubicBezTo>
                    <a:pt x="539" y="1891"/>
                    <a:pt x="1912" y="2843"/>
                    <a:pt x="3440" y="2843"/>
                  </a:cubicBezTo>
                  <a:cubicBezTo>
                    <a:pt x="4972" y="2843"/>
                    <a:pt x="6341" y="1891"/>
                    <a:pt x="6880" y="459"/>
                  </a:cubicBezTo>
                  <a:lnTo>
                    <a:pt x="5615" y="84"/>
                  </a:lnTo>
                  <a:cubicBezTo>
                    <a:pt x="5548" y="67"/>
                    <a:pt x="5485" y="38"/>
                    <a:pt x="5431" y="0"/>
                  </a:cubicBezTo>
                  <a:cubicBezTo>
                    <a:pt x="5110" y="818"/>
                    <a:pt x="4321" y="1361"/>
                    <a:pt x="3440" y="1361"/>
                  </a:cubicBezTo>
                  <a:cubicBezTo>
                    <a:pt x="2564" y="1361"/>
                    <a:pt x="1775" y="818"/>
                    <a:pt x="1453"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2"/>
            <p:cNvSpPr/>
            <p:nvPr/>
          </p:nvSpPr>
          <p:spPr>
            <a:xfrm>
              <a:off x="4245375" y="3074825"/>
              <a:ext cx="23800" cy="65250"/>
            </a:xfrm>
            <a:custGeom>
              <a:avLst/>
              <a:gdLst/>
              <a:ahLst/>
              <a:cxnLst/>
              <a:rect l="l" t="t" r="r" b="b"/>
              <a:pathLst>
                <a:path w="952" h="2610" extrusionOk="0">
                  <a:moveTo>
                    <a:pt x="0" y="0"/>
                  </a:moveTo>
                  <a:lnTo>
                    <a:pt x="0" y="2609"/>
                  </a:lnTo>
                  <a:lnTo>
                    <a:pt x="952" y="2609"/>
                  </a:lnTo>
                  <a:lnTo>
                    <a:pt x="952"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2"/>
            <p:cNvSpPr/>
            <p:nvPr/>
          </p:nvSpPr>
          <p:spPr>
            <a:xfrm>
              <a:off x="4245375" y="3074825"/>
              <a:ext cx="23800" cy="17700"/>
            </a:xfrm>
            <a:custGeom>
              <a:avLst/>
              <a:gdLst/>
              <a:ahLst/>
              <a:cxnLst/>
              <a:rect l="l" t="t" r="r" b="b"/>
              <a:pathLst>
                <a:path w="952" h="708" extrusionOk="0">
                  <a:moveTo>
                    <a:pt x="0" y="0"/>
                  </a:moveTo>
                  <a:lnTo>
                    <a:pt x="0" y="676"/>
                  </a:lnTo>
                  <a:cubicBezTo>
                    <a:pt x="159" y="697"/>
                    <a:pt x="317" y="708"/>
                    <a:pt x="476" y="708"/>
                  </a:cubicBezTo>
                  <a:cubicBezTo>
                    <a:pt x="635" y="708"/>
                    <a:pt x="793" y="697"/>
                    <a:pt x="952" y="676"/>
                  </a:cubicBezTo>
                  <a:lnTo>
                    <a:pt x="952" y="0"/>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2"/>
            <p:cNvSpPr/>
            <p:nvPr/>
          </p:nvSpPr>
          <p:spPr>
            <a:xfrm>
              <a:off x="4215725" y="2966500"/>
              <a:ext cx="83100" cy="35600"/>
            </a:xfrm>
            <a:custGeom>
              <a:avLst/>
              <a:gdLst/>
              <a:ahLst/>
              <a:cxnLst/>
              <a:rect l="l" t="t" r="r" b="b"/>
              <a:pathLst>
                <a:path w="3324" h="1424" extrusionOk="0">
                  <a:moveTo>
                    <a:pt x="1" y="1"/>
                  </a:moveTo>
                  <a:lnTo>
                    <a:pt x="1" y="1011"/>
                  </a:lnTo>
                  <a:cubicBezTo>
                    <a:pt x="520" y="1286"/>
                    <a:pt x="1091" y="1424"/>
                    <a:pt x="1662" y="1424"/>
                  </a:cubicBezTo>
                  <a:cubicBezTo>
                    <a:pt x="2233" y="1424"/>
                    <a:pt x="2804" y="1286"/>
                    <a:pt x="3323" y="1011"/>
                  </a:cubicBezTo>
                  <a:lnTo>
                    <a:pt x="3323" y="1"/>
                  </a:ln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2"/>
            <p:cNvSpPr/>
            <p:nvPr/>
          </p:nvSpPr>
          <p:spPr>
            <a:xfrm>
              <a:off x="4180150" y="2843250"/>
              <a:ext cx="154350" cy="148425"/>
            </a:xfrm>
            <a:custGeom>
              <a:avLst/>
              <a:gdLst/>
              <a:ahLst/>
              <a:cxnLst/>
              <a:rect l="l" t="t" r="r" b="b"/>
              <a:pathLst>
                <a:path w="6174" h="5937" extrusionOk="0">
                  <a:moveTo>
                    <a:pt x="0" y="1"/>
                  </a:moveTo>
                  <a:lnTo>
                    <a:pt x="0" y="2852"/>
                  </a:lnTo>
                  <a:cubicBezTo>
                    <a:pt x="0" y="4555"/>
                    <a:pt x="1382" y="5937"/>
                    <a:pt x="3085" y="5937"/>
                  </a:cubicBezTo>
                  <a:cubicBezTo>
                    <a:pt x="4792" y="5937"/>
                    <a:pt x="6174" y="4555"/>
                    <a:pt x="6174" y="2852"/>
                  </a:cubicBezTo>
                  <a:lnTo>
                    <a:pt x="6174" y="1"/>
                  </a:lnTo>
                  <a:close/>
                </a:path>
              </a:pathLst>
            </a:custGeom>
            <a:solidFill>
              <a:srgbClr val="ECB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2"/>
            <p:cNvSpPr/>
            <p:nvPr/>
          </p:nvSpPr>
          <p:spPr>
            <a:xfrm>
              <a:off x="4180150" y="2843250"/>
              <a:ext cx="148400" cy="148425"/>
            </a:xfrm>
            <a:custGeom>
              <a:avLst/>
              <a:gdLst/>
              <a:ahLst/>
              <a:cxnLst/>
              <a:rect l="l" t="t" r="r" b="b"/>
              <a:pathLst>
                <a:path w="5936" h="5937" extrusionOk="0">
                  <a:moveTo>
                    <a:pt x="0" y="1"/>
                  </a:moveTo>
                  <a:lnTo>
                    <a:pt x="0" y="2852"/>
                  </a:lnTo>
                  <a:cubicBezTo>
                    <a:pt x="0" y="4555"/>
                    <a:pt x="1382" y="5937"/>
                    <a:pt x="3085" y="5937"/>
                  </a:cubicBezTo>
                  <a:cubicBezTo>
                    <a:pt x="3248" y="5937"/>
                    <a:pt x="3407" y="5924"/>
                    <a:pt x="3565" y="5899"/>
                  </a:cubicBezTo>
                  <a:cubicBezTo>
                    <a:pt x="2062" y="5665"/>
                    <a:pt x="952" y="4371"/>
                    <a:pt x="952" y="2852"/>
                  </a:cubicBezTo>
                  <a:lnTo>
                    <a:pt x="952" y="1191"/>
                  </a:lnTo>
                  <a:cubicBezTo>
                    <a:pt x="952" y="794"/>
                    <a:pt x="1269" y="477"/>
                    <a:pt x="1662" y="477"/>
                  </a:cubicBezTo>
                  <a:lnTo>
                    <a:pt x="5936" y="477"/>
                  </a:lnTo>
                  <a:lnTo>
                    <a:pt x="5936" y="1"/>
                  </a:lnTo>
                  <a:close/>
                </a:path>
              </a:pathLst>
            </a:custGeom>
            <a:solidFill>
              <a:srgbClr val="E7A3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2"/>
            <p:cNvSpPr/>
            <p:nvPr/>
          </p:nvSpPr>
          <p:spPr>
            <a:xfrm>
              <a:off x="4215725" y="2890750"/>
              <a:ext cx="11925" cy="17850"/>
            </a:xfrm>
            <a:custGeom>
              <a:avLst/>
              <a:gdLst/>
              <a:ahLst/>
              <a:cxnLst/>
              <a:rect l="l" t="t" r="r" b="b"/>
              <a:pathLst>
                <a:path w="477" h="714" extrusionOk="0">
                  <a:moveTo>
                    <a:pt x="239" y="0"/>
                  </a:moveTo>
                  <a:cubicBezTo>
                    <a:pt x="120" y="0"/>
                    <a:pt x="1" y="79"/>
                    <a:pt x="1" y="238"/>
                  </a:cubicBezTo>
                  <a:lnTo>
                    <a:pt x="1" y="476"/>
                  </a:lnTo>
                  <a:cubicBezTo>
                    <a:pt x="1" y="605"/>
                    <a:pt x="109" y="714"/>
                    <a:pt x="239" y="714"/>
                  </a:cubicBezTo>
                  <a:cubicBezTo>
                    <a:pt x="372" y="714"/>
                    <a:pt x="477" y="605"/>
                    <a:pt x="477" y="476"/>
                  </a:cubicBezTo>
                  <a:lnTo>
                    <a:pt x="477" y="238"/>
                  </a:lnTo>
                  <a:cubicBezTo>
                    <a:pt x="477" y="79"/>
                    <a:pt x="358" y="0"/>
                    <a:pt x="239" y="0"/>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2"/>
            <p:cNvSpPr/>
            <p:nvPr/>
          </p:nvSpPr>
          <p:spPr>
            <a:xfrm>
              <a:off x="4287000" y="2890750"/>
              <a:ext cx="11925" cy="17850"/>
            </a:xfrm>
            <a:custGeom>
              <a:avLst/>
              <a:gdLst/>
              <a:ahLst/>
              <a:cxnLst/>
              <a:rect l="l" t="t" r="r" b="b"/>
              <a:pathLst>
                <a:path w="477" h="714" extrusionOk="0">
                  <a:moveTo>
                    <a:pt x="237" y="0"/>
                  </a:moveTo>
                  <a:cubicBezTo>
                    <a:pt x="119" y="0"/>
                    <a:pt x="1" y="79"/>
                    <a:pt x="1" y="238"/>
                  </a:cubicBezTo>
                  <a:lnTo>
                    <a:pt x="1" y="476"/>
                  </a:lnTo>
                  <a:cubicBezTo>
                    <a:pt x="1" y="605"/>
                    <a:pt x="105" y="714"/>
                    <a:pt x="239" y="714"/>
                  </a:cubicBezTo>
                  <a:cubicBezTo>
                    <a:pt x="368" y="714"/>
                    <a:pt x="477" y="605"/>
                    <a:pt x="472" y="476"/>
                  </a:cubicBezTo>
                  <a:lnTo>
                    <a:pt x="472" y="238"/>
                  </a:lnTo>
                  <a:cubicBezTo>
                    <a:pt x="472" y="79"/>
                    <a:pt x="354" y="0"/>
                    <a:pt x="237" y="0"/>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2"/>
            <p:cNvSpPr/>
            <p:nvPr/>
          </p:nvSpPr>
          <p:spPr>
            <a:xfrm>
              <a:off x="4231025" y="2932200"/>
              <a:ext cx="52600" cy="17950"/>
            </a:xfrm>
            <a:custGeom>
              <a:avLst/>
              <a:gdLst/>
              <a:ahLst/>
              <a:cxnLst/>
              <a:rect l="l" t="t" r="r" b="b"/>
              <a:pathLst>
                <a:path w="2104" h="718" extrusionOk="0">
                  <a:moveTo>
                    <a:pt x="341" y="0"/>
                  </a:moveTo>
                  <a:cubicBezTo>
                    <a:pt x="157" y="0"/>
                    <a:pt x="1" y="240"/>
                    <a:pt x="174" y="413"/>
                  </a:cubicBezTo>
                  <a:cubicBezTo>
                    <a:pt x="366" y="600"/>
                    <a:pt x="695" y="717"/>
                    <a:pt x="1050" y="717"/>
                  </a:cubicBezTo>
                  <a:cubicBezTo>
                    <a:pt x="1409" y="717"/>
                    <a:pt x="1735" y="605"/>
                    <a:pt x="1931" y="413"/>
                  </a:cubicBezTo>
                  <a:cubicBezTo>
                    <a:pt x="2104" y="240"/>
                    <a:pt x="1947" y="0"/>
                    <a:pt x="1763" y="0"/>
                  </a:cubicBezTo>
                  <a:cubicBezTo>
                    <a:pt x="1708" y="0"/>
                    <a:pt x="1649" y="22"/>
                    <a:pt x="1597" y="74"/>
                  </a:cubicBezTo>
                  <a:cubicBezTo>
                    <a:pt x="1518" y="150"/>
                    <a:pt x="1326" y="241"/>
                    <a:pt x="1050" y="241"/>
                  </a:cubicBezTo>
                  <a:cubicBezTo>
                    <a:pt x="775" y="241"/>
                    <a:pt x="587" y="150"/>
                    <a:pt x="507" y="74"/>
                  </a:cubicBezTo>
                  <a:cubicBezTo>
                    <a:pt x="455" y="22"/>
                    <a:pt x="397" y="0"/>
                    <a:pt x="341"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2"/>
            <p:cNvSpPr/>
            <p:nvPr/>
          </p:nvSpPr>
          <p:spPr>
            <a:xfrm>
              <a:off x="4207800" y="2873000"/>
              <a:ext cx="33725" cy="11825"/>
            </a:xfrm>
            <a:custGeom>
              <a:avLst/>
              <a:gdLst/>
              <a:ahLst/>
              <a:cxnLst/>
              <a:rect l="l" t="t" r="r" b="b"/>
              <a:pathLst>
                <a:path w="1349" h="473" extrusionOk="0">
                  <a:moveTo>
                    <a:pt x="318" y="1"/>
                  </a:moveTo>
                  <a:cubicBezTo>
                    <a:pt x="1" y="1"/>
                    <a:pt x="1" y="472"/>
                    <a:pt x="318" y="472"/>
                  </a:cubicBezTo>
                  <a:lnTo>
                    <a:pt x="1032" y="472"/>
                  </a:lnTo>
                  <a:cubicBezTo>
                    <a:pt x="1349" y="472"/>
                    <a:pt x="1349" y="1"/>
                    <a:pt x="1032" y="1"/>
                  </a:cubicBezTo>
                  <a:close/>
                </a:path>
              </a:pathLst>
            </a:custGeom>
            <a:solidFill>
              <a:srgbClr val="5A2D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2"/>
            <p:cNvSpPr/>
            <p:nvPr/>
          </p:nvSpPr>
          <p:spPr>
            <a:xfrm>
              <a:off x="4273125" y="2873000"/>
              <a:ext cx="33625" cy="11825"/>
            </a:xfrm>
            <a:custGeom>
              <a:avLst/>
              <a:gdLst/>
              <a:ahLst/>
              <a:cxnLst/>
              <a:rect l="l" t="t" r="r" b="b"/>
              <a:pathLst>
                <a:path w="1345" h="473" extrusionOk="0">
                  <a:moveTo>
                    <a:pt x="318" y="1"/>
                  </a:moveTo>
                  <a:cubicBezTo>
                    <a:pt x="1" y="1"/>
                    <a:pt x="1" y="472"/>
                    <a:pt x="318" y="472"/>
                  </a:cubicBezTo>
                  <a:lnTo>
                    <a:pt x="1032" y="472"/>
                  </a:lnTo>
                  <a:cubicBezTo>
                    <a:pt x="1345" y="472"/>
                    <a:pt x="1345" y="1"/>
                    <a:pt x="1032" y="1"/>
                  </a:cubicBezTo>
                  <a:close/>
                </a:path>
              </a:pathLst>
            </a:custGeom>
            <a:solidFill>
              <a:srgbClr val="5A2D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2"/>
            <p:cNvSpPr/>
            <p:nvPr/>
          </p:nvSpPr>
          <p:spPr>
            <a:xfrm>
              <a:off x="4146975" y="2843250"/>
              <a:ext cx="51050" cy="225575"/>
            </a:xfrm>
            <a:custGeom>
              <a:avLst/>
              <a:gdLst/>
              <a:ahLst/>
              <a:cxnLst/>
              <a:rect l="l" t="t" r="r" b="b"/>
              <a:pathLst>
                <a:path w="2042" h="9023" extrusionOk="0">
                  <a:moveTo>
                    <a:pt x="1327" y="1"/>
                  </a:moveTo>
                  <a:cubicBezTo>
                    <a:pt x="802" y="1"/>
                    <a:pt x="380" y="427"/>
                    <a:pt x="380" y="953"/>
                  </a:cubicBezTo>
                  <a:lnTo>
                    <a:pt x="380" y="6650"/>
                  </a:lnTo>
                  <a:lnTo>
                    <a:pt x="96" y="8057"/>
                  </a:lnTo>
                  <a:cubicBezTo>
                    <a:pt x="0" y="8533"/>
                    <a:pt x="317" y="8992"/>
                    <a:pt x="802" y="9021"/>
                  </a:cubicBezTo>
                  <a:cubicBezTo>
                    <a:pt x="819" y="9022"/>
                    <a:pt x="836" y="9023"/>
                    <a:pt x="854" y="9023"/>
                  </a:cubicBezTo>
                  <a:cubicBezTo>
                    <a:pt x="1338" y="9023"/>
                    <a:pt x="1712" y="8578"/>
                    <a:pt x="1615" y="8094"/>
                  </a:cubicBezTo>
                  <a:lnTo>
                    <a:pt x="1327" y="6650"/>
                  </a:lnTo>
                  <a:lnTo>
                    <a:pt x="1327" y="4751"/>
                  </a:lnTo>
                  <a:lnTo>
                    <a:pt x="2041" y="1"/>
                  </a:ln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2"/>
            <p:cNvSpPr/>
            <p:nvPr/>
          </p:nvSpPr>
          <p:spPr>
            <a:xfrm>
              <a:off x="4174200" y="2772100"/>
              <a:ext cx="166250" cy="53450"/>
            </a:xfrm>
            <a:custGeom>
              <a:avLst/>
              <a:gdLst/>
              <a:ahLst/>
              <a:cxnLst/>
              <a:rect l="l" t="t" r="r" b="b"/>
              <a:pathLst>
                <a:path w="6650" h="2138" extrusionOk="0">
                  <a:moveTo>
                    <a:pt x="3323" y="0"/>
                  </a:moveTo>
                  <a:cubicBezTo>
                    <a:pt x="1491" y="0"/>
                    <a:pt x="1" y="956"/>
                    <a:pt x="1" y="2137"/>
                  </a:cubicBezTo>
                  <a:lnTo>
                    <a:pt x="6650" y="2137"/>
                  </a:lnTo>
                  <a:cubicBezTo>
                    <a:pt x="6650" y="956"/>
                    <a:pt x="5164" y="0"/>
                    <a:pt x="3323" y="0"/>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2"/>
            <p:cNvSpPr/>
            <p:nvPr/>
          </p:nvSpPr>
          <p:spPr>
            <a:xfrm>
              <a:off x="4195225" y="2914450"/>
              <a:ext cx="28775" cy="17850"/>
            </a:xfrm>
            <a:custGeom>
              <a:avLst/>
              <a:gdLst/>
              <a:ahLst/>
              <a:cxnLst/>
              <a:rect l="l" t="t" r="r" b="b"/>
              <a:pathLst>
                <a:path w="1151" h="714" extrusionOk="0">
                  <a:moveTo>
                    <a:pt x="339" y="0"/>
                  </a:moveTo>
                  <a:cubicBezTo>
                    <a:pt x="121" y="0"/>
                    <a:pt x="0" y="329"/>
                    <a:pt x="241" y="450"/>
                  </a:cubicBezTo>
                  <a:lnTo>
                    <a:pt x="716" y="688"/>
                  </a:lnTo>
                  <a:cubicBezTo>
                    <a:pt x="750" y="705"/>
                    <a:pt x="783" y="713"/>
                    <a:pt x="821" y="713"/>
                  </a:cubicBezTo>
                  <a:lnTo>
                    <a:pt x="825" y="713"/>
                  </a:lnTo>
                  <a:cubicBezTo>
                    <a:pt x="1075" y="713"/>
                    <a:pt x="1151" y="375"/>
                    <a:pt x="929" y="267"/>
                  </a:cubicBezTo>
                  <a:lnTo>
                    <a:pt x="453" y="29"/>
                  </a:lnTo>
                  <a:cubicBezTo>
                    <a:pt x="414" y="9"/>
                    <a:pt x="375" y="0"/>
                    <a:pt x="339" y="0"/>
                  </a:cubicBezTo>
                  <a:close/>
                </a:path>
              </a:pathLst>
            </a:custGeom>
            <a:solidFill>
              <a:srgbClr val="5A2D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2"/>
            <p:cNvSpPr/>
            <p:nvPr/>
          </p:nvSpPr>
          <p:spPr>
            <a:xfrm>
              <a:off x="4290650" y="2914450"/>
              <a:ext cx="28875" cy="17850"/>
            </a:xfrm>
            <a:custGeom>
              <a:avLst/>
              <a:gdLst/>
              <a:ahLst/>
              <a:cxnLst/>
              <a:rect l="l" t="t" r="r" b="b"/>
              <a:pathLst>
                <a:path w="1155" h="714" extrusionOk="0">
                  <a:moveTo>
                    <a:pt x="812" y="0"/>
                  </a:moveTo>
                  <a:cubicBezTo>
                    <a:pt x="776" y="0"/>
                    <a:pt x="738" y="9"/>
                    <a:pt x="698" y="29"/>
                  </a:cubicBezTo>
                  <a:lnTo>
                    <a:pt x="226" y="267"/>
                  </a:lnTo>
                  <a:cubicBezTo>
                    <a:pt x="1" y="375"/>
                    <a:pt x="80" y="713"/>
                    <a:pt x="331" y="713"/>
                  </a:cubicBezTo>
                  <a:cubicBezTo>
                    <a:pt x="364" y="713"/>
                    <a:pt x="402" y="705"/>
                    <a:pt x="435" y="688"/>
                  </a:cubicBezTo>
                  <a:lnTo>
                    <a:pt x="911" y="450"/>
                  </a:lnTo>
                  <a:cubicBezTo>
                    <a:pt x="1155" y="329"/>
                    <a:pt x="1032" y="0"/>
                    <a:pt x="812" y="0"/>
                  </a:cubicBezTo>
                  <a:close/>
                </a:path>
              </a:pathLst>
            </a:custGeom>
            <a:solidFill>
              <a:srgbClr val="5A2D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2"/>
            <p:cNvSpPr/>
            <p:nvPr/>
          </p:nvSpPr>
          <p:spPr>
            <a:xfrm>
              <a:off x="4328550" y="2828350"/>
              <a:ext cx="76275" cy="72100"/>
            </a:xfrm>
            <a:custGeom>
              <a:avLst/>
              <a:gdLst/>
              <a:ahLst/>
              <a:cxnLst/>
              <a:rect l="l" t="t" r="r" b="b"/>
              <a:pathLst>
                <a:path w="3051" h="2884" extrusionOk="0">
                  <a:moveTo>
                    <a:pt x="0" y="0"/>
                  </a:moveTo>
                  <a:lnTo>
                    <a:pt x="0" y="835"/>
                  </a:lnTo>
                  <a:lnTo>
                    <a:pt x="751" y="835"/>
                  </a:lnTo>
                  <a:lnTo>
                    <a:pt x="2534" y="2797"/>
                  </a:lnTo>
                  <a:cubicBezTo>
                    <a:pt x="2586" y="2858"/>
                    <a:pt x="2648" y="2884"/>
                    <a:pt x="2708" y="2884"/>
                  </a:cubicBezTo>
                  <a:cubicBezTo>
                    <a:pt x="2888" y="2884"/>
                    <a:pt x="3050" y="2655"/>
                    <a:pt x="2884" y="2479"/>
                  </a:cubicBezTo>
                  <a:lnTo>
                    <a:pt x="630" y="0"/>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2"/>
            <p:cNvSpPr/>
            <p:nvPr/>
          </p:nvSpPr>
          <p:spPr>
            <a:xfrm>
              <a:off x="4156450" y="2962025"/>
              <a:ext cx="23725" cy="47500"/>
            </a:xfrm>
            <a:custGeom>
              <a:avLst/>
              <a:gdLst/>
              <a:ahLst/>
              <a:cxnLst/>
              <a:rect l="l" t="t" r="r" b="b"/>
              <a:pathLst>
                <a:path w="949" h="1900" extrusionOk="0">
                  <a:moveTo>
                    <a:pt x="1" y="0"/>
                  </a:moveTo>
                  <a:lnTo>
                    <a:pt x="1" y="1899"/>
                  </a:lnTo>
                  <a:lnTo>
                    <a:pt x="948" y="1899"/>
                  </a:lnTo>
                  <a:lnTo>
                    <a:pt x="948" y="0"/>
                  </a:ln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2"/>
            <p:cNvSpPr/>
            <p:nvPr/>
          </p:nvSpPr>
          <p:spPr>
            <a:xfrm>
              <a:off x="4156450" y="2962025"/>
              <a:ext cx="11825" cy="47500"/>
            </a:xfrm>
            <a:custGeom>
              <a:avLst/>
              <a:gdLst/>
              <a:ahLst/>
              <a:cxnLst/>
              <a:rect l="l" t="t" r="r" b="b"/>
              <a:pathLst>
                <a:path w="473" h="1900" extrusionOk="0">
                  <a:moveTo>
                    <a:pt x="1" y="0"/>
                  </a:moveTo>
                  <a:lnTo>
                    <a:pt x="1" y="1899"/>
                  </a:lnTo>
                  <a:lnTo>
                    <a:pt x="473" y="1899"/>
                  </a:lnTo>
                  <a:lnTo>
                    <a:pt x="473"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2"/>
            <p:cNvSpPr/>
            <p:nvPr/>
          </p:nvSpPr>
          <p:spPr>
            <a:xfrm>
              <a:off x="4316650" y="2843250"/>
              <a:ext cx="50950" cy="225575"/>
            </a:xfrm>
            <a:custGeom>
              <a:avLst/>
              <a:gdLst/>
              <a:ahLst/>
              <a:cxnLst/>
              <a:rect l="l" t="t" r="r" b="b"/>
              <a:pathLst>
                <a:path w="2038" h="9023" extrusionOk="0">
                  <a:moveTo>
                    <a:pt x="0" y="1"/>
                  </a:moveTo>
                  <a:lnTo>
                    <a:pt x="714" y="4751"/>
                  </a:lnTo>
                  <a:lnTo>
                    <a:pt x="714" y="6650"/>
                  </a:lnTo>
                  <a:lnTo>
                    <a:pt x="426" y="8094"/>
                  </a:lnTo>
                  <a:cubicBezTo>
                    <a:pt x="329" y="8578"/>
                    <a:pt x="703" y="9023"/>
                    <a:pt x="1188" y="9023"/>
                  </a:cubicBezTo>
                  <a:cubicBezTo>
                    <a:pt x="1205" y="9023"/>
                    <a:pt x="1222" y="9022"/>
                    <a:pt x="1240" y="9021"/>
                  </a:cubicBezTo>
                  <a:cubicBezTo>
                    <a:pt x="1724" y="8992"/>
                    <a:pt x="2037" y="8533"/>
                    <a:pt x="1945" y="8057"/>
                  </a:cubicBezTo>
                  <a:lnTo>
                    <a:pt x="1661" y="6650"/>
                  </a:lnTo>
                  <a:lnTo>
                    <a:pt x="1661" y="953"/>
                  </a:lnTo>
                  <a:cubicBezTo>
                    <a:pt x="1661" y="427"/>
                    <a:pt x="1236" y="1"/>
                    <a:pt x="714" y="1"/>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2"/>
            <p:cNvSpPr/>
            <p:nvPr/>
          </p:nvSpPr>
          <p:spPr>
            <a:xfrm>
              <a:off x="4334475" y="2962025"/>
              <a:ext cx="23725" cy="47500"/>
            </a:xfrm>
            <a:custGeom>
              <a:avLst/>
              <a:gdLst/>
              <a:ahLst/>
              <a:cxnLst/>
              <a:rect l="l" t="t" r="r" b="b"/>
              <a:pathLst>
                <a:path w="949" h="1900" extrusionOk="0">
                  <a:moveTo>
                    <a:pt x="1" y="0"/>
                  </a:moveTo>
                  <a:lnTo>
                    <a:pt x="1" y="1899"/>
                  </a:lnTo>
                  <a:lnTo>
                    <a:pt x="948" y="1899"/>
                  </a:lnTo>
                  <a:lnTo>
                    <a:pt x="948" y="0"/>
                  </a:ln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2"/>
            <p:cNvSpPr/>
            <p:nvPr/>
          </p:nvSpPr>
          <p:spPr>
            <a:xfrm>
              <a:off x="4334475" y="2962025"/>
              <a:ext cx="11825" cy="47500"/>
            </a:xfrm>
            <a:custGeom>
              <a:avLst/>
              <a:gdLst/>
              <a:ahLst/>
              <a:cxnLst/>
              <a:rect l="l" t="t" r="r" b="b"/>
              <a:pathLst>
                <a:path w="473" h="1900" extrusionOk="0">
                  <a:moveTo>
                    <a:pt x="1" y="0"/>
                  </a:moveTo>
                  <a:lnTo>
                    <a:pt x="1" y="1899"/>
                  </a:lnTo>
                  <a:lnTo>
                    <a:pt x="473" y="1899"/>
                  </a:lnTo>
                  <a:lnTo>
                    <a:pt x="473"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2"/>
            <p:cNvSpPr/>
            <p:nvPr/>
          </p:nvSpPr>
          <p:spPr>
            <a:xfrm>
              <a:off x="4168250" y="2819575"/>
              <a:ext cx="178050" cy="23700"/>
            </a:xfrm>
            <a:custGeom>
              <a:avLst/>
              <a:gdLst/>
              <a:ahLst/>
              <a:cxnLst/>
              <a:rect l="l" t="t" r="r" b="b"/>
              <a:pathLst>
                <a:path w="7122" h="948" extrusionOk="0">
                  <a:moveTo>
                    <a:pt x="476" y="0"/>
                  </a:moveTo>
                  <a:cubicBezTo>
                    <a:pt x="213" y="0"/>
                    <a:pt x="1" y="213"/>
                    <a:pt x="1" y="476"/>
                  </a:cubicBezTo>
                  <a:cubicBezTo>
                    <a:pt x="1" y="735"/>
                    <a:pt x="213" y="948"/>
                    <a:pt x="476" y="948"/>
                  </a:cubicBezTo>
                  <a:lnTo>
                    <a:pt x="6650" y="948"/>
                  </a:lnTo>
                  <a:cubicBezTo>
                    <a:pt x="6909" y="948"/>
                    <a:pt x="7122" y="735"/>
                    <a:pt x="7122" y="476"/>
                  </a:cubicBezTo>
                  <a:cubicBezTo>
                    <a:pt x="7122" y="213"/>
                    <a:pt x="6909" y="0"/>
                    <a:pt x="6650"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2"/>
            <p:cNvSpPr/>
            <p:nvPr/>
          </p:nvSpPr>
          <p:spPr>
            <a:xfrm>
              <a:off x="4201950" y="2819575"/>
              <a:ext cx="144350" cy="11925"/>
            </a:xfrm>
            <a:custGeom>
              <a:avLst/>
              <a:gdLst/>
              <a:ahLst/>
              <a:cxnLst/>
              <a:rect l="l" t="t" r="r" b="b"/>
              <a:pathLst>
                <a:path w="5774" h="477" extrusionOk="0">
                  <a:moveTo>
                    <a:pt x="314" y="0"/>
                  </a:moveTo>
                  <a:cubicBezTo>
                    <a:pt x="1" y="0"/>
                    <a:pt x="1" y="476"/>
                    <a:pt x="314" y="476"/>
                  </a:cubicBezTo>
                  <a:lnTo>
                    <a:pt x="5774" y="476"/>
                  </a:lnTo>
                  <a:cubicBezTo>
                    <a:pt x="5774" y="213"/>
                    <a:pt x="5561" y="0"/>
                    <a:pt x="5302"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2"/>
            <p:cNvSpPr/>
            <p:nvPr/>
          </p:nvSpPr>
          <p:spPr>
            <a:xfrm>
              <a:off x="4185050" y="3021600"/>
              <a:ext cx="144550" cy="57625"/>
            </a:xfrm>
            <a:custGeom>
              <a:avLst/>
              <a:gdLst/>
              <a:ahLst/>
              <a:cxnLst/>
              <a:rect l="l" t="t" r="r" b="b"/>
              <a:pathLst>
                <a:path w="5782" h="2305" extrusionOk="0">
                  <a:moveTo>
                    <a:pt x="902" y="0"/>
                  </a:moveTo>
                  <a:cubicBezTo>
                    <a:pt x="844" y="38"/>
                    <a:pt x="781" y="63"/>
                    <a:pt x="719" y="84"/>
                  </a:cubicBezTo>
                  <a:lnTo>
                    <a:pt x="1" y="293"/>
                  </a:lnTo>
                  <a:cubicBezTo>
                    <a:pt x="447" y="1503"/>
                    <a:pt x="1599" y="2305"/>
                    <a:pt x="2889" y="2305"/>
                  </a:cubicBezTo>
                  <a:cubicBezTo>
                    <a:pt x="4179" y="2305"/>
                    <a:pt x="5331" y="1503"/>
                    <a:pt x="5782" y="293"/>
                  </a:cubicBezTo>
                  <a:lnTo>
                    <a:pt x="5064" y="84"/>
                  </a:lnTo>
                  <a:cubicBezTo>
                    <a:pt x="4997" y="63"/>
                    <a:pt x="4934" y="38"/>
                    <a:pt x="4880" y="0"/>
                  </a:cubicBezTo>
                  <a:cubicBezTo>
                    <a:pt x="4559" y="819"/>
                    <a:pt x="3770" y="1357"/>
                    <a:pt x="2889" y="1357"/>
                  </a:cubicBezTo>
                  <a:cubicBezTo>
                    <a:pt x="2013" y="1357"/>
                    <a:pt x="1224" y="819"/>
                    <a:pt x="902"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2"/>
            <p:cNvSpPr/>
            <p:nvPr/>
          </p:nvSpPr>
          <p:spPr>
            <a:xfrm>
              <a:off x="4196425" y="3021500"/>
              <a:ext cx="121800" cy="45825"/>
            </a:xfrm>
            <a:custGeom>
              <a:avLst/>
              <a:gdLst/>
              <a:ahLst/>
              <a:cxnLst/>
              <a:rect l="l" t="t" r="r" b="b"/>
              <a:pathLst>
                <a:path w="4872" h="1833" extrusionOk="0">
                  <a:moveTo>
                    <a:pt x="447" y="0"/>
                  </a:moveTo>
                  <a:cubicBezTo>
                    <a:pt x="389" y="38"/>
                    <a:pt x="326" y="67"/>
                    <a:pt x="264" y="84"/>
                  </a:cubicBezTo>
                  <a:lnTo>
                    <a:pt x="1" y="163"/>
                  </a:lnTo>
                  <a:cubicBezTo>
                    <a:pt x="389" y="1169"/>
                    <a:pt x="1357" y="1833"/>
                    <a:pt x="2434" y="1833"/>
                  </a:cubicBezTo>
                  <a:cubicBezTo>
                    <a:pt x="3515" y="1833"/>
                    <a:pt x="4484" y="1169"/>
                    <a:pt x="4872" y="163"/>
                  </a:cubicBezTo>
                  <a:lnTo>
                    <a:pt x="4609" y="84"/>
                  </a:lnTo>
                  <a:cubicBezTo>
                    <a:pt x="4542" y="67"/>
                    <a:pt x="4479" y="38"/>
                    <a:pt x="4425" y="0"/>
                  </a:cubicBezTo>
                  <a:cubicBezTo>
                    <a:pt x="4104" y="818"/>
                    <a:pt x="3315" y="1357"/>
                    <a:pt x="2434" y="1357"/>
                  </a:cubicBezTo>
                  <a:cubicBezTo>
                    <a:pt x="1558" y="1357"/>
                    <a:pt x="769" y="818"/>
                    <a:pt x="447"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4" name="Google Shape;3954;p52"/>
          <p:cNvGrpSpPr/>
          <p:nvPr/>
        </p:nvGrpSpPr>
        <p:grpSpPr>
          <a:xfrm>
            <a:off x="4706925" y="1669100"/>
            <a:ext cx="371525" cy="345000"/>
            <a:chOff x="4706925" y="1669100"/>
            <a:chExt cx="371525" cy="345000"/>
          </a:xfrm>
        </p:grpSpPr>
        <p:sp>
          <p:nvSpPr>
            <p:cNvPr id="3955" name="Google Shape;3955;p52"/>
            <p:cNvSpPr/>
            <p:nvPr/>
          </p:nvSpPr>
          <p:spPr>
            <a:xfrm>
              <a:off x="4887025" y="1801300"/>
              <a:ext cx="11500" cy="149575"/>
            </a:xfrm>
            <a:custGeom>
              <a:avLst/>
              <a:gdLst/>
              <a:ahLst/>
              <a:cxnLst/>
              <a:rect l="l" t="t" r="r" b="b"/>
              <a:pathLst>
                <a:path w="460" h="5983" extrusionOk="0">
                  <a:moveTo>
                    <a:pt x="1" y="1"/>
                  </a:moveTo>
                  <a:lnTo>
                    <a:pt x="1" y="5982"/>
                  </a:lnTo>
                  <a:lnTo>
                    <a:pt x="460" y="5982"/>
                  </a:lnTo>
                  <a:lnTo>
                    <a:pt x="460" y="1"/>
                  </a:ln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2"/>
            <p:cNvSpPr/>
            <p:nvPr/>
          </p:nvSpPr>
          <p:spPr>
            <a:xfrm>
              <a:off x="4887025" y="1669100"/>
              <a:ext cx="11500" cy="28825"/>
            </a:xfrm>
            <a:custGeom>
              <a:avLst/>
              <a:gdLst/>
              <a:ahLst/>
              <a:cxnLst/>
              <a:rect l="l" t="t" r="r" b="b"/>
              <a:pathLst>
                <a:path w="460" h="1153" extrusionOk="0">
                  <a:moveTo>
                    <a:pt x="230" y="0"/>
                  </a:moveTo>
                  <a:cubicBezTo>
                    <a:pt x="101" y="0"/>
                    <a:pt x="1" y="105"/>
                    <a:pt x="1" y="230"/>
                  </a:cubicBezTo>
                  <a:lnTo>
                    <a:pt x="1" y="1152"/>
                  </a:lnTo>
                  <a:lnTo>
                    <a:pt x="460" y="1152"/>
                  </a:lnTo>
                  <a:lnTo>
                    <a:pt x="460" y="230"/>
                  </a:lnTo>
                  <a:cubicBezTo>
                    <a:pt x="460" y="105"/>
                    <a:pt x="356" y="0"/>
                    <a:pt x="230" y="0"/>
                  </a:cubicBez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2"/>
            <p:cNvSpPr/>
            <p:nvPr/>
          </p:nvSpPr>
          <p:spPr>
            <a:xfrm>
              <a:off x="4887025" y="1680575"/>
              <a:ext cx="11500" cy="17350"/>
            </a:xfrm>
            <a:custGeom>
              <a:avLst/>
              <a:gdLst/>
              <a:ahLst/>
              <a:cxnLst/>
              <a:rect l="l" t="t" r="r" b="b"/>
              <a:pathLst>
                <a:path w="460" h="694" extrusionOk="0">
                  <a:moveTo>
                    <a:pt x="1" y="1"/>
                  </a:moveTo>
                  <a:lnTo>
                    <a:pt x="1" y="693"/>
                  </a:lnTo>
                  <a:lnTo>
                    <a:pt x="460" y="693"/>
                  </a:lnTo>
                  <a:lnTo>
                    <a:pt x="460" y="1"/>
                  </a:ln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2"/>
            <p:cNvSpPr/>
            <p:nvPr/>
          </p:nvSpPr>
          <p:spPr>
            <a:xfrm>
              <a:off x="4726025" y="1697900"/>
              <a:ext cx="333425" cy="114925"/>
            </a:xfrm>
            <a:custGeom>
              <a:avLst/>
              <a:gdLst/>
              <a:ahLst/>
              <a:cxnLst/>
              <a:rect l="l" t="t" r="r" b="b"/>
              <a:pathLst>
                <a:path w="13337" h="4597" extrusionOk="0">
                  <a:moveTo>
                    <a:pt x="5102" y="0"/>
                  </a:moveTo>
                  <a:cubicBezTo>
                    <a:pt x="3512" y="0"/>
                    <a:pt x="2052" y="868"/>
                    <a:pt x="1286" y="2263"/>
                  </a:cubicBezTo>
                  <a:lnTo>
                    <a:pt x="0" y="4596"/>
                  </a:lnTo>
                  <a:lnTo>
                    <a:pt x="13336" y="4596"/>
                  </a:lnTo>
                  <a:lnTo>
                    <a:pt x="12055" y="2263"/>
                  </a:lnTo>
                  <a:cubicBezTo>
                    <a:pt x="11287" y="864"/>
                    <a:pt x="9818" y="0"/>
                    <a:pt x="8223" y="0"/>
                  </a:cubicBezTo>
                  <a:lnTo>
                    <a:pt x="5113" y="0"/>
                  </a:lnTo>
                  <a:cubicBezTo>
                    <a:pt x="5110" y="0"/>
                    <a:pt x="5106" y="0"/>
                    <a:pt x="5102" y="0"/>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2"/>
            <p:cNvSpPr/>
            <p:nvPr/>
          </p:nvSpPr>
          <p:spPr>
            <a:xfrm>
              <a:off x="4726025" y="1697900"/>
              <a:ext cx="151950" cy="114925"/>
            </a:xfrm>
            <a:custGeom>
              <a:avLst/>
              <a:gdLst/>
              <a:ahLst/>
              <a:cxnLst/>
              <a:rect l="l" t="t" r="r" b="b"/>
              <a:pathLst>
                <a:path w="6078" h="4597" extrusionOk="0">
                  <a:moveTo>
                    <a:pt x="5113" y="0"/>
                  </a:moveTo>
                  <a:cubicBezTo>
                    <a:pt x="3519" y="0"/>
                    <a:pt x="2054" y="864"/>
                    <a:pt x="1286" y="2263"/>
                  </a:cubicBezTo>
                  <a:lnTo>
                    <a:pt x="0" y="4596"/>
                  </a:lnTo>
                  <a:lnTo>
                    <a:pt x="4141" y="4596"/>
                  </a:lnTo>
                  <a:lnTo>
                    <a:pt x="4625" y="2263"/>
                  </a:lnTo>
                  <a:cubicBezTo>
                    <a:pt x="4917" y="864"/>
                    <a:pt x="5472" y="0"/>
                    <a:pt x="6078" y="0"/>
                  </a:cubicBez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2"/>
            <p:cNvSpPr/>
            <p:nvPr/>
          </p:nvSpPr>
          <p:spPr>
            <a:xfrm>
              <a:off x="4706925" y="1692150"/>
              <a:ext cx="371525" cy="143750"/>
            </a:xfrm>
            <a:custGeom>
              <a:avLst/>
              <a:gdLst/>
              <a:ahLst/>
              <a:cxnLst/>
              <a:rect l="l" t="t" r="r" b="b"/>
              <a:pathLst>
                <a:path w="14861" h="5750" extrusionOk="0">
                  <a:moveTo>
                    <a:pt x="5979" y="1"/>
                  </a:moveTo>
                  <a:cubicBezTo>
                    <a:pt x="4097" y="1"/>
                    <a:pt x="2369" y="1048"/>
                    <a:pt x="1503" y="2718"/>
                  </a:cubicBezTo>
                  <a:lnTo>
                    <a:pt x="96" y="5410"/>
                  </a:lnTo>
                  <a:cubicBezTo>
                    <a:pt x="1" y="5593"/>
                    <a:pt x="155" y="5749"/>
                    <a:pt x="309" y="5749"/>
                  </a:cubicBezTo>
                  <a:cubicBezTo>
                    <a:pt x="384" y="5749"/>
                    <a:pt x="459" y="5712"/>
                    <a:pt x="505" y="5623"/>
                  </a:cubicBezTo>
                  <a:lnTo>
                    <a:pt x="1912" y="2931"/>
                  </a:lnTo>
                  <a:cubicBezTo>
                    <a:pt x="2622" y="1562"/>
                    <a:pt x="3974" y="644"/>
                    <a:pt x="5510" y="485"/>
                  </a:cubicBezTo>
                  <a:lnTo>
                    <a:pt x="5510" y="485"/>
                  </a:lnTo>
                  <a:cubicBezTo>
                    <a:pt x="4976" y="957"/>
                    <a:pt x="4529" y="1741"/>
                    <a:pt x="4254" y="2764"/>
                  </a:cubicBezTo>
                  <a:lnTo>
                    <a:pt x="3527" y="5461"/>
                  </a:lnTo>
                  <a:cubicBezTo>
                    <a:pt x="3490" y="5630"/>
                    <a:pt x="3626" y="5739"/>
                    <a:pt x="3760" y="5739"/>
                  </a:cubicBezTo>
                  <a:cubicBezTo>
                    <a:pt x="3850" y="5739"/>
                    <a:pt x="3939" y="5690"/>
                    <a:pt x="3974" y="5577"/>
                  </a:cubicBezTo>
                  <a:lnTo>
                    <a:pt x="4696" y="2885"/>
                  </a:lnTo>
                  <a:cubicBezTo>
                    <a:pt x="5093" y="1412"/>
                    <a:pt x="5873" y="460"/>
                    <a:pt x="6687" y="460"/>
                  </a:cubicBezTo>
                  <a:lnTo>
                    <a:pt x="8173" y="460"/>
                  </a:lnTo>
                  <a:cubicBezTo>
                    <a:pt x="8987" y="460"/>
                    <a:pt x="9763" y="1412"/>
                    <a:pt x="10164" y="2885"/>
                  </a:cubicBezTo>
                  <a:lnTo>
                    <a:pt x="10886" y="5577"/>
                  </a:lnTo>
                  <a:cubicBezTo>
                    <a:pt x="10922" y="5690"/>
                    <a:pt x="11011" y="5739"/>
                    <a:pt x="11101" y="5739"/>
                  </a:cubicBezTo>
                  <a:cubicBezTo>
                    <a:pt x="11235" y="5739"/>
                    <a:pt x="11370" y="5630"/>
                    <a:pt x="11333" y="5461"/>
                  </a:cubicBezTo>
                  <a:lnTo>
                    <a:pt x="10611" y="2764"/>
                  </a:lnTo>
                  <a:cubicBezTo>
                    <a:pt x="10335" y="1741"/>
                    <a:pt x="9889" y="957"/>
                    <a:pt x="9354" y="485"/>
                  </a:cubicBezTo>
                  <a:lnTo>
                    <a:pt x="9354" y="485"/>
                  </a:lnTo>
                  <a:cubicBezTo>
                    <a:pt x="10886" y="644"/>
                    <a:pt x="12239" y="1562"/>
                    <a:pt x="12952" y="2931"/>
                  </a:cubicBezTo>
                  <a:lnTo>
                    <a:pt x="14359" y="5623"/>
                  </a:lnTo>
                  <a:cubicBezTo>
                    <a:pt x="14406" y="5712"/>
                    <a:pt x="14480" y="5749"/>
                    <a:pt x="14555" y="5749"/>
                  </a:cubicBezTo>
                  <a:cubicBezTo>
                    <a:pt x="14708" y="5749"/>
                    <a:pt x="14861" y="5593"/>
                    <a:pt x="14768" y="5410"/>
                  </a:cubicBezTo>
                  <a:lnTo>
                    <a:pt x="14764" y="5410"/>
                  </a:lnTo>
                  <a:lnTo>
                    <a:pt x="13362" y="2718"/>
                  </a:lnTo>
                  <a:cubicBezTo>
                    <a:pt x="12491" y="1048"/>
                    <a:pt x="10768" y="1"/>
                    <a:pt x="8886" y="1"/>
                  </a:cubicBezTo>
                  <a:cubicBezTo>
                    <a:pt x="8882" y="1"/>
                    <a:pt x="8878" y="1"/>
                    <a:pt x="8874" y="1"/>
                  </a:cubicBezTo>
                  <a:lnTo>
                    <a:pt x="5990" y="1"/>
                  </a:lnTo>
                  <a:cubicBezTo>
                    <a:pt x="5986" y="1"/>
                    <a:pt x="5983" y="1"/>
                    <a:pt x="5979" y="1"/>
                  </a:cubicBez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2"/>
            <p:cNvSpPr/>
            <p:nvPr/>
          </p:nvSpPr>
          <p:spPr>
            <a:xfrm>
              <a:off x="4706925" y="1692150"/>
              <a:ext cx="185875" cy="143750"/>
            </a:xfrm>
            <a:custGeom>
              <a:avLst/>
              <a:gdLst/>
              <a:ahLst/>
              <a:cxnLst/>
              <a:rect l="l" t="t" r="r" b="b"/>
              <a:pathLst>
                <a:path w="7435" h="5750" extrusionOk="0">
                  <a:moveTo>
                    <a:pt x="5979" y="1"/>
                  </a:moveTo>
                  <a:cubicBezTo>
                    <a:pt x="4097" y="1"/>
                    <a:pt x="2369" y="1048"/>
                    <a:pt x="1503" y="2718"/>
                  </a:cubicBezTo>
                  <a:lnTo>
                    <a:pt x="96" y="5410"/>
                  </a:lnTo>
                  <a:cubicBezTo>
                    <a:pt x="1" y="5593"/>
                    <a:pt x="155" y="5749"/>
                    <a:pt x="309" y="5749"/>
                  </a:cubicBezTo>
                  <a:cubicBezTo>
                    <a:pt x="384" y="5749"/>
                    <a:pt x="459" y="5712"/>
                    <a:pt x="505" y="5623"/>
                  </a:cubicBezTo>
                  <a:lnTo>
                    <a:pt x="1912" y="2931"/>
                  </a:lnTo>
                  <a:cubicBezTo>
                    <a:pt x="2622" y="1562"/>
                    <a:pt x="3978" y="644"/>
                    <a:pt x="5510" y="485"/>
                  </a:cubicBezTo>
                  <a:lnTo>
                    <a:pt x="5510" y="485"/>
                  </a:lnTo>
                  <a:cubicBezTo>
                    <a:pt x="4976" y="957"/>
                    <a:pt x="4529" y="1741"/>
                    <a:pt x="4254" y="2764"/>
                  </a:cubicBezTo>
                  <a:lnTo>
                    <a:pt x="3532" y="5461"/>
                  </a:lnTo>
                  <a:cubicBezTo>
                    <a:pt x="3492" y="5630"/>
                    <a:pt x="3626" y="5739"/>
                    <a:pt x="3760" y="5739"/>
                  </a:cubicBezTo>
                  <a:cubicBezTo>
                    <a:pt x="3850" y="5739"/>
                    <a:pt x="3939" y="5690"/>
                    <a:pt x="3974" y="5577"/>
                  </a:cubicBezTo>
                  <a:lnTo>
                    <a:pt x="4700" y="2885"/>
                  </a:lnTo>
                  <a:cubicBezTo>
                    <a:pt x="5097" y="1412"/>
                    <a:pt x="5877" y="460"/>
                    <a:pt x="6687" y="460"/>
                  </a:cubicBezTo>
                  <a:lnTo>
                    <a:pt x="7430" y="460"/>
                  </a:lnTo>
                  <a:lnTo>
                    <a:pt x="7434" y="1"/>
                  </a:lnTo>
                  <a:lnTo>
                    <a:pt x="5990" y="1"/>
                  </a:lnTo>
                  <a:cubicBezTo>
                    <a:pt x="5986" y="1"/>
                    <a:pt x="5983" y="1"/>
                    <a:pt x="5979" y="1"/>
                  </a:cubicBez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2"/>
            <p:cNvSpPr/>
            <p:nvPr/>
          </p:nvSpPr>
          <p:spPr>
            <a:xfrm>
              <a:off x="4707975" y="1818625"/>
              <a:ext cx="19000" cy="17250"/>
            </a:xfrm>
            <a:custGeom>
              <a:avLst/>
              <a:gdLst/>
              <a:ahLst/>
              <a:cxnLst/>
              <a:rect l="l" t="t" r="r" b="b"/>
              <a:pathLst>
                <a:path w="760" h="690" extrusionOk="0">
                  <a:moveTo>
                    <a:pt x="242" y="1"/>
                  </a:moveTo>
                  <a:lnTo>
                    <a:pt x="58" y="351"/>
                  </a:lnTo>
                  <a:cubicBezTo>
                    <a:pt x="0" y="464"/>
                    <a:pt x="42" y="602"/>
                    <a:pt x="154" y="664"/>
                  </a:cubicBezTo>
                  <a:cubicBezTo>
                    <a:pt x="188" y="682"/>
                    <a:pt x="224" y="690"/>
                    <a:pt x="259" y="690"/>
                  </a:cubicBezTo>
                  <a:cubicBezTo>
                    <a:pt x="344" y="690"/>
                    <a:pt x="426" y="644"/>
                    <a:pt x="468" y="564"/>
                  </a:cubicBezTo>
                  <a:lnTo>
                    <a:pt x="760" y="1"/>
                  </a:ln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2"/>
            <p:cNvSpPr/>
            <p:nvPr/>
          </p:nvSpPr>
          <p:spPr>
            <a:xfrm>
              <a:off x="5058475" y="1818525"/>
              <a:ext cx="19950" cy="17375"/>
            </a:xfrm>
            <a:custGeom>
              <a:avLst/>
              <a:gdLst/>
              <a:ahLst/>
              <a:cxnLst/>
              <a:rect l="l" t="t" r="r" b="b"/>
              <a:pathLst>
                <a:path w="798" h="695" extrusionOk="0">
                  <a:moveTo>
                    <a:pt x="1" y="1"/>
                  </a:moveTo>
                  <a:lnTo>
                    <a:pt x="297" y="568"/>
                  </a:lnTo>
                  <a:cubicBezTo>
                    <a:pt x="344" y="657"/>
                    <a:pt x="418" y="694"/>
                    <a:pt x="493" y="694"/>
                  </a:cubicBezTo>
                  <a:cubicBezTo>
                    <a:pt x="646" y="694"/>
                    <a:pt x="798" y="538"/>
                    <a:pt x="702" y="355"/>
                  </a:cubicBezTo>
                  <a:lnTo>
                    <a:pt x="518" y="1"/>
                  </a:ln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2"/>
            <p:cNvSpPr/>
            <p:nvPr/>
          </p:nvSpPr>
          <p:spPr>
            <a:xfrm>
              <a:off x="4975625" y="1818625"/>
              <a:ext cx="15625" cy="17000"/>
            </a:xfrm>
            <a:custGeom>
              <a:avLst/>
              <a:gdLst/>
              <a:ahLst/>
              <a:cxnLst/>
              <a:rect l="l" t="t" r="r" b="b"/>
              <a:pathLst>
                <a:path w="625" h="680" extrusionOk="0">
                  <a:moveTo>
                    <a:pt x="1" y="1"/>
                  </a:moveTo>
                  <a:lnTo>
                    <a:pt x="142" y="518"/>
                  </a:lnTo>
                  <a:cubicBezTo>
                    <a:pt x="178" y="630"/>
                    <a:pt x="266" y="680"/>
                    <a:pt x="356" y="680"/>
                  </a:cubicBezTo>
                  <a:cubicBezTo>
                    <a:pt x="490" y="680"/>
                    <a:pt x="625" y="570"/>
                    <a:pt x="585" y="397"/>
                  </a:cubicBezTo>
                  <a:lnTo>
                    <a:pt x="481" y="1"/>
                  </a:ln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2"/>
            <p:cNvSpPr/>
            <p:nvPr/>
          </p:nvSpPr>
          <p:spPr>
            <a:xfrm>
              <a:off x="4794375" y="1818525"/>
              <a:ext cx="15450" cy="17300"/>
            </a:xfrm>
            <a:custGeom>
              <a:avLst/>
              <a:gdLst/>
              <a:ahLst/>
              <a:cxnLst/>
              <a:rect l="l" t="t" r="r" b="b"/>
              <a:pathLst>
                <a:path w="618" h="692" extrusionOk="0">
                  <a:moveTo>
                    <a:pt x="142" y="1"/>
                  </a:moveTo>
                  <a:lnTo>
                    <a:pt x="34" y="397"/>
                  </a:lnTo>
                  <a:cubicBezTo>
                    <a:pt x="0" y="522"/>
                    <a:pt x="71" y="652"/>
                    <a:pt x="196" y="685"/>
                  </a:cubicBezTo>
                  <a:cubicBezTo>
                    <a:pt x="215" y="690"/>
                    <a:pt x="233" y="692"/>
                    <a:pt x="251" y="692"/>
                  </a:cubicBezTo>
                  <a:cubicBezTo>
                    <a:pt x="353" y="692"/>
                    <a:pt x="448" y="625"/>
                    <a:pt x="476" y="522"/>
                  </a:cubicBezTo>
                  <a:lnTo>
                    <a:pt x="618" y="1"/>
                  </a:ln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2"/>
            <p:cNvSpPr/>
            <p:nvPr/>
          </p:nvSpPr>
          <p:spPr>
            <a:xfrm>
              <a:off x="4852275" y="1950850"/>
              <a:ext cx="46250" cy="63250"/>
            </a:xfrm>
            <a:custGeom>
              <a:avLst/>
              <a:gdLst/>
              <a:ahLst/>
              <a:cxnLst/>
              <a:rect l="l" t="t" r="r" b="b"/>
              <a:pathLst>
                <a:path w="1850" h="2530" extrusionOk="0">
                  <a:moveTo>
                    <a:pt x="1391" y="0"/>
                  </a:moveTo>
                  <a:lnTo>
                    <a:pt x="1391" y="1607"/>
                  </a:lnTo>
                  <a:cubicBezTo>
                    <a:pt x="1391" y="1862"/>
                    <a:pt x="1182" y="2067"/>
                    <a:pt x="927" y="2067"/>
                  </a:cubicBezTo>
                  <a:cubicBezTo>
                    <a:pt x="673" y="2067"/>
                    <a:pt x="468" y="1862"/>
                    <a:pt x="468" y="1607"/>
                  </a:cubicBezTo>
                  <a:lnTo>
                    <a:pt x="468" y="1148"/>
                  </a:lnTo>
                  <a:cubicBezTo>
                    <a:pt x="477" y="988"/>
                    <a:pt x="358" y="907"/>
                    <a:pt x="239" y="907"/>
                  </a:cubicBezTo>
                  <a:cubicBezTo>
                    <a:pt x="120" y="907"/>
                    <a:pt x="1" y="988"/>
                    <a:pt x="9" y="1148"/>
                  </a:cubicBezTo>
                  <a:lnTo>
                    <a:pt x="9" y="1607"/>
                  </a:lnTo>
                  <a:cubicBezTo>
                    <a:pt x="9" y="2117"/>
                    <a:pt x="422" y="2530"/>
                    <a:pt x="927" y="2530"/>
                  </a:cubicBezTo>
                  <a:cubicBezTo>
                    <a:pt x="1437" y="2530"/>
                    <a:pt x="1850" y="2117"/>
                    <a:pt x="1850" y="1607"/>
                  </a:cubicBezTo>
                  <a:lnTo>
                    <a:pt x="1850" y="0"/>
                  </a:ln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2"/>
            <p:cNvSpPr/>
            <p:nvPr/>
          </p:nvSpPr>
          <p:spPr>
            <a:xfrm>
              <a:off x="4879100" y="1945100"/>
              <a:ext cx="25375" cy="11525"/>
            </a:xfrm>
            <a:custGeom>
              <a:avLst/>
              <a:gdLst/>
              <a:ahLst/>
              <a:cxnLst/>
              <a:rect l="l" t="t" r="r" b="b"/>
              <a:pathLst>
                <a:path w="1015" h="461" extrusionOk="0">
                  <a:moveTo>
                    <a:pt x="791" y="0"/>
                  </a:moveTo>
                  <a:cubicBezTo>
                    <a:pt x="787" y="0"/>
                    <a:pt x="782" y="0"/>
                    <a:pt x="777" y="1"/>
                  </a:cubicBezTo>
                  <a:lnTo>
                    <a:pt x="318" y="1"/>
                  </a:lnTo>
                  <a:cubicBezTo>
                    <a:pt x="312" y="0"/>
                    <a:pt x="307" y="0"/>
                    <a:pt x="302" y="0"/>
                  </a:cubicBezTo>
                  <a:cubicBezTo>
                    <a:pt x="0" y="0"/>
                    <a:pt x="2" y="460"/>
                    <a:pt x="306" y="460"/>
                  </a:cubicBezTo>
                  <a:cubicBezTo>
                    <a:pt x="310" y="460"/>
                    <a:pt x="314" y="460"/>
                    <a:pt x="318" y="460"/>
                  </a:cubicBezTo>
                  <a:lnTo>
                    <a:pt x="777" y="460"/>
                  </a:lnTo>
                  <a:cubicBezTo>
                    <a:pt x="779" y="460"/>
                    <a:pt x="782" y="460"/>
                    <a:pt x="784" y="460"/>
                  </a:cubicBezTo>
                  <a:cubicBezTo>
                    <a:pt x="910" y="460"/>
                    <a:pt x="1015" y="357"/>
                    <a:pt x="1015" y="230"/>
                  </a:cubicBezTo>
                  <a:cubicBezTo>
                    <a:pt x="1015" y="102"/>
                    <a:pt x="914" y="0"/>
                    <a:pt x="791" y="0"/>
                  </a:cubicBez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2"/>
            <p:cNvSpPr/>
            <p:nvPr/>
          </p:nvSpPr>
          <p:spPr>
            <a:xfrm>
              <a:off x="4887025" y="1956575"/>
              <a:ext cx="11500" cy="11525"/>
            </a:xfrm>
            <a:custGeom>
              <a:avLst/>
              <a:gdLst/>
              <a:ahLst/>
              <a:cxnLst/>
              <a:rect l="l" t="t" r="r" b="b"/>
              <a:pathLst>
                <a:path w="460" h="461" extrusionOk="0">
                  <a:moveTo>
                    <a:pt x="1" y="1"/>
                  </a:moveTo>
                  <a:lnTo>
                    <a:pt x="1" y="460"/>
                  </a:lnTo>
                  <a:lnTo>
                    <a:pt x="460" y="460"/>
                  </a:lnTo>
                  <a:lnTo>
                    <a:pt x="460" y="1"/>
                  </a:ln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2"/>
            <p:cNvSpPr/>
            <p:nvPr/>
          </p:nvSpPr>
          <p:spPr>
            <a:xfrm>
              <a:off x="4887025" y="1812800"/>
              <a:ext cx="11500" cy="11500"/>
            </a:xfrm>
            <a:custGeom>
              <a:avLst/>
              <a:gdLst/>
              <a:ahLst/>
              <a:cxnLst/>
              <a:rect l="l" t="t" r="r" b="b"/>
              <a:pathLst>
                <a:path w="460" h="460" extrusionOk="0">
                  <a:moveTo>
                    <a:pt x="1" y="0"/>
                  </a:moveTo>
                  <a:lnTo>
                    <a:pt x="1" y="459"/>
                  </a:lnTo>
                  <a:lnTo>
                    <a:pt x="460" y="459"/>
                  </a:lnTo>
                  <a:lnTo>
                    <a:pt x="460" y="0"/>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0" name="Google Shape;3970;p52"/>
          <p:cNvGrpSpPr/>
          <p:nvPr/>
        </p:nvGrpSpPr>
        <p:grpSpPr>
          <a:xfrm>
            <a:off x="7259700" y="3361900"/>
            <a:ext cx="195350" cy="367950"/>
            <a:chOff x="7259700" y="3361900"/>
            <a:chExt cx="195350" cy="367950"/>
          </a:xfrm>
        </p:grpSpPr>
        <p:sp>
          <p:nvSpPr>
            <p:cNvPr id="3971" name="Google Shape;3971;p52"/>
            <p:cNvSpPr/>
            <p:nvPr/>
          </p:nvSpPr>
          <p:spPr>
            <a:xfrm>
              <a:off x="7259700" y="3361900"/>
              <a:ext cx="195350" cy="297950"/>
            </a:xfrm>
            <a:custGeom>
              <a:avLst/>
              <a:gdLst/>
              <a:ahLst/>
              <a:cxnLst/>
              <a:rect l="l" t="t" r="r" b="b"/>
              <a:pathLst>
                <a:path w="7814" h="11918" extrusionOk="0">
                  <a:moveTo>
                    <a:pt x="3907" y="0"/>
                  </a:moveTo>
                  <a:cubicBezTo>
                    <a:pt x="3193" y="0"/>
                    <a:pt x="3114" y="660"/>
                    <a:pt x="2705" y="956"/>
                  </a:cubicBezTo>
                  <a:cubicBezTo>
                    <a:pt x="2275" y="1273"/>
                    <a:pt x="1816" y="981"/>
                    <a:pt x="1428" y="1340"/>
                  </a:cubicBezTo>
                  <a:cubicBezTo>
                    <a:pt x="1014" y="1724"/>
                    <a:pt x="1315" y="2050"/>
                    <a:pt x="1098" y="2571"/>
                  </a:cubicBezTo>
                  <a:cubicBezTo>
                    <a:pt x="914" y="3018"/>
                    <a:pt x="359" y="2980"/>
                    <a:pt x="192" y="3648"/>
                  </a:cubicBezTo>
                  <a:cubicBezTo>
                    <a:pt x="0" y="4408"/>
                    <a:pt x="1265" y="5176"/>
                    <a:pt x="1152" y="5748"/>
                  </a:cubicBezTo>
                  <a:cubicBezTo>
                    <a:pt x="1060" y="6219"/>
                    <a:pt x="513" y="6119"/>
                    <a:pt x="480" y="6691"/>
                  </a:cubicBezTo>
                  <a:cubicBezTo>
                    <a:pt x="438" y="7384"/>
                    <a:pt x="1682" y="7630"/>
                    <a:pt x="1824" y="8244"/>
                  </a:cubicBezTo>
                  <a:cubicBezTo>
                    <a:pt x="1937" y="8728"/>
                    <a:pt x="1248" y="9108"/>
                    <a:pt x="1970" y="9767"/>
                  </a:cubicBezTo>
                  <a:cubicBezTo>
                    <a:pt x="2242" y="10022"/>
                    <a:pt x="3369" y="11187"/>
                    <a:pt x="3907" y="11917"/>
                  </a:cubicBezTo>
                  <a:cubicBezTo>
                    <a:pt x="4450" y="11182"/>
                    <a:pt x="5573" y="10022"/>
                    <a:pt x="5844" y="9767"/>
                  </a:cubicBezTo>
                  <a:cubicBezTo>
                    <a:pt x="6566" y="9108"/>
                    <a:pt x="5877" y="8728"/>
                    <a:pt x="5990" y="8244"/>
                  </a:cubicBezTo>
                  <a:cubicBezTo>
                    <a:pt x="6132" y="7630"/>
                    <a:pt x="7372" y="7384"/>
                    <a:pt x="7334" y="6691"/>
                  </a:cubicBezTo>
                  <a:cubicBezTo>
                    <a:pt x="7301" y="6119"/>
                    <a:pt x="6754" y="6224"/>
                    <a:pt x="6662" y="5748"/>
                  </a:cubicBezTo>
                  <a:cubicBezTo>
                    <a:pt x="6549" y="5176"/>
                    <a:pt x="7814" y="4408"/>
                    <a:pt x="7622" y="3648"/>
                  </a:cubicBezTo>
                  <a:cubicBezTo>
                    <a:pt x="7451" y="2980"/>
                    <a:pt x="6900" y="3018"/>
                    <a:pt x="6716" y="2571"/>
                  </a:cubicBezTo>
                  <a:cubicBezTo>
                    <a:pt x="6499" y="2045"/>
                    <a:pt x="6800" y="1724"/>
                    <a:pt x="6386" y="1340"/>
                  </a:cubicBezTo>
                  <a:cubicBezTo>
                    <a:pt x="5994" y="981"/>
                    <a:pt x="5539" y="1269"/>
                    <a:pt x="5105" y="956"/>
                  </a:cubicBezTo>
                  <a:cubicBezTo>
                    <a:pt x="4700" y="660"/>
                    <a:pt x="4617" y="0"/>
                    <a:pt x="3907" y="0"/>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2"/>
            <p:cNvSpPr/>
            <p:nvPr/>
          </p:nvSpPr>
          <p:spPr>
            <a:xfrm>
              <a:off x="7259700" y="3384075"/>
              <a:ext cx="97700" cy="275775"/>
            </a:xfrm>
            <a:custGeom>
              <a:avLst/>
              <a:gdLst/>
              <a:ahLst/>
              <a:cxnLst/>
              <a:rect l="l" t="t" r="r" b="b"/>
              <a:pathLst>
                <a:path w="3908" h="11031" extrusionOk="0">
                  <a:moveTo>
                    <a:pt x="2907" y="0"/>
                  </a:moveTo>
                  <a:cubicBezTo>
                    <a:pt x="2841" y="0"/>
                    <a:pt x="2774" y="20"/>
                    <a:pt x="2713" y="65"/>
                  </a:cubicBezTo>
                  <a:lnTo>
                    <a:pt x="2705" y="69"/>
                  </a:lnTo>
                  <a:cubicBezTo>
                    <a:pt x="2275" y="382"/>
                    <a:pt x="1820" y="94"/>
                    <a:pt x="1428" y="457"/>
                  </a:cubicBezTo>
                  <a:cubicBezTo>
                    <a:pt x="1014" y="837"/>
                    <a:pt x="1315" y="1158"/>
                    <a:pt x="1098" y="1684"/>
                  </a:cubicBezTo>
                  <a:cubicBezTo>
                    <a:pt x="914" y="2131"/>
                    <a:pt x="359" y="2093"/>
                    <a:pt x="192" y="2761"/>
                  </a:cubicBezTo>
                  <a:cubicBezTo>
                    <a:pt x="0" y="3521"/>
                    <a:pt x="1265" y="4289"/>
                    <a:pt x="1152" y="4861"/>
                  </a:cubicBezTo>
                  <a:cubicBezTo>
                    <a:pt x="1060" y="5337"/>
                    <a:pt x="513" y="5232"/>
                    <a:pt x="480" y="5804"/>
                  </a:cubicBezTo>
                  <a:cubicBezTo>
                    <a:pt x="438" y="6501"/>
                    <a:pt x="1682" y="6743"/>
                    <a:pt x="1824" y="7357"/>
                  </a:cubicBezTo>
                  <a:cubicBezTo>
                    <a:pt x="1937" y="7841"/>
                    <a:pt x="1248" y="8221"/>
                    <a:pt x="1970" y="8885"/>
                  </a:cubicBezTo>
                  <a:cubicBezTo>
                    <a:pt x="2075" y="8976"/>
                    <a:pt x="2296" y="9202"/>
                    <a:pt x="2559" y="9481"/>
                  </a:cubicBezTo>
                  <a:cubicBezTo>
                    <a:pt x="2588" y="9511"/>
                    <a:pt x="3081" y="10041"/>
                    <a:pt x="3210" y="10183"/>
                  </a:cubicBezTo>
                  <a:cubicBezTo>
                    <a:pt x="3473" y="10479"/>
                    <a:pt x="3723" y="10780"/>
                    <a:pt x="3907" y="11030"/>
                  </a:cubicBezTo>
                  <a:lnTo>
                    <a:pt x="3907" y="7290"/>
                  </a:lnTo>
                  <a:lnTo>
                    <a:pt x="3548" y="6931"/>
                  </a:lnTo>
                  <a:cubicBezTo>
                    <a:pt x="3331" y="6714"/>
                    <a:pt x="3206" y="6414"/>
                    <a:pt x="3206" y="6105"/>
                  </a:cubicBezTo>
                  <a:lnTo>
                    <a:pt x="3206" y="299"/>
                  </a:lnTo>
                  <a:cubicBezTo>
                    <a:pt x="3206" y="116"/>
                    <a:pt x="3063" y="0"/>
                    <a:pt x="2907" y="0"/>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2"/>
            <p:cNvSpPr/>
            <p:nvPr/>
          </p:nvSpPr>
          <p:spPr>
            <a:xfrm>
              <a:off x="7320200" y="3554750"/>
              <a:ext cx="45125" cy="40900"/>
            </a:xfrm>
            <a:custGeom>
              <a:avLst/>
              <a:gdLst/>
              <a:ahLst/>
              <a:cxnLst/>
              <a:rect l="l" t="t" r="r" b="b"/>
              <a:pathLst>
                <a:path w="1805" h="1636" extrusionOk="0">
                  <a:moveTo>
                    <a:pt x="327" y="0"/>
                  </a:moveTo>
                  <a:cubicBezTo>
                    <a:pt x="150" y="0"/>
                    <a:pt x="1" y="226"/>
                    <a:pt x="155" y="396"/>
                  </a:cubicBezTo>
                  <a:lnTo>
                    <a:pt x="1328" y="1569"/>
                  </a:lnTo>
                  <a:cubicBezTo>
                    <a:pt x="1370" y="1611"/>
                    <a:pt x="1429" y="1636"/>
                    <a:pt x="1491" y="1636"/>
                  </a:cubicBezTo>
                  <a:cubicBezTo>
                    <a:pt x="1700" y="1636"/>
                    <a:pt x="1804" y="1386"/>
                    <a:pt x="1658" y="1235"/>
                  </a:cubicBezTo>
                  <a:lnTo>
                    <a:pt x="485" y="67"/>
                  </a:lnTo>
                  <a:cubicBezTo>
                    <a:pt x="435" y="20"/>
                    <a:pt x="380" y="0"/>
                    <a:pt x="327"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2"/>
            <p:cNvSpPr/>
            <p:nvPr/>
          </p:nvSpPr>
          <p:spPr>
            <a:xfrm>
              <a:off x="7349750" y="3525625"/>
              <a:ext cx="44900" cy="40725"/>
            </a:xfrm>
            <a:custGeom>
              <a:avLst/>
              <a:gdLst/>
              <a:ahLst/>
              <a:cxnLst/>
              <a:rect l="l" t="t" r="r" b="b"/>
              <a:pathLst>
                <a:path w="1796" h="1629" extrusionOk="0">
                  <a:moveTo>
                    <a:pt x="1467" y="1"/>
                  </a:moveTo>
                  <a:cubicBezTo>
                    <a:pt x="1415" y="1"/>
                    <a:pt x="1361" y="20"/>
                    <a:pt x="1311" y="67"/>
                  </a:cubicBezTo>
                  <a:lnTo>
                    <a:pt x="146" y="1232"/>
                  </a:lnTo>
                  <a:cubicBezTo>
                    <a:pt x="0" y="1378"/>
                    <a:pt x="101" y="1628"/>
                    <a:pt x="309" y="1628"/>
                  </a:cubicBezTo>
                  <a:cubicBezTo>
                    <a:pt x="372" y="1628"/>
                    <a:pt x="430" y="1603"/>
                    <a:pt x="476" y="1561"/>
                  </a:cubicBezTo>
                  <a:lnTo>
                    <a:pt x="1641" y="397"/>
                  </a:lnTo>
                  <a:cubicBezTo>
                    <a:pt x="1795" y="226"/>
                    <a:pt x="1644" y="1"/>
                    <a:pt x="1467"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2"/>
            <p:cNvSpPr/>
            <p:nvPr/>
          </p:nvSpPr>
          <p:spPr>
            <a:xfrm>
              <a:off x="7302000" y="3466750"/>
              <a:ext cx="63325" cy="58675"/>
            </a:xfrm>
            <a:custGeom>
              <a:avLst/>
              <a:gdLst/>
              <a:ahLst/>
              <a:cxnLst/>
              <a:rect l="l" t="t" r="r" b="b"/>
              <a:pathLst>
                <a:path w="2533" h="2347" extrusionOk="0">
                  <a:moveTo>
                    <a:pt x="343" y="1"/>
                  </a:moveTo>
                  <a:cubicBezTo>
                    <a:pt x="160" y="1"/>
                    <a:pt x="1" y="244"/>
                    <a:pt x="182" y="410"/>
                  </a:cubicBezTo>
                  <a:lnTo>
                    <a:pt x="2056" y="2280"/>
                  </a:lnTo>
                  <a:cubicBezTo>
                    <a:pt x="2098" y="2322"/>
                    <a:pt x="2157" y="2347"/>
                    <a:pt x="2219" y="2347"/>
                  </a:cubicBezTo>
                  <a:cubicBezTo>
                    <a:pt x="2428" y="2347"/>
                    <a:pt x="2532" y="2096"/>
                    <a:pt x="2386" y="1950"/>
                  </a:cubicBezTo>
                  <a:lnTo>
                    <a:pt x="512" y="80"/>
                  </a:lnTo>
                  <a:cubicBezTo>
                    <a:pt x="460" y="24"/>
                    <a:pt x="400" y="1"/>
                    <a:pt x="343"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2"/>
            <p:cNvSpPr/>
            <p:nvPr/>
          </p:nvSpPr>
          <p:spPr>
            <a:xfrm>
              <a:off x="7349750" y="3449600"/>
              <a:ext cx="56600" cy="52450"/>
            </a:xfrm>
            <a:custGeom>
              <a:avLst/>
              <a:gdLst/>
              <a:ahLst/>
              <a:cxnLst/>
              <a:rect l="l" t="t" r="r" b="b"/>
              <a:pathLst>
                <a:path w="2264" h="2098" extrusionOk="0">
                  <a:moveTo>
                    <a:pt x="1933" y="1"/>
                  </a:moveTo>
                  <a:cubicBezTo>
                    <a:pt x="1881" y="1"/>
                    <a:pt x="1827" y="20"/>
                    <a:pt x="1778" y="65"/>
                  </a:cubicBezTo>
                  <a:lnTo>
                    <a:pt x="146" y="1697"/>
                  </a:lnTo>
                  <a:cubicBezTo>
                    <a:pt x="0" y="1847"/>
                    <a:pt x="101" y="2098"/>
                    <a:pt x="309" y="2098"/>
                  </a:cubicBezTo>
                  <a:cubicBezTo>
                    <a:pt x="372" y="2098"/>
                    <a:pt x="430" y="2073"/>
                    <a:pt x="476" y="2027"/>
                  </a:cubicBezTo>
                  <a:lnTo>
                    <a:pt x="2108" y="395"/>
                  </a:lnTo>
                  <a:cubicBezTo>
                    <a:pt x="2263" y="227"/>
                    <a:pt x="2111" y="1"/>
                    <a:pt x="1933"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2"/>
            <p:cNvSpPr/>
            <p:nvPr/>
          </p:nvSpPr>
          <p:spPr>
            <a:xfrm>
              <a:off x="7351525" y="3420300"/>
              <a:ext cx="11800" cy="309550"/>
            </a:xfrm>
            <a:custGeom>
              <a:avLst/>
              <a:gdLst/>
              <a:ahLst/>
              <a:cxnLst/>
              <a:rect l="l" t="t" r="r" b="b"/>
              <a:pathLst>
                <a:path w="472" h="12382" extrusionOk="0">
                  <a:moveTo>
                    <a:pt x="236" y="1"/>
                  </a:moveTo>
                  <a:cubicBezTo>
                    <a:pt x="118" y="1"/>
                    <a:pt x="0" y="79"/>
                    <a:pt x="0" y="235"/>
                  </a:cubicBezTo>
                  <a:lnTo>
                    <a:pt x="0" y="12148"/>
                  </a:lnTo>
                  <a:cubicBezTo>
                    <a:pt x="0" y="12278"/>
                    <a:pt x="105" y="12382"/>
                    <a:pt x="234" y="12382"/>
                  </a:cubicBezTo>
                  <a:cubicBezTo>
                    <a:pt x="237" y="12382"/>
                    <a:pt x="239" y="12382"/>
                    <a:pt x="241" y="12382"/>
                  </a:cubicBezTo>
                  <a:cubicBezTo>
                    <a:pt x="371" y="12382"/>
                    <a:pt x="472" y="12275"/>
                    <a:pt x="472" y="12148"/>
                  </a:cubicBezTo>
                  <a:lnTo>
                    <a:pt x="472" y="235"/>
                  </a:lnTo>
                  <a:cubicBezTo>
                    <a:pt x="472" y="79"/>
                    <a:pt x="354" y="1"/>
                    <a:pt x="236" y="1"/>
                  </a:cubicBezTo>
                  <a:close/>
                </a:path>
              </a:pathLst>
            </a:custGeom>
            <a:solidFill>
              <a:srgbClr val="A0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2"/>
            <p:cNvSpPr/>
            <p:nvPr/>
          </p:nvSpPr>
          <p:spPr>
            <a:xfrm>
              <a:off x="7351525" y="3694750"/>
              <a:ext cx="11800" cy="35100"/>
            </a:xfrm>
            <a:custGeom>
              <a:avLst/>
              <a:gdLst/>
              <a:ahLst/>
              <a:cxnLst/>
              <a:rect l="l" t="t" r="r" b="b"/>
              <a:pathLst>
                <a:path w="472" h="1404" extrusionOk="0">
                  <a:moveTo>
                    <a:pt x="236" y="0"/>
                  </a:moveTo>
                  <a:cubicBezTo>
                    <a:pt x="118" y="0"/>
                    <a:pt x="0" y="79"/>
                    <a:pt x="0" y="235"/>
                  </a:cubicBezTo>
                  <a:lnTo>
                    <a:pt x="0" y="1170"/>
                  </a:lnTo>
                  <a:cubicBezTo>
                    <a:pt x="0" y="1300"/>
                    <a:pt x="105" y="1404"/>
                    <a:pt x="234" y="1404"/>
                  </a:cubicBezTo>
                  <a:cubicBezTo>
                    <a:pt x="236" y="1404"/>
                    <a:pt x="239" y="1404"/>
                    <a:pt x="241" y="1404"/>
                  </a:cubicBezTo>
                  <a:cubicBezTo>
                    <a:pt x="367" y="1404"/>
                    <a:pt x="472" y="1297"/>
                    <a:pt x="472" y="1170"/>
                  </a:cubicBezTo>
                  <a:lnTo>
                    <a:pt x="472" y="235"/>
                  </a:lnTo>
                  <a:cubicBezTo>
                    <a:pt x="472" y="79"/>
                    <a:pt x="354" y="0"/>
                    <a:pt x="236" y="0"/>
                  </a:cubicBezTo>
                  <a:close/>
                </a:path>
              </a:pathLst>
            </a:custGeom>
            <a:solidFill>
              <a:srgbClr val="8C75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9" name="Google Shape;3979;p52"/>
          <p:cNvGrpSpPr/>
          <p:nvPr/>
        </p:nvGrpSpPr>
        <p:grpSpPr>
          <a:xfrm>
            <a:off x="1637700" y="2772100"/>
            <a:ext cx="348575" cy="367975"/>
            <a:chOff x="1637700" y="2772100"/>
            <a:chExt cx="348575" cy="367975"/>
          </a:xfrm>
        </p:grpSpPr>
        <p:sp>
          <p:nvSpPr>
            <p:cNvPr id="3980" name="Google Shape;3980;p52"/>
            <p:cNvSpPr/>
            <p:nvPr/>
          </p:nvSpPr>
          <p:spPr>
            <a:xfrm>
              <a:off x="1790375" y="2878950"/>
              <a:ext cx="69425" cy="261125"/>
            </a:xfrm>
            <a:custGeom>
              <a:avLst/>
              <a:gdLst/>
              <a:ahLst/>
              <a:cxnLst/>
              <a:rect l="l" t="t" r="r" b="b"/>
              <a:pathLst>
                <a:path w="2777" h="10445" extrusionOk="0">
                  <a:moveTo>
                    <a:pt x="685" y="1"/>
                  </a:moveTo>
                  <a:lnTo>
                    <a:pt x="26" y="9684"/>
                  </a:lnTo>
                  <a:cubicBezTo>
                    <a:pt x="1" y="10093"/>
                    <a:pt x="326" y="10440"/>
                    <a:pt x="735" y="10444"/>
                  </a:cubicBezTo>
                  <a:lnTo>
                    <a:pt x="2038" y="10444"/>
                  </a:lnTo>
                  <a:cubicBezTo>
                    <a:pt x="2451" y="10444"/>
                    <a:pt x="2776" y="10093"/>
                    <a:pt x="2747" y="9680"/>
                  </a:cubicBezTo>
                  <a:lnTo>
                    <a:pt x="2088" y="1"/>
                  </a:ln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2"/>
            <p:cNvSpPr/>
            <p:nvPr/>
          </p:nvSpPr>
          <p:spPr>
            <a:xfrm>
              <a:off x="1790375" y="2878850"/>
              <a:ext cx="53450" cy="261000"/>
            </a:xfrm>
            <a:custGeom>
              <a:avLst/>
              <a:gdLst/>
              <a:ahLst/>
              <a:cxnLst/>
              <a:rect l="l" t="t" r="r" b="b"/>
              <a:pathLst>
                <a:path w="2138" h="10440" extrusionOk="0">
                  <a:moveTo>
                    <a:pt x="685" y="0"/>
                  </a:moveTo>
                  <a:lnTo>
                    <a:pt x="26" y="9684"/>
                  </a:lnTo>
                  <a:cubicBezTo>
                    <a:pt x="1" y="10072"/>
                    <a:pt x="289" y="10406"/>
                    <a:pt x="673" y="10440"/>
                  </a:cubicBezTo>
                  <a:lnTo>
                    <a:pt x="1307" y="1161"/>
                  </a:lnTo>
                  <a:cubicBezTo>
                    <a:pt x="1324" y="910"/>
                    <a:pt x="1528" y="714"/>
                    <a:pt x="1779" y="714"/>
                  </a:cubicBezTo>
                  <a:lnTo>
                    <a:pt x="2138" y="714"/>
                  </a:lnTo>
                  <a:lnTo>
                    <a:pt x="2088" y="0"/>
                  </a:ln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2"/>
            <p:cNvSpPr/>
            <p:nvPr/>
          </p:nvSpPr>
          <p:spPr>
            <a:xfrm>
              <a:off x="1663275" y="2772100"/>
              <a:ext cx="323000" cy="106775"/>
            </a:xfrm>
            <a:custGeom>
              <a:avLst/>
              <a:gdLst/>
              <a:ahLst/>
              <a:cxnLst/>
              <a:rect l="l" t="t" r="r" b="b"/>
              <a:pathLst>
                <a:path w="12920" h="4271" extrusionOk="0">
                  <a:moveTo>
                    <a:pt x="6462" y="0"/>
                  </a:moveTo>
                  <a:cubicBezTo>
                    <a:pt x="3181" y="0"/>
                    <a:pt x="472" y="1616"/>
                    <a:pt x="59" y="3715"/>
                  </a:cubicBezTo>
                  <a:cubicBezTo>
                    <a:pt x="1" y="4003"/>
                    <a:pt x="247" y="4270"/>
                    <a:pt x="572" y="4270"/>
                  </a:cubicBezTo>
                  <a:lnTo>
                    <a:pt x="12352" y="4270"/>
                  </a:lnTo>
                  <a:cubicBezTo>
                    <a:pt x="12673" y="4270"/>
                    <a:pt x="12919" y="4003"/>
                    <a:pt x="12861" y="3715"/>
                  </a:cubicBezTo>
                  <a:cubicBezTo>
                    <a:pt x="12448" y="1620"/>
                    <a:pt x="9739" y="0"/>
                    <a:pt x="64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2"/>
            <p:cNvSpPr/>
            <p:nvPr/>
          </p:nvSpPr>
          <p:spPr>
            <a:xfrm>
              <a:off x="1663275" y="2772100"/>
              <a:ext cx="194425" cy="106875"/>
            </a:xfrm>
            <a:custGeom>
              <a:avLst/>
              <a:gdLst/>
              <a:ahLst/>
              <a:cxnLst/>
              <a:rect l="l" t="t" r="r" b="b"/>
              <a:pathLst>
                <a:path w="7777" h="4275" extrusionOk="0">
                  <a:moveTo>
                    <a:pt x="6462" y="0"/>
                  </a:moveTo>
                  <a:cubicBezTo>
                    <a:pt x="3181" y="0"/>
                    <a:pt x="472" y="1616"/>
                    <a:pt x="59" y="3715"/>
                  </a:cubicBezTo>
                  <a:cubicBezTo>
                    <a:pt x="1" y="4007"/>
                    <a:pt x="247" y="4275"/>
                    <a:pt x="572" y="4275"/>
                  </a:cubicBezTo>
                  <a:lnTo>
                    <a:pt x="3194" y="4275"/>
                  </a:lnTo>
                  <a:cubicBezTo>
                    <a:pt x="2872" y="4275"/>
                    <a:pt x="2626" y="4007"/>
                    <a:pt x="2680" y="3715"/>
                  </a:cubicBezTo>
                  <a:cubicBezTo>
                    <a:pt x="3039" y="1908"/>
                    <a:pt x="5110" y="455"/>
                    <a:pt x="7777" y="88"/>
                  </a:cubicBezTo>
                  <a:cubicBezTo>
                    <a:pt x="7339" y="29"/>
                    <a:pt x="6900" y="0"/>
                    <a:pt x="64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2"/>
            <p:cNvSpPr/>
            <p:nvPr/>
          </p:nvSpPr>
          <p:spPr>
            <a:xfrm>
              <a:off x="1726725" y="2979750"/>
              <a:ext cx="80575" cy="160325"/>
            </a:xfrm>
            <a:custGeom>
              <a:avLst/>
              <a:gdLst/>
              <a:ahLst/>
              <a:cxnLst/>
              <a:rect l="l" t="t" r="r" b="b"/>
              <a:pathLst>
                <a:path w="3223" h="6413" extrusionOk="0">
                  <a:moveTo>
                    <a:pt x="835" y="1"/>
                  </a:moveTo>
                  <a:lnTo>
                    <a:pt x="0" y="264"/>
                  </a:lnTo>
                  <a:lnTo>
                    <a:pt x="1357" y="5865"/>
                  </a:lnTo>
                  <a:cubicBezTo>
                    <a:pt x="1436" y="6187"/>
                    <a:pt x="1724" y="6412"/>
                    <a:pt x="2054" y="6412"/>
                  </a:cubicBezTo>
                  <a:lnTo>
                    <a:pt x="2659" y="6412"/>
                  </a:lnTo>
                  <a:cubicBezTo>
                    <a:pt x="2993" y="6412"/>
                    <a:pt x="3223" y="6074"/>
                    <a:pt x="3102" y="5761"/>
                  </a:cubicBezTo>
                  <a:lnTo>
                    <a:pt x="835" y="1"/>
                  </a:ln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2"/>
            <p:cNvSpPr/>
            <p:nvPr/>
          </p:nvSpPr>
          <p:spPr>
            <a:xfrm>
              <a:off x="1663275" y="2837325"/>
              <a:ext cx="323000" cy="41650"/>
            </a:xfrm>
            <a:custGeom>
              <a:avLst/>
              <a:gdLst/>
              <a:ahLst/>
              <a:cxnLst/>
              <a:rect l="l" t="t" r="r" b="b"/>
              <a:pathLst>
                <a:path w="12920" h="1666" extrusionOk="0">
                  <a:moveTo>
                    <a:pt x="3039" y="0"/>
                  </a:moveTo>
                  <a:cubicBezTo>
                    <a:pt x="2184" y="0"/>
                    <a:pt x="2184" y="476"/>
                    <a:pt x="1328" y="476"/>
                  </a:cubicBezTo>
                  <a:cubicBezTo>
                    <a:pt x="852" y="476"/>
                    <a:pt x="643" y="330"/>
                    <a:pt x="401" y="200"/>
                  </a:cubicBezTo>
                  <a:cubicBezTo>
                    <a:pt x="238" y="480"/>
                    <a:pt x="126" y="789"/>
                    <a:pt x="59" y="1106"/>
                  </a:cubicBezTo>
                  <a:cubicBezTo>
                    <a:pt x="1" y="1398"/>
                    <a:pt x="247" y="1666"/>
                    <a:pt x="568" y="1666"/>
                  </a:cubicBezTo>
                  <a:lnTo>
                    <a:pt x="12352" y="1666"/>
                  </a:lnTo>
                  <a:cubicBezTo>
                    <a:pt x="12673" y="1666"/>
                    <a:pt x="12919" y="1398"/>
                    <a:pt x="12861" y="1106"/>
                  </a:cubicBezTo>
                  <a:cubicBezTo>
                    <a:pt x="12794" y="789"/>
                    <a:pt x="12681" y="484"/>
                    <a:pt x="12523" y="200"/>
                  </a:cubicBezTo>
                  <a:cubicBezTo>
                    <a:pt x="12285" y="330"/>
                    <a:pt x="12072" y="476"/>
                    <a:pt x="11600" y="476"/>
                  </a:cubicBezTo>
                  <a:cubicBezTo>
                    <a:pt x="10745" y="476"/>
                    <a:pt x="10745" y="0"/>
                    <a:pt x="9889" y="0"/>
                  </a:cubicBezTo>
                  <a:cubicBezTo>
                    <a:pt x="9037" y="0"/>
                    <a:pt x="9037" y="476"/>
                    <a:pt x="8182" y="476"/>
                  </a:cubicBezTo>
                  <a:cubicBezTo>
                    <a:pt x="7326" y="476"/>
                    <a:pt x="7326" y="0"/>
                    <a:pt x="6470" y="0"/>
                  </a:cubicBezTo>
                  <a:lnTo>
                    <a:pt x="6458" y="0"/>
                  </a:lnTo>
                  <a:cubicBezTo>
                    <a:pt x="5602" y="0"/>
                    <a:pt x="5602" y="476"/>
                    <a:pt x="4746" y="476"/>
                  </a:cubicBezTo>
                  <a:cubicBezTo>
                    <a:pt x="3895" y="476"/>
                    <a:pt x="3895" y="0"/>
                    <a:pt x="3039" y="0"/>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2"/>
            <p:cNvSpPr/>
            <p:nvPr/>
          </p:nvSpPr>
          <p:spPr>
            <a:xfrm>
              <a:off x="1663275" y="2837425"/>
              <a:ext cx="79850" cy="41550"/>
            </a:xfrm>
            <a:custGeom>
              <a:avLst/>
              <a:gdLst/>
              <a:ahLst/>
              <a:cxnLst/>
              <a:rect l="l" t="t" r="r" b="b"/>
              <a:pathLst>
                <a:path w="3194" h="1662" extrusionOk="0">
                  <a:moveTo>
                    <a:pt x="3039" y="0"/>
                  </a:moveTo>
                  <a:cubicBezTo>
                    <a:pt x="2184" y="0"/>
                    <a:pt x="2184" y="472"/>
                    <a:pt x="1328" y="472"/>
                  </a:cubicBezTo>
                  <a:cubicBezTo>
                    <a:pt x="852" y="472"/>
                    <a:pt x="643" y="326"/>
                    <a:pt x="401" y="196"/>
                  </a:cubicBezTo>
                  <a:cubicBezTo>
                    <a:pt x="238" y="476"/>
                    <a:pt x="126" y="785"/>
                    <a:pt x="59" y="1102"/>
                  </a:cubicBezTo>
                  <a:cubicBezTo>
                    <a:pt x="1" y="1394"/>
                    <a:pt x="247" y="1662"/>
                    <a:pt x="568" y="1662"/>
                  </a:cubicBezTo>
                  <a:lnTo>
                    <a:pt x="3194" y="1662"/>
                  </a:lnTo>
                  <a:cubicBezTo>
                    <a:pt x="2872" y="1662"/>
                    <a:pt x="2626" y="1394"/>
                    <a:pt x="2680" y="1102"/>
                  </a:cubicBezTo>
                  <a:cubicBezTo>
                    <a:pt x="2764" y="710"/>
                    <a:pt x="2914" y="334"/>
                    <a:pt x="3135" y="0"/>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2"/>
            <p:cNvSpPr/>
            <p:nvPr/>
          </p:nvSpPr>
          <p:spPr>
            <a:xfrm>
              <a:off x="1726725" y="2979750"/>
              <a:ext cx="48975" cy="160000"/>
            </a:xfrm>
            <a:custGeom>
              <a:avLst/>
              <a:gdLst/>
              <a:ahLst/>
              <a:cxnLst/>
              <a:rect l="l" t="t" r="r" b="b"/>
              <a:pathLst>
                <a:path w="1959" h="6400" extrusionOk="0">
                  <a:moveTo>
                    <a:pt x="835" y="1"/>
                  </a:moveTo>
                  <a:lnTo>
                    <a:pt x="0" y="264"/>
                  </a:lnTo>
                  <a:lnTo>
                    <a:pt x="1361" y="5865"/>
                  </a:lnTo>
                  <a:cubicBezTo>
                    <a:pt x="1428" y="6149"/>
                    <a:pt x="1666" y="6362"/>
                    <a:pt x="1958" y="6400"/>
                  </a:cubicBezTo>
                  <a:lnTo>
                    <a:pt x="652" y="1036"/>
                  </a:lnTo>
                  <a:cubicBezTo>
                    <a:pt x="593" y="794"/>
                    <a:pt x="735" y="547"/>
                    <a:pt x="973" y="472"/>
                  </a:cubicBezTo>
                  <a:lnTo>
                    <a:pt x="1015" y="460"/>
                  </a:lnTo>
                  <a:lnTo>
                    <a:pt x="835" y="1"/>
                  </a:ln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2"/>
            <p:cNvSpPr/>
            <p:nvPr/>
          </p:nvSpPr>
          <p:spPr>
            <a:xfrm>
              <a:off x="1637700" y="2913675"/>
              <a:ext cx="194350" cy="97475"/>
            </a:xfrm>
            <a:custGeom>
              <a:avLst/>
              <a:gdLst/>
              <a:ahLst/>
              <a:cxnLst/>
              <a:rect l="l" t="t" r="r" b="b"/>
              <a:pathLst>
                <a:path w="7774" h="3899" extrusionOk="0">
                  <a:moveTo>
                    <a:pt x="4939" y="0"/>
                  </a:moveTo>
                  <a:cubicBezTo>
                    <a:pt x="4394" y="0"/>
                    <a:pt x="3810" y="88"/>
                    <a:pt x="3223" y="273"/>
                  </a:cubicBezTo>
                  <a:cubicBezTo>
                    <a:pt x="1295" y="882"/>
                    <a:pt x="1" y="2339"/>
                    <a:pt x="147" y="3650"/>
                  </a:cubicBezTo>
                  <a:cubicBezTo>
                    <a:pt x="164" y="3797"/>
                    <a:pt x="296" y="3899"/>
                    <a:pt x="449" y="3899"/>
                  </a:cubicBezTo>
                  <a:cubicBezTo>
                    <a:pt x="482" y="3899"/>
                    <a:pt x="517" y="3894"/>
                    <a:pt x="552" y="3883"/>
                  </a:cubicBezTo>
                  <a:lnTo>
                    <a:pt x="7489" y="1692"/>
                  </a:lnTo>
                  <a:cubicBezTo>
                    <a:pt x="7677" y="1629"/>
                    <a:pt x="7773" y="1429"/>
                    <a:pt x="7685" y="1266"/>
                  </a:cubicBezTo>
                  <a:cubicBezTo>
                    <a:pt x="7244" y="461"/>
                    <a:pt x="6191" y="0"/>
                    <a:pt x="49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2"/>
            <p:cNvSpPr/>
            <p:nvPr/>
          </p:nvSpPr>
          <p:spPr>
            <a:xfrm>
              <a:off x="1637700" y="2915675"/>
              <a:ext cx="100425" cy="95475"/>
            </a:xfrm>
            <a:custGeom>
              <a:avLst/>
              <a:gdLst/>
              <a:ahLst/>
              <a:cxnLst/>
              <a:rect l="l" t="t" r="r" b="b"/>
              <a:pathLst>
                <a:path w="4017" h="3819" extrusionOk="0">
                  <a:moveTo>
                    <a:pt x="4016" y="1"/>
                  </a:moveTo>
                  <a:lnTo>
                    <a:pt x="4016" y="1"/>
                  </a:lnTo>
                  <a:cubicBezTo>
                    <a:pt x="3749" y="47"/>
                    <a:pt x="3482" y="109"/>
                    <a:pt x="3223" y="193"/>
                  </a:cubicBezTo>
                  <a:cubicBezTo>
                    <a:pt x="1295" y="802"/>
                    <a:pt x="1" y="2259"/>
                    <a:pt x="147" y="3570"/>
                  </a:cubicBezTo>
                  <a:cubicBezTo>
                    <a:pt x="164" y="3717"/>
                    <a:pt x="296" y="3819"/>
                    <a:pt x="449" y="3819"/>
                  </a:cubicBezTo>
                  <a:cubicBezTo>
                    <a:pt x="482" y="3819"/>
                    <a:pt x="517" y="3814"/>
                    <a:pt x="552" y="3803"/>
                  </a:cubicBezTo>
                  <a:lnTo>
                    <a:pt x="2096" y="3315"/>
                  </a:lnTo>
                  <a:lnTo>
                    <a:pt x="2096" y="3315"/>
                  </a:lnTo>
                  <a:cubicBezTo>
                    <a:pt x="2061" y="3326"/>
                    <a:pt x="2025" y="3331"/>
                    <a:pt x="1991" y="3331"/>
                  </a:cubicBezTo>
                  <a:cubicBezTo>
                    <a:pt x="1839" y="3331"/>
                    <a:pt x="1708" y="3231"/>
                    <a:pt x="1691" y="3081"/>
                  </a:cubicBezTo>
                  <a:cubicBezTo>
                    <a:pt x="1566" y="1950"/>
                    <a:pt x="2514" y="710"/>
                    <a:pt x="40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2"/>
            <p:cNvSpPr/>
            <p:nvPr/>
          </p:nvSpPr>
          <p:spPr>
            <a:xfrm>
              <a:off x="1640850" y="2933625"/>
              <a:ext cx="191200" cy="77475"/>
            </a:xfrm>
            <a:custGeom>
              <a:avLst/>
              <a:gdLst/>
              <a:ahLst/>
              <a:cxnLst/>
              <a:rect l="l" t="t" r="r" b="b"/>
              <a:pathLst>
                <a:path w="7648" h="3099" extrusionOk="0">
                  <a:moveTo>
                    <a:pt x="7192" y="1"/>
                  </a:moveTo>
                  <a:cubicBezTo>
                    <a:pt x="7075" y="122"/>
                    <a:pt x="6975" y="247"/>
                    <a:pt x="6700" y="335"/>
                  </a:cubicBezTo>
                  <a:cubicBezTo>
                    <a:pt x="6581" y="371"/>
                    <a:pt x="6485" y="384"/>
                    <a:pt x="6402" y="384"/>
                  </a:cubicBezTo>
                  <a:cubicBezTo>
                    <a:pt x="6215" y="384"/>
                    <a:pt x="6090" y="321"/>
                    <a:pt x="5905" y="321"/>
                  </a:cubicBezTo>
                  <a:cubicBezTo>
                    <a:pt x="5820" y="321"/>
                    <a:pt x="5723" y="334"/>
                    <a:pt x="5602" y="372"/>
                  </a:cubicBezTo>
                  <a:cubicBezTo>
                    <a:pt x="5101" y="531"/>
                    <a:pt x="5188" y="810"/>
                    <a:pt x="4683" y="969"/>
                  </a:cubicBezTo>
                  <a:cubicBezTo>
                    <a:pt x="4565" y="1007"/>
                    <a:pt x="4469" y="1020"/>
                    <a:pt x="4386" y="1020"/>
                  </a:cubicBezTo>
                  <a:cubicBezTo>
                    <a:pt x="4201" y="1020"/>
                    <a:pt x="4076" y="956"/>
                    <a:pt x="3890" y="956"/>
                  </a:cubicBezTo>
                  <a:cubicBezTo>
                    <a:pt x="3806" y="956"/>
                    <a:pt x="3710" y="969"/>
                    <a:pt x="3590" y="1007"/>
                  </a:cubicBezTo>
                  <a:lnTo>
                    <a:pt x="3581" y="1007"/>
                  </a:lnTo>
                  <a:cubicBezTo>
                    <a:pt x="3076" y="1165"/>
                    <a:pt x="3164" y="1449"/>
                    <a:pt x="2663" y="1608"/>
                  </a:cubicBezTo>
                  <a:cubicBezTo>
                    <a:pt x="2544" y="1645"/>
                    <a:pt x="2449" y="1658"/>
                    <a:pt x="2365" y="1658"/>
                  </a:cubicBezTo>
                  <a:cubicBezTo>
                    <a:pt x="2179" y="1658"/>
                    <a:pt x="2053" y="1595"/>
                    <a:pt x="1868" y="1595"/>
                  </a:cubicBezTo>
                  <a:cubicBezTo>
                    <a:pt x="1784" y="1595"/>
                    <a:pt x="1688" y="1608"/>
                    <a:pt x="1570" y="1645"/>
                  </a:cubicBezTo>
                  <a:cubicBezTo>
                    <a:pt x="1064" y="1804"/>
                    <a:pt x="1152" y="2084"/>
                    <a:pt x="651" y="2242"/>
                  </a:cubicBezTo>
                  <a:cubicBezTo>
                    <a:pt x="530" y="2280"/>
                    <a:pt x="432" y="2293"/>
                    <a:pt x="348" y="2293"/>
                  </a:cubicBezTo>
                  <a:cubicBezTo>
                    <a:pt x="236" y="2293"/>
                    <a:pt x="146" y="2270"/>
                    <a:pt x="50" y="2251"/>
                  </a:cubicBezTo>
                  <a:cubicBezTo>
                    <a:pt x="8" y="2447"/>
                    <a:pt x="0" y="2647"/>
                    <a:pt x="21" y="2847"/>
                  </a:cubicBezTo>
                  <a:cubicBezTo>
                    <a:pt x="34" y="2996"/>
                    <a:pt x="166" y="3099"/>
                    <a:pt x="315" y="3099"/>
                  </a:cubicBezTo>
                  <a:cubicBezTo>
                    <a:pt x="350" y="3099"/>
                    <a:pt x="386" y="3093"/>
                    <a:pt x="422" y="3081"/>
                  </a:cubicBezTo>
                  <a:lnTo>
                    <a:pt x="7363" y="894"/>
                  </a:lnTo>
                  <a:cubicBezTo>
                    <a:pt x="7551" y="836"/>
                    <a:pt x="7647" y="631"/>
                    <a:pt x="7559" y="468"/>
                  </a:cubicBezTo>
                  <a:cubicBezTo>
                    <a:pt x="7459" y="297"/>
                    <a:pt x="7338" y="138"/>
                    <a:pt x="7192" y="1"/>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2"/>
            <p:cNvSpPr/>
            <p:nvPr/>
          </p:nvSpPr>
          <p:spPr>
            <a:xfrm>
              <a:off x="1640850" y="2974425"/>
              <a:ext cx="49275" cy="36775"/>
            </a:xfrm>
            <a:custGeom>
              <a:avLst/>
              <a:gdLst/>
              <a:ahLst/>
              <a:cxnLst/>
              <a:rect l="l" t="t" r="r" b="b"/>
              <a:pathLst>
                <a:path w="1971" h="1471" extrusionOk="0">
                  <a:moveTo>
                    <a:pt x="1624" y="1"/>
                  </a:moveTo>
                  <a:lnTo>
                    <a:pt x="1624" y="1"/>
                  </a:lnTo>
                  <a:cubicBezTo>
                    <a:pt x="1607" y="5"/>
                    <a:pt x="1590" y="13"/>
                    <a:pt x="1570" y="17"/>
                  </a:cubicBezTo>
                  <a:cubicBezTo>
                    <a:pt x="1069" y="172"/>
                    <a:pt x="1156" y="456"/>
                    <a:pt x="651" y="614"/>
                  </a:cubicBezTo>
                  <a:cubicBezTo>
                    <a:pt x="531" y="652"/>
                    <a:pt x="435" y="665"/>
                    <a:pt x="351" y="665"/>
                  </a:cubicBezTo>
                  <a:cubicBezTo>
                    <a:pt x="240" y="665"/>
                    <a:pt x="150" y="642"/>
                    <a:pt x="54" y="623"/>
                  </a:cubicBezTo>
                  <a:cubicBezTo>
                    <a:pt x="13" y="819"/>
                    <a:pt x="0" y="1023"/>
                    <a:pt x="21" y="1220"/>
                  </a:cubicBezTo>
                  <a:cubicBezTo>
                    <a:pt x="38" y="1369"/>
                    <a:pt x="170" y="1471"/>
                    <a:pt x="320" y="1471"/>
                  </a:cubicBezTo>
                  <a:cubicBezTo>
                    <a:pt x="354" y="1471"/>
                    <a:pt x="390" y="1465"/>
                    <a:pt x="426" y="1453"/>
                  </a:cubicBezTo>
                  <a:lnTo>
                    <a:pt x="1970" y="965"/>
                  </a:lnTo>
                  <a:lnTo>
                    <a:pt x="1970" y="965"/>
                  </a:lnTo>
                  <a:cubicBezTo>
                    <a:pt x="1935" y="976"/>
                    <a:pt x="1899" y="981"/>
                    <a:pt x="1865" y="981"/>
                  </a:cubicBezTo>
                  <a:cubicBezTo>
                    <a:pt x="1713" y="981"/>
                    <a:pt x="1582" y="881"/>
                    <a:pt x="1565" y="731"/>
                  </a:cubicBezTo>
                  <a:cubicBezTo>
                    <a:pt x="1540" y="485"/>
                    <a:pt x="1561" y="239"/>
                    <a:pt x="1624" y="1"/>
                  </a:cubicBez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2" name="Google Shape;3992;p52"/>
          <p:cNvGrpSpPr/>
          <p:nvPr/>
        </p:nvGrpSpPr>
        <p:grpSpPr>
          <a:xfrm>
            <a:off x="6642225" y="3361900"/>
            <a:ext cx="198625" cy="367950"/>
            <a:chOff x="6642225" y="3361900"/>
            <a:chExt cx="198625" cy="367950"/>
          </a:xfrm>
        </p:grpSpPr>
        <p:sp>
          <p:nvSpPr>
            <p:cNvPr id="3993" name="Google Shape;3993;p52"/>
            <p:cNvSpPr/>
            <p:nvPr/>
          </p:nvSpPr>
          <p:spPr>
            <a:xfrm>
              <a:off x="6729800" y="3402800"/>
              <a:ext cx="23500" cy="40925"/>
            </a:xfrm>
            <a:custGeom>
              <a:avLst/>
              <a:gdLst/>
              <a:ahLst/>
              <a:cxnLst/>
              <a:rect l="l" t="t" r="r" b="b"/>
              <a:pathLst>
                <a:path w="940" h="1637" extrusionOk="0">
                  <a:moveTo>
                    <a:pt x="468" y="0"/>
                  </a:moveTo>
                  <a:lnTo>
                    <a:pt x="0" y="468"/>
                  </a:lnTo>
                  <a:lnTo>
                    <a:pt x="0" y="1637"/>
                  </a:lnTo>
                  <a:lnTo>
                    <a:pt x="935" y="1637"/>
                  </a:lnTo>
                  <a:lnTo>
                    <a:pt x="939" y="468"/>
                  </a:lnTo>
                  <a:lnTo>
                    <a:pt x="468" y="0"/>
                  </a:ln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2"/>
            <p:cNvSpPr/>
            <p:nvPr/>
          </p:nvSpPr>
          <p:spPr>
            <a:xfrm>
              <a:off x="6665600" y="3437850"/>
              <a:ext cx="151875" cy="35100"/>
            </a:xfrm>
            <a:custGeom>
              <a:avLst/>
              <a:gdLst/>
              <a:ahLst/>
              <a:cxnLst/>
              <a:rect l="l" t="t" r="r" b="b"/>
              <a:pathLst>
                <a:path w="6075" h="1404" extrusionOk="0">
                  <a:moveTo>
                    <a:pt x="1621" y="1"/>
                  </a:moveTo>
                  <a:cubicBezTo>
                    <a:pt x="1504" y="1"/>
                    <a:pt x="1408" y="84"/>
                    <a:pt x="1391" y="201"/>
                  </a:cubicBezTo>
                  <a:cubicBezTo>
                    <a:pt x="1291" y="890"/>
                    <a:pt x="698" y="1403"/>
                    <a:pt x="1" y="1403"/>
                  </a:cubicBezTo>
                  <a:lnTo>
                    <a:pt x="6074" y="1403"/>
                  </a:lnTo>
                  <a:cubicBezTo>
                    <a:pt x="5377" y="1403"/>
                    <a:pt x="4789" y="890"/>
                    <a:pt x="4688" y="201"/>
                  </a:cubicBezTo>
                  <a:cubicBezTo>
                    <a:pt x="4672" y="84"/>
                    <a:pt x="4576" y="1"/>
                    <a:pt x="4459" y="1"/>
                  </a:cubicBezTo>
                  <a:close/>
                </a:path>
              </a:pathLst>
            </a:custGeom>
            <a:solidFill>
              <a:srgbClr val="554C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2"/>
            <p:cNvSpPr/>
            <p:nvPr/>
          </p:nvSpPr>
          <p:spPr>
            <a:xfrm>
              <a:off x="6659875" y="3361900"/>
              <a:ext cx="163550" cy="111050"/>
            </a:xfrm>
            <a:custGeom>
              <a:avLst/>
              <a:gdLst/>
              <a:ahLst/>
              <a:cxnLst/>
              <a:rect l="l" t="t" r="r" b="b"/>
              <a:pathLst>
                <a:path w="6542" h="4442" extrusionOk="0">
                  <a:moveTo>
                    <a:pt x="3269" y="0"/>
                  </a:moveTo>
                  <a:cubicBezTo>
                    <a:pt x="1466" y="0"/>
                    <a:pt x="0" y="1465"/>
                    <a:pt x="0" y="3273"/>
                  </a:cubicBezTo>
                  <a:lnTo>
                    <a:pt x="0" y="4441"/>
                  </a:lnTo>
                  <a:lnTo>
                    <a:pt x="468" y="4441"/>
                  </a:lnTo>
                  <a:lnTo>
                    <a:pt x="464" y="3273"/>
                  </a:lnTo>
                  <a:cubicBezTo>
                    <a:pt x="464" y="1724"/>
                    <a:pt x="1720" y="468"/>
                    <a:pt x="3269" y="468"/>
                  </a:cubicBezTo>
                  <a:cubicBezTo>
                    <a:pt x="4817" y="468"/>
                    <a:pt x="6074" y="1724"/>
                    <a:pt x="6074" y="3273"/>
                  </a:cubicBezTo>
                  <a:lnTo>
                    <a:pt x="6074" y="4441"/>
                  </a:lnTo>
                  <a:lnTo>
                    <a:pt x="6541" y="4441"/>
                  </a:lnTo>
                  <a:lnTo>
                    <a:pt x="6541" y="3273"/>
                  </a:lnTo>
                  <a:cubicBezTo>
                    <a:pt x="6541" y="1465"/>
                    <a:pt x="5076" y="0"/>
                    <a:pt x="3269" y="0"/>
                  </a:cubicBezTo>
                  <a:close/>
                </a:path>
              </a:pathLst>
            </a:custGeom>
            <a:solidFill>
              <a:srgbClr val="7069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2"/>
            <p:cNvSpPr/>
            <p:nvPr/>
          </p:nvSpPr>
          <p:spPr>
            <a:xfrm>
              <a:off x="6715375" y="3396875"/>
              <a:ext cx="51800" cy="23600"/>
            </a:xfrm>
            <a:custGeom>
              <a:avLst/>
              <a:gdLst/>
              <a:ahLst/>
              <a:cxnLst/>
              <a:rect l="l" t="t" r="r" b="b"/>
              <a:pathLst>
                <a:path w="2072" h="944" extrusionOk="0">
                  <a:moveTo>
                    <a:pt x="1047" y="0"/>
                  </a:moveTo>
                  <a:cubicBezTo>
                    <a:pt x="1001" y="0"/>
                    <a:pt x="955" y="14"/>
                    <a:pt x="915" y="41"/>
                  </a:cubicBezTo>
                  <a:lnTo>
                    <a:pt x="218" y="513"/>
                  </a:lnTo>
                  <a:cubicBezTo>
                    <a:pt x="1" y="654"/>
                    <a:pt x="142" y="944"/>
                    <a:pt x="344" y="944"/>
                  </a:cubicBezTo>
                  <a:cubicBezTo>
                    <a:pt x="387" y="944"/>
                    <a:pt x="432" y="931"/>
                    <a:pt x="477" y="901"/>
                  </a:cubicBezTo>
                  <a:lnTo>
                    <a:pt x="1049" y="517"/>
                  </a:lnTo>
                  <a:lnTo>
                    <a:pt x="1621" y="901"/>
                  </a:lnTo>
                  <a:cubicBezTo>
                    <a:pt x="1658" y="926"/>
                    <a:pt x="1704" y="939"/>
                    <a:pt x="1750" y="939"/>
                  </a:cubicBezTo>
                  <a:cubicBezTo>
                    <a:pt x="1980" y="939"/>
                    <a:pt x="2071" y="638"/>
                    <a:pt x="1879" y="513"/>
                  </a:cubicBezTo>
                  <a:lnTo>
                    <a:pt x="1178" y="41"/>
                  </a:lnTo>
                  <a:cubicBezTo>
                    <a:pt x="1138" y="14"/>
                    <a:pt x="1093" y="0"/>
                    <a:pt x="1047" y="0"/>
                  </a:cubicBezTo>
                  <a:close/>
                </a:path>
              </a:pathLst>
            </a:custGeom>
            <a:solidFill>
              <a:srgbClr val="554C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2"/>
            <p:cNvSpPr/>
            <p:nvPr/>
          </p:nvSpPr>
          <p:spPr>
            <a:xfrm>
              <a:off x="6665600" y="3437850"/>
              <a:ext cx="151975" cy="35100"/>
            </a:xfrm>
            <a:custGeom>
              <a:avLst/>
              <a:gdLst/>
              <a:ahLst/>
              <a:cxnLst/>
              <a:rect l="l" t="t" r="r" b="b"/>
              <a:pathLst>
                <a:path w="6079" h="1404" extrusionOk="0">
                  <a:moveTo>
                    <a:pt x="1621" y="1"/>
                  </a:moveTo>
                  <a:cubicBezTo>
                    <a:pt x="1504" y="1"/>
                    <a:pt x="1408" y="84"/>
                    <a:pt x="1391" y="201"/>
                  </a:cubicBezTo>
                  <a:cubicBezTo>
                    <a:pt x="1291" y="890"/>
                    <a:pt x="698" y="1403"/>
                    <a:pt x="1" y="1403"/>
                  </a:cubicBezTo>
                  <a:lnTo>
                    <a:pt x="6078" y="1403"/>
                  </a:lnTo>
                  <a:cubicBezTo>
                    <a:pt x="5578" y="1403"/>
                    <a:pt x="5114" y="1136"/>
                    <a:pt x="4864" y="702"/>
                  </a:cubicBezTo>
                  <a:lnTo>
                    <a:pt x="2748" y="702"/>
                  </a:lnTo>
                  <a:cubicBezTo>
                    <a:pt x="2606" y="702"/>
                    <a:pt x="2497" y="581"/>
                    <a:pt x="2514" y="443"/>
                  </a:cubicBezTo>
                  <a:cubicBezTo>
                    <a:pt x="2530" y="297"/>
                    <a:pt x="2535" y="147"/>
                    <a:pt x="2535" y="1"/>
                  </a:cubicBez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2"/>
            <p:cNvSpPr/>
            <p:nvPr/>
          </p:nvSpPr>
          <p:spPr>
            <a:xfrm>
              <a:off x="6653925" y="3472925"/>
              <a:ext cx="175225" cy="233550"/>
            </a:xfrm>
            <a:custGeom>
              <a:avLst/>
              <a:gdLst/>
              <a:ahLst/>
              <a:cxnLst/>
              <a:rect l="l" t="t" r="r" b="b"/>
              <a:pathLst>
                <a:path w="7009" h="9342" extrusionOk="0">
                  <a:moveTo>
                    <a:pt x="935" y="0"/>
                  </a:moveTo>
                  <a:lnTo>
                    <a:pt x="0" y="9342"/>
                  </a:lnTo>
                  <a:lnTo>
                    <a:pt x="7009" y="9342"/>
                  </a:lnTo>
                  <a:lnTo>
                    <a:pt x="6078" y="0"/>
                  </a:ln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2"/>
            <p:cNvSpPr/>
            <p:nvPr/>
          </p:nvSpPr>
          <p:spPr>
            <a:xfrm>
              <a:off x="6679800" y="3496300"/>
              <a:ext cx="123575" cy="186925"/>
            </a:xfrm>
            <a:custGeom>
              <a:avLst/>
              <a:gdLst/>
              <a:ahLst/>
              <a:cxnLst/>
              <a:rect l="l" t="t" r="r" b="b"/>
              <a:pathLst>
                <a:path w="4943" h="7477" extrusionOk="0">
                  <a:moveTo>
                    <a:pt x="748" y="0"/>
                  </a:moveTo>
                  <a:lnTo>
                    <a:pt x="1" y="7476"/>
                  </a:lnTo>
                  <a:lnTo>
                    <a:pt x="4943" y="7476"/>
                  </a:lnTo>
                  <a:lnTo>
                    <a:pt x="419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2"/>
            <p:cNvSpPr/>
            <p:nvPr/>
          </p:nvSpPr>
          <p:spPr>
            <a:xfrm>
              <a:off x="6722075" y="3627125"/>
              <a:ext cx="39050" cy="56100"/>
            </a:xfrm>
            <a:custGeom>
              <a:avLst/>
              <a:gdLst/>
              <a:ahLst/>
              <a:cxnLst/>
              <a:rect l="l" t="t" r="r" b="b"/>
              <a:pathLst>
                <a:path w="1562" h="2244" extrusionOk="0">
                  <a:moveTo>
                    <a:pt x="779" y="1"/>
                  </a:moveTo>
                  <a:cubicBezTo>
                    <a:pt x="738" y="1"/>
                    <a:pt x="697" y="20"/>
                    <a:pt x="672" y="60"/>
                  </a:cubicBezTo>
                  <a:cubicBezTo>
                    <a:pt x="455" y="369"/>
                    <a:pt x="0" y="1066"/>
                    <a:pt x="0" y="1463"/>
                  </a:cubicBezTo>
                  <a:cubicBezTo>
                    <a:pt x="0" y="1892"/>
                    <a:pt x="351" y="2243"/>
                    <a:pt x="781" y="2243"/>
                  </a:cubicBezTo>
                  <a:cubicBezTo>
                    <a:pt x="1211" y="2243"/>
                    <a:pt x="1561" y="1892"/>
                    <a:pt x="1561" y="1463"/>
                  </a:cubicBezTo>
                  <a:cubicBezTo>
                    <a:pt x="1557" y="1066"/>
                    <a:pt x="1106" y="369"/>
                    <a:pt x="889" y="60"/>
                  </a:cubicBezTo>
                  <a:cubicBezTo>
                    <a:pt x="862" y="20"/>
                    <a:pt x="820" y="1"/>
                    <a:pt x="779"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2"/>
            <p:cNvSpPr/>
            <p:nvPr/>
          </p:nvSpPr>
          <p:spPr>
            <a:xfrm>
              <a:off x="6667175" y="3484600"/>
              <a:ext cx="148825" cy="210200"/>
            </a:xfrm>
            <a:custGeom>
              <a:avLst/>
              <a:gdLst/>
              <a:ahLst/>
              <a:cxnLst/>
              <a:rect l="l" t="t" r="r" b="b"/>
              <a:pathLst>
                <a:path w="5953" h="8408" extrusionOk="0">
                  <a:moveTo>
                    <a:pt x="4438" y="468"/>
                  </a:moveTo>
                  <a:lnTo>
                    <a:pt x="2977" y="3065"/>
                  </a:lnTo>
                  <a:lnTo>
                    <a:pt x="1520" y="468"/>
                  </a:lnTo>
                  <a:close/>
                  <a:moveTo>
                    <a:pt x="1211" y="873"/>
                  </a:moveTo>
                  <a:lnTo>
                    <a:pt x="2710" y="3540"/>
                  </a:lnTo>
                  <a:lnTo>
                    <a:pt x="564" y="7360"/>
                  </a:lnTo>
                  <a:lnTo>
                    <a:pt x="1211" y="873"/>
                  </a:lnTo>
                  <a:close/>
                  <a:moveTo>
                    <a:pt x="4742" y="882"/>
                  </a:moveTo>
                  <a:lnTo>
                    <a:pt x="5389" y="7360"/>
                  </a:lnTo>
                  <a:lnTo>
                    <a:pt x="3244" y="3540"/>
                  </a:lnTo>
                  <a:lnTo>
                    <a:pt x="4742" y="882"/>
                  </a:lnTo>
                  <a:close/>
                  <a:moveTo>
                    <a:pt x="2977" y="4016"/>
                  </a:moveTo>
                  <a:lnTo>
                    <a:pt x="5181" y="7944"/>
                  </a:lnTo>
                  <a:lnTo>
                    <a:pt x="773" y="7944"/>
                  </a:lnTo>
                  <a:lnTo>
                    <a:pt x="2977" y="4016"/>
                  </a:lnTo>
                  <a:close/>
                  <a:moveTo>
                    <a:pt x="1040" y="1"/>
                  </a:moveTo>
                  <a:cubicBezTo>
                    <a:pt x="923" y="1"/>
                    <a:pt x="823" y="88"/>
                    <a:pt x="810" y="210"/>
                  </a:cubicBezTo>
                  <a:lnTo>
                    <a:pt x="13" y="8153"/>
                  </a:lnTo>
                  <a:cubicBezTo>
                    <a:pt x="1" y="8286"/>
                    <a:pt x="109" y="8407"/>
                    <a:pt x="247" y="8407"/>
                  </a:cubicBezTo>
                  <a:lnTo>
                    <a:pt x="5707" y="8407"/>
                  </a:lnTo>
                  <a:cubicBezTo>
                    <a:pt x="5844" y="8407"/>
                    <a:pt x="5953" y="8286"/>
                    <a:pt x="5940" y="8153"/>
                  </a:cubicBezTo>
                  <a:lnTo>
                    <a:pt x="5143" y="210"/>
                  </a:lnTo>
                  <a:cubicBezTo>
                    <a:pt x="5131" y="88"/>
                    <a:pt x="5030" y="1"/>
                    <a:pt x="4909" y="1"/>
                  </a:cubicBez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2"/>
            <p:cNvSpPr/>
            <p:nvPr/>
          </p:nvSpPr>
          <p:spPr>
            <a:xfrm>
              <a:off x="6642225" y="3706450"/>
              <a:ext cx="198625" cy="23400"/>
            </a:xfrm>
            <a:custGeom>
              <a:avLst/>
              <a:gdLst/>
              <a:ahLst/>
              <a:cxnLst/>
              <a:rect l="l" t="t" r="r" b="b"/>
              <a:pathLst>
                <a:path w="7945" h="936" extrusionOk="0">
                  <a:moveTo>
                    <a:pt x="235" y="1"/>
                  </a:moveTo>
                  <a:cubicBezTo>
                    <a:pt x="105" y="1"/>
                    <a:pt x="1" y="105"/>
                    <a:pt x="1" y="235"/>
                  </a:cubicBezTo>
                  <a:lnTo>
                    <a:pt x="1" y="702"/>
                  </a:lnTo>
                  <a:cubicBezTo>
                    <a:pt x="1" y="832"/>
                    <a:pt x="105" y="936"/>
                    <a:pt x="235" y="936"/>
                  </a:cubicBezTo>
                  <a:lnTo>
                    <a:pt x="7711" y="936"/>
                  </a:lnTo>
                  <a:cubicBezTo>
                    <a:pt x="7840" y="936"/>
                    <a:pt x="7944" y="832"/>
                    <a:pt x="7944" y="702"/>
                  </a:cubicBezTo>
                  <a:lnTo>
                    <a:pt x="7944" y="235"/>
                  </a:lnTo>
                  <a:cubicBezTo>
                    <a:pt x="7944" y="105"/>
                    <a:pt x="7840" y="1"/>
                    <a:pt x="7711" y="1"/>
                  </a:cubicBez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2"/>
            <p:cNvSpPr/>
            <p:nvPr/>
          </p:nvSpPr>
          <p:spPr>
            <a:xfrm>
              <a:off x="6642225" y="3718150"/>
              <a:ext cx="198625" cy="11700"/>
            </a:xfrm>
            <a:custGeom>
              <a:avLst/>
              <a:gdLst/>
              <a:ahLst/>
              <a:cxnLst/>
              <a:rect l="l" t="t" r="r" b="b"/>
              <a:pathLst>
                <a:path w="7945" h="468" extrusionOk="0">
                  <a:moveTo>
                    <a:pt x="1" y="0"/>
                  </a:moveTo>
                  <a:lnTo>
                    <a:pt x="1" y="234"/>
                  </a:lnTo>
                  <a:cubicBezTo>
                    <a:pt x="1" y="364"/>
                    <a:pt x="105" y="468"/>
                    <a:pt x="235" y="468"/>
                  </a:cubicBezTo>
                  <a:lnTo>
                    <a:pt x="7711" y="468"/>
                  </a:lnTo>
                  <a:cubicBezTo>
                    <a:pt x="7840" y="468"/>
                    <a:pt x="7944" y="364"/>
                    <a:pt x="7944" y="234"/>
                  </a:cubicBezTo>
                  <a:lnTo>
                    <a:pt x="7944" y="0"/>
                  </a:ln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2"/>
            <p:cNvSpPr/>
            <p:nvPr/>
          </p:nvSpPr>
          <p:spPr>
            <a:xfrm>
              <a:off x="6657775" y="3466975"/>
              <a:ext cx="167525" cy="11825"/>
            </a:xfrm>
            <a:custGeom>
              <a:avLst/>
              <a:gdLst/>
              <a:ahLst/>
              <a:cxnLst/>
              <a:rect l="l" t="t" r="r" b="b"/>
              <a:pathLst>
                <a:path w="6701" h="473" extrusionOk="0">
                  <a:moveTo>
                    <a:pt x="314" y="0"/>
                  </a:moveTo>
                  <a:cubicBezTo>
                    <a:pt x="1" y="0"/>
                    <a:pt x="1" y="472"/>
                    <a:pt x="314" y="472"/>
                  </a:cubicBezTo>
                  <a:lnTo>
                    <a:pt x="6387" y="472"/>
                  </a:lnTo>
                  <a:cubicBezTo>
                    <a:pt x="6700" y="472"/>
                    <a:pt x="6700" y="0"/>
                    <a:pt x="6387" y="0"/>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2"/>
            <p:cNvSpPr/>
            <p:nvPr/>
          </p:nvSpPr>
          <p:spPr>
            <a:xfrm>
              <a:off x="6725825" y="3659700"/>
              <a:ext cx="27475" cy="23550"/>
            </a:xfrm>
            <a:custGeom>
              <a:avLst/>
              <a:gdLst/>
              <a:ahLst/>
              <a:cxnLst/>
              <a:rect l="l" t="t" r="r" b="b"/>
              <a:pathLst>
                <a:path w="1099" h="942" extrusionOk="0">
                  <a:moveTo>
                    <a:pt x="627" y="1"/>
                  </a:moveTo>
                  <a:cubicBezTo>
                    <a:pt x="209" y="1"/>
                    <a:pt x="0" y="506"/>
                    <a:pt x="297" y="802"/>
                  </a:cubicBezTo>
                  <a:cubicBezTo>
                    <a:pt x="393" y="898"/>
                    <a:pt x="511" y="941"/>
                    <a:pt x="627" y="941"/>
                  </a:cubicBezTo>
                  <a:cubicBezTo>
                    <a:pt x="868" y="941"/>
                    <a:pt x="1098" y="755"/>
                    <a:pt x="1098" y="473"/>
                  </a:cubicBezTo>
                  <a:cubicBezTo>
                    <a:pt x="1098" y="210"/>
                    <a:pt x="885" y="1"/>
                    <a:pt x="6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2"/>
            <p:cNvSpPr/>
            <p:nvPr/>
          </p:nvSpPr>
          <p:spPr>
            <a:xfrm>
              <a:off x="6722075" y="3627125"/>
              <a:ext cx="39050" cy="39925"/>
            </a:xfrm>
            <a:custGeom>
              <a:avLst/>
              <a:gdLst/>
              <a:ahLst/>
              <a:cxnLst/>
              <a:rect l="l" t="t" r="r" b="b"/>
              <a:pathLst>
                <a:path w="1562" h="1597" extrusionOk="0">
                  <a:moveTo>
                    <a:pt x="781" y="1"/>
                  </a:moveTo>
                  <a:cubicBezTo>
                    <a:pt x="739" y="1"/>
                    <a:pt x="697" y="20"/>
                    <a:pt x="672" y="60"/>
                  </a:cubicBezTo>
                  <a:cubicBezTo>
                    <a:pt x="455" y="369"/>
                    <a:pt x="0" y="1066"/>
                    <a:pt x="0" y="1463"/>
                  </a:cubicBezTo>
                  <a:cubicBezTo>
                    <a:pt x="0" y="1508"/>
                    <a:pt x="4" y="1550"/>
                    <a:pt x="13" y="1596"/>
                  </a:cubicBezTo>
                  <a:cubicBezTo>
                    <a:pt x="79" y="1300"/>
                    <a:pt x="472" y="853"/>
                    <a:pt x="672" y="649"/>
                  </a:cubicBezTo>
                  <a:cubicBezTo>
                    <a:pt x="703" y="619"/>
                    <a:pt x="742" y="605"/>
                    <a:pt x="781" y="605"/>
                  </a:cubicBezTo>
                  <a:cubicBezTo>
                    <a:pt x="819" y="605"/>
                    <a:pt x="858" y="619"/>
                    <a:pt x="889" y="649"/>
                  </a:cubicBezTo>
                  <a:cubicBezTo>
                    <a:pt x="1085" y="857"/>
                    <a:pt x="1482" y="1300"/>
                    <a:pt x="1549" y="1596"/>
                  </a:cubicBezTo>
                  <a:cubicBezTo>
                    <a:pt x="1557" y="1550"/>
                    <a:pt x="1557" y="1508"/>
                    <a:pt x="1561" y="1463"/>
                  </a:cubicBezTo>
                  <a:cubicBezTo>
                    <a:pt x="1561" y="1066"/>
                    <a:pt x="1106" y="369"/>
                    <a:pt x="889" y="60"/>
                  </a:cubicBezTo>
                  <a:cubicBezTo>
                    <a:pt x="864" y="20"/>
                    <a:pt x="822" y="1"/>
                    <a:pt x="781" y="1"/>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7" name="Google Shape;4007;p52"/>
          <p:cNvGrpSpPr/>
          <p:nvPr/>
        </p:nvGrpSpPr>
        <p:grpSpPr>
          <a:xfrm>
            <a:off x="1021475" y="2772425"/>
            <a:ext cx="351875" cy="367650"/>
            <a:chOff x="1021475" y="2772425"/>
            <a:chExt cx="351875" cy="367650"/>
          </a:xfrm>
        </p:grpSpPr>
        <p:sp>
          <p:nvSpPr>
            <p:cNvPr id="4008" name="Google Shape;4008;p52"/>
            <p:cNvSpPr/>
            <p:nvPr/>
          </p:nvSpPr>
          <p:spPr>
            <a:xfrm>
              <a:off x="1055425" y="2816550"/>
              <a:ext cx="146000" cy="323475"/>
            </a:xfrm>
            <a:custGeom>
              <a:avLst/>
              <a:gdLst/>
              <a:ahLst/>
              <a:cxnLst/>
              <a:rect l="l" t="t" r="r" b="b"/>
              <a:pathLst>
                <a:path w="5840" h="12939" extrusionOk="0">
                  <a:moveTo>
                    <a:pt x="393" y="0"/>
                  </a:moveTo>
                  <a:lnTo>
                    <a:pt x="0" y="243"/>
                  </a:lnTo>
                  <a:lnTo>
                    <a:pt x="4241" y="7581"/>
                  </a:lnTo>
                  <a:cubicBezTo>
                    <a:pt x="4988" y="8874"/>
                    <a:pt x="5381" y="10340"/>
                    <a:pt x="5381" y="11834"/>
                  </a:cubicBezTo>
                  <a:lnTo>
                    <a:pt x="5381" y="12710"/>
                  </a:lnTo>
                  <a:cubicBezTo>
                    <a:pt x="5381" y="12863"/>
                    <a:pt x="5496" y="12939"/>
                    <a:pt x="5610" y="12939"/>
                  </a:cubicBezTo>
                  <a:cubicBezTo>
                    <a:pt x="5725" y="12939"/>
                    <a:pt x="5840" y="12863"/>
                    <a:pt x="5840" y="12710"/>
                  </a:cubicBezTo>
                  <a:lnTo>
                    <a:pt x="5840" y="11834"/>
                  </a:lnTo>
                  <a:cubicBezTo>
                    <a:pt x="5840" y="10260"/>
                    <a:pt x="5427" y="8712"/>
                    <a:pt x="4638" y="7351"/>
                  </a:cubicBezTo>
                  <a:lnTo>
                    <a:pt x="393" y="0"/>
                  </a:lnTo>
                  <a:close/>
                </a:path>
              </a:pathLst>
            </a:custGeom>
            <a:solidFill>
              <a:srgbClr val="F8D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2"/>
            <p:cNvSpPr/>
            <p:nvPr/>
          </p:nvSpPr>
          <p:spPr>
            <a:xfrm>
              <a:off x="1029025" y="2772425"/>
              <a:ext cx="47600" cy="57350"/>
            </a:xfrm>
            <a:custGeom>
              <a:avLst/>
              <a:gdLst/>
              <a:ahLst/>
              <a:cxnLst/>
              <a:rect l="l" t="t" r="r" b="b"/>
              <a:pathLst>
                <a:path w="1904" h="2294" extrusionOk="0">
                  <a:moveTo>
                    <a:pt x="287" y="1"/>
                  </a:moveTo>
                  <a:cubicBezTo>
                    <a:pt x="143" y="1"/>
                    <a:pt x="1" y="156"/>
                    <a:pt x="109" y="321"/>
                  </a:cubicBezTo>
                  <a:lnTo>
                    <a:pt x="305" y="668"/>
                  </a:lnTo>
                  <a:cubicBezTo>
                    <a:pt x="389" y="814"/>
                    <a:pt x="426" y="981"/>
                    <a:pt x="414" y="1148"/>
                  </a:cubicBezTo>
                  <a:cubicBezTo>
                    <a:pt x="384" y="1461"/>
                    <a:pt x="380" y="1828"/>
                    <a:pt x="485" y="2008"/>
                  </a:cubicBezTo>
                  <a:cubicBezTo>
                    <a:pt x="592" y="2193"/>
                    <a:pt x="795" y="2294"/>
                    <a:pt x="1018" y="2294"/>
                  </a:cubicBezTo>
                  <a:cubicBezTo>
                    <a:pt x="1151" y="2294"/>
                    <a:pt x="1290" y="2258"/>
                    <a:pt x="1420" y="2183"/>
                  </a:cubicBezTo>
                  <a:cubicBezTo>
                    <a:pt x="1762" y="1987"/>
                    <a:pt x="1904" y="1586"/>
                    <a:pt x="1733" y="1290"/>
                  </a:cubicBezTo>
                  <a:cubicBezTo>
                    <a:pt x="1628" y="1106"/>
                    <a:pt x="1311" y="931"/>
                    <a:pt x="1023" y="793"/>
                  </a:cubicBezTo>
                  <a:cubicBezTo>
                    <a:pt x="869" y="722"/>
                    <a:pt x="743" y="605"/>
                    <a:pt x="660" y="459"/>
                  </a:cubicBezTo>
                  <a:lnTo>
                    <a:pt x="464" y="117"/>
                  </a:lnTo>
                  <a:cubicBezTo>
                    <a:pt x="421" y="34"/>
                    <a:pt x="354" y="1"/>
                    <a:pt x="287" y="1"/>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2"/>
            <p:cNvSpPr/>
            <p:nvPr/>
          </p:nvSpPr>
          <p:spPr>
            <a:xfrm>
              <a:off x="1074000" y="2801050"/>
              <a:ext cx="42075" cy="65675"/>
            </a:xfrm>
            <a:custGeom>
              <a:avLst/>
              <a:gdLst/>
              <a:ahLst/>
              <a:cxnLst/>
              <a:rect l="l" t="t" r="r" b="b"/>
              <a:pathLst>
                <a:path w="1683" h="2627" extrusionOk="0">
                  <a:moveTo>
                    <a:pt x="1050" y="1"/>
                  </a:moveTo>
                  <a:cubicBezTo>
                    <a:pt x="921" y="1"/>
                    <a:pt x="789" y="114"/>
                    <a:pt x="848" y="278"/>
                  </a:cubicBezTo>
                  <a:cubicBezTo>
                    <a:pt x="860" y="312"/>
                    <a:pt x="894" y="433"/>
                    <a:pt x="931" y="566"/>
                  </a:cubicBezTo>
                  <a:cubicBezTo>
                    <a:pt x="994" y="796"/>
                    <a:pt x="898" y="1042"/>
                    <a:pt x="693" y="1167"/>
                  </a:cubicBezTo>
                  <a:cubicBezTo>
                    <a:pt x="464" y="1309"/>
                    <a:pt x="222" y="1476"/>
                    <a:pt x="121" y="1702"/>
                  </a:cubicBezTo>
                  <a:cubicBezTo>
                    <a:pt x="0" y="1969"/>
                    <a:pt x="134" y="2482"/>
                    <a:pt x="560" y="2595"/>
                  </a:cubicBezTo>
                  <a:lnTo>
                    <a:pt x="560" y="2599"/>
                  </a:lnTo>
                  <a:cubicBezTo>
                    <a:pt x="630" y="2618"/>
                    <a:pt x="701" y="2627"/>
                    <a:pt x="771" y="2627"/>
                  </a:cubicBezTo>
                  <a:cubicBezTo>
                    <a:pt x="1134" y="2627"/>
                    <a:pt x="1468" y="2382"/>
                    <a:pt x="1566" y="2015"/>
                  </a:cubicBezTo>
                  <a:cubicBezTo>
                    <a:pt x="1683" y="1580"/>
                    <a:pt x="1315" y="391"/>
                    <a:pt x="1240" y="153"/>
                  </a:cubicBezTo>
                  <a:cubicBezTo>
                    <a:pt x="1211" y="46"/>
                    <a:pt x="1131" y="1"/>
                    <a:pt x="1050" y="1"/>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2"/>
            <p:cNvSpPr/>
            <p:nvPr/>
          </p:nvSpPr>
          <p:spPr>
            <a:xfrm>
              <a:off x="1093700" y="2800950"/>
              <a:ext cx="22375" cy="65500"/>
            </a:xfrm>
            <a:custGeom>
              <a:avLst/>
              <a:gdLst/>
              <a:ahLst/>
              <a:cxnLst/>
              <a:rect l="l" t="t" r="r" b="b"/>
              <a:pathLst>
                <a:path w="895" h="2620" extrusionOk="0">
                  <a:moveTo>
                    <a:pt x="262" y="1"/>
                  </a:moveTo>
                  <a:cubicBezTo>
                    <a:pt x="133" y="1"/>
                    <a:pt x="1" y="114"/>
                    <a:pt x="60" y="278"/>
                  </a:cubicBezTo>
                  <a:cubicBezTo>
                    <a:pt x="72" y="311"/>
                    <a:pt x="110" y="437"/>
                    <a:pt x="143" y="566"/>
                  </a:cubicBezTo>
                  <a:cubicBezTo>
                    <a:pt x="239" y="954"/>
                    <a:pt x="344" y="1551"/>
                    <a:pt x="302" y="1872"/>
                  </a:cubicBezTo>
                  <a:cubicBezTo>
                    <a:pt x="268" y="2127"/>
                    <a:pt x="198" y="2382"/>
                    <a:pt x="97" y="2620"/>
                  </a:cubicBezTo>
                  <a:cubicBezTo>
                    <a:pt x="202" y="2603"/>
                    <a:pt x="306" y="2570"/>
                    <a:pt x="398" y="2515"/>
                  </a:cubicBezTo>
                  <a:cubicBezTo>
                    <a:pt x="586" y="2407"/>
                    <a:pt x="723" y="2227"/>
                    <a:pt x="778" y="2014"/>
                  </a:cubicBezTo>
                  <a:cubicBezTo>
                    <a:pt x="895" y="1580"/>
                    <a:pt x="527" y="386"/>
                    <a:pt x="452" y="153"/>
                  </a:cubicBezTo>
                  <a:cubicBezTo>
                    <a:pt x="423" y="46"/>
                    <a:pt x="343" y="1"/>
                    <a:pt x="262" y="1"/>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2"/>
            <p:cNvSpPr/>
            <p:nvPr/>
          </p:nvSpPr>
          <p:spPr>
            <a:xfrm>
              <a:off x="1021475" y="2842350"/>
              <a:ext cx="67775" cy="39750"/>
            </a:xfrm>
            <a:custGeom>
              <a:avLst/>
              <a:gdLst/>
              <a:ahLst/>
              <a:cxnLst/>
              <a:rect l="l" t="t" r="r" b="b"/>
              <a:pathLst>
                <a:path w="2711" h="1590" extrusionOk="0">
                  <a:moveTo>
                    <a:pt x="296" y="1"/>
                  </a:moveTo>
                  <a:cubicBezTo>
                    <a:pt x="141" y="1"/>
                    <a:pt x="1" y="196"/>
                    <a:pt x="140" y="350"/>
                  </a:cubicBezTo>
                  <a:cubicBezTo>
                    <a:pt x="311" y="534"/>
                    <a:pt x="1154" y="1444"/>
                    <a:pt x="1588" y="1561"/>
                  </a:cubicBezTo>
                  <a:cubicBezTo>
                    <a:pt x="1660" y="1580"/>
                    <a:pt x="1732" y="1590"/>
                    <a:pt x="1805" y="1590"/>
                  </a:cubicBezTo>
                  <a:cubicBezTo>
                    <a:pt x="1948" y="1590"/>
                    <a:pt x="2089" y="1552"/>
                    <a:pt x="2214" y="1477"/>
                  </a:cubicBezTo>
                  <a:cubicBezTo>
                    <a:pt x="2406" y="1369"/>
                    <a:pt x="2544" y="1189"/>
                    <a:pt x="2598" y="976"/>
                  </a:cubicBezTo>
                  <a:cubicBezTo>
                    <a:pt x="2711" y="555"/>
                    <a:pt x="2335" y="183"/>
                    <a:pt x="2043" y="150"/>
                  </a:cubicBezTo>
                  <a:cubicBezTo>
                    <a:pt x="2022" y="148"/>
                    <a:pt x="2001" y="147"/>
                    <a:pt x="1980" y="147"/>
                  </a:cubicBezTo>
                  <a:cubicBezTo>
                    <a:pt x="1752" y="147"/>
                    <a:pt x="1510" y="265"/>
                    <a:pt x="1296" y="379"/>
                  </a:cubicBezTo>
                  <a:cubicBezTo>
                    <a:pt x="1215" y="424"/>
                    <a:pt x="1126" y="445"/>
                    <a:pt x="1038" y="445"/>
                  </a:cubicBezTo>
                  <a:cubicBezTo>
                    <a:pt x="896" y="445"/>
                    <a:pt x="756" y="389"/>
                    <a:pt x="653" y="283"/>
                  </a:cubicBezTo>
                  <a:cubicBezTo>
                    <a:pt x="557" y="187"/>
                    <a:pt x="469" y="95"/>
                    <a:pt x="444" y="70"/>
                  </a:cubicBezTo>
                  <a:cubicBezTo>
                    <a:pt x="399" y="21"/>
                    <a:pt x="347" y="1"/>
                    <a:pt x="296" y="1"/>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2"/>
            <p:cNvSpPr/>
            <p:nvPr/>
          </p:nvSpPr>
          <p:spPr>
            <a:xfrm>
              <a:off x="1021475" y="2842350"/>
              <a:ext cx="65600" cy="39725"/>
            </a:xfrm>
            <a:custGeom>
              <a:avLst/>
              <a:gdLst/>
              <a:ahLst/>
              <a:cxnLst/>
              <a:rect l="l" t="t" r="r" b="b"/>
              <a:pathLst>
                <a:path w="2624" h="1589" extrusionOk="0">
                  <a:moveTo>
                    <a:pt x="296" y="1"/>
                  </a:moveTo>
                  <a:cubicBezTo>
                    <a:pt x="141" y="1"/>
                    <a:pt x="1" y="195"/>
                    <a:pt x="140" y="346"/>
                  </a:cubicBezTo>
                  <a:cubicBezTo>
                    <a:pt x="307" y="530"/>
                    <a:pt x="1154" y="1444"/>
                    <a:pt x="1588" y="1561"/>
                  </a:cubicBezTo>
                  <a:cubicBezTo>
                    <a:pt x="1659" y="1579"/>
                    <a:pt x="1731" y="1589"/>
                    <a:pt x="1801" y="1589"/>
                  </a:cubicBezTo>
                  <a:cubicBezTo>
                    <a:pt x="2164" y="1589"/>
                    <a:pt x="2497" y="1347"/>
                    <a:pt x="2598" y="976"/>
                  </a:cubicBezTo>
                  <a:cubicBezTo>
                    <a:pt x="2619" y="897"/>
                    <a:pt x="2623" y="809"/>
                    <a:pt x="2611" y="726"/>
                  </a:cubicBezTo>
                  <a:lnTo>
                    <a:pt x="2611" y="726"/>
                  </a:lnTo>
                  <a:cubicBezTo>
                    <a:pt x="2540" y="834"/>
                    <a:pt x="2444" y="930"/>
                    <a:pt x="2331" y="997"/>
                  </a:cubicBezTo>
                  <a:cubicBezTo>
                    <a:pt x="2202" y="1067"/>
                    <a:pt x="2059" y="1105"/>
                    <a:pt x="1916" y="1105"/>
                  </a:cubicBezTo>
                  <a:cubicBezTo>
                    <a:pt x="1845" y="1105"/>
                    <a:pt x="1774" y="1096"/>
                    <a:pt x="1705" y="1076"/>
                  </a:cubicBezTo>
                  <a:cubicBezTo>
                    <a:pt x="1388" y="1001"/>
                    <a:pt x="941" y="563"/>
                    <a:pt x="653" y="283"/>
                  </a:cubicBezTo>
                  <a:cubicBezTo>
                    <a:pt x="553" y="191"/>
                    <a:pt x="469" y="95"/>
                    <a:pt x="444" y="70"/>
                  </a:cubicBezTo>
                  <a:cubicBezTo>
                    <a:pt x="399" y="21"/>
                    <a:pt x="347" y="1"/>
                    <a:pt x="296" y="1"/>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2"/>
            <p:cNvSpPr/>
            <p:nvPr/>
          </p:nvSpPr>
          <p:spPr>
            <a:xfrm>
              <a:off x="1099775" y="2845600"/>
              <a:ext cx="42075" cy="65600"/>
            </a:xfrm>
            <a:custGeom>
              <a:avLst/>
              <a:gdLst/>
              <a:ahLst/>
              <a:cxnLst/>
              <a:rect l="l" t="t" r="r" b="b"/>
              <a:pathLst>
                <a:path w="1683" h="2624" extrusionOk="0">
                  <a:moveTo>
                    <a:pt x="1049" y="0"/>
                  </a:moveTo>
                  <a:cubicBezTo>
                    <a:pt x="920" y="0"/>
                    <a:pt x="789" y="113"/>
                    <a:pt x="848" y="278"/>
                  </a:cubicBezTo>
                  <a:cubicBezTo>
                    <a:pt x="860" y="312"/>
                    <a:pt x="894" y="433"/>
                    <a:pt x="931" y="566"/>
                  </a:cubicBezTo>
                  <a:cubicBezTo>
                    <a:pt x="994" y="796"/>
                    <a:pt x="898" y="1042"/>
                    <a:pt x="693" y="1168"/>
                  </a:cubicBezTo>
                  <a:cubicBezTo>
                    <a:pt x="464" y="1309"/>
                    <a:pt x="217" y="1476"/>
                    <a:pt x="117" y="1702"/>
                  </a:cubicBezTo>
                  <a:cubicBezTo>
                    <a:pt x="0" y="1969"/>
                    <a:pt x="134" y="2482"/>
                    <a:pt x="556" y="2595"/>
                  </a:cubicBezTo>
                  <a:cubicBezTo>
                    <a:pt x="627" y="2614"/>
                    <a:pt x="700" y="2623"/>
                    <a:pt x="770" y="2623"/>
                  </a:cubicBezTo>
                  <a:cubicBezTo>
                    <a:pt x="1136" y="2623"/>
                    <a:pt x="1468" y="2382"/>
                    <a:pt x="1566" y="2015"/>
                  </a:cubicBezTo>
                  <a:cubicBezTo>
                    <a:pt x="1683" y="1581"/>
                    <a:pt x="1315" y="387"/>
                    <a:pt x="1240" y="153"/>
                  </a:cubicBezTo>
                  <a:cubicBezTo>
                    <a:pt x="1211" y="46"/>
                    <a:pt x="1130" y="0"/>
                    <a:pt x="1049" y="0"/>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2"/>
            <p:cNvSpPr/>
            <p:nvPr/>
          </p:nvSpPr>
          <p:spPr>
            <a:xfrm>
              <a:off x="1119425" y="2845625"/>
              <a:ext cx="22425" cy="65375"/>
            </a:xfrm>
            <a:custGeom>
              <a:avLst/>
              <a:gdLst/>
              <a:ahLst/>
              <a:cxnLst/>
              <a:rect l="l" t="t" r="r" b="b"/>
              <a:pathLst>
                <a:path w="897" h="2615" extrusionOk="0">
                  <a:moveTo>
                    <a:pt x="263" y="0"/>
                  </a:moveTo>
                  <a:cubicBezTo>
                    <a:pt x="133" y="0"/>
                    <a:pt x="0" y="114"/>
                    <a:pt x="62" y="277"/>
                  </a:cubicBezTo>
                  <a:cubicBezTo>
                    <a:pt x="70" y="311"/>
                    <a:pt x="108" y="436"/>
                    <a:pt x="141" y="565"/>
                  </a:cubicBezTo>
                  <a:cubicBezTo>
                    <a:pt x="237" y="954"/>
                    <a:pt x="346" y="1551"/>
                    <a:pt x="304" y="1868"/>
                  </a:cubicBezTo>
                  <a:cubicBezTo>
                    <a:pt x="266" y="2127"/>
                    <a:pt x="200" y="2377"/>
                    <a:pt x="99" y="2615"/>
                  </a:cubicBezTo>
                  <a:cubicBezTo>
                    <a:pt x="425" y="2569"/>
                    <a:pt x="692" y="2331"/>
                    <a:pt x="780" y="2014"/>
                  </a:cubicBezTo>
                  <a:cubicBezTo>
                    <a:pt x="897" y="1580"/>
                    <a:pt x="529" y="386"/>
                    <a:pt x="454" y="152"/>
                  </a:cubicBezTo>
                  <a:cubicBezTo>
                    <a:pt x="425" y="46"/>
                    <a:pt x="345" y="0"/>
                    <a:pt x="263" y="0"/>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2"/>
            <p:cNvSpPr/>
            <p:nvPr/>
          </p:nvSpPr>
          <p:spPr>
            <a:xfrm>
              <a:off x="1046850" y="2886700"/>
              <a:ext cx="68175" cy="39975"/>
            </a:xfrm>
            <a:custGeom>
              <a:avLst/>
              <a:gdLst/>
              <a:ahLst/>
              <a:cxnLst/>
              <a:rect l="l" t="t" r="r" b="b"/>
              <a:pathLst>
                <a:path w="2727" h="1599" extrusionOk="0">
                  <a:moveTo>
                    <a:pt x="303" y="0"/>
                  </a:moveTo>
                  <a:cubicBezTo>
                    <a:pt x="144" y="0"/>
                    <a:pt x="0" y="206"/>
                    <a:pt x="156" y="358"/>
                  </a:cubicBezTo>
                  <a:cubicBezTo>
                    <a:pt x="323" y="542"/>
                    <a:pt x="1174" y="1452"/>
                    <a:pt x="1604" y="1569"/>
                  </a:cubicBezTo>
                  <a:cubicBezTo>
                    <a:pt x="1675" y="1589"/>
                    <a:pt x="1747" y="1598"/>
                    <a:pt x="1820" y="1598"/>
                  </a:cubicBezTo>
                  <a:cubicBezTo>
                    <a:pt x="1962" y="1598"/>
                    <a:pt x="2103" y="1561"/>
                    <a:pt x="2230" y="1490"/>
                  </a:cubicBezTo>
                  <a:cubicBezTo>
                    <a:pt x="2418" y="1381"/>
                    <a:pt x="2556" y="1197"/>
                    <a:pt x="2614" y="989"/>
                  </a:cubicBezTo>
                  <a:cubicBezTo>
                    <a:pt x="2727" y="563"/>
                    <a:pt x="2347" y="191"/>
                    <a:pt x="2059" y="162"/>
                  </a:cubicBezTo>
                  <a:cubicBezTo>
                    <a:pt x="2035" y="159"/>
                    <a:pt x="2011" y="158"/>
                    <a:pt x="1987" y="158"/>
                  </a:cubicBezTo>
                  <a:cubicBezTo>
                    <a:pt x="1761" y="158"/>
                    <a:pt x="1523" y="275"/>
                    <a:pt x="1308" y="392"/>
                  </a:cubicBezTo>
                  <a:cubicBezTo>
                    <a:pt x="1228" y="435"/>
                    <a:pt x="1140" y="456"/>
                    <a:pt x="1052" y="456"/>
                  </a:cubicBezTo>
                  <a:cubicBezTo>
                    <a:pt x="912" y="456"/>
                    <a:pt x="772" y="401"/>
                    <a:pt x="669" y="296"/>
                  </a:cubicBezTo>
                  <a:cubicBezTo>
                    <a:pt x="573" y="196"/>
                    <a:pt x="485" y="108"/>
                    <a:pt x="460" y="83"/>
                  </a:cubicBezTo>
                  <a:cubicBezTo>
                    <a:pt x="413" y="24"/>
                    <a:pt x="357" y="0"/>
                    <a:pt x="303" y="0"/>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2"/>
            <p:cNvSpPr/>
            <p:nvPr/>
          </p:nvSpPr>
          <p:spPr>
            <a:xfrm>
              <a:off x="1046850" y="2886700"/>
              <a:ext cx="66000" cy="39925"/>
            </a:xfrm>
            <a:custGeom>
              <a:avLst/>
              <a:gdLst/>
              <a:ahLst/>
              <a:cxnLst/>
              <a:rect l="l" t="t" r="r" b="b"/>
              <a:pathLst>
                <a:path w="2640" h="1597" extrusionOk="0">
                  <a:moveTo>
                    <a:pt x="303" y="0"/>
                  </a:moveTo>
                  <a:cubicBezTo>
                    <a:pt x="144" y="0"/>
                    <a:pt x="0" y="206"/>
                    <a:pt x="156" y="358"/>
                  </a:cubicBezTo>
                  <a:cubicBezTo>
                    <a:pt x="318" y="542"/>
                    <a:pt x="1170" y="1452"/>
                    <a:pt x="1604" y="1569"/>
                  </a:cubicBezTo>
                  <a:cubicBezTo>
                    <a:pt x="1675" y="1588"/>
                    <a:pt x="1747" y="1597"/>
                    <a:pt x="1817" y="1597"/>
                  </a:cubicBezTo>
                  <a:cubicBezTo>
                    <a:pt x="2180" y="1597"/>
                    <a:pt x="2512" y="1356"/>
                    <a:pt x="2610" y="989"/>
                  </a:cubicBezTo>
                  <a:cubicBezTo>
                    <a:pt x="2635" y="905"/>
                    <a:pt x="2639" y="818"/>
                    <a:pt x="2622" y="734"/>
                  </a:cubicBezTo>
                  <a:lnTo>
                    <a:pt x="2622" y="734"/>
                  </a:lnTo>
                  <a:cubicBezTo>
                    <a:pt x="2552" y="847"/>
                    <a:pt x="2456" y="939"/>
                    <a:pt x="2343" y="1005"/>
                  </a:cubicBezTo>
                  <a:cubicBezTo>
                    <a:pt x="2217" y="1078"/>
                    <a:pt x="2073" y="1115"/>
                    <a:pt x="1928" y="1115"/>
                  </a:cubicBezTo>
                  <a:cubicBezTo>
                    <a:pt x="1858" y="1115"/>
                    <a:pt x="1786" y="1107"/>
                    <a:pt x="1717" y="1089"/>
                  </a:cubicBezTo>
                  <a:cubicBezTo>
                    <a:pt x="1404" y="1010"/>
                    <a:pt x="957" y="571"/>
                    <a:pt x="669" y="296"/>
                  </a:cubicBezTo>
                  <a:cubicBezTo>
                    <a:pt x="569" y="200"/>
                    <a:pt x="481" y="108"/>
                    <a:pt x="460" y="83"/>
                  </a:cubicBezTo>
                  <a:cubicBezTo>
                    <a:pt x="413" y="24"/>
                    <a:pt x="357" y="0"/>
                    <a:pt x="303" y="0"/>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2"/>
            <p:cNvSpPr/>
            <p:nvPr/>
          </p:nvSpPr>
          <p:spPr>
            <a:xfrm>
              <a:off x="1125550" y="2890375"/>
              <a:ext cx="42075" cy="65475"/>
            </a:xfrm>
            <a:custGeom>
              <a:avLst/>
              <a:gdLst/>
              <a:ahLst/>
              <a:cxnLst/>
              <a:rect l="l" t="t" r="r" b="b"/>
              <a:pathLst>
                <a:path w="1683" h="2619" extrusionOk="0">
                  <a:moveTo>
                    <a:pt x="1049" y="1"/>
                  </a:moveTo>
                  <a:cubicBezTo>
                    <a:pt x="924" y="1"/>
                    <a:pt x="797" y="109"/>
                    <a:pt x="848" y="270"/>
                  </a:cubicBezTo>
                  <a:cubicBezTo>
                    <a:pt x="856" y="303"/>
                    <a:pt x="889" y="424"/>
                    <a:pt x="927" y="558"/>
                  </a:cubicBezTo>
                  <a:cubicBezTo>
                    <a:pt x="994" y="787"/>
                    <a:pt x="894" y="1034"/>
                    <a:pt x="689" y="1159"/>
                  </a:cubicBezTo>
                  <a:cubicBezTo>
                    <a:pt x="460" y="1301"/>
                    <a:pt x="217" y="1468"/>
                    <a:pt x="117" y="1693"/>
                  </a:cubicBezTo>
                  <a:cubicBezTo>
                    <a:pt x="0" y="1964"/>
                    <a:pt x="134" y="2474"/>
                    <a:pt x="556" y="2591"/>
                  </a:cubicBezTo>
                  <a:cubicBezTo>
                    <a:pt x="626" y="2609"/>
                    <a:pt x="697" y="2618"/>
                    <a:pt x="767" y="2618"/>
                  </a:cubicBezTo>
                  <a:cubicBezTo>
                    <a:pt x="1130" y="2618"/>
                    <a:pt x="1464" y="2374"/>
                    <a:pt x="1566" y="2006"/>
                  </a:cubicBezTo>
                  <a:cubicBezTo>
                    <a:pt x="1683" y="1572"/>
                    <a:pt x="1315" y="382"/>
                    <a:pt x="1240" y="145"/>
                  </a:cubicBezTo>
                  <a:cubicBezTo>
                    <a:pt x="1208" y="44"/>
                    <a:pt x="1129" y="1"/>
                    <a:pt x="1049" y="1"/>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2"/>
            <p:cNvSpPr/>
            <p:nvPr/>
          </p:nvSpPr>
          <p:spPr>
            <a:xfrm>
              <a:off x="1145450" y="2890350"/>
              <a:ext cx="22175" cy="65225"/>
            </a:xfrm>
            <a:custGeom>
              <a:avLst/>
              <a:gdLst/>
              <a:ahLst/>
              <a:cxnLst/>
              <a:rect l="l" t="t" r="r" b="b"/>
              <a:pathLst>
                <a:path w="887" h="2609" extrusionOk="0">
                  <a:moveTo>
                    <a:pt x="254" y="0"/>
                  </a:moveTo>
                  <a:cubicBezTo>
                    <a:pt x="128" y="0"/>
                    <a:pt x="1" y="110"/>
                    <a:pt x="52" y="271"/>
                  </a:cubicBezTo>
                  <a:cubicBezTo>
                    <a:pt x="60" y="304"/>
                    <a:pt x="98" y="425"/>
                    <a:pt x="131" y="559"/>
                  </a:cubicBezTo>
                  <a:cubicBezTo>
                    <a:pt x="227" y="947"/>
                    <a:pt x="336" y="1540"/>
                    <a:pt x="294" y="1861"/>
                  </a:cubicBezTo>
                  <a:cubicBezTo>
                    <a:pt x="256" y="2120"/>
                    <a:pt x="190" y="2370"/>
                    <a:pt x="89" y="2608"/>
                  </a:cubicBezTo>
                  <a:cubicBezTo>
                    <a:pt x="194" y="2596"/>
                    <a:pt x="294" y="2558"/>
                    <a:pt x="386" y="2504"/>
                  </a:cubicBezTo>
                  <a:cubicBezTo>
                    <a:pt x="574" y="2395"/>
                    <a:pt x="711" y="2216"/>
                    <a:pt x="770" y="2007"/>
                  </a:cubicBezTo>
                  <a:cubicBezTo>
                    <a:pt x="887" y="1569"/>
                    <a:pt x="519" y="379"/>
                    <a:pt x="444" y="146"/>
                  </a:cubicBezTo>
                  <a:cubicBezTo>
                    <a:pt x="412" y="44"/>
                    <a:pt x="333" y="0"/>
                    <a:pt x="254" y="0"/>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2"/>
            <p:cNvSpPr/>
            <p:nvPr/>
          </p:nvSpPr>
          <p:spPr>
            <a:xfrm>
              <a:off x="1072500" y="2931250"/>
              <a:ext cx="68300" cy="40000"/>
            </a:xfrm>
            <a:custGeom>
              <a:avLst/>
              <a:gdLst/>
              <a:ahLst/>
              <a:cxnLst/>
              <a:rect l="l" t="t" r="r" b="b"/>
              <a:pathLst>
                <a:path w="2732" h="1600" extrusionOk="0">
                  <a:moveTo>
                    <a:pt x="304" y="1"/>
                  </a:moveTo>
                  <a:cubicBezTo>
                    <a:pt x="144" y="1"/>
                    <a:pt x="1" y="206"/>
                    <a:pt x="156" y="359"/>
                  </a:cubicBezTo>
                  <a:cubicBezTo>
                    <a:pt x="323" y="542"/>
                    <a:pt x="1175" y="1456"/>
                    <a:pt x="1609" y="1573"/>
                  </a:cubicBezTo>
                  <a:cubicBezTo>
                    <a:pt x="1677" y="1591"/>
                    <a:pt x="1748" y="1600"/>
                    <a:pt x="1818" y="1600"/>
                  </a:cubicBezTo>
                  <a:cubicBezTo>
                    <a:pt x="1962" y="1600"/>
                    <a:pt x="2106" y="1563"/>
                    <a:pt x="2235" y="1490"/>
                  </a:cubicBezTo>
                  <a:cubicBezTo>
                    <a:pt x="2423" y="1381"/>
                    <a:pt x="2561" y="1202"/>
                    <a:pt x="2615" y="989"/>
                  </a:cubicBezTo>
                  <a:cubicBezTo>
                    <a:pt x="2732" y="563"/>
                    <a:pt x="2352" y="192"/>
                    <a:pt x="2060" y="163"/>
                  </a:cubicBezTo>
                  <a:cubicBezTo>
                    <a:pt x="2038" y="160"/>
                    <a:pt x="2017" y="159"/>
                    <a:pt x="1995" y="159"/>
                  </a:cubicBezTo>
                  <a:cubicBezTo>
                    <a:pt x="1768" y="159"/>
                    <a:pt x="1530" y="274"/>
                    <a:pt x="1313" y="392"/>
                  </a:cubicBezTo>
                  <a:cubicBezTo>
                    <a:pt x="1231" y="435"/>
                    <a:pt x="1143" y="456"/>
                    <a:pt x="1055" y="456"/>
                  </a:cubicBezTo>
                  <a:cubicBezTo>
                    <a:pt x="914" y="456"/>
                    <a:pt x="775" y="402"/>
                    <a:pt x="670" y="296"/>
                  </a:cubicBezTo>
                  <a:cubicBezTo>
                    <a:pt x="574" y="200"/>
                    <a:pt x="486" y="108"/>
                    <a:pt x="461" y="83"/>
                  </a:cubicBezTo>
                  <a:cubicBezTo>
                    <a:pt x="414" y="25"/>
                    <a:pt x="358" y="1"/>
                    <a:pt x="304" y="1"/>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2"/>
            <p:cNvSpPr/>
            <p:nvPr/>
          </p:nvSpPr>
          <p:spPr>
            <a:xfrm>
              <a:off x="1072500" y="2931250"/>
              <a:ext cx="66025" cy="39975"/>
            </a:xfrm>
            <a:custGeom>
              <a:avLst/>
              <a:gdLst/>
              <a:ahLst/>
              <a:cxnLst/>
              <a:rect l="l" t="t" r="r" b="b"/>
              <a:pathLst>
                <a:path w="2641" h="1599" extrusionOk="0">
                  <a:moveTo>
                    <a:pt x="304" y="1"/>
                  </a:moveTo>
                  <a:cubicBezTo>
                    <a:pt x="144" y="1"/>
                    <a:pt x="1" y="206"/>
                    <a:pt x="156" y="359"/>
                  </a:cubicBezTo>
                  <a:cubicBezTo>
                    <a:pt x="323" y="542"/>
                    <a:pt x="1171" y="1452"/>
                    <a:pt x="1605" y="1569"/>
                  </a:cubicBezTo>
                  <a:cubicBezTo>
                    <a:pt x="1677" y="1589"/>
                    <a:pt x="1750" y="1599"/>
                    <a:pt x="1822" y="1599"/>
                  </a:cubicBezTo>
                  <a:cubicBezTo>
                    <a:pt x="2184" y="1599"/>
                    <a:pt x="2517" y="1355"/>
                    <a:pt x="2615" y="989"/>
                  </a:cubicBezTo>
                  <a:cubicBezTo>
                    <a:pt x="2636" y="905"/>
                    <a:pt x="2640" y="818"/>
                    <a:pt x="2627" y="734"/>
                  </a:cubicBezTo>
                  <a:lnTo>
                    <a:pt x="2627" y="734"/>
                  </a:lnTo>
                  <a:cubicBezTo>
                    <a:pt x="2557" y="847"/>
                    <a:pt x="2461" y="939"/>
                    <a:pt x="2348" y="1006"/>
                  </a:cubicBezTo>
                  <a:cubicBezTo>
                    <a:pt x="2219" y="1079"/>
                    <a:pt x="2076" y="1116"/>
                    <a:pt x="1932" y="1116"/>
                  </a:cubicBezTo>
                  <a:cubicBezTo>
                    <a:pt x="1862" y="1116"/>
                    <a:pt x="1791" y="1107"/>
                    <a:pt x="1722" y="1089"/>
                  </a:cubicBezTo>
                  <a:cubicBezTo>
                    <a:pt x="1404" y="1010"/>
                    <a:pt x="962" y="572"/>
                    <a:pt x="670" y="296"/>
                  </a:cubicBezTo>
                  <a:cubicBezTo>
                    <a:pt x="570" y="200"/>
                    <a:pt x="486" y="108"/>
                    <a:pt x="461" y="83"/>
                  </a:cubicBezTo>
                  <a:cubicBezTo>
                    <a:pt x="414" y="25"/>
                    <a:pt x="358" y="1"/>
                    <a:pt x="304" y="1"/>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2"/>
            <p:cNvSpPr/>
            <p:nvPr/>
          </p:nvSpPr>
          <p:spPr>
            <a:xfrm>
              <a:off x="1151225" y="2934775"/>
              <a:ext cx="42075" cy="65625"/>
            </a:xfrm>
            <a:custGeom>
              <a:avLst/>
              <a:gdLst/>
              <a:ahLst/>
              <a:cxnLst/>
              <a:rect l="l" t="t" r="r" b="b"/>
              <a:pathLst>
                <a:path w="1683" h="2625" extrusionOk="0">
                  <a:moveTo>
                    <a:pt x="1049" y="0"/>
                  </a:moveTo>
                  <a:cubicBezTo>
                    <a:pt x="920" y="0"/>
                    <a:pt x="789" y="114"/>
                    <a:pt x="848" y="280"/>
                  </a:cubicBezTo>
                  <a:cubicBezTo>
                    <a:pt x="860" y="310"/>
                    <a:pt x="893" y="435"/>
                    <a:pt x="931" y="564"/>
                  </a:cubicBezTo>
                  <a:cubicBezTo>
                    <a:pt x="994" y="798"/>
                    <a:pt x="898" y="1044"/>
                    <a:pt x="693" y="1169"/>
                  </a:cubicBezTo>
                  <a:cubicBezTo>
                    <a:pt x="464" y="1307"/>
                    <a:pt x="221" y="1474"/>
                    <a:pt x="121" y="1699"/>
                  </a:cubicBezTo>
                  <a:cubicBezTo>
                    <a:pt x="0" y="1971"/>
                    <a:pt x="134" y="2484"/>
                    <a:pt x="560" y="2597"/>
                  </a:cubicBezTo>
                  <a:cubicBezTo>
                    <a:pt x="631" y="2616"/>
                    <a:pt x="702" y="2625"/>
                    <a:pt x="772" y="2625"/>
                  </a:cubicBezTo>
                  <a:cubicBezTo>
                    <a:pt x="1135" y="2625"/>
                    <a:pt x="1468" y="2383"/>
                    <a:pt x="1566" y="2013"/>
                  </a:cubicBezTo>
                  <a:cubicBezTo>
                    <a:pt x="1682" y="1578"/>
                    <a:pt x="1315" y="389"/>
                    <a:pt x="1240" y="155"/>
                  </a:cubicBezTo>
                  <a:cubicBezTo>
                    <a:pt x="1211" y="46"/>
                    <a:pt x="1130" y="0"/>
                    <a:pt x="1049" y="0"/>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2"/>
            <p:cNvSpPr/>
            <p:nvPr/>
          </p:nvSpPr>
          <p:spPr>
            <a:xfrm>
              <a:off x="1170925" y="2934725"/>
              <a:ext cx="22375" cy="65500"/>
            </a:xfrm>
            <a:custGeom>
              <a:avLst/>
              <a:gdLst/>
              <a:ahLst/>
              <a:cxnLst/>
              <a:rect l="l" t="t" r="r" b="b"/>
              <a:pathLst>
                <a:path w="895" h="2620" extrusionOk="0">
                  <a:moveTo>
                    <a:pt x="262" y="1"/>
                  </a:moveTo>
                  <a:cubicBezTo>
                    <a:pt x="133" y="1"/>
                    <a:pt x="1" y="114"/>
                    <a:pt x="60" y="278"/>
                  </a:cubicBezTo>
                  <a:cubicBezTo>
                    <a:pt x="72" y="312"/>
                    <a:pt x="110" y="433"/>
                    <a:pt x="143" y="566"/>
                  </a:cubicBezTo>
                  <a:cubicBezTo>
                    <a:pt x="239" y="954"/>
                    <a:pt x="343" y="1551"/>
                    <a:pt x="302" y="1868"/>
                  </a:cubicBezTo>
                  <a:cubicBezTo>
                    <a:pt x="268" y="2127"/>
                    <a:pt x="202" y="2378"/>
                    <a:pt x="101" y="2620"/>
                  </a:cubicBezTo>
                  <a:cubicBezTo>
                    <a:pt x="206" y="2603"/>
                    <a:pt x="306" y="2566"/>
                    <a:pt x="398" y="2515"/>
                  </a:cubicBezTo>
                  <a:cubicBezTo>
                    <a:pt x="586" y="2407"/>
                    <a:pt x="723" y="2223"/>
                    <a:pt x="778" y="2015"/>
                  </a:cubicBezTo>
                  <a:cubicBezTo>
                    <a:pt x="894" y="1580"/>
                    <a:pt x="527" y="387"/>
                    <a:pt x="452" y="153"/>
                  </a:cubicBezTo>
                  <a:cubicBezTo>
                    <a:pt x="423" y="46"/>
                    <a:pt x="343" y="1"/>
                    <a:pt x="262" y="1"/>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2"/>
            <p:cNvSpPr/>
            <p:nvPr/>
          </p:nvSpPr>
          <p:spPr>
            <a:xfrm>
              <a:off x="1098750" y="2976075"/>
              <a:ext cx="67825" cy="39800"/>
            </a:xfrm>
            <a:custGeom>
              <a:avLst/>
              <a:gdLst/>
              <a:ahLst/>
              <a:cxnLst/>
              <a:rect l="l" t="t" r="r" b="b"/>
              <a:pathLst>
                <a:path w="2713" h="1592" extrusionOk="0">
                  <a:moveTo>
                    <a:pt x="292" y="1"/>
                  </a:moveTo>
                  <a:cubicBezTo>
                    <a:pt x="137" y="1"/>
                    <a:pt x="0" y="194"/>
                    <a:pt x="142" y="348"/>
                  </a:cubicBezTo>
                  <a:cubicBezTo>
                    <a:pt x="304" y="532"/>
                    <a:pt x="1152" y="1446"/>
                    <a:pt x="1586" y="1563"/>
                  </a:cubicBezTo>
                  <a:cubicBezTo>
                    <a:pt x="1656" y="1582"/>
                    <a:pt x="1727" y="1591"/>
                    <a:pt x="1798" y="1591"/>
                  </a:cubicBezTo>
                  <a:cubicBezTo>
                    <a:pt x="1943" y="1591"/>
                    <a:pt x="2086" y="1552"/>
                    <a:pt x="2212" y="1479"/>
                  </a:cubicBezTo>
                  <a:cubicBezTo>
                    <a:pt x="2404" y="1371"/>
                    <a:pt x="2542" y="1191"/>
                    <a:pt x="2596" y="978"/>
                  </a:cubicBezTo>
                  <a:cubicBezTo>
                    <a:pt x="2713" y="553"/>
                    <a:pt x="2333" y="181"/>
                    <a:pt x="2041" y="152"/>
                  </a:cubicBezTo>
                  <a:cubicBezTo>
                    <a:pt x="2017" y="149"/>
                    <a:pt x="1993" y="148"/>
                    <a:pt x="1969" y="148"/>
                  </a:cubicBezTo>
                  <a:cubicBezTo>
                    <a:pt x="1744" y="148"/>
                    <a:pt x="1509" y="265"/>
                    <a:pt x="1294" y="381"/>
                  </a:cubicBezTo>
                  <a:cubicBezTo>
                    <a:pt x="1212" y="425"/>
                    <a:pt x="1124" y="446"/>
                    <a:pt x="1036" y="446"/>
                  </a:cubicBezTo>
                  <a:cubicBezTo>
                    <a:pt x="895" y="446"/>
                    <a:pt x="756" y="391"/>
                    <a:pt x="651" y="285"/>
                  </a:cubicBezTo>
                  <a:cubicBezTo>
                    <a:pt x="555" y="189"/>
                    <a:pt x="467" y="98"/>
                    <a:pt x="442" y="73"/>
                  </a:cubicBezTo>
                  <a:cubicBezTo>
                    <a:pt x="396" y="22"/>
                    <a:pt x="343" y="1"/>
                    <a:pt x="292" y="1"/>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2"/>
            <p:cNvSpPr/>
            <p:nvPr/>
          </p:nvSpPr>
          <p:spPr>
            <a:xfrm>
              <a:off x="1098075" y="2975700"/>
              <a:ext cx="66225" cy="40075"/>
            </a:xfrm>
            <a:custGeom>
              <a:avLst/>
              <a:gdLst/>
              <a:ahLst/>
              <a:cxnLst/>
              <a:rect l="l" t="t" r="r" b="b"/>
              <a:pathLst>
                <a:path w="2649" h="1603" extrusionOk="0">
                  <a:moveTo>
                    <a:pt x="309" y="0"/>
                  </a:moveTo>
                  <a:cubicBezTo>
                    <a:pt x="147" y="0"/>
                    <a:pt x="1" y="214"/>
                    <a:pt x="169" y="363"/>
                  </a:cubicBezTo>
                  <a:cubicBezTo>
                    <a:pt x="331" y="547"/>
                    <a:pt x="1183" y="1461"/>
                    <a:pt x="1617" y="1573"/>
                  </a:cubicBezTo>
                  <a:cubicBezTo>
                    <a:pt x="1689" y="1593"/>
                    <a:pt x="1762" y="1603"/>
                    <a:pt x="1833" y="1603"/>
                  </a:cubicBezTo>
                  <a:cubicBezTo>
                    <a:pt x="2195" y="1603"/>
                    <a:pt x="2525" y="1359"/>
                    <a:pt x="2623" y="993"/>
                  </a:cubicBezTo>
                  <a:cubicBezTo>
                    <a:pt x="2644" y="910"/>
                    <a:pt x="2648" y="822"/>
                    <a:pt x="2635" y="739"/>
                  </a:cubicBezTo>
                  <a:lnTo>
                    <a:pt x="2635" y="739"/>
                  </a:lnTo>
                  <a:cubicBezTo>
                    <a:pt x="2565" y="851"/>
                    <a:pt x="2469" y="943"/>
                    <a:pt x="2356" y="1010"/>
                  </a:cubicBezTo>
                  <a:cubicBezTo>
                    <a:pt x="2227" y="1083"/>
                    <a:pt x="2083" y="1120"/>
                    <a:pt x="1938" y="1120"/>
                  </a:cubicBezTo>
                  <a:cubicBezTo>
                    <a:pt x="1868" y="1120"/>
                    <a:pt x="1798" y="1111"/>
                    <a:pt x="1730" y="1093"/>
                  </a:cubicBezTo>
                  <a:cubicBezTo>
                    <a:pt x="1412" y="1014"/>
                    <a:pt x="966" y="580"/>
                    <a:pt x="678" y="300"/>
                  </a:cubicBezTo>
                  <a:cubicBezTo>
                    <a:pt x="578" y="204"/>
                    <a:pt x="494" y="113"/>
                    <a:pt x="469" y="88"/>
                  </a:cubicBezTo>
                  <a:cubicBezTo>
                    <a:pt x="422" y="26"/>
                    <a:pt x="365" y="0"/>
                    <a:pt x="309" y="0"/>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2"/>
            <p:cNvSpPr/>
            <p:nvPr/>
          </p:nvSpPr>
          <p:spPr>
            <a:xfrm>
              <a:off x="1029025" y="2772425"/>
              <a:ext cx="39575" cy="57350"/>
            </a:xfrm>
            <a:custGeom>
              <a:avLst/>
              <a:gdLst/>
              <a:ahLst/>
              <a:cxnLst/>
              <a:rect l="l" t="t" r="r" b="b"/>
              <a:pathLst>
                <a:path w="1583" h="2294" extrusionOk="0">
                  <a:moveTo>
                    <a:pt x="287" y="1"/>
                  </a:moveTo>
                  <a:cubicBezTo>
                    <a:pt x="143" y="1"/>
                    <a:pt x="1" y="156"/>
                    <a:pt x="109" y="321"/>
                  </a:cubicBezTo>
                  <a:lnTo>
                    <a:pt x="305" y="668"/>
                  </a:lnTo>
                  <a:cubicBezTo>
                    <a:pt x="389" y="814"/>
                    <a:pt x="426" y="981"/>
                    <a:pt x="414" y="1148"/>
                  </a:cubicBezTo>
                  <a:cubicBezTo>
                    <a:pt x="384" y="1461"/>
                    <a:pt x="380" y="1828"/>
                    <a:pt x="485" y="2008"/>
                  </a:cubicBezTo>
                  <a:cubicBezTo>
                    <a:pt x="592" y="2193"/>
                    <a:pt x="795" y="2294"/>
                    <a:pt x="1018" y="2294"/>
                  </a:cubicBezTo>
                  <a:cubicBezTo>
                    <a:pt x="1151" y="2294"/>
                    <a:pt x="1290" y="2258"/>
                    <a:pt x="1420" y="2183"/>
                  </a:cubicBezTo>
                  <a:cubicBezTo>
                    <a:pt x="1478" y="2149"/>
                    <a:pt x="1532" y="2108"/>
                    <a:pt x="1582" y="2058"/>
                  </a:cubicBezTo>
                  <a:lnTo>
                    <a:pt x="1582" y="2058"/>
                  </a:lnTo>
                  <a:cubicBezTo>
                    <a:pt x="1513" y="2077"/>
                    <a:pt x="1442" y="2087"/>
                    <a:pt x="1374" y="2087"/>
                  </a:cubicBezTo>
                  <a:cubicBezTo>
                    <a:pt x="1153" y="2087"/>
                    <a:pt x="949" y="1988"/>
                    <a:pt x="844" y="1803"/>
                  </a:cubicBezTo>
                  <a:cubicBezTo>
                    <a:pt x="739" y="1623"/>
                    <a:pt x="739" y="1256"/>
                    <a:pt x="768" y="939"/>
                  </a:cubicBezTo>
                  <a:cubicBezTo>
                    <a:pt x="785" y="772"/>
                    <a:pt x="748" y="605"/>
                    <a:pt x="660" y="459"/>
                  </a:cubicBezTo>
                  <a:lnTo>
                    <a:pt x="464" y="117"/>
                  </a:lnTo>
                  <a:cubicBezTo>
                    <a:pt x="421" y="34"/>
                    <a:pt x="354" y="1"/>
                    <a:pt x="287" y="1"/>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2"/>
            <p:cNvSpPr/>
            <p:nvPr/>
          </p:nvSpPr>
          <p:spPr>
            <a:xfrm>
              <a:off x="1189725" y="3087450"/>
              <a:ext cx="11600" cy="40300"/>
            </a:xfrm>
            <a:custGeom>
              <a:avLst/>
              <a:gdLst/>
              <a:ahLst/>
              <a:cxnLst/>
              <a:rect l="l" t="t" r="r" b="b"/>
              <a:pathLst>
                <a:path w="464" h="1612" extrusionOk="0">
                  <a:moveTo>
                    <a:pt x="410" y="0"/>
                  </a:moveTo>
                  <a:lnTo>
                    <a:pt x="0" y="710"/>
                  </a:lnTo>
                  <a:cubicBezTo>
                    <a:pt x="5" y="806"/>
                    <a:pt x="9" y="902"/>
                    <a:pt x="9" y="998"/>
                  </a:cubicBezTo>
                  <a:lnTo>
                    <a:pt x="9" y="1611"/>
                  </a:lnTo>
                  <a:lnTo>
                    <a:pt x="464" y="827"/>
                  </a:lnTo>
                  <a:cubicBezTo>
                    <a:pt x="460" y="551"/>
                    <a:pt x="439" y="276"/>
                    <a:pt x="410" y="0"/>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2"/>
            <p:cNvSpPr/>
            <p:nvPr/>
          </p:nvSpPr>
          <p:spPr>
            <a:xfrm>
              <a:off x="1159775" y="2842375"/>
              <a:ext cx="179975" cy="297700"/>
            </a:xfrm>
            <a:custGeom>
              <a:avLst/>
              <a:gdLst/>
              <a:ahLst/>
              <a:cxnLst/>
              <a:rect l="l" t="t" r="r" b="b"/>
              <a:pathLst>
                <a:path w="7199" h="11908" extrusionOk="0">
                  <a:moveTo>
                    <a:pt x="6887" y="1"/>
                  </a:moveTo>
                  <a:cubicBezTo>
                    <a:pt x="6815" y="1"/>
                    <a:pt x="6743" y="35"/>
                    <a:pt x="6696" y="119"/>
                  </a:cubicBezTo>
                  <a:lnTo>
                    <a:pt x="88" y="11561"/>
                  </a:lnTo>
                  <a:cubicBezTo>
                    <a:pt x="1" y="11715"/>
                    <a:pt x="109" y="11903"/>
                    <a:pt x="289" y="11907"/>
                  </a:cubicBezTo>
                  <a:cubicBezTo>
                    <a:pt x="368" y="11907"/>
                    <a:pt x="447" y="11861"/>
                    <a:pt x="489" y="11790"/>
                  </a:cubicBezTo>
                  <a:lnTo>
                    <a:pt x="7092" y="349"/>
                  </a:lnTo>
                  <a:cubicBezTo>
                    <a:pt x="7198" y="166"/>
                    <a:pt x="7043" y="1"/>
                    <a:pt x="6887" y="1"/>
                  </a:cubicBezTo>
                  <a:close/>
                </a:path>
              </a:pathLst>
            </a:custGeom>
            <a:solidFill>
              <a:srgbClr val="F8D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2"/>
            <p:cNvSpPr/>
            <p:nvPr/>
          </p:nvSpPr>
          <p:spPr>
            <a:xfrm>
              <a:off x="1317775" y="2797900"/>
              <a:ext cx="47500" cy="57075"/>
            </a:xfrm>
            <a:custGeom>
              <a:avLst/>
              <a:gdLst/>
              <a:ahLst/>
              <a:cxnLst/>
              <a:rect l="l" t="t" r="r" b="b"/>
              <a:pathLst>
                <a:path w="1900" h="2283" extrusionOk="0">
                  <a:moveTo>
                    <a:pt x="1615" y="0"/>
                  </a:moveTo>
                  <a:cubicBezTo>
                    <a:pt x="1549" y="0"/>
                    <a:pt x="1483" y="32"/>
                    <a:pt x="1440" y="108"/>
                  </a:cubicBezTo>
                  <a:lnTo>
                    <a:pt x="1244" y="450"/>
                  </a:lnTo>
                  <a:cubicBezTo>
                    <a:pt x="1160" y="596"/>
                    <a:pt x="1035" y="713"/>
                    <a:pt x="885" y="784"/>
                  </a:cubicBezTo>
                  <a:cubicBezTo>
                    <a:pt x="597" y="918"/>
                    <a:pt x="276" y="1097"/>
                    <a:pt x="171" y="1277"/>
                  </a:cubicBezTo>
                  <a:cubicBezTo>
                    <a:pt x="0" y="1573"/>
                    <a:pt x="142" y="1974"/>
                    <a:pt x="484" y="2174"/>
                  </a:cubicBezTo>
                  <a:cubicBezTo>
                    <a:pt x="612" y="2247"/>
                    <a:pt x="752" y="2283"/>
                    <a:pt x="885" y="2283"/>
                  </a:cubicBezTo>
                  <a:cubicBezTo>
                    <a:pt x="1107" y="2283"/>
                    <a:pt x="1312" y="2184"/>
                    <a:pt x="1419" y="1999"/>
                  </a:cubicBezTo>
                  <a:cubicBezTo>
                    <a:pt x="1528" y="1819"/>
                    <a:pt x="1524" y="1452"/>
                    <a:pt x="1494" y="1135"/>
                  </a:cubicBezTo>
                  <a:cubicBezTo>
                    <a:pt x="1478" y="968"/>
                    <a:pt x="1515" y="801"/>
                    <a:pt x="1603" y="659"/>
                  </a:cubicBezTo>
                  <a:lnTo>
                    <a:pt x="1799" y="316"/>
                  </a:lnTo>
                  <a:cubicBezTo>
                    <a:pt x="1899" y="150"/>
                    <a:pt x="1758" y="0"/>
                    <a:pt x="1615" y="0"/>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2"/>
            <p:cNvSpPr/>
            <p:nvPr/>
          </p:nvSpPr>
          <p:spPr>
            <a:xfrm>
              <a:off x="1305150" y="2867350"/>
              <a:ext cx="68200" cy="39975"/>
            </a:xfrm>
            <a:custGeom>
              <a:avLst/>
              <a:gdLst/>
              <a:ahLst/>
              <a:cxnLst/>
              <a:rect l="l" t="t" r="r" b="b"/>
              <a:pathLst>
                <a:path w="2728" h="1599" extrusionOk="0">
                  <a:moveTo>
                    <a:pt x="2422" y="0"/>
                  </a:moveTo>
                  <a:cubicBezTo>
                    <a:pt x="2368" y="0"/>
                    <a:pt x="2313" y="24"/>
                    <a:pt x="2267" y="80"/>
                  </a:cubicBezTo>
                  <a:cubicBezTo>
                    <a:pt x="2242" y="106"/>
                    <a:pt x="2154" y="197"/>
                    <a:pt x="2058" y="293"/>
                  </a:cubicBezTo>
                  <a:cubicBezTo>
                    <a:pt x="1955" y="399"/>
                    <a:pt x="1815" y="456"/>
                    <a:pt x="1674" y="456"/>
                  </a:cubicBezTo>
                  <a:cubicBezTo>
                    <a:pt x="1587" y="456"/>
                    <a:pt x="1499" y="434"/>
                    <a:pt x="1419" y="389"/>
                  </a:cubicBezTo>
                  <a:cubicBezTo>
                    <a:pt x="1201" y="275"/>
                    <a:pt x="959" y="157"/>
                    <a:pt x="734" y="157"/>
                  </a:cubicBezTo>
                  <a:cubicBezTo>
                    <a:pt x="713" y="157"/>
                    <a:pt x="693" y="158"/>
                    <a:pt x="672" y="160"/>
                  </a:cubicBezTo>
                  <a:cubicBezTo>
                    <a:pt x="380" y="193"/>
                    <a:pt x="0" y="565"/>
                    <a:pt x="113" y="986"/>
                  </a:cubicBezTo>
                  <a:cubicBezTo>
                    <a:pt x="211" y="1357"/>
                    <a:pt x="546" y="1599"/>
                    <a:pt x="910" y="1599"/>
                  </a:cubicBezTo>
                  <a:cubicBezTo>
                    <a:pt x="980" y="1599"/>
                    <a:pt x="1052" y="1590"/>
                    <a:pt x="1123" y="1571"/>
                  </a:cubicBezTo>
                  <a:cubicBezTo>
                    <a:pt x="1557" y="1454"/>
                    <a:pt x="2404" y="540"/>
                    <a:pt x="2571" y="356"/>
                  </a:cubicBezTo>
                  <a:cubicBezTo>
                    <a:pt x="2727" y="206"/>
                    <a:pt x="2582" y="0"/>
                    <a:pt x="2422" y="0"/>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2"/>
            <p:cNvSpPr/>
            <p:nvPr/>
          </p:nvSpPr>
          <p:spPr>
            <a:xfrm>
              <a:off x="1311700" y="2867350"/>
              <a:ext cx="61650" cy="39950"/>
            </a:xfrm>
            <a:custGeom>
              <a:avLst/>
              <a:gdLst/>
              <a:ahLst/>
              <a:cxnLst/>
              <a:rect l="l" t="t" r="r" b="b"/>
              <a:pathLst>
                <a:path w="2466" h="1598" extrusionOk="0">
                  <a:moveTo>
                    <a:pt x="2160" y="0"/>
                  </a:moveTo>
                  <a:cubicBezTo>
                    <a:pt x="2106" y="0"/>
                    <a:pt x="2051" y="24"/>
                    <a:pt x="2005" y="80"/>
                  </a:cubicBezTo>
                  <a:cubicBezTo>
                    <a:pt x="1984" y="106"/>
                    <a:pt x="1896" y="202"/>
                    <a:pt x="1796" y="293"/>
                  </a:cubicBezTo>
                  <a:cubicBezTo>
                    <a:pt x="1508" y="573"/>
                    <a:pt x="1045" y="961"/>
                    <a:pt x="744" y="1086"/>
                  </a:cubicBezTo>
                  <a:cubicBezTo>
                    <a:pt x="506" y="1187"/>
                    <a:pt x="256" y="1249"/>
                    <a:pt x="1" y="1283"/>
                  </a:cubicBezTo>
                  <a:cubicBezTo>
                    <a:pt x="161" y="1485"/>
                    <a:pt x="402" y="1598"/>
                    <a:pt x="651" y="1598"/>
                  </a:cubicBezTo>
                  <a:cubicBezTo>
                    <a:pt x="721" y="1598"/>
                    <a:pt x="791" y="1589"/>
                    <a:pt x="861" y="1571"/>
                  </a:cubicBezTo>
                  <a:cubicBezTo>
                    <a:pt x="1295" y="1454"/>
                    <a:pt x="2142" y="540"/>
                    <a:pt x="2309" y="360"/>
                  </a:cubicBezTo>
                  <a:cubicBezTo>
                    <a:pt x="2465" y="207"/>
                    <a:pt x="2320" y="0"/>
                    <a:pt x="2160" y="0"/>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2"/>
            <p:cNvSpPr/>
            <p:nvPr/>
          </p:nvSpPr>
          <p:spPr>
            <a:xfrm>
              <a:off x="1278325" y="2826250"/>
              <a:ext cx="42075" cy="65650"/>
            </a:xfrm>
            <a:custGeom>
              <a:avLst/>
              <a:gdLst/>
              <a:ahLst/>
              <a:cxnLst/>
              <a:rect l="l" t="t" r="r" b="b"/>
              <a:pathLst>
                <a:path w="1683" h="2626" extrusionOk="0">
                  <a:moveTo>
                    <a:pt x="635" y="0"/>
                  </a:moveTo>
                  <a:cubicBezTo>
                    <a:pt x="553" y="0"/>
                    <a:pt x="472" y="46"/>
                    <a:pt x="443" y="155"/>
                  </a:cubicBezTo>
                  <a:cubicBezTo>
                    <a:pt x="368" y="389"/>
                    <a:pt x="0" y="1578"/>
                    <a:pt x="117" y="2013"/>
                  </a:cubicBezTo>
                  <a:cubicBezTo>
                    <a:pt x="171" y="2225"/>
                    <a:pt x="313" y="2405"/>
                    <a:pt x="501" y="2513"/>
                  </a:cubicBezTo>
                  <a:cubicBezTo>
                    <a:pt x="627" y="2586"/>
                    <a:pt x="771" y="2625"/>
                    <a:pt x="916" y="2625"/>
                  </a:cubicBezTo>
                  <a:cubicBezTo>
                    <a:pt x="986" y="2625"/>
                    <a:pt x="1057" y="2616"/>
                    <a:pt x="1127" y="2597"/>
                  </a:cubicBezTo>
                  <a:cubicBezTo>
                    <a:pt x="1553" y="2484"/>
                    <a:pt x="1682" y="1967"/>
                    <a:pt x="1566" y="1704"/>
                  </a:cubicBezTo>
                  <a:cubicBezTo>
                    <a:pt x="1465" y="1474"/>
                    <a:pt x="1223" y="1311"/>
                    <a:pt x="994" y="1169"/>
                  </a:cubicBezTo>
                  <a:cubicBezTo>
                    <a:pt x="785" y="1044"/>
                    <a:pt x="689" y="798"/>
                    <a:pt x="756" y="564"/>
                  </a:cubicBezTo>
                  <a:cubicBezTo>
                    <a:pt x="789" y="435"/>
                    <a:pt x="827" y="309"/>
                    <a:pt x="835" y="280"/>
                  </a:cubicBezTo>
                  <a:cubicBezTo>
                    <a:pt x="896" y="114"/>
                    <a:pt x="764" y="0"/>
                    <a:pt x="635" y="0"/>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2"/>
            <p:cNvSpPr/>
            <p:nvPr/>
          </p:nvSpPr>
          <p:spPr>
            <a:xfrm>
              <a:off x="1278325" y="2826250"/>
              <a:ext cx="33825" cy="65725"/>
            </a:xfrm>
            <a:custGeom>
              <a:avLst/>
              <a:gdLst/>
              <a:ahLst/>
              <a:cxnLst/>
              <a:rect l="l" t="t" r="r" b="b"/>
              <a:pathLst>
                <a:path w="1353" h="2629" extrusionOk="0">
                  <a:moveTo>
                    <a:pt x="635" y="0"/>
                  </a:moveTo>
                  <a:cubicBezTo>
                    <a:pt x="553" y="0"/>
                    <a:pt x="472" y="46"/>
                    <a:pt x="443" y="155"/>
                  </a:cubicBezTo>
                  <a:cubicBezTo>
                    <a:pt x="368" y="389"/>
                    <a:pt x="0" y="1583"/>
                    <a:pt x="117" y="2017"/>
                  </a:cubicBezTo>
                  <a:cubicBezTo>
                    <a:pt x="215" y="2384"/>
                    <a:pt x="548" y="2629"/>
                    <a:pt x="915" y="2629"/>
                  </a:cubicBezTo>
                  <a:cubicBezTo>
                    <a:pt x="985" y="2629"/>
                    <a:pt x="1056" y="2620"/>
                    <a:pt x="1127" y="2601"/>
                  </a:cubicBezTo>
                  <a:cubicBezTo>
                    <a:pt x="1211" y="2576"/>
                    <a:pt x="1286" y="2534"/>
                    <a:pt x="1353" y="2480"/>
                  </a:cubicBezTo>
                  <a:cubicBezTo>
                    <a:pt x="1219" y="2476"/>
                    <a:pt x="1090" y="2438"/>
                    <a:pt x="977" y="2371"/>
                  </a:cubicBezTo>
                  <a:cubicBezTo>
                    <a:pt x="789" y="2263"/>
                    <a:pt x="651" y="2083"/>
                    <a:pt x="593" y="1871"/>
                  </a:cubicBezTo>
                  <a:cubicBezTo>
                    <a:pt x="501" y="1558"/>
                    <a:pt x="660" y="956"/>
                    <a:pt x="756" y="568"/>
                  </a:cubicBezTo>
                  <a:cubicBezTo>
                    <a:pt x="785" y="435"/>
                    <a:pt x="827" y="314"/>
                    <a:pt x="835" y="280"/>
                  </a:cubicBezTo>
                  <a:cubicBezTo>
                    <a:pt x="896" y="114"/>
                    <a:pt x="764" y="0"/>
                    <a:pt x="635" y="0"/>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2"/>
            <p:cNvSpPr/>
            <p:nvPr/>
          </p:nvSpPr>
          <p:spPr>
            <a:xfrm>
              <a:off x="1279375" y="2912175"/>
              <a:ext cx="67850" cy="39750"/>
            </a:xfrm>
            <a:custGeom>
              <a:avLst/>
              <a:gdLst/>
              <a:ahLst/>
              <a:cxnLst/>
              <a:rect l="l" t="t" r="r" b="b"/>
              <a:pathLst>
                <a:path w="2714" h="1590" extrusionOk="0">
                  <a:moveTo>
                    <a:pt x="2419" y="0"/>
                  </a:moveTo>
                  <a:cubicBezTo>
                    <a:pt x="2368" y="0"/>
                    <a:pt x="2316" y="21"/>
                    <a:pt x="2271" y="70"/>
                  </a:cubicBezTo>
                  <a:cubicBezTo>
                    <a:pt x="2246" y="95"/>
                    <a:pt x="2158" y="187"/>
                    <a:pt x="2062" y="287"/>
                  </a:cubicBezTo>
                  <a:cubicBezTo>
                    <a:pt x="1956" y="392"/>
                    <a:pt x="1818" y="447"/>
                    <a:pt x="1677" y="447"/>
                  </a:cubicBezTo>
                  <a:cubicBezTo>
                    <a:pt x="1589" y="447"/>
                    <a:pt x="1501" y="426"/>
                    <a:pt x="1419" y="383"/>
                  </a:cubicBezTo>
                  <a:cubicBezTo>
                    <a:pt x="1201" y="264"/>
                    <a:pt x="963" y="146"/>
                    <a:pt x="735" y="146"/>
                  </a:cubicBezTo>
                  <a:cubicBezTo>
                    <a:pt x="714" y="146"/>
                    <a:pt x="693" y="147"/>
                    <a:pt x="672" y="149"/>
                  </a:cubicBezTo>
                  <a:cubicBezTo>
                    <a:pt x="380" y="183"/>
                    <a:pt x="0" y="554"/>
                    <a:pt x="117" y="980"/>
                  </a:cubicBezTo>
                  <a:cubicBezTo>
                    <a:pt x="214" y="1346"/>
                    <a:pt x="545" y="1589"/>
                    <a:pt x="906" y="1589"/>
                  </a:cubicBezTo>
                  <a:cubicBezTo>
                    <a:pt x="978" y="1589"/>
                    <a:pt x="1051" y="1580"/>
                    <a:pt x="1123" y="1560"/>
                  </a:cubicBezTo>
                  <a:cubicBezTo>
                    <a:pt x="1557" y="1443"/>
                    <a:pt x="2408" y="529"/>
                    <a:pt x="2571" y="349"/>
                  </a:cubicBezTo>
                  <a:cubicBezTo>
                    <a:pt x="2713" y="195"/>
                    <a:pt x="2574" y="0"/>
                    <a:pt x="2419" y="0"/>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2"/>
            <p:cNvSpPr/>
            <p:nvPr/>
          </p:nvSpPr>
          <p:spPr>
            <a:xfrm>
              <a:off x="1285925" y="2911900"/>
              <a:ext cx="61650" cy="40025"/>
            </a:xfrm>
            <a:custGeom>
              <a:avLst/>
              <a:gdLst/>
              <a:ahLst/>
              <a:cxnLst/>
              <a:rect l="l" t="t" r="r" b="b"/>
              <a:pathLst>
                <a:path w="2466" h="1601" extrusionOk="0">
                  <a:moveTo>
                    <a:pt x="2162" y="1"/>
                  </a:moveTo>
                  <a:cubicBezTo>
                    <a:pt x="2109" y="1"/>
                    <a:pt x="2054" y="24"/>
                    <a:pt x="2009" y="81"/>
                  </a:cubicBezTo>
                  <a:cubicBezTo>
                    <a:pt x="1984" y="110"/>
                    <a:pt x="1896" y="202"/>
                    <a:pt x="1800" y="298"/>
                  </a:cubicBezTo>
                  <a:cubicBezTo>
                    <a:pt x="1508" y="573"/>
                    <a:pt x="1049" y="962"/>
                    <a:pt x="748" y="1091"/>
                  </a:cubicBezTo>
                  <a:cubicBezTo>
                    <a:pt x="506" y="1187"/>
                    <a:pt x="256" y="1254"/>
                    <a:pt x="1" y="1283"/>
                  </a:cubicBezTo>
                  <a:cubicBezTo>
                    <a:pt x="159" y="1487"/>
                    <a:pt x="398" y="1600"/>
                    <a:pt x="645" y="1600"/>
                  </a:cubicBezTo>
                  <a:cubicBezTo>
                    <a:pt x="717" y="1600"/>
                    <a:pt x="789" y="1591"/>
                    <a:pt x="861" y="1571"/>
                  </a:cubicBezTo>
                  <a:cubicBezTo>
                    <a:pt x="1295" y="1454"/>
                    <a:pt x="2146" y="540"/>
                    <a:pt x="2309" y="360"/>
                  </a:cubicBezTo>
                  <a:cubicBezTo>
                    <a:pt x="2465" y="207"/>
                    <a:pt x="2320" y="1"/>
                    <a:pt x="2162" y="1"/>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2"/>
            <p:cNvSpPr/>
            <p:nvPr/>
          </p:nvSpPr>
          <p:spPr>
            <a:xfrm>
              <a:off x="1252650" y="2871025"/>
              <a:ext cx="42075" cy="65450"/>
            </a:xfrm>
            <a:custGeom>
              <a:avLst/>
              <a:gdLst/>
              <a:ahLst/>
              <a:cxnLst/>
              <a:rect l="l" t="t" r="r" b="b"/>
              <a:pathLst>
                <a:path w="1683" h="2618" extrusionOk="0">
                  <a:moveTo>
                    <a:pt x="629" y="1"/>
                  </a:moveTo>
                  <a:cubicBezTo>
                    <a:pt x="550" y="1"/>
                    <a:pt x="471" y="45"/>
                    <a:pt x="439" y="146"/>
                  </a:cubicBezTo>
                  <a:cubicBezTo>
                    <a:pt x="364" y="380"/>
                    <a:pt x="0" y="1574"/>
                    <a:pt x="113" y="2008"/>
                  </a:cubicBezTo>
                  <a:cubicBezTo>
                    <a:pt x="172" y="2217"/>
                    <a:pt x="309" y="2396"/>
                    <a:pt x="497" y="2509"/>
                  </a:cubicBezTo>
                  <a:cubicBezTo>
                    <a:pt x="624" y="2581"/>
                    <a:pt x="766" y="2618"/>
                    <a:pt x="907" y="2618"/>
                  </a:cubicBezTo>
                  <a:cubicBezTo>
                    <a:pt x="980" y="2618"/>
                    <a:pt x="1053" y="2608"/>
                    <a:pt x="1123" y="2588"/>
                  </a:cubicBezTo>
                  <a:cubicBezTo>
                    <a:pt x="1549" y="2476"/>
                    <a:pt x="1683" y="1958"/>
                    <a:pt x="1562" y="1691"/>
                  </a:cubicBezTo>
                  <a:cubicBezTo>
                    <a:pt x="1461" y="1465"/>
                    <a:pt x="1219" y="1298"/>
                    <a:pt x="990" y="1161"/>
                  </a:cubicBezTo>
                  <a:cubicBezTo>
                    <a:pt x="785" y="1031"/>
                    <a:pt x="689" y="789"/>
                    <a:pt x="752" y="560"/>
                  </a:cubicBezTo>
                  <a:cubicBezTo>
                    <a:pt x="789" y="426"/>
                    <a:pt x="823" y="305"/>
                    <a:pt x="831" y="272"/>
                  </a:cubicBezTo>
                  <a:cubicBezTo>
                    <a:pt x="882" y="110"/>
                    <a:pt x="755" y="1"/>
                    <a:pt x="629" y="1"/>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2"/>
            <p:cNvSpPr/>
            <p:nvPr/>
          </p:nvSpPr>
          <p:spPr>
            <a:xfrm>
              <a:off x="1252650" y="2871100"/>
              <a:ext cx="33725" cy="65450"/>
            </a:xfrm>
            <a:custGeom>
              <a:avLst/>
              <a:gdLst/>
              <a:ahLst/>
              <a:cxnLst/>
              <a:rect l="l" t="t" r="r" b="b"/>
              <a:pathLst>
                <a:path w="1349" h="2618" extrusionOk="0">
                  <a:moveTo>
                    <a:pt x="632" y="1"/>
                  </a:moveTo>
                  <a:cubicBezTo>
                    <a:pt x="553" y="1"/>
                    <a:pt x="475" y="44"/>
                    <a:pt x="443" y="143"/>
                  </a:cubicBezTo>
                  <a:cubicBezTo>
                    <a:pt x="368" y="381"/>
                    <a:pt x="0" y="1571"/>
                    <a:pt x="117" y="2005"/>
                  </a:cubicBezTo>
                  <a:cubicBezTo>
                    <a:pt x="215" y="2373"/>
                    <a:pt x="549" y="2617"/>
                    <a:pt x="912" y="2617"/>
                  </a:cubicBezTo>
                  <a:cubicBezTo>
                    <a:pt x="982" y="2617"/>
                    <a:pt x="1053" y="2608"/>
                    <a:pt x="1123" y="2589"/>
                  </a:cubicBezTo>
                  <a:cubicBezTo>
                    <a:pt x="1207" y="2564"/>
                    <a:pt x="1282" y="2527"/>
                    <a:pt x="1349" y="2473"/>
                  </a:cubicBezTo>
                  <a:cubicBezTo>
                    <a:pt x="1219" y="2464"/>
                    <a:pt x="1090" y="2427"/>
                    <a:pt x="977" y="2364"/>
                  </a:cubicBezTo>
                  <a:cubicBezTo>
                    <a:pt x="785" y="2251"/>
                    <a:pt x="647" y="2072"/>
                    <a:pt x="593" y="1863"/>
                  </a:cubicBezTo>
                  <a:cubicBezTo>
                    <a:pt x="501" y="1550"/>
                    <a:pt x="656" y="945"/>
                    <a:pt x="752" y="557"/>
                  </a:cubicBezTo>
                  <a:cubicBezTo>
                    <a:pt x="785" y="423"/>
                    <a:pt x="823" y="302"/>
                    <a:pt x="835" y="269"/>
                  </a:cubicBezTo>
                  <a:cubicBezTo>
                    <a:pt x="887" y="110"/>
                    <a:pt x="758" y="1"/>
                    <a:pt x="632" y="1"/>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2"/>
            <p:cNvSpPr/>
            <p:nvPr/>
          </p:nvSpPr>
          <p:spPr>
            <a:xfrm>
              <a:off x="1253700" y="2956500"/>
              <a:ext cx="68175" cy="39975"/>
            </a:xfrm>
            <a:custGeom>
              <a:avLst/>
              <a:gdLst/>
              <a:ahLst/>
              <a:cxnLst/>
              <a:rect l="l" t="t" r="r" b="b"/>
              <a:pathLst>
                <a:path w="2727" h="1599" extrusionOk="0">
                  <a:moveTo>
                    <a:pt x="2424" y="1"/>
                  </a:moveTo>
                  <a:cubicBezTo>
                    <a:pt x="2370" y="1"/>
                    <a:pt x="2314" y="25"/>
                    <a:pt x="2267" y="83"/>
                  </a:cubicBezTo>
                  <a:cubicBezTo>
                    <a:pt x="2242" y="108"/>
                    <a:pt x="2154" y="196"/>
                    <a:pt x="2058" y="296"/>
                  </a:cubicBezTo>
                  <a:cubicBezTo>
                    <a:pt x="1955" y="402"/>
                    <a:pt x="1816" y="457"/>
                    <a:pt x="1675" y="457"/>
                  </a:cubicBezTo>
                  <a:cubicBezTo>
                    <a:pt x="1587" y="457"/>
                    <a:pt x="1499" y="435"/>
                    <a:pt x="1419" y="392"/>
                  </a:cubicBezTo>
                  <a:cubicBezTo>
                    <a:pt x="1204" y="279"/>
                    <a:pt x="965" y="159"/>
                    <a:pt x="738" y="159"/>
                  </a:cubicBezTo>
                  <a:cubicBezTo>
                    <a:pt x="715" y="159"/>
                    <a:pt x="691" y="160"/>
                    <a:pt x="668" y="163"/>
                  </a:cubicBezTo>
                  <a:cubicBezTo>
                    <a:pt x="380" y="192"/>
                    <a:pt x="0" y="563"/>
                    <a:pt x="113" y="989"/>
                  </a:cubicBezTo>
                  <a:cubicBezTo>
                    <a:pt x="210" y="1355"/>
                    <a:pt x="544" y="1599"/>
                    <a:pt x="906" y="1599"/>
                  </a:cubicBezTo>
                  <a:cubicBezTo>
                    <a:pt x="978" y="1599"/>
                    <a:pt x="1051" y="1589"/>
                    <a:pt x="1123" y="1569"/>
                  </a:cubicBezTo>
                  <a:cubicBezTo>
                    <a:pt x="1557" y="1452"/>
                    <a:pt x="2404" y="542"/>
                    <a:pt x="2571" y="359"/>
                  </a:cubicBezTo>
                  <a:cubicBezTo>
                    <a:pt x="2727" y="206"/>
                    <a:pt x="2584" y="1"/>
                    <a:pt x="2424" y="1"/>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2"/>
            <p:cNvSpPr/>
            <p:nvPr/>
          </p:nvSpPr>
          <p:spPr>
            <a:xfrm>
              <a:off x="1260150" y="2956775"/>
              <a:ext cx="61300" cy="39700"/>
            </a:xfrm>
            <a:custGeom>
              <a:avLst/>
              <a:gdLst/>
              <a:ahLst/>
              <a:cxnLst/>
              <a:rect l="l" t="t" r="r" b="b"/>
              <a:pathLst>
                <a:path w="2452" h="1588" extrusionOk="0">
                  <a:moveTo>
                    <a:pt x="2159" y="0"/>
                  </a:moveTo>
                  <a:cubicBezTo>
                    <a:pt x="2107" y="0"/>
                    <a:pt x="2054" y="22"/>
                    <a:pt x="2009" y="72"/>
                  </a:cubicBezTo>
                  <a:cubicBezTo>
                    <a:pt x="1984" y="97"/>
                    <a:pt x="1900" y="189"/>
                    <a:pt x="1800" y="285"/>
                  </a:cubicBezTo>
                  <a:cubicBezTo>
                    <a:pt x="1508" y="561"/>
                    <a:pt x="1049" y="953"/>
                    <a:pt x="748" y="1078"/>
                  </a:cubicBezTo>
                  <a:cubicBezTo>
                    <a:pt x="510" y="1174"/>
                    <a:pt x="260" y="1241"/>
                    <a:pt x="1" y="1274"/>
                  </a:cubicBezTo>
                  <a:cubicBezTo>
                    <a:pt x="159" y="1475"/>
                    <a:pt x="398" y="1588"/>
                    <a:pt x="647" y="1588"/>
                  </a:cubicBezTo>
                  <a:cubicBezTo>
                    <a:pt x="719" y="1588"/>
                    <a:pt x="793" y="1578"/>
                    <a:pt x="865" y="1558"/>
                  </a:cubicBezTo>
                  <a:cubicBezTo>
                    <a:pt x="1299" y="1441"/>
                    <a:pt x="2146" y="531"/>
                    <a:pt x="2313" y="348"/>
                  </a:cubicBezTo>
                  <a:cubicBezTo>
                    <a:pt x="2451" y="194"/>
                    <a:pt x="2314" y="0"/>
                    <a:pt x="2159" y="0"/>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2"/>
            <p:cNvSpPr/>
            <p:nvPr/>
          </p:nvSpPr>
          <p:spPr>
            <a:xfrm>
              <a:off x="1226875" y="2915350"/>
              <a:ext cx="42075" cy="65700"/>
            </a:xfrm>
            <a:custGeom>
              <a:avLst/>
              <a:gdLst/>
              <a:ahLst/>
              <a:cxnLst/>
              <a:rect l="l" t="t" r="r" b="b"/>
              <a:pathLst>
                <a:path w="1683" h="2628" extrusionOk="0">
                  <a:moveTo>
                    <a:pt x="633" y="1"/>
                  </a:moveTo>
                  <a:cubicBezTo>
                    <a:pt x="551" y="1"/>
                    <a:pt x="471" y="47"/>
                    <a:pt x="443" y="156"/>
                  </a:cubicBezTo>
                  <a:cubicBezTo>
                    <a:pt x="368" y="389"/>
                    <a:pt x="0" y="1583"/>
                    <a:pt x="117" y="2017"/>
                  </a:cubicBezTo>
                  <a:cubicBezTo>
                    <a:pt x="172" y="2226"/>
                    <a:pt x="309" y="2406"/>
                    <a:pt x="501" y="2518"/>
                  </a:cubicBezTo>
                  <a:cubicBezTo>
                    <a:pt x="626" y="2590"/>
                    <a:pt x="766" y="2627"/>
                    <a:pt x="908" y="2627"/>
                  </a:cubicBezTo>
                  <a:cubicBezTo>
                    <a:pt x="980" y="2627"/>
                    <a:pt x="1053" y="2617"/>
                    <a:pt x="1123" y="2598"/>
                  </a:cubicBezTo>
                  <a:cubicBezTo>
                    <a:pt x="1549" y="2485"/>
                    <a:pt x="1683" y="1971"/>
                    <a:pt x="1566" y="1704"/>
                  </a:cubicBezTo>
                  <a:cubicBezTo>
                    <a:pt x="1461" y="1479"/>
                    <a:pt x="1219" y="1312"/>
                    <a:pt x="990" y="1170"/>
                  </a:cubicBezTo>
                  <a:cubicBezTo>
                    <a:pt x="785" y="1045"/>
                    <a:pt x="689" y="799"/>
                    <a:pt x="752" y="569"/>
                  </a:cubicBezTo>
                  <a:cubicBezTo>
                    <a:pt x="789" y="435"/>
                    <a:pt x="823" y="314"/>
                    <a:pt x="835" y="281"/>
                  </a:cubicBezTo>
                  <a:cubicBezTo>
                    <a:pt x="897" y="115"/>
                    <a:pt x="763" y="1"/>
                    <a:pt x="633" y="1"/>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2"/>
            <p:cNvSpPr/>
            <p:nvPr/>
          </p:nvSpPr>
          <p:spPr>
            <a:xfrm>
              <a:off x="1226875" y="2915500"/>
              <a:ext cx="33725" cy="65600"/>
            </a:xfrm>
            <a:custGeom>
              <a:avLst/>
              <a:gdLst/>
              <a:ahLst/>
              <a:cxnLst/>
              <a:rect l="l" t="t" r="r" b="b"/>
              <a:pathLst>
                <a:path w="1349" h="2624" extrusionOk="0">
                  <a:moveTo>
                    <a:pt x="634" y="1"/>
                  </a:moveTo>
                  <a:cubicBezTo>
                    <a:pt x="553" y="1"/>
                    <a:pt x="472" y="47"/>
                    <a:pt x="443" y="154"/>
                  </a:cubicBezTo>
                  <a:cubicBezTo>
                    <a:pt x="368" y="388"/>
                    <a:pt x="0" y="1577"/>
                    <a:pt x="117" y="2011"/>
                  </a:cubicBezTo>
                  <a:cubicBezTo>
                    <a:pt x="215" y="2382"/>
                    <a:pt x="547" y="2624"/>
                    <a:pt x="910" y="2624"/>
                  </a:cubicBezTo>
                  <a:cubicBezTo>
                    <a:pt x="981" y="2624"/>
                    <a:pt x="1052" y="2615"/>
                    <a:pt x="1123" y="2596"/>
                  </a:cubicBezTo>
                  <a:cubicBezTo>
                    <a:pt x="1207" y="2575"/>
                    <a:pt x="1282" y="2533"/>
                    <a:pt x="1349" y="2479"/>
                  </a:cubicBezTo>
                  <a:cubicBezTo>
                    <a:pt x="1219" y="2475"/>
                    <a:pt x="1090" y="2437"/>
                    <a:pt x="977" y="2370"/>
                  </a:cubicBezTo>
                  <a:cubicBezTo>
                    <a:pt x="785" y="2258"/>
                    <a:pt x="647" y="2078"/>
                    <a:pt x="593" y="1869"/>
                  </a:cubicBezTo>
                  <a:cubicBezTo>
                    <a:pt x="501" y="1556"/>
                    <a:pt x="656" y="951"/>
                    <a:pt x="752" y="563"/>
                  </a:cubicBezTo>
                  <a:cubicBezTo>
                    <a:pt x="785" y="434"/>
                    <a:pt x="823" y="308"/>
                    <a:pt x="835" y="279"/>
                  </a:cubicBezTo>
                  <a:cubicBezTo>
                    <a:pt x="894" y="113"/>
                    <a:pt x="763" y="1"/>
                    <a:pt x="634" y="1"/>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2"/>
            <p:cNvSpPr/>
            <p:nvPr/>
          </p:nvSpPr>
          <p:spPr>
            <a:xfrm>
              <a:off x="1227925" y="3001075"/>
              <a:ext cx="68175" cy="40025"/>
            </a:xfrm>
            <a:custGeom>
              <a:avLst/>
              <a:gdLst/>
              <a:ahLst/>
              <a:cxnLst/>
              <a:rect l="l" t="t" r="r" b="b"/>
              <a:pathLst>
                <a:path w="2727" h="1601" extrusionOk="0">
                  <a:moveTo>
                    <a:pt x="2424" y="0"/>
                  </a:moveTo>
                  <a:cubicBezTo>
                    <a:pt x="2370" y="0"/>
                    <a:pt x="2314" y="24"/>
                    <a:pt x="2267" y="83"/>
                  </a:cubicBezTo>
                  <a:cubicBezTo>
                    <a:pt x="2246" y="108"/>
                    <a:pt x="2154" y="200"/>
                    <a:pt x="2058" y="296"/>
                  </a:cubicBezTo>
                  <a:cubicBezTo>
                    <a:pt x="1955" y="401"/>
                    <a:pt x="1815" y="458"/>
                    <a:pt x="1674" y="458"/>
                  </a:cubicBezTo>
                  <a:cubicBezTo>
                    <a:pt x="1587" y="458"/>
                    <a:pt x="1499" y="436"/>
                    <a:pt x="1419" y="392"/>
                  </a:cubicBezTo>
                  <a:cubicBezTo>
                    <a:pt x="1202" y="277"/>
                    <a:pt x="959" y="159"/>
                    <a:pt x="734" y="159"/>
                  </a:cubicBezTo>
                  <a:cubicBezTo>
                    <a:pt x="713" y="159"/>
                    <a:pt x="693" y="160"/>
                    <a:pt x="672" y="162"/>
                  </a:cubicBezTo>
                  <a:cubicBezTo>
                    <a:pt x="380" y="191"/>
                    <a:pt x="0" y="567"/>
                    <a:pt x="113" y="988"/>
                  </a:cubicBezTo>
                  <a:lnTo>
                    <a:pt x="117" y="988"/>
                  </a:lnTo>
                  <a:cubicBezTo>
                    <a:pt x="215" y="1356"/>
                    <a:pt x="548" y="1601"/>
                    <a:pt x="912" y="1601"/>
                  </a:cubicBezTo>
                  <a:cubicBezTo>
                    <a:pt x="982" y="1601"/>
                    <a:pt x="1053" y="1592"/>
                    <a:pt x="1123" y="1573"/>
                  </a:cubicBezTo>
                  <a:cubicBezTo>
                    <a:pt x="1557" y="1456"/>
                    <a:pt x="2409" y="542"/>
                    <a:pt x="2571" y="358"/>
                  </a:cubicBezTo>
                  <a:cubicBezTo>
                    <a:pt x="2727" y="206"/>
                    <a:pt x="2584" y="0"/>
                    <a:pt x="2424" y="0"/>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2"/>
            <p:cNvSpPr/>
            <p:nvPr/>
          </p:nvSpPr>
          <p:spPr>
            <a:xfrm>
              <a:off x="1234500" y="3001150"/>
              <a:ext cx="61475" cy="39925"/>
            </a:xfrm>
            <a:custGeom>
              <a:avLst/>
              <a:gdLst/>
              <a:ahLst/>
              <a:cxnLst/>
              <a:rect l="l" t="t" r="r" b="b"/>
              <a:pathLst>
                <a:path w="2459" h="1597" extrusionOk="0">
                  <a:moveTo>
                    <a:pt x="2159" y="1"/>
                  </a:moveTo>
                  <a:cubicBezTo>
                    <a:pt x="2105" y="1"/>
                    <a:pt x="2050" y="24"/>
                    <a:pt x="2004" y="80"/>
                  </a:cubicBezTo>
                  <a:cubicBezTo>
                    <a:pt x="1983" y="105"/>
                    <a:pt x="1895" y="197"/>
                    <a:pt x="1795" y="293"/>
                  </a:cubicBezTo>
                  <a:cubicBezTo>
                    <a:pt x="1507" y="572"/>
                    <a:pt x="1044" y="960"/>
                    <a:pt x="743" y="1086"/>
                  </a:cubicBezTo>
                  <a:cubicBezTo>
                    <a:pt x="505" y="1182"/>
                    <a:pt x="255" y="1248"/>
                    <a:pt x="0" y="1282"/>
                  </a:cubicBezTo>
                  <a:cubicBezTo>
                    <a:pt x="63" y="1365"/>
                    <a:pt x="142" y="1432"/>
                    <a:pt x="234" y="1486"/>
                  </a:cubicBezTo>
                  <a:cubicBezTo>
                    <a:pt x="363" y="1559"/>
                    <a:pt x="507" y="1596"/>
                    <a:pt x="651" y="1596"/>
                  </a:cubicBezTo>
                  <a:cubicBezTo>
                    <a:pt x="721" y="1596"/>
                    <a:pt x="792" y="1588"/>
                    <a:pt x="860" y="1570"/>
                  </a:cubicBezTo>
                  <a:cubicBezTo>
                    <a:pt x="1294" y="1453"/>
                    <a:pt x="2146" y="539"/>
                    <a:pt x="2308" y="355"/>
                  </a:cubicBezTo>
                  <a:cubicBezTo>
                    <a:pt x="2458" y="202"/>
                    <a:pt x="2317" y="1"/>
                    <a:pt x="2159" y="1"/>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2"/>
            <p:cNvSpPr/>
            <p:nvPr/>
          </p:nvSpPr>
          <p:spPr>
            <a:xfrm>
              <a:off x="1201100" y="2960000"/>
              <a:ext cx="42075" cy="65625"/>
            </a:xfrm>
            <a:custGeom>
              <a:avLst/>
              <a:gdLst/>
              <a:ahLst/>
              <a:cxnLst/>
              <a:rect l="l" t="t" r="r" b="b"/>
              <a:pathLst>
                <a:path w="1683" h="2625" extrusionOk="0">
                  <a:moveTo>
                    <a:pt x="633" y="0"/>
                  </a:moveTo>
                  <a:cubicBezTo>
                    <a:pt x="552" y="0"/>
                    <a:pt x="472" y="45"/>
                    <a:pt x="443" y="152"/>
                  </a:cubicBezTo>
                  <a:cubicBezTo>
                    <a:pt x="368" y="390"/>
                    <a:pt x="0" y="1580"/>
                    <a:pt x="117" y="2014"/>
                  </a:cubicBezTo>
                  <a:cubicBezTo>
                    <a:pt x="172" y="2227"/>
                    <a:pt x="309" y="2406"/>
                    <a:pt x="501" y="2515"/>
                  </a:cubicBezTo>
                  <a:cubicBezTo>
                    <a:pt x="628" y="2588"/>
                    <a:pt x="771" y="2625"/>
                    <a:pt x="916" y="2625"/>
                  </a:cubicBezTo>
                  <a:cubicBezTo>
                    <a:pt x="987" y="2625"/>
                    <a:pt x="1058" y="2616"/>
                    <a:pt x="1127" y="2598"/>
                  </a:cubicBezTo>
                  <a:cubicBezTo>
                    <a:pt x="1549" y="2485"/>
                    <a:pt x="1683" y="1968"/>
                    <a:pt x="1566" y="1701"/>
                  </a:cubicBezTo>
                  <a:cubicBezTo>
                    <a:pt x="1466" y="1475"/>
                    <a:pt x="1219" y="1308"/>
                    <a:pt x="990" y="1170"/>
                  </a:cubicBezTo>
                  <a:cubicBezTo>
                    <a:pt x="785" y="1045"/>
                    <a:pt x="689" y="799"/>
                    <a:pt x="756" y="565"/>
                  </a:cubicBezTo>
                  <a:cubicBezTo>
                    <a:pt x="789" y="436"/>
                    <a:pt x="827" y="311"/>
                    <a:pt x="835" y="277"/>
                  </a:cubicBezTo>
                  <a:cubicBezTo>
                    <a:pt x="894" y="114"/>
                    <a:pt x="762" y="0"/>
                    <a:pt x="633" y="0"/>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2"/>
            <p:cNvSpPr/>
            <p:nvPr/>
          </p:nvSpPr>
          <p:spPr>
            <a:xfrm>
              <a:off x="1201100" y="2960250"/>
              <a:ext cx="33825" cy="65425"/>
            </a:xfrm>
            <a:custGeom>
              <a:avLst/>
              <a:gdLst/>
              <a:ahLst/>
              <a:cxnLst/>
              <a:rect l="l" t="t" r="r" b="b"/>
              <a:pathLst>
                <a:path w="1353" h="2617" extrusionOk="0">
                  <a:moveTo>
                    <a:pt x="633" y="1"/>
                  </a:moveTo>
                  <a:cubicBezTo>
                    <a:pt x="554" y="1"/>
                    <a:pt x="475" y="44"/>
                    <a:pt x="443" y="146"/>
                  </a:cubicBezTo>
                  <a:cubicBezTo>
                    <a:pt x="368" y="380"/>
                    <a:pt x="0" y="1574"/>
                    <a:pt x="117" y="2008"/>
                  </a:cubicBezTo>
                  <a:cubicBezTo>
                    <a:pt x="215" y="2375"/>
                    <a:pt x="547" y="2616"/>
                    <a:pt x="913" y="2616"/>
                  </a:cubicBezTo>
                  <a:cubicBezTo>
                    <a:pt x="983" y="2616"/>
                    <a:pt x="1056" y="2607"/>
                    <a:pt x="1127" y="2588"/>
                  </a:cubicBezTo>
                  <a:cubicBezTo>
                    <a:pt x="1207" y="2567"/>
                    <a:pt x="1286" y="2530"/>
                    <a:pt x="1353" y="2475"/>
                  </a:cubicBezTo>
                  <a:cubicBezTo>
                    <a:pt x="1219" y="2467"/>
                    <a:pt x="1090" y="2429"/>
                    <a:pt x="977" y="2363"/>
                  </a:cubicBezTo>
                  <a:cubicBezTo>
                    <a:pt x="789" y="2254"/>
                    <a:pt x="652" y="2075"/>
                    <a:pt x="593" y="1862"/>
                  </a:cubicBezTo>
                  <a:cubicBezTo>
                    <a:pt x="501" y="1549"/>
                    <a:pt x="660" y="943"/>
                    <a:pt x="756" y="559"/>
                  </a:cubicBezTo>
                  <a:cubicBezTo>
                    <a:pt x="785" y="426"/>
                    <a:pt x="827" y="305"/>
                    <a:pt x="835" y="271"/>
                  </a:cubicBezTo>
                  <a:cubicBezTo>
                    <a:pt x="886" y="110"/>
                    <a:pt x="759" y="1"/>
                    <a:pt x="633" y="1"/>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2"/>
            <p:cNvSpPr/>
            <p:nvPr/>
          </p:nvSpPr>
          <p:spPr>
            <a:xfrm>
              <a:off x="1317775" y="2797850"/>
              <a:ext cx="47500" cy="56400"/>
            </a:xfrm>
            <a:custGeom>
              <a:avLst/>
              <a:gdLst/>
              <a:ahLst/>
              <a:cxnLst/>
              <a:rect l="l" t="t" r="r" b="b"/>
              <a:pathLst>
                <a:path w="1900" h="2256" extrusionOk="0">
                  <a:moveTo>
                    <a:pt x="1616" y="0"/>
                  </a:moveTo>
                  <a:cubicBezTo>
                    <a:pt x="1550" y="0"/>
                    <a:pt x="1484" y="32"/>
                    <a:pt x="1440" y="110"/>
                  </a:cubicBezTo>
                  <a:lnTo>
                    <a:pt x="1244" y="452"/>
                  </a:lnTo>
                  <a:cubicBezTo>
                    <a:pt x="1160" y="598"/>
                    <a:pt x="1035" y="715"/>
                    <a:pt x="885" y="786"/>
                  </a:cubicBezTo>
                  <a:cubicBezTo>
                    <a:pt x="597" y="920"/>
                    <a:pt x="276" y="1099"/>
                    <a:pt x="171" y="1279"/>
                  </a:cubicBezTo>
                  <a:cubicBezTo>
                    <a:pt x="0" y="1575"/>
                    <a:pt x="142" y="1976"/>
                    <a:pt x="484" y="2176"/>
                  </a:cubicBezTo>
                  <a:cubicBezTo>
                    <a:pt x="547" y="2209"/>
                    <a:pt x="610" y="2239"/>
                    <a:pt x="676" y="2255"/>
                  </a:cubicBezTo>
                  <a:cubicBezTo>
                    <a:pt x="459" y="2042"/>
                    <a:pt x="388" y="1729"/>
                    <a:pt x="530" y="1487"/>
                  </a:cubicBezTo>
                  <a:cubicBezTo>
                    <a:pt x="635" y="1304"/>
                    <a:pt x="952" y="1124"/>
                    <a:pt x="1240" y="991"/>
                  </a:cubicBezTo>
                  <a:cubicBezTo>
                    <a:pt x="1390" y="920"/>
                    <a:pt x="1519" y="803"/>
                    <a:pt x="1603" y="661"/>
                  </a:cubicBezTo>
                  <a:lnTo>
                    <a:pt x="1799" y="314"/>
                  </a:lnTo>
                  <a:cubicBezTo>
                    <a:pt x="1899" y="151"/>
                    <a:pt x="1758" y="0"/>
                    <a:pt x="1616" y="0"/>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7" name="Google Shape;4047;p52"/>
          <p:cNvGrpSpPr/>
          <p:nvPr/>
        </p:nvGrpSpPr>
        <p:grpSpPr>
          <a:xfrm>
            <a:off x="4730700" y="2772000"/>
            <a:ext cx="323850" cy="368075"/>
            <a:chOff x="4730700" y="2772000"/>
            <a:chExt cx="323850" cy="368075"/>
          </a:xfrm>
        </p:grpSpPr>
        <p:sp>
          <p:nvSpPr>
            <p:cNvPr id="4048" name="Google Shape;4048;p52"/>
            <p:cNvSpPr/>
            <p:nvPr/>
          </p:nvSpPr>
          <p:spPr>
            <a:xfrm>
              <a:off x="4730700" y="2772000"/>
              <a:ext cx="323850" cy="160825"/>
            </a:xfrm>
            <a:custGeom>
              <a:avLst/>
              <a:gdLst/>
              <a:ahLst/>
              <a:cxnLst/>
              <a:rect l="l" t="t" r="r" b="b"/>
              <a:pathLst>
                <a:path w="12954" h="6433" extrusionOk="0">
                  <a:moveTo>
                    <a:pt x="6475" y="0"/>
                  </a:moveTo>
                  <a:cubicBezTo>
                    <a:pt x="6129" y="0"/>
                    <a:pt x="5820" y="476"/>
                    <a:pt x="5486" y="530"/>
                  </a:cubicBezTo>
                  <a:cubicBezTo>
                    <a:pt x="5463" y="534"/>
                    <a:pt x="5440" y="535"/>
                    <a:pt x="5416" y="535"/>
                  </a:cubicBezTo>
                  <a:cubicBezTo>
                    <a:pt x="5131" y="535"/>
                    <a:pt x="4791" y="311"/>
                    <a:pt x="4510" y="311"/>
                  </a:cubicBezTo>
                  <a:cubicBezTo>
                    <a:pt x="4465" y="311"/>
                    <a:pt x="4421" y="316"/>
                    <a:pt x="4380" y="330"/>
                  </a:cubicBezTo>
                  <a:cubicBezTo>
                    <a:pt x="4058" y="434"/>
                    <a:pt x="3908" y="985"/>
                    <a:pt x="3603" y="1140"/>
                  </a:cubicBezTo>
                  <a:cubicBezTo>
                    <a:pt x="3499" y="1193"/>
                    <a:pt x="3368" y="1204"/>
                    <a:pt x="3229" y="1204"/>
                  </a:cubicBezTo>
                  <a:cubicBezTo>
                    <a:pt x="3130" y="1204"/>
                    <a:pt x="3028" y="1198"/>
                    <a:pt x="2930" y="1198"/>
                  </a:cubicBezTo>
                  <a:cubicBezTo>
                    <a:pt x="2763" y="1198"/>
                    <a:pt x="2606" y="1214"/>
                    <a:pt x="2493" y="1298"/>
                  </a:cubicBezTo>
                  <a:cubicBezTo>
                    <a:pt x="2217" y="1503"/>
                    <a:pt x="2247" y="2066"/>
                    <a:pt x="2005" y="2308"/>
                  </a:cubicBezTo>
                  <a:cubicBezTo>
                    <a:pt x="1762" y="2550"/>
                    <a:pt x="1195" y="2517"/>
                    <a:pt x="994" y="2797"/>
                  </a:cubicBezTo>
                  <a:cubicBezTo>
                    <a:pt x="790" y="3076"/>
                    <a:pt x="994" y="3602"/>
                    <a:pt x="836" y="3907"/>
                  </a:cubicBezTo>
                  <a:cubicBezTo>
                    <a:pt x="681" y="4216"/>
                    <a:pt x="135" y="4358"/>
                    <a:pt x="26" y="4683"/>
                  </a:cubicBezTo>
                  <a:cubicBezTo>
                    <a:pt x="1" y="4784"/>
                    <a:pt x="1" y="4888"/>
                    <a:pt x="30" y="4984"/>
                  </a:cubicBezTo>
                  <a:cubicBezTo>
                    <a:pt x="151" y="5489"/>
                    <a:pt x="564" y="5869"/>
                    <a:pt x="1065" y="5986"/>
                  </a:cubicBezTo>
                  <a:lnTo>
                    <a:pt x="2990" y="6432"/>
                  </a:lnTo>
                  <a:lnTo>
                    <a:pt x="9973" y="6432"/>
                  </a:lnTo>
                  <a:lnTo>
                    <a:pt x="11889" y="5986"/>
                  </a:lnTo>
                  <a:cubicBezTo>
                    <a:pt x="12390" y="5869"/>
                    <a:pt x="12803" y="5489"/>
                    <a:pt x="12924" y="4984"/>
                  </a:cubicBezTo>
                  <a:cubicBezTo>
                    <a:pt x="12953" y="4888"/>
                    <a:pt x="12953" y="4784"/>
                    <a:pt x="12928" y="4683"/>
                  </a:cubicBezTo>
                  <a:cubicBezTo>
                    <a:pt x="12824" y="4358"/>
                    <a:pt x="12273" y="4212"/>
                    <a:pt x="12118" y="3907"/>
                  </a:cubicBezTo>
                  <a:cubicBezTo>
                    <a:pt x="11964" y="3602"/>
                    <a:pt x="12164" y="3072"/>
                    <a:pt x="11960" y="2797"/>
                  </a:cubicBezTo>
                  <a:cubicBezTo>
                    <a:pt x="11755" y="2521"/>
                    <a:pt x="11192" y="2550"/>
                    <a:pt x="10950" y="2308"/>
                  </a:cubicBezTo>
                  <a:cubicBezTo>
                    <a:pt x="10708" y="2066"/>
                    <a:pt x="10741" y="1499"/>
                    <a:pt x="10461" y="1298"/>
                  </a:cubicBezTo>
                  <a:cubicBezTo>
                    <a:pt x="10348" y="1216"/>
                    <a:pt x="10195" y="1200"/>
                    <a:pt x="10032" y="1200"/>
                  </a:cubicBezTo>
                  <a:cubicBezTo>
                    <a:pt x="9931" y="1200"/>
                    <a:pt x="9827" y="1206"/>
                    <a:pt x="9726" y="1206"/>
                  </a:cubicBezTo>
                  <a:cubicBezTo>
                    <a:pt x="9587" y="1206"/>
                    <a:pt x="9456" y="1194"/>
                    <a:pt x="9351" y="1140"/>
                  </a:cubicBezTo>
                  <a:cubicBezTo>
                    <a:pt x="9042" y="985"/>
                    <a:pt x="8900" y="438"/>
                    <a:pt x="8575" y="330"/>
                  </a:cubicBezTo>
                  <a:cubicBezTo>
                    <a:pt x="8532" y="316"/>
                    <a:pt x="8488" y="311"/>
                    <a:pt x="8443" y="311"/>
                  </a:cubicBezTo>
                  <a:cubicBezTo>
                    <a:pt x="8160" y="311"/>
                    <a:pt x="7826" y="536"/>
                    <a:pt x="7543" y="536"/>
                  </a:cubicBezTo>
                  <a:cubicBezTo>
                    <a:pt x="7517" y="536"/>
                    <a:pt x="7493" y="534"/>
                    <a:pt x="7468" y="530"/>
                  </a:cubicBezTo>
                  <a:cubicBezTo>
                    <a:pt x="7134" y="476"/>
                    <a:pt x="6826" y="0"/>
                    <a:pt x="6475" y="0"/>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2"/>
            <p:cNvSpPr/>
            <p:nvPr/>
          </p:nvSpPr>
          <p:spPr>
            <a:xfrm>
              <a:off x="4744075" y="2798075"/>
              <a:ext cx="297225" cy="134750"/>
            </a:xfrm>
            <a:custGeom>
              <a:avLst/>
              <a:gdLst/>
              <a:ahLst/>
              <a:cxnLst/>
              <a:rect l="l" t="t" r="r" b="b"/>
              <a:pathLst>
                <a:path w="11889" h="5390" extrusionOk="0">
                  <a:moveTo>
                    <a:pt x="5944" y="1"/>
                  </a:moveTo>
                  <a:cubicBezTo>
                    <a:pt x="5744" y="155"/>
                    <a:pt x="5468" y="351"/>
                    <a:pt x="5101" y="410"/>
                  </a:cubicBezTo>
                  <a:cubicBezTo>
                    <a:pt x="5025" y="422"/>
                    <a:pt x="4951" y="427"/>
                    <a:pt x="4879" y="427"/>
                  </a:cubicBezTo>
                  <a:cubicBezTo>
                    <a:pt x="4605" y="427"/>
                    <a:pt x="4365" y="350"/>
                    <a:pt x="4170" y="280"/>
                  </a:cubicBezTo>
                  <a:cubicBezTo>
                    <a:pt x="4028" y="493"/>
                    <a:pt x="3828" y="764"/>
                    <a:pt x="3498" y="931"/>
                  </a:cubicBezTo>
                  <a:cubicBezTo>
                    <a:pt x="3208" y="1079"/>
                    <a:pt x="2914" y="1099"/>
                    <a:pt x="2671" y="1099"/>
                  </a:cubicBezTo>
                  <a:cubicBezTo>
                    <a:pt x="2638" y="1099"/>
                    <a:pt x="2606" y="1099"/>
                    <a:pt x="2576" y="1098"/>
                  </a:cubicBezTo>
                  <a:cubicBezTo>
                    <a:pt x="2505" y="1345"/>
                    <a:pt x="2400" y="1662"/>
                    <a:pt x="2137" y="1925"/>
                  </a:cubicBezTo>
                  <a:cubicBezTo>
                    <a:pt x="1874" y="2188"/>
                    <a:pt x="1557" y="2292"/>
                    <a:pt x="1307" y="2367"/>
                  </a:cubicBezTo>
                  <a:cubicBezTo>
                    <a:pt x="1315" y="2622"/>
                    <a:pt x="1311" y="2956"/>
                    <a:pt x="1144" y="3290"/>
                  </a:cubicBezTo>
                  <a:cubicBezTo>
                    <a:pt x="960" y="3645"/>
                    <a:pt x="664" y="3849"/>
                    <a:pt x="443" y="3995"/>
                  </a:cubicBezTo>
                  <a:lnTo>
                    <a:pt x="434" y="3999"/>
                  </a:lnTo>
                  <a:cubicBezTo>
                    <a:pt x="422" y="4221"/>
                    <a:pt x="201" y="4504"/>
                    <a:pt x="0" y="4688"/>
                  </a:cubicBezTo>
                  <a:cubicBezTo>
                    <a:pt x="163" y="4809"/>
                    <a:pt x="347" y="4897"/>
                    <a:pt x="539" y="4943"/>
                  </a:cubicBezTo>
                  <a:lnTo>
                    <a:pt x="2467" y="5389"/>
                  </a:lnTo>
                  <a:lnTo>
                    <a:pt x="9438" y="5389"/>
                  </a:lnTo>
                  <a:lnTo>
                    <a:pt x="11350" y="4943"/>
                  </a:lnTo>
                  <a:cubicBezTo>
                    <a:pt x="11546" y="4897"/>
                    <a:pt x="11729" y="4809"/>
                    <a:pt x="11888" y="4688"/>
                  </a:cubicBezTo>
                  <a:cubicBezTo>
                    <a:pt x="11688" y="4504"/>
                    <a:pt x="11471" y="4225"/>
                    <a:pt x="11454" y="3999"/>
                  </a:cubicBezTo>
                  <a:lnTo>
                    <a:pt x="11450" y="3995"/>
                  </a:lnTo>
                  <a:cubicBezTo>
                    <a:pt x="11229" y="3849"/>
                    <a:pt x="10932" y="3645"/>
                    <a:pt x="10749" y="3290"/>
                  </a:cubicBezTo>
                  <a:cubicBezTo>
                    <a:pt x="10582" y="2956"/>
                    <a:pt x="10577" y="2622"/>
                    <a:pt x="10586" y="2367"/>
                  </a:cubicBezTo>
                  <a:cubicBezTo>
                    <a:pt x="10335" y="2292"/>
                    <a:pt x="10018" y="2188"/>
                    <a:pt x="9755" y="1925"/>
                  </a:cubicBezTo>
                  <a:cubicBezTo>
                    <a:pt x="9492" y="1662"/>
                    <a:pt x="9388" y="1345"/>
                    <a:pt x="9317" y="1098"/>
                  </a:cubicBezTo>
                  <a:cubicBezTo>
                    <a:pt x="9282" y="1099"/>
                    <a:pt x="9246" y="1099"/>
                    <a:pt x="9208" y="1099"/>
                  </a:cubicBezTo>
                  <a:cubicBezTo>
                    <a:pt x="8968" y="1099"/>
                    <a:pt x="8680" y="1079"/>
                    <a:pt x="8394" y="931"/>
                  </a:cubicBezTo>
                  <a:cubicBezTo>
                    <a:pt x="8060" y="764"/>
                    <a:pt x="7864" y="493"/>
                    <a:pt x="7718" y="280"/>
                  </a:cubicBezTo>
                  <a:cubicBezTo>
                    <a:pt x="7526" y="350"/>
                    <a:pt x="7287" y="427"/>
                    <a:pt x="7013" y="427"/>
                  </a:cubicBezTo>
                  <a:cubicBezTo>
                    <a:pt x="6942" y="427"/>
                    <a:pt x="6868" y="422"/>
                    <a:pt x="6791" y="410"/>
                  </a:cubicBezTo>
                  <a:cubicBezTo>
                    <a:pt x="6424" y="355"/>
                    <a:pt x="6149" y="155"/>
                    <a:pt x="5944" y="1"/>
                  </a:cubicBez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2"/>
            <p:cNvSpPr/>
            <p:nvPr/>
          </p:nvSpPr>
          <p:spPr>
            <a:xfrm>
              <a:off x="4957575" y="2854850"/>
              <a:ext cx="51150" cy="46550"/>
            </a:xfrm>
            <a:custGeom>
              <a:avLst/>
              <a:gdLst/>
              <a:ahLst/>
              <a:cxnLst/>
              <a:rect l="l" t="t" r="r" b="b"/>
              <a:pathLst>
                <a:path w="2046" h="1862" extrusionOk="0">
                  <a:moveTo>
                    <a:pt x="1766" y="0"/>
                  </a:moveTo>
                  <a:lnTo>
                    <a:pt x="0" y="1470"/>
                  </a:lnTo>
                  <a:cubicBezTo>
                    <a:pt x="92" y="1595"/>
                    <a:pt x="180" y="1724"/>
                    <a:pt x="255" y="1862"/>
                  </a:cubicBezTo>
                  <a:lnTo>
                    <a:pt x="2046" y="372"/>
                  </a:lnTo>
                  <a:cubicBezTo>
                    <a:pt x="2042" y="272"/>
                    <a:pt x="2042" y="180"/>
                    <a:pt x="2046" y="96"/>
                  </a:cubicBezTo>
                  <a:cubicBezTo>
                    <a:pt x="1962" y="71"/>
                    <a:pt x="1862" y="38"/>
                    <a:pt x="1766"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2"/>
            <p:cNvSpPr/>
            <p:nvPr/>
          </p:nvSpPr>
          <p:spPr>
            <a:xfrm>
              <a:off x="4937950" y="2825425"/>
              <a:ext cx="41150" cy="55125"/>
            </a:xfrm>
            <a:custGeom>
              <a:avLst/>
              <a:gdLst/>
              <a:ahLst/>
              <a:cxnLst/>
              <a:rect l="l" t="t" r="r" b="b"/>
              <a:pathLst>
                <a:path w="1646" h="2205" extrusionOk="0">
                  <a:moveTo>
                    <a:pt x="1253" y="0"/>
                  </a:moveTo>
                  <a:lnTo>
                    <a:pt x="1" y="1916"/>
                  </a:lnTo>
                  <a:cubicBezTo>
                    <a:pt x="130" y="2004"/>
                    <a:pt x="251" y="2100"/>
                    <a:pt x="368" y="2204"/>
                  </a:cubicBezTo>
                  <a:lnTo>
                    <a:pt x="1645" y="255"/>
                  </a:lnTo>
                  <a:cubicBezTo>
                    <a:pt x="1612" y="167"/>
                    <a:pt x="1583" y="80"/>
                    <a:pt x="1562" y="4"/>
                  </a:cubicBezTo>
                  <a:cubicBezTo>
                    <a:pt x="1514" y="4"/>
                    <a:pt x="1464" y="5"/>
                    <a:pt x="1412" y="5"/>
                  </a:cubicBezTo>
                  <a:cubicBezTo>
                    <a:pt x="1360" y="5"/>
                    <a:pt x="1307" y="4"/>
                    <a:pt x="1253"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2"/>
            <p:cNvSpPr/>
            <p:nvPr/>
          </p:nvSpPr>
          <p:spPr>
            <a:xfrm>
              <a:off x="4913750" y="2805175"/>
              <a:ext cx="27675" cy="61075"/>
            </a:xfrm>
            <a:custGeom>
              <a:avLst/>
              <a:gdLst/>
              <a:ahLst/>
              <a:cxnLst/>
              <a:rect l="l" t="t" r="r" b="b"/>
              <a:pathLst>
                <a:path w="1107" h="2443" extrusionOk="0">
                  <a:moveTo>
                    <a:pt x="935" y="0"/>
                  </a:moveTo>
                  <a:cubicBezTo>
                    <a:pt x="852" y="30"/>
                    <a:pt x="760" y="59"/>
                    <a:pt x="664" y="84"/>
                  </a:cubicBezTo>
                  <a:lnTo>
                    <a:pt x="0" y="2292"/>
                  </a:lnTo>
                  <a:cubicBezTo>
                    <a:pt x="151" y="2334"/>
                    <a:pt x="301" y="2384"/>
                    <a:pt x="443" y="2442"/>
                  </a:cubicBezTo>
                  <a:lnTo>
                    <a:pt x="1106" y="230"/>
                  </a:lnTo>
                  <a:cubicBezTo>
                    <a:pt x="1044" y="151"/>
                    <a:pt x="981" y="71"/>
                    <a:pt x="935"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2"/>
            <p:cNvSpPr/>
            <p:nvPr/>
          </p:nvSpPr>
          <p:spPr>
            <a:xfrm>
              <a:off x="4970300" y="2894300"/>
              <a:ext cx="62125" cy="33200"/>
            </a:xfrm>
            <a:custGeom>
              <a:avLst/>
              <a:gdLst/>
              <a:ahLst/>
              <a:cxnLst/>
              <a:rect l="l" t="t" r="r" b="b"/>
              <a:pathLst>
                <a:path w="2485" h="1328" extrusionOk="0">
                  <a:moveTo>
                    <a:pt x="2192" y="0"/>
                  </a:moveTo>
                  <a:lnTo>
                    <a:pt x="1" y="868"/>
                  </a:lnTo>
                  <a:cubicBezTo>
                    <a:pt x="51" y="1019"/>
                    <a:pt x="88" y="1173"/>
                    <a:pt x="118" y="1327"/>
                  </a:cubicBezTo>
                  <a:lnTo>
                    <a:pt x="2484" y="388"/>
                  </a:lnTo>
                  <a:cubicBezTo>
                    <a:pt x="2443" y="313"/>
                    <a:pt x="2417" y="234"/>
                    <a:pt x="2409" y="150"/>
                  </a:cubicBezTo>
                  <a:lnTo>
                    <a:pt x="2401" y="146"/>
                  </a:lnTo>
                  <a:cubicBezTo>
                    <a:pt x="2338" y="104"/>
                    <a:pt x="2267" y="54"/>
                    <a:pt x="2192"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2"/>
            <p:cNvSpPr/>
            <p:nvPr/>
          </p:nvSpPr>
          <p:spPr>
            <a:xfrm>
              <a:off x="4753050" y="2894300"/>
              <a:ext cx="62000" cy="33200"/>
            </a:xfrm>
            <a:custGeom>
              <a:avLst/>
              <a:gdLst/>
              <a:ahLst/>
              <a:cxnLst/>
              <a:rect l="l" t="t" r="r" b="b"/>
              <a:pathLst>
                <a:path w="2480" h="1328" extrusionOk="0">
                  <a:moveTo>
                    <a:pt x="288" y="0"/>
                  </a:moveTo>
                  <a:cubicBezTo>
                    <a:pt x="217" y="54"/>
                    <a:pt x="146" y="104"/>
                    <a:pt x="84" y="146"/>
                  </a:cubicBezTo>
                  <a:lnTo>
                    <a:pt x="75" y="150"/>
                  </a:lnTo>
                  <a:cubicBezTo>
                    <a:pt x="67" y="234"/>
                    <a:pt x="42" y="313"/>
                    <a:pt x="0" y="388"/>
                  </a:cubicBezTo>
                  <a:lnTo>
                    <a:pt x="2367" y="1327"/>
                  </a:lnTo>
                  <a:cubicBezTo>
                    <a:pt x="2392" y="1173"/>
                    <a:pt x="2430" y="1019"/>
                    <a:pt x="2480" y="868"/>
                  </a:cubicBezTo>
                  <a:lnTo>
                    <a:pt x="288" y="0"/>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2"/>
            <p:cNvSpPr/>
            <p:nvPr/>
          </p:nvSpPr>
          <p:spPr>
            <a:xfrm>
              <a:off x="4776825" y="2854850"/>
              <a:ext cx="51175" cy="46550"/>
            </a:xfrm>
            <a:custGeom>
              <a:avLst/>
              <a:gdLst/>
              <a:ahLst/>
              <a:cxnLst/>
              <a:rect l="l" t="t" r="r" b="b"/>
              <a:pathLst>
                <a:path w="2047" h="1862" extrusionOk="0">
                  <a:moveTo>
                    <a:pt x="281" y="0"/>
                  </a:moveTo>
                  <a:cubicBezTo>
                    <a:pt x="180" y="38"/>
                    <a:pt x="84" y="71"/>
                    <a:pt x="1" y="96"/>
                  </a:cubicBezTo>
                  <a:cubicBezTo>
                    <a:pt x="1" y="180"/>
                    <a:pt x="1" y="272"/>
                    <a:pt x="1" y="372"/>
                  </a:cubicBezTo>
                  <a:lnTo>
                    <a:pt x="1792" y="1862"/>
                  </a:lnTo>
                  <a:cubicBezTo>
                    <a:pt x="1867" y="1724"/>
                    <a:pt x="1954" y="1595"/>
                    <a:pt x="2046" y="1470"/>
                  </a:cubicBezTo>
                  <a:lnTo>
                    <a:pt x="281" y="0"/>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2"/>
            <p:cNvSpPr/>
            <p:nvPr/>
          </p:nvSpPr>
          <p:spPr>
            <a:xfrm>
              <a:off x="4886925" y="2798075"/>
              <a:ext cx="11725" cy="61900"/>
            </a:xfrm>
            <a:custGeom>
              <a:avLst/>
              <a:gdLst/>
              <a:ahLst/>
              <a:cxnLst/>
              <a:rect l="l" t="t" r="r" b="b"/>
              <a:pathLst>
                <a:path w="469" h="2476" extrusionOk="0">
                  <a:moveTo>
                    <a:pt x="234" y="1"/>
                  </a:moveTo>
                  <a:cubicBezTo>
                    <a:pt x="163" y="51"/>
                    <a:pt x="84" y="109"/>
                    <a:pt x="1" y="163"/>
                  </a:cubicBezTo>
                  <a:lnTo>
                    <a:pt x="1" y="2476"/>
                  </a:lnTo>
                  <a:cubicBezTo>
                    <a:pt x="76" y="2472"/>
                    <a:pt x="155" y="2463"/>
                    <a:pt x="234" y="2463"/>
                  </a:cubicBezTo>
                  <a:cubicBezTo>
                    <a:pt x="314" y="2463"/>
                    <a:pt x="389" y="2472"/>
                    <a:pt x="468" y="2476"/>
                  </a:cubicBezTo>
                  <a:lnTo>
                    <a:pt x="468" y="163"/>
                  </a:lnTo>
                  <a:cubicBezTo>
                    <a:pt x="380" y="109"/>
                    <a:pt x="301" y="51"/>
                    <a:pt x="234"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2"/>
            <p:cNvSpPr/>
            <p:nvPr/>
          </p:nvSpPr>
          <p:spPr>
            <a:xfrm>
              <a:off x="4806475" y="2825425"/>
              <a:ext cx="41125" cy="55125"/>
            </a:xfrm>
            <a:custGeom>
              <a:avLst/>
              <a:gdLst/>
              <a:ahLst/>
              <a:cxnLst/>
              <a:rect l="l" t="t" r="r" b="b"/>
              <a:pathLst>
                <a:path w="1645" h="2205" extrusionOk="0">
                  <a:moveTo>
                    <a:pt x="393" y="0"/>
                  </a:moveTo>
                  <a:cubicBezTo>
                    <a:pt x="336" y="4"/>
                    <a:pt x="282" y="5"/>
                    <a:pt x="230" y="5"/>
                  </a:cubicBezTo>
                  <a:cubicBezTo>
                    <a:pt x="179" y="5"/>
                    <a:pt x="130" y="4"/>
                    <a:pt x="84" y="4"/>
                  </a:cubicBezTo>
                  <a:cubicBezTo>
                    <a:pt x="59" y="80"/>
                    <a:pt x="30" y="167"/>
                    <a:pt x="0" y="255"/>
                  </a:cubicBezTo>
                  <a:lnTo>
                    <a:pt x="1273" y="2204"/>
                  </a:lnTo>
                  <a:cubicBezTo>
                    <a:pt x="1390" y="2100"/>
                    <a:pt x="1516" y="2004"/>
                    <a:pt x="1645" y="1916"/>
                  </a:cubicBezTo>
                  <a:lnTo>
                    <a:pt x="393" y="0"/>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2"/>
            <p:cNvSpPr/>
            <p:nvPr/>
          </p:nvSpPr>
          <p:spPr>
            <a:xfrm>
              <a:off x="4844050" y="2805175"/>
              <a:ext cx="27675" cy="61075"/>
            </a:xfrm>
            <a:custGeom>
              <a:avLst/>
              <a:gdLst/>
              <a:ahLst/>
              <a:cxnLst/>
              <a:rect l="l" t="t" r="r" b="b"/>
              <a:pathLst>
                <a:path w="1107" h="2443" extrusionOk="0">
                  <a:moveTo>
                    <a:pt x="175" y="0"/>
                  </a:moveTo>
                  <a:cubicBezTo>
                    <a:pt x="125" y="71"/>
                    <a:pt x="67" y="151"/>
                    <a:pt x="0" y="230"/>
                  </a:cubicBezTo>
                  <a:lnTo>
                    <a:pt x="664" y="2442"/>
                  </a:lnTo>
                  <a:cubicBezTo>
                    <a:pt x="806" y="2384"/>
                    <a:pt x="956" y="2334"/>
                    <a:pt x="1106" y="2292"/>
                  </a:cubicBezTo>
                  <a:lnTo>
                    <a:pt x="447" y="84"/>
                  </a:lnTo>
                  <a:cubicBezTo>
                    <a:pt x="346" y="59"/>
                    <a:pt x="255" y="25"/>
                    <a:pt x="175"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2"/>
            <p:cNvSpPr/>
            <p:nvPr/>
          </p:nvSpPr>
          <p:spPr>
            <a:xfrm>
              <a:off x="4798225" y="2853800"/>
              <a:ext cx="182125" cy="175250"/>
            </a:xfrm>
            <a:custGeom>
              <a:avLst/>
              <a:gdLst/>
              <a:ahLst/>
              <a:cxnLst/>
              <a:rect l="l" t="t" r="r" b="b"/>
              <a:pathLst>
                <a:path w="7285" h="7010" extrusionOk="0">
                  <a:moveTo>
                    <a:pt x="3782" y="1"/>
                  </a:moveTo>
                  <a:cubicBezTo>
                    <a:pt x="2363" y="1"/>
                    <a:pt x="1086" y="856"/>
                    <a:pt x="543" y="2167"/>
                  </a:cubicBezTo>
                  <a:cubicBezTo>
                    <a:pt x="1" y="3473"/>
                    <a:pt x="301" y="4980"/>
                    <a:pt x="1303" y="5982"/>
                  </a:cubicBezTo>
                  <a:cubicBezTo>
                    <a:pt x="1972" y="6654"/>
                    <a:pt x="2867" y="7009"/>
                    <a:pt x="3778" y="7009"/>
                  </a:cubicBezTo>
                  <a:cubicBezTo>
                    <a:pt x="4231" y="7009"/>
                    <a:pt x="4687" y="6922"/>
                    <a:pt x="5122" y="6742"/>
                  </a:cubicBezTo>
                  <a:cubicBezTo>
                    <a:pt x="6433" y="6203"/>
                    <a:pt x="7284" y="4922"/>
                    <a:pt x="7284" y="3507"/>
                  </a:cubicBezTo>
                  <a:cubicBezTo>
                    <a:pt x="7284" y="1570"/>
                    <a:pt x="5715" y="1"/>
                    <a:pt x="3782" y="1"/>
                  </a:cubicBez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2"/>
            <p:cNvSpPr/>
            <p:nvPr/>
          </p:nvSpPr>
          <p:spPr>
            <a:xfrm>
              <a:off x="4910200" y="3046550"/>
              <a:ext cx="29250" cy="64300"/>
            </a:xfrm>
            <a:custGeom>
              <a:avLst/>
              <a:gdLst/>
              <a:ahLst/>
              <a:cxnLst/>
              <a:rect l="l" t="t" r="r" b="b"/>
              <a:pathLst>
                <a:path w="1170" h="2572" extrusionOk="0">
                  <a:moveTo>
                    <a:pt x="0" y="0"/>
                  </a:moveTo>
                  <a:lnTo>
                    <a:pt x="0" y="2571"/>
                  </a:lnTo>
                  <a:lnTo>
                    <a:pt x="472" y="2571"/>
                  </a:lnTo>
                  <a:lnTo>
                    <a:pt x="472" y="2162"/>
                  </a:lnTo>
                  <a:cubicBezTo>
                    <a:pt x="472" y="1974"/>
                    <a:pt x="543" y="1795"/>
                    <a:pt x="677" y="1666"/>
                  </a:cubicBezTo>
                  <a:lnTo>
                    <a:pt x="965" y="1373"/>
                  </a:lnTo>
                  <a:cubicBezTo>
                    <a:pt x="1098" y="1244"/>
                    <a:pt x="1169" y="1064"/>
                    <a:pt x="1169" y="881"/>
                  </a:cubicBezTo>
                  <a:lnTo>
                    <a:pt x="1169" y="0"/>
                  </a:ln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2"/>
            <p:cNvSpPr/>
            <p:nvPr/>
          </p:nvSpPr>
          <p:spPr>
            <a:xfrm>
              <a:off x="4910300" y="3099125"/>
              <a:ext cx="11725" cy="35100"/>
            </a:xfrm>
            <a:custGeom>
              <a:avLst/>
              <a:gdLst/>
              <a:ahLst/>
              <a:cxnLst/>
              <a:rect l="l" t="t" r="r" b="b"/>
              <a:pathLst>
                <a:path w="469" h="1404" extrusionOk="0">
                  <a:moveTo>
                    <a:pt x="1" y="1"/>
                  </a:moveTo>
                  <a:lnTo>
                    <a:pt x="1" y="1403"/>
                  </a:lnTo>
                  <a:lnTo>
                    <a:pt x="468" y="1403"/>
                  </a:lnTo>
                  <a:lnTo>
                    <a:pt x="468" y="1"/>
                  </a:ln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2"/>
            <p:cNvSpPr/>
            <p:nvPr/>
          </p:nvSpPr>
          <p:spPr>
            <a:xfrm>
              <a:off x="4896625" y="3128250"/>
              <a:ext cx="56475" cy="11825"/>
            </a:xfrm>
            <a:custGeom>
              <a:avLst/>
              <a:gdLst/>
              <a:ahLst/>
              <a:cxnLst/>
              <a:rect l="l" t="t" r="r" b="b"/>
              <a:pathLst>
                <a:path w="2259" h="473" extrusionOk="0">
                  <a:moveTo>
                    <a:pt x="314" y="0"/>
                  </a:moveTo>
                  <a:cubicBezTo>
                    <a:pt x="1" y="0"/>
                    <a:pt x="1" y="472"/>
                    <a:pt x="314" y="472"/>
                  </a:cubicBezTo>
                  <a:lnTo>
                    <a:pt x="1946" y="472"/>
                  </a:lnTo>
                  <a:cubicBezTo>
                    <a:pt x="2259" y="472"/>
                    <a:pt x="2259" y="0"/>
                    <a:pt x="1946" y="0"/>
                  </a:cubicBezTo>
                  <a:close/>
                </a:path>
              </a:pathLst>
            </a:custGeom>
            <a:solidFill>
              <a:srgbClr val="C89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2"/>
            <p:cNvSpPr/>
            <p:nvPr/>
          </p:nvSpPr>
          <p:spPr>
            <a:xfrm>
              <a:off x="4846025" y="3046550"/>
              <a:ext cx="29250" cy="64300"/>
            </a:xfrm>
            <a:custGeom>
              <a:avLst/>
              <a:gdLst/>
              <a:ahLst/>
              <a:cxnLst/>
              <a:rect l="l" t="t" r="r" b="b"/>
              <a:pathLst>
                <a:path w="1170" h="2572" extrusionOk="0">
                  <a:moveTo>
                    <a:pt x="0" y="0"/>
                  </a:moveTo>
                  <a:lnTo>
                    <a:pt x="0" y="881"/>
                  </a:lnTo>
                  <a:cubicBezTo>
                    <a:pt x="0" y="1064"/>
                    <a:pt x="75" y="1244"/>
                    <a:pt x="205" y="1373"/>
                  </a:cubicBezTo>
                  <a:lnTo>
                    <a:pt x="497" y="1666"/>
                  </a:lnTo>
                  <a:cubicBezTo>
                    <a:pt x="626" y="1795"/>
                    <a:pt x="702" y="1974"/>
                    <a:pt x="702" y="2162"/>
                  </a:cubicBezTo>
                  <a:lnTo>
                    <a:pt x="702" y="2571"/>
                  </a:lnTo>
                  <a:lnTo>
                    <a:pt x="1169" y="2571"/>
                  </a:lnTo>
                  <a:lnTo>
                    <a:pt x="1169" y="0"/>
                  </a:ln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2"/>
            <p:cNvSpPr/>
            <p:nvPr/>
          </p:nvSpPr>
          <p:spPr>
            <a:xfrm>
              <a:off x="4863550" y="3099125"/>
              <a:ext cx="11725" cy="35100"/>
            </a:xfrm>
            <a:custGeom>
              <a:avLst/>
              <a:gdLst/>
              <a:ahLst/>
              <a:cxnLst/>
              <a:rect l="l" t="t" r="r" b="b"/>
              <a:pathLst>
                <a:path w="469" h="1404" extrusionOk="0">
                  <a:moveTo>
                    <a:pt x="1" y="1"/>
                  </a:moveTo>
                  <a:lnTo>
                    <a:pt x="1" y="1403"/>
                  </a:lnTo>
                  <a:lnTo>
                    <a:pt x="468" y="1403"/>
                  </a:lnTo>
                  <a:lnTo>
                    <a:pt x="468" y="1"/>
                  </a:ln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2"/>
            <p:cNvSpPr/>
            <p:nvPr/>
          </p:nvSpPr>
          <p:spPr>
            <a:xfrm>
              <a:off x="4832350" y="3128250"/>
              <a:ext cx="56575" cy="11825"/>
            </a:xfrm>
            <a:custGeom>
              <a:avLst/>
              <a:gdLst/>
              <a:ahLst/>
              <a:cxnLst/>
              <a:rect l="l" t="t" r="r" b="b"/>
              <a:pathLst>
                <a:path w="2263" h="473" extrusionOk="0">
                  <a:moveTo>
                    <a:pt x="314" y="0"/>
                  </a:moveTo>
                  <a:cubicBezTo>
                    <a:pt x="1" y="0"/>
                    <a:pt x="1" y="472"/>
                    <a:pt x="314" y="472"/>
                  </a:cubicBezTo>
                  <a:lnTo>
                    <a:pt x="1950" y="472"/>
                  </a:lnTo>
                  <a:cubicBezTo>
                    <a:pt x="2263" y="472"/>
                    <a:pt x="2263" y="0"/>
                    <a:pt x="1950" y="0"/>
                  </a:cubicBezTo>
                  <a:close/>
                </a:path>
              </a:pathLst>
            </a:custGeom>
            <a:solidFill>
              <a:srgbClr val="C89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2"/>
            <p:cNvSpPr/>
            <p:nvPr/>
          </p:nvSpPr>
          <p:spPr>
            <a:xfrm>
              <a:off x="4791975" y="2877175"/>
              <a:ext cx="194225" cy="186950"/>
            </a:xfrm>
            <a:custGeom>
              <a:avLst/>
              <a:gdLst/>
              <a:ahLst/>
              <a:cxnLst/>
              <a:rect l="l" t="t" r="r" b="b"/>
              <a:pathLst>
                <a:path w="7769" h="7478" extrusionOk="0">
                  <a:moveTo>
                    <a:pt x="4032" y="1"/>
                  </a:moveTo>
                  <a:cubicBezTo>
                    <a:pt x="2517" y="1"/>
                    <a:pt x="1156" y="910"/>
                    <a:pt x="576" y="2309"/>
                  </a:cubicBezTo>
                  <a:cubicBezTo>
                    <a:pt x="0" y="3707"/>
                    <a:pt x="317" y="5314"/>
                    <a:pt x="1386" y="6383"/>
                  </a:cubicBezTo>
                  <a:cubicBezTo>
                    <a:pt x="2103" y="7097"/>
                    <a:pt x="3060" y="7478"/>
                    <a:pt x="4032" y="7478"/>
                  </a:cubicBezTo>
                  <a:cubicBezTo>
                    <a:pt x="4513" y="7478"/>
                    <a:pt x="4998" y="7385"/>
                    <a:pt x="5460" y="7192"/>
                  </a:cubicBezTo>
                  <a:cubicBezTo>
                    <a:pt x="6858" y="6612"/>
                    <a:pt x="7768" y="5252"/>
                    <a:pt x="7768" y="3741"/>
                  </a:cubicBezTo>
                  <a:cubicBezTo>
                    <a:pt x="7768" y="1674"/>
                    <a:pt x="6094" y="1"/>
                    <a:pt x="4032" y="1"/>
                  </a:cubicBezTo>
                  <a:close/>
                </a:path>
              </a:pathLst>
            </a:custGeom>
            <a:solidFill>
              <a:srgbClr val="554C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2"/>
            <p:cNvSpPr/>
            <p:nvPr/>
          </p:nvSpPr>
          <p:spPr>
            <a:xfrm>
              <a:off x="4806150" y="2900550"/>
              <a:ext cx="173250" cy="163550"/>
            </a:xfrm>
            <a:custGeom>
              <a:avLst/>
              <a:gdLst/>
              <a:ahLst/>
              <a:cxnLst/>
              <a:rect l="l" t="t" r="r" b="b"/>
              <a:pathLst>
                <a:path w="6930" h="6542" extrusionOk="0">
                  <a:moveTo>
                    <a:pt x="2998" y="1"/>
                  </a:moveTo>
                  <a:lnTo>
                    <a:pt x="2998" y="1328"/>
                  </a:lnTo>
                  <a:cubicBezTo>
                    <a:pt x="2998" y="1645"/>
                    <a:pt x="2789" y="1921"/>
                    <a:pt x="2484" y="2004"/>
                  </a:cubicBezTo>
                  <a:cubicBezTo>
                    <a:pt x="1362" y="2309"/>
                    <a:pt x="439" y="3127"/>
                    <a:pt x="1" y="4208"/>
                  </a:cubicBezTo>
                  <a:cubicBezTo>
                    <a:pt x="573" y="5619"/>
                    <a:pt x="1942" y="6541"/>
                    <a:pt x="3465" y="6541"/>
                  </a:cubicBezTo>
                  <a:cubicBezTo>
                    <a:pt x="4985" y="6541"/>
                    <a:pt x="6358" y="5619"/>
                    <a:pt x="6930" y="4212"/>
                  </a:cubicBezTo>
                  <a:cubicBezTo>
                    <a:pt x="6487" y="3127"/>
                    <a:pt x="5569" y="2309"/>
                    <a:pt x="4442" y="2000"/>
                  </a:cubicBezTo>
                  <a:cubicBezTo>
                    <a:pt x="4137" y="1916"/>
                    <a:pt x="3929" y="1641"/>
                    <a:pt x="3929" y="1328"/>
                  </a:cubicBezTo>
                  <a:lnTo>
                    <a:pt x="3929" y="1"/>
                  </a:ln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2"/>
            <p:cNvSpPr/>
            <p:nvPr/>
          </p:nvSpPr>
          <p:spPr>
            <a:xfrm>
              <a:off x="4880975" y="2888875"/>
              <a:ext cx="23400" cy="46775"/>
            </a:xfrm>
            <a:custGeom>
              <a:avLst/>
              <a:gdLst/>
              <a:ahLst/>
              <a:cxnLst/>
              <a:rect l="l" t="t" r="r" b="b"/>
              <a:pathLst>
                <a:path w="936" h="1871" extrusionOk="0">
                  <a:moveTo>
                    <a:pt x="1" y="0"/>
                  </a:moveTo>
                  <a:lnTo>
                    <a:pt x="1" y="1398"/>
                  </a:lnTo>
                  <a:cubicBezTo>
                    <a:pt x="1" y="1661"/>
                    <a:pt x="209" y="1870"/>
                    <a:pt x="472" y="1870"/>
                  </a:cubicBezTo>
                  <a:cubicBezTo>
                    <a:pt x="727" y="1866"/>
                    <a:pt x="936" y="1657"/>
                    <a:pt x="936" y="1403"/>
                  </a:cubicBezTo>
                  <a:lnTo>
                    <a:pt x="936" y="0"/>
                  </a:lnTo>
                  <a:close/>
                </a:path>
              </a:pathLst>
            </a:custGeom>
            <a:solidFill>
              <a:srgbClr val="C89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2"/>
            <p:cNvSpPr/>
            <p:nvPr/>
          </p:nvSpPr>
          <p:spPr>
            <a:xfrm>
              <a:off x="4881075" y="2888875"/>
              <a:ext cx="23400" cy="23450"/>
            </a:xfrm>
            <a:custGeom>
              <a:avLst/>
              <a:gdLst/>
              <a:ahLst/>
              <a:cxnLst/>
              <a:rect l="l" t="t" r="r" b="b"/>
              <a:pathLst>
                <a:path w="936" h="938" extrusionOk="0">
                  <a:moveTo>
                    <a:pt x="1" y="0"/>
                  </a:moveTo>
                  <a:lnTo>
                    <a:pt x="1" y="856"/>
                  </a:lnTo>
                  <a:cubicBezTo>
                    <a:pt x="151" y="910"/>
                    <a:pt x="310" y="937"/>
                    <a:pt x="468" y="937"/>
                  </a:cubicBezTo>
                  <a:cubicBezTo>
                    <a:pt x="627" y="937"/>
                    <a:pt x="786" y="910"/>
                    <a:pt x="936" y="856"/>
                  </a:cubicBezTo>
                  <a:lnTo>
                    <a:pt x="936" y="0"/>
                  </a:ln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2"/>
            <p:cNvSpPr/>
            <p:nvPr/>
          </p:nvSpPr>
          <p:spPr>
            <a:xfrm>
              <a:off x="4784875" y="2892725"/>
              <a:ext cx="185675" cy="171375"/>
            </a:xfrm>
            <a:custGeom>
              <a:avLst/>
              <a:gdLst/>
              <a:ahLst/>
              <a:cxnLst/>
              <a:rect l="l" t="t" r="r" b="b"/>
              <a:pathLst>
                <a:path w="7427" h="6855" extrusionOk="0">
                  <a:moveTo>
                    <a:pt x="2250" y="0"/>
                  </a:moveTo>
                  <a:cubicBezTo>
                    <a:pt x="284" y="1307"/>
                    <a:pt x="0" y="4087"/>
                    <a:pt x="1670" y="5757"/>
                  </a:cubicBezTo>
                  <a:cubicBezTo>
                    <a:pt x="2409" y="6495"/>
                    <a:pt x="3365" y="6854"/>
                    <a:pt x="4315" y="6854"/>
                  </a:cubicBezTo>
                  <a:cubicBezTo>
                    <a:pt x="5511" y="6854"/>
                    <a:pt x="6698" y="6285"/>
                    <a:pt x="7426" y="5189"/>
                  </a:cubicBezTo>
                  <a:lnTo>
                    <a:pt x="7426" y="5189"/>
                  </a:lnTo>
                  <a:cubicBezTo>
                    <a:pt x="6822" y="5590"/>
                    <a:pt x="6112" y="5803"/>
                    <a:pt x="5389" y="5803"/>
                  </a:cubicBezTo>
                  <a:cubicBezTo>
                    <a:pt x="5382" y="5803"/>
                    <a:pt x="5375" y="5802"/>
                    <a:pt x="5368" y="5802"/>
                  </a:cubicBezTo>
                  <a:cubicBezTo>
                    <a:pt x="3991" y="5802"/>
                    <a:pt x="2726" y="5047"/>
                    <a:pt x="2075" y="3832"/>
                  </a:cubicBezTo>
                  <a:cubicBezTo>
                    <a:pt x="1424" y="2622"/>
                    <a:pt x="1490" y="1148"/>
                    <a:pt x="2250" y="0"/>
                  </a:cubicBez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2"/>
            <p:cNvSpPr/>
            <p:nvPr/>
          </p:nvSpPr>
          <p:spPr>
            <a:xfrm>
              <a:off x="4806150" y="2971825"/>
              <a:ext cx="164400" cy="92275"/>
            </a:xfrm>
            <a:custGeom>
              <a:avLst/>
              <a:gdLst/>
              <a:ahLst/>
              <a:cxnLst/>
              <a:rect l="l" t="t" r="r" b="b"/>
              <a:pathLst>
                <a:path w="6576" h="3691" extrusionOk="0">
                  <a:moveTo>
                    <a:pt x="940" y="0"/>
                  </a:moveTo>
                  <a:cubicBezTo>
                    <a:pt x="531" y="376"/>
                    <a:pt x="210" y="839"/>
                    <a:pt x="1" y="1353"/>
                  </a:cubicBezTo>
                  <a:cubicBezTo>
                    <a:pt x="573" y="2764"/>
                    <a:pt x="1942" y="3690"/>
                    <a:pt x="3465" y="3690"/>
                  </a:cubicBezTo>
                  <a:cubicBezTo>
                    <a:pt x="4718" y="3690"/>
                    <a:pt x="5886" y="3064"/>
                    <a:pt x="6575" y="2021"/>
                  </a:cubicBezTo>
                  <a:lnTo>
                    <a:pt x="6575" y="2021"/>
                  </a:lnTo>
                  <a:cubicBezTo>
                    <a:pt x="5933" y="2444"/>
                    <a:pt x="5222" y="2641"/>
                    <a:pt x="4523" y="2641"/>
                  </a:cubicBezTo>
                  <a:cubicBezTo>
                    <a:pt x="2955" y="2641"/>
                    <a:pt x="1451" y="1649"/>
                    <a:pt x="940" y="0"/>
                  </a:cubicBez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2"/>
            <p:cNvSpPr/>
            <p:nvPr/>
          </p:nvSpPr>
          <p:spPr>
            <a:xfrm>
              <a:off x="4861475" y="2853800"/>
              <a:ext cx="54700" cy="46875"/>
            </a:xfrm>
            <a:custGeom>
              <a:avLst/>
              <a:gdLst/>
              <a:ahLst/>
              <a:cxnLst/>
              <a:rect l="l" t="t" r="r" b="b"/>
              <a:pathLst>
                <a:path w="2188" h="1875" extrusionOk="0">
                  <a:moveTo>
                    <a:pt x="1252" y="1"/>
                  </a:moveTo>
                  <a:cubicBezTo>
                    <a:pt x="418" y="1"/>
                    <a:pt x="0" y="1011"/>
                    <a:pt x="589" y="1599"/>
                  </a:cubicBezTo>
                  <a:cubicBezTo>
                    <a:pt x="779" y="1789"/>
                    <a:pt x="1013" y="1875"/>
                    <a:pt x="1243" y="1875"/>
                  </a:cubicBezTo>
                  <a:cubicBezTo>
                    <a:pt x="1724" y="1875"/>
                    <a:pt x="2187" y="1501"/>
                    <a:pt x="2187" y="936"/>
                  </a:cubicBezTo>
                  <a:cubicBezTo>
                    <a:pt x="2187" y="422"/>
                    <a:pt x="1766" y="1"/>
                    <a:pt x="1252" y="1"/>
                  </a:cubicBezTo>
                  <a:close/>
                </a:path>
              </a:pathLst>
            </a:custGeom>
            <a:solidFill>
              <a:srgbClr val="73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2"/>
            <p:cNvSpPr/>
            <p:nvPr/>
          </p:nvSpPr>
          <p:spPr>
            <a:xfrm>
              <a:off x="4865325" y="2856925"/>
              <a:ext cx="47725" cy="43700"/>
            </a:xfrm>
            <a:custGeom>
              <a:avLst/>
              <a:gdLst/>
              <a:ahLst/>
              <a:cxnLst/>
              <a:rect l="l" t="t" r="r" b="b"/>
              <a:pathLst>
                <a:path w="1909" h="1748" extrusionOk="0">
                  <a:moveTo>
                    <a:pt x="635" y="1"/>
                  </a:moveTo>
                  <a:lnTo>
                    <a:pt x="635" y="1"/>
                  </a:lnTo>
                  <a:cubicBezTo>
                    <a:pt x="97" y="305"/>
                    <a:pt x="1" y="1036"/>
                    <a:pt x="435" y="1474"/>
                  </a:cubicBezTo>
                  <a:cubicBezTo>
                    <a:pt x="621" y="1658"/>
                    <a:pt x="859" y="1747"/>
                    <a:pt x="1096" y="1747"/>
                  </a:cubicBezTo>
                  <a:cubicBezTo>
                    <a:pt x="1416" y="1747"/>
                    <a:pt x="1733" y="1584"/>
                    <a:pt x="1908" y="1274"/>
                  </a:cubicBezTo>
                  <a:lnTo>
                    <a:pt x="1908" y="1274"/>
                  </a:lnTo>
                  <a:cubicBezTo>
                    <a:pt x="1766" y="1353"/>
                    <a:pt x="1608" y="1395"/>
                    <a:pt x="1449" y="1395"/>
                  </a:cubicBezTo>
                  <a:cubicBezTo>
                    <a:pt x="731" y="1395"/>
                    <a:pt x="280" y="623"/>
                    <a:pt x="635"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2"/>
            <p:cNvSpPr/>
            <p:nvPr/>
          </p:nvSpPr>
          <p:spPr>
            <a:xfrm>
              <a:off x="4886925" y="2883000"/>
              <a:ext cx="11725" cy="23425"/>
            </a:xfrm>
            <a:custGeom>
              <a:avLst/>
              <a:gdLst/>
              <a:ahLst/>
              <a:cxnLst/>
              <a:rect l="l" t="t" r="r" b="b"/>
              <a:pathLst>
                <a:path w="469" h="937" extrusionOk="0">
                  <a:moveTo>
                    <a:pt x="234" y="0"/>
                  </a:moveTo>
                  <a:cubicBezTo>
                    <a:pt x="117" y="0"/>
                    <a:pt x="1" y="79"/>
                    <a:pt x="1" y="235"/>
                  </a:cubicBezTo>
                  <a:lnTo>
                    <a:pt x="1" y="703"/>
                  </a:lnTo>
                  <a:cubicBezTo>
                    <a:pt x="1" y="832"/>
                    <a:pt x="105" y="936"/>
                    <a:pt x="234" y="936"/>
                  </a:cubicBezTo>
                  <a:cubicBezTo>
                    <a:pt x="364" y="936"/>
                    <a:pt x="468" y="832"/>
                    <a:pt x="468" y="703"/>
                  </a:cubicBezTo>
                  <a:lnTo>
                    <a:pt x="468" y="235"/>
                  </a:lnTo>
                  <a:cubicBezTo>
                    <a:pt x="468" y="79"/>
                    <a:pt x="351" y="0"/>
                    <a:pt x="234" y="0"/>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2"/>
            <p:cNvSpPr/>
            <p:nvPr/>
          </p:nvSpPr>
          <p:spPr>
            <a:xfrm>
              <a:off x="4873250" y="2871325"/>
              <a:ext cx="15675" cy="11725"/>
            </a:xfrm>
            <a:custGeom>
              <a:avLst/>
              <a:gdLst/>
              <a:ahLst/>
              <a:cxnLst/>
              <a:rect l="l" t="t" r="r" b="b"/>
              <a:pathLst>
                <a:path w="627" h="469" extrusionOk="0">
                  <a:moveTo>
                    <a:pt x="314" y="1"/>
                  </a:moveTo>
                  <a:cubicBezTo>
                    <a:pt x="1" y="1"/>
                    <a:pt x="1" y="468"/>
                    <a:pt x="314" y="468"/>
                  </a:cubicBezTo>
                  <a:cubicBezTo>
                    <a:pt x="627" y="468"/>
                    <a:pt x="627" y="1"/>
                    <a:pt x="314" y="1"/>
                  </a:cubicBez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2"/>
            <p:cNvSpPr/>
            <p:nvPr/>
          </p:nvSpPr>
          <p:spPr>
            <a:xfrm>
              <a:off x="4896625" y="2871325"/>
              <a:ext cx="15675" cy="11725"/>
            </a:xfrm>
            <a:custGeom>
              <a:avLst/>
              <a:gdLst/>
              <a:ahLst/>
              <a:cxnLst/>
              <a:rect l="l" t="t" r="r" b="b"/>
              <a:pathLst>
                <a:path w="627" h="469" extrusionOk="0">
                  <a:moveTo>
                    <a:pt x="314" y="1"/>
                  </a:moveTo>
                  <a:cubicBezTo>
                    <a:pt x="1" y="1"/>
                    <a:pt x="1" y="468"/>
                    <a:pt x="314" y="468"/>
                  </a:cubicBezTo>
                  <a:cubicBezTo>
                    <a:pt x="627" y="468"/>
                    <a:pt x="627" y="1"/>
                    <a:pt x="314" y="1"/>
                  </a:cubicBez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2"/>
            <p:cNvSpPr/>
            <p:nvPr/>
          </p:nvSpPr>
          <p:spPr>
            <a:xfrm>
              <a:off x="4739575" y="2792200"/>
              <a:ext cx="306100" cy="126325"/>
            </a:xfrm>
            <a:custGeom>
              <a:avLst/>
              <a:gdLst/>
              <a:ahLst/>
              <a:cxnLst/>
              <a:rect l="l" t="t" r="r" b="b"/>
              <a:pathLst>
                <a:path w="12244" h="5053" extrusionOk="0">
                  <a:moveTo>
                    <a:pt x="6124" y="1"/>
                  </a:moveTo>
                  <a:cubicBezTo>
                    <a:pt x="6074" y="1"/>
                    <a:pt x="6024" y="16"/>
                    <a:pt x="5982" y="48"/>
                  </a:cubicBezTo>
                  <a:cubicBezTo>
                    <a:pt x="5786" y="202"/>
                    <a:pt x="5548" y="369"/>
                    <a:pt x="5243" y="415"/>
                  </a:cubicBezTo>
                  <a:cubicBezTo>
                    <a:pt x="5183" y="424"/>
                    <a:pt x="5125" y="428"/>
                    <a:pt x="5067" y="428"/>
                  </a:cubicBezTo>
                  <a:cubicBezTo>
                    <a:pt x="4832" y="428"/>
                    <a:pt x="4617" y="361"/>
                    <a:pt x="4429" y="294"/>
                  </a:cubicBezTo>
                  <a:cubicBezTo>
                    <a:pt x="4404" y="285"/>
                    <a:pt x="4377" y="281"/>
                    <a:pt x="4351" y="281"/>
                  </a:cubicBezTo>
                  <a:cubicBezTo>
                    <a:pt x="4275" y="281"/>
                    <a:pt x="4202" y="316"/>
                    <a:pt x="4158" y="382"/>
                  </a:cubicBezTo>
                  <a:cubicBezTo>
                    <a:pt x="4020" y="586"/>
                    <a:pt x="3849" y="816"/>
                    <a:pt x="3574" y="958"/>
                  </a:cubicBezTo>
                  <a:cubicBezTo>
                    <a:pt x="3347" y="1075"/>
                    <a:pt x="3112" y="1098"/>
                    <a:pt x="2898" y="1098"/>
                  </a:cubicBezTo>
                  <a:cubicBezTo>
                    <a:pt x="2852" y="1098"/>
                    <a:pt x="2808" y="1097"/>
                    <a:pt x="2764" y="1095"/>
                  </a:cubicBezTo>
                  <a:cubicBezTo>
                    <a:pt x="2655" y="1095"/>
                    <a:pt x="2559" y="1162"/>
                    <a:pt x="2530" y="1267"/>
                  </a:cubicBezTo>
                  <a:cubicBezTo>
                    <a:pt x="2463" y="1500"/>
                    <a:pt x="2372" y="1772"/>
                    <a:pt x="2150" y="1993"/>
                  </a:cubicBezTo>
                  <a:cubicBezTo>
                    <a:pt x="1929" y="2214"/>
                    <a:pt x="1658" y="2306"/>
                    <a:pt x="1420" y="2373"/>
                  </a:cubicBezTo>
                  <a:cubicBezTo>
                    <a:pt x="1316" y="2406"/>
                    <a:pt x="1249" y="2498"/>
                    <a:pt x="1253" y="2606"/>
                  </a:cubicBezTo>
                  <a:cubicBezTo>
                    <a:pt x="1257" y="2853"/>
                    <a:pt x="1253" y="3137"/>
                    <a:pt x="1111" y="3416"/>
                  </a:cubicBezTo>
                  <a:cubicBezTo>
                    <a:pt x="957" y="3721"/>
                    <a:pt x="698" y="3896"/>
                    <a:pt x="485" y="4038"/>
                  </a:cubicBezTo>
                  <a:cubicBezTo>
                    <a:pt x="422" y="4076"/>
                    <a:pt x="381" y="4143"/>
                    <a:pt x="376" y="4218"/>
                  </a:cubicBezTo>
                  <a:cubicBezTo>
                    <a:pt x="368" y="4355"/>
                    <a:pt x="184" y="4602"/>
                    <a:pt x="1" y="4769"/>
                  </a:cubicBezTo>
                  <a:cubicBezTo>
                    <a:pt x="109" y="4881"/>
                    <a:pt x="239" y="4977"/>
                    <a:pt x="381" y="5052"/>
                  </a:cubicBezTo>
                  <a:cubicBezTo>
                    <a:pt x="556" y="4886"/>
                    <a:pt x="765" y="4631"/>
                    <a:pt x="831" y="4372"/>
                  </a:cubicBezTo>
                  <a:cubicBezTo>
                    <a:pt x="1053" y="4222"/>
                    <a:pt x="1345" y="3996"/>
                    <a:pt x="1533" y="3629"/>
                  </a:cubicBezTo>
                  <a:cubicBezTo>
                    <a:pt x="1662" y="3362"/>
                    <a:pt x="1729" y="3070"/>
                    <a:pt x="1725" y="2769"/>
                  </a:cubicBezTo>
                  <a:cubicBezTo>
                    <a:pt x="2305" y="2602"/>
                    <a:pt x="2760" y="2147"/>
                    <a:pt x="2927" y="1567"/>
                  </a:cubicBezTo>
                  <a:cubicBezTo>
                    <a:pt x="2947" y="1568"/>
                    <a:pt x="2967" y="1568"/>
                    <a:pt x="2988" y="1568"/>
                  </a:cubicBezTo>
                  <a:cubicBezTo>
                    <a:pt x="3570" y="1568"/>
                    <a:pt x="4115" y="1279"/>
                    <a:pt x="4442" y="795"/>
                  </a:cubicBezTo>
                  <a:cubicBezTo>
                    <a:pt x="4636" y="865"/>
                    <a:pt x="4839" y="899"/>
                    <a:pt x="5040" y="899"/>
                  </a:cubicBezTo>
                  <a:cubicBezTo>
                    <a:pt x="5427" y="899"/>
                    <a:pt x="5811" y="772"/>
                    <a:pt x="6124" y="528"/>
                  </a:cubicBezTo>
                  <a:cubicBezTo>
                    <a:pt x="6440" y="772"/>
                    <a:pt x="6823" y="899"/>
                    <a:pt x="7210" y="899"/>
                  </a:cubicBezTo>
                  <a:cubicBezTo>
                    <a:pt x="7412" y="899"/>
                    <a:pt x="7615" y="865"/>
                    <a:pt x="7810" y="795"/>
                  </a:cubicBezTo>
                  <a:cubicBezTo>
                    <a:pt x="8137" y="1279"/>
                    <a:pt x="8682" y="1568"/>
                    <a:pt x="9261" y="1568"/>
                  </a:cubicBezTo>
                  <a:cubicBezTo>
                    <a:pt x="9281" y="1568"/>
                    <a:pt x="9301" y="1568"/>
                    <a:pt x="9322" y="1567"/>
                  </a:cubicBezTo>
                  <a:cubicBezTo>
                    <a:pt x="9488" y="2147"/>
                    <a:pt x="9943" y="2602"/>
                    <a:pt x="10528" y="2773"/>
                  </a:cubicBezTo>
                  <a:cubicBezTo>
                    <a:pt x="10524" y="3070"/>
                    <a:pt x="10586" y="3362"/>
                    <a:pt x="10720" y="3629"/>
                  </a:cubicBezTo>
                  <a:cubicBezTo>
                    <a:pt x="10903" y="3996"/>
                    <a:pt x="11196" y="4218"/>
                    <a:pt x="11417" y="4372"/>
                  </a:cubicBezTo>
                  <a:cubicBezTo>
                    <a:pt x="11484" y="4635"/>
                    <a:pt x="11688" y="4886"/>
                    <a:pt x="11864" y="5052"/>
                  </a:cubicBezTo>
                  <a:cubicBezTo>
                    <a:pt x="12005" y="4982"/>
                    <a:pt x="12135" y="4886"/>
                    <a:pt x="12243" y="4769"/>
                  </a:cubicBezTo>
                  <a:cubicBezTo>
                    <a:pt x="12060" y="4602"/>
                    <a:pt x="11876" y="4360"/>
                    <a:pt x="11868" y="4222"/>
                  </a:cubicBezTo>
                  <a:cubicBezTo>
                    <a:pt x="11859" y="4147"/>
                    <a:pt x="11818" y="4080"/>
                    <a:pt x="11755" y="4038"/>
                  </a:cubicBezTo>
                  <a:cubicBezTo>
                    <a:pt x="11546" y="3896"/>
                    <a:pt x="11288" y="3721"/>
                    <a:pt x="11133" y="3416"/>
                  </a:cubicBezTo>
                  <a:cubicBezTo>
                    <a:pt x="10995" y="3141"/>
                    <a:pt x="10987" y="2853"/>
                    <a:pt x="10995" y="2606"/>
                  </a:cubicBezTo>
                  <a:cubicBezTo>
                    <a:pt x="10999" y="2502"/>
                    <a:pt x="10929" y="2406"/>
                    <a:pt x="10828" y="2377"/>
                  </a:cubicBezTo>
                  <a:cubicBezTo>
                    <a:pt x="10590" y="2306"/>
                    <a:pt x="10319" y="2214"/>
                    <a:pt x="10098" y="1997"/>
                  </a:cubicBezTo>
                  <a:cubicBezTo>
                    <a:pt x="9881" y="1776"/>
                    <a:pt x="9785" y="1505"/>
                    <a:pt x="9718" y="1267"/>
                  </a:cubicBezTo>
                  <a:cubicBezTo>
                    <a:pt x="9694" y="1165"/>
                    <a:pt x="9598" y="1095"/>
                    <a:pt x="9497" y="1095"/>
                  </a:cubicBezTo>
                  <a:cubicBezTo>
                    <a:pt x="9494" y="1095"/>
                    <a:pt x="9491" y="1095"/>
                    <a:pt x="9488" y="1095"/>
                  </a:cubicBezTo>
                  <a:cubicBezTo>
                    <a:pt x="9445" y="1097"/>
                    <a:pt x="9400" y="1098"/>
                    <a:pt x="9354" y="1098"/>
                  </a:cubicBezTo>
                  <a:cubicBezTo>
                    <a:pt x="9141" y="1098"/>
                    <a:pt x="8905" y="1075"/>
                    <a:pt x="8679" y="958"/>
                  </a:cubicBezTo>
                  <a:cubicBezTo>
                    <a:pt x="8399" y="816"/>
                    <a:pt x="8228" y="586"/>
                    <a:pt x="8090" y="382"/>
                  </a:cubicBezTo>
                  <a:cubicBezTo>
                    <a:pt x="8047" y="316"/>
                    <a:pt x="7973" y="281"/>
                    <a:pt x="7897" y="281"/>
                  </a:cubicBezTo>
                  <a:cubicBezTo>
                    <a:pt x="7871" y="281"/>
                    <a:pt x="7844" y="285"/>
                    <a:pt x="7819" y="294"/>
                  </a:cubicBezTo>
                  <a:cubicBezTo>
                    <a:pt x="7634" y="361"/>
                    <a:pt x="7420" y="428"/>
                    <a:pt x="7183" y="428"/>
                  </a:cubicBezTo>
                  <a:cubicBezTo>
                    <a:pt x="7125" y="428"/>
                    <a:pt x="7066" y="424"/>
                    <a:pt x="7005" y="415"/>
                  </a:cubicBezTo>
                  <a:cubicBezTo>
                    <a:pt x="6696" y="365"/>
                    <a:pt x="6462" y="198"/>
                    <a:pt x="6266" y="48"/>
                  </a:cubicBezTo>
                  <a:cubicBezTo>
                    <a:pt x="6224" y="16"/>
                    <a:pt x="6174" y="1"/>
                    <a:pt x="6124" y="1"/>
                  </a:cubicBezTo>
                  <a:close/>
                </a:path>
              </a:pathLst>
            </a:custGeom>
            <a:solidFill>
              <a:srgbClr val="A0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8" name="Google Shape;4078;p52"/>
          <p:cNvGrpSpPr/>
          <p:nvPr/>
        </p:nvGrpSpPr>
        <p:grpSpPr>
          <a:xfrm>
            <a:off x="3472625" y="2278950"/>
            <a:ext cx="370375" cy="211525"/>
            <a:chOff x="3472625" y="2278950"/>
            <a:chExt cx="370375" cy="211525"/>
          </a:xfrm>
        </p:grpSpPr>
        <p:sp>
          <p:nvSpPr>
            <p:cNvPr id="4079" name="Google Shape;4079;p52"/>
            <p:cNvSpPr/>
            <p:nvPr/>
          </p:nvSpPr>
          <p:spPr>
            <a:xfrm>
              <a:off x="3737275" y="2323700"/>
              <a:ext cx="33625" cy="28700"/>
            </a:xfrm>
            <a:custGeom>
              <a:avLst/>
              <a:gdLst/>
              <a:ahLst/>
              <a:cxnLst/>
              <a:rect l="l" t="t" r="r" b="b"/>
              <a:pathLst>
                <a:path w="1345" h="1148" extrusionOk="0">
                  <a:moveTo>
                    <a:pt x="769" y="0"/>
                  </a:moveTo>
                  <a:cubicBezTo>
                    <a:pt x="259" y="0"/>
                    <a:pt x="1" y="618"/>
                    <a:pt x="364" y="977"/>
                  </a:cubicBezTo>
                  <a:cubicBezTo>
                    <a:pt x="482" y="1095"/>
                    <a:pt x="626" y="1148"/>
                    <a:pt x="768" y="1148"/>
                  </a:cubicBezTo>
                  <a:cubicBezTo>
                    <a:pt x="1063" y="1148"/>
                    <a:pt x="1345" y="919"/>
                    <a:pt x="1345" y="572"/>
                  </a:cubicBezTo>
                  <a:cubicBezTo>
                    <a:pt x="1345" y="255"/>
                    <a:pt x="1086" y="0"/>
                    <a:pt x="769" y="0"/>
                  </a:cubicBezTo>
                  <a:close/>
                </a:path>
              </a:pathLst>
            </a:custGeom>
            <a:solidFill>
              <a:srgbClr val="C89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2"/>
            <p:cNvSpPr/>
            <p:nvPr/>
          </p:nvSpPr>
          <p:spPr>
            <a:xfrm>
              <a:off x="3739375" y="2324850"/>
              <a:ext cx="30275" cy="27450"/>
            </a:xfrm>
            <a:custGeom>
              <a:avLst/>
              <a:gdLst/>
              <a:ahLst/>
              <a:cxnLst/>
              <a:rect l="l" t="t" r="r" b="b"/>
              <a:pathLst>
                <a:path w="1211" h="1098" extrusionOk="0">
                  <a:moveTo>
                    <a:pt x="451" y="0"/>
                  </a:moveTo>
                  <a:lnTo>
                    <a:pt x="451" y="0"/>
                  </a:lnTo>
                  <a:cubicBezTo>
                    <a:pt x="88" y="167"/>
                    <a:pt x="0" y="647"/>
                    <a:pt x="284" y="931"/>
                  </a:cubicBezTo>
                  <a:cubicBezTo>
                    <a:pt x="399" y="1044"/>
                    <a:pt x="544" y="1098"/>
                    <a:pt x="689" y="1098"/>
                  </a:cubicBezTo>
                  <a:cubicBezTo>
                    <a:pt x="902" y="1098"/>
                    <a:pt x="1111" y="981"/>
                    <a:pt x="1211" y="764"/>
                  </a:cubicBezTo>
                  <a:lnTo>
                    <a:pt x="1211" y="764"/>
                  </a:lnTo>
                  <a:cubicBezTo>
                    <a:pt x="1135" y="797"/>
                    <a:pt x="1056" y="814"/>
                    <a:pt x="973" y="814"/>
                  </a:cubicBezTo>
                  <a:cubicBezTo>
                    <a:pt x="555" y="814"/>
                    <a:pt x="276" y="380"/>
                    <a:pt x="451" y="0"/>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2"/>
            <p:cNvSpPr/>
            <p:nvPr/>
          </p:nvSpPr>
          <p:spPr>
            <a:xfrm>
              <a:off x="3541825" y="2323700"/>
              <a:ext cx="33625" cy="28700"/>
            </a:xfrm>
            <a:custGeom>
              <a:avLst/>
              <a:gdLst/>
              <a:ahLst/>
              <a:cxnLst/>
              <a:rect l="l" t="t" r="r" b="b"/>
              <a:pathLst>
                <a:path w="1345" h="1148" extrusionOk="0">
                  <a:moveTo>
                    <a:pt x="769" y="0"/>
                  </a:moveTo>
                  <a:cubicBezTo>
                    <a:pt x="255" y="0"/>
                    <a:pt x="1" y="618"/>
                    <a:pt x="364" y="977"/>
                  </a:cubicBezTo>
                  <a:cubicBezTo>
                    <a:pt x="480" y="1095"/>
                    <a:pt x="624" y="1148"/>
                    <a:pt x="766" y="1148"/>
                  </a:cubicBezTo>
                  <a:cubicBezTo>
                    <a:pt x="1061" y="1148"/>
                    <a:pt x="1345" y="919"/>
                    <a:pt x="1345" y="572"/>
                  </a:cubicBezTo>
                  <a:cubicBezTo>
                    <a:pt x="1345" y="255"/>
                    <a:pt x="1086" y="0"/>
                    <a:pt x="769" y="0"/>
                  </a:cubicBezTo>
                  <a:close/>
                </a:path>
              </a:pathLst>
            </a:custGeom>
            <a:solidFill>
              <a:srgbClr val="C89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2"/>
            <p:cNvSpPr/>
            <p:nvPr/>
          </p:nvSpPr>
          <p:spPr>
            <a:xfrm>
              <a:off x="3543700" y="2324950"/>
              <a:ext cx="30400" cy="27400"/>
            </a:xfrm>
            <a:custGeom>
              <a:avLst/>
              <a:gdLst/>
              <a:ahLst/>
              <a:cxnLst/>
              <a:rect l="l" t="t" r="r" b="b"/>
              <a:pathLst>
                <a:path w="1216" h="1096" extrusionOk="0">
                  <a:moveTo>
                    <a:pt x="460" y="0"/>
                  </a:moveTo>
                  <a:lnTo>
                    <a:pt x="460" y="0"/>
                  </a:lnTo>
                  <a:cubicBezTo>
                    <a:pt x="92" y="163"/>
                    <a:pt x="1" y="643"/>
                    <a:pt x="284" y="927"/>
                  </a:cubicBezTo>
                  <a:cubicBezTo>
                    <a:pt x="399" y="1041"/>
                    <a:pt x="545" y="1095"/>
                    <a:pt x="690" y="1095"/>
                  </a:cubicBezTo>
                  <a:cubicBezTo>
                    <a:pt x="904" y="1095"/>
                    <a:pt x="1116" y="977"/>
                    <a:pt x="1215" y="760"/>
                  </a:cubicBezTo>
                  <a:lnTo>
                    <a:pt x="1215" y="760"/>
                  </a:lnTo>
                  <a:cubicBezTo>
                    <a:pt x="1140" y="793"/>
                    <a:pt x="1061" y="810"/>
                    <a:pt x="982" y="810"/>
                  </a:cubicBezTo>
                  <a:cubicBezTo>
                    <a:pt x="564" y="810"/>
                    <a:pt x="284" y="376"/>
                    <a:pt x="460" y="0"/>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2"/>
            <p:cNvSpPr/>
            <p:nvPr/>
          </p:nvSpPr>
          <p:spPr>
            <a:xfrm>
              <a:off x="3615500" y="2278950"/>
              <a:ext cx="102175" cy="67625"/>
            </a:xfrm>
            <a:custGeom>
              <a:avLst/>
              <a:gdLst/>
              <a:ahLst/>
              <a:cxnLst/>
              <a:rect l="l" t="t" r="r" b="b"/>
              <a:pathLst>
                <a:path w="4087" h="2705" extrusionOk="0">
                  <a:moveTo>
                    <a:pt x="1732" y="1"/>
                  </a:moveTo>
                  <a:cubicBezTo>
                    <a:pt x="1650" y="1"/>
                    <a:pt x="1568" y="43"/>
                    <a:pt x="1524" y="129"/>
                  </a:cubicBezTo>
                  <a:lnTo>
                    <a:pt x="1040" y="1097"/>
                  </a:lnTo>
                  <a:lnTo>
                    <a:pt x="288" y="1097"/>
                  </a:lnTo>
                  <a:cubicBezTo>
                    <a:pt x="109" y="1097"/>
                    <a:pt x="0" y="1285"/>
                    <a:pt x="88" y="1440"/>
                  </a:cubicBezTo>
                  <a:lnTo>
                    <a:pt x="810" y="2704"/>
                  </a:lnTo>
                  <a:lnTo>
                    <a:pt x="3164" y="2704"/>
                  </a:lnTo>
                  <a:lnTo>
                    <a:pt x="3928" y="2325"/>
                  </a:lnTo>
                  <a:cubicBezTo>
                    <a:pt x="4041" y="2266"/>
                    <a:pt x="4087" y="2133"/>
                    <a:pt x="4033" y="2016"/>
                  </a:cubicBezTo>
                  <a:cubicBezTo>
                    <a:pt x="3991" y="1935"/>
                    <a:pt x="3908" y="1889"/>
                    <a:pt x="3824" y="1889"/>
                  </a:cubicBezTo>
                  <a:cubicBezTo>
                    <a:pt x="3790" y="1889"/>
                    <a:pt x="3756" y="1896"/>
                    <a:pt x="3724" y="1911"/>
                  </a:cubicBezTo>
                  <a:lnTo>
                    <a:pt x="3198" y="2174"/>
                  </a:lnTo>
                  <a:cubicBezTo>
                    <a:pt x="3180" y="2183"/>
                    <a:pt x="3162" y="2187"/>
                    <a:pt x="3145" y="2187"/>
                  </a:cubicBezTo>
                  <a:cubicBezTo>
                    <a:pt x="3063" y="2187"/>
                    <a:pt x="2998" y="2095"/>
                    <a:pt x="3043" y="2016"/>
                  </a:cubicBezTo>
                  <a:lnTo>
                    <a:pt x="3373" y="1440"/>
                  </a:lnTo>
                  <a:cubicBezTo>
                    <a:pt x="3461" y="1285"/>
                    <a:pt x="3352" y="1097"/>
                    <a:pt x="3173" y="1097"/>
                  </a:cubicBezTo>
                  <a:lnTo>
                    <a:pt x="2421" y="1097"/>
                  </a:lnTo>
                  <a:lnTo>
                    <a:pt x="1937" y="129"/>
                  </a:lnTo>
                  <a:cubicBezTo>
                    <a:pt x="1895" y="43"/>
                    <a:pt x="1814" y="1"/>
                    <a:pt x="1732" y="1"/>
                  </a:cubicBezTo>
                  <a:close/>
                </a:path>
              </a:pathLst>
            </a:custGeom>
            <a:solidFill>
              <a:srgbClr val="C89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2"/>
            <p:cNvSpPr/>
            <p:nvPr/>
          </p:nvSpPr>
          <p:spPr>
            <a:xfrm>
              <a:off x="3598050" y="2279025"/>
              <a:ext cx="60775" cy="67650"/>
            </a:xfrm>
            <a:custGeom>
              <a:avLst/>
              <a:gdLst/>
              <a:ahLst/>
              <a:cxnLst/>
              <a:rect l="l" t="t" r="r" b="b"/>
              <a:pathLst>
                <a:path w="2431" h="2706" extrusionOk="0">
                  <a:moveTo>
                    <a:pt x="2420" y="1"/>
                  </a:moveTo>
                  <a:cubicBezTo>
                    <a:pt x="2337" y="1"/>
                    <a:pt x="2258" y="50"/>
                    <a:pt x="2222" y="126"/>
                  </a:cubicBezTo>
                  <a:lnTo>
                    <a:pt x="1738" y="1094"/>
                  </a:lnTo>
                  <a:lnTo>
                    <a:pt x="986" y="1094"/>
                  </a:lnTo>
                  <a:cubicBezTo>
                    <a:pt x="807" y="1094"/>
                    <a:pt x="698" y="1286"/>
                    <a:pt x="786" y="1437"/>
                  </a:cubicBezTo>
                  <a:lnTo>
                    <a:pt x="1116" y="2013"/>
                  </a:lnTo>
                  <a:cubicBezTo>
                    <a:pt x="1161" y="2095"/>
                    <a:pt x="1097" y="2184"/>
                    <a:pt x="1017" y="2184"/>
                  </a:cubicBezTo>
                  <a:cubicBezTo>
                    <a:pt x="1001" y="2184"/>
                    <a:pt x="983" y="2180"/>
                    <a:pt x="966" y="2171"/>
                  </a:cubicBezTo>
                  <a:lnTo>
                    <a:pt x="440" y="1913"/>
                  </a:lnTo>
                  <a:cubicBezTo>
                    <a:pt x="402" y="1894"/>
                    <a:pt x="365" y="1886"/>
                    <a:pt x="331" y="1886"/>
                  </a:cubicBezTo>
                  <a:cubicBezTo>
                    <a:pt x="118" y="1886"/>
                    <a:pt x="1" y="2203"/>
                    <a:pt x="231" y="2322"/>
                  </a:cubicBezTo>
                  <a:lnTo>
                    <a:pt x="995" y="2706"/>
                  </a:lnTo>
                  <a:lnTo>
                    <a:pt x="2431" y="2706"/>
                  </a:lnTo>
                  <a:lnTo>
                    <a:pt x="2431" y="1"/>
                  </a:lnTo>
                  <a:cubicBezTo>
                    <a:pt x="2427" y="1"/>
                    <a:pt x="2424" y="1"/>
                    <a:pt x="2420" y="1"/>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2"/>
            <p:cNvSpPr/>
            <p:nvPr/>
          </p:nvSpPr>
          <p:spPr>
            <a:xfrm>
              <a:off x="3497800" y="2346650"/>
              <a:ext cx="321950" cy="137975"/>
            </a:xfrm>
            <a:custGeom>
              <a:avLst/>
              <a:gdLst/>
              <a:ahLst/>
              <a:cxnLst/>
              <a:rect l="l" t="t" r="r" b="b"/>
              <a:pathLst>
                <a:path w="12878" h="5519" extrusionOk="0">
                  <a:moveTo>
                    <a:pt x="459" y="1"/>
                  </a:moveTo>
                  <a:cubicBezTo>
                    <a:pt x="205" y="1"/>
                    <a:pt x="0" y="205"/>
                    <a:pt x="0" y="460"/>
                  </a:cubicBezTo>
                  <a:lnTo>
                    <a:pt x="0" y="5519"/>
                  </a:lnTo>
                  <a:lnTo>
                    <a:pt x="12877" y="5519"/>
                  </a:lnTo>
                  <a:lnTo>
                    <a:pt x="12877" y="460"/>
                  </a:lnTo>
                  <a:cubicBezTo>
                    <a:pt x="12877" y="205"/>
                    <a:pt x="12673" y="1"/>
                    <a:pt x="12418" y="1"/>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2"/>
            <p:cNvSpPr/>
            <p:nvPr/>
          </p:nvSpPr>
          <p:spPr>
            <a:xfrm>
              <a:off x="3497800" y="2346650"/>
              <a:ext cx="69000" cy="137975"/>
            </a:xfrm>
            <a:custGeom>
              <a:avLst/>
              <a:gdLst/>
              <a:ahLst/>
              <a:cxnLst/>
              <a:rect l="l" t="t" r="r" b="b"/>
              <a:pathLst>
                <a:path w="2760" h="5519" extrusionOk="0">
                  <a:moveTo>
                    <a:pt x="459" y="1"/>
                  </a:moveTo>
                  <a:cubicBezTo>
                    <a:pt x="205" y="1"/>
                    <a:pt x="0" y="205"/>
                    <a:pt x="0" y="460"/>
                  </a:cubicBezTo>
                  <a:lnTo>
                    <a:pt x="0" y="5519"/>
                  </a:lnTo>
                  <a:lnTo>
                    <a:pt x="2759" y="5519"/>
                  </a:lnTo>
                  <a:lnTo>
                    <a:pt x="2759" y="1"/>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2"/>
            <p:cNvSpPr/>
            <p:nvPr/>
          </p:nvSpPr>
          <p:spPr>
            <a:xfrm>
              <a:off x="3472625" y="2478850"/>
              <a:ext cx="370375" cy="11625"/>
            </a:xfrm>
            <a:custGeom>
              <a:avLst/>
              <a:gdLst/>
              <a:ahLst/>
              <a:cxnLst/>
              <a:rect l="l" t="t" r="r" b="b"/>
              <a:pathLst>
                <a:path w="14815" h="465" extrusionOk="0">
                  <a:moveTo>
                    <a:pt x="306" y="1"/>
                  </a:moveTo>
                  <a:cubicBezTo>
                    <a:pt x="1" y="1"/>
                    <a:pt x="1" y="465"/>
                    <a:pt x="306" y="465"/>
                  </a:cubicBezTo>
                  <a:cubicBezTo>
                    <a:pt x="310" y="465"/>
                    <a:pt x="314" y="465"/>
                    <a:pt x="318" y="464"/>
                  </a:cubicBezTo>
                  <a:lnTo>
                    <a:pt x="14573" y="464"/>
                  </a:lnTo>
                  <a:cubicBezTo>
                    <a:pt x="14575" y="465"/>
                    <a:pt x="14578" y="465"/>
                    <a:pt x="14581" y="465"/>
                  </a:cubicBezTo>
                  <a:cubicBezTo>
                    <a:pt x="14711" y="465"/>
                    <a:pt x="14815" y="362"/>
                    <a:pt x="14815" y="231"/>
                  </a:cubicBezTo>
                  <a:cubicBezTo>
                    <a:pt x="14815" y="104"/>
                    <a:pt x="14711" y="1"/>
                    <a:pt x="14581" y="1"/>
                  </a:cubicBezTo>
                  <a:cubicBezTo>
                    <a:pt x="14578" y="1"/>
                    <a:pt x="14575" y="1"/>
                    <a:pt x="14573" y="1"/>
                  </a:cubicBezTo>
                  <a:lnTo>
                    <a:pt x="318" y="1"/>
                  </a:lnTo>
                  <a:cubicBezTo>
                    <a:pt x="314" y="1"/>
                    <a:pt x="310" y="1"/>
                    <a:pt x="306" y="1"/>
                  </a:cubicBez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2"/>
            <p:cNvSpPr/>
            <p:nvPr/>
          </p:nvSpPr>
          <p:spPr>
            <a:xfrm>
              <a:off x="3497800" y="2346650"/>
              <a:ext cx="321950" cy="40200"/>
            </a:xfrm>
            <a:custGeom>
              <a:avLst/>
              <a:gdLst/>
              <a:ahLst/>
              <a:cxnLst/>
              <a:rect l="l" t="t" r="r" b="b"/>
              <a:pathLst>
                <a:path w="12878" h="1608" extrusionOk="0">
                  <a:moveTo>
                    <a:pt x="459" y="1"/>
                  </a:moveTo>
                  <a:cubicBezTo>
                    <a:pt x="205" y="1"/>
                    <a:pt x="0" y="205"/>
                    <a:pt x="0" y="460"/>
                  </a:cubicBezTo>
                  <a:lnTo>
                    <a:pt x="0" y="1148"/>
                  </a:lnTo>
                  <a:cubicBezTo>
                    <a:pt x="643" y="1148"/>
                    <a:pt x="643" y="1608"/>
                    <a:pt x="1286" y="1608"/>
                  </a:cubicBezTo>
                  <a:cubicBezTo>
                    <a:pt x="1928" y="1608"/>
                    <a:pt x="1928" y="1148"/>
                    <a:pt x="2571" y="1148"/>
                  </a:cubicBezTo>
                  <a:cubicBezTo>
                    <a:pt x="3218" y="1148"/>
                    <a:pt x="3214" y="1608"/>
                    <a:pt x="3861" y="1608"/>
                  </a:cubicBezTo>
                  <a:cubicBezTo>
                    <a:pt x="4504" y="1608"/>
                    <a:pt x="4504" y="1148"/>
                    <a:pt x="5147" y="1148"/>
                  </a:cubicBezTo>
                  <a:cubicBezTo>
                    <a:pt x="5794" y="1148"/>
                    <a:pt x="5790" y="1608"/>
                    <a:pt x="6437" y="1608"/>
                  </a:cubicBezTo>
                  <a:cubicBezTo>
                    <a:pt x="7079" y="1608"/>
                    <a:pt x="7079" y="1148"/>
                    <a:pt x="7722" y="1148"/>
                  </a:cubicBezTo>
                  <a:cubicBezTo>
                    <a:pt x="8365" y="1148"/>
                    <a:pt x="8365" y="1608"/>
                    <a:pt x="9012" y="1608"/>
                  </a:cubicBezTo>
                  <a:cubicBezTo>
                    <a:pt x="9655" y="1608"/>
                    <a:pt x="9655" y="1148"/>
                    <a:pt x="10298" y="1148"/>
                  </a:cubicBezTo>
                  <a:cubicBezTo>
                    <a:pt x="10945" y="1148"/>
                    <a:pt x="10945" y="1608"/>
                    <a:pt x="11587" y="1608"/>
                  </a:cubicBezTo>
                  <a:cubicBezTo>
                    <a:pt x="12234" y="1608"/>
                    <a:pt x="12234" y="1148"/>
                    <a:pt x="12877" y="1148"/>
                  </a:cubicBezTo>
                  <a:lnTo>
                    <a:pt x="12877" y="460"/>
                  </a:lnTo>
                  <a:cubicBezTo>
                    <a:pt x="12877" y="205"/>
                    <a:pt x="12673" y="1"/>
                    <a:pt x="12418" y="1"/>
                  </a:cubicBezTo>
                  <a:close/>
                </a:path>
              </a:pathLst>
            </a:custGeom>
            <a:solidFill>
              <a:srgbClr val="E2D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2"/>
            <p:cNvSpPr/>
            <p:nvPr/>
          </p:nvSpPr>
          <p:spPr>
            <a:xfrm>
              <a:off x="3652950" y="2317850"/>
              <a:ext cx="11625" cy="28825"/>
            </a:xfrm>
            <a:custGeom>
              <a:avLst/>
              <a:gdLst/>
              <a:ahLst/>
              <a:cxnLst/>
              <a:rect l="l" t="t" r="r" b="b"/>
              <a:pathLst>
                <a:path w="465" h="1153" extrusionOk="0">
                  <a:moveTo>
                    <a:pt x="235" y="1"/>
                  </a:moveTo>
                  <a:cubicBezTo>
                    <a:pt x="105" y="1"/>
                    <a:pt x="1" y="105"/>
                    <a:pt x="1" y="230"/>
                  </a:cubicBezTo>
                  <a:lnTo>
                    <a:pt x="1" y="1153"/>
                  </a:lnTo>
                  <a:lnTo>
                    <a:pt x="464" y="1153"/>
                  </a:lnTo>
                  <a:lnTo>
                    <a:pt x="464" y="230"/>
                  </a:lnTo>
                  <a:cubicBezTo>
                    <a:pt x="464" y="105"/>
                    <a:pt x="360" y="1"/>
                    <a:pt x="235" y="1"/>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2"/>
            <p:cNvSpPr/>
            <p:nvPr/>
          </p:nvSpPr>
          <p:spPr>
            <a:xfrm>
              <a:off x="3472675" y="2478850"/>
              <a:ext cx="111325" cy="11525"/>
            </a:xfrm>
            <a:custGeom>
              <a:avLst/>
              <a:gdLst/>
              <a:ahLst/>
              <a:cxnLst/>
              <a:rect l="l" t="t" r="r" b="b"/>
              <a:pathLst>
                <a:path w="4453" h="461" extrusionOk="0">
                  <a:moveTo>
                    <a:pt x="301" y="1"/>
                  </a:moveTo>
                  <a:cubicBezTo>
                    <a:pt x="0" y="1"/>
                    <a:pt x="0" y="461"/>
                    <a:pt x="301" y="461"/>
                  </a:cubicBezTo>
                  <a:cubicBezTo>
                    <a:pt x="306" y="461"/>
                    <a:pt x="311" y="461"/>
                    <a:pt x="316" y="460"/>
                  </a:cubicBezTo>
                  <a:lnTo>
                    <a:pt x="4453" y="460"/>
                  </a:lnTo>
                  <a:lnTo>
                    <a:pt x="4453" y="1"/>
                  </a:lnTo>
                  <a:lnTo>
                    <a:pt x="316" y="1"/>
                  </a:lnTo>
                  <a:cubicBezTo>
                    <a:pt x="311" y="1"/>
                    <a:pt x="306" y="1"/>
                    <a:pt x="301"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2"/>
            <p:cNvSpPr/>
            <p:nvPr/>
          </p:nvSpPr>
          <p:spPr>
            <a:xfrm>
              <a:off x="3497800" y="2346650"/>
              <a:ext cx="69000" cy="40200"/>
            </a:xfrm>
            <a:custGeom>
              <a:avLst/>
              <a:gdLst/>
              <a:ahLst/>
              <a:cxnLst/>
              <a:rect l="l" t="t" r="r" b="b"/>
              <a:pathLst>
                <a:path w="2760" h="1608" extrusionOk="0">
                  <a:moveTo>
                    <a:pt x="459" y="1"/>
                  </a:moveTo>
                  <a:cubicBezTo>
                    <a:pt x="205" y="1"/>
                    <a:pt x="0" y="205"/>
                    <a:pt x="0" y="460"/>
                  </a:cubicBezTo>
                  <a:lnTo>
                    <a:pt x="0" y="1148"/>
                  </a:lnTo>
                  <a:cubicBezTo>
                    <a:pt x="643" y="1148"/>
                    <a:pt x="643" y="1608"/>
                    <a:pt x="1286" y="1608"/>
                  </a:cubicBezTo>
                  <a:cubicBezTo>
                    <a:pt x="1928" y="1608"/>
                    <a:pt x="1928" y="1148"/>
                    <a:pt x="2571" y="1148"/>
                  </a:cubicBezTo>
                  <a:cubicBezTo>
                    <a:pt x="2634" y="1148"/>
                    <a:pt x="2697" y="1153"/>
                    <a:pt x="2759" y="1165"/>
                  </a:cubicBezTo>
                  <a:lnTo>
                    <a:pt x="2759" y="1"/>
                  </a:ln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2"/>
            <p:cNvSpPr/>
            <p:nvPr/>
          </p:nvSpPr>
          <p:spPr>
            <a:xfrm>
              <a:off x="3497800" y="2427100"/>
              <a:ext cx="321950" cy="34575"/>
            </a:xfrm>
            <a:custGeom>
              <a:avLst/>
              <a:gdLst/>
              <a:ahLst/>
              <a:cxnLst/>
              <a:rect l="l" t="t" r="r" b="b"/>
              <a:pathLst>
                <a:path w="12878" h="1383" extrusionOk="0">
                  <a:moveTo>
                    <a:pt x="0" y="1"/>
                  </a:moveTo>
                  <a:lnTo>
                    <a:pt x="0" y="1382"/>
                  </a:lnTo>
                  <a:lnTo>
                    <a:pt x="12877" y="1382"/>
                  </a:lnTo>
                  <a:lnTo>
                    <a:pt x="12877" y="1"/>
                  </a:lnTo>
                  <a:close/>
                </a:path>
              </a:pathLst>
            </a:custGeom>
            <a:solidFill>
              <a:srgbClr val="C89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2"/>
            <p:cNvSpPr/>
            <p:nvPr/>
          </p:nvSpPr>
          <p:spPr>
            <a:xfrm>
              <a:off x="3497800" y="2427100"/>
              <a:ext cx="69000" cy="34575"/>
            </a:xfrm>
            <a:custGeom>
              <a:avLst/>
              <a:gdLst/>
              <a:ahLst/>
              <a:cxnLst/>
              <a:rect l="l" t="t" r="r" b="b"/>
              <a:pathLst>
                <a:path w="2760" h="1383" extrusionOk="0">
                  <a:moveTo>
                    <a:pt x="0" y="1"/>
                  </a:moveTo>
                  <a:lnTo>
                    <a:pt x="0" y="1382"/>
                  </a:lnTo>
                  <a:lnTo>
                    <a:pt x="2759" y="1382"/>
                  </a:lnTo>
                  <a:lnTo>
                    <a:pt x="2759" y="1"/>
                  </a:ln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2"/>
            <p:cNvSpPr/>
            <p:nvPr/>
          </p:nvSpPr>
          <p:spPr>
            <a:xfrm>
              <a:off x="3497800" y="2461550"/>
              <a:ext cx="321950" cy="17350"/>
            </a:xfrm>
            <a:custGeom>
              <a:avLst/>
              <a:gdLst/>
              <a:ahLst/>
              <a:cxnLst/>
              <a:rect l="l" t="t" r="r" b="b"/>
              <a:pathLst>
                <a:path w="12878" h="694" extrusionOk="0">
                  <a:moveTo>
                    <a:pt x="0" y="0"/>
                  </a:moveTo>
                  <a:lnTo>
                    <a:pt x="0" y="693"/>
                  </a:lnTo>
                  <a:lnTo>
                    <a:pt x="12877" y="693"/>
                  </a:lnTo>
                  <a:lnTo>
                    <a:pt x="12877" y="0"/>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2"/>
            <p:cNvSpPr/>
            <p:nvPr/>
          </p:nvSpPr>
          <p:spPr>
            <a:xfrm>
              <a:off x="3497800" y="2461550"/>
              <a:ext cx="69000" cy="17350"/>
            </a:xfrm>
            <a:custGeom>
              <a:avLst/>
              <a:gdLst/>
              <a:ahLst/>
              <a:cxnLst/>
              <a:rect l="l" t="t" r="r" b="b"/>
              <a:pathLst>
                <a:path w="2760" h="694" extrusionOk="0">
                  <a:moveTo>
                    <a:pt x="0" y="0"/>
                  </a:moveTo>
                  <a:lnTo>
                    <a:pt x="0" y="693"/>
                  </a:lnTo>
                  <a:lnTo>
                    <a:pt x="2759" y="693"/>
                  </a:lnTo>
                  <a:lnTo>
                    <a:pt x="2759" y="0"/>
                  </a:ln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6" name="Google Shape;4096;p52"/>
          <p:cNvGrpSpPr/>
          <p:nvPr/>
        </p:nvGrpSpPr>
        <p:grpSpPr>
          <a:xfrm>
            <a:off x="2240750" y="1713125"/>
            <a:ext cx="368200" cy="254500"/>
            <a:chOff x="2240750" y="1713125"/>
            <a:chExt cx="368200" cy="254500"/>
          </a:xfrm>
        </p:grpSpPr>
        <p:sp>
          <p:nvSpPr>
            <p:cNvPr id="4097" name="Google Shape;4097;p52"/>
            <p:cNvSpPr/>
            <p:nvPr/>
          </p:nvSpPr>
          <p:spPr>
            <a:xfrm>
              <a:off x="2255275" y="1784500"/>
              <a:ext cx="23075" cy="165025"/>
            </a:xfrm>
            <a:custGeom>
              <a:avLst/>
              <a:gdLst/>
              <a:ahLst/>
              <a:cxnLst/>
              <a:rect l="l" t="t" r="r" b="b"/>
              <a:pathLst>
                <a:path w="923" h="6601" extrusionOk="0">
                  <a:moveTo>
                    <a:pt x="150" y="1"/>
                  </a:moveTo>
                  <a:lnTo>
                    <a:pt x="0" y="6141"/>
                  </a:lnTo>
                  <a:cubicBezTo>
                    <a:pt x="0" y="6396"/>
                    <a:pt x="205" y="6600"/>
                    <a:pt x="459" y="6600"/>
                  </a:cubicBezTo>
                  <a:cubicBezTo>
                    <a:pt x="714" y="6600"/>
                    <a:pt x="923" y="6396"/>
                    <a:pt x="923" y="6141"/>
                  </a:cubicBezTo>
                  <a:lnTo>
                    <a:pt x="768" y="1"/>
                  </a:ln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2"/>
            <p:cNvSpPr/>
            <p:nvPr/>
          </p:nvSpPr>
          <p:spPr>
            <a:xfrm>
              <a:off x="2292425" y="1719600"/>
              <a:ext cx="257775" cy="248025"/>
            </a:xfrm>
            <a:custGeom>
              <a:avLst/>
              <a:gdLst/>
              <a:ahLst/>
              <a:cxnLst/>
              <a:rect l="l" t="t" r="r" b="b"/>
              <a:pathLst>
                <a:path w="10311" h="9921" extrusionOk="0">
                  <a:moveTo>
                    <a:pt x="5341" y="1"/>
                  </a:moveTo>
                  <a:cubicBezTo>
                    <a:pt x="3337" y="1"/>
                    <a:pt x="1535" y="1210"/>
                    <a:pt x="768" y="3060"/>
                  </a:cubicBezTo>
                  <a:cubicBezTo>
                    <a:pt x="0" y="4913"/>
                    <a:pt x="422" y="7046"/>
                    <a:pt x="1841" y="8466"/>
                  </a:cubicBezTo>
                  <a:cubicBezTo>
                    <a:pt x="2791" y="9415"/>
                    <a:pt x="4060" y="9920"/>
                    <a:pt x="5351" y="9920"/>
                  </a:cubicBezTo>
                  <a:cubicBezTo>
                    <a:pt x="5989" y="9920"/>
                    <a:pt x="6633" y="9797"/>
                    <a:pt x="7246" y="9543"/>
                  </a:cubicBezTo>
                  <a:cubicBezTo>
                    <a:pt x="9100" y="8775"/>
                    <a:pt x="10306" y="6967"/>
                    <a:pt x="10310" y="4959"/>
                  </a:cubicBezTo>
                  <a:cubicBezTo>
                    <a:pt x="10310" y="2221"/>
                    <a:pt x="8090" y="1"/>
                    <a:pt x="5351" y="1"/>
                  </a:cubicBezTo>
                  <a:cubicBezTo>
                    <a:pt x="5348" y="1"/>
                    <a:pt x="5344" y="1"/>
                    <a:pt x="5341" y="1"/>
                  </a:cubicBez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2"/>
            <p:cNvSpPr/>
            <p:nvPr/>
          </p:nvSpPr>
          <p:spPr>
            <a:xfrm>
              <a:off x="2343350" y="1766775"/>
              <a:ext cx="159575" cy="153525"/>
            </a:xfrm>
            <a:custGeom>
              <a:avLst/>
              <a:gdLst/>
              <a:ahLst/>
              <a:cxnLst/>
              <a:rect l="l" t="t" r="r" b="b"/>
              <a:pathLst>
                <a:path w="6383" h="6141" extrusionOk="0">
                  <a:moveTo>
                    <a:pt x="3314" y="0"/>
                  </a:moveTo>
                  <a:cubicBezTo>
                    <a:pt x="2075" y="0"/>
                    <a:pt x="952" y="747"/>
                    <a:pt x="476" y="1895"/>
                  </a:cubicBezTo>
                  <a:cubicBezTo>
                    <a:pt x="0" y="3043"/>
                    <a:pt x="263" y="4362"/>
                    <a:pt x="1144" y="5243"/>
                  </a:cubicBezTo>
                  <a:cubicBezTo>
                    <a:pt x="1730" y="5829"/>
                    <a:pt x="2514" y="6141"/>
                    <a:pt x="3312" y="6141"/>
                  </a:cubicBezTo>
                  <a:cubicBezTo>
                    <a:pt x="3708" y="6141"/>
                    <a:pt x="4107" y="6064"/>
                    <a:pt x="4487" y="5907"/>
                  </a:cubicBezTo>
                  <a:cubicBezTo>
                    <a:pt x="5635" y="5435"/>
                    <a:pt x="6382" y="4312"/>
                    <a:pt x="6382" y="3072"/>
                  </a:cubicBezTo>
                  <a:cubicBezTo>
                    <a:pt x="6382" y="1378"/>
                    <a:pt x="5009" y="0"/>
                    <a:pt x="3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2"/>
            <p:cNvSpPr/>
            <p:nvPr/>
          </p:nvSpPr>
          <p:spPr>
            <a:xfrm>
              <a:off x="2240750" y="1713125"/>
              <a:ext cx="51700" cy="77350"/>
            </a:xfrm>
            <a:custGeom>
              <a:avLst/>
              <a:gdLst/>
              <a:ahLst/>
              <a:cxnLst/>
              <a:rect l="l" t="t" r="r" b="b"/>
              <a:pathLst>
                <a:path w="2068" h="3094" extrusionOk="0">
                  <a:moveTo>
                    <a:pt x="254" y="0"/>
                  </a:moveTo>
                  <a:cubicBezTo>
                    <a:pt x="249" y="0"/>
                    <a:pt x="244" y="1"/>
                    <a:pt x="239" y="1"/>
                  </a:cubicBezTo>
                  <a:cubicBezTo>
                    <a:pt x="101" y="13"/>
                    <a:pt x="1" y="139"/>
                    <a:pt x="26" y="276"/>
                  </a:cubicBezTo>
                  <a:lnTo>
                    <a:pt x="168" y="2167"/>
                  </a:lnTo>
                  <a:cubicBezTo>
                    <a:pt x="205" y="2697"/>
                    <a:pt x="585" y="3094"/>
                    <a:pt x="1040" y="3094"/>
                  </a:cubicBezTo>
                  <a:cubicBezTo>
                    <a:pt x="1499" y="3094"/>
                    <a:pt x="1875" y="2697"/>
                    <a:pt x="1917" y="2167"/>
                  </a:cubicBezTo>
                  <a:lnTo>
                    <a:pt x="2059" y="276"/>
                  </a:lnTo>
                  <a:cubicBezTo>
                    <a:pt x="2067" y="147"/>
                    <a:pt x="1971" y="34"/>
                    <a:pt x="1842" y="22"/>
                  </a:cubicBezTo>
                  <a:cubicBezTo>
                    <a:pt x="1836" y="21"/>
                    <a:pt x="1831" y="21"/>
                    <a:pt x="1826" y="21"/>
                  </a:cubicBezTo>
                  <a:cubicBezTo>
                    <a:pt x="1703" y="21"/>
                    <a:pt x="1595" y="115"/>
                    <a:pt x="1587" y="239"/>
                  </a:cubicBezTo>
                  <a:lnTo>
                    <a:pt x="1454" y="2050"/>
                  </a:lnTo>
                  <a:cubicBezTo>
                    <a:pt x="1449" y="2108"/>
                    <a:pt x="1406" y="2136"/>
                    <a:pt x="1363" y="2136"/>
                  </a:cubicBezTo>
                  <a:cubicBezTo>
                    <a:pt x="1319" y="2136"/>
                    <a:pt x="1276" y="2106"/>
                    <a:pt x="1278" y="2046"/>
                  </a:cubicBezTo>
                  <a:lnTo>
                    <a:pt x="1278" y="268"/>
                  </a:lnTo>
                  <a:cubicBezTo>
                    <a:pt x="1278" y="139"/>
                    <a:pt x="1182" y="34"/>
                    <a:pt x="1057" y="22"/>
                  </a:cubicBezTo>
                  <a:cubicBezTo>
                    <a:pt x="1052" y="21"/>
                    <a:pt x="1047" y="21"/>
                    <a:pt x="1042" y="21"/>
                  </a:cubicBezTo>
                  <a:cubicBezTo>
                    <a:pt x="911" y="21"/>
                    <a:pt x="807" y="127"/>
                    <a:pt x="807" y="260"/>
                  </a:cubicBezTo>
                  <a:lnTo>
                    <a:pt x="807" y="2046"/>
                  </a:lnTo>
                  <a:cubicBezTo>
                    <a:pt x="809" y="2106"/>
                    <a:pt x="763" y="2136"/>
                    <a:pt x="718" y="2136"/>
                  </a:cubicBezTo>
                  <a:cubicBezTo>
                    <a:pt x="676" y="2136"/>
                    <a:pt x="633" y="2109"/>
                    <a:pt x="631" y="2054"/>
                  </a:cubicBezTo>
                  <a:lnTo>
                    <a:pt x="493" y="243"/>
                  </a:lnTo>
                  <a:cubicBezTo>
                    <a:pt x="498" y="106"/>
                    <a:pt x="385" y="0"/>
                    <a:pt x="254" y="0"/>
                  </a:cubicBez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2"/>
            <p:cNvSpPr/>
            <p:nvPr/>
          </p:nvSpPr>
          <p:spPr>
            <a:xfrm>
              <a:off x="2579700" y="1719600"/>
              <a:ext cx="29250" cy="230250"/>
            </a:xfrm>
            <a:custGeom>
              <a:avLst/>
              <a:gdLst/>
              <a:ahLst/>
              <a:cxnLst/>
              <a:rect l="l" t="t" r="r" b="b"/>
              <a:pathLst>
                <a:path w="1170" h="9210" extrusionOk="0">
                  <a:moveTo>
                    <a:pt x="372" y="0"/>
                  </a:moveTo>
                  <a:cubicBezTo>
                    <a:pt x="173" y="0"/>
                    <a:pt x="0" y="162"/>
                    <a:pt x="0" y="372"/>
                  </a:cubicBezTo>
                  <a:lnTo>
                    <a:pt x="0" y="8720"/>
                  </a:lnTo>
                  <a:cubicBezTo>
                    <a:pt x="0" y="8954"/>
                    <a:pt x="163" y="9171"/>
                    <a:pt x="393" y="9204"/>
                  </a:cubicBezTo>
                  <a:cubicBezTo>
                    <a:pt x="415" y="9208"/>
                    <a:pt x="438" y="9209"/>
                    <a:pt x="460" y="9209"/>
                  </a:cubicBezTo>
                  <a:cubicBezTo>
                    <a:pt x="719" y="9209"/>
                    <a:pt x="934" y="8990"/>
                    <a:pt x="919" y="8724"/>
                  </a:cubicBezTo>
                  <a:lnTo>
                    <a:pt x="723" y="4738"/>
                  </a:lnTo>
                  <a:cubicBezTo>
                    <a:pt x="714" y="4584"/>
                    <a:pt x="798" y="4438"/>
                    <a:pt x="935" y="4371"/>
                  </a:cubicBezTo>
                  <a:cubicBezTo>
                    <a:pt x="1081" y="4296"/>
                    <a:pt x="1169" y="4141"/>
                    <a:pt x="1152" y="3979"/>
                  </a:cubicBezTo>
                  <a:lnTo>
                    <a:pt x="748" y="351"/>
                  </a:lnTo>
                  <a:cubicBezTo>
                    <a:pt x="735" y="184"/>
                    <a:pt x="614" y="47"/>
                    <a:pt x="451" y="9"/>
                  </a:cubicBezTo>
                  <a:cubicBezTo>
                    <a:pt x="425" y="3"/>
                    <a:pt x="398" y="0"/>
                    <a:pt x="372" y="0"/>
                  </a:cubicBez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2"/>
            <p:cNvSpPr/>
            <p:nvPr/>
          </p:nvSpPr>
          <p:spPr>
            <a:xfrm>
              <a:off x="2366300" y="1766775"/>
              <a:ext cx="143100" cy="136725"/>
            </a:xfrm>
            <a:custGeom>
              <a:avLst/>
              <a:gdLst/>
              <a:ahLst/>
              <a:cxnLst/>
              <a:rect l="l" t="t" r="r" b="b"/>
              <a:pathLst>
                <a:path w="5724" h="5469" extrusionOk="0">
                  <a:moveTo>
                    <a:pt x="2396" y="0"/>
                  </a:moveTo>
                  <a:cubicBezTo>
                    <a:pt x="1465" y="0"/>
                    <a:pt x="585" y="422"/>
                    <a:pt x="0" y="1148"/>
                  </a:cubicBezTo>
                  <a:lnTo>
                    <a:pt x="0" y="1148"/>
                  </a:lnTo>
                  <a:cubicBezTo>
                    <a:pt x="564" y="698"/>
                    <a:pt x="1243" y="476"/>
                    <a:pt x="1918" y="476"/>
                  </a:cubicBezTo>
                  <a:cubicBezTo>
                    <a:pt x="2708" y="476"/>
                    <a:pt x="3495" y="779"/>
                    <a:pt x="4091" y="1378"/>
                  </a:cubicBezTo>
                  <a:cubicBezTo>
                    <a:pt x="5197" y="2484"/>
                    <a:pt x="5293" y="4245"/>
                    <a:pt x="4316" y="5468"/>
                  </a:cubicBezTo>
                  <a:cubicBezTo>
                    <a:pt x="5335" y="4650"/>
                    <a:pt x="5723" y="3281"/>
                    <a:pt x="5293" y="2054"/>
                  </a:cubicBezTo>
                  <a:cubicBezTo>
                    <a:pt x="4859" y="823"/>
                    <a:pt x="3699" y="0"/>
                    <a:pt x="23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2"/>
            <p:cNvSpPr/>
            <p:nvPr/>
          </p:nvSpPr>
          <p:spPr>
            <a:xfrm>
              <a:off x="2287725" y="1750175"/>
              <a:ext cx="231775" cy="217375"/>
            </a:xfrm>
            <a:custGeom>
              <a:avLst/>
              <a:gdLst/>
              <a:ahLst/>
              <a:cxnLst/>
              <a:rect l="l" t="t" r="r" b="b"/>
              <a:pathLst>
                <a:path w="9271" h="8695" extrusionOk="0">
                  <a:moveTo>
                    <a:pt x="2275" y="1"/>
                  </a:moveTo>
                  <a:cubicBezTo>
                    <a:pt x="113" y="1891"/>
                    <a:pt x="0" y="5210"/>
                    <a:pt x="2033" y="7243"/>
                  </a:cubicBezTo>
                  <a:cubicBezTo>
                    <a:pt x="3004" y="8214"/>
                    <a:pt x="4272" y="8694"/>
                    <a:pt x="5537" y="8694"/>
                  </a:cubicBezTo>
                  <a:cubicBezTo>
                    <a:pt x="6914" y="8694"/>
                    <a:pt x="8288" y="8125"/>
                    <a:pt x="9271" y="7001"/>
                  </a:cubicBezTo>
                  <a:lnTo>
                    <a:pt x="9271" y="7001"/>
                  </a:lnTo>
                  <a:cubicBezTo>
                    <a:pt x="8369" y="7789"/>
                    <a:pt x="7209" y="8224"/>
                    <a:pt x="6011" y="8224"/>
                  </a:cubicBezTo>
                  <a:cubicBezTo>
                    <a:pt x="4062" y="8224"/>
                    <a:pt x="2300" y="7084"/>
                    <a:pt x="1495" y="5314"/>
                  </a:cubicBezTo>
                  <a:cubicBezTo>
                    <a:pt x="689" y="3544"/>
                    <a:pt x="994" y="1466"/>
                    <a:pt x="2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2"/>
            <p:cNvSpPr/>
            <p:nvPr/>
          </p:nvSpPr>
          <p:spPr>
            <a:xfrm>
              <a:off x="2579700" y="1719600"/>
              <a:ext cx="11825" cy="230225"/>
            </a:xfrm>
            <a:custGeom>
              <a:avLst/>
              <a:gdLst/>
              <a:ahLst/>
              <a:cxnLst/>
              <a:rect l="l" t="t" r="r" b="b"/>
              <a:pathLst>
                <a:path w="473" h="9209" extrusionOk="0">
                  <a:moveTo>
                    <a:pt x="372" y="0"/>
                  </a:moveTo>
                  <a:cubicBezTo>
                    <a:pt x="173" y="0"/>
                    <a:pt x="0" y="162"/>
                    <a:pt x="0" y="372"/>
                  </a:cubicBezTo>
                  <a:lnTo>
                    <a:pt x="0" y="8720"/>
                  </a:lnTo>
                  <a:cubicBezTo>
                    <a:pt x="0" y="8954"/>
                    <a:pt x="163" y="9171"/>
                    <a:pt x="393" y="9204"/>
                  </a:cubicBezTo>
                  <a:cubicBezTo>
                    <a:pt x="418" y="9209"/>
                    <a:pt x="447" y="9209"/>
                    <a:pt x="472" y="9209"/>
                  </a:cubicBezTo>
                  <a:lnTo>
                    <a:pt x="472" y="13"/>
                  </a:lnTo>
                  <a:lnTo>
                    <a:pt x="451" y="9"/>
                  </a:lnTo>
                  <a:cubicBezTo>
                    <a:pt x="425" y="3"/>
                    <a:pt x="398" y="0"/>
                    <a:pt x="3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2"/>
            <p:cNvSpPr/>
            <p:nvPr/>
          </p:nvSpPr>
          <p:spPr>
            <a:xfrm>
              <a:off x="2255050" y="1788800"/>
              <a:ext cx="11725" cy="161025"/>
            </a:xfrm>
            <a:custGeom>
              <a:avLst/>
              <a:gdLst/>
              <a:ahLst/>
              <a:cxnLst/>
              <a:rect l="l" t="t" r="r" b="b"/>
              <a:pathLst>
                <a:path w="469" h="6441" extrusionOk="0">
                  <a:moveTo>
                    <a:pt x="155" y="0"/>
                  </a:moveTo>
                  <a:lnTo>
                    <a:pt x="9" y="5969"/>
                  </a:lnTo>
                  <a:cubicBezTo>
                    <a:pt x="1" y="6228"/>
                    <a:pt x="209" y="6441"/>
                    <a:pt x="468" y="6441"/>
                  </a:cubicBezTo>
                  <a:lnTo>
                    <a:pt x="468" y="271"/>
                  </a:lnTo>
                  <a:cubicBezTo>
                    <a:pt x="468" y="163"/>
                    <a:pt x="389" y="67"/>
                    <a:pt x="280" y="42"/>
                  </a:cubicBezTo>
                  <a:cubicBezTo>
                    <a:pt x="239" y="33"/>
                    <a:pt x="197" y="17"/>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6" name="Google Shape;4106;p52"/>
          <p:cNvGrpSpPr/>
          <p:nvPr/>
        </p:nvGrpSpPr>
        <p:grpSpPr>
          <a:xfrm>
            <a:off x="2856775" y="2235200"/>
            <a:ext cx="370350" cy="298900"/>
            <a:chOff x="2856775" y="2235200"/>
            <a:chExt cx="370350" cy="298900"/>
          </a:xfrm>
        </p:grpSpPr>
        <p:sp>
          <p:nvSpPr>
            <p:cNvPr id="4107" name="Google Shape;4107;p52"/>
            <p:cNvSpPr/>
            <p:nvPr/>
          </p:nvSpPr>
          <p:spPr>
            <a:xfrm>
              <a:off x="2881900" y="2332875"/>
              <a:ext cx="166775" cy="195475"/>
            </a:xfrm>
            <a:custGeom>
              <a:avLst/>
              <a:gdLst/>
              <a:ahLst/>
              <a:cxnLst/>
              <a:rect l="l" t="t" r="r" b="b"/>
              <a:pathLst>
                <a:path w="6671" h="7819" extrusionOk="0">
                  <a:moveTo>
                    <a:pt x="1" y="1"/>
                  </a:moveTo>
                  <a:lnTo>
                    <a:pt x="1" y="7819"/>
                  </a:lnTo>
                  <a:lnTo>
                    <a:pt x="6671" y="7819"/>
                  </a:lnTo>
                  <a:lnTo>
                    <a:pt x="6671" y="1"/>
                  </a:ln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2"/>
            <p:cNvSpPr/>
            <p:nvPr/>
          </p:nvSpPr>
          <p:spPr>
            <a:xfrm>
              <a:off x="2881900" y="2332875"/>
              <a:ext cx="161050" cy="189750"/>
            </a:xfrm>
            <a:custGeom>
              <a:avLst/>
              <a:gdLst/>
              <a:ahLst/>
              <a:cxnLst/>
              <a:rect l="l" t="t" r="r" b="b"/>
              <a:pathLst>
                <a:path w="6442" h="7590" extrusionOk="0">
                  <a:moveTo>
                    <a:pt x="1" y="1"/>
                  </a:moveTo>
                  <a:lnTo>
                    <a:pt x="1" y="919"/>
                  </a:lnTo>
                  <a:lnTo>
                    <a:pt x="5982" y="919"/>
                  </a:lnTo>
                  <a:lnTo>
                    <a:pt x="5982" y="7589"/>
                  </a:lnTo>
                  <a:lnTo>
                    <a:pt x="6441" y="7589"/>
                  </a:lnTo>
                  <a:lnTo>
                    <a:pt x="6441" y="1"/>
                  </a:ln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2"/>
            <p:cNvSpPr/>
            <p:nvPr/>
          </p:nvSpPr>
          <p:spPr>
            <a:xfrm>
              <a:off x="2873250" y="2263800"/>
              <a:ext cx="244400" cy="80575"/>
            </a:xfrm>
            <a:custGeom>
              <a:avLst/>
              <a:gdLst/>
              <a:ahLst/>
              <a:cxnLst/>
              <a:rect l="l" t="t" r="r" b="b"/>
              <a:pathLst>
                <a:path w="9776" h="3223" extrusionOk="0">
                  <a:moveTo>
                    <a:pt x="2425" y="0"/>
                  </a:moveTo>
                  <a:cubicBezTo>
                    <a:pt x="2275" y="0"/>
                    <a:pt x="2137" y="76"/>
                    <a:pt x="2050" y="197"/>
                  </a:cubicBezTo>
                  <a:lnTo>
                    <a:pt x="79" y="2951"/>
                  </a:lnTo>
                  <a:cubicBezTo>
                    <a:pt x="0" y="3064"/>
                    <a:pt x="79" y="3223"/>
                    <a:pt x="221" y="3223"/>
                  </a:cubicBezTo>
                  <a:lnTo>
                    <a:pt x="6324" y="3223"/>
                  </a:lnTo>
                  <a:lnTo>
                    <a:pt x="97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2"/>
            <p:cNvSpPr/>
            <p:nvPr/>
          </p:nvSpPr>
          <p:spPr>
            <a:xfrm>
              <a:off x="3042925" y="2258150"/>
              <a:ext cx="161025" cy="270200"/>
            </a:xfrm>
            <a:custGeom>
              <a:avLst/>
              <a:gdLst/>
              <a:ahLst/>
              <a:cxnLst/>
              <a:rect l="l" t="t" r="r" b="b"/>
              <a:pathLst>
                <a:path w="6441" h="10808" extrusionOk="0">
                  <a:moveTo>
                    <a:pt x="3218" y="1"/>
                  </a:moveTo>
                  <a:lnTo>
                    <a:pt x="0" y="2990"/>
                  </a:lnTo>
                  <a:lnTo>
                    <a:pt x="0" y="10808"/>
                  </a:lnTo>
                  <a:lnTo>
                    <a:pt x="6441" y="10808"/>
                  </a:lnTo>
                  <a:lnTo>
                    <a:pt x="6437" y="2990"/>
                  </a:lnTo>
                  <a:lnTo>
                    <a:pt x="3218" y="1"/>
                  </a:ln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2"/>
            <p:cNvSpPr/>
            <p:nvPr/>
          </p:nvSpPr>
          <p:spPr>
            <a:xfrm>
              <a:off x="3042925" y="2419075"/>
              <a:ext cx="161025" cy="11600"/>
            </a:xfrm>
            <a:custGeom>
              <a:avLst/>
              <a:gdLst/>
              <a:ahLst/>
              <a:cxnLst/>
              <a:rect l="l" t="t" r="r" b="b"/>
              <a:pathLst>
                <a:path w="6441" h="464" extrusionOk="0">
                  <a:moveTo>
                    <a:pt x="0" y="0"/>
                  </a:moveTo>
                  <a:lnTo>
                    <a:pt x="0" y="464"/>
                  </a:lnTo>
                  <a:lnTo>
                    <a:pt x="6441" y="464"/>
                  </a:lnTo>
                  <a:lnTo>
                    <a:pt x="6441" y="0"/>
                  </a:ln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2"/>
            <p:cNvSpPr/>
            <p:nvPr/>
          </p:nvSpPr>
          <p:spPr>
            <a:xfrm>
              <a:off x="2881900" y="2419075"/>
              <a:ext cx="161050" cy="11600"/>
            </a:xfrm>
            <a:custGeom>
              <a:avLst/>
              <a:gdLst/>
              <a:ahLst/>
              <a:cxnLst/>
              <a:rect l="l" t="t" r="r" b="b"/>
              <a:pathLst>
                <a:path w="6442" h="464" extrusionOk="0">
                  <a:moveTo>
                    <a:pt x="1" y="0"/>
                  </a:moveTo>
                  <a:lnTo>
                    <a:pt x="1" y="464"/>
                  </a:lnTo>
                  <a:lnTo>
                    <a:pt x="6441" y="464"/>
                  </a:lnTo>
                  <a:lnTo>
                    <a:pt x="6441" y="0"/>
                  </a:ln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2"/>
            <p:cNvSpPr/>
            <p:nvPr/>
          </p:nvSpPr>
          <p:spPr>
            <a:xfrm>
              <a:off x="3031450" y="2419075"/>
              <a:ext cx="11500" cy="11600"/>
            </a:xfrm>
            <a:custGeom>
              <a:avLst/>
              <a:gdLst/>
              <a:ahLst/>
              <a:cxnLst/>
              <a:rect l="l" t="t" r="r" b="b"/>
              <a:pathLst>
                <a:path w="460" h="464" extrusionOk="0">
                  <a:moveTo>
                    <a:pt x="0" y="0"/>
                  </a:moveTo>
                  <a:lnTo>
                    <a:pt x="0" y="464"/>
                  </a:lnTo>
                  <a:lnTo>
                    <a:pt x="459" y="464"/>
                  </a:lnTo>
                  <a:lnTo>
                    <a:pt x="459" y="0"/>
                  </a:ln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2"/>
            <p:cNvSpPr/>
            <p:nvPr/>
          </p:nvSpPr>
          <p:spPr>
            <a:xfrm>
              <a:off x="3042925" y="2493900"/>
              <a:ext cx="161025" cy="28725"/>
            </a:xfrm>
            <a:custGeom>
              <a:avLst/>
              <a:gdLst/>
              <a:ahLst/>
              <a:cxnLst/>
              <a:rect l="l" t="t" r="r" b="b"/>
              <a:pathLst>
                <a:path w="6441" h="1149" extrusionOk="0">
                  <a:moveTo>
                    <a:pt x="0" y="0"/>
                  </a:moveTo>
                  <a:lnTo>
                    <a:pt x="0" y="1148"/>
                  </a:lnTo>
                  <a:lnTo>
                    <a:pt x="6441" y="1148"/>
                  </a:lnTo>
                  <a:lnTo>
                    <a:pt x="6441" y="0"/>
                  </a:ln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2"/>
            <p:cNvSpPr/>
            <p:nvPr/>
          </p:nvSpPr>
          <p:spPr>
            <a:xfrm>
              <a:off x="2881900" y="2493900"/>
              <a:ext cx="161050" cy="28725"/>
            </a:xfrm>
            <a:custGeom>
              <a:avLst/>
              <a:gdLst/>
              <a:ahLst/>
              <a:cxnLst/>
              <a:rect l="l" t="t" r="r" b="b"/>
              <a:pathLst>
                <a:path w="6442" h="1149" extrusionOk="0">
                  <a:moveTo>
                    <a:pt x="1" y="0"/>
                  </a:moveTo>
                  <a:lnTo>
                    <a:pt x="1" y="1148"/>
                  </a:lnTo>
                  <a:lnTo>
                    <a:pt x="6441" y="1148"/>
                  </a:lnTo>
                  <a:lnTo>
                    <a:pt x="6441" y="0"/>
                  </a:ln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2"/>
            <p:cNvSpPr/>
            <p:nvPr/>
          </p:nvSpPr>
          <p:spPr>
            <a:xfrm>
              <a:off x="3031450" y="2493900"/>
              <a:ext cx="11500" cy="28725"/>
            </a:xfrm>
            <a:custGeom>
              <a:avLst/>
              <a:gdLst/>
              <a:ahLst/>
              <a:cxnLst/>
              <a:rect l="l" t="t" r="r" b="b"/>
              <a:pathLst>
                <a:path w="460" h="1149" extrusionOk="0">
                  <a:moveTo>
                    <a:pt x="0" y="0"/>
                  </a:moveTo>
                  <a:lnTo>
                    <a:pt x="0" y="1148"/>
                  </a:lnTo>
                  <a:lnTo>
                    <a:pt x="459" y="1148"/>
                  </a:lnTo>
                  <a:lnTo>
                    <a:pt x="459" y="0"/>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2"/>
            <p:cNvSpPr/>
            <p:nvPr/>
          </p:nvSpPr>
          <p:spPr>
            <a:xfrm>
              <a:off x="3042925" y="2258150"/>
              <a:ext cx="161025" cy="99075"/>
            </a:xfrm>
            <a:custGeom>
              <a:avLst/>
              <a:gdLst/>
              <a:ahLst/>
              <a:cxnLst/>
              <a:rect l="l" t="t" r="r" b="b"/>
              <a:pathLst>
                <a:path w="6441" h="3963" extrusionOk="0">
                  <a:moveTo>
                    <a:pt x="3223" y="1"/>
                  </a:moveTo>
                  <a:lnTo>
                    <a:pt x="0" y="2990"/>
                  </a:lnTo>
                  <a:lnTo>
                    <a:pt x="0" y="3962"/>
                  </a:lnTo>
                  <a:cubicBezTo>
                    <a:pt x="4" y="3958"/>
                    <a:pt x="9" y="3954"/>
                    <a:pt x="13" y="3950"/>
                  </a:cubicBezTo>
                  <a:lnTo>
                    <a:pt x="3218" y="944"/>
                  </a:lnTo>
                  <a:lnTo>
                    <a:pt x="6428" y="3954"/>
                  </a:lnTo>
                  <a:cubicBezTo>
                    <a:pt x="6432" y="3958"/>
                    <a:pt x="6437" y="3958"/>
                    <a:pt x="6441" y="3962"/>
                  </a:cubicBezTo>
                  <a:lnTo>
                    <a:pt x="6441" y="2990"/>
                  </a:lnTo>
                  <a:lnTo>
                    <a:pt x="3223" y="1"/>
                  </a:ln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2"/>
            <p:cNvSpPr/>
            <p:nvPr/>
          </p:nvSpPr>
          <p:spPr>
            <a:xfrm>
              <a:off x="3077350" y="2442125"/>
              <a:ext cx="92075" cy="91975"/>
            </a:xfrm>
            <a:custGeom>
              <a:avLst/>
              <a:gdLst/>
              <a:ahLst/>
              <a:cxnLst/>
              <a:rect l="l" t="t" r="r" b="b"/>
              <a:pathLst>
                <a:path w="3683" h="3679" extrusionOk="0">
                  <a:moveTo>
                    <a:pt x="234" y="1"/>
                  </a:moveTo>
                  <a:cubicBezTo>
                    <a:pt x="105" y="1"/>
                    <a:pt x="1" y="101"/>
                    <a:pt x="1" y="230"/>
                  </a:cubicBezTo>
                  <a:lnTo>
                    <a:pt x="1" y="3449"/>
                  </a:lnTo>
                  <a:cubicBezTo>
                    <a:pt x="1" y="3578"/>
                    <a:pt x="105" y="3678"/>
                    <a:pt x="234" y="3678"/>
                  </a:cubicBezTo>
                  <a:lnTo>
                    <a:pt x="3453" y="3678"/>
                  </a:lnTo>
                  <a:cubicBezTo>
                    <a:pt x="3578" y="3678"/>
                    <a:pt x="3682" y="3578"/>
                    <a:pt x="3682" y="3449"/>
                  </a:cubicBezTo>
                  <a:lnTo>
                    <a:pt x="3682" y="230"/>
                  </a:lnTo>
                  <a:cubicBezTo>
                    <a:pt x="3682" y="101"/>
                    <a:pt x="3578" y="1"/>
                    <a:pt x="3453" y="1"/>
                  </a:cubicBez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2"/>
            <p:cNvSpPr/>
            <p:nvPr/>
          </p:nvSpPr>
          <p:spPr>
            <a:xfrm>
              <a:off x="2916450" y="2442125"/>
              <a:ext cx="91950" cy="57525"/>
            </a:xfrm>
            <a:custGeom>
              <a:avLst/>
              <a:gdLst/>
              <a:ahLst/>
              <a:cxnLst/>
              <a:rect l="l" t="t" r="r" b="b"/>
              <a:pathLst>
                <a:path w="3678" h="2301" extrusionOk="0">
                  <a:moveTo>
                    <a:pt x="230" y="1"/>
                  </a:moveTo>
                  <a:cubicBezTo>
                    <a:pt x="105" y="1"/>
                    <a:pt x="0" y="101"/>
                    <a:pt x="0" y="230"/>
                  </a:cubicBezTo>
                  <a:lnTo>
                    <a:pt x="0" y="2071"/>
                  </a:lnTo>
                  <a:cubicBezTo>
                    <a:pt x="0" y="2196"/>
                    <a:pt x="105" y="2301"/>
                    <a:pt x="230" y="2301"/>
                  </a:cubicBezTo>
                  <a:lnTo>
                    <a:pt x="3448" y="2301"/>
                  </a:lnTo>
                  <a:cubicBezTo>
                    <a:pt x="3577" y="2301"/>
                    <a:pt x="3678" y="2196"/>
                    <a:pt x="3678" y="2071"/>
                  </a:cubicBezTo>
                  <a:lnTo>
                    <a:pt x="3678" y="230"/>
                  </a:lnTo>
                  <a:cubicBezTo>
                    <a:pt x="3678" y="101"/>
                    <a:pt x="3577" y="1"/>
                    <a:pt x="3448" y="1"/>
                  </a:cubicBez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2"/>
            <p:cNvSpPr/>
            <p:nvPr/>
          </p:nvSpPr>
          <p:spPr>
            <a:xfrm>
              <a:off x="3092700" y="2298350"/>
              <a:ext cx="53750" cy="46025"/>
            </a:xfrm>
            <a:custGeom>
              <a:avLst/>
              <a:gdLst/>
              <a:ahLst/>
              <a:cxnLst/>
              <a:rect l="l" t="t" r="r" b="b"/>
              <a:pathLst>
                <a:path w="2150" h="1841" extrusionOk="0">
                  <a:moveTo>
                    <a:pt x="1220" y="0"/>
                  </a:moveTo>
                  <a:cubicBezTo>
                    <a:pt x="994" y="0"/>
                    <a:pt x="764" y="84"/>
                    <a:pt x="576" y="271"/>
                  </a:cubicBezTo>
                  <a:cubicBezTo>
                    <a:pt x="0" y="852"/>
                    <a:pt x="409" y="1841"/>
                    <a:pt x="1227" y="1841"/>
                  </a:cubicBezTo>
                  <a:cubicBezTo>
                    <a:pt x="1737" y="1841"/>
                    <a:pt x="2146" y="1432"/>
                    <a:pt x="2150" y="922"/>
                  </a:cubicBezTo>
                  <a:cubicBezTo>
                    <a:pt x="2150" y="369"/>
                    <a:pt x="1694" y="0"/>
                    <a:pt x="1220" y="0"/>
                  </a:cubicBez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2"/>
            <p:cNvSpPr/>
            <p:nvPr/>
          </p:nvSpPr>
          <p:spPr>
            <a:xfrm>
              <a:off x="2856775" y="2522575"/>
              <a:ext cx="370350" cy="11525"/>
            </a:xfrm>
            <a:custGeom>
              <a:avLst/>
              <a:gdLst/>
              <a:ahLst/>
              <a:cxnLst/>
              <a:rect l="l" t="t" r="r" b="b"/>
              <a:pathLst>
                <a:path w="14814" h="461" extrusionOk="0">
                  <a:moveTo>
                    <a:pt x="301" y="1"/>
                  </a:moveTo>
                  <a:cubicBezTo>
                    <a:pt x="1" y="1"/>
                    <a:pt x="1" y="461"/>
                    <a:pt x="301" y="461"/>
                  </a:cubicBezTo>
                  <a:cubicBezTo>
                    <a:pt x="306" y="461"/>
                    <a:pt x="311" y="460"/>
                    <a:pt x="317" y="460"/>
                  </a:cubicBezTo>
                  <a:lnTo>
                    <a:pt x="14576" y="460"/>
                  </a:lnTo>
                  <a:cubicBezTo>
                    <a:pt x="14580" y="461"/>
                    <a:pt x="14585" y="461"/>
                    <a:pt x="14590" y="461"/>
                  </a:cubicBezTo>
                  <a:cubicBezTo>
                    <a:pt x="14713" y="461"/>
                    <a:pt x="14813" y="359"/>
                    <a:pt x="14813" y="231"/>
                  </a:cubicBezTo>
                  <a:cubicBezTo>
                    <a:pt x="14813" y="104"/>
                    <a:pt x="14709" y="1"/>
                    <a:pt x="14583" y="1"/>
                  </a:cubicBezTo>
                  <a:cubicBezTo>
                    <a:pt x="14581" y="1"/>
                    <a:pt x="14578" y="1"/>
                    <a:pt x="14576" y="1"/>
                  </a:cubicBezTo>
                  <a:lnTo>
                    <a:pt x="317" y="1"/>
                  </a:lnTo>
                  <a:cubicBezTo>
                    <a:pt x="311" y="1"/>
                    <a:pt x="306" y="1"/>
                    <a:pt x="301" y="1"/>
                  </a:cubicBez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2"/>
            <p:cNvSpPr/>
            <p:nvPr/>
          </p:nvSpPr>
          <p:spPr>
            <a:xfrm>
              <a:off x="2873250" y="2263900"/>
              <a:ext cx="244400" cy="80475"/>
            </a:xfrm>
            <a:custGeom>
              <a:avLst/>
              <a:gdLst/>
              <a:ahLst/>
              <a:cxnLst/>
              <a:rect l="l" t="t" r="r" b="b"/>
              <a:pathLst>
                <a:path w="9776" h="3219" extrusionOk="0">
                  <a:moveTo>
                    <a:pt x="8753" y="1"/>
                  </a:moveTo>
                  <a:lnTo>
                    <a:pt x="5940" y="2634"/>
                  </a:lnTo>
                  <a:cubicBezTo>
                    <a:pt x="5856" y="2714"/>
                    <a:pt x="5744" y="2760"/>
                    <a:pt x="5627" y="2760"/>
                  </a:cubicBezTo>
                  <a:lnTo>
                    <a:pt x="217" y="2760"/>
                  </a:lnTo>
                  <a:lnTo>
                    <a:pt x="84" y="2947"/>
                  </a:lnTo>
                  <a:cubicBezTo>
                    <a:pt x="0" y="3060"/>
                    <a:pt x="79" y="3219"/>
                    <a:pt x="221" y="3219"/>
                  </a:cubicBezTo>
                  <a:lnTo>
                    <a:pt x="6324" y="3219"/>
                  </a:lnTo>
                  <a:lnTo>
                    <a:pt x="9776" y="1"/>
                  </a:ln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2"/>
            <p:cNvSpPr/>
            <p:nvPr/>
          </p:nvSpPr>
          <p:spPr>
            <a:xfrm>
              <a:off x="3022625" y="2252425"/>
              <a:ext cx="200425" cy="98175"/>
            </a:xfrm>
            <a:custGeom>
              <a:avLst/>
              <a:gdLst/>
              <a:ahLst/>
              <a:cxnLst/>
              <a:rect l="l" t="t" r="r" b="b"/>
              <a:pathLst>
                <a:path w="8017" h="3927" extrusionOk="0">
                  <a:moveTo>
                    <a:pt x="4033" y="0"/>
                  </a:moveTo>
                  <a:cubicBezTo>
                    <a:pt x="3976" y="0"/>
                    <a:pt x="3920" y="21"/>
                    <a:pt x="3876" y="63"/>
                  </a:cubicBezTo>
                  <a:lnTo>
                    <a:pt x="199" y="3511"/>
                  </a:lnTo>
                  <a:cubicBezTo>
                    <a:pt x="0" y="3671"/>
                    <a:pt x="157" y="3926"/>
                    <a:pt x="343" y="3926"/>
                  </a:cubicBezTo>
                  <a:cubicBezTo>
                    <a:pt x="400" y="3926"/>
                    <a:pt x="459" y="3902"/>
                    <a:pt x="512" y="3845"/>
                  </a:cubicBezTo>
                  <a:lnTo>
                    <a:pt x="4030" y="547"/>
                  </a:lnTo>
                  <a:lnTo>
                    <a:pt x="7553" y="3849"/>
                  </a:lnTo>
                  <a:cubicBezTo>
                    <a:pt x="7595" y="3886"/>
                    <a:pt x="7654" y="3907"/>
                    <a:pt x="7712" y="3907"/>
                  </a:cubicBezTo>
                  <a:cubicBezTo>
                    <a:pt x="7916" y="3907"/>
                    <a:pt x="8017" y="3653"/>
                    <a:pt x="7866" y="3511"/>
                  </a:cubicBezTo>
                  <a:lnTo>
                    <a:pt x="4189" y="63"/>
                  </a:lnTo>
                  <a:cubicBezTo>
                    <a:pt x="4145" y="21"/>
                    <a:pt x="4089" y="0"/>
                    <a:pt x="4033" y="0"/>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2"/>
            <p:cNvSpPr/>
            <p:nvPr/>
          </p:nvSpPr>
          <p:spPr>
            <a:xfrm>
              <a:off x="2956625" y="2240950"/>
              <a:ext cx="34550" cy="57525"/>
            </a:xfrm>
            <a:custGeom>
              <a:avLst/>
              <a:gdLst/>
              <a:ahLst/>
              <a:cxnLst/>
              <a:rect l="l" t="t" r="r" b="b"/>
              <a:pathLst>
                <a:path w="1382" h="2301" extrusionOk="0">
                  <a:moveTo>
                    <a:pt x="0" y="0"/>
                  </a:moveTo>
                  <a:lnTo>
                    <a:pt x="0" y="2066"/>
                  </a:lnTo>
                  <a:cubicBezTo>
                    <a:pt x="0" y="2196"/>
                    <a:pt x="105" y="2300"/>
                    <a:pt x="234" y="2300"/>
                  </a:cubicBezTo>
                  <a:lnTo>
                    <a:pt x="1152" y="2300"/>
                  </a:lnTo>
                  <a:cubicBezTo>
                    <a:pt x="1277" y="2296"/>
                    <a:pt x="1382" y="2196"/>
                    <a:pt x="1382" y="2071"/>
                  </a:cubicBezTo>
                  <a:lnTo>
                    <a:pt x="1382" y="0"/>
                  </a:ln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2"/>
            <p:cNvSpPr/>
            <p:nvPr/>
          </p:nvSpPr>
          <p:spPr>
            <a:xfrm>
              <a:off x="2956725" y="2240950"/>
              <a:ext cx="34450" cy="17225"/>
            </a:xfrm>
            <a:custGeom>
              <a:avLst/>
              <a:gdLst/>
              <a:ahLst/>
              <a:cxnLst/>
              <a:rect l="l" t="t" r="r" b="b"/>
              <a:pathLst>
                <a:path w="1378" h="689" extrusionOk="0">
                  <a:moveTo>
                    <a:pt x="0" y="0"/>
                  </a:moveTo>
                  <a:lnTo>
                    <a:pt x="0" y="689"/>
                  </a:lnTo>
                  <a:lnTo>
                    <a:pt x="1378" y="689"/>
                  </a:lnTo>
                  <a:lnTo>
                    <a:pt x="1378" y="0"/>
                  </a:ln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2"/>
            <p:cNvSpPr/>
            <p:nvPr/>
          </p:nvSpPr>
          <p:spPr>
            <a:xfrm>
              <a:off x="2948800" y="2235200"/>
              <a:ext cx="48425" cy="11525"/>
            </a:xfrm>
            <a:custGeom>
              <a:avLst/>
              <a:gdLst/>
              <a:ahLst/>
              <a:cxnLst/>
              <a:rect l="l" t="t" r="r" b="b"/>
              <a:pathLst>
                <a:path w="1937" h="461" extrusionOk="0">
                  <a:moveTo>
                    <a:pt x="1710" y="0"/>
                  </a:moveTo>
                  <a:cubicBezTo>
                    <a:pt x="1705" y="0"/>
                    <a:pt x="1700" y="0"/>
                    <a:pt x="1695" y="1"/>
                  </a:cubicBezTo>
                  <a:lnTo>
                    <a:pt x="317" y="1"/>
                  </a:lnTo>
                  <a:cubicBezTo>
                    <a:pt x="312" y="0"/>
                    <a:pt x="307" y="0"/>
                    <a:pt x="301" y="0"/>
                  </a:cubicBezTo>
                  <a:cubicBezTo>
                    <a:pt x="0" y="0"/>
                    <a:pt x="1" y="460"/>
                    <a:pt x="305" y="460"/>
                  </a:cubicBezTo>
                  <a:cubicBezTo>
                    <a:pt x="309" y="460"/>
                    <a:pt x="313" y="460"/>
                    <a:pt x="317" y="460"/>
                  </a:cubicBezTo>
                  <a:lnTo>
                    <a:pt x="1695" y="460"/>
                  </a:lnTo>
                  <a:cubicBezTo>
                    <a:pt x="1697" y="460"/>
                    <a:pt x="1700" y="460"/>
                    <a:pt x="1703" y="460"/>
                  </a:cubicBezTo>
                  <a:cubicBezTo>
                    <a:pt x="1833" y="460"/>
                    <a:pt x="1937" y="357"/>
                    <a:pt x="1937" y="230"/>
                  </a:cubicBezTo>
                  <a:cubicBezTo>
                    <a:pt x="1937" y="102"/>
                    <a:pt x="1836" y="0"/>
                    <a:pt x="1710" y="0"/>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2"/>
            <p:cNvSpPr/>
            <p:nvPr/>
          </p:nvSpPr>
          <p:spPr>
            <a:xfrm>
              <a:off x="2927925" y="2453625"/>
              <a:ext cx="28725" cy="34550"/>
            </a:xfrm>
            <a:custGeom>
              <a:avLst/>
              <a:gdLst/>
              <a:ahLst/>
              <a:cxnLst/>
              <a:rect l="l" t="t" r="r" b="b"/>
              <a:pathLst>
                <a:path w="1149" h="1382" extrusionOk="0">
                  <a:moveTo>
                    <a:pt x="0" y="0"/>
                  </a:moveTo>
                  <a:lnTo>
                    <a:pt x="0" y="1382"/>
                  </a:lnTo>
                  <a:lnTo>
                    <a:pt x="1148" y="1382"/>
                  </a:lnTo>
                  <a:lnTo>
                    <a:pt x="1148" y="0"/>
                  </a:lnTo>
                  <a:close/>
                </a:path>
              </a:pathLst>
            </a:custGeom>
            <a:solidFill>
              <a:srgbClr val="73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2"/>
            <p:cNvSpPr/>
            <p:nvPr/>
          </p:nvSpPr>
          <p:spPr>
            <a:xfrm>
              <a:off x="2927925" y="2453625"/>
              <a:ext cx="28725" cy="11500"/>
            </a:xfrm>
            <a:custGeom>
              <a:avLst/>
              <a:gdLst/>
              <a:ahLst/>
              <a:cxnLst/>
              <a:rect l="l" t="t" r="r" b="b"/>
              <a:pathLst>
                <a:path w="1149" h="460" extrusionOk="0">
                  <a:moveTo>
                    <a:pt x="0" y="0"/>
                  </a:moveTo>
                  <a:lnTo>
                    <a:pt x="0" y="459"/>
                  </a:lnTo>
                  <a:lnTo>
                    <a:pt x="1148" y="459"/>
                  </a:lnTo>
                  <a:lnTo>
                    <a:pt x="1148" y="0"/>
                  </a:ln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2"/>
            <p:cNvSpPr/>
            <p:nvPr/>
          </p:nvSpPr>
          <p:spPr>
            <a:xfrm>
              <a:off x="2968200" y="2453625"/>
              <a:ext cx="28725" cy="34550"/>
            </a:xfrm>
            <a:custGeom>
              <a:avLst/>
              <a:gdLst/>
              <a:ahLst/>
              <a:cxnLst/>
              <a:rect l="l" t="t" r="r" b="b"/>
              <a:pathLst>
                <a:path w="1149" h="1382" extrusionOk="0">
                  <a:moveTo>
                    <a:pt x="1" y="0"/>
                  </a:moveTo>
                  <a:lnTo>
                    <a:pt x="1" y="1382"/>
                  </a:lnTo>
                  <a:lnTo>
                    <a:pt x="1148" y="1382"/>
                  </a:lnTo>
                  <a:lnTo>
                    <a:pt x="1148" y="0"/>
                  </a:lnTo>
                  <a:close/>
                </a:path>
              </a:pathLst>
            </a:custGeom>
            <a:solidFill>
              <a:srgbClr val="73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2"/>
            <p:cNvSpPr/>
            <p:nvPr/>
          </p:nvSpPr>
          <p:spPr>
            <a:xfrm>
              <a:off x="2968200" y="2453625"/>
              <a:ext cx="28725" cy="11500"/>
            </a:xfrm>
            <a:custGeom>
              <a:avLst/>
              <a:gdLst/>
              <a:ahLst/>
              <a:cxnLst/>
              <a:rect l="l" t="t" r="r" b="b"/>
              <a:pathLst>
                <a:path w="1149" h="460" extrusionOk="0">
                  <a:moveTo>
                    <a:pt x="1" y="0"/>
                  </a:moveTo>
                  <a:lnTo>
                    <a:pt x="1" y="459"/>
                  </a:lnTo>
                  <a:lnTo>
                    <a:pt x="1148" y="459"/>
                  </a:lnTo>
                  <a:lnTo>
                    <a:pt x="1148" y="0"/>
                  </a:ln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2"/>
            <p:cNvSpPr/>
            <p:nvPr/>
          </p:nvSpPr>
          <p:spPr>
            <a:xfrm>
              <a:off x="2916450" y="2361675"/>
              <a:ext cx="91950" cy="69000"/>
            </a:xfrm>
            <a:custGeom>
              <a:avLst/>
              <a:gdLst/>
              <a:ahLst/>
              <a:cxnLst/>
              <a:rect l="l" t="t" r="r" b="b"/>
              <a:pathLst>
                <a:path w="3678" h="2760" extrusionOk="0">
                  <a:moveTo>
                    <a:pt x="223" y="1"/>
                  </a:moveTo>
                  <a:cubicBezTo>
                    <a:pt x="101" y="1"/>
                    <a:pt x="0" y="103"/>
                    <a:pt x="0" y="230"/>
                  </a:cubicBezTo>
                  <a:lnTo>
                    <a:pt x="0" y="2530"/>
                  </a:lnTo>
                  <a:cubicBezTo>
                    <a:pt x="0" y="2655"/>
                    <a:pt x="105" y="2760"/>
                    <a:pt x="230" y="2760"/>
                  </a:cubicBezTo>
                  <a:lnTo>
                    <a:pt x="3448" y="2760"/>
                  </a:lnTo>
                  <a:cubicBezTo>
                    <a:pt x="3577" y="2760"/>
                    <a:pt x="3678" y="2655"/>
                    <a:pt x="3678" y="2530"/>
                  </a:cubicBezTo>
                  <a:lnTo>
                    <a:pt x="3678" y="230"/>
                  </a:lnTo>
                  <a:cubicBezTo>
                    <a:pt x="3678" y="103"/>
                    <a:pt x="3581" y="1"/>
                    <a:pt x="3455" y="1"/>
                  </a:cubicBezTo>
                  <a:cubicBezTo>
                    <a:pt x="3453" y="1"/>
                    <a:pt x="3450" y="1"/>
                    <a:pt x="3448" y="1"/>
                  </a:cubicBezTo>
                  <a:lnTo>
                    <a:pt x="230" y="1"/>
                  </a:lnTo>
                  <a:cubicBezTo>
                    <a:pt x="227" y="1"/>
                    <a:pt x="225" y="1"/>
                    <a:pt x="223" y="1"/>
                  </a:cubicBez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2"/>
            <p:cNvSpPr/>
            <p:nvPr/>
          </p:nvSpPr>
          <p:spPr>
            <a:xfrm>
              <a:off x="2927925" y="2373150"/>
              <a:ext cx="28725" cy="46050"/>
            </a:xfrm>
            <a:custGeom>
              <a:avLst/>
              <a:gdLst/>
              <a:ahLst/>
              <a:cxnLst/>
              <a:rect l="l" t="t" r="r" b="b"/>
              <a:pathLst>
                <a:path w="1149" h="1842" extrusionOk="0">
                  <a:moveTo>
                    <a:pt x="0" y="1"/>
                  </a:moveTo>
                  <a:lnTo>
                    <a:pt x="0" y="1842"/>
                  </a:lnTo>
                  <a:lnTo>
                    <a:pt x="1148" y="1842"/>
                  </a:lnTo>
                  <a:lnTo>
                    <a:pt x="1148" y="1"/>
                  </a:lnTo>
                  <a:close/>
                </a:path>
              </a:pathLst>
            </a:custGeom>
            <a:solidFill>
              <a:srgbClr val="73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2"/>
            <p:cNvSpPr/>
            <p:nvPr/>
          </p:nvSpPr>
          <p:spPr>
            <a:xfrm>
              <a:off x="2927925" y="2373150"/>
              <a:ext cx="28725" cy="11500"/>
            </a:xfrm>
            <a:custGeom>
              <a:avLst/>
              <a:gdLst/>
              <a:ahLst/>
              <a:cxnLst/>
              <a:rect l="l" t="t" r="r" b="b"/>
              <a:pathLst>
                <a:path w="1149" h="460" extrusionOk="0">
                  <a:moveTo>
                    <a:pt x="0" y="1"/>
                  </a:moveTo>
                  <a:lnTo>
                    <a:pt x="0" y="460"/>
                  </a:lnTo>
                  <a:lnTo>
                    <a:pt x="1148" y="460"/>
                  </a:lnTo>
                  <a:lnTo>
                    <a:pt x="1148" y="1"/>
                  </a:ln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2"/>
            <p:cNvSpPr/>
            <p:nvPr/>
          </p:nvSpPr>
          <p:spPr>
            <a:xfrm>
              <a:off x="2968200" y="2373150"/>
              <a:ext cx="28725" cy="46050"/>
            </a:xfrm>
            <a:custGeom>
              <a:avLst/>
              <a:gdLst/>
              <a:ahLst/>
              <a:cxnLst/>
              <a:rect l="l" t="t" r="r" b="b"/>
              <a:pathLst>
                <a:path w="1149" h="1842" extrusionOk="0">
                  <a:moveTo>
                    <a:pt x="1" y="1"/>
                  </a:moveTo>
                  <a:lnTo>
                    <a:pt x="1" y="1842"/>
                  </a:lnTo>
                  <a:lnTo>
                    <a:pt x="1148" y="1842"/>
                  </a:lnTo>
                  <a:lnTo>
                    <a:pt x="1148" y="1"/>
                  </a:lnTo>
                  <a:close/>
                </a:path>
              </a:pathLst>
            </a:custGeom>
            <a:solidFill>
              <a:srgbClr val="73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2"/>
            <p:cNvSpPr/>
            <p:nvPr/>
          </p:nvSpPr>
          <p:spPr>
            <a:xfrm>
              <a:off x="2968200" y="2373150"/>
              <a:ext cx="28725" cy="11500"/>
            </a:xfrm>
            <a:custGeom>
              <a:avLst/>
              <a:gdLst/>
              <a:ahLst/>
              <a:cxnLst/>
              <a:rect l="l" t="t" r="r" b="b"/>
              <a:pathLst>
                <a:path w="1149" h="460" extrusionOk="0">
                  <a:moveTo>
                    <a:pt x="1" y="1"/>
                  </a:moveTo>
                  <a:lnTo>
                    <a:pt x="1" y="460"/>
                  </a:lnTo>
                  <a:lnTo>
                    <a:pt x="1148" y="460"/>
                  </a:lnTo>
                  <a:lnTo>
                    <a:pt x="1148" y="1"/>
                  </a:ln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2"/>
            <p:cNvSpPr/>
            <p:nvPr/>
          </p:nvSpPr>
          <p:spPr>
            <a:xfrm>
              <a:off x="3077350" y="2361675"/>
              <a:ext cx="92075" cy="69000"/>
            </a:xfrm>
            <a:custGeom>
              <a:avLst/>
              <a:gdLst/>
              <a:ahLst/>
              <a:cxnLst/>
              <a:rect l="l" t="t" r="r" b="b"/>
              <a:pathLst>
                <a:path w="3683" h="2760" extrusionOk="0">
                  <a:moveTo>
                    <a:pt x="227" y="1"/>
                  </a:moveTo>
                  <a:cubicBezTo>
                    <a:pt x="101" y="1"/>
                    <a:pt x="1" y="103"/>
                    <a:pt x="1" y="230"/>
                  </a:cubicBezTo>
                  <a:lnTo>
                    <a:pt x="1" y="2530"/>
                  </a:lnTo>
                  <a:cubicBezTo>
                    <a:pt x="1" y="2655"/>
                    <a:pt x="105" y="2760"/>
                    <a:pt x="234" y="2760"/>
                  </a:cubicBezTo>
                  <a:lnTo>
                    <a:pt x="3453" y="2760"/>
                  </a:lnTo>
                  <a:cubicBezTo>
                    <a:pt x="3578" y="2760"/>
                    <a:pt x="3682" y="2655"/>
                    <a:pt x="3682" y="2530"/>
                  </a:cubicBezTo>
                  <a:lnTo>
                    <a:pt x="3682" y="230"/>
                  </a:lnTo>
                  <a:cubicBezTo>
                    <a:pt x="3682" y="103"/>
                    <a:pt x="3582" y="1"/>
                    <a:pt x="3460" y="1"/>
                  </a:cubicBezTo>
                  <a:cubicBezTo>
                    <a:pt x="3457" y="1"/>
                    <a:pt x="3455" y="1"/>
                    <a:pt x="3453" y="1"/>
                  </a:cubicBezTo>
                  <a:lnTo>
                    <a:pt x="234" y="1"/>
                  </a:lnTo>
                  <a:cubicBezTo>
                    <a:pt x="232" y="1"/>
                    <a:pt x="229" y="1"/>
                    <a:pt x="227" y="1"/>
                  </a:cubicBez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2"/>
            <p:cNvSpPr/>
            <p:nvPr/>
          </p:nvSpPr>
          <p:spPr>
            <a:xfrm>
              <a:off x="3088925" y="2373150"/>
              <a:ext cx="28725" cy="46050"/>
            </a:xfrm>
            <a:custGeom>
              <a:avLst/>
              <a:gdLst/>
              <a:ahLst/>
              <a:cxnLst/>
              <a:rect l="l" t="t" r="r" b="b"/>
              <a:pathLst>
                <a:path w="1149" h="1842" extrusionOk="0">
                  <a:moveTo>
                    <a:pt x="1" y="1"/>
                  </a:moveTo>
                  <a:lnTo>
                    <a:pt x="1" y="1842"/>
                  </a:lnTo>
                  <a:lnTo>
                    <a:pt x="1149" y="1842"/>
                  </a:lnTo>
                  <a:lnTo>
                    <a:pt x="1149" y="1"/>
                  </a:lnTo>
                  <a:close/>
                </a:path>
              </a:pathLst>
            </a:custGeom>
            <a:solidFill>
              <a:srgbClr val="73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2"/>
            <p:cNvSpPr/>
            <p:nvPr/>
          </p:nvSpPr>
          <p:spPr>
            <a:xfrm>
              <a:off x="3088925" y="2373150"/>
              <a:ext cx="28725" cy="11500"/>
            </a:xfrm>
            <a:custGeom>
              <a:avLst/>
              <a:gdLst/>
              <a:ahLst/>
              <a:cxnLst/>
              <a:rect l="l" t="t" r="r" b="b"/>
              <a:pathLst>
                <a:path w="1149" h="460" extrusionOk="0">
                  <a:moveTo>
                    <a:pt x="1" y="1"/>
                  </a:moveTo>
                  <a:lnTo>
                    <a:pt x="1" y="460"/>
                  </a:lnTo>
                  <a:lnTo>
                    <a:pt x="1149" y="460"/>
                  </a:lnTo>
                  <a:lnTo>
                    <a:pt x="1149" y="1"/>
                  </a:ln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2"/>
            <p:cNvSpPr/>
            <p:nvPr/>
          </p:nvSpPr>
          <p:spPr>
            <a:xfrm>
              <a:off x="3129100" y="2373150"/>
              <a:ext cx="28725" cy="46050"/>
            </a:xfrm>
            <a:custGeom>
              <a:avLst/>
              <a:gdLst/>
              <a:ahLst/>
              <a:cxnLst/>
              <a:rect l="l" t="t" r="r" b="b"/>
              <a:pathLst>
                <a:path w="1149" h="1842" extrusionOk="0">
                  <a:moveTo>
                    <a:pt x="1" y="1"/>
                  </a:moveTo>
                  <a:lnTo>
                    <a:pt x="1" y="1842"/>
                  </a:lnTo>
                  <a:lnTo>
                    <a:pt x="1149" y="1842"/>
                  </a:lnTo>
                  <a:lnTo>
                    <a:pt x="1149" y="1"/>
                  </a:lnTo>
                  <a:close/>
                </a:path>
              </a:pathLst>
            </a:custGeom>
            <a:solidFill>
              <a:srgbClr val="73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2"/>
            <p:cNvSpPr/>
            <p:nvPr/>
          </p:nvSpPr>
          <p:spPr>
            <a:xfrm>
              <a:off x="3129100" y="2373150"/>
              <a:ext cx="28725" cy="11500"/>
            </a:xfrm>
            <a:custGeom>
              <a:avLst/>
              <a:gdLst/>
              <a:ahLst/>
              <a:cxnLst/>
              <a:rect l="l" t="t" r="r" b="b"/>
              <a:pathLst>
                <a:path w="1149" h="460" extrusionOk="0">
                  <a:moveTo>
                    <a:pt x="1" y="1"/>
                  </a:moveTo>
                  <a:lnTo>
                    <a:pt x="1" y="460"/>
                  </a:lnTo>
                  <a:lnTo>
                    <a:pt x="1149" y="460"/>
                  </a:lnTo>
                  <a:lnTo>
                    <a:pt x="1149" y="1"/>
                  </a:ln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2"/>
            <p:cNvSpPr/>
            <p:nvPr/>
          </p:nvSpPr>
          <p:spPr>
            <a:xfrm>
              <a:off x="3088925" y="2453625"/>
              <a:ext cx="28725" cy="69000"/>
            </a:xfrm>
            <a:custGeom>
              <a:avLst/>
              <a:gdLst/>
              <a:ahLst/>
              <a:cxnLst/>
              <a:rect l="l" t="t" r="r" b="b"/>
              <a:pathLst>
                <a:path w="1149" h="2760" extrusionOk="0">
                  <a:moveTo>
                    <a:pt x="1" y="0"/>
                  </a:moveTo>
                  <a:lnTo>
                    <a:pt x="1" y="2759"/>
                  </a:lnTo>
                  <a:lnTo>
                    <a:pt x="1149" y="2759"/>
                  </a:lnTo>
                  <a:lnTo>
                    <a:pt x="1149" y="0"/>
                  </a:lnTo>
                  <a:close/>
                </a:path>
              </a:pathLst>
            </a:custGeom>
            <a:solidFill>
              <a:srgbClr val="73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2"/>
            <p:cNvSpPr/>
            <p:nvPr/>
          </p:nvSpPr>
          <p:spPr>
            <a:xfrm>
              <a:off x="3129100" y="2453625"/>
              <a:ext cx="28725" cy="69000"/>
            </a:xfrm>
            <a:custGeom>
              <a:avLst/>
              <a:gdLst/>
              <a:ahLst/>
              <a:cxnLst/>
              <a:rect l="l" t="t" r="r" b="b"/>
              <a:pathLst>
                <a:path w="1149" h="2760" extrusionOk="0">
                  <a:moveTo>
                    <a:pt x="1" y="0"/>
                  </a:moveTo>
                  <a:lnTo>
                    <a:pt x="1" y="2759"/>
                  </a:lnTo>
                  <a:lnTo>
                    <a:pt x="1149" y="2759"/>
                  </a:lnTo>
                  <a:lnTo>
                    <a:pt x="1149" y="0"/>
                  </a:lnTo>
                  <a:close/>
                </a:path>
              </a:pathLst>
            </a:custGeom>
            <a:solidFill>
              <a:srgbClr val="73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2"/>
            <p:cNvSpPr/>
            <p:nvPr/>
          </p:nvSpPr>
          <p:spPr>
            <a:xfrm>
              <a:off x="3088925" y="2453625"/>
              <a:ext cx="28725" cy="11500"/>
            </a:xfrm>
            <a:custGeom>
              <a:avLst/>
              <a:gdLst/>
              <a:ahLst/>
              <a:cxnLst/>
              <a:rect l="l" t="t" r="r" b="b"/>
              <a:pathLst>
                <a:path w="1149" h="460" extrusionOk="0">
                  <a:moveTo>
                    <a:pt x="1" y="0"/>
                  </a:moveTo>
                  <a:lnTo>
                    <a:pt x="1" y="459"/>
                  </a:lnTo>
                  <a:lnTo>
                    <a:pt x="1149" y="459"/>
                  </a:lnTo>
                  <a:lnTo>
                    <a:pt x="1149" y="0"/>
                  </a:ln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2"/>
            <p:cNvSpPr/>
            <p:nvPr/>
          </p:nvSpPr>
          <p:spPr>
            <a:xfrm>
              <a:off x="3129100" y="2453625"/>
              <a:ext cx="28725" cy="11500"/>
            </a:xfrm>
            <a:custGeom>
              <a:avLst/>
              <a:gdLst/>
              <a:ahLst/>
              <a:cxnLst/>
              <a:rect l="l" t="t" r="r" b="b"/>
              <a:pathLst>
                <a:path w="1149" h="460" extrusionOk="0">
                  <a:moveTo>
                    <a:pt x="1" y="0"/>
                  </a:moveTo>
                  <a:lnTo>
                    <a:pt x="1" y="459"/>
                  </a:lnTo>
                  <a:lnTo>
                    <a:pt x="1149" y="459"/>
                  </a:lnTo>
                  <a:lnTo>
                    <a:pt x="1149" y="0"/>
                  </a:ln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2"/>
            <p:cNvSpPr/>
            <p:nvPr/>
          </p:nvSpPr>
          <p:spPr>
            <a:xfrm>
              <a:off x="3108025" y="2309925"/>
              <a:ext cx="26850" cy="23000"/>
            </a:xfrm>
            <a:custGeom>
              <a:avLst/>
              <a:gdLst/>
              <a:ahLst/>
              <a:cxnLst/>
              <a:rect l="l" t="t" r="r" b="b"/>
              <a:pathLst>
                <a:path w="1074" h="920" extrusionOk="0">
                  <a:moveTo>
                    <a:pt x="614" y="0"/>
                  </a:moveTo>
                  <a:cubicBezTo>
                    <a:pt x="205" y="0"/>
                    <a:pt x="1" y="493"/>
                    <a:pt x="289" y="785"/>
                  </a:cubicBezTo>
                  <a:cubicBezTo>
                    <a:pt x="383" y="878"/>
                    <a:pt x="498" y="920"/>
                    <a:pt x="611" y="920"/>
                  </a:cubicBezTo>
                  <a:cubicBezTo>
                    <a:pt x="848" y="920"/>
                    <a:pt x="1074" y="736"/>
                    <a:pt x="1074" y="459"/>
                  </a:cubicBezTo>
                  <a:cubicBezTo>
                    <a:pt x="1074" y="205"/>
                    <a:pt x="869" y="0"/>
                    <a:pt x="614" y="0"/>
                  </a:cubicBezTo>
                  <a:close/>
                </a:path>
              </a:pathLst>
            </a:custGeom>
            <a:solidFill>
              <a:srgbClr val="73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2"/>
            <p:cNvSpPr/>
            <p:nvPr/>
          </p:nvSpPr>
          <p:spPr>
            <a:xfrm>
              <a:off x="3109600" y="2309925"/>
              <a:ext cx="27575" cy="15875"/>
            </a:xfrm>
            <a:custGeom>
              <a:avLst/>
              <a:gdLst/>
              <a:ahLst/>
              <a:cxnLst/>
              <a:rect l="l" t="t" r="r" b="b"/>
              <a:pathLst>
                <a:path w="1103" h="635" extrusionOk="0">
                  <a:moveTo>
                    <a:pt x="551" y="0"/>
                  </a:moveTo>
                  <a:cubicBezTo>
                    <a:pt x="226" y="0"/>
                    <a:pt x="0" y="334"/>
                    <a:pt x="130" y="635"/>
                  </a:cubicBezTo>
                  <a:cubicBezTo>
                    <a:pt x="201" y="464"/>
                    <a:pt x="368" y="355"/>
                    <a:pt x="551" y="355"/>
                  </a:cubicBezTo>
                  <a:cubicBezTo>
                    <a:pt x="739" y="355"/>
                    <a:pt x="906" y="464"/>
                    <a:pt x="977" y="635"/>
                  </a:cubicBezTo>
                  <a:cubicBezTo>
                    <a:pt x="1102" y="334"/>
                    <a:pt x="881" y="0"/>
                    <a:pt x="551"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7" name="Google Shape;4147;p52"/>
          <p:cNvGrpSpPr/>
          <p:nvPr/>
        </p:nvGrpSpPr>
        <p:grpSpPr>
          <a:xfrm>
            <a:off x="3497800" y="2772775"/>
            <a:ext cx="325600" cy="367950"/>
            <a:chOff x="3497800" y="2772775"/>
            <a:chExt cx="325600" cy="367950"/>
          </a:xfrm>
        </p:grpSpPr>
        <p:sp>
          <p:nvSpPr>
            <p:cNvPr id="4148" name="Google Shape;4148;p52"/>
            <p:cNvSpPr/>
            <p:nvPr/>
          </p:nvSpPr>
          <p:spPr>
            <a:xfrm>
              <a:off x="3497800" y="2983300"/>
              <a:ext cx="113975" cy="157425"/>
            </a:xfrm>
            <a:custGeom>
              <a:avLst/>
              <a:gdLst/>
              <a:ahLst/>
              <a:cxnLst/>
              <a:rect l="l" t="t" r="r" b="b"/>
              <a:pathLst>
                <a:path w="4559" h="6297" extrusionOk="0">
                  <a:moveTo>
                    <a:pt x="4558" y="1"/>
                  </a:moveTo>
                  <a:lnTo>
                    <a:pt x="113" y="4446"/>
                  </a:lnTo>
                  <a:cubicBezTo>
                    <a:pt x="0" y="4559"/>
                    <a:pt x="0" y="4738"/>
                    <a:pt x="113" y="4851"/>
                  </a:cubicBezTo>
                  <a:lnTo>
                    <a:pt x="1474" y="6212"/>
                  </a:lnTo>
                  <a:cubicBezTo>
                    <a:pt x="1531" y="6269"/>
                    <a:pt x="1605" y="6296"/>
                    <a:pt x="1678" y="6296"/>
                  </a:cubicBezTo>
                  <a:cubicBezTo>
                    <a:pt x="1776" y="6296"/>
                    <a:pt x="1872" y="6248"/>
                    <a:pt x="1924" y="6157"/>
                  </a:cubicBezTo>
                  <a:lnTo>
                    <a:pt x="4516" y="1695"/>
                  </a:lnTo>
                  <a:lnTo>
                    <a:pt x="4558" y="1"/>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2"/>
            <p:cNvSpPr/>
            <p:nvPr/>
          </p:nvSpPr>
          <p:spPr>
            <a:xfrm>
              <a:off x="3532325" y="3000100"/>
              <a:ext cx="79025" cy="140625"/>
            </a:xfrm>
            <a:custGeom>
              <a:avLst/>
              <a:gdLst/>
              <a:ahLst/>
              <a:cxnLst/>
              <a:rect l="l" t="t" r="r" b="b"/>
              <a:pathLst>
                <a:path w="3161" h="5625" extrusionOk="0">
                  <a:moveTo>
                    <a:pt x="3160" y="1"/>
                  </a:moveTo>
                  <a:lnTo>
                    <a:pt x="1" y="5444"/>
                  </a:lnTo>
                  <a:lnTo>
                    <a:pt x="97" y="5540"/>
                  </a:lnTo>
                  <a:cubicBezTo>
                    <a:pt x="154" y="5597"/>
                    <a:pt x="227" y="5624"/>
                    <a:pt x="300" y="5624"/>
                  </a:cubicBezTo>
                  <a:cubicBezTo>
                    <a:pt x="397" y="5624"/>
                    <a:pt x="493" y="5576"/>
                    <a:pt x="547" y="5485"/>
                  </a:cubicBezTo>
                  <a:lnTo>
                    <a:pt x="3135" y="1023"/>
                  </a:lnTo>
                  <a:lnTo>
                    <a:pt x="3160" y="1"/>
                  </a:lnTo>
                  <a:close/>
                </a:path>
              </a:pathLst>
            </a:custGeom>
            <a:solidFill>
              <a:srgbClr val="A0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2"/>
            <p:cNvSpPr/>
            <p:nvPr/>
          </p:nvSpPr>
          <p:spPr>
            <a:xfrm>
              <a:off x="3594325" y="2966600"/>
              <a:ext cx="40925" cy="11925"/>
            </a:xfrm>
            <a:custGeom>
              <a:avLst/>
              <a:gdLst/>
              <a:ahLst/>
              <a:cxnLst/>
              <a:rect l="l" t="t" r="r" b="b"/>
              <a:pathLst>
                <a:path w="1637" h="477" extrusionOk="0">
                  <a:moveTo>
                    <a:pt x="313" y="1"/>
                  </a:moveTo>
                  <a:cubicBezTo>
                    <a:pt x="0" y="1"/>
                    <a:pt x="0" y="477"/>
                    <a:pt x="313" y="477"/>
                  </a:cubicBezTo>
                  <a:lnTo>
                    <a:pt x="1323" y="477"/>
                  </a:lnTo>
                  <a:cubicBezTo>
                    <a:pt x="1386" y="477"/>
                    <a:pt x="1444" y="452"/>
                    <a:pt x="1490" y="406"/>
                  </a:cubicBezTo>
                  <a:cubicBezTo>
                    <a:pt x="1636" y="255"/>
                    <a:pt x="1532" y="1"/>
                    <a:pt x="1323" y="1"/>
                  </a:cubicBez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2"/>
            <p:cNvSpPr/>
            <p:nvPr/>
          </p:nvSpPr>
          <p:spPr>
            <a:xfrm>
              <a:off x="3633750" y="2996925"/>
              <a:ext cx="25500" cy="17000"/>
            </a:xfrm>
            <a:custGeom>
              <a:avLst/>
              <a:gdLst/>
              <a:ahLst/>
              <a:cxnLst/>
              <a:rect l="l" t="t" r="r" b="b"/>
              <a:pathLst>
                <a:path w="1020" h="680" extrusionOk="0">
                  <a:moveTo>
                    <a:pt x="344" y="1"/>
                  </a:moveTo>
                  <a:cubicBezTo>
                    <a:pt x="124" y="1"/>
                    <a:pt x="0" y="340"/>
                    <a:pt x="256" y="457"/>
                  </a:cubicBezTo>
                  <a:lnTo>
                    <a:pt x="644" y="654"/>
                  </a:lnTo>
                  <a:cubicBezTo>
                    <a:pt x="677" y="671"/>
                    <a:pt x="713" y="679"/>
                    <a:pt x="750" y="679"/>
                  </a:cubicBezTo>
                  <a:cubicBezTo>
                    <a:pt x="810" y="679"/>
                    <a:pt x="871" y="656"/>
                    <a:pt x="915" y="612"/>
                  </a:cubicBezTo>
                  <a:cubicBezTo>
                    <a:pt x="936" y="591"/>
                    <a:pt x="948" y="570"/>
                    <a:pt x="961" y="549"/>
                  </a:cubicBezTo>
                  <a:cubicBezTo>
                    <a:pt x="1019" y="432"/>
                    <a:pt x="973" y="290"/>
                    <a:pt x="857" y="232"/>
                  </a:cubicBezTo>
                  <a:lnTo>
                    <a:pt x="468" y="36"/>
                  </a:lnTo>
                  <a:cubicBezTo>
                    <a:pt x="425" y="11"/>
                    <a:pt x="383" y="1"/>
                    <a:pt x="344" y="1"/>
                  </a:cubicBez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2"/>
            <p:cNvSpPr/>
            <p:nvPr/>
          </p:nvSpPr>
          <p:spPr>
            <a:xfrm>
              <a:off x="3629900" y="2981675"/>
              <a:ext cx="56275" cy="52825"/>
            </a:xfrm>
            <a:custGeom>
              <a:avLst/>
              <a:gdLst/>
              <a:ahLst/>
              <a:cxnLst/>
              <a:rect l="l" t="t" r="r" b="b"/>
              <a:pathLst>
                <a:path w="2251" h="2113" extrusionOk="0">
                  <a:moveTo>
                    <a:pt x="1328" y="477"/>
                  </a:moveTo>
                  <a:cubicBezTo>
                    <a:pt x="1388" y="477"/>
                    <a:pt x="1449" y="500"/>
                    <a:pt x="1495" y="546"/>
                  </a:cubicBezTo>
                  <a:lnTo>
                    <a:pt x="1641" y="688"/>
                  </a:lnTo>
                  <a:cubicBezTo>
                    <a:pt x="1733" y="779"/>
                    <a:pt x="1733" y="930"/>
                    <a:pt x="1641" y="1021"/>
                  </a:cubicBezTo>
                  <a:lnTo>
                    <a:pt x="1090" y="1572"/>
                  </a:lnTo>
                  <a:cubicBezTo>
                    <a:pt x="1044" y="1618"/>
                    <a:pt x="983" y="1641"/>
                    <a:pt x="923" y="1641"/>
                  </a:cubicBezTo>
                  <a:cubicBezTo>
                    <a:pt x="862" y="1641"/>
                    <a:pt x="802" y="1618"/>
                    <a:pt x="756" y="1572"/>
                  </a:cubicBezTo>
                  <a:lnTo>
                    <a:pt x="610" y="1430"/>
                  </a:lnTo>
                  <a:cubicBezTo>
                    <a:pt x="518" y="1334"/>
                    <a:pt x="518" y="1188"/>
                    <a:pt x="610" y="1092"/>
                  </a:cubicBezTo>
                  <a:lnTo>
                    <a:pt x="1161" y="546"/>
                  </a:lnTo>
                  <a:cubicBezTo>
                    <a:pt x="1207" y="500"/>
                    <a:pt x="1267" y="477"/>
                    <a:pt x="1328" y="477"/>
                  </a:cubicBezTo>
                  <a:close/>
                  <a:moveTo>
                    <a:pt x="1328" y="1"/>
                  </a:moveTo>
                  <a:cubicBezTo>
                    <a:pt x="1146" y="1"/>
                    <a:pt x="965" y="70"/>
                    <a:pt x="827" y="207"/>
                  </a:cubicBezTo>
                  <a:lnTo>
                    <a:pt x="276" y="758"/>
                  </a:lnTo>
                  <a:cubicBezTo>
                    <a:pt x="0" y="1038"/>
                    <a:pt x="0" y="1485"/>
                    <a:pt x="276" y="1760"/>
                  </a:cubicBezTo>
                  <a:lnTo>
                    <a:pt x="422" y="1906"/>
                  </a:lnTo>
                  <a:cubicBezTo>
                    <a:pt x="560" y="2044"/>
                    <a:pt x="741" y="2113"/>
                    <a:pt x="923" y="2113"/>
                  </a:cubicBezTo>
                  <a:cubicBezTo>
                    <a:pt x="1105" y="2113"/>
                    <a:pt x="1286" y="2044"/>
                    <a:pt x="1424" y="1906"/>
                  </a:cubicBezTo>
                  <a:lnTo>
                    <a:pt x="1975" y="1355"/>
                  </a:lnTo>
                  <a:cubicBezTo>
                    <a:pt x="2250" y="1080"/>
                    <a:pt x="2250" y="629"/>
                    <a:pt x="1975" y="354"/>
                  </a:cubicBezTo>
                  <a:lnTo>
                    <a:pt x="1829" y="207"/>
                  </a:lnTo>
                  <a:cubicBezTo>
                    <a:pt x="1691" y="70"/>
                    <a:pt x="1509" y="1"/>
                    <a:pt x="1328" y="1"/>
                  </a:cubicBez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2"/>
            <p:cNvSpPr/>
            <p:nvPr/>
          </p:nvSpPr>
          <p:spPr>
            <a:xfrm>
              <a:off x="3681875" y="2772775"/>
              <a:ext cx="141525" cy="150650"/>
            </a:xfrm>
            <a:custGeom>
              <a:avLst/>
              <a:gdLst/>
              <a:ahLst/>
              <a:cxnLst/>
              <a:rect l="l" t="t" r="r" b="b"/>
              <a:pathLst>
                <a:path w="5661" h="6026" extrusionOk="0">
                  <a:moveTo>
                    <a:pt x="4569" y="0"/>
                  </a:moveTo>
                  <a:cubicBezTo>
                    <a:pt x="4509" y="0"/>
                    <a:pt x="4450" y="23"/>
                    <a:pt x="4404" y="69"/>
                  </a:cubicBezTo>
                  <a:cubicBezTo>
                    <a:pt x="4308" y="161"/>
                    <a:pt x="4308" y="311"/>
                    <a:pt x="4404" y="403"/>
                  </a:cubicBezTo>
                  <a:lnTo>
                    <a:pt x="4437" y="441"/>
                  </a:lnTo>
                  <a:cubicBezTo>
                    <a:pt x="4529" y="533"/>
                    <a:pt x="4529" y="683"/>
                    <a:pt x="4437" y="775"/>
                  </a:cubicBezTo>
                  <a:lnTo>
                    <a:pt x="0" y="5212"/>
                  </a:lnTo>
                  <a:lnTo>
                    <a:pt x="814" y="6026"/>
                  </a:lnTo>
                  <a:lnTo>
                    <a:pt x="5548" y="1288"/>
                  </a:lnTo>
                  <a:cubicBezTo>
                    <a:pt x="5660" y="1175"/>
                    <a:pt x="5660" y="996"/>
                    <a:pt x="5548" y="883"/>
                  </a:cubicBezTo>
                  <a:lnTo>
                    <a:pt x="4738" y="69"/>
                  </a:lnTo>
                  <a:cubicBezTo>
                    <a:pt x="4690" y="23"/>
                    <a:pt x="4629" y="0"/>
                    <a:pt x="4569" y="0"/>
                  </a:cubicBez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2"/>
            <p:cNvSpPr/>
            <p:nvPr/>
          </p:nvSpPr>
          <p:spPr>
            <a:xfrm>
              <a:off x="3702525" y="2791200"/>
              <a:ext cx="120875" cy="123050"/>
            </a:xfrm>
            <a:custGeom>
              <a:avLst/>
              <a:gdLst/>
              <a:ahLst/>
              <a:cxnLst/>
              <a:rect l="l" t="t" r="r" b="b"/>
              <a:pathLst>
                <a:path w="4835" h="4922" extrusionOk="0">
                  <a:moveTo>
                    <a:pt x="4575" y="0"/>
                  </a:moveTo>
                  <a:lnTo>
                    <a:pt x="1" y="4575"/>
                  </a:lnTo>
                  <a:lnTo>
                    <a:pt x="351" y="4921"/>
                  </a:lnTo>
                  <a:lnTo>
                    <a:pt x="4722" y="551"/>
                  </a:lnTo>
                  <a:cubicBezTo>
                    <a:pt x="4834" y="438"/>
                    <a:pt x="4834" y="259"/>
                    <a:pt x="4722" y="146"/>
                  </a:cubicBezTo>
                  <a:lnTo>
                    <a:pt x="4575" y="0"/>
                  </a:ln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2"/>
            <p:cNvSpPr/>
            <p:nvPr/>
          </p:nvSpPr>
          <p:spPr>
            <a:xfrm>
              <a:off x="3602775" y="2893725"/>
              <a:ext cx="116775" cy="200100"/>
            </a:xfrm>
            <a:custGeom>
              <a:avLst/>
              <a:gdLst/>
              <a:ahLst/>
              <a:cxnLst/>
              <a:rect l="l" t="t" r="r" b="b"/>
              <a:pathLst>
                <a:path w="4671" h="8004" extrusionOk="0">
                  <a:moveTo>
                    <a:pt x="3632" y="0"/>
                  </a:moveTo>
                  <a:cubicBezTo>
                    <a:pt x="3571" y="0"/>
                    <a:pt x="3511" y="23"/>
                    <a:pt x="3465" y="69"/>
                  </a:cubicBezTo>
                  <a:lnTo>
                    <a:pt x="843" y="2695"/>
                  </a:lnTo>
                  <a:cubicBezTo>
                    <a:pt x="305" y="3233"/>
                    <a:pt x="0" y="3963"/>
                    <a:pt x="0" y="4723"/>
                  </a:cubicBezTo>
                  <a:lnTo>
                    <a:pt x="0" y="7395"/>
                  </a:lnTo>
                  <a:cubicBezTo>
                    <a:pt x="0" y="7733"/>
                    <a:pt x="276" y="8004"/>
                    <a:pt x="610" y="8004"/>
                  </a:cubicBezTo>
                  <a:cubicBezTo>
                    <a:pt x="948" y="8004"/>
                    <a:pt x="1219" y="7733"/>
                    <a:pt x="1219" y="7395"/>
                  </a:cubicBezTo>
                  <a:lnTo>
                    <a:pt x="1219" y="5228"/>
                  </a:lnTo>
                  <a:cubicBezTo>
                    <a:pt x="1219" y="4923"/>
                    <a:pt x="1340" y="4631"/>
                    <a:pt x="1557" y="4418"/>
                  </a:cubicBezTo>
                  <a:lnTo>
                    <a:pt x="4446" y="1530"/>
                  </a:lnTo>
                  <a:cubicBezTo>
                    <a:pt x="4671" y="1305"/>
                    <a:pt x="4671" y="941"/>
                    <a:pt x="4446" y="716"/>
                  </a:cubicBezTo>
                  <a:lnTo>
                    <a:pt x="3799" y="69"/>
                  </a:lnTo>
                  <a:cubicBezTo>
                    <a:pt x="3753" y="23"/>
                    <a:pt x="3692" y="0"/>
                    <a:pt x="3632" y="0"/>
                  </a:cubicBez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2"/>
            <p:cNvSpPr/>
            <p:nvPr/>
          </p:nvSpPr>
          <p:spPr>
            <a:xfrm>
              <a:off x="3620300" y="2911300"/>
              <a:ext cx="99250" cy="182325"/>
            </a:xfrm>
            <a:custGeom>
              <a:avLst/>
              <a:gdLst/>
              <a:ahLst/>
              <a:cxnLst/>
              <a:rect l="l" t="t" r="r" b="b"/>
              <a:pathLst>
                <a:path w="3970" h="7293" extrusionOk="0">
                  <a:moveTo>
                    <a:pt x="3732" y="0"/>
                  </a:moveTo>
                  <a:lnTo>
                    <a:pt x="844" y="2889"/>
                  </a:lnTo>
                  <a:cubicBezTo>
                    <a:pt x="301" y="3427"/>
                    <a:pt x="0" y="4158"/>
                    <a:pt x="0" y="4918"/>
                  </a:cubicBezTo>
                  <a:lnTo>
                    <a:pt x="0" y="7293"/>
                  </a:lnTo>
                  <a:cubicBezTo>
                    <a:pt x="297" y="7247"/>
                    <a:pt x="518" y="6992"/>
                    <a:pt x="518" y="6692"/>
                  </a:cubicBezTo>
                  <a:lnTo>
                    <a:pt x="518" y="4525"/>
                  </a:lnTo>
                  <a:cubicBezTo>
                    <a:pt x="518" y="4220"/>
                    <a:pt x="639" y="3928"/>
                    <a:pt x="856" y="3711"/>
                  </a:cubicBezTo>
                  <a:lnTo>
                    <a:pt x="3745" y="823"/>
                  </a:lnTo>
                  <a:cubicBezTo>
                    <a:pt x="3970" y="602"/>
                    <a:pt x="3970" y="234"/>
                    <a:pt x="3745" y="13"/>
                  </a:cubicBezTo>
                  <a:lnTo>
                    <a:pt x="3732" y="0"/>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2"/>
            <p:cNvSpPr/>
            <p:nvPr/>
          </p:nvSpPr>
          <p:spPr>
            <a:xfrm>
              <a:off x="3657250" y="2928200"/>
              <a:ext cx="33625" cy="31125"/>
            </a:xfrm>
            <a:custGeom>
              <a:avLst/>
              <a:gdLst/>
              <a:ahLst/>
              <a:cxnLst/>
              <a:rect l="l" t="t" r="r" b="b"/>
              <a:pathLst>
                <a:path w="1345" h="1245" extrusionOk="0">
                  <a:moveTo>
                    <a:pt x="999" y="1"/>
                  </a:moveTo>
                  <a:cubicBezTo>
                    <a:pt x="940" y="1"/>
                    <a:pt x="880" y="25"/>
                    <a:pt x="827" y="84"/>
                  </a:cubicBezTo>
                  <a:lnTo>
                    <a:pt x="0" y="911"/>
                  </a:lnTo>
                  <a:lnTo>
                    <a:pt x="334" y="1245"/>
                  </a:lnTo>
                  <a:lnTo>
                    <a:pt x="1160" y="418"/>
                  </a:lnTo>
                  <a:cubicBezTo>
                    <a:pt x="1345" y="247"/>
                    <a:pt x="1184" y="1"/>
                    <a:pt x="999" y="1"/>
                  </a:cubicBez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2"/>
            <p:cNvSpPr/>
            <p:nvPr/>
          </p:nvSpPr>
          <p:spPr>
            <a:xfrm>
              <a:off x="3636675" y="2935725"/>
              <a:ext cx="43025" cy="43000"/>
            </a:xfrm>
            <a:custGeom>
              <a:avLst/>
              <a:gdLst/>
              <a:ahLst/>
              <a:cxnLst/>
              <a:rect l="l" t="t" r="r" b="b"/>
              <a:pathLst>
                <a:path w="1721" h="1720" extrusionOk="0">
                  <a:moveTo>
                    <a:pt x="502" y="0"/>
                  </a:moveTo>
                  <a:lnTo>
                    <a:pt x="1" y="501"/>
                  </a:lnTo>
                  <a:lnTo>
                    <a:pt x="1220" y="1720"/>
                  </a:lnTo>
                  <a:lnTo>
                    <a:pt x="1720" y="1219"/>
                  </a:lnTo>
                  <a:lnTo>
                    <a:pt x="502" y="0"/>
                  </a:ln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2"/>
            <p:cNvSpPr/>
            <p:nvPr/>
          </p:nvSpPr>
          <p:spPr>
            <a:xfrm>
              <a:off x="3656725" y="2955750"/>
              <a:ext cx="22975" cy="22975"/>
            </a:xfrm>
            <a:custGeom>
              <a:avLst/>
              <a:gdLst/>
              <a:ahLst/>
              <a:cxnLst/>
              <a:rect l="l" t="t" r="r" b="b"/>
              <a:pathLst>
                <a:path w="919" h="919" extrusionOk="0">
                  <a:moveTo>
                    <a:pt x="501" y="1"/>
                  </a:moveTo>
                  <a:lnTo>
                    <a:pt x="0" y="502"/>
                  </a:lnTo>
                  <a:lnTo>
                    <a:pt x="418" y="919"/>
                  </a:lnTo>
                  <a:lnTo>
                    <a:pt x="918" y="418"/>
                  </a:lnTo>
                  <a:lnTo>
                    <a:pt x="501" y="1"/>
                  </a:ln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2"/>
            <p:cNvSpPr/>
            <p:nvPr/>
          </p:nvSpPr>
          <p:spPr>
            <a:xfrm>
              <a:off x="3497800" y="3083175"/>
              <a:ext cx="55425" cy="57550"/>
            </a:xfrm>
            <a:custGeom>
              <a:avLst/>
              <a:gdLst/>
              <a:ahLst/>
              <a:cxnLst/>
              <a:rect l="l" t="t" r="r" b="b"/>
              <a:pathLst>
                <a:path w="2217" h="2302" extrusionOk="0">
                  <a:moveTo>
                    <a:pt x="564" y="0"/>
                  </a:moveTo>
                  <a:lnTo>
                    <a:pt x="113" y="451"/>
                  </a:lnTo>
                  <a:cubicBezTo>
                    <a:pt x="0" y="564"/>
                    <a:pt x="0" y="743"/>
                    <a:pt x="113" y="856"/>
                  </a:cubicBezTo>
                  <a:lnTo>
                    <a:pt x="1474" y="2217"/>
                  </a:lnTo>
                  <a:cubicBezTo>
                    <a:pt x="1531" y="2274"/>
                    <a:pt x="1605" y="2301"/>
                    <a:pt x="1678" y="2301"/>
                  </a:cubicBezTo>
                  <a:cubicBezTo>
                    <a:pt x="1776" y="2301"/>
                    <a:pt x="1872" y="2253"/>
                    <a:pt x="1924" y="2162"/>
                  </a:cubicBezTo>
                  <a:lnTo>
                    <a:pt x="2216" y="1657"/>
                  </a:lnTo>
                  <a:lnTo>
                    <a:pt x="564" y="0"/>
                  </a:ln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2"/>
            <p:cNvSpPr/>
            <p:nvPr/>
          </p:nvSpPr>
          <p:spPr>
            <a:xfrm>
              <a:off x="3532325" y="3115625"/>
              <a:ext cx="21000" cy="25100"/>
            </a:xfrm>
            <a:custGeom>
              <a:avLst/>
              <a:gdLst/>
              <a:ahLst/>
              <a:cxnLst/>
              <a:rect l="l" t="t" r="r" b="b"/>
              <a:pathLst>
                <a:path w="840" h="1004" extrusionOk="0">
                  <a:moveTo>
                    <a:pt x="481" y="0"/>
                  </a:moveTo>
                  <a:lnTo>
                    <a:pt x="1" y="823"/>
                  </a:lnTo>
                  <a:lnTo>
                    <a:pt x="97" y="919"/>
                  </a:lnTo>
                  <a:cubicBezTo>
                    <a:pt x="154" y="976"/>
                    <a:pt x="227" y="1003"/>
                    <a:pt x="300" y="1003"/>
                  </a:cubicBezTo>
                  <a:cubicBezTo>
                    <a:pt x="397" y="1003"/>
                    <a:pt x="493" y="955"/>
                    <a:pt x="547" y="864"/>
                  </a:cubicBezTo>
                  <a:lnTo>
                    <a:pt x="840" y="359"/>
                  </a:lnTo>
                  <a:lnTo>
                    <a:pt x="481" y="0"/>
                  </a:ln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2" name="Google Shape;4162;p52"/>
          <p:cNvGrpSpPr/>
          <p:nvPr/>
        </p:nvGrpSpPr>
        <p:grpSpPr>
          <a:xfrm>
            <a:off x="3531800" y="3362575"/>
            <a:ext cx="260625" cy="368025"/>
            <a:chOff x="3531800" y="3362575"/>
            <a:chExt cx="260625" cy="368025"/>
          </a:xfrm>
        </p:grpSpPr>
        <p:sp>
          <p:nvSpPr>
            <p:cNvPr id="4163" name="Google Shape;4163;p52"/>
            <p:cNvSpPr/>
            <p:nvPr/>
          </p:nvSpPr>
          <p:spPr>
            <a:xfrm>
              <a:off x="3678225" y="3362575"/>
              <a:ext cx="114200" cy="197600"/>
            </a:xfrm>
            <a:custGeom>
              <a:avLst/>
              <a:gdLst/>
              <a:ahLst/>
              <a:cxnLst/>
              <a:rect l="l" t="t" r="r" b="b"/>
              <a:pathLst>
                <a:path w="4568" h="7904" extrusionOk="0">
                  <a:moveTo>
                    <a:pt x="4094" y="1"/>
                  </a:moveTo>
                  <a:cubicBezTo>
                    <a:pt x="3975" y="1"/>
                    <a:pt x="3854" y="54"/>
                    <a:pt x="3769" y="178"/>
                  </a:cubicBezTo>
                  <a:lnTo>
                    <a:pt x="309" y="5195"/>
                  </a:lnTo>
                  <a:cubicBezTo>
                    <a:pt x="58" y="5558"/>
                    <a:pt x="0" y="6025"/>
                    <a:pt x="159" y="6439"/>
                  </a:cubicBezTo>
                  <a:lnTo>
                    <a:pt x="710" y="7904"/>
                  </a:lnTo>
                  <a:lnTo>
                    <a:pt x="2175" y="7353"/>
                  </a:lnTo>
                  <a:cubicBezTo>
                    <a:pt x="2588" y="7194"/>
                    <a:pt x="2901" y="6844"/>
                    <a:pt x="3010" y="6418"/>
                  </a:cubicBezTo>
                  <a:lnTo>
                    <a:pt x="4496" y="507"/>
                  </a:lnTo>
                  <a:cubicBezTo>
                    <a:pt x="4568" y="215"/>
                    <a:pt x="4334" y="1"/>
                    <a:pt x="4094" y="1"/>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2"/>
            <p:cNvSpPr/>
            <p:nvPr/>
          </p:nvSpPr>
          <p:spPr>
            <a:xfrm>
              <a:off x="3695850" y="3502025"/>
              <a:ext cx="62750" cy="58150"/>
            </a:xfrm>
            <a:custGeom>
              <a:avLst/>
              <a:gdLst/>
              <a:ahLst/>
              <a:cxnLst/>
              <a:rect l="l" t="t" r="r" b="b"/>
              <a:pathLst>
                <a:path w="2510" h="2326" extrusionOk="0">
                  <a:moveTo>
                    <a:pt x="2509" y="1"/>
                  </a:moveTo>
                  <a:lnTo>
                    <a:pt x="769" y="635"/>
                  </a:lnTo>
                  <a:lnTo>
                    <a:pt x="0" y="2322"/>
                  </a:lnTo>
                  <a:lnTo>
                    <a:pt x="0" y="2326"/>
                  </a:lnTo>
                  <a:lnTo>
                    <a:pt x="1466" y="1775"/>
                  </a:lnTo>
                  <a:cubicBezTo>
                    <a:pt x="1879" y="1616"/>
                    <a:pt x="2192" y="1266"/>
                    <a:pt x="2300" y="836"/>
                  </a:cubicBezTo>
                  <a:lnTo>
                    <a:pt x="2509" y="1"/>
                  </a:ln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2"/>
            <p:cNvSpPr/>
            <p:nvPr/>
          </p:nvSpPr>
          <p:spPr>
            <a:xfrm>
              <a:off x="3715050" y="3466350"/>
              <a:ext cx="52725" cy="51575"/>
            </a:xfrm>
            <a:custGeom>
              <a:avLst/>
              <a:gdLst/>
              <a:ahLst/>
              <a:cxnLst/>
              <a:rect l="l" t="t" r="r" b="b"/>
              <a:pathLst>
                <a:path w="2109" h="2063" extrusionOk="0">
                  <a:moveTo>
                    <a:pt x="2108" y="0"/>
                  </a:moveTo>
                  <a:lnTo>
                    <a:pt x="698" y="526"/>
                  </a:lnTo>
                  <a:lnTo>
                    <a:pt x="1" y="2062"/>
                  </a:lnTo>
                  <a:lnTo>
                    <a:pt x="1745" y="1436"/>
                  </a:lnTo>
                  <a:lnTo>
                    <a:pt x="2108" y="0"/>
                  </a:lnTo>
                  <a:close/>
                </a:path>
              </a:pathLst>
            </a:custGeom>
            <a:solidFill>
              <a:srgbClr val="C89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2"/>
            <p:cNvSpPr/>
            <p:nvPr/>
          </p:nvSpPr>
          <p:spPr>
            <a:xfrm>
              <a:off x="3678225" y="3362675"/>
              <a:ext cx="106775" cy="197500"/>
            </a:xfrm>
            <a:custGeom>
              <a:avLst/>
              <a:gdLst/>
              <a:ahLst/>
              <a:cxnLst/>
              <a:rect l="l" t="t" r="r" b="b"/>
              <a:pathLst>
                <a:path w="4271" h="7900" extrusionOk="0">
                  <a:moveTo>
                    <a:pt x="4103" y="1"/>
                  </a:moveTo>
                  <a:cubicBezTo>
                    <a:pt x="3972" y="1"/>
                    <a:pt x="3845" y="63"/>
                    <a:pt x="3769" y="174"/>
                  </a:cubicBezTo>
                  <a:lnTo>
                    <a:pt x="309" y="5191"/>
                  </a:lnTo>
                  <a:cubicBezTo>
                    <a:pt x="58" y="5554"/>
                    <a:pt x="0" y="6021"/>
                    <a:pt x="155" y="6435"/>
                  </a:cubicBezTo>
                  <a:lnTo>
                    <a:pt x="710" y="7900"/>
                  </a:lnTo>
                  <a:lnTo>
                    <a:pt x="4270" y="36"/>
                  </a:lnTo>
                  <a:cubicBezTo>
                    <a:pt x="4216" y="12"/>
                    <a:pt x="4159" y="1"/>
                    <a:pt x="4103" y="1"/>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2"/>
            <p:cNvSpPr/>
            <p:nvPr/>
          </p:nvSpPr>
          <p:spPr>
            <a:xfrm>
              <a:off x="3678225" y="3488875"/>
              <a:ext cx="28300" cy="71300"/>
            </a:xfrm>
            <a:custGeom>
              <a:avLst/>
              <a:gdLst/>
              <a:ahLst/>
              <a:cxnLst/>
              <a:rect l="l" t="t" r="r" b="b"/>
              <a:pathLst>
                <a:path w="1132" h="2852" extrusionOk="0">
                  <a:moveTo>
                    <a:pt x="405" y="1"/>
                  </a:moveTo>
                  <a:lnTo>
                    <a:pt x="309" y="143"/>
                  </a:lnTo>
                  <a:cubicBezTo>
                    <a:pt x="54" y="506"/>
                    <a:pt x="0" y="973"/>
                    <a:pt x="155" y="1387"/>
                  </a:cubicBezTo>
                  <a:lnTo>
                    <a:pt x="705" y="2852"/>
                  </a:lnTo>
                  <a:lnTo>
                    <a:pt x="1131" y="1921"/>
                  </a:lnTo>
                  <a:lnTo>
                    <a:pt x="405" y="1"/>
                  </a:ln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2"/>
            <p:cNvSpPr/>
            <p:nvPr/>
          </p:nvSpPr>
          <p:spPr>
            <a:xfrm>
              <a:off x="3696375" y="3426275"/>
              <a:ext cx="46450" cy="95600"/>
            </a:xfrm>
            <a:custGeom>
              <a:avLst/>
              <a:gdLst/>
              <a:ahLst/>
              <a:cxnLst/>
              <a:rect l="l" t="t" r="r" b="b"/>
              <a:pathLst>
                <a:path w="1858" h="3824" extrusionOk="0">
                  <a:moveTo>
                    <a:pt x="1407" y="0"/>
                  </a:moveTo>
                  <a:lnTo>
                    <a:pt x="0" y="2037"/>
                  </a:lnTo>
                  <a:lnTo>
                    <a:pt x="677" y="3824"/>
                  </a:lnTo>
                  <a:lnTo>
                    <a:pt x="1858" y="1207"/>
                  </a:lnTo>
                  <a:lnTo>
                    <a:pt x="1407" y="0"/>
                  </a:ln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2"/>
            <p:cNvSpPr/>
            <p:nvPr/>
          </p:nvSpPr>
          <p:spPr>
            <a:xfrm>
              <a:off x="3664750" y="3400825"/>
              <a:ext cx="107825" cy="218625"/>
            </a:xfrm>
            <a:custGeom>
              <a:avLst/>
              <a:gdLst/>
              <a:ahLst/>
              <a:cxnLst/>
              <a:rect l="l" t="t" r="r" b="b"/>
              <a:pathLst>
                <a:path w="4313" h="8745" extrusionOk="0">
                  <a:moveTo>
                    <a:pt x="4018" y="0"/>
                  </a:moveTo>
                  <a:cubicBezTo>
                    <a:pt x="3940" y="0"/>
                    <a:pt x="3862" y="40"/>
                    <a:pt x="3816" y="134"/>
                  </a:cubicBezTo>
                  <a:lnTo>
                    <a:pt x="72" y="8415"/>
                  </a:lnTo>
                  <a:cubicBezTo>
                    <a:pt x="1" y="8569"/>
                    <a:pt x="113" y="8745"/>
                    <a:pt x="280" y="8745"/>
                  </a:cubicBezTo>
                  <a:cubicBezTo>
                    <a:pt x="372" y="8745"/>
                    <a:pt x="456" y="8690"/>
                    <a:pt x="497" y="8607"/>
                  </a:cubicBezTo>
                  <a:lnTo>
                    <a:pt x="4241" y="326"/>
                  </a:lnTo>
                  <a:cubicBezTo>
                    <a:pt x="4313" y="142"/>
                    <a:pt x="4165" y="0"/>
                    <a:pt x="4018"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2"/>
            <p:cNvSpPr/>
            <p:nvPr/>
          </p:nvSpPr>
          <p:spPr>
            <a:xfrm>
              <a:off x="3531800" y="3394225"/>
              <a:ext cx="157300" cy="272200"/>
            </a:xfrm>
            <a:custGeom>
              <a:avLst/>
              <a:gdLst/>
              <a:ahLst/>
              <a:cxnLst/>
              <a:rect l="l" t="t" r="r" b="b"/>
              <a:pathLst>
                <a:path w="6292" h="10888" extrusionOk="0">
                  <a:moveTo>
                    <a:pt x="652" y="0"/>
                  </a:moveTo>
                  <a:cubicBezTo>
                    <a:pt x="322" y="0"/>
                    <a:pt x="1" y="294"/>
                    <a:pt x="101" y="698"/>
                  </a:cubicBezTo>
                  <a:lnTo>
                    <a:pt x="2146" y="8838"/>
                  </a:lnTo>
                  <a:cubicBezTo>
                    <a:pt x="2297" y="9430"/>
                    <a:pt x="2726" y="9910"/>
                    <a:pt x="3298" y="10127"/>
                  </a:cubicBezTo>
                  <a:lnTo>
                    <a:pt x="5314" y="10887"/>
                  </a:lnTo>
                  <a:lnTo>
                    <a:pt x="6074" y="8871"/>
                  </a:lnTo>
                  <a:cubicBezTo>
                    <a:pt x="6291" y="8295"/>
                    <a:pt x="6212" y="7652"/>
                    <a:pt x="5865" y="7151"/>
                  </a:cubicBezTo>
                  <a:lnTo>
                    <a:pt x="1103" y="243"/>
                  </a:lnTo>
                  <a:cubicBezTo>
                    <a:pt x="985" y="74"/>
                    <a:pt x="817" y="0"/>
                    <a:pt x="652" y="0"/>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2"/>
            <p:cNvSpPr/>
            <p:nvPr/>
          </p:nvSpPr>
          <p:spPr>
            <a:xfrm>
              <a:off x="3645450" y="3560050"/>
              <a:ext cx="43650" cy="106250"/>
            </a:xfrm>
            <a:custGeom>
              <a:avLst/>
              <a:gdLst/>
              <a:ahLst/>
              <a:cxnLst/>
              <a:rect l="l" t="t" r="r" b="b"/>
              <a:pathLst>
                <a:path w="1746" h="4250" extrusionOk="0">
                  <a:moveTo>
                    <a:pt x="960" y="1"/>
                  </a:moveTo>
                  <a:lnTo>
                    <a:pt x="0" y="2551"/>
                  </a:lnTo>
                  <a:lnTo>
                    <a:pt x="768" y="4250"/>
                  </a:lnTo>
                  <a:lnTo>
                    <a:pt x="1528" y="2234"/>
                  </a:lnTo>
                  <a:cubicBezTo>
                    <a:pt x="1745" y="1662"/>
                    <a:pt x="1666" y="1019"/>
                    <a:pt x="1319" y="518"/>
                  </a:cubicBezTo>
                  <a:lnTo>
                    <a:pt x="960" y="1"/>
                  </a:ln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2"/>
            <p:cNvSpPr/>
            <p:nvPr/>
          </p:nvSpPr>
          <p:spPr>
            <a:xfrm>
              <a:off x="3599625" y="3481575"/>
              <a:ext cx="52725" cy="110425"/>
            </a:xfrm>
            <a:custGeom>
              <a:avLst/>
              <a:gdLst/>
              <a:ahLst/>
              <a:cxnLst/>
              <a:rect l="l" t="t" r="r" b="b"/>
              <a:pathLst>
                <a:path w="2109" h="4417" extrusionOk="0">
                  <a:moveTo>
                    <a:pt x="627" y="1"/>
                  </a:moveTo>
                  <a:lnTo>
                    <a:pt x="1" y="1654"/>
                  </a:lnTo>
                  <a:lnTo>
                    <a:pt x="1253" y="4417"/>
                  </a:lnTo>
                  <a:lnTo>
                    <a:pt x="2109" y="2146"/>
                  </a:lnTo>
                  <a:lnTo>
                    <a:pt x="627" y="1"/>
                  </a:lnTo>
                  <a:close/>
                </a:path>
              </a:pathLst>
            </a:custGeom>
            <a:solidFill>
              <a:srgbClr val="C89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2"/>
            <p:cNvSpPr/>
            <p:nvPr/>
          </p:nvSpPr>
          <p:spPr>
            <a:xfrm>
              <a:off x="3532650" y="3395500"/>
              <a:ext cx="131925" cy="270925"/>
            </a:xfrm>
            <a:custGeom>
              <a:avLst/>
              <a:gdLst/>
              <a:ahLst/>
              <a:cxnLst/>
              <a:rect l="l" t="t" r="r" b="b"/>
              <a:pathLst>
                <a:path w="5277" h="10837" extrusionOk="0">
                  <a:moveTo>
                    <a:pt x="376" y="0"/>
                  </a:moveTo>
                  <a:cubicBezTo>
                    <a:pt x="130" y="113"/>
                    <a:pt x="0" y="384"/>
                    <a:pt x="63" y="647"/>
                  </a:cubicBezTo>
                  <a:lnTo>
                    <a:pt x="2108" y="8787"/>
                  </a:lnTo>
                  <a:cubicBezTo>
                    <a:pt x="2258" y="9379"/>
                    <a:pt x="2688" y="9859"/>
                    <a:pt x="3260" y="10076"/>
                  </a:cubicBezTo>
                  <a:lnTo>
                    <a:pt x="5276" y="10836"/>
                  </a:lnTo>
                  <a:lnTo>
                    <a:pt x="376" y="0"/>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2"/>
            <p:cNvSpPr/>
            <p:nvPr/>
          </p:nvSpPr>
          <p:spPr>
            <a:xfrm>
              <a:off x="3577925" y="3585200"/>
              <a:ext cx="86750" cy="81100"/>
            </a:xfrm>
            <a:custGeom>
              <a:avLst/>
              <a:gdLst/>
              <a:ahLst/>
              <a:cxnLst/>
              <a:rect l="l" t="t" r="r" b="b"/>
              <a:pathLst>
                <a:path w="3470" h="3244" extrusionOk="0">
                  <a:moveTo>
                    <a:pt x="1" y="1"/>
                  </a:moveTo>
                  <a:lnTo>
                    <a:pt x="301" y="1194"/>
                  </a:lnTo>
                  <a:cubicBezTo>
                    <a:pt x="447" y="1787"/>
                    <a:pt x="877" y="2267"/>
                    <a:pt x="1449" y="2484"/>
                  </a:cubicBezTo>
                  <a:lnTo>
                    <a:pt x="3469" y="3244"/>
                  </a:lnTo>
                  <a:lnTo>
                    <a:pt x="2413" y="911"/>
                  </a:lnTo>
                  <a:lnTo>
                    <a:pt x="1" y="1"/>
                  </a:ln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2"/>
            <p:cNvSpPr/>
            <p:nvPr/>
          </p:nvSpPr>
          <p:spPr>
            <a:xfrm>
              <a:off x="3552250" y="3483050"/>
              <a:ext cx="61925" cy="71800"/>
            </a:xfrm>
            <a:custGeom>
              <a:avLst/>
              <a:gdLst/>
              <a:ahLst/>
              <a:cxnLst/>
              <a:rect l="l" t="t" r="r" b="b"/>
              <a:pathLst>
                <a:path w="2477" h="2872" extrusionOk="0">
                  <a:moveTo>
                    <a:pt x="1" y="0"/>
                  </a:moveTo>
                  <a:lnTo>
                    <a:pt x="539" y="2141"/>
                  </a:lnTo>
                  <a:lnTo>
                    <a:pt x="2476" y="2872"/>
                  </a:lnTo>
                  <a:lnTo>
                    <a:pt x="1420" y="534"/>
                  </a:lnTo>
                  <a:lnTo>
                    <a:pt x="1" y="0"/>
                  </a:ln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2"/>
            <p:cNvSpPr/>
            <p:nvPr/>
          </p:nvSpPr>
          <p:spPr>
            <a:xfrm>
              <a:off x="3560825" y="3447825"/>
              <a:ext cx="136925" cy="282775"/>
            </a:xfrm>
            <a:custGeom>
              <a:avLst/>
              <a:gdLst/>
              <a:ahLst/>
              <a:cxnLst/>
              <a:rect l="l" t="t" r="r" b="b"/>
              <a:pathLst>
                <a:path w="5477" h="11311" extrusionOk="0">
                  <a:moveTo>
                    <a:pt x="313" y="1"/>
                  </a:moveTo>
                  <a:cubicBezTo>
                    <a:pt x="158" y="1"/>
                    <a:pt x="1" y="153"/>
                    <a:pt x="96" y="341"/>
                  </a:cubicBezTo>
                  <a:lnTo>
                    <a:pt x="4997" y="11172"/>
                  </a:lnTo>
                  <a:cubicBezTo>
                    <a:pt x="5036" y="11258"/>
                    <a:pt x="5122" y="11310"/>
                    <a:pt x="5210" y="11310"/>
                  </a:cubicBezTo>
                  <a:cubicBezTo>
                    <a:pt x="5242" y="11310"/>
                    <a:pt x="5275" y="11304"/>
                    <a:pt x="5305" y="11289"/>
                  </a:cubicBezTo>
                  <a:cubicBezTo>
                    <a:pt x="5422" y="11235"/>
                    <a:pt x="5477" y="11097"/>
                    <a:pt x="5422" y="10980"/>
                  </a:cubicBezTo>
                  <a:lnTo>
                    <a:pt x="522" y="149"/>
                  </a:lnTo>
                  <a:cubicBezTo>
                    <a:pt x="478" y="44"/>
                    <a:pt x="396" y="1"/>
                    <a:pt x="313"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7" name="Google Shape;4177;p52"/>
          <p:cNvGrpSpPr/>
          <p:nvPr/>
        </p:nvGrpSpPr>
        <p:grpSpPr>
          <a:xfrm>
            <a:off x="2909975" y="3362600"/>
            <a:ext cx="273100" cy="368100"/>
            <a:chOff x="2909975" y="3362600"/>
            <a:chExt cx="273100" cy="368100"/>
          </a:xfrm>
        </p:grpSpPr>
        <p:sp>
          <p:nvSpPr>
            <p:cNvPr id="4178" name="Google Shape;4178;p52"/>
            <p:cNvSpPr/>
            <p:nvPr/>
          </p:nvSpPr>
          <p:spPr>
            <a:xfrm>
              <a:off x="2945650" y="3552550"/>
              <a:ext cx="71200" cy="100925"/>
            </a:xfrm>
            <a:custGeom>
              <a:avLst/>
              <a:gdLst/>
              <a:ahLst/>
              <a:cxnLst/>
              <a:rect l="l" t="t" r="r" b="b"/>
              <a:pathLst>
                <a:path w="2848" h="4037" extrusionOk="0">
                  <a:moveTo>
                    <a:pt x="1186" y="0"/>
                  </a:moveTo>
                  <a:cubicBezTo>
                    <a:pt x="1424" y="1883"/>
                    <a:pt x="1" y="2421"/>
                    <a:pt x="239" y="4036"/>
                  </a:cubicBezTo>
                  <a:lnTo>
                    <a:pt x="2848" y="4036"/>
                  </a:lnTo>
                  <a:lnTo>
                    <a:pt x="2848" y="0"/>
                  </a:ln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2"/>
            <p:cNvSpPr/>
            <p:nvPr/>
          </p:nvSpPr>
          <p:spPr>
            <a:xfrm>
              <a:off x="2921350" y="3362600"/>
              <a:ext cx="244625" cy="172225"/>
            </a:xfrm>
            <a:custGeom>
              <a:avLst/>
              <a:gdLst/>
              <a:ahLst/>
              <a:cxnLst/>
              <a:rect l="l" t="t" r="r" b="b"/>
              <a:pathLst>
                <a:path w="9785" h="6889" extrusionOk="0">
                  <a:moveTo>
                    <a:pt x="5007" y="1"/>
                  </a:moveTo>
                  <a:cubicBezTo>
                    <a:pt x="3486" y="1"/>
                    <a:pt x="2050" y="731"/>
                    <a:pt x="1157" y="1971"/>
                  </a:cubicBezTo>
                  <a:cubicBezTo>
                    <a:pt x="217" y="3270"/>
                    <a:pt x="0" y="4952"/>
                    <a:pt x="576" y="6446"/>
                  </a:cubicBezTo>
                  <a:cubicBezTo>
                    <a:pt x="685" y="6713"/>
                    <a:pt x="948" y="6889"/>
                    <a:pt x="1236" y="6889"/>
                  </a:cubicBezTo>
                  <a:lnTo>
                    <a:pt x="8778" y="6889"/>
                  </a:lnTo>
                  <a:cubicBezTo>
                    <a:pt x="9071" y="6889"/>
                    <a:pt x="9334" y="6713"/>
                    <a:pt x="9442" y="6442"/>
                  </a:cubicBezTo>
                  <a:cubicBezTo>
                    <a:pt x="9680" y="5824"/>
                    <a:pt x="9784" y="5160"/>
                    <a:pt x="9751" y="4497"/>
                  </a:cubicBezTo>
                  <a:cubicBezTo>
                    <a:pt x="9622" y="2084"/>
                    <a:pt x="7635" y="110"/>
                    <a:pt x="5218" y="5"/>
                  </a:cubicBezTo>
                  <a:cubicBezTo>
                    <a:pt x="5147" y="2"/>
                    <a:pt x="5077" y="1"/>
                    <a:pt x="5007" y="1"/>
                  </a:cubicBezTo>
                  <a:close/>
                </a:path>
              </a:pathLst>
            </a:custGeom>
            <a:solidFill>
              <a:srgbClr val="E6C4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2"/>
            <p:cNvSpPr/>
            <p:nvPr/>
          </p:nvSpPr>
          <p:spPr>
            <a:xfrm>
              <a:off x="2945550" y="3380425"/>
              <a:ext cx="203200" cy="154300"/>
            </a:xfrm>
            <a:custGeom>
              <a:avLst/>
              <a:gdLst/>
              <a:ahLst/>
              <a:cxnLst/>
              <a:rect l="l" t="t" r="r" b="b"/>
              <a:pathLst>
                <a:path w="8128" h="6172" extrusionOk="0">
                  <a:moveTo>
                    <a:pt x="4031" y="1"/>
                  </a:moveTo>
                  <a:cubicBezTo>
                    <a:pt x="1818" y="1"/>
                    <a:pt x="1" y="1798"/>
                    <a:pt x="1" y="4038"/>
                  </a:cubicBezTo>
                  <a:cubicBezTo>
                    <a:pt x="1" y="4573"/>
                    <a:pt x="109" y="5107"/>
                    <a:pt x="322" y="5604"/>
                  </a:cubicBezTo>
                  <a:cubicBezTo>
                    <a:pt x="471" y="5947"/>
                    <a:pt x="808" y="6171"/>
                    <a:pt x="1184" y="6171"/>
                  </a:cubicBezTo>
                  <a:cubicBezTo>
                    <a:pt x="1188" y="6171"/>
                    <a:pt x="1191" y="6171"/>
                    <a:pt x="1195" y="6171"/>
                  </a:cubicBezTo>
                  <a:lnTo>
                    <a:pt x="6884" y="6171"/>
                  </a:lnTo>
                  <a:cubicBezTo>
                    <a:pt x="6887" y="6171"/>
                    <a:pt x="6891" y="6171"/>
                    <a:pt x="6894" y="6171"/>
                  </a:cubicBezTo>
                  <a:cubicBezTo>
                    <a:pt x="7266" y="6171"/>
                    <a:pt x="7607" y="5947"/>
                    <a:pt x="7756" y="5604"/>
                  </a:cubicBezTo>
                  <a:cubicBezTo>
                    <a:pt x="8028" y="4965"/>
                    <a:pt x="8128" y="4264"/>
                    <a:pt x="8048" y="3575"/>
                  </a:cubicBezTo>
                  <a:cubicBezTo>
                    <a:pt x="7827" y="1634"/>
                    <a:pt x="6195" y="106"/>
                    <a:pt x="4246" y="6"/>
                  </a:cubicBezTo>
                  <a:cubicBezTo>
                    <a:pt x="4174" y="2"/>
                    <a:pt x="4102" y="1"/>
                    <a:pt x="4031" y="1"/>
                  </a:cubicBez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2"/>
            <p:cNvSpPr/>
            <p:nvPr/>
          </p:nvSpPr>
          <p:spPr>
            <a:xfrm>
              <a:off x="2909975" y="3594075"/>
              <a:ext cx="273100" cy="136525"/>
            </a:xfrm>
            <a:custGeom>
              <a:avLst/>
              <a:gdLst/>
              <a:ahLst/>
              <a:cxnLst/>
              <a:rect l="l" t="t" r="r" b="b"/>
              <a:pathLst>
                <a:path w="10924" h="5461" extrusionOk="0">
                  <a:moveTo>
                    <a:pt x="4037" y="0"/>
                  </a:moveTo>
                  <a:lnTo>
                    <a:pt x="4037" y="990"/>
                  </a:lnTo>
                  <a:cubicBezTo>
                    <a:pt x="4037" y="1395"/>
                    <a:pt x="3782" y="1754"/>
                    <a:pt x="3406" y="1887"/>
                  </a:cubicBezTo>
                  <a:lnTo>
                    <a:pt x="952" y="2751"/>
                  </a:lnTo>
                  <a:cubicBezTo>
                    <a:pt x="384" y="2951"/>
                    <a:pt x="0" y="3490"/>
                    <a:pt x="0" y="4095"/>
                  </a:cubicBezTo>
                  <a:lnTo>
                    <a:pt x="0" y="4750"/>
                  </a:lnTo>
                  <a:cubicBezTo>
                    <a:pt x="0" y="5143"/>
                    <a:pt x="322" y="5460"/>
                    <a:pt x="714" y="5460"/>
                  </a:cubicBezTo>
                  <a:lnTo>
                    <a:pt x="10210" y="5460"/>
                  </a:lnTo>
                  <a:cubicBezTo>
                    <a:pt x="10603" y="5460"/>
                    <a:pt x="10924" y="5143"/>
                    <a:pt x="10924" y="4750"/>
                  </a:cubicBezTo>
                  <a:lnTo>
                    <a:pt x="10924" y="4095"/>
                  </a:lnTo>
                  <a:cubicBezTo>
                    <a:pt x="10924" y="3490"/>
                    <a:pt x="10540" y="2951"/>
                    <a:pt x="9972" y="2751"/>
                  </a:cubicBezTo>
                  <a:lnTo>
                    <a:pt x="7522" y="1887"/>
                  </a:lnTo>
                  <a:cubicBezTo>
                    <a:pt x="7142" y="1754"/>
                    <a:pt x="6888" y="1395"/>
                    <a:pt x="6888" y="990"/>
                  </a:cubicBezTo>
                  <a:lnTo>
                    <a:pt x="6888" y="0"/>
                  </a:lnTo>
                  <a:close/>
                </a:path>
              </a:pathLst>
            </a:custGeom>
            <a:solidFill>
              <a:srgbClr val="E7A3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2"/>
            <p:cNvSpPr/>
            <p:nvPr/>
          </p:nvSpPr>
          <p:spPr>
            <a:xfrm>
              <a:off x="2909975" y="3650850"/>
              <a:ext cx="273100" cy="79750"/>
            </a:xfrm>
            <a:custGeom>
              <a:avLst/>
              <a:gdLst/>
              <a:ahLst/>
              <a:cxnLst/>
              <a:rect l="l" t="t" r="r" b="b"/>
              <a:pathLst>
                <a:path w="10924" h="3190" extrusionOk="0">
                  <a:moveTo>
                    <a:pt x="2309" y="0"/>
                  </a:moveTo>
                  <a:lnTo>
                    <a:pt x="952" y="480"/>
                  </a:lnTo>
                  <a:cubicBezTo>
                    <a:pt x="384" y="680"/>
                    <a:pt x="0" y="1219"/>
                    <a:pt x="0" y="1824"/>
                  </a:cubicBezTo>
                  <a:lnTo>
                    <a:pt x="0" y="2479"/>
                  </a:lnTo>
                  <a:cubicBezTo>
                    <a:pt x="0" y="2872"/>
                    <a:pt x="322" y="3189"/>
                    <a:pt x="714" y="3189"/>
                  </a:cubicBezTo>
                  <a:lnTo>
                    <a:pt x="10210" y="3189"/>
                  </a:lnTo>
                  <a:cubicBezTo>
                    <a:pt x="10603" y="3189"/>
                    <a:pt x="10924" y="2872"/>
                    <a:pt x="10924" y="2479"/>
                  </a:cubicBezTo>
                  <a:lnTo>
                    <a:pt x="10924" y="1824"/>
                  </a:lnTo>
                  <a:cubicBezTo>
                    <a:pt x="10924" y="1219"/>
                    <a:pt x="10540" y="680"/>
                    <a:pt x="9972" y="480"/>
                  </a:cubicBezTo>
                  <a:lnTo>
                    <a:pt x="8616" y="0"/>
                  </a:lnTo>
                  <a:lnTo>
                    <a:pt x="5464" y="1052"/>
                  </a:lnTo>
                  <a:lnTo>
                    <a:pt x="2309" y="0"/>
                  </a:ln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2"/>
            <p:cNvSpPr/>
            <p:nvPr/>
          </p:nvSpPr>
          <p:spPr>
            <a:xfrm>
              <a:off x="3010975" y="3594075"/>
              <a:ext cx="71200" cy="23800"/>
            </a:xfrm>
            <a:custGeom>
              <a:avLst/>
              <a:gdLst/>
              <a:ahLst/>
              <a:cxnLst/>
              <a:rect l="l" t="t" r="r" b="b"/>
              <a:pathLst>
                <a:path w="2848" h="952" extrusionOk="0">
                  <a:moveTo>
                    <a:pt x="1" y="0"/>
                  </a:moveTo>
                  <a:lnTo>
                    <a:pt x="1" y="647"/>
                  </a:lnTo>
                  <a:cubicBezTo>
                    <a:pt x="454" y="850"/>
                    <a:pt x="939" y="951"/>
                    <a:pt x="1424" y="951"/>
                  </a:cubicBezTo>
                  <a:cubicBezTo>
                    <a:pt x="1910" y="951"/>
                    <a:pt x="2395" y="850"/>
                    <a:pt x="2848" y="647"/>
                  </a:cubicBezTo>
                  <a:lnTo>
                    <a:pt x="2848" y="0"/>
                  </a:ln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2"/>
            <p:cNvSpPr/>
            <p:nvPr/>
          </p:nvSpPr>
          <p:spPr>
            <a:xfrm>
              <a:off x="2950575" y="3392350"/>
              <a:ext cx="185025" cy="178050"/>
            </a:xfrm>
            <a:custGeom>
              <a:avLst/>
              <a:gdLst/>
              <a:ahLst/>
              <a:cxnLst/>
              <a:rect l="l" t="t" r="r" b="b"/>
              <a:pathLst>
                <a:path w="7401" h="7122" extrusionOk="0">
                  <a:moveTo>
                    <a:pt x="3840" y="1"/>
                  </a:moveTo>
                  <a:cubicBezTo>
                    <a:pt x="2400" y="1"/>
                    <a:pt x="1102" y="865"/>
                    <a:pt x="551" y="2196"/>
                  </a:cubicBezTo>
                  <a:cubicBezTo>
                    <a:pt x="0" y="3528"/>
                    <a:pt x="305" y="5060"/>
                    <a:pt x="1323" y="6078"/>
                  </a:cubicBezTo>
                  <a:cubicBezTo>
                    <a:pt x="2005" y="6760"/>
                    <a:pt x="2914" y="7122"/>
                    <a:pt x="3840" y="7122"/>
                  </a:cubicBezTo>
                  <a:cubicBezTo>
                    <a:pt x="4298" y="7122"/>
                    <a:pt x="4760" y="7033"/>
                    <a:pt x="5201" y="6851"/>
                  </a:cubicBezTo>
                  <a:cubicBezTo>
                    <a:pt x="6533" y="6300"/>
                    <a:pt x="7401" y="5001"/>
                    <a:pt x="7401" y="3561"/>
                  </a:cubicBezTo>
                  <a:cubicBezTo>
                    <a:pt x="7401" y="1595"/>
                    <a:pt x="5806" y="1"/>
                    <a:pt x="3840" y="1"/>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2"/>
            <p:cNvSpPr/>
            <p:nvPr/>
          </p:nvSpPr>
          <p:spPr>
            <a:xfrm>
              <a:off x="2951600" y="3439850"/>
              <a:ext cx="189950" cy="166150"/>
            </a:xfrm>
            <a:custGeom>
              <a:avLst/>
              <a:gdLst/>
              <a:ahLst/>
              <a:cxnLst/>
              <a:rect l="l" t="t" r="r" b="b"/>
              <a:pathLst>
                <a:path w="7598" h="6646" extrusionOk="0">
                  <a:moveTo>
                    <a:pt x="710" y="0"/>
                  </a:moveTo>
                  <a:lnTo>
                    <a:pt x="710" y="2609"/>
                  </a:lnTo>
                  <a:lnTo>
                    <a:pt x="594" y="2609"/>
                  </a:lnTo>
                  <a:cubicBezTo>
                    <a:pt x="264" y="2609"/>
                    <a:pt x="1" y="2872"/>
                    <a:pt x="1" y="3202"/>
                  </a:cubicBezTo>
                  <a:cubicBezTo>
                    <a:pt x="1" y="3527"/>
                    <a:pt x="264" y="3794"/>
                    <a:pt x="594" y="3794"/>
                  </a:cubicBezTo>
                  <a:lnTo>
                    <a:pt x="723" y="3794"/>
                  </a:lnTo>
                  <a:cubicBezTo>
                    <a:pt x="844" y="5401"/>
                    <a:pt x="2184" y="6645"/>
                    <a:pt x="3799" y="6645"/>
                  </a:cubicBezTo>
                  <a:cubicBezTo>
                    <a:pt x="5410" y="6645"/>
                    <a:pt x="6750" y="5401"/>
                    <a:pt x="6871" y="3794"/>
                  </a:cubicBezTo>
                  <a:lnTo>
                    <a:pt x="7001" y="3794"/>
                  </a:lnTo>
                  <a:cubicBezTo>
                    <a:pt x="7331" y="3794"/>
                    <a:pt x="7598" y="3527"/>
                    <a:pt x="7598" y="3202"/>
                  </a:cubicBezTo>
                  <a:cubicBezTo>
                    <a:pt x="7598" y="2872"/>
                    <a:pt x="7331" y="2609"/>
                    <a:pt x="7001" y="2609"/>
                  </a:cubicBezTo>
                  <a:lnTo>
                    <a:pt x="7005" y="2609"/>
                  </a:lnTo>
                  <a:lnTo>
                    <a:pt x="6884" y="2509"/>
                  </a:lnTo>
                  <a:lnTo>
                    <a:pt x="6884" y="0"/>
                  </a:lnTo>
                  <a:close/>
                </a:path>
              </a:pathLst>
            </a:custGeom>
            <a:solidFill>
              <a:srgbClr val="ECB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2"/>
            <p:cNvSpPr/>
            <p:nvPr/>
          </p:nvSpPr>
          <p:spPr>
            <a:xfrm>
              <a:off x="2950675" y="3439850"/>
              <a:ext cx="173025" cy="166050"/>
            </a:xfrm>
            <a:custGeom>
              <a:avLst/>
              <a:gdLst/>
              <a:ahLst/>
              <a:cxnLst/>
              <a:rect l="l" t="t" r="r" b="b"/>
              <a:pathLst>
                <a:path w="6921" h="6642" extrusionOk="0">
                  <a:moveTo>
                    <a:pt x="747" y="0"/>
                  </a:moveTo>
                  <a:lnTo>
                    <a:pt x="747" y="2609"/>
                  </a:lnTo>
                  <a:lnTo>
                    <a:pt x="664" y="2609"/>
                  </a:lnTo>
                  <a:cubicBezTo>
                    <a:pt x="355" y="2609"/>
                    <a:pt x="71" y="2830"/>
                    <a:pt x="38" y="3139"/>
                  </a:cubicBezTo>
                  <a:cubicBezTo>
                    <a:pt x="0" y="3490"/>
                    <a:pt x="276" y="3794"/>
                    <a:pt x="631" y="3794"/>
                  </a:cubicBezTo>
                  <a:lnTo>
                    <a:pt x="760" y="3794"/>
                  </a:lnTo>
                  <a:cubicBezTo>
                    <a:pt x="881" y="5401"/>
                    <a:pt x="2221" y="6641"/>
                    <a:pt x="3832" y="6641"/>
                  </a:cubicBezTo>
                  <a:cubicBezTo>
                    <a:pt x="3995" y="6641"/>
                    <a:pt x="4154" y="6629"/>
                    <a:pt x="4312" y="6604"/>
                  </a:cubicBezTo>
                  <a:cubicBezTo>
                    <a:pt x="2809" y="6374"/>
                    <a:pt x="1699" y="5080"/>
                    <a:pt x="1695" y="3556"/>
                  </a:cubicBezTo>
                  <a:lnTo>
                    <a:pt x="1695" y="2275"/>
                  </a:lnTo>
                  <a:cubicBezTo>
                    <a:pt x="1699" y="1703"/>
                    <a:pt x="1912" y="1135"/>
                    <a:pt x="2338" y="747"/>
                  </a:cubicBezTo>
                  <a:cubicBezTo>
                    <a:pt x="2380" y="710"/>
                    <a:pt x="2425" y="672"/>
                    <a:pt x="2471" y="639"/>
                  </a:cubicBezTo>
                  <a:cubicBezTo>
                    <a:pt x="3077" y="964"/>
                    <a:pt x="3753" y="1186"/>
                    <a:pt x="4354" y="1382"/>
                  </a:cubicBezTo>
                  <a:cubicBezTo>
                    <a:pt x="5034" y="1603"/>
                    <a:pt x="5648" y="1807"/>
                    <a:pt x="6036" y="2091"/>
                  </a:cubicBezTo>
                  <a:cubicBezTo>
                    <a:pt x="6290" y="2271"/>
                    <a:pt x="6591" y="2371"/>
                    <a:pt x="6902" y="2371"/>
                  </a:cubicBezTo>
                  <a:cubicBezTo>
                    <a:pt x="6908" y="2371"/>
                    <a:pt x="6915" y="2371"/>
                    <a:pt x="6921" y="2371"/>
                  </a:cubicBezTo>
                  <a:lnTo>
                    <a:pt x="6921" y="0"/>
                  </a:lnTo>
                  <a:close/>
                </a:path>
              </a:pathLst>
            </a:custGeom>
            <a:solidFill>
              <a:srgbClr val="E7A3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2"/>
            <p:cNvSpPr/>
            <p:nvPr/>
          </p:nvSpPr>
          <p:spPr>
            <a:xfrm>
              <a:off x="3040625" y="3671200"/>
              <a:ext cx="11825" cy="59400"/>
            </a:xfrm>
            <a:custGeom>
              <a:avLst/>
              <a:gdLst/>
              <a:ahLst/>
              <a:cxnLst/>
              <a:rect l="l" t="t" r="r" b="b"/>
              <a:pathLst>
                <a:path w="473" h="2376" extrusionOk="0">
                  <a:moveTo>
                    <a:pt x="0" y="0"/>
                  </a:moveTo>
                  <a:lnTo>
                    <a:pt x="0" y="2375"/>
                  </a:lnTo>
                  <a:lnTo>
                    <a:pt x="472" y="2375"/>
                  </a:lnTo>
                  <a:lnTo>
                    <a:pt x="472" y="0"/>
                  </a:ln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2"/>
            <p:cNvSpPr/>
            <p:nvPr/>
          </p:nvSpPr>
          <p:spPr>
            <a:xfrm>
              <a:off x="3019850" y="3546600"/>
              <a:ext cx="53450" cy="23800"/>
            </a:xfrm>
            <a:custGeom>
              <a:avLst/>
              <a:gdLst/>
              <a:ahLst/>
              <a:cxnLst/>
              <a:rect l="l" t="t" r="r" b="b"/>
              <a:pathLst>
                <a:path w="2138" h="952" extrusionOk="0">
                  <a:moveTo>
                    <a:pt x="159" y="0"/>
                  </a:moveTo>
                  <a:cubicBezTo>
                    <a:pt x="68" y="0"/>
                    <a:pt x="1" y="84"/>
                    <a:pt x="17" y="171"/>
                  </a:cubicBezTo>
                  <a:cubicBezTo>
                    <a:pt x="109" y="614"/>
                    <a:pt x="543" y="952"/>
                    <a:pt x="1069" y="952"/>
                  </a:cubicBezTo>
                  <a:cubicBezTo>
                    <a:pt x="1595" y="952"/>
                    <a:pt x="2029" y="614"/>
                    <a:pt x="2121" y="171"/>
                  </a:cubicBezTo>
                  <a:cubicBezTo>
                    <a:pt x="2138" y="84"/>
                    <a:pt x="2067" y="0"/>
                    <a:pt x="19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2"/>
            <p:cNvSpPr/>
            <p:nvPr/>
          </p:nvSpPr>
          <p:spPr>
            <a:xfrm>
              <a:off x="2957550" y="3416050"/>
              <a:ext cx="59400" cy="89025"/>
            </a:xfrm>
            <a:custGeom>
              <a:avLst/>
              <a:gdLst/>
              <a:ahLst/>
              <a:cxnLst/>
              <a:rect l="l" t="t" r="r" b="b"/>
              <a:pathLst>
                <a:path w="2376" h="3561" extrusionOk="0">
                  <a:moveTo>
                    <a:pt x="1144" y="0"/>
                  </a:moveTo>
                  <a:cubicBezTo>
                    <a:pt x="414" y="672"/>
                    <a:pt x="1" y="1620"/>
                    <a:pt x="1" y="2613"/>
                  </a:cubicBezTo>
                  <a:cubicBezTo>
                    <a:pt x="1" y="2935"/>
                    <a:pt x="43" y="3252"/>
                    <a:pt x="130" y="3561"/>
                  </a:cubicBezTo>
                  <a:lnTo>
                    <a:pt x="497" y="3561"/>
                  </a:lnTo>
                  <a:cubicBezTo>
                    <a:pt x="614" y="3561"/>
                    <a:pt x="715" y="3473"/>
                    <a:pt x="731" y="3356"/>
                  </a:cubicBezTo>
                  <a:cubicBezTo>
                    <a:pt x="790" y="2910"/>
                    <a:pt x="1186" y="1428"/>
                    <a:pt x="2376" y="952"/>
                  </a:cubicBezTo>
                  <a:lnTo>
                    <a:pt x="2376" y="0"/>
                  </a:ln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2"/>
            <p:cNvSpPr/>
            <p:nvPr/>
          </p:nvSpPr>
          <p:spPr>
            <a:xfrm>
              <a:off x="2985100" y="3392350"/>
              <a:ext cx="150500" cy="113775"/>
            </a:xfrm>
            <a:custGeom>
              <a:avLst/>
              <a:gdLst/>
              <a:ahLst/>
              <a:cxnLst/>
              <a:rect l="l" t="t" r="r" b="b"/>
              <a:pathLst>
                <a:path w="6020" h="4551" extrusionOk="0">
                  <a:moveTo>
                    <a:pt x="2443" y="1"/>
                  </a:moveTo>
                  <a:cubicBezTo>
                    <a:pt x="1535" y="1"/>
                    <a:pt x="661" y="351"/>
                    <a:pt x="1" y="982"/>
                  </a:cubicBezTo>
                  <a:cubicBezTo>
                    <a:pt x="1307" y="2990"/>
                    <a:pt x="4822" y="2743"/>
                    <a:pt x="5494" y="4367"/>
                  </a:cubicBezTo>
                  <a:cubicBezTo>
                    <a:pt x="5523" y="4446"/>
                    <a:pt x="5598" y="4505"/>
                    <a:pt x="5686" y="4517"/>
                  </a:cubicBezTo>
                  <a:cubicBezTo>
                    <a:pt x="5748" y="4521"/>
                    <a:pt x="5815" y="4534"/>
                    <a:pt x="5878" y="4551"/>
                  </a:cubicBezTo>
                  <a:cubicBezTo>
                    <a:pt x="5970" y="4229"/>
                    <a:pt x="6016" y="3895"/>
                    <a:pt x="6020" y="3561"/>
                  </a:cubicBezTo>
                  <a:cubicBezTo>
                    <a:pt x="6020" y="1591"/>
                    <a:pt x="4425" y="1"/>
                    <a:pt x="2459" y="1"/>
                  </a:cubicBezTo>
                  <a:cubicBezTo>
                    <a:pt x="2454" y="1"/>
                    <a:pt x="2449" y="1"/>
                    <a:pt x="2443" y="1"/>
                  </a:cubicBezTo>
                  <a:close/>
                </a:path>
              </a:pathLst>
            </a:custGeom>
            <a:solidFill>
              <a:srgbClr val="5A2D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2"/>
            <p:cNvSpPr/>
            <p:nvPr/>
          </p:nvSpPr>
          <p:spPr>
            <a:xfrm>
              <a:off x="3005025" y="3505050"/>
              <a:ext cx="11825" cy="17875"/>
            </a:xfrm>
            <a:custGeom>
              <a:avLst/>
              <a:gdLst/>
              <a:ahLst/>
              <a:cxnLst/>
              <a:rect l="l" t="t" r="r" b="b"/>
              <a:pathLst>
                <a:path w="473" h="715" extrusionOk="0">
                  <a:moveTo>
                    <a:pt x="237" y="1"/>
                  </a:moveTo>
                  <a:cubicBezTo>
                    <a:pt x="119" y="1"/>
                    <a:pt x="1" y="80"/>
                    <a:pt x="1" y="239"/>
                  </a:cubicBezTo>
                  <a:lnTo>
                    <a:pt x="1" y="477"/>
                  </a:lnTo>
                  <a:cubicBezTo>
                    <a:pt x="1" y="606"/>
                    <a:pt x="105" y="715"/>
                    <a:pt x="239" y="715"/>
                  </a:cubicBezTo>
                  <a:cubicBezTo>
                    <a:pt x="368" y="715"/>
                    <a:pt x="473" y="606"/>
                    <a:pt x="473" y="477"/>
                  </a:cubicBezTo>
                  <a:lnTo>
                    <a:pt x="473" y="239"/>
                  </a:lnTo>
                  <a:cubicBezTo>
                    <a:pt x="473" y="80"/>
                    <a:pt x="355" y="1"/>
                    <a:pt x="237" y="1"/>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2"/>
            <p:cNvSpPr/>
            <p:nvPr/>
          </p:nvSpPr>
          <p:spPr>
            <a:xfrm>
              <a:off x="3076200" y="3505050"/>
              <a:ext cx="11925" cy="17875"/>
            </a:xfrm>
            <a:custGeom>
              <a:avLst/>
              <a:gdLst/>
              <a:ahLst/>
              <a:cxnLst/>
              <a:rect l="l" t="t" r="r" b="b"/>
              <a:pathLst>
                <a:path w="477" h="715" extrusionOk="0">
                  <a:moveTo>
                    <a:pt x="239" y="1"/>
                  </a:moveTo>
                  <a:cubicBezTo>
                    <a:pt x="120" y="1"/>
                    <a:pt x="1" y="80"/>
                    <a:pt x="1" y="239"/>
                  </a:cubicBezTo>
                  <a:lnTo>
                    <a:pt x="1" y="477"/>
                  </a:lnTo>
                  <a:cubicBezTo>
                    <a:pt x="1" y="606"/>
                    <a:pt x="105" y="715"/>
                    <a:pt x="239" y="715"/>
                  </a:cubicBezTo>
                  <a:cubicBezTo>
                    <a:pt x="368" y="715"/>
                    <a:pt x="477" y="606"/>
                    <a:pt x="477" y="477"/>
                  </a:cubicBezTo>
                  <a:lnTo>
                    <a:pt x="477" y="239"/>
                  </a:lnTo>
                  <a:cubicBezTo>
                    <a:pt x="477" y="80"/>
                    <a:pt x="358" y="1"/>
                    <a:pt x="239" y="1"/>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2"/>
            <p:cNvSpPr/>
            <p:nvPr/>
          </p:nvSpPr>
          <p:spPr>
            <a:xfrm>
              <a:off x="2996900" y="3485850"/>
              <a:ext cx="27650" cy="13175"/>
            </a:xfrm>
            <a:custGeom>
              <a:avLst/>
              <a:gdLst/>
              <a:ahLst/>
              <a:cxnLst/>
              <a:rect l="l" t="t" r="r" b="b"/>
              <a:pathLst>
                <a:path w="1106" h="527" extrusionOk="0">
                  <a:moveTo>
                    <a:pt x="777" y="1"/>
                  </a:moveTo>
                  <a:cubicBezTo>
                    <a:pt x="776" y="1"/>
                    <a:pt x="774" y="1"/>
                    <a:pt x="773" y="1"/>
                  </a:cubicBezTo>
                  <a:lnTo>
                    <a:pt x="297" y="51"/>
                  </a:lnTo>
                  <a:cubicBezTo>
                    <a:pt x="0" y="89"/>
                    <a:pt x="25" y="527"/>
                    <a:pt x="326" y="527"/>
                  </a:cubicBezTo>
                  <a:lnTo>
                    <a:pt x="351" y="523"/>
                  </a:lnTo>
                  <a:lnTo>
                    <a:pt x="823" y="468"/>
                  </a:lnTo>
                  <a:cubicBezTo>
                    <a:pt x="1105" y="410"/>
                    <a:pt x="1061" y="1"/>
                    <a:pt x="777" y="1"/>
                  </a:cubicBezTo>
                  <a:close/>
                </a:path>
              </a:pathLst>
            </a:custGeom>
            <a:solidFill>
              <a:srgbClr val="5A2D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2"/>
            <p:cNvSpPr/>
            <p:nvPr/>
          </p:nvSpPr>
          <p:spPr>
            <a:xfrm>
              <a:off x="3068625" y="3485975"/>
              <a:ext cx="27525" cy="13150"/>
            </a:xfrm>
            <a:custGeom>
              <a:avLst/>
              <a:gdLst/>
              <a:ahLst/>
              <a:cxnLst/>
              <a:rect l="l" t="t" r="r" b="b"/>
              <a:pathLst>
                <a:path w="1101" h="526" extrusionOk="0">
                  <a:moveTo>
                    <a:pt x="325" y="0"/>
                  </a:moveTo>
                  <a:cubicBezTo>
                    <a:pt x="44" y="0"/>
                    <a:pt x="0" y="409"/>
                    <a:pt x="279" y="468"/>
                  </a:cubicBezTo>
                  <a:lnTo>
                    <a:pt x="755" y="522"/>
                  </a:lnTo>
                  <a:lnTo>
                    <a:pt x="780" y="522"/>
                  </a:lnTo>
                  <a:lnTo>
                    <a:pt x="780" y="526"/>
                  </a:lnTo>
                  <a:cubicBezTo>
                    <a:pt x="1076" y="522"/>
                    <a:pt x="1101" y="84"/>
                    <a:pt x="805" y="50"/>
                  </a:cubicBezTo>
                  <a:lnTo>
                    <a:pt x="329" y="0"/>
                  </a:lnTo>
                  <a:cubicBezTo>
                    <a:pt x="327" y="0"/>
                    <a:pt x="326" y="0"/>
                    <a:pt x="325" y="0"/>
                  </a:cubicBezTo>
                  <a:close/>
                </a:path>
              </a:pathLst>
            </a:custGeom>
            <a:solidFill>
              <a:srgbClr val="5A2D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2"/>
            <p:cNvSpPr/>
            <p:nvPr/>
          </p:nvSpPr>
          <p:spPr>
            <a:xfrm>
              <a:off x="2928450" y="3642175"/>
              <a:ext cx="236175" cy="88525"/>
            </a:xfrm>
            <a:custGeom>
              <a:avLst/>
              <a:gdLst/>
              <a:ahLst/>
              <a:cxnLst/>
              <a:rect l="l" t="t" r="r" b="b"/>
              <a:pathLst>
                <a:path w="9447" h="3541" extrusionOk="0">
                  <a:moveTo>
                    <a:pt x="2006" y="1"/>
                  </a:moveTo>
                  <a:cubicBezTo>
                    <a:pt x="1991" y="1"/>
                    <a:pt x="1976" y="2"/>
                    <a:pt x="1962" y="5"/>
                  </a:cubicBezTo>
                  <a:lnTo>
                    <a:pt x="209" y="397"/>
                  </a:lnTo>
                  <a:cubicBezTo>
                    <a:pt x="80" y="426"/>
                    <a:pt x="0" y="556"/>
                    <a:pt x="29" y="685"/>
                  </a:cubicBezTo>
                  <a:lnTo>
                    <a:pt x="605" y="3169"/>
                  </a:lnTo>
                  <a:cubicBezTo>
                    <a:pt x="656" y="3382"/>
                    <a:pt x="848" y="3536"/>
                    <a:pt x="1069" y="3536"/>
                  </a:cubicBezTo>
                  <a:lnTo>
                    <a:pt x="3406" y="3536"/>
                  </a:lnTo>
                  <a:cubicBezTo>
                    <a:pt x="3623" y="3536"/>
                    <a:pt x="3815" y="3390"/>
                    <a:pt x="3870" y="3181"/>
                  </a:cubicBezTo>
                  <a:lnTo>
                    <a:pt x="4120" y="2192"/>
                  </a:lnTo>
                  <a:cubicBezTo>
                    <a:pt x="4174" y="1950"/>
                    <a:pt x="4366" y="1766"/>
                    <a:pt x="4608" y="1712"/>
                  </a:cubicBezTo>
                  <a:cubicBezTo>
                    <a:pt x="4648" y="1704"/>
                    <a:pt x="4688" y="1700"/>
                    <a:pt x="4727" y="1700"/>
                  </a:cubicBezTo>
                  <a:cubicBezTo>
                    <a:pt x="4999" y="1700"/>
                    <a:pt x="5244" y="1885"/>
                    <a:pt x="5314" y="2163"/>
                  </a:cubicBezTo>
                  <a:lnTo>
                    <a:pt x="5581" y="3185"/>
                  </a:lnTo>
                  <a:cubicBezTo>
                    <a:pt x="5635" y="3394"/>
                    <a:pt x="5823" y="3540"/>
                    <a:pt x="6040" y="3540"/>
                  </a:cubicBezTo>
                  <a:lnTo>
                    <a:pt x="8382" y="3540"/>
                  </a:lnTo>
                  <a:cubicBezTo>
                    <a:pt x="8603" y="3540"/>
                    <a:pt x="8795" y="3386"/>
                    <a:pt x="8845" y="3173"/>
                  </a:cubicBezTo>
                  <a:lnTo>
                    <a:pt x="9417" y="685"/>
                  </a:lnTo>
                  <a:cubicBezTo>
                    <a:pt x="9446" y="560"/>
                    <a:pt x="9367" y="431"/>
                    <a:pt x="9237" y="401"/>
                  </a:cubicBezTo>
                  <a:lnTo>
                    <a:pt x="7484" y="5"/>
                  </a:lnTo>
                  <a:cubicBezTo>
                    <a:pt x="7470" y="2"/>
                    <a:pt x="7455" y="1"/>
                    <a:pt x="7441" y="1"/>
                  </a:cubicBezTo>
                  <a:cubicBezTo>
                    <a:pt x="7373" y="1"/>
                    <a:pt x="7308" y="32"/>
                    <a:pt x="7263" y="84"/>
                  </a:cubicBezTo>
                  <a:cubicBezTo>
                    <a:pt x="6791" y="623"/>
                    <a:pt x="5831" y="990"/>
                    <a:pt x="4725" y="990"/>
                  </a:cubicBezTo>
                  <a:cubicBezTo>
                    <a:pt x="3619" y="990"/>
                    <a:pt x="2659" y="627"/>
                    <a:pt x="2187" y="84"/>
                  </a:cubicBezTo>
                  <a:cubicBezTo>
                    <a:pt x="2143" y="32"/>
                    <a:pt x="2075" y="1"/>
                    <a:pt x="2006" y="1"/>
                  </a:cubicBezTo>
                  <a:close/>
                </a:path>
              </a:pathLst>
            </a:custGeom>
            <a:solidFill>
              <a:srgbClr val="E6C4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2"/>
            <p:cNvSpPr/>
            <p:nvPr/>
          </p:nvSpPr>
          <p:spPr>
            <a:xfrm>
              <a:off x="2928450" y="3650850"/>
              <a:ext cx="236175" cy="79850"/>
            </a:xfrm>
            <a:custGeom>
              <a:avLst/>
              <a:gdLst/>
              <a:ahLst/>
              <a:cxnLst/>
              <a:rect l="l" t="t" r="r" b="b"/>
              <a:pathLst>
                <a:path w="9447" h="3194" extrusionOk="0">
                  <a:moveTo>
                    <a:pt x="443" y="0"/>
                  </a:moveTo>
                  <a:lnTo>
                    <a:pt x="209" y="50"/>
                  </a:lnTo>
                  <a:cubicBezTo>
                    <a:pt x="84" y="79"/>
                    <a:pt x="0" y="209"/>
                    <a:pt x="29" y="334"/>
                  </a:cubicBezTo>
                  <a:lnTo>
                    <a:pt x="605" y="2822"/>
                  </a:lnTo>
                  <a:cubicBezTo>
                    <a:pt x="656" y="3035"/>
                    <a:pt x="848" y="3189"/>
                    <a:pt x="1069" y="3189"/>
                  </a:cubicBezTo>
                  <a:lnTo>
                    <a:pt x="3406" y="3189"/>
                  </a:lnTo>
                  <a:cubicBezTo>
                    <a:pt x="3623" y="3189"/>
                    <a:pt x="3815" y="3043"/>
                    <a:pt x="3870" y="2834"/>
                  </a:cubicBezTo>
                  <a:lnTo>
                    <a:pt x="4120" y="1845"/>
                  </a:lnTo>
                  <a:cubicBezTo>
                    <a:pt x="4174" y="1603"/>
                    <a:pt x="4366" y="1419"/>
                    <a:pt x="4608" y="1365"/>
                  </a:cubicBezTo>
                  <a:cubicBezTo>
                    <a:pt x="4648" y="1357"/>
                    <a:pt x="4688" y="1353"/>
                    <a:pt x="4727" y="1353"/>
                  </a:cubicBezTo>
                  <a:cubicBezTo>
                    <a:pt x="4999" y="1353"/>
                    <a:pt x="5244" y="1538"/>
                    <a:pt x="5314" y="1812"/>
                  </a:cubicBezTo>
                  <a:lnTo>
                    <a:pt x="5581" y="2838"/>
                  </a:lnTo>
                  <a:cubicBezTo>
                    <a:pt x="5635" y="3047"/>
                    <a:pt x="5823" y="3193"/>
                    <a:pt x="6040" y="3193"/>
                  </a:cubicBezTo>
                  <a:lnTo>
                    <a:pt x="8382" y="3193"/>
                  </a:lnTo>
                  <a:cubicBezTo>
                    <a:pt x="8603" y="3193"/>
                    <a:pt x="8795" y="3039"/>
                    <a:pt x="8845" y="2826"/>
                  </a:cubicBezTo>
                  <a:lnTo>
                    <a:pt x="9417" y="338"/>
                  </a:lnTo>
                  <a:cubicBezTo>
                    <a:pt x="9446" y="213"/>
                    <a:pt x="9367" y="84"/>
                    <a:pt x="9237" y="54"/>
                  </a:cubicBezTo>
                  <a:lnTo>
                    <a:pt x="9008" y="0"/>
                  </a:lnTo>
                  <a:lnTo>
                    <a:pt x="9008" y="4"/>
                  </a:lnTo>
                  <a:lnTo>
                    <a:pt x="8595" y="1795"/>
                  </a:lnTo>
                  <a:cubicBezTo>
                    <a:pt x="8470" y="2330"/>
                    <a:pt x="7995" y="2713"/>
                    <a:pt x="7447" y="2713"/>
                  </a:cubicBezTo>
                  <a:cubicBezTo>
                    <a:pt x="7444" y="2713"/>
                    <a:pt x="7441" y="2713"/>
                    <a:pt x="7438" y="2713"/>
                  </a:cubicBezTo>
                  <a:lnTo>
                    <a:pt x="6040" y="2713"/>
                  </a:lnTo>
                  <a:lnTo>
                    <a:pt x="5777" y="1695"/>
                  </a:lnTo>
                  <a:cubicBezTo>
                    <a:pt x="5652" y="1215"/>
                    <a:pt x="5218" y="881"/>
                    <a:pt x="4725" y="881"/>
                  </a:cubicBezTo>
                  <a:cubicBezTo>
                    <a:pt x="4216" y="881"/>
                    <a:pt x="3774" y="1231"/>
                    <a:pt x="3661" y="1728"/>
                  </a:cubicBezTo>
                  <a:lnTo>
                    <a:pt x="3406" y="2713"/>
                  </a:lnTo>
                  <a:lnTo>
                    <a:pt x="2008" y="2713"/>
                  </a:lnTo>
                  <a:cubicBezTo>
                    <a:pt x="1457" y="2713"/>
                    <a:pt x="977" y="2333"/>
                    <a:pt x="856" y="1795"/>
                  </a:cubicBezTo>
                  <a:lnTo>
                    <a:pt x="443" y="4"/>
                  </a:lnTo>
                  <a:lnTo>
                    <a:pt x="443" y="0"/>
                  </a:ln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7" name="Google Shape;4197;p52"/>
          <p:cNvGrpSpPr/>
          <p:nvPr/>
        </p:nvGrpSpPr>
        <p:grpSpPr>
          <a:xfrm>
            <a:off x="4787050" y="3361925"/>
            <a:ext cx="210625" cy="367925"/>
            <a:chOff x="4787050" y="3361925"/>
            <a:chExt cx="210625" cy="367925"/>
          </a:xfrm>
        </p:grpSpPr>
        <p:sp>
          <p:nvSpPr>
            <p:cNvPr id="4198" name="Google Shape;4198;p52"/>
            <p:cNvSpPr/>
            <p:nvPr/>
          </p:nvSpPr>
          <p:spPr>
            <a:xfrm>
              <a:off x="4792800" y="3361925"/>
              <a:ext cx="100425" cy="217000"/>
            </a:xfrm>
            <a:custGeom>
              <a:avLst/>
              <a:gdLst/>
              <a:ahLst/>
              <a:cxnLst/>
              <a:rect l="l" t="t" r="r" b="b"/>
              <a:pathLst>
                <a:path w="4017" h="8680" extrusionOk="0">
                  <a:moveTo>
                    <a:pt x="717" y="1"/>
                  </a:moveTo>
                  <a:cubicBezTo>
                    <a:pt x="690" y="1"/>
                    <a:pt x="662" y="6"/>
                    <a:pt x="635" y="16"/>
                  </a:cubicBezTo>
                  <a:lnTo>
                    <a:pt x="188" y="183"/>
                  </a:lnTo>
                  <a:cubicBezTo>
                    <a:pt x="63" y="229"/>
                    <a:pt x="1" y="366"/>
                    <a:pt x="51" y="492"/>
                  </a:cubicBezTo>
                  <a:lnTo>
                    <a:pt x="3077" y="8527"/>
                  </a:lnTo>
                  <a:cubicBezTo>
                    <a:pt x="3113" y="8621"/>
                    <a:pt x="3204" y="8680"/>
                    <a:pt x="3299" y="8680"/>
                  </a:cubicBezTo>
                  <a:cubicBezTo>
                    <a:pt x="3327" y="8680"/>
                    <a:pt x="3355" y="8675"/>
                    <a:pt x="3382" y="8664"/>
                  </a:cubicBezTo>
                  <a:lnTo>
                    <a:pt x="3828" y="8497"/>
                  </a:lnTo>
                  <a:cubicBezTo>
                    <a:pt x="3953" y="8452"/>
                    <a:pt x="4016" y="8314"/>
                    <a:pt x="3966" y="8189"/>
                  </a:cubicBezTo>
                  <a:lnTo>
                    <a:pt x="940" y="154"/>
                  </a:lnTo>
                  <a:cubicBezTo>
                    <a:pt x="904" y="59"/>
                    <a:pt x="813" y="1"/>
                    <a:pt x="717" y="1"/>
                  </a:cubicBez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2"/>
            <p:cNvSpPr/>
            <p:nvPr/>
          </p:nvSpPr>
          <p:spPr>
            <a:xfrm>
              <a:off x="4920100" y="3476475"/>
              <a:ext cx="77575" cy="101350"/>
            </a:xfrm>
            <a:custGeom>
              <a:avLst/>
              <a:gdLst/>
              <a:ahLst/>
              <a:cxnLst/>
              <a:rect l="l" t="t" r="r" b="b"/>
              <a:pathLst>
                <a:path w="3103" h="4054" extrusionOk="0">
                  <a:moveTo>
                    <a:pt x="1550" y="714"/>
                  </a:moveTo>
                  <a:cubicBezTo>
                    <a:pt x="2013" y="714"/>
                    <a:pt x="2389" y="1090"/>
                    <a:pt x="2384" y="1553"/>
                  </a:cubicBezTo>
                  <a:lnTo>
                    <a:pt x="2384" y="2509"/>
                  </a:lnTo>
                  <a:cubicBezTo>
                    <a:pt x="2384" y="2968"/>
                    <a:pt x="2013" y="3339"/>
                    <a:pt x="1550" y="3339"/>
                  </a:cubicBezTo>
                  <a:cubicBezTo>
                    <a:pt x="1090" y="3339"/>
                    <a:pt x="715" y="2968"/>
                    <a:pt x="715" y="2509"/>
                  </a:cubicBezTo>
                  <a:lnTo>
                    <a:pt x="715" y="1549"/>
                  </a:lnTo>
                  <a:cubicBezTo>
                    <a:pt x="715" y="1090"/>
                    <a:pt x="1090" y="714"/>
                    <a:pt x="1550" y="714"/>
                  </a:cubicBezTo>
                  <a:close/>
                  <a:moveTo>
                    <a:pt x="1550" y="0"/>
                  </a:moveTo>
                  <a:cubicBezTo>
                    <a:pt x="694" y="0"/>
                    <a:pt x="1" y="693"/>
                    <a:pt x="1" y="1549"/>
                  </a:cubicBezTo>
                  <a:lnTo>
                    <a:pt x="1" y="2505"/>
                  </a:lnTo>
                  <a:cubicBezTo>
                    <a:pt x="1" y="3360"/>
                    <a:pt x="694" y="4053"/>
                    <a:pt x="1550" y="4053"/>
                  </a:cubicBezTo>
                  <a:cubicBezTo>
                    <a:pt x="2405" y="4053"/>
                    <a:pt x="3098" y="3360"/>
                    <a:pt x="3102" y="2509"/>
                  </a:cubicBezTo>
                  <a:lnTo>
                    <a:pt x="3102" y="1549"/>
                  </a:lnTo>
                  <a:cubicBezTo>
                    <a:pt x="3102" y="693"/>
                    <a:pt x="2405" y="0"/>
                    <a:pt x="1550" y="0"/>
                  </a:cubicBez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2"/>
            <p:cNvSpPr/>
            <p:nvPr/>
          </p:nvSpPr>
          <p:spPr>
            <a:xfrm>
              <a:off x="4920100" y="3476575"/>
              <a:ext cx="37175" cy="100825"/>
            </a:xfrm>
            <a:custGeom>
              <a:avLst/>
              <a:gdLst/>
              <a:ahLst/>
              <a:cxnLst/>
              <a:rect l="l" t="t" r="r" b="b"/>
              <a:pathLst>
                <a:path w="1487" h="4033" extrusionOk="0">
                  <a:moveTo>
                    <a:pt x="1487" y="0"/>
                  </a:moveTo>
                  <a:lnTo>
                    <a:pt x="1487" y="0"/>
                  </a:lnTo>
                  <a:cubicBezTo>
                    <a:pt x="656" y="38"/>
                    <a:pt x="1" y="718"/>
                    <a:pt x="1" y="1549"/>
                  </a:cubicBezTo>
                  <a:lnTo>
                    <a:pt x="1" y="2505"/>
                  </a:lnTo>
                  <a:cubicBezTo>
                    <a:pt x="1" y="3265"/>
                    <a:pt x="552" y="3911"/>
                    <a:pt x="1303" y="4033"/>
                  </a:cubicBezTo>
                  <a:cubicBezTo>
                    <a:pt x="1307" y="3991"/>
                    <a:pt x="1312" y="3945"/>
                    <a:pt x="1312" y="3903"/>
                  </a:cubicBezTo>
                  <a:cubicBezTo>
                    <a:pt x="1312" y="3895"/>
                    <a:pt x="1312" y="3669"/>
                    <a:pt x="1320" y="3306"/>
                  </a:cubicBezTo>
                  <a:cubicBezTo>
                    <a:pt x="961" y="3202"/>
                    <a:pt x="719" y="2872"/>
                    <a:pt x="715" y="2505"/>
                  </a:cubicBezTo>
                  <a:lnTo>
                    <a:pt x="715" y="1549"/>
                  </a:lnTo>
                  <a:cubicBezTo>
                    <a:pt x="715" y="1136"/>
                    <a:pt x="1015" y="785"/>
                    <a:pt x="1424" y="723"/>
                  </a:cubicBezTo>
                  <a:cubicBezTo>
                    <a:pt x="1441" y="480"/>
                    <a:pt x="1462" y="238"/>
                    <a:pt x="1487" y="0"/>
                  </a:cubicBez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2"/>
            <p:cNvSpPr/>
            <p:nvPr/>
          </p:nvSpPr>
          <p:spPr>
            <a:xfrm>
              <a:off x="4787050" y="3431700"/>
              <a:ext cx="164700" cy="298150"/>
            </a:xfrm>
            <a:custGeom>
              <a:avLst/>
              <a:gdLst/>
              <a:ahLst/>
              <a:cxnLst/>
              <a:rect l="l" t="t" r="r" b="b"/>
              <a:pathLst>
                <a:path w="6588" h="11926" extrusionOk="0">
                  <a:moveTo>
                    <a:pt x="6321" y="1"/>
                  </a:moveTo>
                  <a:lnTo>
                    <a:pt x="272" y="5"/>
                  </a:lnTo>
                  <a:cubicBezTo>
                    <a:pt x="114" y="5"/>
                    <a:pt x="1" y="151"/>
                    <a:pt x="39" y="301"/>
                  </a:cubicBezTo>
                  <a:cubicBezTo>
                    <a:pt x="435" y="1946"/>
                    <a:pt x="435" y="5698"/>
                    <a:pt x="435" y="5698"/>
                  </a:cubicBezTo>
                  <a:cubicBezTo>
                    <a:pt x="431" y="6166"/>
                    <a:pt x="660" y="6600"/>
                    <a:pt x="1044" y="6871"/>
                  </a:cubicBezTo>
                  <a:lnTo>
                    <a:pt x="2409" y="7827"/>
                  </a:lnTo>
                  <a:cubicBezTo>
                    <a:pt x="2668" y="8006"/>
                    <a:pt x="2818" y="8299"/>
                    <a:pt x="2818" y="8607"/>
                  </a:cubicBezTo>
                  <a:lnTo>
                    <a:pt x="2818" y="10260"/>
                  </a:lnTo>
                  <a:lnTo>
                    <a:pt x="2722" y="10544"/>
                  </a:lnTo>
                  <a:cubicBezTo>
                    <a:pt x="2681" y="10665"/>
                    <a:pt x="2589" y="10761"/>
                    <a:pt x="2472" y="10807"/>
                  </a:cubicBezTo>
                  <a:lnTo>
                    <a:pt x="1662" y="11108"/>
                  </a:lnTo>
                  <a:cubicBezTo>
                    <a:pt x="1495" y="11170"/>
                    <a:pt x="1387" y="11329"/>
                    <a:pt x="1387" y="11504"/>
                  </a:cubicBezTo>
                  <a:lnTo>
                    <a:pt x="1387" y="11688"/>
                  </a:lnTo>
                  <a:cubicBezTo>
                    <a:pt x="1387" y="11822"/>
                    <a:pt x="1495" y="11926"/>
                    <a:pt x="1625" y="11926"/>
                  </a:cubicBezTo>
                  <a:lnTo>
                    <a:pt x="4964" y="11926"/>
                  </a:lnTo>
                  <a:cubicBezTo>
                    <a:pt x="5098" y="11926"/>
                    <a:pt x="5202" y="11822"/>
                    <a:pt x="5202" y="11688"/>
                  </a:cubicBezTo>
                  <a:lnTo>
                    <a:pt x="5202" y="11504"/>
                  </a:lnTo>
                  <a:cubicBezTo>
                    <a:pt x="5202" y="11329"/>
                    <a:pt x="5093" y="11170"/>
                    <a:pt x="4931" y="11108"/>
                  </a:cubicBezTo>
                  <a:lnTo>
                    <a:pt x="4121" y="10807"/>
                  </a:lnTo>
                  <a:cubicBezTo>
                    <a:pt x="4000" y="10761"/>
                    <a:pt x="3908" y="10665"/>
                    <a:pt x="3866" y="10544"/>
                  </a:cubicBezTo>
                  <a:lnTo>
                    <a:pt x="3770" y="10260"/>
                  </a:lnTo>
                  <a:lnTo>
                    <a:pt x="3770" y="8607"/>
                  </a:lnTo>
                  <a:cubicBezTo>
                    <a:pt x="3770" y="8294"/>
                    <a:pt x="3925" y="8002"/>
                    <a:pt x="4179" y="7827"/>
                  </a:cubicBezTo>
                  <a:lnTo>
                    <a:pt x="5548" y="6867"/>
                  </a:lnTo>
                  <a:cubicBezTo>
                    <a:pt x="5928" y="6600"/>
                    <a:pt x="6158" y="6161"/>
                    <a:pt x="6158" y="5694"/>
                  </a:cubicBezTo>
                  <a:cubicBezTo>
                    <a:pt x="6158" y="5694"/>
                    <a:pt x="6158" y="1946"/>
                    <a:pt x="6550" y="301"/>
                  </a:cubicBezTo>
                  <a:cubicBezTo>
                    <a:pt x="6588" y="147"/>
                    <a:pt x="6475" y="1"/>
                    <a:pt x="6321" y="1"/>
                  </a:cubicBez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2"/>
            <p:cNvSpPr/>
            <p:nvPr/>
          </p:nvSpPr>
          <p:spPr>
            <a:xfrm>
              <a:off x="4815650" y="3431700"/>
              <a:ext cx="77575" cy="147325"/>
            </a:xfrm>
            <a:custGeom>
              <a:avLst/>
              <a:gdLst/>
              <a:ahLst/>
              <a:cxnLst/>
              <a:rect l="l" t="t" r="r" b="b"/>
              <a:pathLst>
                <a:path w="3103" h="5893" extrusionOk="0">
                  <a:moveTo>
                    <a:pt x="1" y="1"/>
                  </a:moveTo>
                  <a:lnTo>
                    <a:pt x="2163" y="5736"/>
                  </a:lnTo>
                  <a:cubicBezTo>
                    <a:pt x="2199" y="5833"/>
                    <a:pt x="2290" y="5893"/>
                    <a:pt x="2386" y="5893"/>
                  </a:cubicBezTo>
                  <a:cubicBezTo>
                    <a:pt x="2413" y="5893"/>
                    <a:pt x="2441" y="5888"/>
                    <a:pt x="2468" y="5878"/>
                  </a:cubicBezTo>
                  <a:lnTo>
                    <a:pt x="2914" y="5706"/>
                  </a:lnTo>
                  <a:cubicBezTo>
                    <a:pt x="3039" y="5661"/>
                    <a:pt x="3102" y="5523"/>
                    <a:pt x="3056" y="5402"/>
                  </a:cubicBezTo>
                  <a:lnTo>
                    <a:pt x="1019" y="1"/>
                  </a:ln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2"/>
            <p:cNvSpPr/>
            <p:nvPr/>
          </p:nvSpPr>
          <p:spPr>
            <a:xfrm>
              <a:off x="4815450" y="3455150"/>
              <a:ext cx="106250" cy="101800"/>
            </a:xfrm>
            <a:custGeom>
              <a:avLst/>
              <a:gdLst/>
              <a:ahLst/>
              <a:cxnLst/>
              <a:rect l="l" t="t" r="r" b="b"/>
              <a:pathLst>
                <a:path w="4250" h="4072" extrusionOk="0">
                  <a:moveTo>
                    <a:pt x="2618" y="0"/>
                  </a:moveTo>
                  <a:cubicBezTo>
                    <a:pt x="2006" y="0"/>
                    <a:pt x="1395" y="235"/>
                    <a:pt x="931" y="699"/>
                  </a:cubicBezTo>
                  <a:cubicBezTo>
                    <a:pt x="0" y="1630"/>
                    <a:pt x="0" y="3141"/>
                    <a:pt x="931" y="4071"/>
                  </a:cubicBezTo>
                  <a:lnTo>
                    <a:pt x="4179" y="824"/>
                  </a:lnTo>
                  <a:cubicBezTo>
                    <a:pt x="4250" y="753"/>
                    <a:pt x="4245" y="640"/>
                    <a:pt x="4170" y="574"/>
                  </a:cubicBezTo>
                  <a:cubicBezTo>
                    <a:pt x="3722" y="190"/>
                    <a:pt x="3169" y="0"/>
                    <a:pt x="2618" y="0"/>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2"/>
            <p:cNvSpPr/>
            <p:nvPr/>
          </p:nvSpPr>
          <p:spPr>
            <a:xfrm>
              <a:off x="4834950" y="3472925"/>
              <a:ext cx="75575" cy="71500"/>
            </a:xfrm>
            <a:custGeom>
              <a:avLst/>
              <a:gdLst/>
              <a:ahLst/>
              <a:cxnLst/>
              <a:rect l="l" t="t" r="r" b="b"/>
              <a:pathLst>
                <a:path w="3023" h="2860" extrusionOk="0">
                  <a:moveTo>
                    <a:pt x="1840" y="0"/>
                  </a:moveTo>
                  <a:cubicBezTo>
                    <a:pt x="1411" y="0"/>
                    <a:pt x="982" y="163"/>
                    <a:pt x="656" y="489"/>
                  </a:cubicBezTo>
                  <a:cubicBezTo>
                    <a:pt x="1" y="1144"/>
                    <a:pt x="1" y="2204"/>
                    <a:pt x="656" y="2860"/>
                  </a:cubicBezTo>
                  <a:lnTo>
                    <a:pt x="990" y="2521"/>
                  </a:lnTo>
                  <a:cubicBezTo>
                    <a:pt x="489" y="2062"/>
                    <a:pt x="473" y="1273"/>
                    <a:pt x="957" y="793"/>
                  </a:cubicBezTo>
                  <a:cubicBezTo>
                    <a:pt x="1191" y="557"/>
                    <a:pt x="1498" y="440"/>
                    <a:pt x="1805" y="440"/>
                  </a:cubicBezTo>
                  <a:cubicBezTo>
                    <a:pt x="2128" y="440"/>
                    <a:pt x="2451" y="570"/>
                    <a:pt x="2689" y="827"/>
                  </a:cubicBezTo>
                  <a:lnTo>
                    <a:pt x="3023" y="489"/>
                  </a:lnTo>
                  <a:cubicBezTo>
                    <a:pt x="2697" y="163"/>
                    <a:pt x="2268" y="0"/>
                    <a:pt x="1840" y="0"/>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2"/>
            <p:cNvSpPr/>
            <p:nvPr/>
          </p:nvSpPr>
          <p:spPr>
            <a:xfrm>
              <a:off x="4787050" y="3431800"/>
              <a:ext cx="82375" cy="298050"/>
            </a:xfrm>
            <a:custGeom>
              <a:avLst/>
              <a:gdLst/>
              <a:ahLst/>
              <a:cxnLst/>
              <a:rect l="l" t="t" r="r" b="b"/>
              <a:pathLst>
                <a:path w="3295" h="11922" extrusionOk="0">
                  <a:moveTo>
                    <a:pt x="272" y="1"/>
                  </a:moveTo>
                  <a:cubicBezTo>
                    <a:pt x="114" y="1"/>
                    <a:pt x="1" y="147"/>
                    <a:pt x="39" y="297"/>
                  </a:cubicBezTo>
                  <a:cubicBezTo>
                    <a:pt x="435" y="1942"/>
                    <a:pt x="435" y="5694"/>
                    <a:pt x="435" y="5694"/>
                  </a:cubicBezTo>
                  <a:cubicBezTo>
                    <a:pt x="431" y="6162"/>
                    <a:pt x="660" y="6596"/>
                    <a:pt x="1044" y="6867"/>
                  </a:cubicBezTo>
                  <a:lnTo>
                    <a:pt x="2409" y="7823"/>
                  </a:lnTo>
                  <a:cubicBezTo>
                    <a:pt x="2668" y="8002"/>
                    <a:pt x="2818" y="8295"/>
                    <a:pt x="2818" y="8603"/>
                  </a:cubicBezTo>
                  <a:lnTo>
                    <a:pt x="2818" y="10256"/>
                  </a:lnTo>
                  <a:lnTo>
                    <a:pt x="2722" y="10540"/>
                  </a:lnTo>
                  <a:cubicBezTo>
                    <a:pt x="2681" y="10661"/>
                    <a:pt x="2589" y="10757"/>
                    <a:pt x="2472" y="10803"/>
                  </a:cubicBezTo>
                  <a:lnTo>
                    <a:pt x="1662" y="11104"/>
                  </a:lnTo>
                  <a:cubicBezTo>
                    <a:pt x="1495" y="11166"/>
                    <a:pt x="1387" y="11325"/>
                    <a:pt x="1387" y="11500"/>
                  </a:cubicBezTo>
                  <a:lnTo>
                    <a:pt x="1387" y="11684"/>
                  </a:lnTo>
                  <a:cubicBezTo>
                    <a:pt x="1387" y="11818"/>
                    <a:pt x="1495" y="11922"/>
                    <a:pt x="1625" y="11922"/>
                  </a:cubicBezTo>
                  <a:lnTo>
                    <a:pt x="3294" y="11922"/>
                  </a:lnTo>
                  <a:lnTo>
                    <a:pt x="3294" y="8011"/>
                  </a:lnTo>
                  <a:cubicBezTo>
                    <a:pt x="3294" y="7614"/>
                    <a:pt x="3152" y="7226"/>
                    <a:pt x="2894" y="6926"/>
                  </a:cubicBezTo>
                  <a:lnTo>
                    <a:pt x="2268" y="6195"/>
                  </a:lnTo>
                  <a:cubicBezTo>
                    <a:pt x="2009" y="5890"/>
                    <a:pt x="1867" y="5506"/>
                    <a:pt x="1867" y="5110"/>
                  </a:cubicBezTo>
                  <a:lnTo>
                    <a:pt x="1867" y="1"/>
                  </a:ln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2"/>
            <p:cNvSpPr/>
            <p:nvPr/>
          </p:nvSpPr>
          <p:spPr>
            <a:xfrm>
              <a:off x="4817225" y="3478450"/>
              <a:ext cx="16400" cy="72650"/>
            </a:xfrm>
            <a:custGeom>
              <a:avLst/>
              <a:gdLst/>
              <a:ahLst/>
              <a:cxnLst/>
              <a:rect l="l" t="t" r="r" b="b"/>
              <a:pathLst>
                <a:path w="656" h="2906" extrusionOk="0">
                  <a:moveTo>
                    <a:pt x="656" y="1"/>
                  </a:moveTo>
                  <a:cubicBezTo>
                    <a:pt x="0" y="856"/>
                    <a:pt x="0" y="2046"/>
                    <a:pt x="656" y="2906"/>
                  </a:cubicBezTo>
                  <a:lnTo>
                    <a:pt x="656" y="1"/>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2"/>
            <p:cNvSpPr/>
            <p:nvPr/>
          </p:nvSpPr>
          <p:spPr>
            <a:xfrm>
              <a:off x="4807575" y="3497350"/>
              <a:ext cx="123700" cy="125325"/>
            </a:xfrm>
            <a:custGeom>
              <a:avLst/>
              <a:gdLst/>
              <a:ahLst/>
              <a:cxnLst/>
              <a:rect l="l" t="t" r="r" b="b"/>
              <a:pathLst>
                <a:path w="4948" h="5013" extrusionOk="0">
                  <a:moveTo>
                    <a:pt x="2473" y="0"/>
                  </a:moveTo>
                  <a:cubicBezTo>
                    <a:pt x="1755" y="0"/>
                    <a:pt x="1755" y="476"/>
                    <a:pt x="1042" y="476"/>
                  </a:cubicBezTo>
                  <a:cubicBezTo>
                    <a:pt x="612" y="476"/>
                    <a:pt x="441" y="305"/>
                    <a:pt x="219" y="167"/>
                  </a:cubicBezTo>
                  <a:cubicBezTo>
                    <a:pt x="196" y="153"/>
                    <a:pt x="172" y="147"/>
                    <a:pt x="148" y="147"/>
                  </a:cubicBezTo>
                  <a:cubicBezTo>
                    <a:pt x="71" y="147"/>
                    <a:pt x="0" y="211"/>
                    <a:pt x="6" y="296"/>
                  </a:cubicBezTo>
                  <a:cubicBezTo>
                    <a:pt x="86" y="1691"/>
                    <a:pt x="90" y="2980"/>
                    <a:pt x="90" y="3072"/>
                  </a:cubicBezTo>
                  <a:cubicBezTo>
                    <a:pt x="90" y="3381"/>
                    <a:pt x="240" y="3673"/>
                    <a:pt x="495" y="3853"/>
                  </a:cubicBezTo>
                  <a:lnTo>
                    <a:pt x="1864" y="4813"/>
                  </a:lnTo>
                  <a:lnTo>
                    <a:pt x="1876" y="4821"/>
                  </a:lnTo>
                  <a:cubicBezTo>
                    <a:pt x="2056" y="4948"/>
                    <a:pt x="2266" y="5012"/>
                    <a:pt x="2475" y="5012"/>
                  </a:cubicBezTo>
                  <a:cubicBezTo>
                    <a:pt x="2685" y="5012"/>
                    <a:pt x="2895" y="4948"/>
                    <a:pt x="3074" y="4821"/>
                  </a:cubicBezTo>
                  <a:lnTo>
                    <a:pt x="3087" y="4813"/>
                  </a:lnTo>
                  <a:lnTo>
                    <a:pt x="4452" y="3853"/>
                  </a:lnTo>
                  <a:cubicBezTo>
                    <a:pt x="4711" y="3673"/>
                    <a:pt x="4861" y="3381"/>
                    <a:pt x="4861" y="3072"/>
                  </a:cubicBezTo>
                  <a:cubicBezTo>
                    <a:pt x="4861" y="2980"/>
                    <a:pt x="4861" y="1691"/>
                    <a:pt x="4944" y="296"/>
                  </a:cubicBezTo>
                  <a:cubicBezTo>
                    <a:pt x="4948" y="211"/>
                    <a:pt x="4878" y="147"/>
                    <a:pt x="4803" y="147"/>
                  </a:cubicBezTo>
                  <a:cubicBezTo>
                    <a:pt x="4779" y="147"/>
                    <a:pt x="4754" y="153"/>
                    <a:pt x="4732" y="167"/>
                  </a:cubicBezTo>
                  <a:cubicBezTo>
                    <a:pt x="4506" y="305"/>
                    <a:pt x="4335" y="476"/>
                    <a:pt x="3905" y="476"/>
                  </a:cubicBezTo>
                  <a:cubicBezTo>
                    <a:pt x="3187" y="476"/>
                    <a:pt x="3187" y="0"/>
                    <a:pt x="24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2"/>
            <p:cNvSpPr/>
            <p:nvPr/>
          </p:nvSpPr>
          <p:spPr>
            <a:xfrm>
              <a:off x="4807675" y="3501000"/>
              <a:ext cx="60700" cy="121575"/>
            </a:xfrm>
            <a:custGeom>
              <a:avLst/>
              <a:gdLst/>
              <a:ahLst/>
              <a:cxnLst/>
              <a:rect l="l" t="t" r="r" b="b"/>
              <a:pathLst>
                <a:path w="2428" h="4863" extrusionOk="0">
                  <a:moveTo>
                    <a:pt x="144" y="1"/>
                  </a:moveTo>
                  <a:cubicBezTo>
                    <a:pt x="69" y="1"/>
                    <a:pt x="0" y="65"/>
                    <a:pt x="7" y="150"/>
                  </a:cubicBezTo>
                  <a:cubicBezTo>
                    <a:pt x="86" y="1545"/>
                    <a:pt x="86" y="2834"/>
                    <a:pt x="86" y="2926"/>
                  </a:cubicBezTo>
                  <a:cubicBezTo>
                    <a:pt x="86" y="3235"/>
                    <a:pt x="240" y="3527"/>
                    <a:pt x="495" y="3707"/>
                  </a:cubicBezTo>
                  <a:lnTo>
                    <a:pt x="1864" y="4667"/>
                  </a:lnTo>
                  <a:lnTo>
                    <a:pt x="1872" y="4671"/>
                  </a:lnTo>
                  <a:cubicBezTo>
                    <a:pt x="2035" y="4788"/>
                    <a:pt x="2231" y="4850"/>
                    <a:pt x="2428" y="4863"/>
                  </a:cubicBezTo>
                  <a:cubicBezTo>
                    <a:pt x="2365" y="4600"/>
                    <a:pt x="2244" y="4358"/>
                    <a:pt x="2069" y="4153"/>
                  </a:cubicBezTo>
                  <a:lnTo>
                    <a:pt x="1443" y="3423"/>
                  </a:lnTo>
                  <a:cubicBezTo>
                    <a:pt x="1184" y="3122"/>
                    <a:pt x="1042" y="2738"/>
                    <a:pt x="1042" y="2338"/>
                  </a:cubicBezTo>
                  <a:lnTo>
                    <a:pt x="1042" y="330"/>
                  </a:lnTo>
                  <a:cubicBezTo>
                    <a:pt x="612" y="330"/>
                    <a:pt x="441" y="159"/>
                    <a:pt x="215" y="21"/>
                  </a:cubicBezTo>
                  <a:cubicBezTo>
                    <a:pt x="192" y="7"/>
                    <a:pt x="168" y="1"/>
                    <a:pt x="144" y="1"/>
                  </a:cubicBez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2"/>
            <p:cNvSpPr/>
            <p:nvPr/>
          </p:nvSpPr>
          <p:spPr>
            <a:xfrm>
              <a:off x="4819525" y="3497350"/>
              <a:ext cx="70875" cy="57850"/>
            </a:xfrm>
            <a:custGeom>
              <a:avLst/>
              <a:gdLst/>
              <a:ahLst/>
              <a:cxnLst/>
              <a:rect l="l" t="t" r="r" b="b"/>
              <a:pathLst>
                <a:path w="2835" h="2314" extrusionOk="0">
                  <a:moveTo>
                    <a:pt x="1991" y="0"/>
                  </a:moveTo>
                  <a:cubicBezTo>
                    <a:pt x="1273" y="0"/>
                    <a:pt x="1273" y="476"/>
                    <a:pt x="559" y="476"/>
                  </a:cubicBezTo>
                  <a:cubicBezTo>
                    <a:pt x="549" y="476"/>
                    <a:pt x="539" y="476"/>
                    <a:pt x="529" y="476"/>
                  </a:cubicBezTo>
                  <a:cubicBezTo>
                    <a:pt x="377" y="476"/>
                    <a:pt x="229" y="447"/>
                    <a:pt x="88" y="384"/>
                  </a:cubicBezTo>
                  <a:lnTo>
                    <a:pt x="88" y="384"/>
                  </a:lnTo>
                  <a:cubicBezTo>
                    <a:pt x="0" y="1056"/>
                    <a:pt x="196" y="1736"/>
                    <a:pt x="639" y="2254"/>
                  </a:cubicBezTo>
                  <a:cubicBezTo>
                    <a:pt x="674" y="2293"/>
                    <a:pt x="721" y="2313"/>
                    <a:pt x="768" y="2313"/>
                  </a:cubicBezTo>
                  <a:cubicBezTo>
                    <a:pt x="812" y="2313"/>
                    <a:pt x="855" y="2296"/>
                    <a:pt x="889" y="2262"/>
                  </a:cubicBezTo>
                  <a:lnTo>
                    <a:pt x="2834" y="321"/>
                  </a:lnTo>
                  <a:cubicBezTo>
                    <a:pt x="2605" y="180"/>
                    <a:pt x="2429" y="0"/>
                    <a:pt x="1991" y="0"/>
                  </a:cubicBez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2"/>
            <p:cNvSpPr/>
            <p:nvPr/>
          </p:nvSpPr>
          <p:spPr>
            <a:xfrm>
              <a:off x="4851550" y="3664300"/>
              <a:ext cx="35725" cy="23825"/>
            </a:xfrm>
            <a:custGeom>
              <a:avLst/>
              <a:gdLst/>
              <a:ahLst/>
              <a:cxnLst/>
              <a:rect l="l" t="t" r="r" b="b"/>
              <a:pathLst>
                <a:path w="1429" h="953" extrusionOk="0">
                  <a:moveTo>
                    <a:pt x="476" y="1"/>
                  </a:moveTo>
                  <a:cubicBezTo>
                    <a:pt x="213" y="1"/>
                    <a:pt x="1" y="213"/>
                    <a:pt x="1" y="476"/>
                  </a:cubicBezTo>
                  <a:cubicBezTo>
                    <a:pt x="1" y="739"/>
                    <a:pt x="213" y="952"/>
                    <a:pt x="476" y="952"/>
                  </a:cubicBezTo>
                  <a:lnTo>
                    <a:pt x="952" y="952"/>
                  </a:lnTo>
                  <a:cubicBezTo>
                    <a:pt x="1215" y="952"/>
                    <a:pt x="1428" y="739"/>
                    <a:pt x="1428" y="476"/>
                  </a:cubicBezTo>
                  <a:cubicBezTo>
                    <a:pt x="1428" y="213"/>
                    <a:pt x="1215" y="1"/>
                    <a:pt x="952" y="1"/>
                  </a:cubicBez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2"/>
            <p:cNvSpPr/>
            <p:nvPr/>
          </p:nvSpPr>
          <p:spPr>
            <a:xfrm>
              <a:off x="4844150" y="3497550"/>
              <a:ext cx="49075" cy="81475"/>
            </a:xfrm>
            <a:custGeom>
              <a:avLst/>
              <a:gdLst/>
              <a:ahLst/>
              <a:cxnLst/>
              <a:rect l="l" t="t" r="r" b="b"/>
              <a:pathLst>
                <a:path w="1963" h="3259" extrusionOk="0">
                  <a:moveTo>
                    <a:pt x="873" y="0"/>
                  </a:moveTo>
                  <a:cubicBezTo>
                    <a:pt x="447" y="42"/>
                    <a:pt x="305" y="276"/>
                    <a:pt x="0" y="397"/>
                  </a:cubicBezTo>
                  <a:lnTo>
                    <a:pt x="1023" y="3106"/>
                  </a:lnTo>
                  <a:cubicBezTo>
                    <a:pt x="1059" y="3200"/>
                    <a:pt x="1150" y="3259"/>
                    <a:pt x="1245" y="3259"/>
                  </a:cubicBezTo>
                  <a:cubicBezTo>
                    <a:pt x="1273" y="3259"/>
                    <a:pt x="1301" y="3254"/>
                    <a:pt x="1328" y="3244"/>
                  </a:cubicBezTo>
                  <a:lnTo>
                    <a:pt x="1774" y="3077"/>
                  </a:lnTo>
                  <a:cubicBezTo>
                    <a:pt x="1899" y="3031"/>
                    <a:pt x="1962" y="2893"/>
                    <a:pt x="1916" y="2768"/>
                  </a:cubicBezTo>
                  <a:lnTo>
                    <a:pt x="873" y="0"/>
                  </a:ln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2"/>
            <p:cNvSpPr/>
            <p:nvPr/>
          </p:nvSpPr>
          <p:spPr>
            <a:xfrm>
              <a:off x="4815650" y="3431800"/>
              <a:ext cx="17975" cy="47000"/>
            </a:xfrm>
            <a:custGeom>
              <a:avLst/>
              <a:gdLst/>
              <a:ahLst/>
              <a:cxnLst/>
              <a:rect l="l" t="t" r="r" b="b"/>
              <a:pathLst>
                <a:path w="719" h="1880" extrusionOk="0">
                  <a:moveTo>
                    <a:pt x="1" y="1"/>
                  </a:moveTo>
                  <a:lnTo>
                    <a:pt x="710" y="1879"/>
                  </a:lnTo>
                  <a:lnTo>
                    <a:pt x="719" y="1867"/>
                  </a:lnTo>
                  <a:lnTo>
                    <a:pt x="719" y="1"/>
                  </a:ln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3" name="Google Shape;4213;p52"/>
          <p:cNvGrpSpPr/>
          <p:nvPr/>
        </p:nvGrpSpPr>
        <p:grpSpPr>
          <a:xfrm>
            <a:off x="2240850" y="2264350"/>
            <a:ext cx="373000" cy="241775"/>
            <a:chOff x="2240850" y="2264350"/>
            <a:chExt cx="373000" cy="241775"/>
          </a:xfrm>
        </p:grpSpPr>
        <p:sp>
          <p:nvSpPr>
            <p:cNvPr id="4214" name="Google Shape;4214;p52"/>
            <p:cNvSpPr/>
            <p:nvPr/>
          </p:nvSpPr>
          <p:spPr>
            <a:xfrm>
              <a:off x="2399475" y="2315775"/>
              <a:ext cx="13800" cy="23400"/>
            </a:xfrm>
            <a:custGeom>
              <a:avLst/>
              <a:gdLst/>
              <a:ahLst/>
              <a:cxnLst/>
              <a:rect l="l" t="t" r="r" b="b"/>
              <a:pathLst>
                <a:path w="552" h="936" extrusionOk="0">
                  <a:moveTo>
                    <a:pt x="460" y="0"/>
                  </a:moveTo>
                  <a:lnTo>
                    <a:pt x="1" y="46"/>
                  </a:lnTo>
                  <a:lnTo>
                    <a:pt x="93" y="935"/>
                  </a:lnTo>
                  <a:lnTo>
                    <a:pt x="552" y="885"/>
                  </a:lnTo>
                  <a:lnTo>
                    <a:pt x="460" y="0"/>
                  </a:ln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2"/>
            <p:cNvSpPr/>
            <p:nvPr/>
          </p:nvSpPr>
          <p:spPr>
            <a:xfrm>
              <a:off x="2258075" y="2333650"/>
              <a:ext cx="316750" cy="148475"/>
            </a:xfrm>
            <a:custGeom>
              <a:avLst/>
              <a:gdLst/>
              <a:ahLst/>
              <a:cxnLst/>
              <a:rect l="l" t="t" r="r" b="b"/>
              <a:pathLst>
                <a:path w="12670" h="5939" extrusionOk="0">
                  <a:moveTo>
                    <a:pt x="6818" y="1"/>
                  </a:moveTo>
                  <a:cubicBezTo>
                    <a:pt x="6536" y="1"/>
                    <a:pt x="6250" y="15"/>
                    <a:pt x="5961" y="45"/>
                  </a:cubicBezTo>
                  <a:cubicBezTo>
                    <a:pt x="2551" y="395"/>
                    <a:pt x="1" y="2741"/>
                    <a:pt x="260" y="5287"/>
                  </a:cubicBezTo>
                  <a:lnTo>
                    <a:pt x="331" y="5939"/>
                  </a:lnTo>
                  <a:lnTo>
                    <a:pt x="12452" y="4695"/>
                  </a:lnTo>
                  <a:cubicBezTo>
                    <a:pt x="12577" y="4678"/>
                    <a:pt x="12669" y="4565"/>
                    <a:pt x="12657" y="4440"/>
                  </a:cubicBezTo>
                  <a:lnTo>
                    <a:pt x="12615" y="4018"/>
                  </a:lnTo>
                  <a:cubicBezTo>
                    <a:pt x="12374" y="1688"/>
                    <a:pt x="9860" y="1"/>
                    <a:pt x="6818" y="1"/>
                  </a:cubicBez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2"/>
            <p:cNvSpPr/>
            <p:nvPr/>
          </p:nvSpPr>
          <p:spPr>
            <a:xfrm>
              <a:off x="2258075" y="2334850"/>
              <a:ext cx="147800" cy="147275"/>
            </a:xfrm>
            <a:custGeom>
              <a:avLst/>
              <a:gdLst/>
              <a:ahLst/>
              <a:cxnLst/>
              <a:rect l="l" t="t" r="r" b="b"/>
              <a:pathLst>
                <a:path w="5912" h="5891" extrusionOk="0">
                  <a:moveTo>
                    <a:pt x="5911" y="1"/>
                  </a:moveTo>
                  <a:lnTo>
                    <a:pt x="5911" y="1"/>
                  </a:lnTo>
                  <a:cubicBezTo>
                    <a:pt x="2526" y="372"/>
                    <a:pt x="1" y="2710"/>
                    <a:pt x="260" y="5239"/>
                  </a:cubicBezTo>
                  <a:lnTo>
                    <a:pt x="331" y="5891"/>
                  </a:lnTo>
                  <a:lnTo>
                    <a:pt x="2706" y="5648"/>
                  </a:lnTo>
                  <a:lnTo>
                    <a:pt x="2643" y="4993"/>
                  </a:lnTo>
                  <a:cubicBezTo>
                    <a:pt x="2447" y="2944"/>
                    <a:pt x="3808" y="1015"/>
                    <a:pt x="5911" y="1"/>
                  </a:cubicBez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2"/>
            <p:cNvSpPr/>
            <p:nvPr/>
          </p:nvSpPr>
          <p:spPr>
            <a:xfrm>
              <a:off x="2260375" y="2483050"/>
              <a:ext cx="333425" cy="23075"/>
            </a:xfrm>
            <a:custGeom>
              <a:avLst/>
              <a:gdLst/>
              <a:ahLst/>
              <a:cxnLst/>
              <a:rect l="l" t="t" r="r" b="b"/>
              <a:pathLst>
                <a:path w="13337" h="923" extrusionOk="0">
                  <a:moveTo>
                    <a:pt x="1" y="0"/>
                  </a:moveTo>
                  <a:lnTo>
                    <a:pt x="652" y="651"/>
                  </a:lnTo>
                  <a:cubicBezTo>
                    <a:pt x="823" y="822"/>
                    <a:pt x="1057" y="923"/>
                    <a:pt x="1299" y="923"/>
                  </a:cubicBezTo>
                  <a:lnTo>
                    <a:pt x="12039" y="923"/>
                  </a:lnTo>
                  <a:cubicBezTo>
                    <a:pt x="12281" y="918"/>
                    <a:pt x="12515" y="822"/>
                    <a:pt x="12686" y="651"/>
                  </a:cubicBezTo>
                  <a:lnTo>
                    <a:pt x="13337" y="0"/>
                  </a:ln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2"/>
            <p:cNvSpPr/>
            <p:nvPr/>
          </p:nvSpPr>
          <p:spPr>
            <a:xfrm>
              <a:off x="2384350" y="2298825"/>
              <a:ext cx="38875" cy="20050"/>
            </a:xfrm>
            <a:custGeom>
              <a:avLst/>
              <a:gdLst/>
              <a:ahLst/>
              <a:cxnLst/>
              <a:rect l="l" t="t" r="r" b="b"/>
              <a:pathLst>
                <a:path w="1555" h="802" extrusionOk="0">
                  <a:moveTo>
                    <a:pt x="1414" y="1"/>
                  </a:moveTo>
                  <a:cubicBezTo>
                    <a:pt x="1409" y="1"/>
                    <a:pt x="1404" y="1"/>
                    <a:pt x="1399" y="2"/>
                  </a:cubicBezTo>
                  <a:lnTo>
                    <a:pt x="138" y="131"/>
                  </a:lnTo>
                  <a:cubicBezTo>
                    <a:pt x="46" y="140"/>
                    <a:pt x="0" y="252"/>
                    <a:pt x="67" y="323"/>
                  </a:cubicBezTo>
                  <a:lnTo>
                    <a:pt x="322" y="603"/>
                  </a:lnTo>
                  <a:cubicBezTo>
                    <a:pt x="447" y="737"/>
                    <a:pt x="613" y="802"/>
                    <a:pt x="778" y="802"/>
                  </a:cubicBezTo>
                  <a:cubicBezTo>
                    <a:pt x="988" y="802"/>
                    <a:pt x="1196" y="697"/>
                    <a:pt x="1315" y="499"/>
                  </a:cubicBezTo>
                  <a:lnTo>
                    <a:pt x="1512" y="173"/>
                  </a:lnTo>
                  <a:cubicBezTo>
                    <a:pt x="1555" y="94"/>
                    <a:pt x="1498" y="1"/>
                    <a:pt x="1414" y="1"/>
                  </a:cubicBez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2"/>
            <p:cNvSpPr/>
            <p:nvPr/>
          </p:nvSpPr>
          <p:spPr>
            <a:xfrm>
              <a:off x="2565100" y="2264350"/>
              <a:ext cx="23175" cy="103825"/>
            </a:xfrm>
            <a:custGeom>
              <a:avLst/>
              <a:gdLst/>
              <a:ahLst/>
              <a:cxnLst/>
              <a:rect l="l" t="t" r="r" b="b"/>
              <a:pathLst>
                <a:path w="927" h="4153" extrusionOk="0">
                  <a:moveTo>
                    <a:pt x="689" y="0"/>
                  </a:moveTo>
                  <a:cubicBezTo>
                    <a:pt x="570" y="0"/>
                    <a:pt x="451" y="81"/>
                    <a:pt x="459" y="241"/>
                  </a:cubicBezTo>
                  <a:cubicBezTo>
                    <a:pt x="459" y="471"/>
                    <a:pt x="380" y="575"/>
                    <a:pt x="276" y="717"/>
                  </a:cubicBezTo>
                  <a:cubicBezTo>
                    <a:pt x="150" y="880"/>
                    <a:pt x="0" y="1085"/>
                    <a:pt x="0" y="1469"/>
                  </a:cubicBezTo>
                  <a:cubicBezTo>
                    <a:pt x="0" y="1853"/>
                    <a:pt x="150" y="2057"/>
                    <a:pt x="276" y="2220"/>
                  </a:cubicBezTo>
                  <a:cubicBezTo>
                    <a:pt x="380" y="2362"/>
                    <a:pt x="459" y="2466"/>
                    <a:pt x="459" y="2696"/>
                  </a:cubicBezTo>
                  <a:cubicBezTo>
                    <a:pt x="459" y="2925"/>
                    <a:pt x="380" y="3030"/>
                    <a:pt x="276" y="3172"/>
                  </a:cubicBezTo>
                  <a:cubicBezTo>
                    <a:pt x="150" y="3334"/>
                    <a:pt x="0" y="3539"/>
                    <a:pt x="0" y="3919"/>
                  </a:cubicBezTo>
                  <a:cubicBezTo>
                    <a:pt x="0" y="4048"/>
                    <a:pt x="100" y="4152"/>
                    <a:pt x="230" y="4152"/>
                  </a:cubicBezTo>
                  <a:cubicBezTo>
                    <a:pt x="355" y="4152"/>
                    <a:pt x="459" y="4048"/>
                    <a:pt x="459" y="3919"/>
                  </a:cubicBezTo>
                  <a:cubicBezTo>
                    <a:pt x="459" y="3693"/>
                    <a:pt x="538" y="3589"/>
                    <a:pt x="643" y="3447"/>
                  </a:cubicBezTo>
                  <a:cubicBezTo>
                    <a:pt x="764" y="3284"/>
                    <a:pt x="918" y="3080"/>
                    <a:pt x="918" y="2696"/>
                  </a:cubicBezTo>
                  <a:cubicBezTo>
                    <a:pt x="918" y="2312"/>
                    <a:pt x="764" y="2107"/>
                    <a:pt x="643" y="1944"/>
                  </a:cubicBezTo>
                  <a:cubicBezTo>
                    <a:pt x="534" y="1802"/>
                    <a:pt x="459" y="1698"/>
                    <a:pt x="459" y="1469"/>
                  </a:cubicBezTo>
                  <a:cubicBezTo>
                    <a:pt x="459" y="1239"/>
                    <a:pt x="538" y="1135"/>
                    <a:pt x="643" y="993"/>
                  </a:cubicBezTo>
                  <a:cubicBezTo>
                    <a:pt x="764" y="830"/>
                    <a:pt x="918" y="625"/>
                    <a:pt x="918" y="241"/>
                  </a:cubicBezTo>
                  <a:cubicBezTo>
                    <a:pt x="927" y="81"/>
                    <a:pt x="808" y="0"/>
                    <a:pt x="689" y="0"/>
                  </a:cubicBezTo>
                  <a:close/>
                </a:path>
              </a:pathLst>
            </a:custGeom>
            <a:solidFill>
              <a:srgbClr val="E6C4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2"/>
            <p:cNvSpPr/>
            <p:nvPr/>
          </p:nvSpPr>
          <p:spPr>
            <a:xfrm>
              <a:off x="2586075" y="2295175"/>
              <a:ext cx="27775" cy="55675"/>
            </a:xfrm>
            <a:custGeom>
              <a:avLst/>
              <a:gdLst/>
              <a:ahLst/>
              <a:cxnLst/>
              <a:rect l="l" t="t" r="r" b="b"/>
              <a:pathLst>
                <a:path w="1111" h="2227" extrusionOk="0">
                  <a:moveTo>
                    <a:pt x="319" y="1"/>
                  </a:moveTo>
                  <a:cubicBezTo>
                    <a:pt x="157" y="1"/>
                    <a:pt x="0" y="181"/>
                    <a:pt x="121" y="361"/>
                  </a:cubicBezTo>
                  <a:cubicBezTo>
                    <a:pt x="134" y="382"/>
                    <a:pt x="146" y="398"/>
                    <a:pt x="175" y="432"/>
                  </a:cubicBezTo>
                  <a:cubicBezTo>
                    <a:pt x="309" y="615"/>
                    <a:pt x="538" y="924"/>
                    <a:pt x="538" y="1459"/>
                  </a:cubicBezTo>
                  <a:cubicBezTo>
                    <a:pt x="538" y="1617"/>
                    <a:pt x="518" y="1776"/>
                    <a:pt x="472" y="1930"/>
                  </a:cubicBezTo>
                  <a:cubicBezTo>
                    <a:pt x="430" y="2076"/>
                    <a:pt x="538" y="2227"/>
                    <a:pt x="693" y="2227"/>
                  </a:cubicBezTo>
                  <a:cubicBezTo>
                    <a:pt x="797" y="2227"/>
                    <a:pt x="885" y="2160"/>
                    <a:pt x="914" y="2060"/>
                  </a:cubicBezTo>
                  <a:cubicBezTo>
                    <a:pt x="1110" y="1404"/>
                    <a:pt x="973" y="690"/>
                    <a:pt x="543" y="156"/>
                  </a:cubicBezTo>
                  <a:lnTo>
                    <a:pt x="522" y="131"/>
                  </a:lnTo>
                  <a:cubicBezTo>
                    <a:pt x="518" y="123"/>
                    <a:pt x="509" y="114"/>
                    <a:pt x="505" y="106"/>
                  </a:cubicBezTo>
                  <a:cubicBezTo>
                    <a:pt x="455" y="32"/>
                    <a:pt x="387" y="1"/>
                    <a:pt x="319" y="1"/>
                  </a:cubicBezTo>
                  <a:close/>
                </a:path>
              </a:pathLst>
            </a:custGeom>
            <a:solidFill>
              <a:srgbClr val="E6C4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2"/>
            <p:cNvSpPr/>
            <p:nvPr/>
          </p:nvSpPr>
          <p:spPr>
            <a:xfrm>
              <a:off x="2541925" y="2276050"/>
              <a:ext cx="24750" cy="61450"/>
            </a:xfrm>
            <a:custGeom>
              <a:avLst/>
              <a:gdLst/>
              <a:ahLst/>
              <a:cxnLst/>
              <a:rect l="l" t="t" r="r" b="b"/>
              <a:pathLst>
                <a:path w="990" h="2458" extrusionOk="0">
                  <a:moveTo>
                    <a:pt x="393" y="1"/>
                  </a:moveTo>
                  <a:cubicBezTo>
                    <a:pt x="315" y="1"/>
                    <a:pt x="237" y="41"/>
                    <a:pt x="192" y="136"/>
                  </a:cubicBezTo>
                  <a:cubicBezTo>
                    <a:pt x="67" y="404"/>
                    <a:pt x="0" y="700"/>
                    <a:pt x="5" y="1001"/>
                  </a:cubicBezTo>
                  <a:cubicBezTo>
                    <a:pt x="0" y="1472"/>
                    <a:pt x="163" y="1931"/>
                    <a:pt x="464" y="2303"/>
                  </a:cubicBezTo>
                  <a:lnTo>
                    <a:pt x="497" y="2345"/>
                  </a:lnTo>
                  <a:cubicBezTo>
                    <a:pt x="535" y="2416"/>
                    <a:pt x="614" y="2457"/>
                    <a:pt x="693" y="2457"/>
                  </a:cubicBezTo>
                  <a:cubicBezTo>
                    <a:pt x="877" y="2457"/>
                    <a:pt x="990" y="2253"/>
                    <a:pt x="885" y="2098"/>
                  </a:cubicBezTo>
                  <a:cubicBezTo>
                    <a:pt x="873" y="2077"/>
                    <a:pt x="860" y="2061"/>
                    <a:pt x="848" y="2048"/>
                  </a:cubicBezTo>
                  <a:lnTo>
                    <a:pt x="831" y="2027"/>
                  </a:lnTo>
                  <a:cubicBezTo>
                    <a:pt x="693" y="1844"/>
                    <a:pt x="464" y="1535"/>
                    <a:pt x="464" y="1001"/>
                  </a:cubicBezTo>
                  <a:cubicBezTo>
                    <a:pt x="464" y="767"/>
                    <a:pt x="510" y="537"/>
                    <a:pt x="610" y="328"/>
                  </a:cubicBezTo>
                  <a:cubicBezTo>
                    <a:pt x="695" y="147"/>
                    <a:pt x="544" y="1"/>
                    <a:pt x="393" y="1"/>
                  </a:cubicBezTo>
                  <a:close/>
                </a:path>
              </a:pathLst>
            </a:custGeom>
            <a:solidFill>
              <a:srgbClr val="E6C4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2"/>
            <p:cNvSpPr/>
            <p:nvPr/>
          </p:nvSpPr>
          <p:spPr>
            <a:xfrm>
              <a:off x="2260375" y="2483050"/>
              <a:ext cx="115025" cy="23075"/>
            </a:xfrm>
            <a:custGeom>
              <a:avLst/>
              <a:gdLst/>
              <a:ahLst/>
              <a:cxnLst/>
              <a:rect l="l" t="t" r="r" b="b"/>
              <a:pathLst>
                <a:path w="4601" h="923" extrusionOk="0">
                  <a:moveTo>
                    <a:pt x="1" y="0"/>
                  </a:moveTo>
                  <a:lnTo>
                    <a:pt x="652" y="651"/>
                  </a:lnTo>
                  <a:cubicBezTo>
                    <a:pt x="823" y="822"/>
                    <a:pt x="1057" y="923"/>
                    <a:pt x="1299" y="923"/>
                  </a:cubicBezTo>
                  <a:lnTo>
                    <a:pt x="4601" y="923"/>
                  </a:lnTo>
                  <a:lnTo>
                    <a:pt x="4137" y="0"/>
                  </a:ln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2"/>
            <p:cNvSpPr/>
            <p:nvPr/>
          </p:nvSpPr>
          <p:spPr>
            <a:xfrm>
              <a:off x="2240850" y="2477300"/>
              <a:ext cx="370500" cy="11525"/>
            </a:xfrm>
            <a:custGeom>
              <a:avLst/>
              <a:gdLst/>
              <a:ahLst/>
              <a:cxnLst/>
              <a:rect l="l" t="t" r="r" b="b"/>
              <a:pathLst>
                <a:path w="14820" h="461" extrusionOk="0">
                  <a:moveTo>
                    <a:pt x="306" y="0"/>
                  </a:moveTo>
                  <a:cubicBezTo>
                    <a:pt x="2" y="0"/>
                    <a:pt x="1" y="460"/>
                    <a:pt x="302" y="460"/>
                  </a:cubicBezTo>
                  <a:cubicBezTo>
                    <a:pt x="308" y="460"/>
                    <a:pt x="313" y="460"/>
                    <a:pt x="318" y="460"/>
                  </a:cubicBezTo>
                  <a:lnTo>
                    <a:pt x="14577" y="460"/>
                  </a:lnTo>
                  <a:cubicBezTo>
                    <a:pt x="14582" y="460"/>
                    <a:pt x="14587" y="460"/>
                    <a:pt x="14592" y="460"/>
                  </a:cubicBezTo>
                  <a:cubicBezTo>
                    <a:pt x="14719" y="460"/>
                    <a:pt x="14819" y="359"/>
                    <a:pt x="14819" y="230"/>
                  </a:cubicBezTo>
                  <a:cubicBezTo>
                    <a:pt x="14819" y="103"/>
                    <a:pt x="14715" y="0"/>
                    <a:pt x="14585" y="0"/>
                  </a:cubicBezTo>
                  <a:cubicBezTo>
                    <a:pt x="14582" y="0"/>
                    <a:pt x="14580" y="0"/>
                    <a:pt x="14577" y="1"/>
                  </a:cubicBezTo>
                  <a:lnTo>
                    <a:pt x="318" y="1"/>
                  </a:lnTo>
                  <a:cubicBezTo>
                    <a:pt x="314" y="0"/>
                    <a:pt x="310" y="0"/>
                    <a:pt x="306" y="0"/>
                  </a:cubicBez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2"/>
            <p:cNvSpPr/>
            <p:nvPr/>
          </p:nvSpPr>
          <p:spPr>
            <a:xfrm>
              <a:off x="2240850" y="2477300"/>
              <a:ext cx="122975" cy="11525"/>
            </a:xfrm>
            <a:custGeom>
              <a:avLst/>
              <a:gdLst/>
              <a:ahLst/>
              <a:cxnLst/>
              <a:rect l="l" t="t" r="r" b="b"/>
              <a:pathLst>
                <a:path w="4919" h="461" extrusionOk="0">
                  <a:moveTo>
                    <a:pt x="306" y="0"/>
                  </a:moveTo>
                  <a:cubicBezTo>
                    <a:pt x="2" y="0"/>
                    <a:pt x="1" y="460"/>
                    <a:pt x="302" y="460"/>
                  </a:cubicBezTo>
                  <a:cubicBezTo>
                    <a:pt x="308" y="460"/>
                    <a:pt x="313" y="460"/>
                    <a:pt x="318" y="460"/>
                  </a:cubicBezTo>
                  <a:lnTo>
                    <a:pt x="4918" y="460"/>
                  </a:lnTo>
                  <a:cubicBezTo>
                    <a:pt x="4793" y="460"/>
                    <a:pt x="4689" y="359"/>
                    <a:pt x="4689" y="230"/>
                  </a:cubicBezTo>
                  <a:cubicBezTo>
                    <a:pt x="4689" y="105"/>
                    <a:pt x="4793" y="1"/>
                    <a:pt x="4918" y="1"/>
                  </a:cubicBezTo>
                  <a:lnTo>
                    <a:pt x="318" y="1"/>
                  </a:lnTo>
                  <a:cubicBezTo>
                    <a:pt x="314" y="0"/>
                    <a:pt x="310" y="0"/>
                    <a:pt x="306" y="0"/>
                  </a:cubicBez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5" name="Google Shape;4225;p52"/>
          <p:cNvGrpSpPr/>
          <p:nvPr/>
        </p:nvGrpSpPr>
        <p:grpSpPr>
          <a:xfrm>
            <a:off x="1622975" y="1705725"/>
            <a:ext cx="372200" cy="269675"/>
            <a:chOff x="1622975" y="1705725"/>
            <a:chExt cx="372200" cy="269675"/>
          </a:xfrm>
        </p:grpSpPr>
        <p:sp>
          <p:nvSpPr>
            <p:cNvPr id="4226" name="Google Shape;4226;p52"/>
            <p:cNvSpPr/>
            <p:nvPr/>
          </p:nvSpPr>
          <p:spPr>
            <a:xfrm>
              <a:off x="1768875" y="1705725"/>
              <a:ext cx="80375" cy="57425"/>
            </a:xfrm>
            <a:custGeom>
              <a:avLst/>
              <a:gdLst/>
              <a:ahLst/>
              <a:cxnLst/>
              <a:rect l="l" t="t" r="r" b="b"/>
              <a:pathLst>
                <a:path w="3215" h="2297" extrusionOk="0">
                  <a:moveTo>
                    <a:pt x="2067" y="460"/>
                  </a:moveTo>
                  <a:cubicBezTo>
                    <a:pt x="2438" y="472"/>
                    <a:pt x="2735" y="777"/>
                    <a:pt x="2735" y="1148"/>
                  </a:cubicBezTo>
                  <a:cubicBezTo>
                    <a:pt x="2735" y="1524"/>
                    <a:pt x="2438" y="1829"/>
                    <a:pt x="2067" y="1837"/>
                  </a:cubicBezTo>
                  <a:lnTo>
                    <a:pt x="1149" y="1837"/>
                  </a:lnTo>
                  <a:cubicBezTo>
                    <a:pt x="777" y="1829"/>
                    <a:pt x="481" y="1524"/>
                    <a:pt x="481" y="1148"/>
                  </a:cubicBezTo>
                  <a:cubicBezTo>
                    <a:pt x="481" y="777"/>
                    <a:pt x="777" y="472"/>
                    <a:pt x="1149" y="460"/>
                  </a:cubicBezTo>
                  <a:close/>
                  <a:moveTo>
                    <a:pt x="1149" y="0"/>
                  </a:moveTo>
                  <a:cubicBezTo>
                    <a:pt x="514" y="0"/>
                    <a:pt x="1" y="514"/>
                    <a:pt x="1" y="1148"/>
                  </a:cubicBezTo>
                  <a:cubicBezTo>
                    <a:pt x="1" y="1783"/>
                    <a:pt x="514" y="2296"/>
                    <a:pt x="1149" y="2296"/>
                  </a:cubicBezTo>
                  <a:lnTo>
                    <a:pt x="2067" y="2296"/>
                  </a:lnTo>
                  <a:cubicBezTo>
                    <a:pt x="2701" y="2296"/>
                    <a:pt x="3215" y="1783"/>
                    <a:pt x="3215" y="1148"/>
                  </a:cubicBezTo>
                  <a:cubicBezTo>
                    <a:pt x="3215" y="514"/>
                    <a:pt x="2701" y="0"/>
                    <a:pt x="2067" y="0"/>
                  </a:cubicBez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2"/>
            <p:cNvSpPr/>
            <p:nvPr/>
          </p:nvSpPr>
          <p:spPr>
            <a:xfrm>
              <a:off x="1797575" y="1740150"/>
              <a:ext cx="22975" cy="34475"/>
            </a:xfrm>
            <a:custGeom>
              <a:avLst/>
              <a:gdLst/>
              <a:ahLst/>
              <a:cxnLst/>
              <a:rect l="l" t="t" r="r" b="b"/>
              <a:pathLst>
                <a:path w="919" h="1379" extrusionOk="0">
                  <a:moveTo>
                    <a:pt x="460" y="1"/>
                  </a:moveTo>
                  <a:cubicBezTo>
                    <a:pt x="326" y="1"/>
                    <a:pt x="213" y="97"/>
                    <a:pt x="193" y="230"/>
                  </a:cubicBezTo>
                  <a:lnTo>
                    <a:pt x="1" y="1378"/>
                  </a:lnTo>
                  <a:lnTo>
                    <a:pt x="919" y="1378"/>
                  </a:lnTo>
                  <a:lnTo>
                    <a:pt x="727" y="226"/>
                  </a:lnTo>
                  <a:cubicBezTo>
                    <a:pt x="706" y="97"/>
                    <a:pt x="593" y="1"/>
                    <a:pt x="460" y="1"/>
                  </a:cubicBez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2"/>
            <p:cNvSpPr/>
            <p:nvPr/>
          </p:nvSpPr>
          <p:spPr>
            <a:xfrm>
              <a:off x="1622975" y="1820575"/>
              <a:ext cx="59950" cy="45875"/>
            </a:xfrm>
            <a:custGeom>
              <a:avLst/>
              <a:gdLst/>
              <a:ahLst/>
              <a:cxnLst/>
              <a:rect l="l" t="t" r="r" b="b"/>
              <a:pathLst>
                <a:path w="2398" h="1835" extrusionOk="0">
                  <a:moveTo>
                    <a:pt x="327" y="0"/>
                  </a:moveTo>
                  <a:cubicBezTo>
                    <a:pt x="99" y="0"/>
                    <a:pt x="1" y="343"/>
                    <a:pt x="252" y="445"/>
                  </a:cubicBezTo>
                  <a:lnTo>
                    <a:pt x="1638" y="962"/>
                  </a:lnTo>
                  <a:cubicBezTo>
                    <a:pt x="1817" y="1029"/>
                    <a:pt x="1934" y="1200"/>
                    <a:pt x="1934" y="1392"/>
                  </a:cubicBezTo>
                  <a:lnTo>
                    <a:pt x="1934" y="1605"/>
                  </a:lnTo>
                  <a:cubicBezTo>
                    <a:pt x="1934" y="1730"/>
                    <a:pt x="2038" y="1835"/>
                    <a:pt x="2163" y="1835"/>
                  </a:cubicBezTo>
                  <a:cubicBezTo>
                    <a:pt x="2293" y="1835"/>
                    <a:pt x="2393" y="1734"/>
                    <a:pt x="2397" y="1609"/>
                  </a:cubicBezTo>
                  <a:lnTo>
                    <a:pt x="2397" y="1396"/>
                  </a:lnTo>
                  <a:cubicBezTo>
                    <a:pt x="2393" y="1012"/>
                    <a:pt x="2159" y="670"/>
                    <a:pt x="1800" y="536"/>
                  </a:cubicBezTo>
                  <a:lnTo>
                    <a:pt x="410" y="15"/>
                  </a:lnTo>
                  <a:cubicBezTo>
                    <a:pt x="381" y="5"/>
                    <a:pt x="353" y="0"/>
                    <a:pt x="327" y="0"/>
                  </a:cubicBez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2"/>
            <p:cNvSpPr/>
            <p:nvPr/>
          </p:nvSpPr>
          <p:spPr>
            <a:xfrm>
              <a:off x="1935325" y="1820475"/>
              <a:ext cx="59850" cy="45975"/>
            </a:xfrm>
            <a:custGeom>
              <a:avLst/>
              <a:gdLst/>
              <a:ahLst/>
              <a:cxnLst/>
              <a:rect l="l" t="t" r="r" b="b"/>
              <a:pathLst>
                <a:path w="2394" h="1839" extrusionOk="0">
                  <a:moveTo>
                    <a:pt x="2066" y="0"/>
                  </a:moveTo>
                  <a:cubicBezTo>
                    <a:pt x="2040" y="0"/>
                    <a:pt x="2012" y="5"/>
                    <a:pt x="1983" y="14"/>
                  </a:cubicBezTo>
                  <a:lnTo>
                    <a:pt x="597" y="536"/>
                  </a:lnTo>
                  <a:cubicBezTo>
                    <a:pt x="238" y="674"/>
                    <a:pt x="0" y="1016"/>
                    <a:pt x="0" y="1396"/>
                  </a:cubicBezTo>
                  <a:lnTo>
                    <a:pt x="0" y="1609"/>
                  </a:lnTo>
                  <a:cubicBezTo>
                    <a:pt x="0" y="1734"/>
                    <a:pt x="101" y="1839"/>
                    <a:pt x="230" y="1839"/>
                  </a:cubicBezTo>
                  <a:cubicBezTo>
                    <a:pt x="355" y="1839"/>
                    <a:pt x="460" y="1734"/>
                    <a:pt x="460" y="1609"/>
                  </a:cubicBezTo>
                  <a:lnTo>
                    <a:pt x="460" y="1396"/>
                  </a:lnTo>
                  <a:cubicBezTo>
                    <a:pt x="460" y="1204"/>
                    <a:pt x="576" y="1037"/>
                    <a:pt x="756" y="966"/>
                  </a:cubicBezTo>
                  <a:lnTo>
                    <a:pt x="2146" y="444"/>
                  </a:lnTo>
                  <a:cubicBezTo>
                    <a:pt x="2393" y="343"/>
                    <a:pt x="2294" y="0"/>
                    <a:pt x="2066" y="0"/>
                  </a:cubicBez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2"/>
            <p:cNvSpPr/>
            <p:nvPr/>
          </p:nvSpPr>
          <p:spPr>
            <a:xfrm>
              <a:off x="1677050" y="1814775"/>
              <a:ext cx="264025" cy="160625"/>
            </a:xfrm>
            <a:custGeom>
              <a:avLst/>
              <a:gdLst/>
              <a:ahLst/>
              <a:cxnLst/>
              <a:rect l="l" t="t" r="r" b="b"/>
              <a:pathLst>
                <a:path w="10561" h="6425" extrusionOk="0">
                  <a:moveTo>
                    <a:pt x="0" y="0"/>
                  </a:moveTo>
                  <a:lnTo>
                    <a:pt x="0" y="5047"/>
                  </a:lnTo>
                  <a:cubicBezTo>
                    <a:pt x="0" y="5806"/>
                    <a:pt x="618" y="6424"/>
                    <a:pt x="1378" y="6424"/>
                  </a:cubicBezTo>
                  <a:lnTo>
                    <a:pt x="9183" y="6424"/>
                  </a:lnTo>
                  <a:cubicBezTo>
                    <a:pt x="9943" y="6424"/>
                    <a:pt x="10561" y="5806"/>
                    <a:pt x="10561" y="5047"/>
                  </a:cubicBezTo>
                  <a:lnTo>
                    <a:pt x="10561" y="0"/>
                  </a:ln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2"/>
            <p:cNvSpPr/>
            <p:nvPr/>
          </p:nvSpPr>
          <p:spPr>
            <a:xfrm>
              <a:off x="1677050" y="1814775"/>
              <a:ext cx="264025" cy="160625"/>
            </a:xfrm>
            <a:custGeom>
              <a:avLst/>
              <a:gdLst/>
              <a:ahLst/>
              <a:cxnLst/>
              <a:rect l="l" t="t" r="r" b="b"/>
              <a:pathLst>
                <a:path w="10561" h="6425" extrusionOk="0">
                  <a:moveTo>
                    <a:pt x="0" y="0"/>
                  </a:moveTo>
                  <a:lnTo>
                    <a:pt x="0" y="5047"/>
                  </a:lnTo>
                  <a:cubicBezTo>
                    <a:pt x="0" y="5806"/>
                    <a:pt x="618" y="6424"/>
                    <a:pt x="1378" y="6424"/>
                  </a:cubicBezTo>
                  <a:lnTo>
                    <a:pt x="2526" y="6424"/>
                  </a:lnTo>
                  <a:lnTo>
                    <a:pt x="2526" y="1607"/>
                  </a:lnTo>
                  <a:cubicBezTo>
                    <a:pt x="2526" y="973"/>
                    <a:pt x="3039" y="460"/>
                    <a:pt x="3674" y="460"/>
                  </a:cubicBezTo>
                  <a:lnTo>
                    <a:pt x="10561" y="460"/>
                  </a:lnTo>
                  <a:lnTo>
                    <a:pt x="10561" y="0"/>
                  </a:ln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2"/>
            <p:cNvSpPr/>
            <p:nvPr/>
          </p:nvSpPr>
          <p:spPr>
            <a:xfrm>
              <a:off x="1677150" y="1757375"/>
              <a:ext cx="263925" cy="34475"/>
            </a:xfrm>
            <a:custGeom>
              <a:avLst/>
              <a:gdLst/>
              <a:ahLst/>
              <a:cxnLst/>
              <a:rect l="l" t="t" r="r" b="b"/>
              <a:pathLst>
                <a:path w="10557" h="1379" extrusionOk="0">
                  <a:moveTo>
                    <a:pt x="5277" y="1"/>
                  </a:moveTo>
                  <a:cubicBezTo>
                    <a:pt x="2781" y="1"/>
                    <a:pt x="677" y="581"/>
                    <a:pt x="1" y="1378"/>
                  </a:cubicBezTo>
                  <a:lnTo>
                    <a:pt x="10557" y="1378"/>
                  </a:lnTo>
                  <a:cubicBezTo>
                    <a:pt x="9881" y="581"/>
                    <a:pt x="7773" y="1"/>
                    <a:pt x="5277" y="1"/>
                  </a:cubicBezTo>
                  <a:close/>
                </a:path>
              </a:pathLst>
            </a:custGeom>
            <a:solidFill>
              <a:srgbClr val="C6D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2"/>
            <p:cNvSpPr/>
            <p:nvPr/>
          </p:nvSpPr>
          <p:spPr>
            <a:xfrm>
              <a:off x="1665575" y="1791800"/>
              <a:ext cx="287000" cy="23000"/>
            </a:xfrm>
            <a:custGeom>
              <a:avLst/>
              <a:gdLst/>
              <a:ahLst/>
              <a:cxnLst/>
              <a:rect l="l" t="t" r="r" b="b"/>
              <a:pathLst>
                <a:path w="11480" h="920" extrusionOk="0">
                  <a:moveTo>
                    <a:pt x="11257" y="1"/>
                  </a:moveTo>
                  <a:cubicBezTo>
                    <a:pt x="11254" y="1"/>
                    <a:pt x="11252" y="1"/>
                    <a:pt x="11250" y="1"/>
                  </a:cubicBezTo>
                  <a:lnTo>
                    <a:pt x="230" y="1"/>
                  </a:lnTo>
                  <a:cubicBezTo>
                    <a:pt x="105" y="1"/>
                    <a:pt x="0" y="101"/>
                    <a:pt x="0" y="231"/>
                  </a:cubicBezTo>
                  <a:lnTo>
                    <a:pt x="0" y="690"/>
                  </a:lnTo>
                  <a:cubicBezTo>
                    <a:pt x="0" y="815"/>
                    <a:pt x="105" y="919"/>
                    <a:pt x="230" y="919"/>
                  </a:cubicBezTo>
                  <a:lnTo>
                    <a:pt x="11250" y="919"/>
                  </a:lnTo>
                  <a:cubicBezTo>
                    <a:pt x="11375" y="919"/>
                    <a:pt x="11479" y="815"/>
                    <a:pt x="11479" y="690"/>
                  </a:cubicBezTo>
                  <a:lnTo>
                    <a:pt x="11479" y="231"/>
                  </a:lnTo>
                  <a:cubicBezTo>
                    <a:pt x="11479" y="104"/>
                    <a:pt x="11379" y="1"/>
                    <a:pt x="11257" y="1"/>
                  </a:cubicBezTo>
                  <a:close/>
                </a:path>
              </a:pathLst>
            </a:custGeom>
            <a:solidFill>
              <a:srgbClr val="E6C4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2"/>
            <p:cNvSpPr/>
            <p:nvPr/>
          </p:nvSpPr>
          <p:spPr>
            <a:xfrm>
              <a:off x="1665575" y="1791825"/>
              <a:ext cx="287000" cy="22975"/>
            </a:xfrm>
            <a:custGeom>
              <a:avLst/>
              <a:gdLst/>
              <a:ahLst/>
              <a:cxnLst/>
              <a:rect l="l" t="t" r="r" b="b"/>
              <a:pathLst>
                <a:path w="11480" h="919" extrusionOk="0">
                  <a:moveTo>
                    <a:pt x="230" y="0"/>
                  </a:moveTo>
                  <a:cubicBezTo>
                    <a:pt x="105" y="0"/>
                    <a:pt x="0" y="104"/>
                    <a:pt x="0" y="230"/>
                  </a:cubicBezTo>
                  <a:lnTo>
                    <a:pt x="0" y="689"/>
                  </a:lnTo>
                  <a:cubicBezTo>
                    <a:pt x="0" y="814"/>
                    <a:pt x="105" y="918"/>
                    <a:pt x="230" y="918"/>
                  </a:cubicBezTo>
                  <a:lnTo>
                    <a:pt x="11250" y="918"/>
                  </a:lnTo>
                  <a:cubicBezTo>
                    <a:pt x="11375" y="918"/>
                    <a:pt x="11479" y="814"/>
                    <a:pt x="11479" y="689"/>
                  </a:cubicBezTo>
                  <a:lnTo>
                    <a:pt x="11479" y="459"/>
                  </a:lnTo>
                  <a:lnTo>
                    <a:pt x="2755" y="459"/>
                  </a:lnTo>
                  <a:cubicBezTo>
                    <a:pt x="2451" y="459"/>
                    <a:pt x="2451" y="0"/>
                    <a:pt x="2755" y="0"/>
                  </a:cubicBez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2"/>
            <p:cNvSpPr/>
            <p:nvPr/>
          </p:nvSpPr>
          <p:spPr>
            <a:xfrm>
              <a:off x="1677575" y="1946775"/>
              <a:ext cx="263000" cy="11500"/>
            </a:xfrm>
            <a:custGeom>
              <a:avLst/>
              <a:gdLst/>
              <a:ahLst/>
              <a:cxnLst/>
              <a:rect l="l" t="t" r="r" b="b"/>
              <a:pathLst>
                <a:path w="10520" h="460" extrusionOk="0">
                  <a:moveTo>
                    <a:pt x="0" y="1"/>
                  </a:moveTo>
                  <a:cubicBezTo>
                    <a:pt x="30" y="159"/>
                    <a:pt x="84" y="314"/>
                    <a:pt x="167" y="460"/>
                  </a:cubicBezTo>
                  <a:lnTo>
                    <a:pt x="10356" y="460"/>
                  </a:lnTo>
                  <a:cubicBezTo>
                    <a:pt x="10436" y="318"/>
                    <a:pt x="10494" y="159"/>
                    <a:pt x="10519" y="1"/>
                  </a:cubicBez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2"/>
            <p:cNvSpPr/>
            <p:nvPr/>
          </p:nvSpPr>
          <p:spPr>
            <a:xfrm>
              <a:off x="1677575" y="1946775"/>
              <a:ext cx="62625" cy="11500"/>
            </a:xfrm>
            <a:custGeom>
              <a:avLst/>
              <a:gdLst/>
              <a:ahLst/>
              <a:cxnLst/>
              <a:rect l="l" t="t" r="r" b="b"/>
              <a:pathLst>
                <a:path w="2505" h="460" extrusionOk="0">
                  <a:moveTo>
                    <a:pt x="0" y="1"/>
                  </a:moveTo>
                  <a:cubicBezTo>
                    <a:pt x="30" y="159"/>
                    <a:pt x="84" y="318"/>
                    <a:pt x="167" y="460"/>
                  </a:cubicBezTo>
                  <a:lnTo>
                    <a:pt x="2505" y="460"/>
                  </a:lnTo>
                  <a:lnTo>
                    <a:pt x="2505" y="1"/>
                  </a:ln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2"/>
            <p:cNvSpPr/>
            <p:nvPr/>
          </p:nvSpPr>
          <p:spPr>
            <a:xfrm>
              <a:off x="1677050" y="1758525"/>
              <a:ext cx="264025" cy="33325"/>
            </a:xfrm>
            <a:custGeom>
              <a:avLst/>
              <a:gdLst/>
              <a:ahLst/>
              <a:cxnLst/>
              <a:rect l="l" t="t" r="r" b="b"/>
              <a:pathLst>
                <a:path w="10561" h="1333" extrusionOk="0">
                  <a:moveTo>
                    <a:pt x="4091" y="1"/>
                  </a:moveTo>
                  <a:lnTo>
                    <a:pt x="4091" y="1"/>
                  </a:lnTo>
                  <a:cubicBezTo>
                    <a:pt x="2133" y="151"/>
                    <a:pt x="568" y="668"/>
                    <a:pt x="0" y="1332"/>
                  </a:cubicBezTo>
                  <a:lnTo>
                    <a:pt x="10561" y="1332"/>
                  </a:lnTo>
                  <a:cubicBezTo>
                    <a:pt x="10394" y="1148"/>
                    <a:pt x="10194" y="990"/>
                    <a:pt x="9972" y="873"/>
                  </a:cubicBezTo>
                  <a:lnTo>
                    <a:pt x="3411" y="873"/>
                  </a:lnTo>
                  <a:cubicBezTo>
                    <a:pt x="3110" y="873"/>
                    <a:pt x="3006" y="464"/>
                    <a:pt x="3277" y="330"/>
                  </a:cubicBezTo>
                  <a:cubicBezTo>
                    <a:pt x="3540" y="197"/>
                    <a:pt x="3811" y="88"/>
                    <a:pt x="4091" y="1"/>
                  </a:cubicBezTo>
                  <a:close/>
                </a:path>
              </a:pathLst>
            </a:custGeom>
            <a:solidFill>
              <a:srgbClr val="A0B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8" name="Google Shape;4238;p52"/>
          <p:cNvGrpSpPr/>
          <p:nvPr/>
        </p:nvGrpSpPr>
        <p:grpSpPr>
          <a:xfrm>
            <a:off x="6551125" y="2260775"/>
            <a:ext cx="373425" cy="247075"/>
            <a:chOff x="6551125" y="2260775"/>
            <a:chExt cx="373425" cy="247075"/>
          </a:xfrm>
        </p:grpSpPr>
        <p:sp>
          <p:nvSpPr>
            <p:cNvPr id="4239" name="Google Shape;4239;p52"/>
            <p:cNvSpPr/>
            <p:nvPr/>
          </p:nvSpPr>
          <p:spPr>
            <a:xfrm>
              <a:off x="6697750" y="2387750"/>
              <a:ext cx="80475" cy="120100"/>
            </a:xfrm>
            <a:custGeom>
              <a:avLst/>
              <a:gdLst/>
              <a:ahLst/>
              <a:cxnLst/>
              <a:rect l="l" t="t" r="r" b="b"/>
              <a:pathLst>
                <a:path w="3219" h="4804" extrusionOk="0">
                  <a:moveTo>
                    <a:pt x="1608" y="0"/>
                  </a:moveTo>
                  <a:cubicBezTo>
                    <a:pt x="1496" y="0"/>
                    <a:pt x="1384" y="74"/>
                    <a:pt x="1378" y="222"/>
                  </a:cubicBezTo>
                  <a:cubicBezTo>
                    <a:pt x="1378" y="348"/>
                    <a:pt x="1274" y="452"/>
                    <a:pt x="1148" y="452"/>
                  </a:cubicBezTo>
                  <a:lnTo>
                    <a:pt x="460" y="452"/>
                  </a:lnTo>
                  <a:cubicBezTo>
                    <a:pt x="205" y="452"/>
                    <a:pt x="1" y="657"/>
                    <a:pt x="1" y="911"/>
                  </a:cubicBezTo>
                  <a:lnTo>
                    <a:pt x="1" y="2664"/>
                  </a:lnTo>
                  <a:cubicBezTo>
                    <a:pt x="1" y="2865"/>
                    <a:pt x="88" y="3052"/>
                    <a:pt x="239" y="3186"/>
                  </a:cubicBezTo>
                  <a:lnTo>
                    <a:pt x="1136" y="3954"/>
                  </a:lnTo>
                  <a:cubicBezTo>
                    <a:pt x="1290" y="4083"/>
                    <a:pt x="1378" y="4275"/>
                    <a:pt x="1378" y="4476"/>
                  </a:cubicBezTo>
                  <a:lnTo>
                    <a:pt x="1378" y="4584"/>
                  </a:lnTo>
                  <a:cubicBezTo>
                    <a:pt x="1386" y="4730"/>
                    <a:pt x="1498" y="4803"/>
                    <a:pt x="1609" y="4803"/>
                  </a:cubicBezTo>
                  <a:cubicBezTo>
                    <a:pt x="1720" y="4803"/>
                    <a:pt x="1831" y="4730"/>
                    <a:pt x="1837" y="4584"/>
                  </a:cubicBezTo>
                  <a:lnTo>
                    <a:pt x="1837" y="4476"/>
                  </a:lnTo>
                  <a:cubicBezTo>
                    <a:pt x="1841" y="4275"/>
                    <a:pt x="1929" y="4083"/>
                    <a:pt x="2079" y="3954"/>
                  </a:cubicBezTo>
                  <a:lnTo>
                    <a:pt x="2977" y="3186"/>
                  </a:lnTo>
                  <a:cubicBezTo>
                    <a:pt x="3131" y="3052"/>
                    <a:pt x="3219" y="2865"/>
                    <a:pt x="3219" y="2664"/>
                  </a:cubicBezTo>
                  <a:lnTo>
                    <a:pt x="3219" y="911"/>
                  </a:lnTo>
                  <a:cubicBezTo>
                    <a:pt x="3219" y="659"/>
                    <a:pt x="3018" y="452"/>
                    <a:pt x="2767" y="452"/>
                  </a:cubicBezTo>
                  <a:cubicBezTo>
                    <a:pt x="2765" y="452"/>
                    <a:pt x="2762" y="452"/>
                    <a:pt x="2760" y="452"/>
                  </a:cubicBezTo>
                  <a:lnTo>
                    <a:pt x="2067" y="452"/>
                  </a:lnTo>
                  <a:cubicBezTo>
                    <a:pt x="1942" y="452"/>
                    <a:pt x="1837" y="348"/>
                    <a:pt x="1837" y="222"/>
                  </a:cubicBezTo>
                  <a:cubicBezTo>
                    <a:pt x="1831" y="74"/>
                    <a:pt x="1719" y="0"/>
                    <a:pt x="1608"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2"/>
            <p:cNvSpPr/>
            <p:nvPr/>
          </p:nvSpPr>
          <p:spPr>
            <a:xfrm>
              <a:off x="6697650" y="2399025"/>
              <a:ext cx="49275" cy="108825"/>
            </a:xfrm>
            <a:custGeom>
              <a:avLst/>
              <a:gdLst/>
              <a:ahLst/>
              <a:cxnLst/>
              <a:rect l="l" t="t" r="r" b="b"/>
              <a:pathLst>
                <a:path w="1971" h="4353" extrusionOk="0">
                  <a:moveTo>
                    <a:pt x="464" y="1"/>
                  </a:moveTo>
                  <a:cubicBezTo>
                    <a:pt x="209" y="1"/>
                    <a:pt x="0" y="206"/>
                    <a:pt x="0" y="460"/>
                  </a:cubicBezTo>
                  <a:lnTo>
                    <a:pt x="0" y="2213"/>
                  </a:lnTo>
                  <a:cubicBezTo>
                    <a:pt x="5" y="2414"/>
                    <a:pt x="92" y="2601"/>
                    <a:pt x="243" y="2735"/>
                  </a:cubicBezTo>
                  <a:lnTo>
                    <a:pt x="1140" y="3503"/>
                  </a:lnTo>
                  <a:cubicBezTo>
                    <a:pt x="1294" y="3632"/>
                    <a:pt x="1382" y="3824"/>
                    <a:pt x="1382" y="4025"/>
                  </a:cubicBezTo>
                  <a:lnTo>
                    <a:pt x="1382" y="4133"/>
                  </a:lnTo>
                  <a:cubicBezTo>
                    <a:pt x="1388" y="4279"/>
                    <a:pt x="1500" y="4352"/>
                    <a:pt x="1612" y="4352"/>
                  </a:cubicBezTo>
                  <a:cubicBezTo>
                    <a:pt x="1723" y="4352"/>
                    <a:pt x="1835" y="4279"/>
                    <a:pt x="1841" y="4133"/>
                  </a:cubicBezTo>
                  <a:lnTo>
                    <a:pt x="1841" y="4025"/>
                  </a:lnTo>
                  <a:cubicBezTo>
                    <a:pt x="1841" y="3879"/>
                    <a:pt x="1887" y="3741"/>
                    <a:pt x="1971" y="3620"/>
                  </a:cubicBezTo>
                  <a:lnTo>
                    <a:pt x="1094" y="2873"/>
                  </a:lnTo>
                  <a:cubicBezTo>
                    <a:pt x="839" y="2656"/>
                    <a:pt x="693" y="2334"/>
                    <a:pt x="693" y="2000"/>
                  </a:cubicBezTo>
                  <a:lnTo>
                    <a:pt x="693" y="1"/>
                  </a:lnTo>
                  <a:close/>
                </a:path>
              </a:pathLst>
            </a:custGeom>
            <a:solidFill>
              <a:srgbClr val="A0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2"/>
            <p:cNvSpPr/>
            <p:nvPr/>
          </p:nvSpPr>
          <p:spPr>
            <a:xfrm>
              <a:off x="6744600" y="2260775"/>
              <a:ext cx="179875" cy="213050"/>
            </a:xfrm>
            <a:custGeom>
              <a:avLst/>
              <a:gdLst/>
              <a:ahLst/>
              <a:cxnLst/>
              <a:rect l="l" t="t" r="r" b="b"/>
              <a:pathLst>
                <a:path w="7195" h="8522" extrusionOk="0">
                  <a:moveTo>
                    <a:pt x="5943" y="0"/>
                  </a:moveTo>
                  <a:cubicBezTo>
                    <a:pt x="5824" y="0"/>
                    <a:pt x="5705" y="80"/>
                    <a:pt x="5711" y="238"/>
                  </a:cubicBezTo>
                  <a:lnTo>
                    <a:pt x="5711" y="2171"/>
                  </a:lnTo>
                  <a:cubicBezTo>
                    <a:pt x="5715" y="2371"/>
                    <a:pt x="5661" y="2572"/>
                    <a:pt x="5561" y="2743"/>
                  </a:cubicBezTo>
                  <a:lnTo>
                    <a:pt x="5473" y="2897"/>
                  </a:lnTo>
                  <a:lnTo>
                    <a:pt x="5022" y="2446"/>
                  </a:lnTo>
                  <a:lnTo>
                    <a:pt x="5022" y="1102"/>
                  </a:lnTo>
                  <a:cubicBezTo>
                    <a:pt x="5016" y="956"/>
                    <a:pt x="4904" y="883"/>
                    <a:pt x="4793" y="883"/>
                  </a:cubicBezTo>
                  <a:cubicBezTo>
                    <a:pt x="4681" y="883"/>
                    <a:pt x="4569" y="956"/>
                    <a:pt x="4563" y="1102"/>
                  </a:cubicBezTo>
                  <a:lnTo>
                    <a:pt x="4563" y="1987"/>
                  </a:lnTo>
                  <a:lnTo>
                    <a:pt x="4071" y="1495"/>
                  </a:lnTo>
                  <a:cubicBezTo>
                    <a:pt x="4021" y="1449"/>
                    <a:pt x="3967" y="1430"/>
                    <a:pt x="3916" y="1430"/>
                  </a:cubicBezTo>
                  <a:cubicBezTo>
                    <a:pt x="3741" y="1430"/>
                    <a:pt x="3593" y="1652"/>
                    <a:pt x="3745" y="1820"/>
                  </a:cubicBezTo>
                  <a:lnTo>
                    <a:pt x="5114" y="3185"/>
                  </a:lnTo>
                  <a:cubicBezTo>
                    <a:pt x="5185" y="3260"/>
                    <a:pt x="5202" y="3373"/>
                    <a:pt x="5152" y="3461"/>
                  </a:cubicBezTo>
                  <a:lnTo>
                    <a:pt x="4304" y="4934"/>
                  </a:lnTo>
                  <a:cubicBezTo>
                    <a:pt x="4133" y="5235"/>
                    <a:pt x="3853" y="5456"/>
                    <a:pt x="3528" y="5560"/>
                  </a:cubicBezTo>
                  <a:lnTo>
                    <a:pt x="593" y="6495"/>
                  </a:lnTo>
                  <a:cubicBezTo>
                    <a:pt x="139" y="6645"/>
                    <a:pt x="1" y="7259"/>
                    <a:pt x="385" y="7539"/>
                  </a:cubicBezTo>
                  <a:cubicBezTo>
                    <a:pt x="401" y="7551"/>
                    <a:pt x="418" y="7564"/>
                    <a:pt x="435" y="7572"/>
                  </a:cubicBezTo>
                  <a:cubicBezTo>
                    <a:pt x="527" y="7616"/>
                    <a:pt x="627" y="7638"/>
                    <a:pt x="727" y="7638"/>
                  </a:cubicBezTo>
                  <a:cubicBezTo>
                    <a:pt x="827" y="7638"/>
                    <a:pt x="927" y="7616"/>
                    <a:pt x="1019" y="7572"/>
                  </a:cubicBezTo>
                  <a:lnTo>
                    <a:pt x="2802" y="6729"/>
                  </a:lnTo>
                  <a:cubicBezTo>
                    <a:pt x="2832" y="6714"/>
                    <a:pt x="2865" y="6707"/>
                    <a:pt x="2898" y="6707"/>
                  </a:cubicBezTo>
                  <a:cubicBezTo>
                    <a:pt x="2967" y="6707"/>
                    <a:pt x="3036" y="6739"/>
                    <a:pt x="3081" y="6796"/>
                  </a:cubicBezTo>
                  <a:lnTo>
                    <a:pt x="4384" y="8432"/>
                  </a:lnTo>
                  <a:cubicBezTo>
                    <a:pt x="4435" y="8495"/>
                    <a:pt x="4498" y="8522"/>
                    <a:pt x="4559" y="8522"/>
                  </a:cubicBezTo>
                  <a:cubicBezTo>
                    <a:pt x="4728" y="8522"/>
                    <a:pt x="4885" y="8322"/>
                    <a:pt x="4747" y="8144"/>
                  </a:cubicBezTo>
                  <a:lnTo>
                    <a:pt x="4308" y="7597"/>
                  </a:lnTo>
                  <a:lnTo>
                    <a:pt x="5456" y="7597"/>
                  </a:lnTo>
                  <a:cubicBezTo>
                    <a:pt x="5665" y="7597"/>
                    <a:pt x="5870" y="7543"/>
                    <a:pt x="6049" y="7434"/>
                  </a:cubicBezTo>
                  <a:lnTo>
                    <a:pt x="6980" y="6875"/>
                  </a:lnTo>
                  <a:cubicBezTo>
                    <a:pt x="7194" y="6742"/>
                    <a:pt x="7065" y="6448"/>
                    <a:pt x="6865" y="6448"/>
                  </a:cubicBezTo>
                  <a:cubicBezTo>
                    <a:pt x="6827" y="6448"/>
                    <a:pt x="6787" y="6459"/>
                    <a:pt x="6746" y="6483"/>
                  </a:cubicBezTo>
                  <a:lnTo>
                    <a:pt x="5945" y="6963"/>
                  </a:lnTo>
                  <a:lnTo>
                    <a:pt x="5945" y="5986"/>
                  </a:lnTo>
                  <a:cubicBezTo>
                    <a:pt x="5936" y="5840"/>
                    <a:pt x="5825" y="5767"/>
                    <a:pt x="5713" y="5767"/>
                  </a:cubicBezTo>
                  <a:cubicBezTo>
                    <a:pt x="5601" y="5767"/>
                    <a:pt x="5490" y="5840"/>
                    <a:pt x="5481" y="5986"/>
                  </a:cubicBezTo>
                  <a:lnTo>
                    <a:pt x="5481" y="7134"/>
                  </a:lnTo>
                  <a:lnTo>
                    <a:pt x="5481" y="7138"/>
                  </a:lnTo>
                  <a:lnTo>
                    <a:pt x="3941" y="7138"/>
                  </a:lnTo>
                  <a:lnTo>
                    <a:pt x="3394" y="6449"/>
                  </a:lnTo>
                  <a:lnTo>
                    <a:pt x="3724" y="6291"/>
                  </a:lnTo>
                  <a:cubicBezTo>
                    <a:pt x="4020" y="6153"/>
                    <a:pt x="4267" y="5923"/>
                    <a:pt x="4434" y="5635"/>
                  </a:cubicBezTo>
                  <a:lnTo>
                    <a:pt x="4897" y="4826"/>
                  </a:lnTo>
                  <a:cubicBezTo>
                    <a:pt x="4960" y="4717"/>
                    <a:pt x="5060" y="4642"/>
                    <a:pt x="5177" y="4609"/>
                  </a:cubicBezTo>
                  <a:lnTo>
                    <a:pt x="6921" y="4141"/>
                  </a:lnTo>
                  <a:cubicBezTo>
                    <a:pt x="7185" y="4060"/>
                    <a:pt x="7107" y="3687"/>
                    <a:pt x="6864" y="3687"/>
                  </a:cubicBezTo>
                  <a:cubicBezTo>
                    <a:pt x="6845" y="3687"/>
                    <a:pt x="6825" y="3690"/>
                    <a:pt x="6805" y="3694"/>
                  </a:cubicBezTo>
                  <a:lnTo>
                    <a:pt x="5314" y="4095"/>
                  </a:lnTo>
                  <a:lnTo>
                    <a:pt x="5961" y="2972"/>
                  </a:lnTo>
                  <a:cubicBezTo>
                    <a:pt x="6099" y="2726"/>
                    <a:pt x="6174" y="2451"/>
                    <a:pt x="6174" y="2171"/>
                  </a:cubicBezTo>
                  <a:lnTo>
                    <a:pt x="6174" y="238"/>
                  </a:lnTo>
                  <a:cubicBezTo>
                    <a:pt x="6181" y="80"/>
                    <a:pt x="6062" y="0"/>
                    <a:pt x="5943" y="0"/>
                  </a:cubicBezTo>
                  <a:close/>
                </a:path>
              </a:pathLst>
            </a:custGeom>
            <a:solidFill>
              <a:srgbClr val="7D6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2"/>
            <p:cNvSpPr/>
            <p:nvPr/>
          </p:nvSpPr>
          <p:spPr>
            <a:xfrm>
              <a:off x="6745650" y="2384225"/>
              <a:ext cx="106575" cy="61900"/>
            </a:xfrm>
            <a:custGeom>
              <a:avLst/>
              <a:gdLst/>
              <a:ahLst/>
              <a:cxnLst/>
              <a:rect l="l" t="t" r="r" b="b"/>
              <a:pathLst>
                <a:path w="4263" h="2476" extrusionOk="0">
                  <a:moveTo>
                    <a:pt x="4262" y="0"/>
                  </a:moveTo>
                  <a:cubicBezTo>
                    <a:pt x="4091" y="297"/>
                    <a:pt x="3816" y="522"/>
                    <a:pt x="3486" y="626"/>
                  </a:cubicBezTo>
                  <a:lnTo>
                    <a:pt x="551" y="1561"/>
                  </a:lnTo>
                  <a:cubicBezTo>
                    <a:pt x="159" y="1687"/>
                    <a:pt x="1" y="2167"/>
                    <a:pt x="218" y="2475"/>
                  </a:cubicBezTo>
                  <a:lnTo>
                    <a:pt x="3532" y="969"/>
                  </a:lnTo>
                  <a:cubicBezTo>
                    <a:pt x="3715" y="885"/>
                    <a:pt x="3870" y="739"/>
                    <a:pt x="3962" y="564"/>
                  </a:cubicBezTo>
                  <a:lnTo>
                    <a:pt x="4262" y="0"/>
                  </a:lnTo>
                  <a:close/>
                </a:path>
              </a:pathLst>
            </a:custGeom>
            <a:solidFill>
              <a:srgbClr val="8C75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2"/>
            <p:cNvSpPr/>
            <p:nvPr/>
          </p:nvSpPr>
          <p:spPr>
            <a:xfrm>
              <a:off x="6887250" y="2261050"/>
              <a:ext cx="11825" cy="26450"/>
            </a:xfrm>
            <a:custGeom>
              <a:avLst/>
              <a:gdLst/>
              <a:ahLst/>
              <a:cxnLst/>
              <a:rect l="l" t="t" r="r" b="b"/>
              <a:pathLst>
                <a:path w="473" h="1058" extrusionOk="0">
                  <a:moveTo>
                    <a:pt x="243" y="1"/>
                  </a:moveTo>
                  <a:cubicBezTo>
                    <a:pt x="236" y="1"/>
                    <a:pt x="229" y="1"/>
                    <a:pt x="222" y="2"/>
                  </a:cubicBezTo>
                  <a:cubicBezTo>
                    <a:pt x="101" y="10"/>
                    <a:pt x="5" y="115"/>
                    <a:pt x="9" y="236"/>
                  </a:cubicBezTo>
                  <a:lnTo>
                    <a:pt x="9" y="820"/>
                  </a:lnTo>
                  <a:cubicBezTo>
                    <a:pt x="1" y="949"/>
                    <a:pt x="105" y="1058"/>
                    <a:pt x="239" y="1058"/>
                  </a:cubicBezTo>
                  <a:cubicBezTo>
                    <a:pt x="368" y="1058"/>
                    <a:pt x="472" y="949"/>
                    <a:pt x="468" y="820"/>
                  </a:cubicBezTo>
                  <a:lnTo>
                    <a:pt x="468" y="227"/>
                  </a:lnTo>
                  <a:cubicBezTo>
                    <a:pt x="468" y="105"/>
                    <a:pt x="367" y="1"/>
                    <a:pt x="243" y="1"/>
                  </a:cubicBezTo>
                  <a:close/>
                </a:path>
              </a:pathLst>
            </a:custGeom>
            <a:solidFill>
              <a:srgbClr val="75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2"/>
            <p:cNvSpPr/>
            <p:nvPr/>
          </p:nvSpPr>
          <p:spPr>
            <a:xfrm>
              <a:off x="6836025" y="2296400"/>
              <a:ext cx="20100" cy="17125"/>
            </a:xfrm>
            <a:custGeom>
              <a:avLst/>
              <a:gdLst/>
              <a:ahLst/>
              <a:cxnLst/>
              <a:rect l="l" t="t" r="r" b="b"/>
              <a:pathLst>
                <a:path w="804" h="685" extrusionOk="0">
                  <a:moveTo>
                    <a:pt x="252" y="1"/>
                  </a:moveTo>
                  <a:cubicBezTo>
                    <a:pt x="193" y="1"/>
                    <a:pt x="134" y="24"/>
                    <a:pt x="88" y="70"/>
                  </a:cubicBezTo>
                  <a:cubicBezTo>
                    <a:pt x="0" y="157"/>
                    <a:pt x="0" y="303"/>
                    <a:pt x="88" y="395"/>
                  </a:cubicBezTo>
                  <a:lnTo>
                    <a:pt x="297" y="604"/>
                  </a:lnTo>
                  <a:cubicBezTo>
                    <a:pt x="348" y="661"/>
                    <a:pt x="407" y="684"/>
                    <a:pt x="464" y="684"/>
                  </a:cubicBezTo>
                  <a:cubicBezTo>
                    <a:pt x="646" y="684"/>
                    <a:pt x="803" y="444"/>
                    <a:pt x="622" y="278"/>
                  </a:cubicBezTo>
                  <a:lnTo>
                    <a:pt x="414" y="70"/>
                  </a:lnTo>
                  <a:cubicBezTo>
                    <a:pt x="370" y="24"/>
                    <a:pt x="311" y="1"/>
                    <a:pt x="252" y="1"/>
                  </a:cubicBezTo>
                  <a:close/>
                </a:path>
              </a:pathLst>
            </a:custGeom>
            <a:solidFill>
              <a:srgbClr val="75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2"/>
            <p:cNvSpPr/>
            <p:nvPr/>
          </p:nvSpPr>
          <p:spPr>
            <a:xfrm>
              <a:off x="6858675" y="2282875"/>
              <a:ext cx="11500" cy="19150"/>
            </a:xfrm>
            <a:custGeom>
              <a:avLst/>
              <a:gdLst/>
              <a:ahLst/>
              <a:cxnLst/>
              <a:rect l="l" t="t" r="r" b="b"/>
              <a:pathLst>
                <a:path w="460" h="766" extrusionOk="0">
                  <a:moveTo>
                    <a:pt x="230" y="0"/>
                  </a:moveTo>
                  <a:cubicBezTo>
                    <a:pt x="118" y="0"/>
                    <a:pt x="6" y="74"/>
                    <a:pt x="0" y="222"/>
                  </a:cubicBezTo>
                  <a:lnTo>
                    <a:pt x="0" y="536"/>
                  </a:lnTo>
                  <a:cubicBezTo>
                    <a:pt x="0" y="669"/>
                    <a:pt x="113" y="765"/>
                    <a:pt x="232" y="765"/>
                  </a:cubicBezTo>
                  <a:cubicBezTo>
                    <a:pt x="274" y="765"/>
                    <a:pt x="316" y="753"/>
                    <a:pt x="355" y="728"/>
                  </a:cubicBezTo>
                  <a:cubicBezTo>
                    <a:pt x="422" y="682"/>
                    <a:pt x="459" y="611"/>
                    <a:pt x="459" y="536"/>
                  </a:cubicBezTo>
                  <a:lnTo>
                    <a:pt x="459" y="222"/>
                  </a:lnTo>
                  <a:cubicBezTo>
                    <a:pt x="453" y="74"/>
                    <a:pt x="341" y="0"/>
                    <a:pt x="230" y="0"/>
                  </a:cubicBezTo>
                  <a:close/>
                </a:path>
              </a:pathLst>
            </a:custGeom>
            <a:solidFill>
              <a:srgbClr val="75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2"/>
            <p:cNvSpPr/>
            <p:nvPr/>
          </p:nvSpPr>
          <p:spPr>
            <a:xfrm>
              <a:off x="6898200" y="2353025"/>
              <a:ext cx="26000" cy="14125"/>
            </a:xfrm>
            <a:custGeom>
              <a:avLst/>
              <a:gdLst/>
              <a:ahLst/>
              <a:cxnLst/>
              <a:rect l="l" t="t" r="r" b="b"/>
              <a:pathLst>
                <a:path w="1040" h="565" extrusionOk="0">
                  <a:moveTo>
                    <a:pt x="723" y="1"/>
                  </a:moveTo>
                  <a:cubicBezTo>
                    <a:pt x="703" y="1"/>
                    <a:pt x="683" y="3"/>
                    <a:pt x="661" y="9"/>
                  </a:cubicBezTo>
                  <a:lnTo>
                    <a:pt x="272" y="113"/>
                  </a:lnTo>
                  <a:cubicBezTo>
                    <a:pt x="0" y="186"/>
                    <a:pt x="80" y="565"/>
                    <a:pt x="324" y="565"/>
                  </a:cubicBezTo>
                  <a:cubicBezTo>
                    <a:pt x="346" y="565"/>
                    <a:pt x="369" y="562"/>
                    <a:pt x="393" y="555"/>
                  </a:cubicBezTo>
                  <a:lnTo>
                    <a:pt x="777" y="451"/>
                  </a:lnTo>
                  <a:cubicBezTo>
                    <a:pt x="1040" y="370"/>
                    <a:pt x="963" y="1"/>
                    <a:pt x="723" y="1"/>
                  </a:cubicBezTo>
                  <a:close/>
                </a:path>
              </a:pathLst>
            </a:custGeom>
            <a:solidFill>
              <a:srgbClr val="75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2"/>
            <p:cNvSpPr/>
            <p:nvPr/>
          </p:nvSpPr>
          <p:spPr>
            <a:xfrm>
              <a:off x="6903650" y="2421975"/>
              <a:ext cx="20900" cy="15675"/>
            </a:xfrm>
            <a:custGeom>
              <a:avLst/>
              <a:gdLst/>
              <a:ahLst/>
              <a:cxnLst/>
              <a:rect l="l" t="t" r="r" b="b"/>
              <a:pathLst>
                <a:path w="836" h="627" extrusionOk="0">
                  <a:moveTo>
                    <a:pt x="503" y="0"/>
                  </a:moveTo>
                  <a:cubicBezTo>
                    <a:pt x="465" y="0"/>
                    <a:pt x="425" y="11"/>
                    <a:pt x="384" y="35"/>
                  </a:cubicBezTo>
                  <a:lnTo>
                    <a:pt x="109" y="197"/>
                  </a:lnTo>
                  <a:cubicBezTo>
                    <a:pt x="42" y="239"/>
                    <a:pt x="0" y="314"/>
                    <a:pt x="0" y="394"/>
                  </a:cubicBezTo>
                  <a:cubicBezTo>
                    <a:pt x="0" y="529"/>
                    <a:pt x="110" y="627"/>
                    <a:pt x="230" y="627"/>
                  </a:cubicBezTo>
                  <a:cubicBezTo>
                    <a:pt x="269" y="627"/>
                    <a:pt x="309" y="616"/>
                    <a:pt x="347" y="594"/>
                  </a:cubicBezTo>
                  <a:lnTo>
                    <a:pt x="618" y="427"/>
                  </a:lnTo>
                  <a:cubicBezTo>
                    <a:pt x="836" y="294"/>
                    <a:pt x="705" y="0"/>
                    <a:pt x="503" y="0"/>
                  </a:cubicBezTo>
                  <a:close/>
                </a:path>
              </a:pathLst>
            </a:custGeom>
            <a:solidFill>
              <a:srgbClr val="75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2"/>
            <p:cNvSpPr/>
            <p:nvPr/>
          </p:nvSpPr>
          <p:spPr>
            <a:xfrm>
              <a:off x="6881625" y="2404775"/>
              <a:ext cx="11600" cy="17725"/>
            </a:xfrm>
            <a:custGeom>
              <a:avLst/>
              <a:gdLst/>
              <a:ahLst/>
              <a:cxnLst/>
              <a:rect l="l" t="t" r="r" b="b"/>
              <a:pathLst>
                <a:path w="464" h="709" extrusionOk="0">
                  <a:moveTo>
                    <a:pt x="234" y="1"/>
                  </a:moveTo>
                  <a:cubicBezTo>
                    <a:pt x="105" y="1"/>
                    <a:pt x="0" y="101"/>
                    <a:pt x="0" y="230"/>
                  </a:cubicBezTo>
                  <a:lnTo>
                    <a:pt x="0" y="489"/>
                  </a:lnTo>
                  <a:cubicBezTo>
                    <a:pt x="9" y="635"/>
                    <a:pt x="120" y="708"/>
                    <a:pt x="232" y="708"/>
                  </a:cubicBezTo>
                  <a:cubicBezTo>
                    <a:pt x="344" y="708"/>
                    <a:pt x="455" y="635"/>
                    <a:pt x="464" y="489"/>
                  </a:cubicBezTo>
                  <a:lnTo>
                    <a:pt x="464" y="230"/>
                  </a:lnTo>
                  <a:cubicBezTo>
                    <a:pt x="464" y="101"/>
                    <a:pt x="359" y="1"/>
                    <a:pt x="234" y="1"/>
                  </a:cubicBezTo>
                  <a:close/>
                </a:path>
              </a:pathLst>
            </a:custGeom>
            <a:solidFill>
              <a:srgbClr val="75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2"/>
            <p:cNvSpPr/>
            <p:nvPr/>
          </p:nvSpPr>
          <p:spPr>
            <a:xfrm>
              <a:off x="6845400" y="2454850"/>
              <a:ext cx="21300" cy="18975"/>
            </a:xfrm>
            <a:custGeom>
              <a:avLst/>
              <a:gdLst/>
              <a:ahLst/>
              <a:cxnLst/>
              <a:rect l="l" t="t" r="r" b="b"/>
              <a:pathLst>
                <a:path w="852" h="759" extrusionOk="0">
                  <a:moveTo>
                    <a:pt x="297" y="1"/>
                  </a:moveTo>
                  <a:cubicBezTo>
                    <a:pt x="293" y="1"/>
                    <a:pt x="289" y="1"/>
                    <a:pt x="285" y="1"/>
                  </a:cubicBezTo>
                  <a:cubicBezTo>
                    <a:pt x="97" y="14"/>
                    <a:pt x="1" y="226"/>
                    <a:pt x="118" y="373"/>
                  </a:cubicBezTo>
                  <a:lnTo>
                    <a:pt x="352" y="669"/>
                  </a:lnTo>
                  <a:cubicBezTo>
                    <a:pt x="403" y="732"/>
                    <a:pt x="466" y="759"/>
                    <a:pt x="527" y="759"/>
                  </a:cubicBezTo>
                  <a:cubicBezTo>
                    <a:pt x="696" y="759"/>
                    <a:pt x="851" y="559"/>
                    <a:pt x="711" y="381"/>
                  </a:cubicBezTo>
                  <a:lnTo>
                    <a:pt x="477" y="89"/>
                  </a:lnTo>
                  <a:cubicBezTo>
                    <a:pt x="433" y="34"/>
                    <a:pt x="364" y="1"/>
                    <a:pt x="297" y="1"/>
                  </a:cubicBezTo>
                  <a:close/>
                </a:path>
              </a:pathLst>
            </a:custGeom>
            <a:solidFill>
              <a:srgbClr val="75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2"/>
            <p:cNvSpPr/>
            <p:nvPr/>
          </p:nvSpPr>
          <p:spPr>
            <a:xfrm>
              <a:off x="6551125" y="2260775"/>
              <a:ext cx="180250" cy="213050"/>
            </a:xfrm>
            <a:custGeom>
              <a:avLst/>
              <a:gdLst/>
              <a:ahLst/>
              <a:cxnLst/>
              <a:rect l="l" t="t" r="r" b="b"/>
              <a:pathLst>
                <a:path w="7210" h="8522" extrusionOk="0">
                  <a:moveTo>
                    <a:pt x="1266" y="0"/>
                  </a:moveTo>
                  <a:cubicBezTo>
                    <a:pt x="1147" y="0"/>
                    <a:pt x="1028" y="80"/>
                    <a:pt x="1036" y="238"/>
                  </a:cubicBezTo>
                  <a:lnTo>
                    <a:pt x="1036" y="2171"/>
                  </a:lnTo>
                  <a:cubicBezTo>
                    <a:pt x="1036" y="2451"/>
                    <a:pt x="1111" y="2726"/>
                    <a:pt x="1249" y="2972"/>
                  </a:cubicBezTo>
                  <a:lnTo>
                    <a:pt x="1892" y="4095"/>
                  </a:lnTo>
                  <a:lnTo>
                    <a:pt x="406" y="3694"/>
                  </a:lnTo>
                  <a:cubicBezTo>
                    <a:pt x="385" y="3690"/>
                    <a:pt x="365" y="3687"/>
                    <a:pt x="346" y="3687"/>
                  </a:cubicBezTo>
                  <a:cubicBezTo>
                    <a:pt x="103" y="3687"/>
                    <a:pt x="21" y="4060"/>
                    <a:pt x="285" y="4141"/>
                  </a:cubicBezTo>
                  <a:lnTo>
                    <a:pt x="2034" y="4609"/>
                  </a:lnTo>
                  <a:cubicBezTo>
                    <a:pt x="2151" y="4642"/>
                    <a:pt x="2251" y="4717"/>
                    <a:pt x="2309" y="4826"/>
                  </a:cubicBezTo>
                  <a:lnTo>
                    <a:pt x="2777" y="5635"/>
                  </a:lnTo>
                  <a:cubicBezTo>
                    <a:pt x="2940" y="5923"/>
                    <a:pt x="3186" y="6153"/>
                    <a:pt x="3486" y="6291"/>
                  </a:cubicBezTo>
                  <a:lnTo>
                    <a:pt x="3812" y="6449"/>
                  </a:lnTo>
                  <a:lnTo>
                    <a:pt x="3265" y="7138"/>
                  </a:lnTo>
                  <a:lnTo>
                    <a:pt x="1729" y="7138"/>
                  </a:lnTo>
                  <a:lnTo>
                    <a:pt x="1725" y="7134"/>
                  </a:lnTo>
                  <a:lnTo>
                    <a:pt x="1725" y="5986"/>
                  </a:lnTo>
                  <a:cubicBezTo>
                    <a:pt x="1719" y="5840"/>
                    <a:pt x="1607" y="5767"/>
                    <a:pt x="1495" y="5767"/>
                  </a:cubicBezTo>
                  <a:cubicBezTo>
                    <a:pt x="1384" y="5767"/>
                    <a:pt x="1272" y="5840"/>
                    <a:pt x="1266" y="5986"/>
                  </a:cubicBezTo>
                  <a:lnTo>
                    <a:pt x="1266" y="6963"/>
                  </a:lnTo>
                  <a:lnTo>
                    <a:pt x="464" y="6483"/>
                  </a:lnTo>
                  <a:cubicBezTo>
                    <a:pt x="421" y="6455"/>
                    <a:pt x="378" y="6443"/>
                    <a:pt x="337" y="6443"/>
                  </a:cubicBezTo>
                  <a:cubicBezTo>
                    <a:pt x="134" y="6443"/>
                    <a:pt x="0" y="6746"/>
                    <a:pt x="226" y="6875"/>
                  </a:cubicBezTo>
                  <a:lnTo>
                    <a:pt x="1157" y="7434"/>
                  </a:lnTo>
                  <a:cubicBezTo>
                    <a:pt x="1337" y="7543"/>
                    <a:pt x="1541" y="7597"/>
                    <a:pt x="1750" y="7597"/>
                  </a:cubicBezTo>
                  <a:lnTo>
                    <a:pt x="2898" y="7597"/>
                  </a:lnTo>
                  <a:lnTo>
                    <a:pt x="2464" y="8144"/>
                  </a:lnTo>
                  <a:cubicBezTo>
                    <a:pt x="2323" y="8322"/>
                    <a:pt x="2479" y="8522"/>
                    <a:pt x="2647" y="8522"/>
                  </a:cubicBezTo>
                  <a:cubicBezTo>
                    <a:pt x="2709" y="8522"/>
                    <a:pt x="2772" y="8495"/>
                    <a:pt x="2823" y="8432"/>
                  </a:cubicBezTo>
                  <a:lnTo>
                    <a:pt x="4129" y="6796"/>
                  </a:lnTo>
                  <a:cubicBezTo>
                    <a:pt x="4175" y="6739"/>
                    <a:pt x="4241" y="6707"/>
                    <a:pt x="4309" y="6707"/>
                  </a:cubicBezTo>
                  <a:cubicBezTo>
                    <a:pt x="4342" y="6707"/>
                    <a:pt x="4374" y="6714"/>
                    <a:pt x="4405" y="6729"/>
                  </a:cubicBezTo>
                  <a:lnTo>
                    <a:pt x="6191" y="7572"/>
                  </a:lnTo>
                  <a:cubicBezTo>
                    <a:pt x="6283" y="7616"/>
                    <a:pt x="6382" y="7638"/>
                    <a:pt x="6481" y="7638"/>
                  </a:cubicBezTo>
                  <a:cubicBezTo>
                    <a:pt x="6580" y="7638"/>
                    <a:pt x="6680" y="7616"/>
                    <a:pt x="6771" y="7572"/>
                  </a:cubicBezTo>
                  <a:cubicBezTo>
                    <a:pt x="6792" y="7564"/>
                    <a:pt x="6809" y="7551"/>
                    <a:pt x="6826" y="7539"/>
                  </a:cubicBezTo>
                  <a:cubicBezTo>
                    <a:pt x="7210" y="7259"/>
                    <a:pt x="7072" y="6645"/>
                    <a:pt x="6617" y="6495"/>
                  </a:cubicBezTo>
                  <a:lnTo>
                    <a:pt x="3683" y="5560"/>
                  </a:lnTo>
                  <a:cubicBezTo>
                    <a:pt x="3353" y="5456"/>
                    <a:pt x="3077" y="5235"/>
                    <a:pt x="2906" y="4934"/>
                  </a:cubicBezTo>
                  <a:lnTo>
                    <a:pt x="2059" y="3461"/>
                  </a:lnTo>
                  <a:cubicBezTo>
                    <a:pt x="2005" y="3373"/>
                    <a:pt x="2021" y="3260"/>
                    <a:pt x="2092" y="3185"/>
                  </a:cubicBezTo>
                  <a:lnTo>
                    <a:pt x="3461" y="1820"/>
                  </a:lnTo>
                  <a:cubicBezTo>
                    <a:pt x="3613" y="1652"/>
                    <a:pt x="3465" y="1430"/>
                    <a:pt x="3290" y="1430"/>
                  </a:cubicBezTo>
                  <a:cubicBezTo>
                    <a:pt x="3239" y="1430"/>
                    <a:pt x="3185" y="1449"/>
                    <a:pt x="3136" y="1495"/>
                  </a:cubicBezTo>
                  <a:lnTo>
                    <a:pt x="2647" y="1987"/>
                  </a:lnTo>
                  <a:lnTo>
                    <a:pt x="2647" y="1102"/>
                  </a:lnTo>
                  <a:cubicBezTo>
                    <a:pt x="2639" y="956"/>
                    <a:pt x="2527" y="883"/>
                    <a:pt x="2416" y="883"/>
                  </a:cubicBezTo>
                  <a:cubicBezTo>
                    <a:pt x="2304" y="883"/>
                    <a:pt x="2192" y="956"/>
                    <a:pt x="2184" y="1102"/>
                  </a:cubicBezTo>
                  <a:lnTo>
                    <a:pt x="2184" y="2446"/>
                  </a:lnTo>
                  <a:lnTo>
                    <a:pt x="1733" y="2897"/>
                  </a:lnTo>
                  <a:lnTo>
                    <a:pt x="1650" y="2743"/>
                  </a:lnTo>
                  <a:cubicBezTo>
                    <a:pt x="1550" y="2572"/>
                    <a:pt x="1495" y="2371"/>
                    <a:pt x="1495" y="2171"/>
                  </a:cubicBezTo>
                  <a:lnTo>
                    <a:pt x="1495" y="238"/>
                  </a:lnTo>
                  <a:cubicBezTo>
                    <a:pt x="1504" y="80"/>
                    <a:pt x="1385" y="0"/>
                    <a:pt x="1266" y="0"/>
                  </a:cubicBezTo>
                  <a:close/>
                </a:path>
              </a:pathLst>
            </a:custGeom>
            <a:solidFill>
              <a:srgbClr val="7D6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2"/>
            <p:cNvSpPr/>
            <p:nvPr/>
          </p:nvSpPr>
          <p:spPr>
            <a:xfrm>
              <a:off x="6623650" y="2384225"/>
              <a:ext cx="106575" cy="61900"/>
            </a:xfrm>
            <a:custGeom>
              <a:avLst/>
              <a:gdLst/>
              <a:ahLst/>
              <a:cxnLst/>
              <a:rect l="l" t="t" r="r" b="b"/>
              <a:pathLst>
                <a:path w="4263" h="2476" extrusionOk="0">
                  <a:moveTo>
                    <a:pt x="1" y="0"/>
                  </a:moveTo>
                  <a:lnTo>
                    <a:pt x="302" y="564"/>
                  </a:lnTo>
                  <a:cubicBezTo>
                    <a:pt x="398" y="739"/>
                    <a:pt x="548" y="885"/>
                    <a:pt x="731" y="969"/>
                  </a:cubicBezTo>
                  <a:lnTo>
                    <a:pt x="4046" y="2475"/>
                  </a:lnTo>
                  <a:cubicBezTo>
                    <a:pt x="4263" y="2167"/>
                    <a:pt x="4108" y="1687"/>
                    <a:pt x="3712" y="1561"/>
                  </a:cubicBezTo>
                  <a:lnTo>
                    <a:pt x="777" y="626"/>
                  </a:lnTo>
                  <a:cubicBezTo>
                    <a:pt x="452" y="522"/>
                    <a:pt x="172" y="297"/>
                    <a:pt x="1" y="0"/>
                  </a:cubicBezTo>
                  <a:close/>
                </a:path>
              </a:pathLst>
            </a:custGeom>
            <a:solidFill>
              <a:srgbClr val="8C75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2"/>
            <p:cNvSpPr/>
            <p:nvPr/>
          </p:nvSpPr>
          <p:spPr>
            <a:xfrm>
              <a:off x="6576800" y="2261050"/>
              <a:ext cx="11825" cy="26450"/>
            </a:xfrm>
            <a:custGeom>
              <a:avLst/>
              <a:gdLst/>
              <a:ahLst/>
              <a:cxnLst/>
              <a:rect l="l" t="t" r="r" b="b"/>
              <a:pathLst>
                <a:path w="473" h="1058" extrusionOk="0">
                  <a:moveTo>
                    <a:pt x="230" y="1"/>
                  </a:moveTo>
                  <a:cubicBezTo>
                    <a:pt x="107" y="1"/>
                    <a:pt x="9" y="105"/>
                    <a:pt x="9" y="227"/>
                  </a:cubicBezTo>
                  <a:lnTo>
                    <a:pt x="9" y="820"/>
                  </a:lnTo>
                  <a:cubicBezTo>
                    <a:pt x="1" y="949"/>
                    <a:pt x="105" y="1058"/>
                    <a:pt x="239" y="1058"/>
                  </a:cubicBezTo>
                  <a:cubicBezTo>
                    <a:pt x="368" y="1058"/>
                    <a:pt x="472" y="949"/>
                    <a:pt x="468" y="820"/>
                  </a:cubicBezTo>
                  <a:lnTo>
                    <a:pt x="468" y="236"/>
                  </a:lnTo>
                  <a:cubicBezTo>
                    <a:pt x="468" y="115"/>
                    <a:pt x="376" y="10"/>
                    <a:pt x="251" y="2"/>
                  </a:cubicBezTo>
                  <a:cubicBezTo>
                    <a:pt x="244" y="1"/>
                    <a:pt x="237" y="1"/>
                    <a:pt x="230" y="1"/>
                  </a:cubicBezTo>
                  <a:close/>
                </a:path>
              </a:pathLst>
            </a:custGeom>
            <a:solidFill>
              <a:srgbClr val="75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2"/>
            <p:cNvSpPr/>
            <p:nvPr/>
          </p:nvSpPr>
          <p:spPr>
            <a:xfrm>
              <a:off x="6620500" y="2296400"/>
              <a:ext cx="19350" cy="16675"/>
            </a:xfrm>
            <a:custGeom>
              <a:avLst/>
              <a:gdLst/>
              <a:ahLst/>
              <a:cxnLst/>
              <a:rect l="l" t="t" r="r" b="b"/>
              <a:pathLst>
                <a:path w="774" h="667" extrusionOk="0">
                  <a:moveTo>
                    <a:pt x="524" y="1"/>
                  </a:moveTo>
                  <a:cubicBezTo>
                    <a:pt x="465" y="1"/>
                    <a:pt x="407" y="24"/>
                    <a:pt x="361" y="70"/>
                  </a:cubicBezTo>
                  <a:lnTo>
                    <a:pt x="152" y="278"/>
                  </a:lnTo>
                  <a:cubicBezTo>
                    <a:pt x="0" y="446"/>
                    <a:pt x="149" y="667"/>
                    <a:pt x="324" y="667"/>
                  </a:cubicBezTo>
                  <a:cubicBezTo>
                    <a:pt x="375" y="667"/>
                    <a:pt x="429" y="648"/>
                    <a:pt x="478" y="604"/>
                  </a:cubicBezTo>
                  <a:lnTo>
                    <a:pt x="686" y="395"/>
                  </a:lnTo>
                  <a:cubicBezTo>
                    <a:pt x="774" y="303"/>
                    <a:pt x="774" y="157"/>
                    <a:pt x="686" y="70"/>
                  </a:cubicBezTo>
                  <a:cubicBezTo>
                    <a:pt x="640" y="24"/>
                    <a:pt x="582" y="1"/>
                    <a:pt x="524" y="1"/>
                  </a:cubicBezTo>
                  <a:close/>
                </a:path>
              </a:pathLst>
            </a:custGeom>
            <a:solidFill>
              <a:srgbClr val="75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2"/>
            <p:cNvSpPr/>
            <p:nvPr/>
          </p:nvSpPr>
          <p:spPr>
            <a:xfrm>
              <a:off x="6605725" y="2282875"/>
              <a:ext cx="11500" cy="19150"/>
            </a:xfrm>
            <a:custGeom>
              <a:avLst/>
              <a:gdLst/>
              <a:ahLst/>
              <a:cxnLst/>
              <a:rect l="l" t="t" r="r" b="b"/>
              <a:pathLst>
                <a:path w="460" h="766" extrusionOk="0">
                  <a:moveTo>
                    <a:pt x="230" y="0"/>
                  </a:moveTo>
                  <a:cubicBezTo>
                    <a:pt x="118" y="0"/>
                    <a:pt x="6" y="74"/>
                    <a:pt x="0" y="222"/>
                  </a:cubicBezTo>
                  <a:lnTo>
                    <a:pt x="0" y="536"/>
                  </a:lnTo>
                  <a:cubicBezTo>
                    <a:pt x="0" y="611"/>
                    <a:pt x="38" y="682"/>
                    <a:pt x="104" y="728"/>
                  </a:cubicBezTo>
                  <a:cubicBezTo>
                    <a:pt x="143" y="753"/>
                    <a:pt x="186" y="765"/>
                    <a:pt x="227" y="765"/>
                  </a:cubicBezTo>
                  <a:cubicBezTo>
                    <a:pt x="347" y="765"/>
                    <a:pt x="459" y="669"/>
                    <a:pt x="459" y="536"/>
                  </a:cubicBezTo>
                  <a:lnTo>
                    <a:pt x="459" y="222"/>
                  </a:lnTo>
                  <a:cubicBezTo>
                    <a:pt x="453" y="74"/>
                    <a:pt x="341" y="0"/>
                    <a:pt x="230" y="0"/>
                  </a:cubicBezTo>
                  <a:close/>
                </a:path>
              </a:pathLst>
            </a:custGeom>
            <a:solidFill>
              <a:srgbClr val="75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2"/>
            <p:cNvSpPr/>
            <p:nvPr/>
          </p:nvSpPr>
          <p:spPr>
            <a:xfrm>
              <a:off x="6551225" y="2352900"/>
              <a:ext cx="26475" cy="14250"/>
            </a:xfrm>
            <a:custGeom>
              <a:avLst/>
              <a:gdLst/>
              <a:ahLst/>
              <a:cxnLst/>
              <a:rect l="l" t="t" r="r" b="b"/>
              <a:pathLst>
                <a:path w="1059" h="570" extrusionOk="0">
                  <a:moveTo>
                    <a:pt x="322" y="1"/>
                  </a:moveTo>
                  <a:cubicBezTo>
                    <a:pt x="78" y="1"/>
                    <a:pt x="1" y="392"/>
                    <a:pt x="281" y="456"/>
                  </a:cubicBezTo>
                  <a:lnTo>
                    <a:pt x="669" y="560"/>
                  </a:lnTo>
                  <a:cubicBezTo>
                    <a:pt x="693" y="567"/>
                    <a:pt x="716" y="570"/>
                    <a:pt x="737" y="570"/>
                  </a:cubicBezTo>
                  <a:cubicBezTo>
                    <a:pt x="978" y="570"/>
                    <a:pt x="1058" y="191"/>
                    <a:pt x="786" y="118"/>
                  </a:cubicBezTo>
                  <a:lnTo>
                    <a:pt x="402" y="14"/>
                  </a:lnTo>
                  <a:cubicBezTo>
                    <a:pt x="374" y="5"/>
                    <a:pt x="347" y="1"/>
                    <a:pt x="322" y="1"/>
                  </a:cubicBezTo>
                  <a:close/>
                </a:path>
              </a:pathLst>
            </a:custGeom>
            <a:solidFill>
              <a:srgbClr val="75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2"/>
            <p:cNvSpPr/>
            <p:nvPr/>
          </p:nvSpPr>
          <p:spPr>
            <a:xfrm>
              <a:off x="6551425" y="2421975"/>
              <a:ext cx="20925" cy="15675"/>
            </a:xfrm>
            <a:custGeom>
              <a:avLst/>
              <a:gdLst/>
              <a:ahLst/>
              <a:cxnLst/>
              <a:rect l="l" t="t" r="r" b="b"/>
              <a:pathLst>
                <a:path w="837" h="627" extrusionOk="0">
                  <a:moveTo>
                    <a:pt x="332" y="0"/>
                  </a:moveTo>
                  <a:cubicBezTo>
                    <a:pt x="129" y="0"/>
                    <a:pt x="0" y="294"/>
                    <a:pt x="214" y="427"/>
                  </a:cubicBezTo>
                  <a:lnTo>
                    <a:pt x="486" y="594"/>
                  </a:lnTo>
                  <a:cubicBezTo>
                    <a:pt x="523" y="616"/>
                    <a:pt x="564" y="627"/>
                    <a:pt x="603" y="627"/>
                  </a:cubicBezTo>
                  <a:cubicBezTo>
                    <a:pt x="724" y="627"/>
                    <a:pt x="836" y="529"/>
                    <a:pt x="836" y="394"/>
                  </a:cubicBezTo>
                  <a:cubicBezTo>
                    <a:pt x="836" y="314"/>
                    <a:pt x="795" y="239"/>
                    <a:pt x="724" y="197"/>
                  </a:cubicBezTo>
                  <a:lnTo>
                    <a:pt x="452" y="35"/>
                  </a:lnTo>
                  <a:cubicBezTo>
                    <a:pt x="411" y="11"/>
                    <a:pt x="370" y="0"/>
                    <a:pt x="332" y="0"/>
                  </a:cubicBezTo>
                  <a:close/>
                </a:path>
              </a:pathLst>
            </a:custGeom>
            <a:solidFill>
              <a:srgbClr val="75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2"/>
            <p:cNvSpPr/>
            <p:nvPr/>
          </p:nvSpPr>
          <p:spPr>
            <a:xfrm>
              <a:off x="6582750" y="2404775"/>
              <a:ext cx="11500" cy="17725"/>
            </a:xfrm>
            <a:custGeom>
              <a:avLst/>
              <a:gdLst/>
              <a:ahLst/>
              <a:cxnLst/>
              <a:rect l="l" t="t" r="r" b="b"/>
              <a:pathLst>
                <a:path w="460" h="709" extrusionOk="0">
                  <a:moveTo>
                    <a:pt x="230" y="1"/>
                  </a:moveTo>
                  <a:cubicBezTo>
                    <a:pt x="101" y="1"/>
                    <a:pt x="1" y="101"/>
                    <a:pt x="1" y="230"/>
                  </a:cubicBezTo>
                  <a:lnTo>
                    <a:pt x="1" y="489"/>
                  </a:lnTo>
                  <a:cubicBezTo>
                    <a:pt x="7" y="635"/>
                    <a:pt x="118" y="708"/>
                    <a:pt x="229" y="708"/>
                  </a:cubicBezTo>
                  <a:cubicBezTo>
                    <a:pt x="340" y="708"/>
                    <a:pt x="452" y="635"/>
                    <a:pt x="460" y="489"/>
                  </a:cubicBezTo>
                  <a:lnTo>
                    <a:pt x="460" y="230"/>
                  </a:lnTo>
                  <a:cubicBezTo>
                    <a:pt x="460" y="101"/>
                    <a:pt x="356" y="1"/>
                    <a:pt x="230" y="1"/>
                  </a:cubicBezTo>
                  <a:close/>
                </a:path>
              </a:pathLst>
            </a:custGeom>
            <a:solidFill>
              <a:srgbClr val="75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2"/>
            <p:cNvSpPr/>
            <p:nvPr/>
          </p:nvSpPr>
          <p:spPr>
            <a:xfrm>
              <a:off x="6609175" y="2454850"/>
              <a:ext cx="21300" cy="18975"/>
            </a:xfrm>
            <a:custGeom>
              <a:avLst/>
              <a:gdLst/>
              <a:ahLst/>
              <a:cxnLst/>
              <a:rect l="l" t="t" r="r" b="b"/>
              <a:pathLst>
                <a:path w="852" h="759" extrusionOk="0">
                  <a:moveTo>
                    <a:pt x="559" y="1"/>
                  </a:moveTo>
                  <a:cubicBezTo>
                    <a:pt x="489" y="1"/>
                    <a:pt x="423" y="34"/>
                    <a:pt x="375" y="89"/>
                  </a:cubicBezTo>
                  <a:lnTo>
                    <a:pt x="142" y="381"/>
                  </a:lnTo>
                  <a:cubicBezTo>
                    <a:pt x="1" y="559"/>
                    <a:pt x="159" y="759"/>
                    <a:pt x="327" y="759"/>
                  </a:cubicBezTo>
                  <a:cubicBezTo>
                    <a:pt x="388" y="759"/>
                    <a:pt x="451" y="732"/>
                    <a:pt x="501" y="669"/>
                  </a:cubicBezTo>
                  <a:lnTo>
                    <a:pt x="739" y="373"/>
                  </a:lnTo>
                  <a:cubicBezTo>
                    <a:pt x="851" y="226"/>
                    <a:pt x="755" y="14"/>
                    <a:pt x="572" y="1"/>
                  </a:cubicBezTo>
                  <a:cubicBezTo>
                    <a:pt x="567" y="1"/>
                    <a:pt x="563" y="1"/>
                    <a:pt x="559" y="1"/>
                  </a:cubicBezTo>
                  <a:close/>
                </a:path>
              </a:pathLst>
            </a:custGeom>
            <a:solidFill>
              <a:srgbClr val="75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9" name="Google Shape;4259;p52"/>
          <p:cNvGrpSpPr/>
          <p:nvPr/>
        </p:nvGrpSpPr>
        <p:grpSpPr>
          <a:xfrm>
            <a:off x="1627275" y="2202800"/>
            <a:ext cx="367975" cy="364800"/>
            <a:chOff x="1627275" y="2202800"/>
            <a:chExt cx="367975" cy="364800"/>
          </a:xfrm>
        </p:grpSpPr>
        <p:sp>
          <p:nvSpPr>
            <p:cNvPr id="4260" name="Google Shape;4260;p52"/>
            <p:cNvSpPr/>
            <p:nvPr/>
          </p:nvSpPr>
          <p:spPr>
            <a:xfrm>
              <a:off x="1864675" y="2321525"/>
              <a:ext cx="47500" cy="68050"/>
            </a:xfrm>
            <a:custGeom>
              <a:avLst/>
              <a:gdLst/>
              <a:ahLst/>
              <a:cxnLst/>
              <a:rect l="l" t="t" r="r" b="b"/>
              <a:pathLst>
                <a:path w="1900" h="2722" extrusionOk="0">
                  <a:moveTo>
                    <a:pt x="948" y="1"/>
                  </a:moveTo>
                  <a:cubicBezTo>
                    <a:pt x="889" y="1"/>
                    <a:pt x="829" y="27"/>
                    <a:pt x="789" y="79"/>
                  </a:cubicBezTo>
                  <a:cubicBezTo>
                    <a:pt x="522" y="455"/>
                    <a:pt x="1" y="1244"/>
                    <a:pt x="1" y="1769"/>
                  </a:cubicBezTo>
                  <a:cubicBezTo>
                    <a:pt x="1" y="2295"/>
                    <a:pt x="422" y="2721"/>
                    <a:pt x="948" y="2721"/>
                  </a:cubicBezTo>
                  <a:cubicBezTo>
                    <a:pt x="1474" y="2721"/>
                    <a:pt x="1900" y="2295"/>
                    <a:pt x="1900" y="1769"/>
                  </a:cubicBezTo>
                  <a:cubicBezTo>
                    <a:pt x="1900" y="1244"/>
                    <a:pt x="1378" y="455"/>
                    <a:pt x="1102" y="79"/>
                  </a:cubicBezTo>
                  <a:cubicBezTo>
                    <a:pt x="1065" y="27"/>
                    <a:pt x="1006" y="1"/>
                    <a:pt x="948"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2"/>
            <p:cNvSpPr/>
            <p:nvPr/>
          </p:nvSpPr>
          <p:spPr>
            <a:xfrm>
              <a:off x="1864575" y="2321525"/>
              <a:ext cx="47500" cy="47475"/>
            </a:xfrm>
            <a:custGeom>
              <a:avLst/>
              <a:gdLst/>
              <a:ahLst/>
              <a:cxnLst/>
              <a:rect l="l" t="t" r="r" b="b"/>
              <a:pathLst>
                <a:path w="1900" h="1899" extrusionOk="0">
                  <a:moveTo>
                    <a:pt x="952" y="1"/>
                  </a:moveTo>
                  <a:cubicBezTo>
                    <a:pt x="893" y="1"/>
                    <a:pt x="833" y="27"/>
                    <a:pt x="793" y="79"/>
                  </a:cubicBezTo>
                  <a:cubicBezTo>
                    <a:pt x="526" y="450"/>
                    <a:pt x="0" y="1244"/>
                    <a:pt x="0" y="1769"/>
                  </a:cubicBezTo>
                  <a:cubicBezTo>
                    <a:pt x="0" y="1815"/>
                    <a:pt x="5" y="1857"/>
                    <a:pt x="13" y="1899"/>
                  </a:cubicBezTo>
                  <a:cubicBezTo>
                    <a:pt x="75" y="1498"/>
                    <a:pt x="543" y="956"/>
                    <a:pt x="798" y="688"/>
                  </a:cubicBezTo>
                  <a:cubicBezTo>
                    <a:pt x="841" y="649"/>
                    <a:pt x="897" y="629"/>
                    <a:pt x="953" y="629"/>
                  </a:cubicBezTo>
                  <a:cubicBezTo>
                    <a:pt x="1008" y="629"/>
                    <a:pt x="1065" y="649"/>
                    <a:pt x="1111" y="688"/>
                  </a:cubicBezTo>
                  <a:cubicBezTo>
                    <a:pt x="1361" y="956"/>
                    <a:pt x="1829" y="1498"/>
                    <a:pt x="1891" y="1899"/>
                  </a:cubicBezTo>
                  <a:cubicBezTo>
                    <a:pt x="1895" y="1857"/>
                    <a:pt x="1900" y="1815"/>
                    <a:pt x="1900" y="1769"/>
                  </a:cubicBezTo>
                  <a:cubicBezTo>
                    <a:pt x="1900" y="1244"/>
                    <a:pt x="1378" y="450"/>
                    <a:pt x="1106" y="79"/>
                  </a:cubicBezTo>
                  <a:cubicBezTo>
                    <a:pt x="1069" y="27"/>
                    <a:pt x="1010" y="1"/>
                    <a:pt x="952" y="1"/>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2"/>
            <p:cNvSpPr/>
            <p:nvPr/>
          </p:nvSpPr>
          <p:spPr>
            <a:xfrm>
              <a:off x="1872500" y="2359800"/>
              <a:ext cx="27775" cy="23800"/>
            </a:xfrm>
            <a:custGeom>
              <a:avLst/>
              <a:gdLst/>
              <a:ahLst/>
              <a:cxnLst/>
              <a:rect l="l" t="t" r="r" b="b"/>
              <a:pathLst>
                <a:path w="1111" h="952" extrusionOk="0">
                  <a:moveTo>
                    <a:pt x="635" y="1"/>
                  </a:moveTo>
                  <a:cubicBezTo>
                    <a:pt x="213" y="1"/>
                    <a:pt x="1" y="514"/>
                    <a:pt x="301" y="810"/>
                  </a:cubicBezTo>
                  <a:cubicBezTo>
                    <a:pt x="397" y="908"/>
                    <a:pt x="516" y="951"/>
                    <a:pt x="632" y="951"/>
                  </a:cubicBezTo>
                  <a:cubicBezTo>
                    <a:pt x="876" y="951"/>
                    <a:pt x="1111" y="761"/>
                    <a:pt x="1111" y="476"/>
                  </a:cubicBezTo>
                  <a:cubicBezTo>
                    <a:pt x="1111" y="213"/>
                    <a:pt x="898" y="1"/>
                    <a:pt x="6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2"/>
            <p:cNvSpPr/>
            <p:nvPr/>
          </p:nvSpPr>
          <p:spPr>
            <a:xfrm>
              <a:off x="1823150" y="2413225"/>
              <a:ext cx="130575" cy="142475"/>
            </a:xfrm>
            <a:custGeom>
              <a:avLst/>
              <a:gdLst/>
              <a:ahLst/>
              <a:cxnLst/>
              <a:rect l="l" t="t" r="r" b="b"/>
              <a:pathLst>
                <a:path w="5223" h="5699" extrusionOk="0">
                  <a:moveTo>
                    <a:pt x="472" y="1"/>
                  </a:moveTo>
                  <a:cubicBezTo>
                    <a:pt x="213" y="1"/>
                    <a:pt x="0" y="214"/>
                    <a:pt x="0" y="476"/>
                  </a:cubicBezTo>
                  <a:lnTo>
                    <a:pt x="0" y="5698"/>
                  </a:lnTo>
                  <a:lnTo>
                    <a:pt x="5222" y="5698"/>
                  </a:lnTo>
                  <a:lnTo>
                    <a:pt x="5222" y="481"/>
                  </a:lnTo>
                  <a:cubicBezTo>
                    <a:pt x="5222" y="214"/>
                    <a:pt x="5009" y="1"/>
                    <a:pt x="4746" y="1"/>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2"/>
            <p:cNvSpPr/>
            <p:nvPr/>
          </p:nvSpPr>
          <p:spPr>
            <a:xfrm>
              <a:off x="1823150" y="2413225"/>
              <a:ext cx="130575" cy="142475"/>
            </a:xfrm>
            <a:custGeom>
              <a:avLst/>
              <a:gdLst/>
              <a:ahLst/>
              <a:cxnLst/>
              <a:rect l="l" t="t" r="r" b="b"/>
              <a:pathLst>
                <a:path w="5223" h="5699" extrusionOk="0">
                  <a:moveTo>
                    <a:pt x="472" y="1"/>
                  </a:moveTo>
                  <a:cubicBezTo>
                    <a:pt x="213" y="1"/>
                    <a:pt x="0" y="214"/>
                    <a:pt x="0" y="476"/>
                  </a:cubicBezTo>
                  <a:lnTo>
                    <a:pt x="0" y="5698"/>
                  </a:lnTo>
                  <a:lnTo>
                    <a:pt x="5222" y="5698"/>
                  </a:lnTo>
                  <a:lnTo>
                    <a:pt x="5222" y="4747"/>
                  </a:lnTo>
                  <a:lnTo>
                    <a:pt x="1662" y="4747"/>
                  </a:lnTo>
                  <a:cubicBezTo>
                    <a:pt x="1269" y="4747"/>
                    <a:pt x="948" y="4429"/>
                    <a:pt x="948" y="4037"/>
                  </a:cubicBezTo>
                  <a:lnTo>
                    <a:pt x="948" y="1"/>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2"/>
            <p:cNvSpPr/>
            <p:nvPr/>
          </p:nvSpPr>
          <p:spPr>
            <a:xfrm>
              <a:off x="1882425" y="2371700"/>
              <a:ext cx="11900" cy="53550"/>
            </a:xfrm>
            <a:custGeom>
              <a:avLst/>
              <a:gdLst/>
              <a:ahLst/>
              <a:cxnLst/>
              <a:rect l="l" t="t" r="r" b="b"/>
              <a:pathLst>
                <a:path w="476" h="2142" extrusionOk="0">
                  <a:moveTo>
                    <a:pt x="238" y="0"/>
                  </a:moveTo>
                  <a:cubicBezTo>
                    <a:pt x="119" y="0"/>
                    <a:pt x="0" y="80"/>
                    <a:pt x="0" y="238"/>
                  </a:cubicBezTo>
                  <a:lnTo>
                    <a:pt x="0" y="1904"/>
                  </a:lnTo>
                  <a:cubicBezTo>
                    <a:pt x="0" y="2033"/>
                    <a:pt x="109" y="2142"/>
                    <a:pt x="238" y="2142"/>
                  </a:cubicBezTo>
                  <a:cubicBezTo>
                    <a:pt x="372" y="2142"/>
                    <a:pt x="476" y="2033"/>
                    <a:pt x="476" y="1900"/>
                  </a:cubicBezTo>
                  <a:lnTo>
                    <a:pt x="476" y="238"/>
                  </a:lnTo>
                  <a:cubicBezTo>
                    <a:pt x="476" y="80"/>
                    <a:pt x="357" y="0"/>
                    <a:pt x="238" y="0"/>
                  </a:cubicBezTo>
                  <a:close/>
                </a:path>
              </a:pathLst>
            </a:custGeom>
            <a:solidFill>
              <a:srgbClr val="F8D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2"/>
            <p:cNvSpPr/>
            <p:nvPr/>
          </p:nvSpPr>
          <p:spPr>
            <a:xfrm>
              <a:off x="1823150" y="2413225"/>
              <a:ext cx="130575" cy="71275"/>
            </a:xfrm>
            <a:custGeom>
              <a:avLst/>
              <a:gdLst/>
              <a:ahLst/>
              <a:cxnLst/>
              <a:rect l="l" t="t" r="r" b="b"/>
              <a:pathLst>
                <a:path w="5223" h="2851" extrusionOk="0">
                  <a:moveTo>
                    <a:pt x="472" y="1"/>
                  </a:moveTo>
                  <a:cubicBezTo>
                    <a:pt x="213" y="1"/>
                    <a:pt x="0" y="214"/>
                    <a:pt x="0" y="476"/>
                  </a:cubicBezTo>
                  <a:lnTo>
                    <a:pt x="0" y="952"/>
                  </a:lnTo>
                  <a:lnTo>
                    <a:pt x="948" y="952"/>
                  </a:lnTo>
                  <a:cubicBezTo>
                    <a:pt x="1211" y="952"/>
                    <a:pt x="1424" y="1165"/>
                    <a:pt x="1424" y="1424"/>
                  </a:cubicBezTo>
                  <a:lnTo>
                    <a:pt x="1424" y="1662"/>
                  </a:lnTo>
                  <a:cubicBezTo>
                    <a:pt x="1424" y="1925"/>
                    <a:pt x="1636" y="2138"/>
                    <a:pt x="1899" y="2138"/>
                  </a:cubicBezTo>
                  <a:cubicBezTo>
                    <a:pt x="2158" y="2138"/>
                    <a:pt x="2371" y="1925"/>
                    <a:pt x="2371" y="1662"/>
                  </a:cubicBezTo>
                  <a:lnTo>
                    <a:pt x="2371" y="1424"/>
                  </a:lnTo>
                  <a:cubicBezTo>
                    <a:pt x="2371" y="1165"/>
                    <a:pt x="2584" y="952"/>
                    <a:pt x="2847" y="952"/>
                  </a:cubicBezTo>
                  <a:cubicBezTo>
                    <a:pt x="3110" y="952"/>
                    <a:pt x="3323" y="1165"/>
                    <a:pt x="3323" y="1424"/>
                  </a:cubicBezTo>
                  <a:lnTo>
                    <a:pt x="3323" y="2351"/>
                  </a:lnTo>
                  <a:cubicBezTo>
                    <a:pt x="3323" y="2584"/>
                    <a:pt x="3486" y="2806"/>
                    <a:pt x="3719" y="2843"/>
                  </a:cubicBezTo>
                  <a:cubicBezTo>
                    <a:pt x="3746" y="2848"/>
                    <a:pt x="3773" y="2850"/>
                    <a:pt x="3800" y="2850"/>
                  </a:cubicBezTo>
                  <a:cubicBezTo>
                    <a:pt x="4055" y="2850"/>
                    <a:pt x="4274" y="2640"/>
                    <a:pt x="4270" y="2376"/>
                  </a:cubicBezTo>
                  <a:lnTo>
                    <a:pt x="4270" y="1424"/>
                  </a:lnTo>
                  <a:cubicBezTo>
                    <a:pt x="4270" y="1161"/>
                    <a:pt x="4483" y="948"/>
                    <a:pt x="4746" y="948"/>
                  </a:cubicBezTo>
                  <a:lnTo>
                    <a:pt x="5222" y="948"/>
                  </a:lnTo>
                  <a:lnTo>
                    <a:pt x="5222" y="481"/>
                  </a:lnTo>
                  <a:cubicBezTo>
                    <a:pt x="5222" y="214"/>
                    <a:pt x="5009" y="1"/>
                    <a:pt x="4746" y="1"/>
                  </a:cubicBezTo>
                  <a:close/>
                </a:path>
              </a:pathLst>
            </a:custGeom>
            <a:solidFill>
              <a:srgbClr val="F8D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2"/>
            <p:cNvSpPr/>
            <p:nvPr/>
          </p:nvSpPr>
          <p:spPr>
            <a:xfrm>
              <a:off x="1823050" y="2413225"/>
              <a:ext cx="23800" cy="23825"/>
            </a:xfrm>
            <a:custGeom>
              <a:avLst/>
              <a:gdLst/>
              <a:ahLst/>
              <a:cxnLst/>
              <a:rect l="l" t="t" r="r" b="b"/>
              <a:pathLst>
                <a:path w="952" h="953" extrusionOk="0">
                  <a:moveTo>
                    <a:pt x="476" y="1"/>
                  </a:moveTo>
                  <a:cubicBezTo>
                    <a:pt x="213" y="1"/>
                    <a:pt x="0" y="214"/>
                    <a:pt x="4" y="481"/>
                  </a:cubicBezTo>
                  <a:lnTo>
                    <a:pt x="4" y="952"/>
                  </a:lnTo>
                  <a:lnTo>
                    <a:pt x="952" y="952"/>
                  </a:lnTo>
                  <a:lnTo>
                    <a:pt x="952" y="1"/>
                  </a:ln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2"/>
            <p:cNvSpPr/>
            <p:nvPr/>
          </p:nvSpPr>
          <p:spPr>
            <a:xfrm>
              <a:off x="1894300" y="2437025"/>
              <a:ext cx="23825" cy="47500"/>
            </a:xfrm>
            <a:custGeom>
              <a:avLst/>
              <a:gdLst/>
              <a:ahLst/>
              <a:cxnLst/>
              <a:rect l="l" t="t" r="r" b="b"/>
              <a:pathLst>
                <a:path w="953" h="1900" extrusionOk="0">
                  <a:moveTo>
                    <a:pt x="1" y="0"/>
                  </a:moveTo>
                  <a:cubicBezTo>
                    <a:pt x="264" y="0"/>
                    <a:pt x="477" y="213"/>
                    <a:pt x="477" y="472"/>
                  </a:cubicBezTo>
                  <a:lnTo>
                    <a:pt x="477" y="1424"/>
                  </a:lnTo>
                  <a:cubicBezTo>
                    <a:pt x="477" y="1687"/>
                    <a:pt x="690" y="1900"/>
                    <a:pt x="953" y="1900"/>
                  </a:cubicBezTo>
                  <a:lnTo>
                    <a:pt x="953" y="472"/>
                  </a:lnTo>
                  <a:cubicBezTo>
                    <a:pt x="953" y="213"/>
                    <a:pt x="740" y="0"/>
                    <a:pt x="477" y="0"/>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2"/>
            <p:cNvSpPr/>
            <p:nvPr/>
          </p:nvSpPr>
          <p:spPr>
            <a:xfrm>
              <a:off x="1846825" y="2437025"/>
              <a:ext cx="23825" cy="29650"/>
            </a:xfrm>
            <a:custGeom>
              <a:avLst/>
              <a:gdLst/>
              <a:ahLst/>
              <a:cxnLst/>
              <a:rect l="l" t="t" r="r" b="b"/>
              <a:pathLst>
                <a:path w="953" h="1186" extrusionOk="0">
                  <a:moveTo>
                    <a:pt x="1" y="0"/>
                  </a:moveTo>
                  <a:cubicBezTo>
                    <a:pt x="264" y="0"/>
                    <a:pt x="477" y="213"/>
                    <a:pt x="477" y="472"/>
                  </a:cubicBezTo>
                  <a:lnTo>
                    <a:pt x="477" y="710"/>
                  </a:lnTo>
                  <a:cubicBezTo>
                    <a:pt x="477" y="973"/>
                    <a:pt x="689" y="1186"/>
                    <a:pt x="952" y="1186"/>
                  </a:cubicBezTo>
                  <a:lnTo>
                    <a:pt x="952" y="472"/>
                  </a:lnTo>
                  <a:cubicBezTo>
                    <a:pt x="952" y="213"/>
                    <a:pt x="740" y="0"/>
                    <a:pt x="477" y="0"/>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2"/>
            <p:cNvSpPr/>
            <p:nvPr/>
          </p:nvSpPr>
          <p:spPr>
            <a:xfrm>
              <a:off x="1882425" y="2371700"/>
              <a:ext cx="11900" cy="17825"/>
            </a:xfrm>
            <a:custGeom>
              <a:avLst/>
              <a:gdLst/>
              <a:ahLst/>
              <a:cxnLst/>
              <a:rect l="l" t="t" r="r" b="b"/>
              <a:pathLst>
                <a:path w="476" h="713" extrusionOk="0">
                  <a:moveTo>
                    <a:pt x="238" y="0"/>
                  </a:moveTo>
                  <a:cubicBezTo>
                    <a:pt x="109" y="0"/>
                    <a:pt x="0" y="105"/>
                    <a:pt x="0" y="238"/>
                  </a:cubicBezTo>
                  <a:lnTo>
                    <a:pt x="0" y="681"/>
                  </a:lnTo>
                  <a:cubicBezTo>
                    <a:pt x="79" y="702"/>
                    <a:pt x="160" y="712"/>
                    <a:pt x="240" y="712"/>
                  </a:cubicBezTo>
                  <a:cubicBezTo>
                    <a:pt x="319" y="712"/>
                    <a:pt x="399" y="702"/>
                    <a:pt x="476" y="681"/>
                  </a:cubicBezTo>
                  <a:lnTo>
                    <a:pt x="476" y="238"/>
                  </a:lnTo>
                  <a:cubicBezTo>
                    <a:pt x="476" y="105"/>
                    <a:pt x="372" y="0"/>
                    <a:pt x="238" y="0"/>
                  </a:cubicBez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2"/>
            <p:cNvSpPr/>
            <p:nvPr/>
          </p:nvSpPr>
          <p:spPr>
            <a:xfrm>
              <a:off x="1823250" y="2502250"/>
              <a:ext cx="130475" cy="53450"/>
            </a:xfrm>
            <a:custGeom>
              <a:avLst/>
              <a:gdLst/>
              <a:ahLst/>
              <a:cxnLst/>
              <a:rect l="l" t="t" r="r" b="b"/>
              <a:pathLst>
                <a:path w="5219" h="2138" extrusionOk="0">
                  <a:moveTo>
                    <a:pt x="0" y="0"/>
                  </a:moveTo>
                  <a:lnTo>
                    <a:pt x="0" y="2137"/>
                  </a:lnTo>
                  <a:lnTo>
                    <a:pt x="5218" y="2137"/>
                  </a:lnTo>
                  <a:lnTo>
                    <a:pt x="5218" y="0"/>
                  </a:lnTo>
                  <a:cubicBezTo>
                    <a:pt x="4563" y="0"/>
                    <a:pt x="4563" y="476"/>
                    <a:pt x="3912" y="476"/>
                  </a:cubicBezTo>
                  <a:cubicBezTo>
                    <a:pt x="3260" y="476"/>
                    <a:pt x="3260" y="0"/>
                    <a:pt x="2609" y="0"/>
                  </a:cubicBezTo>
                  <a:cubicBezTo>
                    <a:pt x="1958" y="0"/>
                    <a:pt x="1954" y="476"/>
                    <a:pt x="1303" y="476"/>
                  </a:cubicBezTo>
                  <a:cubicBezTo>
                    <a:pt x="652" y="476"/>
                    <a:pt x="652" y="0"/>
                    <a:pt x="0" y="0"/>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2"/>
            <p:cNvSpPr/>
            <p:nvPr/>
          </p:nvSpPr>
          <p:spPr>
            <a:xfrm>
              <a:off x="1823150" y="2502250"/>
              <a:ext cx="130575" cy="53450"/>
            </a:xfrm>
            <a:custGeom>
              <a:avLst/>
              <a:gdLst/>
              <a:ahLst/>
              <a:cxnLst/>
              <a:rect l="l" t="t" r="r" b="b"/>
              <a:pathLst>
                <a:path w="5223" h="2138" extrusionOk="0">
                  <a:moveTo>
                    <a:pt x="0" y="0"/>
                  </a:moveTo>
                  <a:lnTo>
                    <a:pt x="0" y="2137"/>
                  </a:lnTo>
                  <a:lnTo>
                    <a:pt x="5222" y="2137"/>
                  </a:lnTo>
                  <a:lnTo>
                    <a:pt x="5222" y="1186"/>
                  </a:lnTo>
                  <a:lnTo>
                    <a:pt x="1662" y="1186"/>
                  </a:lnTo>
                  <a:cubicBezTo>
                    <a:pt x="1269" y="1186"/>
                    <a:pt x="948" y="868"/>
                    <a:pt x="948" y="476"/>
                  </a:cubicBezTo>
                  <a:lnTo>
                    <a:pt x="948" y="413"/>
                  </a:lnTo>
                  <a:cubicBezTo>
                    <a:pt x="618" y="284"/>
                    <a:pt x="505" y="0"/>
                    <a:pt x="0" y="0"/>
                  </a:cubicBez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2"/>
            <p:cNvSpPr/>
            <p:nvPr/>
          </p:nvSpPr>
          <p:spPr>
            <a:xfrm>
              <a:off x="1710350" y="2202875"/>
              <a:ext cx="47500" cy="67950"/>
            </a:xfrm>
            <a:custGeom>
              <a:avLst/>
              <a:gdLst/>
              <a:ahLst/>
              <a:cxnLst/>
              <a:rect l="l" t="t" r="r" b="b"/>
              <a:pathLst>
                <a:path w="1900" h="2718" extrusionOk="0">
                  <a:moveTo>
                    <a:pt x="948" y="1"/>
                  </a:moveTo>
                  <a:cubicBezTo>
                    <a:pt x="889" y="1"/>
                    <a:pt x="831" y="27"/>
                    <a:pt x="793" y="79"/>
                  </a:cubicBezTo>
                  <a:cubicBezTo>
                    <a:pt x="522" y="451"/>
                    <a:pt x="0" y="1239"/>
                    <a:pt x="0" y="1770"/>
                  </a:cubicBezTo>
                  <a:cubicBezTo>
                    <a:pt x="0" y="2295"/>
                    <a:pt x="426" y="2717"/>
                    <a:pt x="952" y="2717"/>
                  </a:cubicBezTo>
                  <a:cubicBezTo>
                    <a:pt x="1473" y="2717"/>
                    <a:pt x="1899" y="2295"/>
                    <a:pt x="1899" y="1770"/>
                  </a:cubicBezTo>
                  <a:cubicBezTo>
                    <a:pt x="1899" y="1239"/>
                    <a:pt x="1377" y="451"/>
                    <a:pt x="1106" y="79"/>
                  </a:cubicBezTo>
                  <a:cubicBezTo>
                    <a:pt x="1067" y="27"/>
                    <a:pt x="1007" y="1"/>
                    <a:pt x="948"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2"/>
            <p:cNvSpPr/>
            <p:nvPr/>
          </p:nvSpPr>
          <p:spPr>
            <a:xfrm>
              <a:off x="1718175" y="2241150"/>
              <a:ext cx="27775" cy="23800"/>
            </a:xfrm>
            <a:custGeom>
              <a:avLst/>
              <a:gdLst/>
              <a:ahLst/>
              <a:cxnLst/>
              <a:rect l="l" t="t" r="r" b="b"/>
              <a:pathLst>
                <a:path w="1111" h="952" extrusionOk="0">
                  <a:moveTo>
                    <a:pt x="639" y="1"/>
                  </a:moveTo>
                  <a:cubicBezTo>
                    <a:pt x="213" y="1"/>
                    <a:pt x="0" y="510"/>
                    <a:pt x="301" y="810"/>
                  </a:cubicBezTo>
                  <a:cubicBezTo>
                    <a:pt x="398" y="908"/>
                    <a:pt x="517" y="951"/>
                    <a:pt x="634" y="951"/>
                  </a:cubicBezTo>
                  <a:cubicBezTo>
                    <a:pt x="878" y="951"/>
                    <a:pt x="1110" y="762"/>
                    <a:pt x="1110" y="476"/>
                  </a:cubicBezTo>
                  <a:cubicBezTo>
                    <a:pt x="1110" y="213"/>
                    <a:pt x="898" y="1"/>
                    <a:pt x="6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2"/>
            <p:cNvSpPr/>
            <p:nvPr/>
          </p:nvSpPr>
          <p:spPr>
            <a:xfrm>
              <a:off x="1668800" y="2294575"/>
              <a:ext cx="130575" cy="261125"/>
            </a:xfrm>
            <a:custGeom>
              <a:avLst/>
              <a:gdLst/>
              <a:ahLst/>
              <a:cxnLst/>
              <a:rect l="l" t="t" r="r" b="b"/>
              <a:pathLst>
                <a:path w="5223" h="10445" extrusionOk="0">
                  <a:moveTo>
                    <a:pt x="477" y="1"/>
                  </a:moveTo>
                  <a:cubicBezTo>
                    <a:pt x="214" y="1"/>
                    <a:pt x="1" y="214"/>
                    <a:pt x="1" y="477"/>
                  </a:cubicBezTo>
                  <a:lnTo>
                    <a:pt x="1" y="10444"/>
                  </a:lnTo>
                  <a:lnTo>
                    <a:pt x="5223" y="10444"/>
                  </a:lnTo>
                  <a:lnTo>
                    <a:pt x="5223" y="477"/>
                  </a:lnTo>
                  <a:cubicBezTo>
                    <a:pt x="5223" y="214"/>
                    <a:pt x="5010" y="1"/>
                    <a:pt x="4747" y="1"/>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2"/>
            <p:cNvSpPr/>
            <p:nvPr/>
          </p:nvSpPr>
          <p:spPr>
            <a:xfrm>
              <a:off x="1668800" y="2294575"/>
              <a:ext cx="130575" cy="261125"/>
            </a:xfrm>
            <a:custGeom>
              <a:avLst/>
              <a:gdLst/>
              <a:ahLst/>
              <a:cxnLst/>
              <a:rect l="l" t="t" r="r" b="b"/>
              <a:pathLst>
                <a:path w="5223" h="10445" extrusionOk="0">
                  <a:moveTo>
                    <a:pt x="477" y="1"/>
                  </a:moveTo>
                  <a:cubicBezTo>
                    <a:pt x="214" y="1"/>
                    <a:pt x="1" y="214"/>
                    <a:pt x="1" y="477"/>
                  </a:cubicBezTo>
                  <a:lnTo>
                    <a:pt x="1" y="10444"/>
                  </a:lnTo>
                  <a:lnTo>
                    <a:pt x="5223" y="10444"/>
                  </a:lnTo>
                  <a:lnTo>
                    <a:pt x="5223" y="9493"/>
                  </a:lnTo>
                  <a:lnTo>
                    <a:pt x="1662" y="9493"/>
                  </a:lnTo>
                  <a:cubicBezTo>
                    <a:pt x="1270" y="9493"/>
                    <a:pt x="952" y="9175"/>
                    <a:pt x="948" y="8783"/>
                  </a:cubicBezTo>
                  <a:lnTo>
                    <a:pt x="948" y="1"/>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2"/>
            <p:cNvSpPr/>
            <p:nvPr/>
          </p:nvSpPr>
          <p:spPr>
            <a:xfrm>
              <a:off x="1728175" y="2253050"/>
              <a:ext cx="11925" cy="53450"/>
            </a:xfrm>
            <a:custGeom>
              <a:avLst/>
              <a:gdLst/>
              <a:ahLst/>
              <a:cxnLst/>
              <a:rect l="l" t="t" r="r" b="b"/>
              <a:pathLst>
                <a:path w="477" h="2138" extrusionOk="0">
                  <a:moveTo>
                    <a:pt x="237" y="0"/>
                  </a:moveTo>
                  <a:cubicBezTo>
                    <a:pt x="119" y="0"/>
                    <a:pt x="1" y="80"/>
                    <a:pt x="1" y="238"/>
                  </a:cubicBezTo>
                  <a:lnTo>
                    <a:pt x="1" y="1900"/>
                  </a:lnTo>
                  <a:cubicBezTo>
                    <a:pt x="1" y="2033"/>
                    <a:pt x="105" y="2138"/>
                    <a:pt x="239" y="2138"/>
                  </a:cubicBezTo>
                  <a:cubicBezTo>
                    <a:pt x="368" y="2138"/>
                    <a:pt x="477" y="2029"/>
                    <a:pt x="472" y="1900"/>
                  </a:cubicBezTo>
                  <a:lnTo>
                    <a:pt x="472" y="238"/>
                  </a:lnTo>
                  <a:cubicBezTo>
                    <a:pt x="472" y="80"/>
                    <a:pt x="355" y="0"/>
                    <a:pt x="237" y="0"/>
                  </a:cubicBezTo>
                  <a:close/>
                </a:path>
              </a:pathLst>
            </a:custGeom>
            <a:solidFill>
              <a:srgbClr val="F8D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2"/>
            <p:cNvSpPr/>
            <p:nvPr/>
          </p:nvSpPr>
          <p:spPr>
            <a:xfrm>
              <a:off x="1668800" y="2294575"/>
              <a:ext cx="130575" cy="65250"/>
            </a:xfrm>
            <a:custGeom>
              <a:avLst/>
              <a:gdLst/>
              <a:ahLst/>
              <a:cxnLst/>
              <a:rect l="l" t="t" r="r" b="b"/>
              <a:pathLst>
                <a:path w="5223" h="2610" extrusionOk="0">
                  <a:moveTo>
                    <a:pt x="477" y="1"/>
                  </a:moveTo>
                  <a:cubicBezTo>
                    <a:pt x="214" y="1"/>
                    <a:pt x="1" y="214"/>
                    <a:pt x="1" y="477"/>
                  </a:cubicBezTo>
                  <a:lnTo>
                    <a:pt x="1" y="948"/>
                  </a:lnTo>
                  <a:lnTo>
                    <a:pt x="2847" y="948"/>
                  </a:lnTo>
                  <a:cubicBezTo>
                    <a:pt x="3110" y="948"/>
                    <a:pt x="3323" y="1161"/>
                    <a:pt x="3323" y="1424"/>
                  </a:cubicBezTo>
                  <a:lnTo>
                    <a:pt x="3323" y="2138"/>
                  </a:lnTo>
                  <a:cubicBezTo>
                    <a:pt x="3323" y="2397"/>
                    <a:pt x="3536" y="2610"/>
                    <a:pt x="3799" y="2610"/>
                  </a:cubicBezTo>
                  <a:cubicBezTo>
                    <a:pt x="4062" y="2610"/>
                    <a:pt x="4275" y="2397"/>
                    <a:pt x="4275" y="2138"/>
                  </a:cubicBezTo>
                  <a:lnTo>
                    <a:pt x="4275" y="1424"/>
                  </a:lnTo>
                  <a:cubicBezTo>
                    <a:pt x="4275" y="1161"/>
                    <a:pt x="4488" y="948"/>
                    <a:pt x="4747" y="948"/>
                  </a:cubicBezTo>
                  <a:lnTo>
                    <a:pt x="5223" y="948"/>
                  </a:lnTo>
                  <a:lnTo>
                    <a:pt x="5223" y="477"/>
                  </a:lnTo>
                  <a:cubicBezTo>
                    <a:pt x="5223" y="214"/>
                    <a:pt x="5010" y="1"/>
                    <a:pt x="4747" y="1"/>
                  </a:cubicBezTo>
                  <a:close/>
                </a:path>
              </a:pathLst>
            </a:custGeom>
            <a:solidFill>
              <a:srgbClr val="F8D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2"/>
            <p:cNvSpPr/>
            <p:nvPr/>
          </p:nvSpPr>
          <p:spPr>
            <a:xfrm>
              <a:off x="1668900" y="2502250"/>
              <a:ext cx="130475" cy="53450"/>
            </a:xfrm>
            <a:custGeom>
              <a:avLst/>
              <a:gdLst/>
              <a:ahLst/>
              <a:cxnLst/>
              <a:rect l="l" t="t" r="r" b="b"/>
              <a:pathLst>
                <a:path w="5219" h="2138" extrusionOk="0">
                  <a:moveTo>
                    <a:pt x="1" y="0"/>
                  </a:moveTo>
                  <a:lnTo>
                    <a:pt x="1" y="2137"/>
                  </a:lnTo>
                  <a:lnTo>
                    <a:pt x="5219" y="2137"/>
                  </a:lnTo>
                  <a:lnTo>
                    <a:pt x="5219" y="0"/>
                  </a:lnTo>
                  <a:cubicBezTo>
                    <a:pt x="4567" y="0"/>
                    <a:pt x="4567" y="476"/>
                    <a:pt x="3916" y="476"/>
                  </a:cubicBezTo>
                  <a:cubicBezTo>
                    <a:pt x="3265" y="476"/>
                    <a:pt x="3261" y="0"/>
                    <a:pt x="2610" y="0"/>
                  </a:cubicBezTo>
                  <a:cubicBezTo>
                    <a:pt x="1959" y="0"/>
                    <a:pt x="1959" y="476"/>
                    <a:pt x="1307" y="476"/>
                  </a:cubicBezTo>
                  <a:cubicBezTo>
                    <a:pt x="656" y="476"/>
                    <a:pt x="652" y="0"/>
                    <a:pt x="1" y="0"/>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2"/>
            <p:cNvSpPr/>
            <p:nvPr/>
          </p:nvSpPr>
          <p:spPr>
            <a:xfrm>
              <a:off x="1668800" y="2502250"/>
              <a:ext cx="130575" cy="53450"/>
            </a:xfrm>
            <a:custGeom>
              <a:avLst/>
              <a:gdLst/>
              <a:ahLst/>
              <a:cxnLst/>
              <a:rect l="l" t="t" r="r" b="b"/>
              <a:pathLst>
                <a:path w="5223" h="2138" extrusionOk="0">
                  <a:moveTo>
                    <a:pt x="1" y="0"/>
                  </a:moveTo>
                  <a:lnTo>
                    <a:pt x="1" y="2137"/>
                  </a:lnTo>
                  <a:lnTo>
                    <a:pt x="5223" y="2137"/>
                  </a:lnTo>
                  <a:lnTo>
                    <a:pt x="5223" y="1186"/>
                  </a:lnTo>
                  <a:lnTo>
                    <a:pt x="1662" y="1186"/>
                  </a:lnTo>
                  <a:cubicBezTo>
                    <a:pt x="1270" y="1186"/>
                    <a:pt x="952" y="868"/>
                    <a:pt x="948" y="476"/>
                  </a:cubicBezTo>
                  <a:lnTo>
                    <a:pt x="948" y="413"/>
                  </a:lnTo>
                  <a:cubicBezTo>
                    <a:pt x="623" y="284"/>
                    <a:pt x="506" y="0"/>
                    <a:pt x="1" y="0"/>
                  </a:cubicBez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2"/>
            <p:cNvSpPr/>
            <p:nvPr/>
          </p:nvSpPr>
          <p:spPr>
            <a:xfrm>
              <a:off x="1781500" y="2543775"/>
              <a:ext cx="213750" cy="23825"/>
            </a:xfrm>
            <a:custGeom>
              <a:avLst/>
              <a:gdLst/>
              <a:ahLst/>
              <a:cxnLst/>
              <a:rect l="l" t="t" r="r" b="b"/>
              <a:pathLst>
                <a:path w="8550" h="953" extrusionOk="0">
                  <a:moveTo>
                    <a:pt x="239" y="0"/>
                  </a:moveTo>
                  <a:cubicBezTo>
                    <a:pt x="109" y="0"/>
                    <a:pt x="1" y="109"/>
                    <a:pt x="1" y="238"/>
                  </a:cubicBezTo>
                  <a:lnTo>
                    <a:pt x="1" y="476"/>
                  </a:lnTo>
                  <a:cubicBezTo>
                    <a:pt x="1" y="739"/>
                    <a:pt x="214" y="952"/>
                    <a:pt x="477" y="952"/>
                  </a:cubicBezTo>
                  <a:lnTo>
                    <a:pt x="8073" y="952"/>
                  </a:lnTo>
                  <a:cubicBezTo>
                    <a:pt x="8336" y="948"/>
                    <a:pt x="8549" y="735"/>
                    <a:pt x="8545" y="476"/>
                  </a:cubicBezTo>
                  <a:lnTo>
                    <a:pt x="8545" y="238"/>
                  </a:lnTo>
                  <a:cubicBezTo>
                    <a:pt x="8545" y="109"/>
                    <a:pt x="8441" y="0"/>
                    <a:pt x="8311" y="0"/>
                  </a:cubicBez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2"/>
            <p:cNvSpPr/>
            <p:nvPr/>
          </p:nvSpPr>
          <p:spPr>
            <a:xfrm>
              <a:off x="1781600" y="2543775"/>
              <a:ext cx="213650" cy="23700"/>
            </a:xfrm>
            <a:custGeom>
              <a:avLst/>
              <a:gdLst/>
              <a:ahLst/>
              <a:cxnLst/>
              <a:rect l="l" t="t" r="r" b="b"/>
              <a:pathLst>
                <a:path w="8546" h="948" extrusionOk="0">
                  <a:moveTo>
                    <a:pt x="239" y="0"/>
                  </a:moveTo>
                  <a:cubicBezTo>
                    <a:pt x="109" y="0"/>
                    <a:pt x="1" y="109"/>
                    <a:pt x="1" y="238"/>
                  </a:cubicBezTo>
                  <a:lnTo>
                    <a:pt x="1" y="476"/>
                  </a:lnTo>
                  <a:cubicBezTo>
                    <a:pt x="1" y="735"/>
                    <a:pt x="214" y="948"/>
                    <a:pt x="477" y="948"/>
                  </a:cubicBezTo>
                  <a:lnTo>
                    <a:pt x="8069" y="948"/>
                  </a:lnTo>
                  <a:cubicBezTo>
                    <a:pt x="8332" y="948"/>
                    <a:pt x="8545" y="735"/>
                    <a:pt x="8545" y="476"/>
                  </a:cubicBezTo>
                  <a:lnTo>
                    <a:pt x="3324" y="476"/>
                  </a:lnTo>
                  <a:cubicBezTo>
                    <a:pt x="3061" y="476"/>
                    <a:pt x="2848" y="263"/>
                    <a:pt x="2848" y="0"/>
                  </a:cubicBez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2"/>
            <p:cNvSpPr/>
            <p:nvPr/>
          </p:nvSpPr>
          <p:spPr>
            <a:xfrm>
              <a:off x="1627275" y="2543775"/>
              <a:ext cx="213725" cy="23825"/>
            </a:xfrm>
            <a:custGeom>
              <a:avLst/>
              <a:gdLst/>
              <a:ahLst/>
              <a:cxnLst/>
              <a:rect l="l" t="t" r="r" b="b"/>
              <a:pathLst>
                <a:path w="8549" h="953" extrusionOk="0">
                  <a:moveTo>
                    <a:pt x="238" y="0"/>
                  </a:moveTo>
                  <a:cubicBezTo>
                    <a:pt x="105" y="0"/>
                    <a:pt x="0" y="109"/>
                    <a:pt x="0" y="238"/>
                  </a:cubicBezTo>
                  <a:lnTo>
                    <a:pt x="0" y="476"/>
                  </a:lnTo>
                  <a:cubicBezTo>
                    <a:pt x="0" y="739"/>
                    <a:pt x="213" y="952"/>
                    <a:pt x="476" y="952"/>
                  </a:cubicBezTo>
                  <a:lnTo>
                    <a:pt x="8073" y="952"/>
                  </a:lnTo>
                  <a:cubicBezTo>
                    <a:pt x="8336" y="952"/>
                    <a:pt x="8549" y="739"/>
                    <a:pt x="8545" y="476"/>
                  </a:cubicBezTo>
                  <a:lnTo>
                    <a:pt x="8545" y="238"/>
                  </a:lnTo>
                  <a:cubicBezTo>
                    <a:pt x="8545" y="109"/>
                    <a:pt x="8440" y="0"/>
                    <a:pt x="8307" y="0"/>
                  </a:cubicBez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2"/>
            <p:cNvSpPr/>
            <p:nvPr/>
          </p:nvSpPr>
          <p:spPr>
            <a:xfrm>
              <a:off x="1627275" y="2543775"/>
              <a:ext cx="213625" cy="23700"/>
            </a:xfrm>
            <a:custGeom>
              <a:avLst/>
              <a:gdLst/>
              <a:ahLst/>
              <a:cxnLst/>
              <a:rect l="l" t="t" r="r" b="b"/>
              <a:pathLst>
                <a:path w="8545" h="948" extrusionOk="0">
                  <a:moveTo>
                    <a:pt x="238" y="0"/>
                  </a:moveTo>
                  <a:cubicBezTo>
                    <a:pt x="105" y="0"/>
                    <a:pt x="0" y="109"/>
                    <a:pt x="0" y="238"/>
                  </a:cubicBezTo>
                  <a:lnTo>
                    <a:pt x="0" y="476"/>
                  </a:lnTo>
                  <a:cubicBezTo>
                    <a:pt x="0" y="735"/>
                    <a:pt x="213" y="948"/>
                    <a:pt x="476" y="948"/>
                  </a:cubicBezTo>
                  <a:lnTo>
                    <a:pt x="8073" y="948"/>
                  </a:lnTo>
                  <a:cubicBezTo>
                    <a:pt x="8332" y="948"/>
                    <a:pt x="8545" y="735"/>
                    <a:pt x="8545" y="476"/>
                  </a:cubicBezTo>
                  <a:lnTo>
                    <a:pt x="2138" y="476"/>
                  </a:lnTo>
                  <a:cubicBezTo>
                    <a:pt x="1875" y="476"/>
                    <a:pt x="1662" y="263"/>
                    <a:pt x="1662"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2"/>
            <p:cNvSpPr/>
            <p:nvPr/>
          </p:nvSpPr>
          <p:spPr>
            <a:xfrm>
              <a:off x="1668800" y="2294575"/>
              <a:ext cx="23825" cy="23725"/>
            </a:xfrm>
            <a:custGeom>
              <a:avLst/>
              <a:gdLst/>
              <a:ahLst/>
              <a:cxnLst/>
              <a:rect l="l" t="t" r="r" b="b"/>
              <a:pathLst>
                <a:path w="953" h="949" extrusionOk="0">
                  <a:moveTo>
                    <a:pt x="477" y="1"/>
                  </a:moveTo>
                  <a:cubicBezTo>
                    <a:pt x="214" y="1"/>
                    <a:pt x="1" y="214"/>
                    <a:pt x="1" y="477"/>
                  </a:cubicBezTo>
                  <a:lnTo>
                    <a:pt x="1" y="948"/>
                  </a:lnTo>
                  <a:lnTo>
                    <a:pt x="952" y="948"/>
                  </a:lnTo>
                  <a:lnTo>
                    <a:pt x="952" y="1"/>
                  </a:ln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2"/>
            <p:cNvSpPr/>
            <p:nvPr/>
          </p:nvSpPr>
          <p:spPr>
            <a:xfrm>
              <a:off x="1740075" y="2318275"/>
              <a:ext cx="23825" cy="41550"/>
            </a:xfrm>
            <a:custGeom>
              <a:avLst/>
              <a:gdLst/>
              <a:ahLst/>
              <a:cxnLst/>
              <a:rect l="l" t="t" r="r" b="b"/>
              <a:pathLst>
                <a:path w="953" h="1662" extrusionOk="0">
                  <a:moveTo>
                    <a:pt x="1" y="0"/>
                  </a:moveTo>
                  <a:cubicBezTo>
                    <a:pt x="264" y="0"/>
                    <a:pt x="476" y="213"/>
                    <a:pt x="476" y="476"/>
                  </a:cubicBezTo>
                  <a:lnTo>
                    <a:pt x="476" y="1190"/>
                  </a:lnTo>
                  <a:cubicBezTo>
                    <a:pt x="476" y="1449"/>
                    <a:pt x="689" y="1662"/>
                    <a:pt x="952" y="1662"/>
                  </a:cubicBezTo>
                  <a:lnTo>
                    <a:pt x="952" y="476"/>
                  </a:lnTo>
                  <a:cubicBezTo>
                    <a:pt x="952" y="213"/>
                    <a:pt x="739" y="0"/>
                    <a:pt x="476" y="0"/>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2"/>
            <p:cNvSpPr/>
            <p:nvPr/>
          </p:nvSpPr>
          <p:spPr>
            <a:xfrm>
              <a:off x="1728175" y="2253050"/>
              <a:ext cx="11825" cy="17725"/>
            </a:xfrm>
            <a:custGeom>
              <a:avLst/>
              <a:gdLst/>
              <a:ahLst/>
              <a:cxnLst/>
              <a:rect l="l" t="t" r="r" b="b"/>
              <a:pathLst>
                <a:path w="473" h="709" extrusionOk="0">
                  <a:moveTo>
                    <a:pt x="246" y="0"/>
                  </a:moveTo>
                  <a:cubicBezTo>
                    <a:pt x="244" y="0"/>
                    <a:pt x="241" y="0"/>
                    <a:pt x="239" y="0"/>
                  </a:cubicBezTo>
                  <a:cubicBezTo>
                    <a:pt x="105" y="0"/>
                    <a:pt x="1" y="105"/>
                    <a:pt x="1" y="234"/>
                  </a:cubicBezTo>
                  <a:lnTo>
                    <a:pt x="1" y="681"/>
                  </a:lnTo>
                  <a:cubicBezTo>
                    <a:pt x="78" y="700"/>
                    <a:pt x="157" y="709"/>
                    <a:pt x="237" y="709"/>
                  </a:cubicBezTo>
                  <a:cubicBezTo>
                    <a:pt x="316" y="709"/>
                    <a:pt x="395" y="700"/>
                    <a:pt x="472" y="681"/>
                  </a:cubicBezTo>
                  <a:lnTo>
                    <a:pt x="472" y="234"/>
                  </a:lnTo>
                  <a:cubicBezTo>
                    <a:pt x="472" y="107"/>
                    <a:pt x="372" y="0"/>
                    <a:pt x="246" y="0"/>
                  </a:cubicBez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2"/>
            <p:cNvSpPr/>
            <p:nvPr/>
          </p:nvSpPr>
          <p:spPr>
            <a:xfrm>
              <a:off x="1710350" y="2202800"/>
              <a:ext cx="47500" cy="47550"/>
            </a:xfrm>
            <a:custGeom>
              <a:avLst/>
              <a:gdLst/>
              <a:ahLst/>
              <a:cxnLst/>
              <a:rect l="l" t="t" r="r" b="b"/>
              <a:pathLst>
                <a:path w="1900" h="1902" extrusionOk="0">
                  <a:moveTo>
                    <a:pt x="948" y="1"/>
                  </a:moveTo>
                  <a:cubicBezTo>
                    <a:pt x="889" y="1"/>
                    <a:pt x="831" y="28"/>
                    <a:pt x="793" y="82"/>
                  </a:cubicBezTo>
                  <a:cubicBezTo>
                    <a:pt x="522" y="454"/>
                    <a:pt x="0" y="1242"/>
                    <a:pt x="0" y="1773"/>
                  </a:cubicBezTo>
                  <a:cubicBezTo>
                    <a:pt x="0" y="1814"/>
                    <a:pt x="4" y="1856"/>
                    <a:pt x="8" y="1898"/>
                  </a:cubicBezTo>
                  <a:cubicBezTo>
                    <a:pt x="75" y="1497"/>
                    <a:pt x="543" y="959"/>
                    <a:pt x="793" y="691"/>
                  </a:cubicBezTo>
                  <a:cubicBezTo>
                    <a:pt x="837" y="650"/>
                    <a:pt x="893" y="629"/>
                    <a:pt x="950" y="629"/>
                  </a:cubicBezTo>
                  <a:cubicBezTo>
                    <a:pt x="1006" y="629"/>
                    <a:pt x="1062" y="650"/>
                    <a:pt x="1106" y="691"/>
                  </a:cubicBezTo>
                  <a:cubicBezTo>
                    <a:pt x="1357" y="959"/>
                    <a:pt x="1824" y="1501"/>
                    <a:pt x="1887" y="1902"/>
                  </a:cubicBezTo>
                  <a:cubicBezTo>
                    <a:pt x="1895" y="1856"/>
                    <a:pt x="1899" y="1814"/>
                    <a:pt x="1895" y="1773"/>
                  </a:cubicBezTo>
                  <a:cubicBezTo>
                    <a:pt x="1895" y="1242"/>
                    <a:pt x="1373" y="454"/>
                    <a:pt x="1106" y="82"/>
                  </a:cubicBezTo>
                  <a:cubicBezTo>
                    <a:pt x="1067" y="28"/>
                    <a:pt x="1007" y="1"/>
                    <a:pt x="948" y="1"/>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9" name="Google Shape;4289;p52"/>
          <p:cNvGrpSpPr/>
          <p:nvPr/>
        </p:nvGrpSpPr>
        <p:grpSpPr>
          <a:xfrm>
            <a:off x="2879200" y="2772100"/>
            <a:ext cx="331025" cy="367975"/>
            <a:chOff x="2879200" y="2772100"/>
            <a:chExt cx="331025" cy="367975"/>
          </a:xfrm>
        </p:grpSpPr>
        <p:sp>
          <p:nvSpPr>
            <p:cNvPr id="4290" name="Google Shape;4290;p52"/>
            <p:cNvSpPr/>
            <p:nvPr/>
          </p:nvSpPr>
          <p:spPr>
            <a:xfrm>
              <a:off x="2957150" y="2772100"/>
              <a:ext cx="175225" cy="146000"/>
            </a:xfrm>
            <a:custGeom>
              <a:avLst/>
              <a:gdLst/>
              <a:ahLst/>
              <a:cxnLst/>
              <a:rect l="l" t="t" r="r" b="b"/>
              <a:pathLst>
                <a:path w="7009" h="5840" extrusionOk="0">
                  <a:moveTo>
                    <a:pt x="234" y="0"/>
                  </a:moveTo>
                  <a:cubicBezTo>
                    <a:pt x="104" y="0"/>
                    <a:pt x="0" y="105"/>
                    <a:pt x="0" y="234"/>
                  </a:cubicBezTo>
                  <a:lnTo>
                    <a:pt x="0" y="5840"/>
                  </a:lnTo>
                  <a:lnTo>
                    <a:pt x="7008" y="5840"/>
                  </a:lnTo>
                  <a:lnTo>
                    <a:pt x="7008" y="234"/>
                  </a:lnTo>
                  <a:cubicBezTo>
                    <a:pt x="7008" y="105"/>
                    <a:pt x="6904" y="0"/>
                    <a:pt x="6775" y="0"/>
                  </a:cubicBez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2"/>
            <p:cNvSpPr/>
            <p:nvPr/>
          </p:nvSpPr>
          <p:spPr>
            <a:xfrm>
              <a:off x="2957150" y="2894800"/>
              <a:ext cx="175225" cy="11725"/>
            </a:xfrm>
            <a:custGeom>
              <a:avLst/>
              <a:gdLst/>
              <a:ahLst/>
              <a:cxnLst/>
              <a:rect l="l" t="t" r="r" b="b"/>
              <a:pathLst>
                <a:path w="7009" h="469" extrusionOk="0">
                  <a:moveTo>
                    <a:pt x="0" y="1"/>
                  </a:moveTo>
                  <a:lnTo>
                    <a:pt x="0" y="468"/>
                  </a:lnTo>
                  <a:lnTo>
                    <a:pt x="7008" y="468"/>
                  </a:lnTo>
                  <a:lnTo>
                    <a:pt x="7008" y="1"/>
                  </a:ln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2"/>
            <p:cNvSpPr/>
            <p:nvPr/>
          </p:nvSpPr>
          <p:spPr>
            <a:xfrm>
              <a:off x="2927925" y="2929775"/>
              <a:ext cx="233675" cy="128475"/>
            </a:xfrm>
            <a:custGeom>
              <a:avLst/>
              <a:gdLst/>
              <a:ahLst/>
              <a:cxnLst/>
              <a:rect l="l" t="t" r="r" b="b"/>
              <a:pathLst>
                <a:path w="9347" h="5139" extrusionOk="0">
                  <a:moveTo>
                    <a:pt x="0" y="0"/>
                  </a:moveTo>
                  <a:lnTo>
                    <a:pt x="0" y="5139"/>
                  </a:lnTo>
                  <a:lnTo>
                    <a:pt x="9346" y="5139"/>
                  </a:lnTo>
                  <a:lnTo>
                    <a:pt x="9346" y="0"/>
                  </a:ln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2"/>
            <p:cNvSpPr/>
            <p:nvPr/>
          </p:nvSpPr>
          <p:spPr>
            <a:xfrm>
              <a:off x="2968825" y="2970675"/>
              <a:ext cx="151850" cy="87575"/>
            </a:xfrm>
            <a:custGeom>
              <a:avLst/>
              <a:gdLst/>
              <a:ahLst/>
              <a:cxnLst/>
              <a:rect l="l" t="t" r="r" b="b"/>
              <a:pathLst>
                <a:path w="6074" h="3503" extrusionOk="0">
                  <a:moveTo>
                    <a:pt x="234" y="1"/>
                  </a:moveTo>
                  <a:cubicBezTo>
                    <a:pt x="105" y="1"/>
                    <a:pt x="1" y="105"/>
                    <a:pt x="1" y="234"/>
                  </a:cubicBezTo>
                  <a:lnTo>
                    <a:pt x="1" y="3503"/>
                  </a:lnTo>
                  <a:lnTo>
                    <a:pt x="6074" y="3503"/>
                  </a:lnTo>
                  <a:lnTo>
                    <a:pt x="6074" y="234"/>
                  </a:lnTo>
                  <a:cubicBezTo>
                    <a:pt x="6074" y="105"/>
                    <a:pt x="5970" y="1"/>
                    <a:pt x="5840" y="1"/>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2"/>
            <p:cNvSpPr/>
            <p:nvPr/>
          </p:nvSpPr>
          <p:spPr>
            <a:xfrm>
              <a:off x="2927925" y="3058225"/>
              <a:ext cx="233675" cy="52625"/>
            </a:xfrm>
            <a:custGeom>
              <a:avLst/>
              <a:gdLst/>
              <a:ahLst/>
              <a:cxnLst/>
              <a:rect l="l" t="t" r="r" b="b"/>
              <a:pathLst>
                <a:path w="9347" h="2105" extrusionOk="0">
                  <a:moveTo>
                    <a:pt x="0" y="1"/>
                  </a:moveTo>
                  <a:lnTo>
                    <a:pt x="0" y="2104"/>
                  </a:lnTo>
                  <a:lnTo>
                    <a:pt x="9346" y="2104"/>
                  </a:lnTo>
                  <a:lnTo>
                    <a:pt x="9346" y="1"/>
                  </a:ln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2"/>
            <p:cNvSpPr/>
            <p:nvPr/>
          </p:nvSpPr>
          <p:spPr>
            <a:xfrm>
              <a:off x="3155725" y="2929775"/>
              <a:ext cx="23400" cy="186925"/>
            </a:xfrm>
            <a:custGeom>
              <a:avLst/>
              <a:gdLst/>
              <a:ahLst/>
              <a:cxnLst/>
              <a:rect l="l" t="t" r="r" b="b"/>
              <a:pathLst>
                <a:path w="936" h="7477" extrusionOk="0">
                  <a:moveTo>
                    <a:pt x="0" y="0"/>
                  </a:moveTo>
                  <a:lnTo>
                    <a:pt x="0" y="7476"/>
                  </a:lnTo>
                  <a:lnTo>
                    <a:pt x="935" y="7476"/>
                  </a:lnTo>
                  <a:lnTo>
                    <a:pt x="935" y="0"/>
                  </a:ln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2"/>
            <p:cNvSpPr/>
            <p:nvPr/>
          </p:nvSpPr>
          <p:spPr>
            <a:xfrm>
              <a:off x="3147900" y="2953050"/>
              <a:ext cx="38950" cy="11800"/>
            </a:xfrm>
            <a:custGeom>
              <a:avLst/>
              <a:gdLst/>
              <a:ahLst/>
              <a:cxnLst/>
              <a:rect l="l" t="t" r="r" b="b"/>
              <a:pathLst>
                <a:path w="1558" h="472" extrusionOk="0">
                  <a:moveTo>
                    <a:pt x="313" y="0"/>
                  </a:moveTo>
                  <a:cubicBezTo>
                    <a:pt x="0" y="0"/>
                    <a:pt x="0" y="472"/>
                    <a:pt x="313" y="472"/>
                  </a:cubicBezTo>
                  <a:lnTo>
                    <a:pt x="1248" y="472"/>
                  </a:lnTo>
                  <a:cubicBezTo>
                    <a:pt x="1557" y="472"/>
                    <a:pt x="1557" y="0"/>
                    <a:pt x="1248" y="0"/>
                  </a:cubicBez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2"/>
            <p:cNvSpPr/>
            <p:nvPr/>
          </p:nvSpPr>
          <p:spPr>
            <a:xfrm>
              <a:off x="2910400" y="2929775"/>
              <a:ext cx="23400" cy="186925"/>
            </a:xfrm>
            <a:custGeom>
              <a:avLst/>
              <a:gdLst/>
              <a:ahLst/>
              <a:cxnLst/>
              <a:rect l="l" t="t" r="r" b="b"/>
              <a:pathLst>
                <a:path w="936" h="7477" extrusionOk="0">
                  <a:moveTo>
                    <a:pt x="0" y="0"/>
                  </a:moveTo>
                  <a:lnTo>
                    <a:pt x="0" y="7476"/>
                  </a:lnTo>
                  <a:lnTo>
                    <a:pt x="935" y="7476"/>
                  </a:lnTo>
                  <a:lnTo>
                    <a:pt x="935" y="0"/>
                  </a:ln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2"/>
            <p:cNvSpPr/>
            <p:nvPr/>
          </p:nvSpPr>
          <p:spPr>
            <a:xfrm>
              <a:off x="2898700" y="3110825"/>
              <a:ext cx="292100" cy="23400"/>
            </a:xfrm>
            <a:custGeom>
              <a:avLst/>
              <a:gdLst/>
              <a:ahLst/>
              <a:cxnLst/>
              <a:rect l="l" t="t" r="r" b="b"/>
              <a:pathLst>
                <a:path w="11684" h="936" extrusionOk="0">
                  <a:moveTo>
                    <a:pt x="234" y="0"/>
                  </a:moveTo>
                  <a:cubicBezTo>
                    <a:pt x="105" y="0"/>
                    <a:pt x="1" y="105"/>
                    <a:pt x="1" y="234"/>
                  </a:cubicBezTo>
                  <a:lnTo>
                    <a:pt x="1" y="935"/>
                  </a:lnTo>
                  <a:lnTo>
                    <a:pt x="11684" y="935"/>
                  </a:lnTo>
                  <a:lnTo>
                    <a:pt x="11684" y="234"/>
                  </a:lnTo>
                  <a:cubicBezTo>
                    <a:pt x="11684" y="105"/>
                    <a:pt x="11575" y="0"/>
                    <a:pt x="11450" y="0"/>
                  </a:cubicBez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2"/>
            <p:cNvSpPr/>
            <p:nvPr/>
          </p:nvSpPr>
          <p:spPr>
            <a:xfrm>
              <a:off x="2898700" y="2912250"/>
              <a:ext cx="292100" cy="23400"/>
            </a:xfrm>
            <a:custGeom>
              <a:avLst/>
              <a:gdLst/>
              <a:ahLst/>
              <a:cxnLst/>
              <a:rect l="l" t="t" r="r" b="b"/>
              <a:pathLst>
                <a:path w="11684" h="936" extrusionOk="0">
                  <a:moveTo>
                    <a:pt x="1" y="0"/>
                  </a:moveTo>
                  <a:lnTo>
                    <a:pt x="1" y="701"/>
                  </a:lnTo>
                  <a:cubicBezTo>
                    <a:pt x="1" y="831"/>
                    <a:pt x="105" y="935"/>
                    <a:pt x="234" y="935"/>
                  </a:cubicBezTo>
                  <a:lnTo>
                    <a:pt x="11450" y="935"/>
                  </a:lnTo>
                  <a:cubicBezTo>
                    <a:pt x="11575" y="935"/>
                    <a:pt x="11684" y="831"/>
                    <a:pt x="11684" y="701"/>
                  </a:cubicBezTo>
                  <a:lnTo>
                    <a:pt x="11684" y="0"/>
                  </a:ln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2"/>
            <p:cNvSpPr/>
            <p:nvPr/>
          </p:nvSpPr>
          <p:spPr>
            <a:xfrm>
              <a:off x="2962975" y="3081600"/>
              <a:ext cx="163550" cy="29250"/>
            </a:xfrm>
            <a:custGeom>
              <a:avLst/>
              <a:gdLst/>
              <a:ahLst/>
              <a:cxnLst/>
              <a:rect l="l" t="t" r="r" b="b"/>
              <a:pathLst>
                <a:path w="6542" h="1170" extrusionOk="0">
                  <a:moveTo>
                    <a:pt x="3269" y="1"/>
                  </a:moveTo>
                  <a:cubicBezTo>
                    <a:pt x="1792" y="1"/>
                    <a:pt x="523" y="485"/>
                    <a:pt x="1" y="1169"/>
                  </a:cubicBezTo>
                  <a:lnTo>
                    <a:pt x="6542" y="1169"/>
                  </a:lnTo>
                  <a:cubicBezTo>
                    <a:pt x="6016" y="485"/>
                    <a:pt x="4751" y="1"/>
                    <a:pt x="3269" y="1"/>
                  </a:cubicBezTo>
                  <a:close/>
                </a:path>
              </a:pathLst>
            </a:custGeom>
            <a:solidFill>
              <a:srgbClr val="A0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2"/>
            <p:cNvSpPr/>
            <p:nvPr/>
          </p:nvSpPr>
          <p:spPr>
            <a:xfrm>
              <a:off x="2939925" y="2877175"/>
              <a:ext cx="34450" cy="29250"/>
            </a:xfrm>
            <a:custGeom>
              <a:avLst/>
              <a:gdLst/>
              <a:ahLst/>
              <a:cxnLst/>
              <a:rect l="l" t="t" r="r" b="b"/>
              <a:pathLst>
                <a:path w="1378" h="1170" extrusionOk="0">
                  <a:moveTo>
                    <a:pt x="130" y="1"/>
                  </a:moveTo>
                  <a:cubicBezTo>
                    <a:pt x="59" y="1"/>
                    <a:pt x="0" y="67"/>
                    <a:pt x="17" y="142"/>
                  </a:cubicBezTo>
                  <a:lnTo>
                    <a:pt x="222" y="1169"/>
                  </a:lnTo>
                  <a:lnTo>
                    <a:pt x="1157" y="1169"/>
                  </a:lnTo>
                  <a:lnTo>
                    <a:pt x="1361" y="142"/>
                  </a:lnTo>
                  <a:cubicBezTo>
                    <a:pt x="1378" y="67"/>
                    <a:pt x="1324" y="1"/>
                    <a:pt x="1248" y="1"/>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2"/>
            <p:cNvSpPr/>
            <p:nvPr/>
          </p:nvSpPr>
          <p:spPr>
            <a:xfrm>
              <a:off x="2998050" y="2888975"/>
              <a:ext cx="35075" cy="17550"/>
            </a:xfrm>
            <a:custGeom>
              <a:avLst/>
              <a:gdLst/>
              <a:ahLst/>
              <a:cxnLst/>
              <a:rect l="l" t="t" r="r" b="b"/>
              <a:pathLst>
                <a:path w="1403" h="702" extrusionOk="0">
                  <a:moveTo>
                    <a:pt x="234" y="0"/>
                  </a:moveTo>
                  <a:cubicBezTo>
                    <a:pt x="105" y="0"/>
                    <a:pt x="0" y="105"/>
                    <a:pt x="0" y="234"/>
                  </a:cubicBezTo>
                  <a:lnTo>
                    <a:pt x="0" y="468"/>
                  </a:lnTo>
                  <a:cubicBezTo>
                    <a:pt x="0" y="593"/>
                    <a:pt x="105" y="701"/>
                    <a:pt x="234" y="701"/>
                  </a:cubicBezTo>
                  <a:lnTo>
                    <a:pt x="1169" y="701"/>
                  </a:lnTo>
                  <a:cubicBezTo>
                    <a:pt x="1294" y="701"/>
                    <a:pt x="1403" y="593"/>
                    <a:pt x="1403" y="468"/>
                  </a:cubicBezTo>
                  <a:lnTo>
                    <a:pt x="1403" y="234"/>
                  </a:lnTo>
                  <a:cubicBezTo>
                    <a:pt x="1403" y="105"/>
                    <a:pt x="1294" y="0"/>
                    <a:pt x="1169"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2"/>
            <p:cNvSpPr/>
            <p:nvPr/>
          </p:nvSpPr>
          <p:spPr>
            <a:xfrm>
              <a:off x="2879200" y="2906400"/>
              <a:ext cx="331025" cy="11700"/>
            </a:xfrm>
            <a:custGeom>
              <a:avLst/>
              <a:gdLst/>
              <a:ahLst/>
              <a:cxnLst/>
              <a:rect l="l" t="t" r="r" b="b"/>
              <a:pathLst>
                <a:path w="13241" h="468" extrusionOk="0">
                  <a:moveTo>
                    <a:pt x="313" y="0"/>
                  </a:moveTo>
                  <a:cubicBezTo>
                    <a:pt x="0" y="0"/>
                    <a:pt x="0" y="468"/>
                    <a:pt x="313" y="468"/>
                  </a:cubicBezTo>
                  <a:lnTo>
                    <a:pt x="12931" y="468"/>
                  </a:lnTo>
                  <a:cubicBezTo>
                    <a:pt x="13240" y="468"/>
                    <a:pt x="13240" y="0"/>
                    <a:pt x="12931" y="0"/>
                  </a:cubicBez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2"/>
            <p:cNvSpPr/>
            <p:nvPr/>
          </p:nvSpPr>
          <p:spPr>
            <a:xfrm>
              <a:off x="2879200" y="3128250"/>
              <a:ext cx="331025" cy="11825"/>
            </a:xfrm>
            <a:custGeom>
              <a:avLst/>
              <a:gdLst/>
              <a:ahLst/>
              <a:cxnLst/>
              <a:rect l="l" t="t" r="r" b="b"/>
              <a:pathLst>
                <a:path w="13241" h="473" extrusionOk="0">
                  <a:moveTo>
                    <a:pt x="313" y="0"/>
                  </a:moveTo>
                  <a:cubicBezTo>
                    <a:pt x="0" y="0"/>
                    <a:pt x="0" y="472"/>
                    <a:pt x="313" y="472"/>
                  </a:cubicBezTo>
                  <a:lnTo>
                    <a:pt x="12931" y="472"/>
                  </a:lnTo>
                  <a:cubicBezTo>
                    <a:pt x="13240" y="472"/>
                    <a:pt x="13240" y="0"/>
                    <a:pt x="12931" y="0"/>
                  </a:cubicBez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2"/>
            <p:cNvSpPr/>
            <p:nvPr/>
          </p:nvSpPr>
          <p:spPr>
            <a:xfrm>
              <a:off x="2902575" y="2953050"/>
              <a:ext cx="39050" cy="11800"/>
            </a:xfrm>
            <a:custGeom>
              <a:avLst/>
              <a:gdLst/>
              <a:ahLst/>
              <a:cxnLst/>
              <a:rect l="l" t="t" r="r" b="b"/>
              <a:pathLst>
                <a:path w="1562" h="472" extrusionOk="0">
                  <a:moveTo>
                    <a:pt x="313" y="0"/>
                  </a:moveTo>
                  <a:cubicBezTo>
                    <a:pt x="0" y="0"/>
                    <a:pt x="0" y="472"/>
                    <a:pt x="313" y="472"/>
                  </a:cubicBezTo>
                  <a:lnTo>
                    <a:pt x="1248" y="472"/>
                  </a:lnTo>
                  <a:cubicBezTo>
                    <a:pt x="1561" y="472"/>
                    <a:pt x="1561" y="0"/>
                    <a:pt x="1248" y="0"/>
                  </a:cubicBez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2"/>
            <p:cNvSpPr/>
            <p:nvPr/>
          </p:nvSpPr>
          <p:spPr>
            <a:xfrm>
              <a:off x="2986350" y="3093300"/>
              <a:ext cx="116900" cy="17550"/>
            </a:xfrm>
            <a:custGeom>
              <a:avLst/>
              <a:gdLst/>
              <a:ahLst/>
              <a:cxnLst/>
              <a:rect l="l" t="t" r="r" b="b"/>
              <a:pathLst>
                <a:path w="4676" h="702" extrusionOk="0">
                  <a:moveTo>
                    <a:pt x="2334" y="0"/>
                  </a:moveTo>
                  <a:cubicBezTo>
                    <a:pt x="1278" y="0"/>
                    <a:pt x="372" y="292"/>
                    <a:pt x="1" y="701"/>
                  </a:cubicBezTo>
                  <a:lnTo>
                    <a:pt x="4676" y="701"/>
                  </a:lnTo>
                  <a:cubicBezTo>
                    <a:pt x="4296" y="292"/>
                    <a:pt x="3394" y="0"/>
                    <a:pt x="2334"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2"/>
            <p:cNvSpPr/>
            <p:nvPr/>
          </p:nvSpPr>
          <p:spPr>
            <a:xfrm>
              <a:off x="2933775" y="2935625"/>
              <a:ext cx="221975" cy="11700"/>
            </a:xfrm>
            <a:custGeom>
              <a:avLst/>
              <a:gdLst/>
              <a:ahLst/>
              <a:cxnLst/>
              <a:rect l="l" t="t" r="r" b="b"/>
              <a:pathLst>
                <a:path w="8879" h="468" extrusionOk="0">
                  <a:moveTo>
                    <a:pt x="0" y="0"/>
                  </a:moveTo>
                  <a:lnTo>
                    <a:pt x="0" y="468"/>
                  </a:lnTo>
                  <a:lnTo>
                    <a:pt x="8878" y="468"/>
                  </a:lnTo>
                  <a:lnTo>
                    <a:pt x="8878" y="0"/>
                  </a:lnTo>
                  <a:close/>
                </a:path>
              </a:pathLst>
            </a:custGeom>
            <a:solidFill>
              <a:srgbClr val="F3C4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2"/>
            <p:cNvSpPr/>
            <p:nvPr/>
          </p:nvSpPr>
          <p:spPr>
            <a:xfrm>
              <a:off x="2968825" y="2997250"/>
              <a:ext cx="151850" cy="61100"/>
            </a:xfrm>
            <a:custGeom>
              <a:avLst/>
              <a:gdLst/>
              <a:ahLst/>
              <a:cxnLst/>
              <a:rect l="l" t="t" r="r" b="b"/>
              <a:pathLst>
                <a:path w="6074" h="2444" extrusionOk="0">
                  <a:moveTo>
                    <a:pt x="3010" y="1"/>
                  </a:moveTo>
                  <a:cubicBezTo>
                    <a:pt x="2968" y="1"/>
                    <a:pt x="2925" y="19"/>
                    <a:pt x="2897" y="56"/>
                  </a:cubicBezTo>
                  <a:lnTo>
                    <a:pt x="2334" y="807"/>
                  </a:lnTo>
                  <a:lnTo>
                    <a:pt x="1967" y="620"/>
                  </a:lnTo>
                  <a:cubicBezTo>
                    <a:pt x="1946" y="609"/>
                    <a:pt x="1923" y="604"/>
                    <a:pt x="1901" y="604"/>
                  </a:cubicBezTo>
                  <a:cubicBezTo>
                    <a:pt x="1861" y="604"/>
                    <a:pt x="1822" y="621"/>
                    <a:pt x="1795" y="653"/>
                  </a:cubicBezTo>
                  <a:cubicBezTo>
                    <a:pt x="1637" y="828"/>
                    <a:pt x="1286" y="1275"/>
                    <a:pt x="1169" y="1797"/>
                  </a:cubicBezTo>
                  <a:cubicBezTo>
                    <a:pt x="1145" y="1898"/>
                    <a:pt x="1053" y="1972"/>
                    <a:pt x="952" y="1972"/>
                  </a:cubicBezTo>
                  <a:cubicBezTo>
                    <a:pt x="949" y="1972"/>
                    <a:pt x="947" y="1972"/>
                    <a:pt x="944" y="1972"/>
                  </a:cubicBezTo>
                  <a:lnTo>
                    <a:pt x="1" y="1972"/>
                  </a:lnTo>
                  <a:lnTo>
                    <a:pt x="1" y="2444"/>
                  </a:lnTo>
                  <a:lnTo>
                    <a:pt x="6074" y="2444"/>
                  </a:lnTo>
                  <a:lnTo>
                    <a:pt x="6074" y="1972"/>
                  </a:lnTo>
                  <a:lnTo>
                    <a:pt x="5051" y="1972"/>
                  </a:lnTo>
                  <a:cubicBezTo>
                    <a:pt x="5048" y="1972"/>
                    <a:pt x="5045" y="1972"/>
                    <a:pt x="5042" y="1972"/>
                  </a:cubicBezTo>
                  <a:cubicBezTo>
                    <a:pt x="4942" y="1972"/>
                    <a:pt x="4850" y="1902"/>
                    <a:pt x="4826" y="1805"/>
                  </a:cubicBezTo>
                  <a:cubicBezTo>
                    <a:pt x="4742" y="1459"/>
                    <a:pt x="4563" y="1146"/>
                    <a:pt x="4312" y="895"/>
                  </a:cubicBezTo>
                  <a:cubicBezTo>
                    <a:pt x="4284" y="869"/>
                    <a:pt x="4248" y="855"/>
                    <a:pt x="4213" y="855"/>
                  </a:cubicBezTo>
                  <a:cubicBezTo>
                    <a:pt x="4176" y="855"/>
                    <a:pt x="4140" y="870"/>
                    <a:pt x="4112" y="899"/>
                  </a:cubicBezTo>
                  <a:lnTo>
                    <a:pt x="3736" y="1275"/>
                  </a:lnTo>
                  <a:lnTo>
                    <a:pt x="3140" y="81"/>
                  </a:lnTo>
                  <a:cubicBezTo>
                    <a:pt x="3114" y="28"/>
                    <a:pt x="3062" y="1"/>
                    <a:pt x="3010"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2"/>
            <p:cNvSpPr/>
            <p:nvPr/>
          </p:nvSpPr>
          <p:spPr>
            <a:xfrm>
              <a:off x="3015575" y="3030650"/>
              <a:ext cx="46675" cy="27600"/>
            </a:xfrm>
            <a:custGeom>
              <a:avLst/>
              <a:gdLst/>
              <a:ahLst/>
              <a:cxnLst/>
              <a:rect l="l" t="t" r="r" b="b"/>
              <a:pathLst>
                <a:path w="1867" h="1104" extrusionOk="0">
                  <a:moveTo>
                    <a:pt x="954" y="1"/>
                  </a:moveTo>
                  <a:cubicBezTo>
                    <a:pt x="921" y="1"/>
                    <a:pt x="888" y="11"/>
                    <a:pt x="860" y="31"/>
                  </a:cubicBezTo>
                  <a:cubicBezTo>
                    <a:pt x="614" y="219"/>
                    <a:pt x="134" y="628"/>
                    <a:pt x="1" y="1104"/>
                  </a:cubicBezTo>
                  <a:lnTo>
                    <a:pt x="1866" y="1104"/>
                  </a:lnTo>
                  <a:cubicBezTo>
                    <a:pt x="1787" y="573"/>
                    <a:pt x="1436" y="665"/>
                    <a:pt x="1094" y="81"/>
                  </a:cubicBezTo>
                  <a:cubicBezTo>
                    <a:pt x="1063" y="29"/>
                    <a:pt x="1008" y="1"/>
                    <a:pt x="9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2"/>
            <p:cNvSpPr/>
            <p:nvPr/>
          </p:nvSpPr>
          <p:spPr>
            <a:xfrm>
              <a:off x="2939925" y="2877175"/>
              <a:ext cx="17875" cy="29250"/>
            </a:xfrm>
            <a:custGeom>
              <a:avLst/>
              <a:gdLst/>
              <a:ahLst/>
              <a:cxnLst/>
              <a:rect l="l" t="t" r="r" b="b"/>
              <a:pathLst>
                <a:path w="715" h="1170" extrusionOk="0">
                  <a:moveTo>
                    <a:pt x="130" y="1"/>
                  </a:moveTo>
                  <a:cubicBezTo>
                    <a:pt x="55" y="1"/>
                    <a:pt x="0" y="67"/>
                    <a:pt x="17" y="142"/>
                  </a:cubicBezTo>
                  <a:lnTo>
                    <a:pt x="222" y="1169"/>
                  </a:lnTo>
                  <a:lnTo>
                    <a:pt x="714" y="1169"/>
                  </a:lnTo>
                  <a:lnTo>
                    <a:pt x="480" y="1"/>
                  </a:ln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2"/>
            <p:cNvSpPr/>
            <p:nvPr/>
          </p:nvSpPr>
          <p:spPr>
            <a:xfrm>
              <a:off x="2998050" y="2897625"/>
              <a:ext cx="34975" cy="8800"/>
            </a:xfrm>
            <a:custGeom>
              <a:avLst/>
              <a:gdLst/>
              <a:ahLst/>
              <a:cxnLst/>
              <a:rect l="l" t="t" r="r" b="b"/>
              <a:pathLst>
                <a:path w="1399" h="352" extrusionOk="0">
                  <a:moveTo>
                    <a:pt x="0" y="1"/>
                  </a:moveTo>
                  <a:lnTo>
                    <a:pt x="0" y="118"/>
                  </a:lnTo>
                  <a:cubicBezTo>
                    <a:pt x="0" y="247"/>
                    <a:pt x="105" y="351"/>
                    <a:pt x="234" y="351"/>
                  </a:cubicBezTo>
                  <a:lnTo>
                    <a:pt x="1165" y="351"/>
                  </a:lnTo>
                  <a:cubicBezTo>
                    <a:pt x="1294" y="351"/>
                    <a:pt x="1399" y="247"/>
                    <a:pt x="1399" y="118"/>
                  </a:cubicBezTo>
                  <a:lnTo>
                    <a:pt x="1399" y="1"/>
                  </a:lnTo>
                  <a:close/>
                </a:path>
              </a:pathLst>
            </a:custGeom>
            <a:solidFill>
              <a:srgbClr val="A0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2"/>
            <p:cNvSpPr/>
            <p:nvPr/>
          </p:nvSpPr>
          <p:spPr>
            <a:xfrm>
              <a:off x="3073900" y="2847950"/>
              <a:ext cx="32175" cy="58475"/>
            </a:xfrm>
            <a:custGeom>
              <a:avLst/>
              <a:gdLst/>
              <a:ahLst/>
              <a:cxnLst/>
              <a:rect l="l" t="t" r="r" b="b"/>
              <a:pathLst>
                <a:path w="1287" h="2339" extrusionOk="0">
                  <a:moveTo>
                    <a:pt x="468" y="1"/>
                  </a:moveTo>
                  <a:cubicBezTo>
                    <a:pt x="155" y="1"/>
                    <a:pt x="155" y="468"/>
                    <a:pt x="468" y="468"/>
                  </a:cubicBezTo>
                  <a:lnTo>
                    <a:pt x="468" y="752"/>
                  </a:lnTo>
                  <a:cubicBezTo>
                    <a:pt x="1" y="957"/>
                    <a:pt x="1" y="1620"/>
                    <a:pt x="468" y="1821"/>
                  </a:cubicBezTo>
                  <a:lnTo>
                    <a:pt x="468" y="2338"/>
                  </a:lnTo>
                  <a:lnTo>
                    <a:pt x="936" y="2338"/>
                  </a:lnTo>
                  <a:lnTo>
                    <a:pt x="936" y="1821"/>
                  </a:lnTo>
                  <a:cubicBezTo>
                    <a:pt x="1149" y="1729"/>
                    <a:pt x="1287" y="1520"/>
                    <a:pt x="1287" y="1286"/>
                  </a:cubicBezTo>
                  <a:cubicBezTo>
                    <a:pt x="1287" y="1057"/>
                    <a:pt x="1149" y="844"/>
                    <a:pt x="936" y="752"/>
                  </a:cubicBezTo>
                  <a:lnTo>
                    <a:pt x="936" y="468"/>
                  </a:lnTo>
                  <a:cubicBezTo>
                    <a:pt x="1249" y="468"/>
                    <a:pt x="1249" y="1"/>
                    <a:pt x="9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2"/>
            <p:cNvSpPr/>
            <p:nvPr/>
          </p:nvSpPr>
          <p:spPr>
            <a:xfrm>
              <a:off x="2933775" y="3058225"/>
              <a:ext cx="221975" cy="11825"/>
            </a:xfrm>
            <a:custGeom>
              <a:avLst/>
              <a:gdLst/>
              <a:ahLst/>
              <a:cxnLst/>
              <a:rect l="l" t="t" r="r" b="b"/>
              <a:pathLst>
                <a:path w="8879" h="473" extrusionOk="0">
                  <a:moveTo>
                    <a:pt x="0" y="1"/>
                  </a:moveTo>
                  <a:lnTo>
                    <a:pt x="0" y="472"/>
                  </a:lnTo>
                  <a:lnTo>
                    <a:pt x="8878" y="472"/>
                  </a:lnTo>
                  <a:lnTo>
                    <a:pt x="8878" y="1"/>
                  </a:ln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4" name="Google Shape;4314;p52"/>
          <p:cNvGrpSpPr/>
          <p:nvPr/>
        </p:nvGrpSpPr>
        <p:grpSpPr>
          <a:xfrm>
            <a:off x="4147700" y="3361950"/>
            <a:ext cx="257050" cy="367900"/>
            <a:chOff x="4147700" y="3361950"/>
            <a:chExt cx="257050" cy="367900"/>
          </a:xfrm>
        </p:grpSpPr>
        <p:sp>
          <p:nvSpPr>
            <p:cNvPr id="4315" name="Google Shape;4315;p52"/>
            <p:cNvSpPr/>
            <p:nvPr/>
          </p:nvSpPr>
          <p:spPr>
            <a:xfrm>
              <a:off x="4147700" y="3443700"/>
              <a:ext cx="257050" cy="286150"/>
            </a:xfrm>
            <a:custGeom>
              <a:avLst/>
              <a:gdLst/>
              <a:ahLst/>
              <a:cxnLst/>
              <a:rect l="l" t="t" r="r" b="b"/>
              <a:pathLst>
                <a:path w="10282" h="11446" extrusionOk="0">
                  <a:moveTo>
                    <a:pt x="935" y="1"/>
                  </a:moveTo>
                  <a:lnTo>
                    <a:pt x="935" y="426"/>
                  </a:lnTo>
                  <a:cubicBezTo>
                    <a:pt x="935" y="606"/>
                    <a:pt x="894" y="785"/>
                    <a:pt x="814" y="948"/>
                  </a:cubicBezTo>
                  <a:lnTo>
                    <a:pt x="247" y="2079"/>
                  </a:lnTo>
                  <a:cubicBezTo>
                    <a:pt x="88" y="2401"/>
                    <a:pt x="0" y="2760"/>
                    <a:pt x="0" y="3123"/>
                  </a:cubicBezTo>
                  <a:lnTo>
                    <a:pt x="0" y="10745"/>
                  </a:lnTo>
                  <a:cubicBezTo>
                    <a:pt x="0" y="11133"/>
                    <a:pt x="318" y="11446"/>
                    <a:pt x="702" y="11446"/>
                  </a:cubicBezTo>
                  <a:lnTo>
                    <a:pt x="9580" y="11446"/>
                  </a:lnTo>
                  <a:cubicBezTo>
                    <a:pt x="9968" y="11446"/>
                    <a:pt x="10281" y="11133"/>
                    <a:pt x="10281" y="10745"/>
                  </a:cubicBezTo>
                  <a:lnTo>
                    <a:pt x="10281" y="3123"/>
                  </a:lnTo>
                  <a:cubicBezTo>
                    <a:pt x="10281" y="2760"/>
                    <a:pt x="10198" y="2401"/>
                    <a:pt x="10035" y="2075"/>
                  </a:cubicBezTo>
                  <a:lnTo>
                    <a:pt x="9471" y="948"/>
                  </a:lnTo>
                  <a:cubicBezTo>
                    <a:pt x="9388" y="785"/>
                    <a:pt x="9346" y="606"/>
                    <a:pt x="9346" y="426"/>
                  </a:cubicBezTo>
                  <a:lnTo>
                    <a:pt x="9346" y="1"/>
                  </a:ln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2"/>
            <p:cNvSpPr/>
            <p:nvPr/>
          </p:nvSpPr>
          <p:spPr>
            <a:xfrm>
              <a:off x="4147700" y="3443700"/>
              <a:ext cx="234500" cy="286150"/>
            </a:xfrm>
            <a:custGeom>
              <a:avLst/>
              <a:gdLst/>
              <a:ahLst/>
              <a:cxnLst/>
              <a:rect l="l" t="t" r="r" b="b"/>
              <a:pathLst>
                <a:path w="9380" h="11446" extrusionOk="0">
                  <a:moveTo>
                    <a:pt x="935" y="1"/>
                  </a:moveTo>
                  <a:lnTo>
                    <a:pt x="935" y="426"/>
                  </a:lnTo>
                  <a:cubicBezTo>
                    <a:pt x="935" y="606"/>
                    <a:pt x="894" y="785"/>
                    <a:pt x="814" y="948"/>
                  </a:cubicBezTo>
                  <a:lnTo>
                    <a:pt x="247" y="2079"/>
                  </a:lnTo>
                  <a:cubicBezTo>
                    <a:pt x="88" y="2401"/>
                    <a:pt x="0" y="2760"/>
                    <a:pt x="0" y="3123"/>
                  </a:cubicBezTo>
                  <a:lnTo>
                    <a:pt x="0" y="10745"/>
                  </a:lnTo>
                  <a:cubicBezTo>
                    <a:pt x="0" y="11133"/>
                    <a:pt x="318" y="11446"/>
                    <a:pt x="702" y="11446"/>
                  </a:cubicBezTo>
                  <a:lnTo>
                    <a:pt x="3039" y="11446"/>
                  </a:lnTo>
                  <a:lnTo>
                    <a:pt x="3039" y="3123"/>
                  </a:lnTo>
                  <a:cubicBezTo>
                    <a:pt x="3039" y="2772"/>
                    <a:pt x="3072" y="2422"/>
                    <a:pt x="3139" y="2079"/>
                  </a:cubicBezTo>
                  <a:lnTo>
                    <a:pt x="3340" y="1077"/>
                  </a:lnTo>
                  <a:cubicBezTo>
                    <a:pt x="3381" y="860"/>
                    <a:pt x="3573" y="702"/>
                    <a:pt x="3799" y="702"/>
                  </a:cubicBezTo>
                  <a:lnTo>
                    <a:pt x="9379" y="702"/>
                  </a:lnTo>
                  <a:cubicBezTo>
                    <a:pt x="9359" y="610"/>
                    <a:pt x="9346" y="518"/>
                    <a:pt x="9346" y="426"/>
                  </a:cubicBezTo>
                  <a:lnTo>
                    <a:pt x="9346" y="1"/>
                  </a:ln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2"/>
            <p:cNvSpPr/>
            <p:nvPr/>
          </p:nvSpPr>
          <p:spPr>
            <a:xfrm>
              <a:off x="4159375" y="3496200"/>
              <a:ext cx="233675" cy="210400"/>
            </a:xfrm>
            <a:custGeom>
              <a:avLst/>
              <a:gdLst/>
              <a:ahLst/>
              <a:cxnLst/>
              <a:rect l="l" t="t" r="r" b="b"/>
              <a:pathLst>
                <a:path w="9347" h="8416" extrusionOk="0">
                  <a:moveTo>
                    <a:pt x="3035" y="0"/>
                  </a:moveTo>
                  <a:cubicBezTo>
                    <a:pt x="2221" y="0"/>
                    <a:pt x="2221" y="468"/>
                    <a:pt x="1403" y="468"/>
                  </a:cubicBezTo>
                  <a:cubicBezTo>
                    <a:pt x="861" y="468"/>
                    <a:pt x="677" y="263"/>
                    <a:pt x="376" y="125"/>
                  </a:cubicBezTo>
                  <a:cubicBezTo>
                    <a:pt x="358" y="115"/>
                    <a:pt x="337" y="111"/>
                    <a:pt x="317" y="111"/>
                  </a:cubicBezTo>
                  <a:cubicBezTo>
                    <a:pt x="270" y="111"/>
                    <a:pt x="224" y="136"/>
                    <a:pt x="201" y="180"/>
                  </a:cubicBezTo>
                  <a:cubicBezTo>
                    <a:pt x="72" y="443"/>
                    <a:pt x="1" y="731"/>
                    <a:pt x="1" y="1023"/>
                  </a:cubicBezTo>
                  <a:lnTo>
                    <a:pt x="1" y="8181"/>
                  </a:lnTo>
                  <a:cubicBezTo>
                    <a:pt x="1" y="8307"/>
                    <a:pt x="105" y="8415"/>
                    <a:pt x="235" y="8415"/>
                  </a:cubicBezTo>
                  <a:lnTo>
                    <a:pt x="9113" y="8411"/>
                  </a:lnTo>
                  <a:cubicBezTo>
                    <a:pt x="9242" y="8411"/>
                    <a:pt x="9347" y="8307"/>
                    <a:pt x="9347" y="8177"/>
                  </a:cubicBezTo>
                  <a:lnTo>
                    <a:pt x="9347" y="1023"/>
                  </a:lnTo>
                  <a:cubicBezTo>
                    <a:pt x="9347" y="731"/>
                    <a:pt x="9280" y="443"/>
                    <a:pt x="9146" y="180"/>
                  </a:cubicBezTo>
                  <a:cubicBezTo>
                    <a:pt x="9123" y="136"/>
                    <a:pt x="9077" y="111"/>
                    <a:pt x="9030" y="111"/>
                  </a:cubicBezTo>
                  <a:cubicBezTo>
                    <a:pt x="9010" y="111"/>
                    <a:pt x="8990" y="115"/>
                    <a:pt x="8971" y="125"/>
                  </a:cubicBezTo>
                  <a:cubicBezTo>
                    <a:pt x="8670" y="263"/>
                    <a:pt x="8487" y="468"/>
                    <a:pt x="7944" y="468"/>
                  </a:cubicBezTo>
                  <a:cubicBezTo>
                    <a:pt x="7126" y="468"/>
                    <a:pt x="7126" y="0"/>
                    <a:pt x="6308" y="0"/>
                  </a:cubicBezTo>
                  <a:cubicBezTo>
                    <a:pt x="5490" y="0"/>
                    <a:pt x="5490" y="468"/>
                    <a:pt x="4672" y="468"/>
                  </a:cubicBezTo>
                  <a:cubicBezTo>
                    <a:pt x="3853" y="468"/>
                    <a:pt x="3853" y="0"/>
                    <a:pt x="30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2"/>
            <p:cNvSpPr/>
            <p:nvPr/>
          </p:nvSpPr>
          <p:spPr>
            <a:xfrm>
              <a:off x="4159375" y="3497225"/>
              <a:ext cx="66500" cy="209375"/>
            </a:xfrm>
            <a:custGeom>
              <a:avLst/>
              <a:gdLst/>
              <a:ahLst/>
              <a:cxnLst/>
              <a:rect l="l" t="t" r="r" b="b"/>
              <a:pathLst>
                <a:path w="2660" h="8375" extrusionOk="0">
                  <a:moveTo>
                    <a:pt x="2660" y="1"/>
                  </a:moveTo>
                  <a:cubicBezTo>
                    <a:pt x="2188" y="118"/>
                    <a:pt x="2071" y="427"/>
                    <a:pt x="1403" y="427"/>
                  </a:cubicBezTo>
                  <a:cubicBezTo>
                    <a:pt x="861" y="427"/>
                    <a:pt x="677" y="222"/>
                    <a:pt x="376" y="84"/>
                  </a:cubicBezTo>
                  <a:cubicBezTo>
                    <a:pt x="358" y="74"/>
                    <a:pt x="337" y="70"/>
                    <a:pt x="317" y="70"/>
                  </a:cubicBezTo>
                  <a:cubicBezTo>
                    <a:pt x="270" y="70"/>
                    <a:pt x="224" y="95"/>
                    <a:pt x="201" y="139"/>
                  </a:cubicBezTo>
                  <a:cubicBezTo>
                    <a:pt x="72" y="402"/>
                    <a:pt x="1" y="690"/>
                    <a:pt x="1" y="982"/>
                  </a:cubicBezTo>
                  <a:lnTo>
                    <a:pt x="1" y="8140"/>
                  </a:lnTo>
                  <a:cubicBezTo>
                    <a:pt x="1" y="8266"/>
                    <a:pt x="105" y="8374"/>
                    <a:pt x="235" y="8374"/>
                  </a:cubicBezTo>
                  <a:lnTo>
                    <a:pt x="2572" y="8370"/>
                  </a:lnTo>
                  <a:lnTo>
                    <a:pt x="2572" y="982"/>
                  </a:lnTo>
                  <a:cubicBezTo>
                    <a:pt x="2572" y="652"/>
                    <a:pt x="2601" y="326"/>
                    <a:pt x="2660" y="1"/>
                  </a:cubicBez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2"/>
            <p:cNvSpPr/>
            <p:nvPr/>
          </p:nvSpPr>
          <p:spPr>
            <a:xfrm>
              <a:off x="4165225" y="3396950"/>
              <a:ext cx="221975" cy="46775"/>
            </a:xfrm>
            <a:custGeom>
              <a:avLst/>
              <a:gdLst/>
              <a:ahLst/>
              <a:cxnLst/>
              <a:rect l="l" t="t" r="r" b="b"/>
              <a:pathLst>
                <a:path w="8879" h="1871" extrusionOk="0">
                  <a:moveTo>
                    <a:pt x="468" y="1"/>
                  </a:moveTo>
                  <a:cubicBezTo>
                    <a:pt x="209" y="1"/>
                    <a:pt x="1" y="209"/>
                    <a:pt x="1" y="472"/>
                  </a:cubicBezTo>
                  <a:lnTo>
                    <a:pt x="1" y="1871"/>
                  </a:lnTo>
                  <a:lnTo>
                    <a:pt x="8879" y="1871"/>
                  </a:lnTo>
                  <a:lnTo>
                    <a:pt x="8879" y="472"/>
                  </a:lnTo>
                  <a:cubicBezTo>
                    <a:pt x="8879" y="213"/>
                    <a:pt x="8670" y="5"/>
                    <a:pt x="8411" y="1"/>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2"/>
            <p:cNvSpPr/>
            <p:nvPr/>
          </p:nvSpPr>
          <p:spPr>
            <a:xfrm>
              <a:off x="4165225" y="3396950"/>
              <a:ext cx="221875" cy="40925"/>
            </a:xfrm>
            <a:custGeom>
              <a:avLst/>
              <a:gdLst/>
              <a:ahLst/>
              <a:cxnLst/>
              <a:rect l="l" t="t" r="r" b="b"/>
              <a:pathLst>
                <a:path w="8875" h="1637" extrusionOk="0">
                  <a:moveTo>
                    <a:pt x="468" y="1"/>
                  </a:moveTo>
                  <a:cubicBezTo>
                    <a:pt x="209" y="1"/>
                    <a:pt x="1" y="209"/>
                    <a:pt x="1" y="472"/>
                  </a:cubicBezTo>
                  <a:lnTo>
                    <a:pt x="1" y="1637"/>
                  </a:lnTo>
                  <a:lnTo>
                    <a:pt x="8875" y="1637"/>
                  </a:lnTo>
                  <a:lnTo>
                    <a:pt x="8875" y="1169"/>
                  </a:lnTo>
                  <a:lnTo>
                    <a:pt x="2572" y="1169"/>
                  </a:lnTo>
                  <a:lnTo>
                    <a:pt x="2572" y="1"/>
                  </a:ln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2"/>
            <p:cNvSpPr/>
            <p:nvPr/>
          </p:nvSpPr>
          <p:spPr>
            <a:xfrm>
              <a:off x="4165225" y="3414475"/>
              <a:ext cx="221975" cy="11725"/>
            </a:xfrm>
            <a:custGeom>
              <a:avLst/>
              <a:gdLst/>
              <a:ahLst/>
              <a:cxnLst/>
              <a:rect l="l" t="t" r="r" b="b"/>
              <a:pathLst>
                <a:path w="8879" h="469" extrusionOk="0">
                  <a:moveTo>
                    <a:pt x="1" y="1"/>
                  </a:moveTo>
                  <a:lnTo>
                    <a:pt x="1" y="468"/>
                  </a:lnTo>
                  <a:lnTo>
                    <a:pt x="8879" y="468"/>
                  </a:lnTo>
                  <a:lnTo>
                    <a:pt x="8879" y="1"/>
                  </a:ln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2"/>
            <p:cNvSpPr/>
            <p:nvPr/>
          </p:nvSpPr>
          <p:spPr>
            <a:xfrm>
              <a:off x="4194450" y="3548900"/>
              <a:ext cx="163550" cy="116775"/>
            </a:xfrm>
            <a:custGeom>
              <a:avLst/>
              <a:gdLst/>
              <a:ahLst/>
              <a:cxnLst/>
              <a:rect l="l" t="t" r="r" b="b"/>
              <a:pathLst>
                <a:path w="6542" h="4671" extrusionOk="0">
                  <a:moveTo>
                    <a:pt x="935" y="0"/>
                  </a:moveTo>
                  <a:cubicBezTo>
                    <a:pt x="418" y="0"/>
                    <a:pt x="0" y="417"/>
                    <a:pt x="0" y="935"/>
                  </a:cubicBezTo>
                  <a:lnTo>
                    <a:pt x="0" y="3736"/>
                  </a:lnTo>
                  <a:cubicBezTo>
                    <a:pt x="0" y="4253"/>
                    <a:pt x="418" y="4671"/>
                    <a:pt x="935" y="4671"/>
                  </a:cubicBezTo>
                  <a:lnTo>
                    <a:pt x="5606" y="4671"/>
                  </a:lnTo>
                  <a:cubicBezTo>
                    <a:pt x="6124" y="4671"/>
                    <a:pt x="6541" y="4253"/>
                    <a:pt x="6541" y="3736"/>
                  </a:cubicBezTo>
                  <a:lnTo>
                    <a:pt x="6541" y="935"/>
                  </a:lnTo>
                  <a:cubicBezTo>
                    <a:pt x="6541" y="417"/>
                    <a:pt x="6124" y="0"/>
                    <a:pt x="5606" y="0"/>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2"/>
            <p:cNvSpPr/>
            <p:nvPr/>
          </p:nvSpPr>
          <p:spPr>
            <a:xfrm>
              <a:off x="4271500" y="3573200"/>
              <a:ext cx="33675" cy="31950"/>
            </a:xfrm>
            <a:custGeom>
              <a:avLst/>
              <a:gdLst/>
              <a:ahLst/>
              <a:cxnLst/>
              <a:rect l="l" t="t" r="r" b="b"/>
              <a:pathLst>
                <a:path w="1347" h="1278" extrusionOk="0">
                  <a:moveTo>
                    <a:pt x="1018" y="1"/>
                  </a:moveTo>
                  <a:cubicBezTo>
                    <a:pt x="457" y="1"/>
                    <a:pt x="0" y="470"/>
                    <a:pt x="32" y="1040"/>
                  </a:cubicBezTo>
                  <a:cubicBezTo>
                    <a:pt x="36" y="1161"/>
                    <a:pt x="132" y="1261"/>
                    <a:pt x="253" y="1274"/>
                  </a:cubicBezTo>
                  <a:cubicBezTo>
                    <a:pt x="282" y="1276"/>
                    <a:pt x="312" y="1277"/>
                    <a:pt x="340" y="1277"/>
                  </a:cubicBezTo>
                  <a:cubicBezTo>
                    <a:pt x="598" y="1277"/>
                    <a:pt x="846" y="1178"/>
                    <a:pt x="1030" y="998"/>
                  </a:cubicBezTo>
                  <a:cubicBezTo>
                    <a:pt x="1238" y="802"/>
                    <a:pt x="1347" y="522"/>
                    <a:pt x="1334" y="234"/>
                  </a:cubicBezTo>
                  <a:cubicBezTo>
                    <a:pt x="1326" y="113"/>
                    <a:pt x="1230" y="13"/>
                    <a:pt x="1109" y="5"/>
                  </a:cubicBezTo>
                  <a:cubicBezTo>
                    <a:pt x="1078" y="2"/>
                    <a:pt x="1048" y="1"/>
                    <a:pt x="1018" y="1"/>
                  </a:cubicBezTo>
                  <a:close/>
                </a:path>
              </a:pathLst>
            </a:custGeom>
            <a:solidFill>
              <a:srgbClr val="86A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2"/>
            <p:cNvSpPr/>
            <p:nvPr/>
          </p:nvSpPr>
          <p:spPr>
            <a:xfrm>
              <a:off x="4271500" y="3573200"/>
              <a:ext cx="31600" cy="29975"/>
            </a:xfrm>
            <a:custGeom>
              <a:avLst/>
              <a:gdLst/>
              <a:ahLst/>
              <a:cxnLst/>
              <a:rect l="l" t="t" r="r" b="b"/>
              <a:pathLst>
                <a:path w="1264" h="1199" extrusionOk="0">
                  <a:moveTo>
                    <a:pt x="1013" y="0"/>
                  </a:moveTo>
                  <a:cubicBezTo>
                    <a:pt x="458" y="0"/>
                    <a:pt x="1" y="471"/>
                    <a:pt x="32" y="1040"/>
                  </a:cubicBezTo>
                  <a:cubicBezTo>
                    <a:pt x="36" y="1098"/>
                    <a:pt x="57" y="1153"/>
                    <a:pt x="99" y="1199"/>
                  </a:cubicBezTo>
                  <a:lnTo>
                    <a:pt x="1264" y="76"/>
                  </a:lnTo>
                  <a:cubicBezTo>
                    <a:pt x="1226" y="34"/>
                    <a:pt x="1168" y="9"/>
                    <a:pt x="1109" y="5"/>
                  </a:cubicBezTo>
                  <a:cubicBezTo>
                    <a:pt x="1077" y="2"/>
                    <a:pt x="1045" y="0"/>
                    <a:pt x="1013" y="0"/>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2"/>
            <p:cNvSpPr/>
            <p:nvPr/>
          </p:nvSpPr>
          <p:spPr>
            <a:xfrm>
              <a:off x="4236800" y="3575450"/>
              <a:ext cx="37600" cy="32150"/>
            </a:xfrm>
            <a:custGeom>
              <a:avLst/>
              <a:gdLst/>
              <a:ahLst/>
              <a:cxnLst/>
              <a:rect l="l" t="t" r="r" b="b"/>
              <a:pathLst>
                <a:path w="1504" h="1286" extrusionOk="0">
                  <a:moveTo>
                    <a:pt x="438" y="0"/>
                  </a:moveTo>
                  <a:cubicBezTo>
                    <a:pt x="365" y="0"/>
                    <a:pt x="291" y="8"/>
                    <a:pt x="218" y="23"/>
                  </a:cubicBezTo>
                  <a:cubicBezTo>
                    <a:pt x="89" y="48"/>
                    <a:pt x="1" y="169"/>
                    <a:pt x="9" y="299"/>
                  </a:cubicBezTo>
                  <a:cubicBezTo>
                    <a:pt x="50" y="867"/>
                    <a:pt x="524" y="1285"/>
                    <a:pt x="1066" y="1285"/>
                  </a:cubicBezTo>
                  <a:cubicBezTo>
                    <a:pt x="1137" y="1285"/>
                    <a:pt x="1210" y="1278"/>
                    <a:pt x="1282" y="1263"/>
                  </a:cubicBezTo>
                  <a:cubicBezTo>
                    <a:pt x="1412" y="1234"/>
                    <a:pt x="1504" y="1117"/>
                    <a:pt x="1491" y="987"/>
                  </a:cubicBezTo>
                  <a:cubicBezTo>
                    <a:pt x="1470" y="679"/>
                    <a:pt x="1320" y="399"/>
                    <a:pt x="1074" y="215"/>
                  </a:cubicBezTo>
                  <a:cubicBezTo>
                    <a:pt x="888" y="73"/>
                    <a:pt x="665" y="0"/>
                    <a:pt x="438" y="0"/>
                  </a:cubicBezTo>
                  <a:close/>
                </a:path>
              </a:pathLst>
            </a:custGeom>
            <a:solidFill>
              <a:srgbClr val="86A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2"/>
            <p:cNvSpPr/>
            <p:nvPr/>
          </p:nvSpPr>
          <p:spPr>
            <a:xfrm>
              <a:off x="4236925" y="3578525"/>
              <a:ext cx="35925" cy="29075"/>
            </a:xfrm>
            <a:custGeom>
              <a:avLst/>
              <a:gdLst/>
              <a:ahLst/>
              <a:cxnLst/>
              <a:rect l="l" t="t" r="r" b="b"/>
              <a:pathLst>
                <a:path w="1437" h="1163" extrusionOk="0">
                  <a:moveTo>
                    <a:pt x="59" y="0"/>
                  </a:moveTo>
                  <a:cubicBezTo>
                    <a:pt x="21" y="51"/>
                    <a:pt x="0" y="113"/>
                    <a:pt x="4" y="176"/>
                  </a:cubicBezTo>
                  <a:cubicBezTo>
                    <a:pt x="45" y="744"/>
                    <a:pt x="519" y="1162"/>
                    <a:pt x="1064" y="1162"/>
                  </a:cubicBezTo>
                  <a:cubicBezTo>
                    <a:pt x="1136" y="1162"/>
                    <a:pt x="1208" y="1155"/>
                    <a:pt x="1282" y="1140"/>
                  </a:cubicBezTo>
                  <a:cubicBezTo>
                    <a:pt x="1344" y="1123"/>
                    <a:pt x="1398" y="1090"/>
                    <a:pt x="1436" y="1040"/>
                  </a:cubicBezTo>
                  <a:lnTo>
                    <a:pt x="59" y="0"/>
                  </a:ln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2"/>
            <p:cNvSpPr/>
            <p:nvPr/>
          </p:nvSpPr>
          <p:spPr>
            <a:xfrm>
              <a:off x="4273225" y="3595525"/>
              <a:ext cx="41050" cy="35100"/>
            </a:xfrm>
            <a:custGeom>
              <a:avLst/>
              <a:gdLst/>
              <a:ahLst/>
              <a:cxnLst/>
              <a:rect l="l" t="t" r="r" b="b"/>
              <a:pathLst>
                <a:path w="1642" h="1404" extrusionOk="0">
                  <a:moveTo>
                    <a:pt x="940" y="1"/>
                  </a:moveTo>
                  <a:cubicBezTo>
                    <a:pt x="314" y="1"/>
                    <a:pt x="1" y="756"/>
                    <a:pt x="443" y="1199"/>
                  </a:cubicBezTo>
                  <a:cubicBezTo>
                    <a:pt x="586" y="1340"/>
                    <a:pt x="761" y="1403"/>
                    <a:pt x="933" y="1403"/>
                  </a:cubicBezTo>
                  <a:cubicBezTo>
                    <a:pt x="1294" y="1403"/>
                    <a:pt x="1641" y="1124"/>
                    <a:pt x="1641" y="702"/>
                  </a:cubicBezTo>
                  <a:cubicBezTo>
                    <a:pt x="1641" y="314"/>
                    <a:pt x="1324" y="1"/>
                    <a:pt x="940" y="1"/>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2"/>
            <p:cNvSpPr/>
            <p:nvPr/>
          </p:nvSpPr>
          <p:spPr>
            <a:xfrm>
              <a:off x="4276150" y="3597825"/>
              <a:ext cx="35725" cy="32725"/>
            </a:xfrm>
            <a:custGeom>
              <a:avLst/>
              <a:gdLst/>
              <a:ahLst/>
              <a:cxnLst/>
              <a:rect l="l" t="t" r="r" b="b"/>
              <a:pathLst>
                <a:path w="1429" h="1309" extrusionOk="0">
                  <a:moveTo>
                    <a:pt x="472" y="1"/>
                  </a:moveTo>
                  <a:lnTo>
                    <a:pt x="472" y="1"/>
                  </a:lnTo>
                  <a:cubicBezTo>
                    <a:pt x="72" y="234"/>
                    <a:pt x="1" y="777"/>
                    <a:pt x="326" y="1103"/>
                  </a:cubicBezTo>
                  <a:cubicBezTo>
                    <a:pt x="465" y="1242"/>
                    <a:pt x="644" y="1308"/>
                    <a:pt x="822" y="1308"/>
                  </a:cubicBezTo>
                  <a:cubicBezTo>
                    <a:pt x="1061" y="1308"/>
                    <a:pt x="1297" y="1188"/>
                    <a:pt x="1428" y="961"/>
                  </a:cubicBezTo>
                  <a:lnTo>
                    <a:pt x="1428" y="961"/>
                  </a:lnTo>
                  <a:cubicBezTo>
                    <a:pt x="1320" y="1019"/>
                    <a:pt x="1199" y="1053"/>
                    <a:pt x="1078" y="1053"/>
                  </a:cubicBezTo>
                  <a:cubicBezTo>
                    <a:pt x="539" y="1053"/>
                    <a:pt x="201" y="468"/>
                    <a:pt x="472" y="1"/>
                  </a:cubicBez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2"/>
            <p:cNvSpPr/>
            <p:nvPr/>
          </p:nvSpPr>
          <p:spPr>
            <a:xfrm>
              <a:off x="4242650" y="3601375"/>
              <a:ext cx="47825" cy="40950"/>
            </a:xfrm>
            <a:custGeom>
              <a:avLst/>
              <a:gdLst/>
              <a:ahLst/>
              <a:cxnLst/>
              <a:rect l="l" t="t" r="r" b="b"/>
              <a:pathLst>
                <a:path w="1913" h="1638" extrusionOk="0">
                  <a:moveTo>
                    <a:pt x="1094" y="1"/>
                  </a:moveTo>
                  <a:cubicBezTo>
                    <a:pt x="368" y="1"/>
                    <a:pt x="1" y="881"/>
                    <a:pt x="518" y="1395"/>
                  </a:cubicBezTo>
                  <a:cubicBezTo>
                    <a:pt x="684" y="1562"/>
                    <a:pt x="889" y="1637"/>
                    <a:pt x="1090" y="1637"/>
                  </a:cubicBezTo>
                  <a:cubicBezTo>
                    <a:pt x="1509" y="1637"/>
                    <a:pt x="1912" y="1310"/>
                    <a:pt x="1912" y="819"/>
                  </a:cubicBezTo>
                  <a:cubicBezTo>
                    <a:pt x="1912" y="368"/>
                    <a:pt x="1545" y="1"/>
                    <a:pt x="1094" y="1"/>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2"/>
            <p:cNvSpPr/>
            <p:nvPr/>
          </p:nvSpPr>
          <p:spPr>
            <a:xfrm>
              <a:off x="4194450" y="3548775"/>
              <a:ext cx="29250" cy="116900"/>
            </a:xfrm>
            <a:custGeom>
              <a:avLst/>
              <a:gdLst/>
              <a:ahLst/>
              <a:cxnLst/>
              <a:rect l="l" t="t" r="r" b="b"/>
              <a:pathLst>
                <a:path w="1170" h="4676" extrusionOk="0">
                  <a:moveTo>
                    <a:pt x="935" y="1"/>
                  </a:moveTo>
                  <a:cubicBezTo>
                    <a:pt x="418" y="1"/>
                    <a:pt x="0" y="418"/>
                    <a:pt x="0" y="936"/>
                  </a:cubicBezTo>
                  <a:lnTo>
                    <a:pt x="0" y="3741"/>
                  </a:lnTo>
                  <a:cubicBezTo>
                    <a:pt x="0" y="4254"/>
                    <a:pt x="418" y="4676"/>
                    <a:pt x="935" y="4676"/>
                  </a:cubicBezTo>
                  <a:lnTo>
                    <a:pt x="1169" y="4676"/>
                  </a:lnTo>
                  <a:lnTo>
                    <a:pt x="1169" y="1"/>
                  </a:ln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2"/>
            <p:cNvSpPr/>
            <p:nvPr/>
          </p:nvSpPr>
          <p:spPr>
            <a:xfrm>
              <a:off x="4151550" y="3437750"/>
              <a:ext cx="249325" cy="11825"/>
            </a:xfrm>
            <a:custGeom>
              <a:avLst/>
              <a:gdLst/>
              <a:ahLst/>
              <a:cxnLst/>
              <a:rect l="l" t="t" r="r" b="b"/>
              <a:pathLst>
                <a:path w="9973" h="473" extrusionOk="0">
                  <a:moveTo>
                    <a:pt x="314" y="1"/>
                  </a:moveTo>
                  <a:cubicBezTo>
                    <a:pt x="1" y="1"/>
                    <a:pt x="1" y="472"/>
                    <a:pt x="314" y="472"/>
                  </a:cubicBezTo>
                  <a:lnTo>
                    <a:pt x="9660" y="472"/>
                  </a:lnTo>
                  <a:cubicBezTo>
                    <a:pt x="9973" y="472"/>
                    <a:pt x="9973" y="1"/>
                    <a:pt x="9660" y="1"/>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2"/>
            <p:cNvSpPr/>
            <p:nvPr/>
          </p:nvSpPr>
          <p:spPr>
            <a:xfrm>
              <a:off x="4229500" y="3437750"/>
              <a:ext cx="171375" cy="11825"/>
            </a:xfrm>
            <a:custGeom>
              <a:avLst/>
              <a:gdLst/>
              <a:ahLst/>
              <a:cxnLst/>
              <a:rect l="l" t="t" r="r" b="b"/>
              <a:pathLst>
                <a:path w="6855" h="473" extrusionOk="0">
                  <a:moveTo>
                    <a:pt x="1" y="1"/>
                  </a:moveTo>
                  <a:lnTo>
                    <a:pt x="1" y="472"/>
                  </a:lnTo>
                  <a:lnTo>
                    <a:pt x="6542" y="472"/>
                  </a:lnTo>
                  <a:cubicBezTo>
                    <a:pt x="6855" y="472"/>
                    <a:pt x="6855" y="1"/>
                    <a:pt x="6542" y="1"/>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2"/>
            <p:cNvSpPr/>
            <p:nvPr/>
          </p:nvSpPr>
          <p:spPr>
            <a:xfrm>
              <a:off x="4165225" y="3414475"/>
              <a:ext cx="58475" cy="11725"/>
            </a:xfrm>
            <a:custGeom>
              <a:avLst/>
              <a:gdLst/>
              <a:ahLst/>
              <a:cxnLst/>
              <a:rect l="l" t="t" r="r" b="b"/>
              <a:pathLst>
                <a:path w="2339" h="469" extrusionOk="0">
                  <a:moveTo>
                    <a:pt x="1" y="1"/>
                  </a:moveTo>
                  <a:lnTo>
                    <a:pt x="1" y="468"/>
                  </a:lnTo>
                  <a:lnTo>
                    <a:pt x="2338" y="468"/>
                  </a:lnTo>
                  <a:lnTo>
                    <a:pt x="2338" y="1"/>
                  </a:ln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2"/>
            <p:cNvSpPr/>
            <p:nvPr/>
          </p:nvSpPr>
          <p:spPr>
            <a:xfrm>
              <a:off x="4192450" y="3379150"/>
              <a:ext cx="86575" cy="82100"/>
            </a:xfrm>
            <a:custGeom>
              <a:avLst/>
              <a:gdLst/>
              <a:ahLst/>
              <a:cxnLst/>
              <a:rect l="l" t="t" r="r" b="b"/>
              <a:pathLst>
                <a:path w="3463" h="3284" extrusionOk="0">
                  <a:moveTo>
                    <a:pt x="3122" y="0"/>
                  </a:moveTo>
                  <a:cubicBezTo>
                    <a:pt x="3065" y="0"/>
                    <a:pt x="3005" y="24"/>
                    <a:pt x="2952" y="82"/>
                  </a:cubicBezTo>
                  <a:lnTo>
                    <a:pt x="147" y="2883"/>
                  </a:lnTo>
                  <a:cubicBezTo>
                    <a:pt x="1" y="3029"/>
                    <a:pt x="105" y="3284"/>
                    <a:pt x="314" y="3284"/>
                  </a:cubicBezTo>
                  <a:cubicBezTo>
                    <a:pt x="377" y="3284"/>
                    <a:pt x="435" y="3259"/>
                    <a:pt x="477" y="3213"/>
                  </a:cubicBezTo>
                  <a:lnTo>
                    <a:pt x="3282" y="412"/>
                  </a:lnTo>
                  <a:cubicBezTo>
                    <a:pt x="3463" y="244"/>
                    <a:pt x="3306" y="0"/>
                    <a:pt x="3122" y="0"/>
                  </a:cubicBez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2"/>
            <p:cNvSpPr/>
            <p:nvPr/>
          </p:nvSpPr>
          <p:spPr>
            <a:xfrm>
              <a:off x="4174625" y="3361950"/>
              <a:ext cx="121475" cy="116775"/>
            </a:xfrm>
            <a:custGeom>
              <a:avLst/>
              <a:gdLst/>
              <a:ahLst/>
              <a:cxnLst/>
              <a:rect l="l" t="t" r="r" b="b"/>
              <a:pathLst>
                <a:path w="4859" h="4671" extrusionOk="0">
                  <a:moveTo>
                    <a:pt x="1061" y="470"/>
                  </a:moveTo>
                  <a:cubicBezTo>
                    <a:pt x="1185" y="470"/>
                    <a:pt x="1310" y="517"/>
                    <a:pt x="1407" y="612"/>
                  </a:cubicBezTo>
                  <a:cubicBezTo>
                    <a:pt x="1691" y="896"/>
                    <a:pt x="1937" y="1534"/>
                    <a:pt x="2087" y="1993"/>
                  </a:cubicBezTo>
                  <a:cubicBezTo>
                    <a:pt x="1628" y="1847"/>
                    <a:pt x="989" y="1597"/>
                    <a:pt x="706" y="1313"/>
                  </a:cubicBezTo>
                  <a:cubicBezTo>
                    <a:pt x="514" y="1117"/>
                    <a:pt x="518" y="808"/>
                    <a:pt x="710" y="616"/>
                  </a:cubicBezTo>
                  <a:cubicBezTo>
                    <a:pt x="807" y="519"/>
                    <a:pt x="934" y="470"/>
                    <a:pt x="1061" y="470"/>
                  </a:cubicBezTo>
                  <a:close/>
                  <a:moveTo>
                    <a:pt x="2772" y="2678"/>
                  </a:moveTo>
                  <a:lnTo>
                    <a:pt x="2772" y="2678"/>
                  </a:lnTo>
                  <a:cubicBezTo>
                    <a:pt x="3231" y="2828"/>
                    <a:pt x="3870" y="3079"/>
                    <a:pt x="4153" y="3362"/>
                  </a:cubicBezTo>
                  <a:cubicBezTo>
                    <a:pt x="4345" y="3554"/>
                    <a:pt x="4345" y="3867"/>
                    <a:pt x="4153" y="4064"/>
                  </a:cubicBezTo>
                  <a:cubicBezTo>
                    <a:pt x="4057" y="4160"/>
                    <a:pt x="3931" y="4208"/>
                    <a:pt x="3804" y="4208"/>
                  </a:cubicBezTo>
                  <a:cubicBezTo>
                    <a:pt x="3678" y="4208"/>
                    <a:pt x="3550" y="4160"/>
                    <a:pt x="3452" y="4064"/>
                  </a:cubicBezTo>
                  <a:cubicBezTo>
                    <a:pt x="3168" y="3780"/>
                    <a:pt x="2918" y="3141"/>
                    <a:pt x="2772" y="2678"/>
                  </a:cubicBezTo>
                  <a:close/>
                  <a:moveTo>
                    <a:pt x="1056" y="0"/>
                  </a:moveTo>
                  <a:cubicBezTo>
                    <a:pt x="810" y="0"/>
                    <a:pt x="564" y="94"/>
                    <a:pt x="376" y="282"/>
                  </a:cubicBezTo>
                  <a:cubicBezTo>
                    <a:pt x="0" y="658"/>
                    <a:pt x="0" y="1267"/>
                    <a:pt x="376" y="1643"/>
                  </a:cubicBezTo>
                  <a:cubicBezTo>
                    <a:pt x="835" y="2102"/>
                    <a:pt x="1870" y="2423"/>
                    <a:pt x="2238" y="2528"/>
                  </a:cubicBezTo>
                  <a:cubicBezTo>
                    <a:pt x="2342" y="2895"/>
                    <a:pt x="2659" y="3926"/>
                    <a:pt x="3122" y="4389"/>
                  </a:cubicBezTo>
                  <a:cubicBezTo>
                    <a:pt x="3310" y="4577"/>
                    <a:pt x="3557" y="4671"/>
                    <a:pt x="3803" y="4671"/>
                  </a:cubicBezTo>
                  <a:cubicBezTo>
                    <a:pt x="4049" y="4671"/>
                    <a:pt x="4295" y="4577"/>
                    <a:pt x="4483" y="4389"/>
                  </a:cubicBezTo>
                  <a:cubicBezTo>
                    <a:pt x="4859" y="4014"/>
                    <a:pt x="4859" y="3404"/>
                    <a:pt x="4483" y="3028"/>
                  </a:cubicBezTo>
                  <a:cubicBezTo>
                    <a:pt x="4020" y="2569"/>
                    <a:pt x="2989" y="2248"/>
                    <a:pt x="2622" y="2144"/>
                  </a:cubicBezTo>
                  <a:cubicBezTo>
                    <a:pt x="2517" y="1776"/>
                    <a:pt x="2196" y="741"/>
                    <a:pt x="1737" y="282"/>
                  </a:cubicBezTo>
                  <a:cubicBezTo>
                    <a:pt x="1549" y="94"/>
                    <a:pt x="1303" y="0"/>
                    <a:pt x="1056" y="0"/>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2"/>
            <p:cNvSpPr/>
            <p:nvPr/>
          </p:nvSpPr>
          <p:spPr>
            <a:xfrm>
              <a:off x="4246100" y="3604100"/>
              <a:ext cx="41650" cy="38150"/>
            </a:xfrm>
            <a:custGeom>
              <a:avLst/>
              <a:gdLst/>
              <a:ahLst/>
              <a:cxnLst/>
              <a:rect l="l" t="t" r="r" b="b"/>
              <a:pathLst>
                <a:path w="1666" h="1526" extrusionOk="0">
                  <a:moveTo>
                    <a:pt x="547" y="0"/>
                  </a:moveTo>
                  <a:cubicBezTo>
                    <a:pt x="84" y="271"/>
                    <a:pt x="0" y="906"/>
                    <a:pt x="380" y="1286"/>
                  </a:cubicBezTo>
                  <a:cubicBezTo>
                    <a:pt x="542" y="1448"/>
                    <a:pt x="750" y="1525"/>
                    <a:pt x="957" y="1525"/>
                  </a:cubicBezTo>
                  <a:cubicBezTo>
                    <a:pt x="1235" y="1525"/>
                    <a:pt x="1510" y="1385"/>
                    <a:pt x="1666" y="1119"/>
                  </a:cubicBezTo>
                  <a:lnTo>
                    <a:pt x="1666" y="1119"/>
                  </a:lnTo>
                  <a:cubicBezTo>
                    <a:pt x="1541" y="1190"/>
                    <a:pt x="1399" y="1227"/>
                    <a:pt x="1257" y="1227"/>
                  </a:cubicBezTo>
                  <a:cubicBezTo>
                    <a:pt x="627" y="1227"/>
                    <a:pt x="234" y="547"/>
                    <a:pt x="547" y="0"/>
                  </a:cubicBez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7" name="Google Shape;4337;p52"/>
          <p:cNvGrpSpPr/>
          <p:nvPr/>
        </p:nvGrpSpPr>
        <p:grpSpPr>
          <a:xfrm>
            <a:off x="4092275" y="1656900"/>
            <a:ext cx="367975" cy="367900"/>
            <a:chOff x="4092275" y="1656900"/>
            <a:chExt cx="367975" cy="367900"/>
          </a:xfrm>
        </p:grpSpPr>
        <p:sp>
          <p:nvSpPr>
            <p:cNvPr id="4338" name="Google Shape;4338;p52"/>
            <p:cNvSpPr/>
            <p:nvPr/>
          </p:nvSpPr>
          <p:spPr>
            <a:xfrm>
              <a:off x="4234725" y="1656900"/>
              <a:ext cx="77150" cy="77125"/>
            </a:xfrm>
            <a:custGeom>
              <a:avLst/>
              <a:gdLst/>
              <a:ahLst/>
              <a:cxnLst/>
              <a:rect l="l" t="t" r="r" b="b"/>
              <a:pathLst>
                <a:path w="3086" h="3085" extrusionOk="0">
                  <a:moveTo>
                    <a:pt x="2918" y="0"/>
                  </a:moveTo>
                  <a:cubicBezTo>
                    <a:pt x="2146" y="4"/>
                    <a:pt x="1407" y="313"/>
                    <a:pt x="860" y="860"/>
                  </a:cubicBezTo>
                  <a:cubicBezTo>
                    <a:pt x="314" y="1407"/>
                    <a:pt x="5" y="2145"/>
                    <a:pt x="0" y="2918"/>
                  </a:cubicBezTo>
                  <a:cubicBezTo>
                    <a:pt x="0" y="3010"/>
                    <a:pt x="76" y="3085"/>
                    <a:pt x="167" y="3085"/>
                  </a:cubicBezTo>
                  <a:cubicBezTo>
                    <a:pt x="940" y="3080"/>
                    <a:pt x="1683" y="2772"/>
                    <a:pt x="2229" y="2229"/>
                  </a:cubicBezTo>
                  <a:cubicBezTo>
                    <a:pt x="2772" y="1682"/>
                    <a:pt x="3081" y="939"/>
                    <a:pt x="3085" y="167"/>
                  </a:cubicBezTo>
                  <a:cubicBezTo>
                    <a:pt x="3085" y="75"/>
                    <a:pt x="3010" y="0"/>
                    <a:pt x="2918" y="0"/>
                  </a:cubicBezTo>
                  <a:close/>
                </a:path>
              </a:pathLst>
            </a:custGeom>
            <a:solidFill>
              <a:srgbClr val="86A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2"/>
            <p:cNvSpPr/>
            <p:nvPr/>
          </p:nvSpPr>
          <p:spPr>
            <a:xfrm>
              <a:off x="4235975" y="1658150"/>
              <a:ext cx="75900" cy="75875"/>
            </a:xfrm>
            <a:custGeom>
              <a:avLst/>
              <a:gdLst/>
              <a:ahLst/>
              <a:cxnLst/>
              <a:rect l="l" t="t" r="r" b="b"/>
              <a:pathLst>
                <a:path w="3036" h="3035" extrusionOk="0">
                  <a:moveTo>
                    <a:pt x="2985" y="0"/>
                  </a:moveTo>
                  <a:lnTo>
                    <a:pt x="1" y="2985"/>
                  </a:lnTo>
                  <a:cubicBezTo>
                    <a:pt x="30" y="3018"/>
                    <a:pt x="76" y="3035"/>
                    <a:pt x="117" y="3035"/>
                  </a:cubicBezTo>
                  <a:cubicBezTo>
                    <a:pt x="890" y="3030"/>
                    <a:pt x="1633" y="2722"/>
                    <a:pt x="2179" y="2179"/>
                  </a:cubicBezTo>
                  <a:cubicBezTo>
                    <a:pt x="2722" y="1632"/>
                    <a:pt x="3031" y="889"/>
                    <a:pt x="3035" y="117"/>
                  </a:cubicBezTo>
                  <a:cubicBezTo>
                    <a:pt x="3035" y="75"/>
                    <a:pt x="3018" y="29"/>
                    <a:pt x="2985" y="0"/>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2"/>
            <p:cNvSpPr/>
            <p:nvPr/>
          </p:nvSpPr>
          <p:spPr>
            <a:xfrm>
              <a:off x="4276250" y="1734000"/>
              <a:ext cx="77150" cy="77150"/>
            </a:xfrm>
            <a:custGeom>
              <a:avLst/>
              <a:gdLst/>
              <a:ahLst/>
              <a:cxnLst/>
              <a:rect l="l" t="t" r="r" b="b"/>
              <a:pathLst>
                <a:path w="3086" h="3086" extrusionOk="0">
                  <a:moveTo>
                    <a:pt x="168" y="1"/>
                  </a:moveTo>
                  <a:cubicBezTo>
                    <a:pt x="76" y="1"/>
                    <a:pt x="1" y="76"/>
                    <a:pt x="1" y="168"/>
                  </a:cubicBezTo>
                  <a:cubicBezTo>
                    <a:pt x="9" y="1779"/>
                    <a:pt x="1311" y="3077"/>
                    <a:pt x="2918" y="3085"/>
                  </a:cubicBezTo>
                  <a:cubicBezTo>
                    <a:pt x="3010" y="3085"/>
                    <a:pt x="3085" y="3010"/>
                    <a:pt x="3085" y="2918"/>
                  </a:cubicBezTo>
                  <a:cubicBezTo>
                    <a:pt x="3081" y="2146"/>
                    <a:pt x="2772" y="1407"/>
                    <a:pt x="2230" y="860"/>
                  </a:cubicBezTo>
                  <a:cubicBezTo>
                    <a:pt x="1683" y="314"/>
                    <a:pt x="940" y="5"/>
                    <a:pt x="168" y="1"/>
                  </a:cubicBezTo>
                  <a:close/>
                </a:path>
              </a:pathLst>
            </a:custGeom>
            <a:solidFill>
              <a:srgbClr val="86A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2"/>
            <p:cNvSpPr/>
            <p:nvPr/>
          </p:nvSpPr>
          <p:spPr>
            <a:xfrm>
              <a:off x="4276250" y="1735250"/>
              <a:ext cx="75900" cy="75900"/>
            </a:xfrm>
            <a:custGeom>
              <a:avLst/>
              <a:gdLst/>
              <a:ahLst/>
              <a:cxnLst/>
              <a:rect l="l" t="t" r="r" b="b"/>
              <a:pathLst>
                <a:path w="3036" h="3036" extrusionOk="0">
                  <a:moveTo>
                    <a:pt x="51" y="1"/>
                  </a:moveTo>
                  <a:cubicBezTo>
                    <a:pt x="17" y="30"/>
                    <a:pt x="1" y="76"/>
                    <a:pt x="1" y="118"/>
                  </a:cubicBezTo>
                  <a:cubicBezTo>
                    <a:pt x="9" y="1729"/>
                    <a:pt x="1311" y="3027"/>
                    <a:pt x="2918" y="3035"/>
                  </a:cubicBezTo>
                  <a:cubicBezTo>
                    <a:pt x="2964" y="3035"/>
                    <a:pt x="3006" y="3019"/>
                    <a:pt x="3035" y="2985"/>
                  </a:cubicBezTo>
                  <a:lnTo>
                    <a:pt x="51" y="1"/>
                  </a:ln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2"/>
            <p:cNvSpPr/>
            <p:nvPr/>
          </p:nvSpPr>
          <p:spPr>
            <a:xfrm>
              <a:off x="4169500" y="1840850"/>
              <a:ext cx="77150" cy="77150"/>
            </a:xfrm>
            <a:custGeom>
              <a:avLst/>
              <a:gdLst/>
              <a:ahLst/>
              <a:cxnLst/>
              <a:rect l="l" t="t" r="r" b="b"/>
              <a:pathLst>
                <a:path w="3086" h="3086" extrusionOk="0">
                  <a:moveTo>
                    <a:pt x="168" y="1"/>
                  </a:moveTo>
                  <a:cubicBezTo>
                    <a:pt x="76" y="1"/>
                    <a:pt x="1" y="76"/>
                    <a:pt x="1" y="168"/>
                  </a:cubicBezTo>
                  <a:cubicBezTo>
                    <a:pt x="5" y="1775"/>
                    <a:pt x="1307" y="3077"/>
                    <a:pt x="2914" y="3086"/>
                  </a:cubicBezTo>
                  <a:cubicBezTo>
                    <a:pt x="3010" y="3086"/>
                    <a:pt x="3085" y="3010"/>
                    <a:pt x="3085" y="2914"/>
                  </a:cubicBezTo>
                  <a:cubicBezTo>
                    <a:pt x="3081" y="2142"/>
                    <a:pt x="2772" y="1403"/>
                    <a:pt x="2225" y="857"/>
                  </a:cubicBezTo>
                  <a:cubicBezTo>
                    <a:pt x="1679" y="310"/>
                    <a:pt x="940" y="5"/>
                    <a:pt x="168" y="1"/>
                  </a:cubicBezTo>
                  <a:close/>
                </a:path>
              </a:pathLst>
            </a:custGeom>
            <a:solidFill>
              <a:srgbClr val="86A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2"/>
            <p:cNvSpPr/>
            <p:nvPr/>
          </p:nvSpPr>
          <p:spPr>
            <a:xfrm>
              <a:off x="4169500" y="1842000"/>
              <a:ext cx="75900" cy="76000"/>
            </a:xfrm>
            <a:custGeom>
              <a:avLst/>
              <a:gdLst/>
              <a:ahLst/>
              <a:cxnLst/>
              <a:rect l="l" t="t" r="r" b="b"/>
              <a:pathLst>
                <a:path w="3036" h="3040" extrusionOk="0">
                  <a:moveTo>
                    <a:pt x="47" y="1"/>
                  </a:moveTo>
                  <a:cubicBezTo>
                    <a:pt x="17" y="34"/>
                    <a:pt x="1" y="76"/>
                    <a:pt x="1" y="122"/>
                  </a:cubicBezTo>
                  <a:cubicBezTo>
                    <a:pt x="5" y="1729"/>
                    <a:pt x="1307" y="3031"/>
                    <a:pt x="2914" y="3040"/>
                  </a:cubicBezTo>
                  <a:cubicBezTo>
                    <a:pt x="2960" y="3040"/>
                    <a:pt x="3002" y="3019"/>
                    <a:pt x="3035" y="2989"/>
                  </a:cubicBezTo>
                  <a:lnTo>
                    <a:pt x="47" y="1"/>
                  </a:ln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2"/>
            <p:cNvSpPr/>
            <p:nvPr/>
          </p:nvSpPr>
          <p:spPr>
            <a:xfrm>
              <a:off x="4092275" y="1799325"/>
              <a:ext cx="77150" cy="77150"/>
            </a:xfrm>
            <a:custGeom>
              <a:avLst/>
              <a:gdLst/>
              <a:ahLst/>
              <a:cxnLst/>
              <a:rect l="l" t="t" r="r" b="b"/>
              <a:pathLst>
                <a:path w="3086" h="3086" extrusionOk="0">
                  <a:moveTo>
                    <a:pt x="2914" y="1"/>
                  </a:moveTo>
                  <a:cubicBezTo>
                    <a:pt x="2142" y="5"/>
                    <a:pt x="1403" y="314"/>
                    <a:pt x="857" y="856"/>
                  </a:cubicBezTo>
                  <a:cubicBezTo>
                    <a:pt x="314" y="1403"/>
                    <a:pt x="5" y="2142"/>
                    <a:pt x="1" y="2914"/>
                  </a:cubicBezTo>
                  <a:cubicBezTo>
                    <a:pt x="1" y="3010"/>
                    <a:pt x="76" y="3085"/>
                    <a:pt x="168" y="3085"/>
                  </a:cubicBezTo>
                  <a:cubicBezTo>
                    <a:pt x="1775" y="3077"/>
                    <a:pt x="3077" y="1775"/>
                    <a:pt x="3086" y="168"/>
                  </a:cubicBezTo>
                  <a:cubicBezTo>
                    <a:pt x="3086" y="76"/>
                    <a:pt x="3010" y="1"/>
                    <a:pt x="2914" y="1"/>
                  </a:cubicBezTo>
                  <a:close/>
                </a:path>
              </a:pathLst>
            </a:custGeom>
            <a:solidFill>
              <a:srgbClr val="86A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2"/>
            <p:cNvSpPr/>
            <p:nvPr/>
          </p:nvSpPr>
          <p:spPr>
            <a:xfrm>
              <a:off x="4093525" y="1800475"/>
              <a:ext cx="75900" cy="76000"/>
            </a:xfrm>
            <a:custGeom>
              <a:avLst/>
              <a:gdLst/>
              <a:ahLst/>
              <a:cxnLst/>
              <a:rect l="l" t="t" r="r" b="b"/>
              <a:pathLst>
                <a:path w="3036" h="3040" extrusionOk="0">
                  <a:moveTo>
                    <a:pt x="2985" y="1"/>
                  </a:moveTo>
                  <a:lnTo>
                    <a:pt x="1" y="2989"/>
                  </a:lnTo>
                  <a:cubicBezTo>
                    <a:pt x="30" y="3018"/>
                    <a:pt x="72" y="3039"/>
                    <a:pt x="118" y="3039"/>
                  </a:cubicBezTo>
                  <a:cubicBezTo>
                    <a:pt x="1725" y="3031"/>
                    <a:pt x="3027" y="1729"/>
                    <a:pt x="3036" y="122"/>
                  </a:cubicBezTo>
                  <a:cubicBezTo>
                    <a:pt x="3036" y="76"/>
                    <a:pt x="3019" y="34"/>
                    <a:pt x="2985" y="1"/>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2"/>
            <p:cNvSpPr/>
            <p:nvPr/>
          </p:nvSpPr>
          <p:spPr>
            <a:xfrm>
              <a:off x="4107875" y="1674800"/>
              <a:ext cx="263375" cy="259275"/>
            </a:xfrm>
            <a:custGeom>
              <a:avLst/>
              <a:gdLst/>
              <a:ahLst/>
              <a:cxnLst/>
              <a:rect l="l" t="t" r="r" b="b"/>
              <a:pathLst>
                <a:path w="10535" h="10371" extrusionOk="0">
                  <a:moveTo>
                    <a:pt x="333" y="1"/>
                  </a:moveTo>
                  <a:cubicBezTo>
                    <a:pt x="152" y="1"/>
                    <a:pt x="1" y="229"/>
                    <a:pt x="162" y="403"/>
                  </a:cubicBezTo>
                  <a:lnTo>
                    <a:pt x="2228" y="2469"/>
                  </a:lnTo>
                  <a:lnTo>
                    <a:pt x="2228" y="10203"/>
                  </a:lnTo>
                  <a:lnTo>
                    <a:pt x="2699" y="10203"/>
                  </a:lnTo>
                  <a:lnTo>
                    <a:pt x="2699" y="2940"/>
                  </a:lnTo>
                  <a:lnTo>
                    <a:pt x="10129" y="10370"/>
                  </a:lnTo>
                  <a:lnTo>
                    <a:pt x="10463" y="10032"/>
                  </a:lnTo>
                  <a:lnTo>
                    <a:pt x="3038" y="2607"/>
                  </a:lnTo>
                  <a:lnTo>
                    <a:pt x="10534" y="2607"/>
                  </a:lnTo>
                  <a:lnTo>
                    <a:pt x="10534" y="2131"/>
                  </a:lnTo>
                  <a:lnTo>
                    <a:pt x="2562" y="2131"/>
                  </a:lnTo>
                  <a:lnTo>
                    <a:pt x="496" y="69"/>
                  </a:lnTo>
                  <a:cubicBezTo>
                    <a:pt x="444" y="21"/>
                    <a:pt x="387" y="1"/>
                    <a:pt x="333" y="1"/>
                  </a:cubicBezTo>
                  <a:close/>
                </a:path>
              </a:pathLst>
            </a:custGeom>
            <a:solidFill>
              <a:srgbClr val="AFC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2"/>
            <p:cNvSpPr/>
            <p:nvPr/>
          </p:nvSpPr>
          <p:spPr>
            <a:xfrm>
              <a:off x="4365050" y="1933200"/>
              <a:ext cx="95200" cy="91600"/>
            </a:xfrm>
            <a:custGeom>
              <a:avLst/>
              <a:gdLst/>
              <a:ahLst/>
              <a:cxnLst/>
              <a:rect l="l" t="t" r="r" b="b"/>
              <a:pathLst>
                <a:path w="3808" h="3664" extrusionOk="0">
                  <a:moveTo>
                    <a:pt x="1975" y="1"/>
                  </a:moveTo>
                  <a:cubicBezTo>
                    <a:pt x="1232" y="1"/>
                    <a:pt x="564" y="448"/>
                    <a:pt x="285" y="1132"/>
                  </a:cubicBezTo>
                  <a:cubicBezTo>
                    <a:pt x="1" y="1817"/>
                    <a:pt x="155" y="2601"/>
                    <a:pt x="681" y="3127"/>
                  </a:cubicBezTo>
                  <a:cubicBezTo>
                    <a:pt x="1031" y="3477"/>
                    <a:pt x="1500" y="3663"/>
                    <a:pt x="1977" y="3663"/>
                  </a:cubicBezTo>
                  <a:cubicBezTo>
                    <a:pt x="2213" y="3663"/>
                    <a:pt x="2450" y="3618"/>
                    <a:pt x="2677" y="3524"/>
                  </a:cubicBezTo>
                  <a:cubicBezTo>
                    <a:pt x="3361" y="3240"/>
                    <a:pt x="3808" y="2572"/>
                    <a:pt x="3808" y="1833"/>
                  </a:cubicBezTo>
                  <a:cubicBezTo>
                    <a:pt x="3808" y="819"/>
                    <a:pt x="2985" y="1"/>
                    <a:pt x="1975" y="1"/>
                  </a:cubicBezTo>
                  <a:close/>
                </a:path>
              </a:pathLst>
            </a:custGeom>
            <a:solidFill>
              <a:srgbClr val="C89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2"/>
            <p:cNvSpPr/>
            <p:nvPr/>
          </p:nvSpPr>
          <p:spPr>
            <a:xfrm>
              <a:off x="4362025" y="1941675"/>
              <a:ext cx="89775" cy="83125"/>
            </a:xfrm>
            <a:custGeom>
              <a:avLst/>
              <a:gdLst/>
              <a:ahLst/>
              <a:cxnLst/>
              <a:rect l="l" t="t" r="r" b="b"/>
              <a:pathLst>
                <a:path w="3591" h="3325" extrusionOk="0">
                  <a:moveTo>
                    <a:pt x="1036" y="0"/>
                  </a:moveTo>
                  <a:lnTo>
                    <a:pt x="1036" y="0"/>
                  </a:lnTo>
                  <a:cubicBezTo>
                    <a:pt x="114" y="655"/>
                    <a:pt x="1" y="1987"/>
                    <a:pt x="802" y="2788"/>
                  </a:cubicBezTo>
                  <a:cubicBezTo>
                    <a:pt x="1162" y="3148"/>
                    <a:pt x="1630" y="3324"/>
                    <a:pt x="2095" y="3324"/>
                  </a:cubicBezTo>
                  <a:cubicBezTo>
                    <a:pt x="2664" y="3324"/>
                    <a:pt x="3230" y="3061"/>
                    <a:pt x="3591" y="2550"/>
                  </a:cubicBezTo>
                  <a:lnTo>
                    <a:pt x="3591" y="2550"/>
                  </a:lnTo>
                  <a:cubicBezTo>
                    <a:pt x="3270" y="2778"/>
                    <a:pt x="2898" y="2889"/>
                    <a:pt x="2529" y="2889"/>
                  </a:cubicBezTo>
                  <a:cubicBezTo>
                    <a:pt x="2057" y="2889"/>
                    <a:pt x="1590" y="2708"/>
                    <a:pt x="1236" y="2354"/>
                  </a:cubicBezTo>
                  <a:cubicBezTo>
                    <a:pt x="606" y="1720"/>
                    <a:pt x="523" y="726"/>
                    <a:pt x="1036" y="0"/>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2"/>
            <p:cNvSpPr/>
            <p:nvPr/>
          </p:nvSpPr>
          <p:spPr>
            <a:xfrm>
              <a:off x="4349825" y="1864550"/>
              <a:ext cx="95200" cy="91575"/>
            </a:xfrm>
            <a:custGeom>
              <a:avLst/>
              <a:gdLst/>
              <a:ahLst/>
              <a:cxnLst/>
              <a:rect l="l" t="t" r="r" b="b"/>
              <a:pathLst>
                <a:path w="3808" h="3663" extrusionOk="0">
                  <a:moveTo>
                    <a:pt x="1975" y="0"/>
                  </a:moveTo>
                  <a:cubicBezTo>
                    <a:pt x="1232" y="0"/>
                    <a:pt x="564" y="447"/>
                    <a:pt x="284" y="1132"/>
                  </a:cubicBezTo>
                  <a:cubicBezTo>
                    <a:pt x="1" y="1816"/>
                    <a:pt x="155" y="2601"/>
                    <a:pt x="681" y="3127"/>
                  </a:cubicBezTo>
                  <a:cubicBezTo>
                    <a:pt x="1030" y="3476"/>
                    <a:pt x="1499" y="3663"/>
                    <a:pt x="1976" y="3663"/>
                  </a:cubicBezTo>
                  <a:cubicBezTo>
                    <a:pt x="2212" y="3663"/>
                    <a:pt x="2450" y="3617"/>
                    <a:pt x="2676" y="3523"/>
                  </a:cubicBezTo>
                  <a:cubicBezTo>
                    <a:pt x="3361" y="3239"/>
                    <a:pt x="3807" y="2572"/>
                    <a:pt x="3807" y="1833"/>
                  </a:cubicBezTo>
                  <a:cubicBezTo>
                    <a:pt x="3807" y="819"/>
                    <a:pt x="2985" y="0"/>
                    <a:pt x="19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2"/>
            <p:cNvSpPr/>
            <p:nvPr/>
          </p:nvSpPr>
          <p:spPr>
            <a:xfrm>
              <a:off x="4346800" y="1873000"/>
              <a:ext cx="89775" cy="83125"/>
            </a:xfrm>
            <a:custGeom>
              <a:avLst/>
              <a:gdLst/>
              <a:ahLst/>
              <a:cxnLst/>
              <a:rect l="l" t="t" r="r" b="b"/>
              <a:pathLst>
                <a:path w="3591" h="3325" extrusionOk="0">
                  <a:moveTo>
                    <a:pt x="1036" y="0"/>
                  </a:moveTo>
                  <a:lnTo>
                    <a:pt x="1036" y="0"/>
                  </a:lnTo>
                  <a:cubicBezTo>
                    <a:pt x="113" y="656"/>
                    <a:pt x="0" y="1987"/>
                    <a:pt x="802" y="2789"/>
                  </a:cubicBezTo>
                  <a:cubicBezTo>
                    <a:pt x="1162" y="3149"/>
                    <a:pt x="1630" y="3325"/>
                    <a:pt x="2096" y="3325"/>
                  </a:cubicBezTo>
                  <a:cubicBezTo>
                    <a:pt x="2665" y="3325"/>
                    <a:pt x="3230" y="3062"/>
                    <a:pt x="3590" y="2555"/>
                  </a:cubicBezTo>
                  <a:lnTo>
                    <a:pt x="3590" y="2555"/>
                  </a:lnTo>
                  <a:cubicBezTo>
                    <a:pt x="3270" y="2780"/>
                    <a:pt x="2900" y="2890"/>
                    <a:pt x="2531" y="2890"/>
                  </a:cubicBezTo>
                  <a:cubicBezTo>
                    <a:pt x="2059" y="2890"/>
                    <a:pt x="1590" y="2709"/>
                    <a:pt x="1236" y="2355"/>
                  </a:cubicBezTo>
                  <a:cubicBezTo>
                    <a:pt x="606" y="1724"/>
                    <a:pt x="518" y="727"/>
                    <a:pt x="1036" y="0"/>
                  </a:cubicBez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2"/>
            <p:cNvSpPr/>
            <p:nvPr/>
          </p:nvSpPr>
          <p:spPr>
            <a:xfrm>
              <a:off x="4294825" y="1917025"/>
              <a:ext cx="95300" cy="91600"/>
            </a:xfrm>
            <a:custGeom>
              <a:avLst/>
              <a:gdLst/>
              <a:ahLst/>
              <a:cxnLst/>
              <a:rect l="l" t="t" r="r" b="b"/>
              <a:pathLst>
                <a:path w="3812" h="3664" extrusionOk="0">
                  <a:moveTo>
                    <a:pt x="1979" y="1"/>
                  </a:moveTo>
                  <a:cubicBezTo>
                    <a:pt x="1236" y="1"/>
                    <a:pt x="568" y="448"/>
                    <a:pt x="285" y="1128"/>
                  </a:cubicBezTo>
                  <a:cubicBezTo>
                    <a:pt x="1" y="1812"/>
                    <a:pt x="159" y="2601"/>
                    <a:pt x="685" y="3127"/>
                  </a:cubicBezTo>
                  <a:cubicBezTo>
                    <a:pt x="1035" y="3477"/>
                    <a:pt x="1504" y="3663"/>
                    <a:pt x="1981" y="3663"/>
                  </a:cubicBezTo>
                  <a:cubicBezTo>
                    <a:pt x="2217" y="3663"/>
                    <a:pt x="2454" y="3618"/>
                    <a:pt x="2681" y="3524"/>
                  </a:cubicBezTo>
                  <a:cubicBezTo>
                    <a:pt x="3365" y="3240"/>
                    <a:pt x="3812" y="2572"/>
                    <a:pt x="3812" y="1829"/>
                  </a:cubicBezTo>
                  <a:cubicBezTo>
                    <a:pt x="3812" y="819"/>
                    <a:pt x="2989" y="1"/>
                    <a:pt x="19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2"/>
            <p:cNvSpPr/>
            <p:nvPr/>
          </p:nvSpPr>
          <p:spPr>
            <a:xfrm>
              <a:off x="4330950" y="1973025"/>
              <a:ext cx="14525" cy="11875"/>
            </a:xfrm>
            <a:custGeom>
              <a:avLst/>
              <a:gdLst/>
              <a:ahLst/>
              <a:cxnLst/>
              <a:rect l="l" t="t" r="r" b="b"/>
              <a:pathLst>
                <a:path w="581" h="475" extrusionOk="0">
                  <a:moveTo>
                    <a:pt x="317" y="0"/>
                  </a:moveTo>
                  <a:cubicBezTo>
                    <a:pt x="257" y="0"/>
                    <a:pt x="196" y="23"/>
                    <a:pt x="150" y="69"/>
                  </a:cubicBezTo>
                  <a:cubicBezTo>
                    <a:pt x="0" y="219"/>
                    <a:pt x="104" y="474"/>
                    <a:pt x="317" y="474"/>
                  </a:cubicBezTo>
                  <a:cubicBezTo>
                    <a:pt x="380" y="474"/>
                    <a:pt x="442" y="449"/>
                    <a:pt x="484" y="403"/>
                  </a:cubicBezTo>
                  <a:cubicBezTo>
                    <a:pt x="580" y="311"/>
                    <a:pt x="580" y="161"/>
                    <a:pt x="484" y="69"/>
                  </a:cubicBezTo>
                  <a:cubicBezTo>
                    <a:pt x="438" y="23"/>
                    <a:pt x="378" y="0"/>
                    <a:pt x="317" y="0"/>
                  </a:cubicBezTo>
                  <a:close/>
                </a:path>
              </a:pathLst>
            </a:custGeom>
            <a:solidFill>
              <a:srgbClr val="A1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2"/>
            <p:cNvSpPr/>
            <p:nvPr/>
          </p:nvSpPr>
          <p:spPr>
            <a:xfrm>
              <a:off x="4395225" y="1886650"/>
              <a:ext cx="16625" cy="12050"/>
            </a:xfrm>
            <a:custGeom>
              <a:avLst/>
              <a:gdLst/>
              <a:ahLst/>
              <a:cxnLst/>
              <a:rect l="l" t="t" r="r" b="b"/>
              <a:pathLst>
                <a:path w="665" h="482" extrusionOk="0">
                  <a:moveTo>
                    <a:pt x="337" y="0"/>
                  </a:moveTo>
                  <a:cubicBezTo>
                    <a:pt x="308" y="0"/>
                    <a:pt x="278" y="6"/>
                    <a:pt x="247" y="18"/>
                  </a:cubicBezTo>
                  <a:cubicBezTo>
                    <a:pt x="0" y="114"/>
                    <a:pt x="71" y="481"/>
                    <a:pt x="334" y="481"/>
                  </a:cubicBezTo>
                  <a:cubicBezTo>
                    <a:pt x="393" y="481"/>
                    <a:pt x="451" y="456"/>
                    <a:pt x="497" y="419"/>
                  </a:cubicBezTo>
                  <a:cubicBezTo>
                    <a:pt x="665" y="262"/>
                    <a:pt x="536" y="0"/>
                    <a:pt x="337" y="0"/>
                  </a:cubicBezTo>
                  <a:close/>
                </a:path>
              </a:pathLst>
            </a:custGeom>
            <a:solidFill>
              <a:srgbClr val="A1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2"/>
            <p:cNvSpPr/>
            <p:nvPr/>
          </p:nvSpPr>
          <p:spPr>
            <a:xfrm>
              <a:off x="4416825" y="1983800"/>
              <a:ext cx="16425" cy="11950"/>
            </a:xfrm>
            <a:custGeom>
              <a:avLst/>
              <a:gdLst/>
              <a:ahLst/>
              <a:cxnLst/>
              <a:rect l="l" t="t" r="r" b="b"/>
              <a:pathLst>
                <a:path w="657" h="478" extrusionOk="0">
                  <a:moveTo>
                    <a:pt x="334" y="0"/>
                  </a:moveTo>
                  <a:cubicBezTo>
                    <a:pt x="302" y="0"/>
                    <a:pt x="268" y="7"/>
                    <a:pt x="234" y="22"/>
                  </a:cubicBezTo>
                  <a:cubicBezTo>
                    <a:pt x="0" y="127"/>
                    <a:pt x="75" y="477"/>
                    <a:pt x="334" y="477"/>
                  </a:cubicBezTo>
                  <a:cubicBezTo>
                    <a:pt x="401" y="477"/>
                    <a:pt x="468" y="448"/>
                    <a:pt x="514" y="398"/>
                  </a:cubicBezTo>
                  <a:cubicBezTo>
                    <a:pt x="656" y="234"/>
                    <a:pt x="522" y="0"/>
                    <a:pt x="334" y="0"/>
                  </a:cubicBez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2"/>
            <p:cNvSpPr/>
            <p:nvPr/>
          </p:nvSpPr>
          <p:spPr>
            <a:xfrm>
              <a:off x="4291600" y="1925500"/>
              <a:ext cx="90075" cy="83350"/>
            </a:xfrm>
            <a:custGeom>
              <a:avLst/>
              <a:gdLst/>
              <a:ahLst/>
              <a:cxnLst/>
              <a:rect l="l" t="t" r="r" b="b"/>
              <a:pathLst>
                <a:path w="3603" h="3334" extrusionOk="0">
                  <a:moveTo>
                    <a:pt x="1048" y="0"/>
                  </a:moveTo>
                  <a:lnTo>
                    <a:pt x="1048" y="0"/>
                  </a:lnTo>
                  <a:cubicBezTo>
                    <a:pt x="117" y="651"/>
                    <a:pt x="0" y="1991"/>
                    <a:pt x="806" y="2797"/>
                  </a:cubicBezTo>
                  <a:cubicBezTo>
                    <a:pt x="1167" y="3158"/>
                    <a:pt x="1634" y="3333"/>
                    <a:pt x="2099" y="3333"/>
                  </a:cubicBezTo>
                  <a:cubicBezTo>
                    <a:pt x="2672" y="3333"/>
                    <a:pt x="3241" y="3067"/>
                    <a:pt x="3603" y="2550"/>
                  </a:cubicBezTo>
                  <a:lnTo>
                    <a:pt x="3603" y="2550"/>
                  </a:lnTo>
                  <a:cubicBezTo>
                    <a:pt x="3282" y="2778"/>
                    <a:pt x="2910" y="2889"/>
                    <a:pt x="2541" y="2889"/>
                  </a:cubicBezTo>
                  <a:cubicBezTo>
                    <a:pt x="2069" y="2889"/>
                    <a:pt x="1602" y="2708"/>
                    <a:pt x="1248" y="2354"/>
                  </a:cubicBezTo>
                  <a:cubicBezTo>
                    <a:pt x="618" y="1720"/>
                    <a:pt x="535" y="726"/>
                    <a:pt x="1048" y="0"/>
                  </a:cubicBez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2"/>
            <p:cNvSpPr/>
            <p:nvPr/>
          </p:nvSpPr>
          <p:spPr>
            <a:xfrm>
              <a:off x="4145700" y="1917975"/>
              <a:ext cx="54500" cy="105550"/>
            </a:xfrm>
            <a:custGeom>
              <a:avLst/>
              <a:gdLst/>
              <a:ahLst/>
              <a:cxnLst/>
              <a:rect l="l" t="t" r="r" b="b"/>
              <a:pathLst>
                <a:path w="2180" h="4222" extrusionOk="0">
                  <a:moveTo>
                    <a:pt x="953" y="1"/>
                  </a:moveTo>
                  <a:cubicBezTo>
                    <a:pt x="910" y="1"/>
                    <a:pt x="867" y="17"/>
                    <a:pt x="836" y="51"/>
                  </a:cubicBezTo>
                  <a:cubicBezTo>
                    <a:pt x="302" y="602"/>
                    <a:pt x="1" y="1340"/>
                    <a:pt x="1" y="2113"/>
                  </a:cubicBezTo>
                  <a:cubicBezTo>
                    <a:pt x="1" y="2881"/>
                    <a:pt x="302" y="3619"/>
                    <a:pt x="836" y="4175"/>
                  </a:cubicBezTo>
                  <a:cubicBezTo>
                    <a:pt x="867" y="4206"/>
                    <a:pt x="910" y="4222"/>
                    <a:pt x="953" y="4222"/>
                  </a:cubicBezTo>
                  <a:cubicBezTo>
                    <a:pt x="995" y="4222"/>
                    <a:pt x="1038" y="4206"/>
                    <a:pt x="1070" y="4175"/>
                  </a:cubicBezTo>
                  <a:cubicBezTo>
                    <a:pt x="2180" y="3023"/>
                    <a:pt x="2180" y="1198"/>
                    <a:pt x="1070" y="51"/>
                  </a:cubicBezTo>
                  <a:cubicBezTo>
                    <a:pt x="1038" y="17"/>
                    <a:pt x="995" y="1"/>
                    <a:pt x="953" y="1"/>
                  </a:cubicBezTo>
                  <a:close/>
                </a:path>
              </a:pathLst>
            </a:custGeom>
            <a:solidFill>
              <a:srgbClr val="86A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2"/>
            <p:cNvSpPr/>
            <p:nvPr/>
          </p:nvSpPr>
          <p:spPr>
            <a:xfrm>
              <a:off x="4169500" y="1917975"/>
              <a:ext cx="30600" cy="105625"/>
            </a:xfrm>
            <a:custGeom>
              <a:avLst/>
              <a:gdLst/>
              <a:ahLst/>
              <a:cxnLst/>
              <a:rect l="l" t="t" r="r" b="b"/>
              <a:pathLst>
                <a:path w="1224" h="4225" extrusionOk="0">
                  <a:moveTo>
                    <a:pt x="1" y="1"/>
                  </a:moveTo>
                  <a:lnTo>
                    <a:pt x="1" y="4225"/>
                  </a:lnTo>
                  <a:cubicBezTo>
                    <a:pt x="42" y="4225"/>
                    <a:pt x="84" y="4204"/>
                    <a:pt x="113" y="4175"/>
                  </a:cubicBezTo>
                  <a:cubicBezTo>
                    <a:pt x="1224" y="3023"/>
                    <a:pt x="1224" y="1198"/>
                    <a:pt x="113" y="51"/>
                  </a:cubicBezTo>
                  <a:cubicBezTo>
                    <a:pt x="84" y="17"/>
                    <a:pt x="42" y="1"/>
                    <a:pt x="1" y="1"/>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2"/>
            <p:cNvSpPr/>
            <p:nvPr/>
          </p:nvSpPr>
          <p:spPr>
            <a:xfrm>
              <a:off x="4352950" y="1710325"/>
              <a:ext cx="106475" cy="47550"/>
            </a:xfrm>
            <a:custGeom>
              <a:avLst/>
              <a:gdLst/>
              <a:ahLst/>
              <a:cxnLst/>
              <a:rect l="l" t="t" r="r" b="b"/>
              <a:pathLst>
                <a:path w="4259" h="1902" extrusionOk="0">
                  <a:moveTo>
                    <a:pt x="2130" y="0"/>
                  </a:moveTo>
                  <a:cubicBezTo>
                    <a:pt x="1362" y="0"/>
                    <a:pt x="623" y="296"/>
                    <a:pt x="68" y="835"/>
                  </a:cubicBezTo>
                  <a:cubicBezTo>
                    <a:pt x="1" y="898"/>
                    <a:pt x="1" y="1002"/>
                    <a:pt x="68" y="1069"/>
                  </a:cubicBezTo>
                  <a:cubicBezTo>
                    <a:pt x="644" y="1624"/>
                    <a:pt x="1387" y="1901"/>
                    <a:pt x="2130" y="1901"/>
                  </a:cubicBezTo>
                  <a:cubicBezTo>
                    <a:pt x="2873" y="1901"/>
                    <a:pt x="3616" y="1624"/>
                    <a:pt x="4192" y="1069"/>
                  </a:cubicBezTo>
                  <a:cubicBezTo>
                    <a:pt x="4258" y="1002"/>
                    <a:pt x="4258" y="898"/>
                    <a:pt x="4192" y="835"/>
                  </a:cubicBezTo>
                  <a:cubicBezTo>
                    <a:pt x="3641" y="296"/>
                    <a:pt x="2898" y="0"/>
                    <a:pt x="2130" y="0"/>
                  </a:cubicBezTo>
                  <a:close/>
                </a:path>
              </a:pathLst>
            </a:custGeom>
            <a:solidFill>
              <a:srgbClr val="86A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2"/>
            <p:cNvSpPr/>
            <p:nvPr/>
          </p:nvSpPr>
          <p:spPr>
            <a:xfrm>
              <a:off x="4353375" y="1734000"/>
              <a:ext cx="105625" cy="23775"/>
            </a:xfrm>
            <a:custGeom>
              <a:avLst/>
              <a:gdLst/>
              <a:ahLst/>
              <a:cxnLst/>
              <a:rect l="l" t="t" r="r" b="b"/>
              <a:pathLst>
                <a:path w="4225" h="951" extrusionOk="0">
                  <a:moveTo>
                    <a:pt x="0" y="1"/>
                  </a:moveTo>
                  <a:cubicBezTo>
                    <a:pt x="0" y="47"/>
                    <a:pt x="17" y="88"/>
                    <a:pt x="51" y="118"/>
                  </a:cubicBezTo>
                  <a:cubicBezTo>
                    <a:pt x="627" y="673"/>
                    <a:pt x="1370" y="950"/>
                    <a:pt x="2113" y="950"/>
                  </a:cubicBezTo>
                  <a:cubicBezTo>
                    <a:pt x="2856" y="950"/>
                    <a:pt x="3599" y="673"/>
                    <a:pt x="4175" y="118"/>
                  </a:cubicBezTo>
                  <a:cubicBezTo>
                    <a:pt x="4208" y="88"/>
                    <a:pt x="4225" y="47"/>
                    <a:pt x="4225" y="1"/>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2"/>
            <p:cNvSpPr/>
            <p:nvPr/>
          </p:nvSpPr>
          <p:spPr>
            <a:xfrm>
              <a:off x="4107875" y="1674800"/>
              <a:ext cx="37850" cy="35550"/>
            </a:xfrm>
            <a:custGeom>
              <a:avLst/>
              <a:gdLst/>
              <a:ahLst/>
              <a:cxnLst/>
              <a:rect l="l" t="t" r="r" b="b"/>
              <a:pathLst>
                <a:path w="1514" h="1422" extrusionOk="0">
                  <a:moveTo>
                    <a:pt x="333" y="1"/>
                  </a:moveTo>
                  <a:cubicBezTo>
                    <a:pt x="152" y="1"/>
                    <a:pt x="1" y="229"/>
                    <a:pt x="162" y="403"/>
                  </a:cubicBezTo>
                  <a:lnTo>
                    <a:pt x="1109" y="1350"/>
                  </a:lnTo>
                  <a:cubicBezTo>
                    <a:pt x="1158" y="1399"/>
                    <a:pt x="1218" y="1421"/>
                    <a:pt x="1277" y="1421"/>
                  </a:cubicBezTo>
                  <a:cubicBezTo>
                    <a:pt x="1398" y="1421"/>
                    <a:pt x="1514" y="1327"/>
                    <a:pt x="1514" y="1183"/>
                  </a:cubicBezTo>
                  <a:cubicBezTo>
                    <a:pt x="1514" y="1121"/>
                    <a:pt x="1489" y="1058"/>
                    <a:pt x="1447" y="1016"/>
                  </a:cubicBezTo>
                  <a:lnTo>
                    <a:pt x="496" y="69"/>
                  </a:lnTo>
                  <a:cubicBezTo>
                    <a:pt x="444" y="21"/>
                    <a:pt x="387" y="1"/>
                    <a:pt x="333" y="1"/>
                  </a:cubicBezTo>
                  <a:close/>
                </a:path>
              </a:pathLst>
            </a:custGeom>
            <a:solidFill>
              <a:srgbClr val="86A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1" name="Google Shape;4361;p52"/>
          <p:cNvGrpSpPr/>
          <p:nvPr/>
        </p:nvGrpSpPr>
        <p:grpSpPr>
          <a:xfrm>
            <a:off x="992175" y="2200650"/>
            <a:ext cx="388425" cy="367975"/>
            <a:chOff x="992175" y="2200650"/>
            <a:chExt cx="388425" cy="367975"/>
          </a:xfrm>
        </p:grpSpPr>
        <p:sp>
          <p:nvSpPr>
            <p:cNvPr id="4362" name="Google Shape;4362;p52"/>
            <p:cNvSpPr/>
            <p:nvPr/>
          </p:nvSpPr>
          <p:spPr>
            <a:xfrm>
              <a:off x="997725" y="2218500"/>
              <a:ext cx="363800" cy="350125"/>
            </a:xfrm>
            <a:custGeom>
              <a:avLst/>
              <a:gdLst/>
              <a:ahLst/>
              <a:cxnLst/>
              <a:rect l="l" t="t" r="r" b="b"/>
              <a:pathLst>
                <a:path w="14552" h="14005" extrusionOk="0">
                  <a:moveTo>
                    <a:pt x="7551" y="1"/>
                  </a:moveTo>
                  <a:cubicBezTo>
                    <a:pt x="4717" y="1"/>
                    <a:pt x="2167" y="1708"/>
                    <a:pt x="1081" y="4325"/>
                  </a:cubicBezTo>
                  <a:cubicBezTo>
                    <a:pt x="0" y="6938"/>
                    <a:pt x="597" y="9952"/>
                    <a:pt x="2601" y="11951"/>
                  </a:cubicBezTo>
                  <a:cubicBezTo>
                    <a:pt x="3938" y="13292"/>
                    <a:pt x="5730" y="14004"/>
                    <a:pt x="7553" y="14004"/>
                  </a:cubicBezTo>
                  <a:cubicBezTo>
                    <a:pt x="8455" y="14004"/>
                    <a:pt x="9365" y="13830"/>
                    <a:pt x="10231" y="13471"/>
                  </a:cubicBezTo>
                  <a:cubicBezTo>
                    <a:pt x="12844" y="12389"/>
                    <a:pt x="14551" y="9835"/>
                    <a:pt x="14551" y="7005"/>
                  </a:cubicBezTo>
                  <a:cubicBezTo>
                    <a:pt x="14551" y="3136"/>
                    <a:pt x="11416" y="1"/>
                    <a:pt x="7551" y="1"/>
                  </a:cubicBez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2"/>
            <p:cNvSpPr/>
            <p:nvPr/>
          </p:nvSpPr>
          <p:spPr>
            <a:xfrm>
              <a:off x="1048850" y="2266100"/>
              <a:ext cx="265175" cy="255050"/>
            </a:xfrm>
            <a:custGeom>
              <a:avLst/>
              <a:gdLst/>
              <a:ahLst/>
              <a:cxnLst/>
              <a:rect l="l" t="t" r="r" b="b"/>
              <a:pathLst>
                <a:path w="10607" h="10202" extrusionOk="0">
                  <a:moveTo>
                    <a:pt x="5514" y="0"/>
                  </a:moveTo>
                  <a:cubicBezTo>
                    <a:pt x="5511" y="0"/>
                    <a:pt x="5509" y="0"/>
                    <a:pt x="5506" y="0"/>
                  </a:cubicBezTo>
                  <a:cubicBezTo>
                    <a:pt x="3440" y="0"/>
                    <a:pt x="1582" y="1240"/>
                    <a:pt x="789" y="3147"/>
                  </a:cubicBezTo>
                  <a:cubicBezTo>
                    <a:pt x="0" y="5055"/>
                    <a:pt x="439" y="7251"/>
                    <a:pt x="1900" y="8707"/>
                  </a:cubicBezTo>
                  <a:cubicBezTo>
                    <a:pt x="2874" y="9684"/>
                    <a:pt x="4178" y="10202"/>
                    <a:pt x="5506" y="10202"/>
                  </a:cubicBezTo>
                  <a:cubicBezTo>
                    <a:pt x="6164" y="10202"/>
                    <a:pt x="6828" y="10075"/>
                    <a:pt x="7460" y="9813"/>
                  </a:cubicBezTo>
                  <a:cubicBezTo>
                    <a:pt x="9363" y="9025"/>
                    <a:pt x="10607" y="7163"/>
                    <a:pt x="10607" y="5101"/>
                  </a:cubicBezTo>
                  <a:cubicBezTo>
                    <a:pt x="10607" y="2286"/>
                    <a:pt x="8328" y="0"/>
                    <a:pt x="5514" y="0"/>
                  </a:cubicBez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2"/>
            <p:cNvSpPr/>
            <p:nvPr/>
          </p:nvSpPr>
          <p:spPr>
            <a:xfrm>
              <a:off x="1071500" y="2292700"/>
              <a:ext cx="215925" cy="207700"/>
            </a:xfrm>
            <a:custGeom>
              <a:avLst/>
              <a:gdLst/>
              <a:ahLst/>
              <a:cxnLst/>
              <a:rect l="l" t="t" r="r" b="b"/>
              <a:pathLst>
                <a:path w="8637" h="8308" extrusionOk="0">
                  <a:moveTo>
                    <a:pt x="7405" y="1"/>
                  </a:moveTo>
                  <a:cubicBezTo>
                    <a:pt x="6622" y="482"/>
                    <a:pt x="5723" y="737"/>
                    <a:pt x="4807" y="737"/>
                  </a:cubicBezTo>
                  <a:cubicBezTo>
                    <a:pt x="4683" y="737"/>
                    <a:pt x="4558" y="732"/>
                    <a:pt x="4433" y="723"/>
                  </a:cubicBezTo>
                  <a:cubicBezTo>
                    <a:pt x="4329" y="714"/>
                    <a:pt x="4225" y="710"/>
                    <a:pt x="4121" y="710"/>
                  </a:cubicBezTo>
                  <a:cubicBezTo>
                    <a:pt x="3067" y="710"/>
                    <a:pt x="2054" y="1150"/>
                    <a:pt x="1336" y="1933"/>
                  </a:cubicBezTo>
                  <a:cubicBezTo>
                    <a:pt x="13" y="3361"/>
                    <a:pt x="0" y="5619"/>
                    <a:pt x="1307" y="7059"/>
                  </a:cubicBezTo>
                  <a:cubicBezTo>
                    <a:pt x="2059" y="7889"/>
                    <a:pt x="3091" y="8308"/>
                    <a:pt x="4125" y="8308"/>
                  </a:cubicBezTo>
                  <a:cubicBezTo>
                    <a:pt x="5094" y="8308"/>
                    <a:pt x="6065" y="7940"/>
                    <a:pt x="6808" y="7197"/>
                  </a:cubicBezTo>
                  <a:cubicBezTo>
                    <a:pt x="7597" y="6408"/>
                    <a:pt x="7998" y="5314"/>
                    <a:pt x="7910" y="4204"/>
                  </a:cubicBezTo>
                  <a:cubicBezTo>
                    <a:pt x="7822" y="3152"/>
                    <a:pt x="8098" y="2121"/>
                    <a:pt x="8636" y="1232"/>
                  </a:cubicBezTo>
                  <a:cubicBezTo>
                    <a:pt x="8323" y="1090"/>
                    <a:pt x="8040" y="1249"/>
                    <a:pt x="7710" y="919"/>
                  </a:cubicBezTo>
                  <a:cubicBezTo>
                    <a:pt x="7384" y="589"/>
                    <a:pt x="7539" y="309"/>
                    <a:pt x="7405" y="1"/>
                  </a:cubicBezTo>
                  <a:close/>
                </a:path>
              </a:pathLst>
            </a:custGeom>
            <a:solidFill>
              <a:srgbClr val="F3C4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2"/>
            <p:cNvSpPr/>
            <p:nvPr/>
          </p:nvSpPr>
          <p:spPr>
            <a:xfrm>
              <a:off x="1089225" y="2266100"/>
              <a:ext cx="235350" cy="224800"/>
            </a:xfrm>
            <a:custGeom>
              <a:avLst/>
              <a:gdLst/>
              <a:ahLst/>
              <a:cxnLst/>
              <a:rect l="l" t="t" r="r" b="b"/>
              <a:pathLst>
                <a:path w="9414" h="8992" extrusionOk="0">
                  <a:moveTo>
                    <a:pt x="3877" y="0"/>
                  </a:moveTo>
                  <a:cubicBezTo>
                    <a:pt x="2384" y="0"/>
                    <a:pt x="966" y="659"/>
                    <a:pt x="1" y="1799"/>
                  </a:cubicBezTo>
                  <a:cubicBezTo>
                    <a:pt x="955" y="991"/>
                    <a:pt x="2126" y="591"/>
                    <a:pt x="3294" y="591"/>
                  </a:cubicBezTo>
                  <a:cubicBezTo>
                    <a:pt x="4605" y="591"/>
                    <a:pt x="5912" y="1094"/>
                    <a:pt x="6905" y="2087"/>
                  </a:cubicBezTo>
                  <a:cubicBezTo>
                    <a:pt x="8779" y="3961"/>
                    <a:pt x="8904" y="6967"/>
                    <a:pt x="7189" y="8991"/>
                  </a:cubicBezTo>
                  <a:cubicBezTo>
                    <a:pt x="8821" y="7605"/>
                    <a:pt x="9413" y="5351"/>
                    <a:pt x="8679" y="3344"/>
                  </a:cubicBezTo>
                  <a:cubicBezTo>
                    <a:pt x="7940" y="1336"/>
                    <a:pt x="6028" y="0"/>
                    <a:pt x="3891" y="0"/>
                  </a:cubicBezTo>
                  <a:cubicBezTo>
                    <a:pt x="3886" y="0"/>
                    <a:pt x="3882" y="0"/>
                    <a:pt x="3877" y="0"/>
                  </a:cubicBezTo>
                  <a:close/>
                </a:path>
              </a:pathLst>
            </a:custGeom>
            <a:solidFill>
              <a:srgbClr val="F3C4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2"/>
            <p:cNvSpPr/>
            <p:nvPr/>
          </p:nvSpPr>
          <p:spPr>
            <a:xfrm>
              <a:off x="1083700" y="2200650"/>
              <a:ext cx="296900" cy="287900"/>
            </a:xfrm>
            <a:custGeom>
              <a:avLst/>
              <a:gdLst/>
              <a:ahLst/>
              <a:cxnLst/>
              <a:rect l="l" t="t" r="r" b="b"/>
              <a:pathLst>
                <a:path w="11876" h="11516" extrusionOk="0">
                  <a:moveTo>
                    <a:pt x="10159" y="1"/>
                  </a:moveTo>
                  <a:cubicBezTo>
                    <a:pt x="9996" y="1"/>
                    <a:pt x="9833" y="50"/>
                    <a:pt x="9693" y="147"/>
                  </a:cubicBezTo>
                  <a:cubicBezTo>
                    <a:pt x="9409" y="335"/>
                    <a:pt x="9271" y="686"/>
                    <a:pt x="9346" y="1020"/>
                  </a:cubicBezTo>
                  <a:cubicBezTo>
                    <a:pt x="9396" y="1257"/>
                    <a:pt x="9326" y="1504"/>
                    <a:pt x="9150" y="1671"/>
                  </a:cubicBezTo>
                  <a:lnTo>
                    <a:pt x="8374" y="2447"/>
                  </a:lnTo>
                  <a:cubicBezTo>
                    <a:pt x="7403" y="3407"/>
                    <a:pt x="6096" y="3943"/>
                    <a:pt x="4738" y="3943"/>
                  </a:cubicBezTo>
                  <a:cubicBezTo>
                    <a:pt x="4613" y="3943"/>
                    <a:pt x="4488" y="3938"/>
                    <a:pt x="4363" y="3929"/>
                  </a:cubicBezTo>
                  <a:cubicBezTo>
                    <a:pt x="4278" y="3923"/>
                    <a:pt x="4194" y="3921"/>
                    <a:pt x="4110" y="3921"/>
                  </a:cubicBezTo>
                  <a:cubicBezTo>
                    <a:pt x="2633" y="3921"/>
                    <a:pt x="1276" y="4782"/>
                    <a:pt x="656" y="6141"/>
                  </a:cubicBezTo>
                  <a:cubicBezTo>
                    <a:pt x="1" y="7577"/>
                    <a:pt x="301" y="9272"/>
                    <a:pt x="1416" y="10390"/>
                  </a:cubicBezTo>
                  <a:cubicBezTo>
                    <a:pt x="2143" y="11125"/>
                    <a:pt x="3118" y="11515"/>
                    <a:pt x="4111" y="11515"/>
                  </a:cubicBezTo>
                  <a:cubicBezTo>
                    <a:pt x="4634" y="11515"/>
                    <a:pt x="5162" y="11407"/>
                    <a:pt x="5661" y="11183"/>
                  </a:cubicBezTo>
                  <a:cubicBezTo>
                    <a:pt x="7101" y="10541"/>
                    <a:pt x="7994" y="9071"/>
                    <a:pt x="7902" y="7494"/>
                  </a:cubicBezTo>
                  <a:cubicBezTo>
                    <a:pt x="7802" y="5974"/>
                    <a:pt x="8361" y="4480"/>
                    <a:pt x="9434" y="3399"/>
                  </a:cubicBezTo>
                  <a:lnTo>
                    <a:pt x="10156" y="2681"/>
                  </a:lnTo>
                  <a:cubicBezTo>
                    <a:pt x="10292" y="2541"/>
                    <a:pt x="10476" y="2465"/>
                    <a:pt x="10665" y="2465"/>
                  </a:cubicBezTo>
                  <a:cubicBezTo>
                    <a:pt x="10714" y="2465"/>
                    <a:pt x="10763" y="2470"/>
                    <a:pt x="10812" y="2480"/>
                  </a:cubicBezTo>
                  <a:cubicBezTo>
                    <a:pt x="10874" y="2495"/>
                    <a:pt x="10938" y="2503"/>
                    <a:pt x="11001" y="2503"/>
                  </a:cubicBezTo>
                  <a:cubicBezTo>
                    <a:pt x="11271" y="2503"/>
                    <a:pt x="11528" y="2369"/>
                    <a:pt x="11684" y="2138"/>
                  </a:cubicBezTo>
                  <a:cubicBezTo>
                    <a:pt x="11872" y="1867"/>
                    <a:pt x="11876" y="1508"/>
                    <a:pt x="11696" y="1232"/>
                  </a:cubicBezTo>
                  <a:cubicBezTo>
                    <a:pt x="11567" y="1024"/>
                    <a:pt x="11350" y="886"/>
                    <a:pt x="11104" y="853"/>
                  </a:cubicBezTo>
                  <a:cubicBezTo>
                    <a:pt x="11037" y="844"/>
                    <a:pt x="10987" y="790"/>
                    <a:pt x="10978" y="727"/>
                  </a:cubicBezTo>
                  <a:cubicBezTo>
                    <a:pt x="10945" y="481"/>
                    <a:pt x="10807" y="264"/>
                    <a:pt x="10599" y="130"/>
                  </a:cubicBezTo>
                  <a:cubicBezTo>
                    <a:pt x="10464" y="44"/>
                    <a:pt x="10311" y="1"/>
                    <a:pt x="10159" y="1"/>
                  </a:cubicBez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2"/>
            <p:cNvSpPr/>
            <p:nvPr/>
          </p:nvSpPr>
          <p:spPr>
            <a:xfrm>
              <a:off x="1083400" y="2200725"/>
              <a:ext cx="272050" cy="257925"/>
            </a:xfrm>
            <a:custGeom>
              <a:avLst/>
              <a:gdLst/>
              <a:ahLst/>
              <a:cxnLst/>
              <a:rect l="l" t="t" r="r" b="b"/>
              <a:pathLst>
                <a:path w="10882" h="10317" extrusionOk="0">
                  <a:moveTo>
                    <a:pt x="10166" y="1"/>
                  </a:moveTo>
                  <a:cubicBezTo>
                    <a:pt x="10011" y="1"/>
                    <a:pt x="9853" y="44"/>
                    <a:pt x="9713" y="136"/>
                  </a:cubicBezTo>
                  <a:cubicBezTo>
                    <a:pt x="9417" y="328"/>
                    <a:pt x="9275" y="687"/>
                    <a:pt x="9363" y="1029"/>
                  </a:cubicBezTo>
                  <a:cubicBezTo>
                    <a:pt x="9413" y="1259"/>
                    <a:pt x="9338" y="1501"/>
                    <a:pt x="9166" y="1664"/>
                  </a:cubicBezTo>
                  <a:lnTo>
                    <a:pt x="8419" y="2411"/>
                  </a:lnTo>
                  <a:cubicBezTo>
                    <a:pt x="7458" y="3371"/>
                    <a:pt x="6163" y="3946"/>
                    <a:pt x="4817" y="3946"/>
                  </a:cubicBezTo>
                  <a:cubicBezTo>
                    <a:pt x="4689" y="3946"/>
                    <a:pt x="4561" y="3941"/>
                    <a:pt x="4433" y="3930"/>
                  </a:cubicBezTo>
                  <a:cubicBezTo>
                    <a:pt x="4328" y="3921"/>
                    <a:pt x="4223" y="3917"/>
                    <a:pt x="4119" y="3917"/>
                  </a:cubicBezTo>
                  <a:cubicBezTo>
                    <a:pt x="3065" y="3917"/>
                    <a:pt x="2054" y="4354"/>
                    <a:pt x="1336" y="5136"/>
                  </a:cubicBezTo>
                  <a:cubicBezTo>
                    <a:pt x="13" y="6564"/>
                    <a:pt x="0" y="8822"/>
                    <a:pt x="1307" y="10262"/>
                  </a:cubicBezTo>
                  <a:cubicBezTo>
                    <a:pt x="1327" y="10283"/>
                    <a:pt x="1348" y="10300"/>
                    <a:pt x="1365" y="10316"/>
                  </a:cubicBezTo>
                  <a:cubicBezTo>
                    <a:pt x="710" y="9523"/>
                    <a:pt x="1248" y="7799"/>
                    <a:pt x="2596" y="6397"/>
                  </a:cubicBezTo>
                  <a:cubicBezTo>
                    <a:pt x="3440" y="5516"/>
                    <a:pt x="4416" y="4936"/>
                    <a:pt x="5247" y="4744"/>
                  </a:cubicBezTo>
                  <a:cubicBezTo>
                    <a:pt x="6353" y="4489"/>
                    <a:pt x="7601" y="3696"/>
                    <a:pt x="8653" y="2640"/>
                  </a:cubicBezTo>
                  <a:lnTo>
                    <a:pt x="10882" y="411"/>
                  </a:lnTo>
                  <a:cubicBezTo>
                    <a:pt x="10728" y="147"/>
                    <a:pt x="10450" y="1"/>
                    <a:pt x="10166" y="1"/>
                  </a:cubicBezTo>
                  <a:close/>
                </a:path>
              </a:pathLst>
            </a:custGeom>
            <a:solidFill>
              <a:srgbClr val="F3C4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2"/>
            <p:cNvSpPr/>
            <p:nvPr/>
          </p:nvSpPr>
          <p:spPr>
            <a:xfrm>
              <a:off x="1083500" y="2280900"/>
              <a:ext cx="215725" cy="207550"/>
            </a:xfrm>
            <a:custGeom>
              <a:avLst/>
              <a:gdLst/>
              <a:ahLst/>
              <a:cxnLst/>
              <a:rect l="l" t="t" r="r" b="b"/>
              <a:pathLst>
                <a:path w="8629" h="8302" extrusionOk="0">
                  <a:moveTo>
                    <a:pt x="7401" y="1"/>
                  </a:moveTo>
                  <a:lnTo>
                    <a:pt x="7401" y="1"/>
                  </a:lnTo>
                  <a:cubicBezTo>
                    <a:pt x="6619" y="482"/>
                    <a:pt x="5722" y="733"/>
                    <a:pt x="4807" y="733"/>
                  </a:cubicBezTo>
                  <a:cubicBezTo>
                    <a:pt x="4681" y="733"/>
                    <a:pt x="4555" y="728"/>
                    <a:pt x="4429" y="719"/>
                  </a:cubicBezTo>
                  <a:cubicBezTo>
                    <a:pt x="4325" y="710"/>
                    <a:pt x="4221" y="706"/>
                    <a:pt x="4117" y="706"/>
                  </a:cubicBezTo>
                  <a:cubicBezTo>
                    <a:pt x="3063" y="706"/>
                    <a:pt x="2050" y="1146"/>
                    <a:pt x="1332" y="1929"/>
                  </a:cubicBezTo>
                  <a:cubicBezTo>
                    <a:pt x="9" y="3353"/>
                    <a:pt x="0" y="5611"/>
                    <a:pt x="1303" y="7051"/>
                  </a:cubicBezTo>
                  <a:cubicBezTo>
                    <a:pt x="2055" y="7883"/>
                    <a:pt x="3087" y="8302"/>
                    <a:pt x="4121" y="8302"/>
                  </a:cubicBezTo>
                  <a:cubicBezTo>
                    <a:pt x="5090" y="8302"/>
                    <a:pt x="6061" y="7934"/>
                    <a:pt x="6804" y="7193"/>
                  </a:cubicBezTo>
                  <a:cubicBezTo>
                    <a:pt x="7593" y="6404"/>
                    <a:pt x="7994" y="5310"/>
                    <a:pt x="7906" y="4200"/>
                  </a:cubicBezTo>
                  <a:cubicBezTo>
                    <a:pt x="7827" y="3157"/>
                    <a:pt x="8081" y="2117"/>
                    <a:pt x="8628" y="1228"/>
                  </a:cubicBezTo>
                  <a:cubicBezTo>
                    <a:pt x="8315" y="1086"/>
                    <a:pt x="8035" y="1245"/>
                    <a:pt x="7706" y="915"/>
                  </a:cubicBezTo>
                  <a:cubicBezTo>
                    <a:pt x="7380" y="585"/>
                    <a:pt x="7534" y="306"/>
                    <a:pt x="74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2"/>
            <p:cNvSpPr/>
            <p:nvPr/>
          </p:nvSpPr>
          <p:spPr>
            <a:xfrm>
              <a:off x="1083400" y="2280900"/>
              <a:ext cx="187125" cy="177950"/>
            </a:xfrm>
            <a:custGeom>
              <a:avLst/>
              <a:gdLst/>
              <a:ahLst/>
              <a:cxnLst/>
              <a:rect l="l" t="t" r="r" b="b"/>
              <a:pathLst>
                <a:path w="7485" h="7118" extrusionOk="0">
                  <a:moveTo>
                    <a:pt x="7405" y="1"/>
                  </a:moveTo>
                  <a:cubicBezTo>
                    <a:pt x="6622" y="482"/>
                    <a:pt x="5723" y="737"/>
                    <a:pt x="4807" y="737"/>
                  </a:cubicBezTo>
                  <a:cubicBezTo>
                    <a:pt x="4683" y="737"/>
                    <a:pt x="4558" y="733"/>
                    <a:pt x="4433" y="723"/>
                  </a:cubicBezTo>
                  <a:cubicBezTo>
                    <a:pt x="4325" y="714"/>
                    <a:pt x="4217" y="709"/>
                    <a:pt x="4110" y="709"/>
                  </a:cubicBezTo>
                  <a:cubicBezTo>
                    <a:pt x="3059" y="709"/>
                    <a:pt x="2051" y="1149"/>
                    <a:pt x="1332" y="1929"/>
                  </a:cubicBezTo>
                  <a:cubicBezTo>
                    <a:pt x="13" y="3357"/>
                    <a:pt x="0" y="5615"/>
                    <a:pt x="1307" y="7055"/>
                  </a:cubicBezTo>
                  <a:cubicBezTo>
                    <a:pt x="1327" y="7072"/>
                    <a:pt x="1348" y="7097"/>
                    <a:pt x="1369" y="7118"/>
                  </a:cubicBezTo>
                  <a:cubicBezTo>
                    <a:pt x="710" y="6325"/>
                    <a:pt x="1248" y="4592"/>
                    <a:pt x="2592" y="3190"/>
                  </a:cubicBezTo>
                  <a:cubicBezTo>
                    <a:pt x="3440" y="2309"/>
                    <a:pt x="4416" y="1729"/>
                    <a:pt x="5247" y="1537"/>
                  </a:cubicBezTo>
                  <a:cubicBezTo>
                    <a:pt x="5965" y="1370"/>
                    <a:pt x="6741" y="978"/>
                    <a:pt x="7484" y="439"/>
                  </a:cubicBezTo>
                  <a:cubicBezTo>
                    <a:pt x="7468" y="293"/>
                    <a:pt x="7468" y="151"/>
                    <a:pt x="74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2"/>
            <p:cNvSpPr/>
            <p:nvPr/>
          </p:nvSpPr>
          <p:spPr>
            <a:xfrm>
              <a:off x="992175" y="2264000"/>
              <a:ext cx="323850" cy="304475"/>
            </a:xfrm>
            <a:custGeom>
              <a:avLst/>
              <a:gdLst/>
              <a:ahLst/>
              <a:cxnLst/>
              <a:rect l="l" t="t" r="r" b="b"/>
              <a:pathLst>
                <a:path w="12954" h="12179" extrusionOk="0">
                  <a:moveTo>
                    <a:pt x="3065" y="1"/>
                  </a:moveTo>
                  <a:lnTo>
                    <a:pt x="3065" y="1"/>
                  </a:lnTo>
                  <a:cubicBezTo>
                    <a:pt x="109" y="2689"/>
                    <a:pt x="1" y="7301"/>
                    <a:pt x="2827" y="10127"/>
                  </a:cubicBezTo>
                  <a:cubicBezTo>
                    <a:pt x="4198" y="11498"/>
                    <a:pt x="5990" y="12178"/>
                    <a:pt x="7778" y="12178"/>
                  </a:cubicBezTo>
                  <a:cubicBezTo>
                    <a:pt x="9675" y="12178"/>
                    <a:pt x="11569" y="11413"/>
                    <a:pt x="12953" y="9893"/>
                  </a:cubicBezTo>
                  <a:lnTo>
                    <a:pt x="12953" y="9893"/>
                  </a:lnTo>
                  <a:cubicBezTo>
                    <a:pt x="11672" y="11058"/>
                    <a:pt x="9996" y="11709"/>
                    <a:pt x="8261" y="11709"/>
                  </a:cubicBezTo>
                  <a:cubicBezTo>
                    <a:pt x="8256" y="11709"/>
                    <a:pt x="8250" y="11709"/>
                    <a:pt x="8245" y="11709"/>
                  </a:cubicBezTo>
                  <a:cubicBezTo>
                    <a:pt x="5477" y="11709"/>
                    <a:pt x="2965" y="10077"/>
                    <a:pt x="1846" y="7543"/>
                  </a:cubicBezTo>
                  <a:cubicBezTo>
                    <a:pt x="723" y="5010"/>
                    <a:pt x="1199" y="2050"/>
                    <a:pt x="3065" y="1"/>
                  </a:cubicBez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1" name="Google Shape;4371;p52"/>
          <p:cNvGrpSpPr/>
          <p:nvPr/>
        </p:nvGrpSpPr>
        <p:grpSpPr>
          <a:xfrm>
            <a:off x="1672450" y="3361900"/>
            <a:ext cx="284925" cy="367950"/>
            <a:chOff x="1672450" y="3361900"/>
            <a:chExt cx="284925" cy="367950"/>
          </a:xfrm>
        </p:grpSpPr>
        <p:sp>
          <p:nvSpPr>
            <p:cNvPr id="4372" name="Google Shape;4372;p52"/>
            <p:cNvSpPr/>
            <p:nvPr/>
          </p:nvSpPr>
          <p:spPr>
            <a:xfrm>
              <a:off x="1672450" y="3587400"/>
              <a:ext cx="284925" cy="142450"/>
            </a:xfrm>
            <a:custGeom>
              <a:avLst/>
              <a:gdLst/>
              <a:ahLst/>
              <a:cxnLst/>
              <a:rect l="l" t="t" r="r" b="b"/>
              <a:pathLst>
                <a:path w="11397" h="5698" extrusionOk="0">
                  <a:moveTo>
                    <a:pt x="4037" y="0"/>
                  </a:moveTo>
                  <a:lnTo>
                    <a:pt x="4037" y="1908"/>
                  </a:lnTo>
                  <a:lnTo>
                    <a:pt x="1023" y="2789"/>
                  </a:lnTo>
                  <a:cubicBezTo>
                    <a:pt x="418" y="2964"/>
                    <a:pt x="1" y="3523"/>
                    <a:pt x="1" y="4153"/>
                  </a:cubicBezTo>
                  <a:lnTo>
                    <a:pt x="1" y="5222"/>
                  </a:lnTo>
                  <a:cubicBezTo>
                    <a:pt x="1" y="5485"/>
                    <a:pt x="214" y="5698"/>
                    <a:pt x="477" y="5698"/>
                  </a:cubicBezTo>
                  <a:lnTo>
                    <a:pt x="10920" y="5698"/>
                  </a:lnTo>
                  <a:cubicBezTo>
                    <a:pt x="11183" y="5698"/>
                    <a:pt x="11396" y="5485"/>
                    <a:pt x="11396" y="5222"/>
                  </a:cubicBezTo>
                  <a:lnTo>
                    <a:pt x="11396" y="4153"/>
                  </a:lnTo>
                  <a:cubicBezTo>
                    <a:pt x="11392" y="3523"/>
                    <a:pt x="10975" y="2964"/>
                    <a:pt x="10369" y="2789"/>
                  </a:cubicBezTo>
                  <a:lnTo>
                    <a:pt x="7360" y="1912"/>
                  </a:lnTo>
                  <a:lnTo>
                    <a:pt x="7360" y="0"/>
                  </a:lnTo>
                  <a:close/>
                </a:path>
              </a:pathLst>
            </a:custGeom>
            <a:solidFill>
              <a:srgbClr val="E7A3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2"/>
            <p:cNvSpPr/>
            <p:nvPr/>
          </p:nvSpPr>
          <p:spPr>
            <a:xfrm>
              <a:off x="1672450" y="3636850"/>
              <a:ext cx="284925" cy="93000"/>
            </a:xfrm>
            <a:custGeom>
              <a:avLst/>
              <a:gdLst/>
              <a:ahLst/>
              <a:cxnLst/>
              <a:rect l="l" t="t" r="r" b="b"/>
              <a:pathLst>
                <a:path w="11397" h="3720" extrusionOk="0">
                  <a:moveTo>
                    <a:pt x="3799" y="1"/>
                  </a:moveTo>
                  <a:lnTo>
                    <a:pt x="1023" y="811"/>
                  </a:lnTo>
                  <a:cubicBezTo>
                    <a:pt x="418" y="986"/>
                    <a:pt x="1" y="1545"/>
                    <a:pt x="1" y="2180"/>
                  </a:cubicBezTo>
                  <a:lnTo>
                    <a:pt x="1" y="3248"/>
                  </a:lnTo>
                  <a:cubicBezTo>
                    <a:pt x="1" y="3507"/>
                    <a:pt x="214" y="3720"/>
                    <a:pt x="477" y="3720"/>
                  </a:cubicBezTo>
                  <a:lnTo>
                    <a:pt x="10920" y="3720"/>
                  </a:lnTo>
                  <a:cubicBezTo>
                    <a:pt x="11183" y="3720"/>
                    <a:pt x="11396" y="3507"/>
                    <a:pt x="11396" y="3248"/>
                  </a:cubicBezTo>
                  <a:lnTo>
                    <a:pt x="11396" y="2180"/>
                  </a:lnTo>
                  <a:cubicBezTo>
                    <a:pt x="11396" y="1545"/>
                    <a:pt x="10975" y="986"/>
                    <a:pt x="10369" y="811"/>
                  </a:cubicBezTo>
                  <a:lnTo>
                    <a:pt x="7598" y="1"/>
                  </a:lnTo>
                  <a:lnTo>
                    <a:pt x="5698" y="635"/>
                  </a:lnTo>
                  <a:lnTo>
                    <a:pt x="3799" y="1"/>
                  </a:ln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2"/>
            <p:cNvSpPr/>
            <p:nvPr/>
          </p:nvSpPr>
          <p:spPr>
            <a:xfrm>
              <a:off x="1808950" y="3652725"/>
              <a:ext cx="11925" cy="77125"/>
            </a:xfrm>
            <a:custGeom>
              <a:avLst/>
              <a:gdLst/>
              <a:ahLst/>
              <a:cxnLst/>
              <a:rect l="l" t="t" r="r" b="b"/>
              <a:pathLst>
                <a:path w="477" h="3085" extrusionOk="0">
                  <a:moveTo>
                    <a:pt x="1" y="0"/>
                  </a:moveTo>
                  <a:lnTo>
                    <a:pt x="1" y="3085"/>
                  </a:lnTo>
                  <a:lnTo>
                    <a:pt x="476" y="3085"/>
                  </a:lnTo>
                  <a:lnTo>
                    <a:pt x="476" y="0"/>
                  </a:ln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2"/>
            <p:cNvSpPr/>
            <p:nvPr/>
          </p:nvSpPr>
          <p:spPr>
            <a:xfrm>
              <a:off x="1773375" y="3587400"/>
              <a:ext cx="83075" cy="35675"/>
            </a:xfrm>
            <a:custGeom>
              <a:avLst/>
              <a:gdLst/>
              <a:ahLst/>
              <a:cxnLst/>
              <a:rect l="l" t="t" r="r" b="b"/>
              <a:pathLst>
                <a:path w="3323" h="1427" extrusionOk="0">
                  <a:moveTo>
                    <a:pt x="0" y="0"/>
                  </a:moveTo>
                  <a:lnTo>
                    <a:pt x="0" y="1010"/>
                  </a:lnTo>
                  <a:cubicBezTo>
                    <a:pt x="518" y="1288"/>
                    <a:pt x="1089" y="1427"/>
                    <a:pt x="1660" y="1427"/>
                  </a:cubicBezTo>
                  <a:cubicBezTo>
                    <a:pt x="2231" y="1427"/>
                    <a:pt x="2803" y="1288"/>
                    <a:pt x="3323" y="1010"/>
                  </a:cubicBezTo>
                  <a:lnTo>
                    <a:pt x="3323" y="0"/>
                  </a:ln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2"/>
            <p:cNvSpPr/>
            <p:nvPr/>
          </p:nvSpPr>
          <p:spPr>
            <a:xfrm>
              <a:off x="1725875" y="3361900"/>
              <a:ext cx="178050" cy="112825"/>
            </a:xfrm>
            <a:custGeom>
              <a:avLst/>
              <a:gdLst/>
              <a:ahLst/>
              <a:cxnLst/>
              <a:rect l="l" t="t" r="r" b="b"/>
              <a:pathLst>
                <a:path w="7122" h="4513" extrusionOk="0">
                  <a:moveTo>
                    <a:pt x="2121" y="0"/>
                  </a:moveTo>
                  <a:cubicBezTo>
                    <a:pt x="1704" y="0"/>
                    <a:pt x="1341" y="271"/>
                    <a:pt x="1216" y="664"/>
                  </a:cubicBezTo>
                  <a:lnTo>
                    <a:pt x="1" y="4512"/>
                  </a:lnTo>
                  <a:lnTo>
                    <a:pt x="7122" y="4512"/>
                  </a:lnTo>
                  <a:lnTo>
                    <a:pt x="5907" y="664"/>
                  </a:lnTo>
                  <a:cubicBezTo>
                    <a:pt x="5782" y="271"/>
                    <a:pt x="5415" y="0"/>
                    <a:pt x="5002" y="0"/>
                  </a:cubicBez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2"/>
            <p:cNvSpPr/>
            <p:nvPr/>
          </p:nvSpPr>
          <p:spPr>
            <a:xfrm>
              <a:off x="1725875" y="3361900"/>
              <a:ext cx="60550" cy="112825"/>
            </a:xfrm>
            <a:custGeom>
              <a:avLst/>
              <a:gdLst/>
              <a:ahLst/>
              <a:cxnLst/>
              <a:rect l="l" t="t" r="r" b="b"/>
              <a:pathLst>
                <a:path w="2422" h="4513" extrusionOk="0">
                  <a:moveTo>
                    <a:pt x="2121" y="0"/>
                  </a:moveTo>
                  <a:cubicBezTo>
                    <a:pt x="1704" y="0"/>
                    <a:pt x="1341" y="271"/>
                    <a:pt x="1216" y="664"/>
                  </a:cubicBezTo>
                  <a:lnTo>
                    <a:pt x="1" y="4512"/>
                  </a:lnTo>
                  <a:lnTo>
                    <a:pt x="1662" y="4512"/>
                  </a:lnTo>
                  <a:lnTo>
                    <a:pt x="2422" y="0"/>
                  </a:ln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2"/>
            <p:cNvSpPr/>
            <p:nvPr/>
          </p:nvSpPr>
          <p:spPr>
            <a:xfrm>
              <a:off x="1725875" y="3450900"/>
              <a:ext cx="178050" cy="23825"/>
            </a:xfrm>
            <a:custGeom>
              <a:avLst/>
              <a:gdLst/>
              <a:ahLst/>
              <a:cxnLst/>
              <a:rect l="l" t="t" r="r" b="b"/>
              <a:pathLst>
                <a:path w="7122" h="953" extrusionOk="0">
                  <a:moveTo>
                    <a:pt x="297" y="1"/>
                  </a:moveTo>
                  <a:lnTo>
                    <a:pt x="1" y="952"/>
                  </a:lnTo>
                  <a:lnTo>
                    <a:pt x="7122" y="952"/>
                  </a:lnTo>
                  <a:lnTo>
                    <a:pt x="6821" y="1"/>
                  </a:ln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2"/>
            <p:cNvSpPr/>
            <p:nvPr/>
          </p:nvSpPr>
          <p:spPr>
            <a:xfrm>
              <a:off x="1797050" y="3439100"/>
              <a:ext cx="35625" cy="35625"/>
            </a:xfrm>
            <a:custGeom>
              <a:avLst/>
              <a:gdLst/>
              <a:ahLst/>
              <a:cxnLst/>
              <a:rect l="l" t="t" r="r" b="b"/>
              <a:pathLst>
                <a:path w="1425" h="1425" extrusionOk="0">
                  <a:moveTo>
                    <a:pt x="355" y="1"/>
                  </a:moveTo>
                  <a:cubicBezTo>
                    <a:pt x="159" y="1"/>
                    <a:pt x="1" y="160"/>
                    <a:pt x="1" y="356"/>
                  </a:cubicBezTo>
                  <a:lnTo>
                    <a:pt x="1" y="1069"/>
                  </a:lnTo>
                  <a:cubicBezTo>
                    <a:pt x="1" y="1266"/>
                    <a:pt x="159" y="1424"/>
                    <a:pt x="355" y="1424"/>
                  </a:cubicBezTo>
                  <a:lnTo>
                    <a:pt x="1069" y="1424"/>
                  </a:lnTo>
                  <a:cubicBezTo>
                    <a:pt x="1265" y="1424"/>
                    <a:pt x="1424" y="1266"/>
                    <a:pt x="1424" y="1069"/>
                  </a:cubicBezTo>
                  <a:lnTo>
                    <a:pt x="1424" y="356"/>
                  </a:lnTo>
                  <a:cubicBezTo>
                    <a:pt x="1424" y="160"/>
                    <a:pt x="1265" y="1"/>
                    <a:pt x="1069"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2"/>
            <p:cNvSpPr/>
            <p:nvPr/>
          </p:nvSpPr>
          <p:spPr>
            <a:xfrm>
              <a:off x="1725875" y="3450900"/>
              <a:ext cx="45525" cy="23825"/>
            </a:xfrm>
            <a:custGeom>
              <a:avLst/>
              <a:gdLst/>
              <a:ahLst/>
              <a:cxnLst/>
              <a:rect l="l" t="t" r="r" b="b"/>
              <a:pathLst>
                <a:path w="1821" h="953" extrusionOk="0">
                  <a:moveTo>
                    <a:pt x="297" y="1"/>
                  </a:moveTo>
                  <a:lnTo>
                    <a:pt x="1" y="952"/>
                  </a:lnTo>
                  <a:lnTo>
                    <a:pt x="1662" y="952"/>
                  </a:lnTo>
                  <a:lnTo>
                    <a:pt x="1821" y="1"/>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2"/>
            <p:cNvSpPr/>
            <p:nvPr/>
          </p:nvSpPr>
          <p:spPr>
            <a:xfrm>
              <a:off x="1725875" y="3474700"/>
              <a:ext cx="178050" cy="41550"/>
            </a:xfrm>
            <a:custGeom>
              <a:avLst/>
              <a:gdLst/>
              <a:ahLst/>
              <a:cxnLst/>
              <a:rect l="l" t="t" r="r" b="b"/>
              <a:pathLst>
                <a:path w="7122" h="1662" extrusionOk="0">
                  <a:moveTo>
                    <a:pt x="1" y="0"/>
                  </a:moveTo>
                  <a:lnTo>
                    <a:pt x="1" y="1662"/>
                  </a:lnTo>
                  <a:lnTo>
                    <a:pt x="7122" y="1662"/>
                  </a:lnTo>
                  <a:lnTo>
                    <a:pt x="7122" y="0"/>
                  </a:ln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2"/>
            <p:cNvSpPr/>
            <p:nvPr/>
          </p:nvSpPr>
          <p:spPr>
            <a:xfrm>
              <a:off x="1719950" y="3474700"/>
              <a:ext cx="189825" cy="137550"/>
            </a:xfrm>
            <a:custGeom>
              <a:avLst/>
              <a:gdLst/>
              <a:ahLst/>
              <a:cxnLst/>
              <a:rect l="l" t="t" r="r" b="b"/>
              <a:pathLst>
                <a:path w="7593" h="5502" extrusionOk="0">
                  <a:moveTo>
                    <a:pt x="710" y="0"/>
                  </a:moveTo>
                  <a:lnTo>
                    <a:pt x="710" y="1186"/>
                  </a:lnTo>
                  <a:lnTo>
                    <a:pt x="593" y="1186"/>
                  </a:lnTo>
                  <a:cubicBezTo>
                    <a:pt x="263" y="1186"/>
                    <a:pt x="0" y="1453"/>
                    <a:pt x="0" y="1778"/>
                  </a:cubicBezTo>
                  <a:cubicBezTo>
                    <a:pt x="0" y="2108"/>
                    <a:pt x="263" y="2375"/>
                    <a:pt x="593" y="2375"/>
                  </a:cubicBezTo>
                  <a:lnTo>
                    <a:pt x="710" y="2375"/>
                  </a:lnTo>
                  <a:cubicBezTo>
                    <a:pt x="689" y="4095"/>
                    <a:pt x="2075" y="5502"/>
                    <a:pt x="3798" y="5502"/>
                  </a:cubicBezTo>
                  <a:cubicBezTo>
                    <a:pt x="5518" y="5502"/>
                    <a:pt x="6904" y="4095"/>
                    <a:pt x="6883" y="2375"/>
                  </a:cubicBezTo>
                  <a:lnTo>
                    <a:pt x="7000" y="2375"/>
                  </a:lnTo>
                  <a:cubicBezTo>
                    <a:pt x="7330" y="2375"/>
                    <a:pt x="7593" y="2108"/>
                    <a:pt x="7593" y="1778"/>
                  </a:cubicBezTo>
                  <a:cubicBezTo>
                    <a:pt x="7593" y="1453"/>
                    <a:pt x="7330" y="1186"/>
                    <a:pt x="7000" y="1186"/>
                  </a:cubicBezTo>
                  <a:lnTo>
                    <a:pt x="6883" y="1186"/>
                  </a:lnTo>
                  <a:lnTo>
                    <a:pt x="6883" y="0"/>
                  </a:lnTo>
                  <a:close/>
                </a:path>
              </a:pathLst>
            </a:custGeom>
            <a:solidFill>
              <a:srgbClr val="ECB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2"/>
            <p:cNvSpPr/>
            <p:nvPr/>
          </p:nvSpPr>
          <p:spPr>
            <a:xfrm>
              <a:off x="1719000" y="3474700"/>
              <a:ext cx="173050" cy="136500"/>
            </a:xfrm>
            <a:custGeom>
              <a:avLst/>
              <a:gdLst/>
              <a:ahLst/>
              <a:cxnLst/>
              <a:rect l="l" t="t" r="r" b="b"/>
              <a:pathLst>
                <a:path w="6922" h="5460" extrusionOk="0">
                  <a:moveTo>
                    <a:pt x="748" y="0"/>
                  </a:moveTo>
                  <a:lnTo>
                    <a:pt x="748" y="1186"/>
                  </a:lnTo>
                  <a:lnTo>
                    <a:pt x="664" y="1186"/>
                  </a:lnTo>
                  <a:cubicBezTo>
                    <a:pt x="351" y="1186"/>
                    <a:pt x="71" y="1411"/>
                    <a:pt x="38" y="1720"/>
                  </a:cubicBezTo>
                  <a:cubicBezTo>
                    <a:pt x="0" y="2071"/>
                    <a:pt x="276" y="2375"/>
                    <a:pt x="627" y="2375"/>
                  </a:cubicBezTo>
                  <a:lnTo>
                    <a:pt x="748" y="2375"/>
                  </a:lnTo>
                  <a:cubicBezTo>
                    <a:pt x="748" y="4078"/>
                    <a:pt x="2129" y="5460"/>
                    <a:pt x="3832" y="5460"/>
                  </a:cubicBezTo>
                  <a:cubicBezTo>
                    <a:pt x="3995" y="5460"/>
                    <a:pt x="4154" y="5447"/>
                    <a:pt x="4316" y="5422"/>
                  </a:cubicBezTo>
                  <a:cubicBezTo>
                    <a:pt x="2810" y="5189"/>
                    <a:pt x="1699" y="3895"/>
                    <a:pt x="1695" y="2375"/>
                  </a:cubicBezTo>
                  <a:lnTo>
                    <a:pt x="1695" y="1424"/>
                  </a:lnTo>
                  <a:cubicBezTo>
                    <a:pt x="1695" y="1031"/>
                    <a:pt x="2017" y="710"/>
                    <a:pt x="2409" y="710"/>
                  </a:cubicBezTo>
                  <a:lnTo>
                    <a:pt x="6921" y="710"/>
                  </a:lnTo>
                  <a:lnTo>
                    <a:pt x="6921" y="0"/>
                  </a:lnTo>
                  <a:close/>
                </a:path>
              </a:pathLst>
            </a:custGeom>
            <a:solidFill>
              <a:srgbClr val="E7A3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2"/>
            <p:cNvSpPr/>
            <p:nvPr/>
          </p:nvSpPr>
          <p:spPr>
            <a:xfrm>
              <a:off x="1791100" y="3433150"/>
              <a:ext cx="47500" cy="47525"/>
            </a:xfrm>
            <a:custGeom>
              <a:avLst/>
              <a:gdLst/>
              <a:ahLst/>
              <a:cxnLst/>
              <a:rect l="l" t="t" r="r" b="b"/>
              <a:pathLst>
                <a:path w="1900" h="1901" extrusionOk="0">
                  <a:moveTo>
                    <a:pt x="1307" y="477"/>
                  </a:moveTo>
                  <a:cubicBezTo>
                    <a:pt x="1374" y="477"/>
                    <a:pt x="1424" y="527"/>
                    <a:pt x="1424" y="594"/>
                  </a:cubicBezTo>
                  <a:lnTo>
                    <a:pt x="1424" y="1307"/>
                  </a:lnTo>
                  <a:cubicBezTo>
                    <a:pt x="1424" y="1370"/>
                    <a:pt x="1374" y="1424"/>
                    <a:pt x="1307" y="1424"/>
                  </a:cubicBezTo>
                  <a:lnTo>
                    <a:pt x="593" y="1424"/>
                  </a:lnTo>
                  <a:cubicBezTo>
                    <a:pt x="531" y="1424"/>
                    <a:pt x="477" y="1370"/>
                    <a:pt x="477" y="1307"/>
                  </a:cubicBezTo>
                  <a:lnTo>
                    <a:pt x="477" y="594"/>
                  </a:lnTo>
                  <a:cubicBezTo>
                    <a:pt x="477" y="527"/>
                    <a:pt x="531" y="477"/>
                    <a:pt x="593" y="477"/>
                  </a:cubicBezTo>
                  <a:close/>
                  <a:moveTo>
                    <a:pt x="593" y="1"/>
                  </a:moveTo>
                  <a:cubicBezTo>
                    <a:pt x="268" y="1"/>
                    <a:pt x="1" y="268"/>
                    <a:pt x="1" y="594"/>
                  </a:cubicBezTo>
                  <a:lnTo>
                    <a:pt x="1" y="1307"/>
                  </a:lnTo>
                  <a:cubicBezTo>
                    <a:pt x="1" y="1633"/>
                    <a:pt x="268" y="1900"/>
                    <a:pt x="593" y="1900"/>
                  </a:cubicBezTo>
                  <a:lnTo>
                    <a:pt x="1307" y="1900"/>
                  </a:lnTo>
                  <a:cubicBezTo>
                    <a:pt x="1633" y="1900"/>
                    <a:pt x="1900" y="1633"/>
                    <a:pt x="1900" y="1307"/>
                  </a:cubicBezTo>
                  <a:lnTo>
                    <a:pt x="1900" y="594"/>
                  </a:lnTo>
                  <a:cubicBezTo>
                    <a:pt x="1900" y="268"/>
                    <a:pt x="1633" y="1"/>
                    <a:pt x="1307" y="1"/>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2"/>
            <p:cNvSpPr/>
            <p:nvPr/>
          </p:nvSpPr>
          <p:spPr>
            <a:xfrm>
              <a:off x="1789125" y="3450900"/>
              <a:ext cx="27775" cy="11925"/>
            </a:xfrm>
            <a:custGeom>
              <a:avLst/>
              <a:gdLst/>
              <a:ahLst/>
              <a:cxnLst/>
              <a:rect l="l" t="t" r="r" b="b"/>
              <a:pathLst>
                <a:path w="1111" h="477" extrusionOk="0">
                  <a:moveTo>
                    <a:pt x="318" y="1"/>
                  </a:moveTo>
                  <a:cubicBezTo>
                    <a:pt x="0" y="1"/>
                    <a:pt x="0" y="476"/>
                    <a:pt x="318" y="476"/>
                  </a:cubicBezTo>
                  <a:lnTo>
                    <a:pt x="794" y="476"/>
                  </a:lnTo>
                  <a:cubicBezTo>
                    <a:pt x="1111" y="476"/>
                    <a:pt x="1111" y="1"/>
                    <a:pt x="794"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2"/>
            <p:cNvSpPr/>
            <p:nvPr/>
          </p:nvSpPr>
          <p:spPr>
            <a:xfrm>
              <a:off x="1773275" y="3510275"/>
              <a:ext cx="11900" cy="17875"/>
            </a:xfrm>
            <a:custGeom>
              <a:avLst/>
              <a:gdLst/>
              <a:ahLst/>
              <a:cxnLst/>
              <a:rect l="l" t="t" r="r" b="b"/>
              <a:pathLst>
                <a:path w="476" h="715" extrusionOk="0">
                  <a:moveTo>
                    <a:pt x="238" y="1"/>
                  </a:moveTo>
                  <a:cubicBezTo>
                    <a:pt x="119" y="1"/>
                    <a:pt x="0" y="80"/>
                    <a:pt x="0" y="239"/>
                  </a:cubicBezTo>
                  <a:lnTo>
                    <a:pt x="0" y="476"/>
                  </a:lnTo>
                  <a:cubicBezTo>
                    <a:pt x="0" y="606"/>
                    <a:pt x="109" y="714"/>
                    <a:pt x="238" y="714"/>
                  </a:cubicBezTo>
                  <a:cubicBezTo>
                    <a:pt x="367" y="714"/>
                    <a:pt x="476" y="606"/>
                    <a:pt x="476" y="476"/>
                  </a:cubicBezTo>
                  <a:lnTo>
                    <a:pt x="476" y="239"/>
                  </a:lnTo>
                  <a:cubicBezTo>
                    <a:pt x="476" y="80"/>
                    <a:pt x="357" y="1"/>
                    <a:pt x="238" y="1"/>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2"/>
            <p:cNvSpPr/>
            <p:nvPr/>
          </p:nvSpPr>
          <p:spPr>
            <a:xfrm>
              <a:off x="1844525" y="3510275"/>
              <a:ext cx="11925" cy="17875"/>
            </a:xfrm>
            <a:custGeom>
              <a:avLst/>
              <a:gdLst/>
              <a:ahLst/>
              <a:cxnLst/>
              <a:rect l="l" t="t" r="r" b="b"/>
              <a:pathLst>
                <a:path w="477" h="715" extrusionOk="0">
                  <a:moveTo>
                    <a:pt x="239" y="1"/>
                  </a:moveTo>
                  <a:cubicBezTo>
                    <a:pt x="120" y="1"/>
                    <a:pt x="1" y="80"/>
                    <a:pt x="1" y="239"/>
                  </a:cubicBezTo>
                  <a:lnTo>
                    <a:pt x="1" y="476"/>
                  </a:lnTo>
                  <a:cubicBezTo>
                    <a:pt x="1" y="606"/>
                    <a:pt x="105" y="714"/>
                    <a:pt x="239" y="714"/>
                  </a:cubicBezTo>
                  <a:cubicBezTo>
                    <a:pt x="368" y="714"/>
                    <a:pt x="477" y="606"/>
                    <a:pt x="477" y="476"/>
                  </a:cubicBezTo>
                  <a:lnTo>
                    <a:pt x="477" y="239"/>
                  </a:lnTo>
                  <a:cubicBezTo>
                    <a:pt x="477" y="80"/>
                    <a:pt x="358" y="1"/>
                    <a:pt x="239" y="1"/>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2"/>
            <p:cNvSpPr/>
            <p:nvPr/>
          </p:nvSpPr>
          <p:spPr>
            <a:xfrm>
              <a:off x="1788550" y="3551725"/>
              <a:ext cx="52625" cy="17950"/>
            </a:xfrm>
            <a:custGeom>
              <a:avLst/>
              <a:gdLst/>
              <a:ahLst/>
              <a:cxnLst/>
              <a:rect l="l" t="t" r="r" b="b"/>
              <a:pathLst>
                <a:path w="2105" h="718" extrusionOk="0">
                  <a:moveTo>
                    <a:pt x="341" y="1"/>
                  </a:moveTo>
                  <a:cubicBezTo>
                    <a:pt x="157" y="1"/>
                    <a:pt x="1" y="240"/>
                    <a:pt x="174" y="413"/>
                  </a:cubicBezTo>
                  <a:cubicBezTo>
                    <a:pt x="370" y="601"/>
                    <a:pt x="695" y="718"/>
                    <a:pt x="1054" y="718"/>
                  </a:cubicBezTo>
                  <a:cubicBezTo>
                    <a:pt x="1409" y="718"/>
                    <a:pt x="1739" y="601"/>
                    <a:pt x="1931" y="413"/>
                  </a:cubicBezTo>
                  <a:cubicBezTo>
                    <a:pt x="2104" y="240"/>
                    <a:pt x="1948" y="1"/>
                    <a:pt x="1763" y="1"/>
                  </a:cubicBezTo>
                  <a:cubicBezTo>
                    <a:pt x="1708" y="1"/>
                    <a:pt x="1649" y="22"/>
                    <a:pt x="1597" y="75"/>
                  </a:cubicBezTo>
                  <a:cubicBezTo>
                    <a:pt x="1518" y="150"/>
                    <a:pt x="1330" y="242"/>
                    <a:pt x="1054" y="242"/>
                  </a:cubicBezTo>
                  <a:cubicBezTo>
                    <a:pt x="779" y="242"/>
                    <a:pt x="587" y="150"/>
                    <a:pt x="508" y="75"/>
                  </a:cubicBezTo>
                  <a:cubicBezTo>
                    <a:pt x="455" y="22"/>
                    <a:pt x="397" y="1"/>
                    <a:pt x="341"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2"/>
            <p:cNvSpPr/>
            <p:nvPr/>
          </p:nvSpPr>
          <p:spPr>
            <a:xfrm>
              <a:off x="1765425" y="3492550"/>
              <a:ext cx="33625" cy="11800"/>
            </a:xfrm>
            <a:custGeom>
              <a:avLst/>
              <a:gdLst/>
              <a:ahLst/>
              <a:cxnLst/>
              <a:rect l="l" t="t" r="r" b="b"/>
              <a:pathLst>
                <a:path w="1345" h="472" extrusionOk="0">
                  <a:moveTo>
                    <a:pt x="314" y="0"/>
                  </a:moveTo>
                  <a:cubicBezTo>
                    <a:pt x="1" y="0"/>
                    <a:pt x="2" y="472"/>
                    <a:pt x="318" y="472"/>
                  </a:cubicBezTo>
                  <a:lnTo>
                    <a:pt x="1028" y="472"/>
                  </a:lnTo>
                  <a:cubicBezTo>
                    <a:pt x="1344" y="472"/>
                    <a:pt x="1345" y="0"/>
                    <a:pt x="1032" y="0"/>
                  </a:cubicBezTo>
                  <a:cubicBezTo>
                    <a:pt x="1031" y="0"/>
                    <a:pt x="1029" y="0"/>
                    <a:pt x="1028" y="0"/>
                  </a:cubicBezTo>
                  <a:lnTo>
                    <a:pt x="318" y="0"/>
                  </a:lnTo>
                  <a:cubicBezTo>
                    <a:pt x="317" y="0"/>
                    <a:pt x="315" y="0"/>
                    <a:pt x="314" y="0"/>
                  </a:cubicBezTo>
                  <a:close/>
                </a:path>
              </a:pathLst>
            </a:custGeom>
            <a:solidFill>
              <a:srgbClr val="5A2D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2"/>
            <p:cNvSpPr/>
            <p:nvPr/>
          </p:nvSpPr>
          <p:spPr>
            <a:xfrm>
              <a:off x="1830650" y="3492550"/>
              <a:ext cx="33725" cy="11800"/>
            </a:xfrm>
            <a:custGeom>
              <a:avLst/>
              <a:gdLst/>
              <a:ahLst/>
              <a:cxnLst/>
              <a:rect l="l" t="t" r="r" b="b"/>
              <a:pathLst>
                <a:path w="1349" h="472" extrusionOk="0">
                  <a:moveTo>
                    <a:pt x="314" y="0"/>
                  </a:moveTo>
                  <a:cubicBezTo>
                    <a:pt x="1" y="0"/>
                    <a:pt x="2" y="472"/>
                    <a:pt x="318" y="472"/>
                  </a:cubicBezTo>
                  <a:lnTo>
                    <a:pt x="1032" y="472"/>
                  </a:lnTo>
                  <a:cubicBezTo>
                    <a:pt x="1349" y="472"/>
                    <a:pt x="1349" y="0"/>
                    <a:pt x="1032" y="0"/>
                  </a:cubicBezTo>
                  <a:lnTo>
                    <a:pt x="318" y="0"/>
                  </a:lnTo>
                  <a:cubicBezTo>
                    <a:pt x="317" y="0"/>
                    <a:pt x="315" y="0"/>
                    <a:pt x="314" y="0"/>
                  </a:cubicBezTo>
                  <a:close/>
                </a:path>
              </a:pathLst>
            </a:custGeom>
            <a:solidFill>
              <a:srgbClr val="5A2D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2"/>
            <p:cNvSpPr/>
            <p:nvPr/>
          </p:nvSpPr>
          <p:spPr>
            <a:xfrm>
              <a:off x="1681500" y="3462800"/>
              <a:ext cx="266725" cy="17875"/>
            </a:xfrm>
            <a:custGeom>
              <a:avLst/>
              <a:gdLst/>
              <a:ahLst/>
              <a:cxnLst/>
              <a:rect l="l" t="t" r="r" b="b"/>
              <a:pathLst>
                <a:path w="10669" h="715" extrusionOk="0">
                  <a:moveTo>
                    <a:pt x="343" y="1"/>
                  </a:moveTo>
                  <a:cubicBezTo>
                    <a:pt x="123" y="1"/>
                    <a:pt x="0" y="329"/>
                    <a:pt x="244" y="451"/>
                  </a:cubicBezTo>
                  <a:cubicBezTo>
                    <a:pt x="591" y="622"/>
                    <a:pt x="970" y="714"/>
                    <a:pt x="1354" y="714"/>
                  </a:cubicBezTo>
                  <a:lnTo>
                    <a:pt x="9314" y="714"/>
                  </a:lnTo>
                  <a:cubicBezTo>
                    <a:pt x="9698" y="714"/>
                    <a:pt x="10082" y="622"/>
                    <a:pt x="10425" y="451"/>
                  </a:cubicBezTo>
                  <a:cubicBezTo>
                    <a:pt x="10669" y="329"/>
                    <a:pt x="10546" y="1"/>
                    <a:pt x="10326" y="1"/>
                  </a:cubicBezTo>
                  <a:cubicBezTo>
                    <a:pt x="10290" y="1"/>
                    <a:pt x="10252" y="10"/>
                    <a:pt x="10212" y="30"/>
                  </a:cubicBezTo>
                  <a:cubicBezTo>
                    <a:pt x="9932" y="167"/>
                    <a:pt x="9627" y="238"/>
                    <a:pt x="9314" y="238"/>
                  </a:cubicBezTo>
                  <a:lnTo>
                    <a:pt x="1354" y="238"/>
                  </a:lnTo>
                  <a:cubicBezTo>
                    <a:pt x="1041" y="238"/>
                    <a:pt x="737" y="167"/>
                    <a:pt x="457" y="30"/>
                  </a:cubicBezTo>
                  <a:cubicBezTo>
                    <a:pt x="417" y="10"/>
                    <a:pt x="378" y="1"/>
                    <a:pt x="343" y="1"/>
                  </a:cubicBez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2"/>
            <p:cNvSpPr/>
            <p:nvPr/>
          </p:nvSpPr>
          <p:spPr>
            <a:xfrm>
              <a:off x="1727875" y="3629025"/>
              <a:ext cx="174075" cy="83075"/>
            </a:xfrm>
            <a:custGeom>
              <a:avLst/>
              <a:gdLst/>
              <a:ahLst/>
              <a:cxnLst/>
              <a:rect l="l" t="t" r="r" b="b"/>
              <a:pathLst>
                <a:path w="6963" h="3323" extrusionOk="0">
                  <a:moveTo>
                    <a:pt x="1820" y="1"/>
                  </a:moveTo>
                  <a:lnTo>
                    <a:pt x="113" y="639"/>
                  </a:lnTo>
                  <a:cubicBezTo>
                    <a:pt x="42" y="664"/>
                    <a:pt x="0" y="740"/>
                    <a:pt x="17" y="815"/>
                  </a:cubicBezTo>
                  <a:cubicBezTo>
                    <a:pt x="284" y="1946"/>
                    <a:pt x="1086" y="2877"/>
                    <a:pt x="2167" y="3307"/>
                  </a:cubicBezTo>
                  <a:cubicBezTo>
                    <a:pt x="2194" y="3317"/>
                    <a:pt x="2222" y="3322"/>
                    <a:pt x="2250" y="3322"/>
                  </a:cubicBezTo>
                  <a:cubicBezTo>
                    <a:pt x="2341" y="3322"/>
                    <a:pt x="2429" y="3268"/>
                    <a:pt x="2467" y="3181"/>
                  </a:cubicBezTo>
                  <a:lnTo>
                    <a:pt x="3177" y="1620"/>
                  </a:lnTo>
                  <a:cubicBezTo>
                    <a:pt x="3237" y="1489"/>
                    <a:pt x="3360" y="1423"/>
                    <a:pt x="3483" y="1423"/>
                  </a:cubicBezTo>
                  <a:cubicBezTo>
                    <a:pt x="3606" y="1423"/>
                    <a:pt x="3728" y="1489"/>
                    <a:pt x="3786" y="1620"/>
                  </a:cubicBezTo>
                  <a:lnTo>
                    <a:pt x="4496" y="3181"/>
                  </a:lnTo>
                  <a:cubicBezTo>
                    <a:pt x="4534" y="3268"/>
                    <a:pt x="4622" y="3322"/>
                    <a:pt x="4713" y="3322"/>
                  </a:cubicBezTo>
                  <a:cubicBezTo>
                    <a:pt x="4741" y="3322"/>
                    <a:pt x="4769" y="3317"/>
                    <a:pt x="4796" y="3307"/>
                  </a:cubicBezTo>
                  <a:cubicBezTo>
                    <a:pt x="5877" y="2877"/>
                    <a:pt x="6679" y="1946"/>
                    <a:pt x="6946" y="815"/>
                  </a:cubicBezTo>
                  <a:cubicBezTo>
                    <a:pt x="6963" y="740"/>
                    <a:pt x="6921" y="664"/>
                    <a:pt x="6850" y="639"/>
                  </a:cubicBezTo>
                  <a:lnTo>
                    <a:pt x="5143" y="1"/>
                  </a:lnTo>
                  <a:lnTo>
                    <a:pt x="3715" y="815"/>
                  </a:lnTo>
                  <a:cubicBezTo>
                    <a:pt x="3642" y="856"/>
                    <a:pt x="3562" y="877"/>
                    <a:pt x="3481" y="877"/>
                  </a:cubicBezTo>
                  <a:cubicBezTo>
                    <a:pt x="3401" y="877"/>
                    <a:pt x="3321" y="856"/>
                    <a:pt x="3248" y="815"/>
                  </a:cubicBezTo>
                  <a:lnTo>
                    <a:pt x="1820" y="1"/>
                  </a:lnTo>
                  <a:close/>
                </a:path>
              </a:pathLst>
            </a:custGeom>
            <a:solidFill>
              <a:srgbClr val="E6C4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2"/>
            <p:cNvSpPr/>
            <p:nvPr/>
          </p:nvSpPr>
          <p:spPr>
            <a:xfrm>
              <a:off x="1727775" y="3641875"/>
              <a:ext cx="64300" cy="70225"/>
            </a:xfrm>
            <a:custGeom>
              <a:avLst/>
              <a:gdLst/>
              <a:ahLst/>
              <a:cxnLst/>
              <a:rect l="l" t="t" r="r" b="b"/>
              <a:pathLst>
                <a:path w="2572" h="2809" extrusionOk="0">
                  <a:moveTo>
                    <a:pt x="447" y="0"/>
                  </a:moveTo>
                  <a:lnTo>
                    <a:pt x="113" y="125"/>
                  </a:lnTo>
                  <a:cubicBezTo>
                    <a:pt x="42" y="150"/>
                    <a:pt x="0" y="226"/>
                    <a:pt x="17" y="301"/>
                  </a:cubicBezTo>
                  <a:cubicBezTo>
                    <a:pt x="284" y="1432"/>
                    <a:pt x="1090" y="2363"/>
                    <a:pt x="2171" y="2793"/>
                  </a:cubicBezTo>
                  <a:cubicBezTo>
                    <a:pt x="2198" y="2803"/>
                    <a:pt x="2226" y="2808"/>
                    <a:pt x="2253" y="2808"/>
                  </a:cubicBezTo>
                  <a:cubicBezTo>
                    <a:pt x="2344" y="2808"/>
                    <a:pt x="2429" y="2754"/>
                    <a:pt x="2467" y="2667"/>
                  </a:cubicBezTo>
                  <a:lnTo>
                    <a:pt x="2571" y="2434"/>
                  </a:lnTo>
                  <a:cubicBezTo>
                    <a:pt x="1461" y="2087"/>
                    <a:pt x="639" y="1148"/>
                    <a:pt x="447" y="0"/>
                  </a:cubicBez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2"/>
            <p:cNvSpPr/>
            <p:nvPr/>
          </p:nvSpPr>
          <p:spPr>
            <a:xfrm>
              <a:off x="1837550" y="3641875"/>
              <a:ext cx="64300" cy="70225"/>
            </a:xfrm>
            <a:custGeom>
              <a:avLst/>
              <a:gdLst/>
              <a:ahLst/>
              <a:cxnLst/>
              <a:rect l="l" t="t" r="r" b="b"/>
              <a:pathLst>
                <a:path w="2572" h="2809" extrusionOk="0">
                  <a:moveTo>
                    <a:pt x="2133" y="0"/>
                  </a:moveTo>
                  <a:cubicBezTo>
                    <a:pt x="1937" y="1148"/>
                    <a:pt x="1115" y="2091"/>
                    <a:pt x="0" y="2434"/>
                  </a:cubicBezTo>
                  <a:lnTo>
                    <a:pt x="105" y="2667"/>
                  </a:lnTo>
                  <a:cubicBezTo>
                    <a:pt x="143" y="2754"/>
                    <a:pt x="231" y="2808"/>
                    <a:pt x="322" y="2808"/>
                  </a:cubicBezTo>
                  <a:cubicBezTo>
                    <a:pt x="350" y="2808"/>
                    <a:pt x="378" y="2803"/>
                    <a:pt x="405" y="2793"/>
                  </a:cubicBezTo>
                  <a:cubicBezTo>
                    <a:pt x="1486" y="2363"/>
                    <a:pt x="2288" y="1432"/>
                    <a:pt x="2555" y="301"/>
                  </a:cubicBezTo>
                  <a:cubicBezTo>
                    <a:pt x="2571" y="226"/>
                    <a:pt x="2534" y="150"/>
                    <a:pt x="2463" y="125"/>
                  </a:cubicBezTo>
                  <a:lnTo>
                    <a:pt x="2133" y="0"/>
                  </a:ln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5" name="Google Shape;4395;p52"/>
          <p:cNvGrpSpPr/>
          <p:nvPr/>
        </p:nvGrpSpPr>
        <p:grpSpPr>
          <a:xfrm>
            <a:off x="6585675" y="2772075"/>
            <a:ext cx="308175" cy="368000"/>
            <a:chOff x="6585675" y="2772075"/>
            <a:chExt cx="308175" cy="368000"/>
          </a:xfrm>
        </p:grpSpPr>
        <p:sp>
          <p:nvSpPr>
            <p:cNvPr id="4396" name="Google Shape;4396;p52"/>
            <p:cNvSpPr/>
            <p:nvPr/>
          </p:nvSpPr>
          <p:spPr>
            <a:xfrm>
              <a:off x="6647650" y="2821825"/>
              <a:ext cx="182225" cy="39725"/>
            </a:xfrm>
            <a:custGeom>
              <a:avLst/>
              <a:gdLst/>
              <a:ahLst/>
              <a:cxnLst/>
              <a:rect l="l" t="t" r="r" b="b"/>
              <a:pathLst>
                <a:path w="7289" h="1589" extrusionOk="0">
                  <a:moveTo>
                    <a:pt x="7020" y="0"/>
                  </a:moveTo>
                  <a:cubicBezTo>
                    <a:pt x="6993" y="0"/>
                    <a:pt x="6965" y="5"/>
                    <a:pt x="6938" y="15"/>
                  </a:cubicBezTo>
                  <a:lnTo>
                    <a:pt x="6938" y="19"/>
                  </a:lnTo>
                  <a:lnTo>
                    <a:pt x="3687" y="1104"/>
                  </a:lnTo>
                  <a:lnTo>
                    <a:pt x="431" y="19"/>
                  </a:lnTo>
                  <a:cubicBezTo>
                    <a:pt x="398" y="7"/>
                    <a:pt x="367" y="2"/>
                    <a:pt x="338" y="2"/>
                  </a:cubicBezTo>
                  <a:cubicBezTo>
                    <a:pt x="94" y="2"/>
                    <a:pt x="1" y="384"/>
                    <a:pt x="281" y="466"/>
                  </a:cubicBezTo>
                  <a:lnTo>
                    <a:pt x="3612" y="1576"/>
                  </a:lnTo>
                  <a:cubicBezTo>
                    <a:pt x="3635" y="1584"/>
                    <a:pt x="3660" y="1588"/>
                    <a:pt x="3685" y="1588"/>
                  </a:cubicBezTo>
                  <a:cubicBezTo>
                    <a:pt x="3710" y="1588"/>
                    <a:pt x="3735" y="1584"/>
                    <a:pt x="3758" y="1576"/>
                  </a:cubicBezTo>
                  <a:lnTo>
                    <a:pt x="7089" y="466"/>
                  </a:lnTo>
                  <a:cubicBezTo>
                    <a:pt x="7218" y="428"/>
                    <a:pt x="7289" y="290"/>
                    <a:pt x="7247" y="165"/>
                  </a:cubicBezTo>
                  <a:cubicBezTo>
                    <a:pt x="7214" y="63"/>
                    <a:pt x="7120" y="0"/>
                    <a:pt x="7020" y="0"/>
                  </a:cubicBez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2"/>
            <p:cNvSpPr/>
            <p:nvPr/>
          </p:nvSpPr>
          <p:spPr>
            <a:xfrm>
              <a:off x="6667075" y="2772075"/>
              <a:ext cx="145500" cy="74350"/>
            </a:xfrm>
            <a:custGeom>
              <a:avLst/>
              <a:gdLst/>
              <a:ahLst/>
              <a:cxnLst/>
              <a:rect l="l" t="t" r="r" b="b"/>
              <a:pathLst>
                <a:path w="5820" h="2974" extrusionOk="0">
                  <a:moveTo>
                    <a:pt x="1103" y="0"/>
                  </a:moveTo>
                  <a:cubicBezTo>
                    <a:pt x="983" y="0"/>
                    <a:pt x="864" y="46"/>
                    <a:pt x="773" y="139"/>
                  </a:cubicBezTo>
                  <a:lnTo>
                    <a:pt x="205" y="707"/>
                  </a:lnTo>
                  <a:cubicBezTo>
                    <a:pt x="0" y="911"/>
                    <a:pt x="25" y="1249"/>
                    <a:pt x="255" y="1420"/>
                  </a:cubicBezTo>
                  <a:lnTo>
                    <a:pt x="2325" y="2973"/>
                  </a:lnTo>
                  <a:lnTo>
                    <a:pt x="3507" y="2965"/>
                  </a:lnTo>
                  <a:lnTo>
                    <a:pt x="5564" y="1420"/>
                  </a:lnTo>
                  <a:cubicBezTo>
                    <a:pt x="5794" y="1249"/>
                    <a:pt x="5819" y="911"/>
                    <a:pt x="5615" y="707"/>
                  </a:cubicBezTo>
                  <a:lnTo>
                    <a:pt x="5047" y="139"/>
                  </a:lnTo>
                  <a:cubicBezTo>
                    <a:pt x="4954" y="46"/>
                    <a:pt x="4833" y="0"/>
                    <a:pt x="4713" y="0"/>
                  </a:cubicBezTo>
                  <a:cubicBezTo>
                    <a:pt x="4569" y="0"/>
                    <a:pt x="4426" y="66"/>
                    <a:pt x="4333" y="193"/>
                  </a:cubicBezTo>
                  <a:lnTo>
                    <a:pt x="2910" y="2088"/>
                  </a:lnTo>
                  <a:lnTo>
                    <a:pt x="1486" y="193"/>
                  </a:lnTo>
                  <a:cubicBezTo>
                    <a:pt x="1391" y="66"/>
                    <a:pt x="1247" y="0"/>
                    <a:pt x="1103" y="0"/>
                  </a:cubicBez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2"/>
            <p:cNvSpPr/>
            <p:nvPr/>
          </p:nvSpPr>
          <p:spPr>
            <a:xfrm>
              <a:off x="6678975" y="2772075"/>
              <a:ext cx="121600" cy="71725"/>
            </a:xfrm>
            <a:custGeom>
              <a:avLst/>
              <a:gdLst/>
              <a:ahLst/>
              <a:cxnLst/>
              <a:rect l="l" t="t" r="r" b="b"/>
              <a:pathLst>
                <a:path w="4864" h="2869" extrusionOk="0">
                  <a:moveTo>
                    <a:pt x="627" y="0"/>
                  </a:moveTo>
                  <a:cubicBezTo>
                    <a:pt x="507" y="0"/>
                    <a:pt x="388" y="46"/>
                    <a:pt x="297" y="139"/>
                  </a:cubicBezTo>
                  <a:lnTo>
                    <a:pt x="0" y="435"/>
                  </a:lnTo>
                  <a:lnTo>
                    <a:pt x="2434" y="2869"/>
                  </a:lnTo>
                  <a:lnTo>
                    <a:pt x="4863" y="435"/>
                  </a:lnTo>
                  <a:lnTo>
                    <a:pt x="4571" y="139"/>
                  </a:lnTo>
                  <a:cubicBezTo>
                    <a:pt x="4478" y="46"/>
                    <a:pt x="4357" y="0"/>
                    <a:pt x="4237" y="0"/>
                  </a:cubicBezTo>
                  <a:cubicBezTo>
                    <a:pt x="4093" y="0"/>
                    <a:pt x="3950" y="66"/>
                    <a:pt x="3857" y="193"/>
                  </a:cubicBezTo>
                  <a:lnTo>
                    <a:pt x="2434" y="2088"/>
                  </a:lnTo>
                  <a:lnTo>
                    <a:pt x="1010" y="193"/>
                  </a:lnTo>
                  <a:cubicBezTo>
                    <a:pt x="915" y="66"/>
                    <a:pt x="771" y="0"/>
                    <a:pt x="627" y="0"/>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2"/>
            <p:cNvSpPr/>
            <p:nvPr/>
          </p:nvSpPr>
          <p:spPr>
            <a:xfrm>
              <a:off x="6585775" y="2855675"/>
              <a:ext cx="308075" cy="71100"/>
            </a:xfrm>
            <a:custGeom>
              <a:avLst/>
              <a:gdLst/>
              <a:ahLst/>
              <a:cxnLst/>
              <a:rect l="l" t="t" r="r" b="b"/>
              <a:pathLst>
                <a:path w="12323" h="2844" extrusionOk="0">
                  <a:moveTo>
                    <a:pt x="11854" y="1"/>
                  </a:moveTo>
                  <a:cubicBezTo>
                    <a:pt x="11852" y="1"/>
                    <a:pt x="11849" y="1"/>
                    <a:pt x="11847" y="1"/>
                  </a:cubicBezTo>
                  <a:lnTo>
                    <a:pt x="472" y="1"/>
                  </a:lnTo>
                  <a:cubicBezTo>
                    <a:pt x="214" y="1"/>
                    <a:pt x="1" y="209"/>
                    <a:pt x="1" y="472"/>
                  </a:cubicBezTo>
                  <a:lnTo>
                    <a:pt x="1" y="2605"/>
                  </a:lnTo>
                  <a:cubicBezTo>
                    <a:pt x="1" y="2735"/>
                    <a:pt x="105" y="2843"/>
                    <a:pt x="235" y="2843"/>
                  </a:cubicBezTo>
                  <a:lnTo>
                    <a:pt x="12085" y="2843"/>
                  </a:lnTo>
                  <a:cubicBezTo>
                    <a:pt x="12218" y="2843"/>
                    <a:pt x="12323" y="2735"/>
                    <a:pt x="12323" y="2605"/>
                  </a:cubicBezTo>
                  <a:lnTo>
                    <a:pt x="12323" y="472"/>
                  </a:lnTo>
                  <a:cubicBezTo>
                    <a:pt x="12323" y="212"/>
                    <a:pt x="12114" y="1"/>
                    <a:pt x="11854" y="1"/>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2"/>
            <p:cNvSpPr/>
            <p:nvPr/>
          </p:nvSpPr>
          <p:spPr>
            <a:xfrm>
              <a:off x="6591625" y="2926750"/>
              <a:ext cx="296275" cy="213325"/>
            </a:xfrm>
            <a:custGeom>
              <a:avLst/>
              <a:gdLst/>
              <a:ahLst/>
              <a:cxnLst/>
              <a:rect l="l" t="t" r="r" b="b"/>
              <a:pathLst>
                <a:path w="11851" h="8533" extrusionOk="0">
                  <a:moveTo>
                    <a:pt x="1" y="0"/>
                  </a:moveTo>
                  <a:lnTo>
                    <a:pt x="1" y="8056"/>
                  </a:lnTo>
                  <a:cubicBezTo>
                    <a:pt x="1" y="8319"/>
                    <a:pt x="213" y="8532"/>
                    <a:pt x="472" y="8532"/>
                  </a:cubicBezTo>
                  <a:lnTo>
                    <a:pt x="11379" y="8532"/>
                  </a:lnTo>
                  <a:cubicBezTo>
                    <a:pt x="11642" y="8532"/>
                    <a:pt x="11851" y="8319"/>
                    <a:pt x="11851" y="8056"/>
                  </a:cubicBezTo>
                  <a:lnTo>
                    <a:pt x="11851" y="0"/>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2"/>
            <p:cNvSpPr/>
            <p:nvPr/>
          </p:nvSpPr>
          <p:spPr>
            <a:xfrm>
              <a:off x="6591625" y="2926750"/>
              <a:ext cx="296275" cy="213325"/>
            </a:xfrm>
            <a:custGeom>
              <a:avLst/>
              <a:gdLst/>
              <a:ahLst/>
              <a:cxnLst/>
              <a:rect l="l" t="t" r="r" b="b"/>
              <a:pathLst>
                <a:path w="11851" h="8533" extrusionOk="0">
                  <a:moveTo>
                    <a:pt x="1" y="0"/>
                  </a:moveTo>
                  <a:lnTo>
                    <a:pt x="1" y="8056"/>
                  </a:lnTo>
                  <a:cubicBezTo>
                    <a:pt x="1" y="8319"/>
                    <a:pt x="213" y="8532"/>
                    <a:pt x="472" y="8532"/>
                  </a:cubicBezTo>
                  <a:lnTo>
                    <a:pt x="948" y="8532"/>
                  </a:lnTo>
                  <a:lnTo>
                    <a:pt x="948" y="2843"/>
                  </a:lnTo>
                  <a:cubicBezTo>
                    <a:pt x="948" y="1532"/>
                    <a:pt x="2012" y="472"/>
                    <a:pt x="3323" y="472"/>
                  </a:cubicBezTo>
                  <a:lnTo>
                    <a:pt x="11851" y="472"/>
                  </a:lnTo>
                  <a:lnTo>
                    <a:pt x="11851" y="0"/>
                  </a:ln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2"/>
            <p:cNvSpPr/>
            <p:nvPr/>
          </p:nvSpPr>
          <p:spPr>
            <a:xfrm>
              <a:off x="6585675" y="2855675"/>
              <a:ext cx="308175" cy="71100"/>
            </a:xfrm>
            <a:custGeom>
              <a:avLst/>
              <a:gdLst/>
              <a:ahLst/>
              <a:cxnLst/>
              <a:rect l="l" t="t" r="r" b="b"/>
              <a:pathLst>
                <a:path w="12327" h="2844" extrusionOk="0">
                  <a:moveTo>
                    <a:pt x="476" y="1"/>
                  </a:moveTo>
                  <a:cubicBezTo>
                    <a:pt x="214" y="1"/>
                    <a:pt x="1" y="209"/>
                    <a:pt x="1" y="472"/>
                  </a:cubicBezTo>
                  <a:lnTo>
                    <a:pt x="1" y="2605"/>
                  </a:lnTo>
                  <a:cubicBezTo>
                    <a:pt x="1" y="2735"/>
                    <a:pt x="109" y="2843"/>
                    <a:pt x="239" y="2843"/>
                  </a:cubicBezTo>
                  <a:lnTo>
                    <a:pt x="12089" y="2843"/>
                  </a:lnTo>
                  <a:cubicBezTo>
                    <a:pt x="12218" y="2843"/>
                    <a:pt x="12327" y="2735"/>
                    <a:pt x="12327" y="2605"/>
                  </a:cubicBezTo>
                  <a:lnTo>
                    <a:pt x="12327" y="2367"/>
                  </a:lnTo>
                  <a:lnTo>
                    <a:pt x="1662" y="2367"/>
                  </a:lnTo>
                  <a:cubicBezTo>
                    <a:pt x="1399" y="2367"/>
                    <a:pt x="1186" y="2155"/>
                    <a:pt x="1186" y="1896"/>
                  </a:cubicBezTo>
                  <a:lnTo>
                    <a:pt x="1186" y="1"/>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2"/>
            <p:cNvSpPr/>
            <p:nvPr/>
          </p:nvSpPr>
          <p:spPr>
            <a:xfrm>
              <a:off x="6719875" y="2825950"/>
              <a:ext cx="34675" cy="29725"/>
            </a:xfrm>
            <a:custGeom>
              <a:avLst/>
              <a:gdLst/>
              <a:ahLst/>
              <a:cxnLst/>
              <a:rect l="l" t="t" r="r" b="b"/>
              <a:pathLst>
                <a:path w="1387" h="1189" extrusionOk="0">
                  <a:moveTo>
                    <a:pt x="798" y="0"/>
                  </a:moveTo>
                  <a:cubicBezTo>
                    <a:pt x="268" y="0"/>
                    <a:pt x="1" y="639"/>
                    <a:pt x="376" y="1014"/>
                  </a:cubicBezTo>
                  <a:cubicBezTo>
                    <a:pt x="496" y="1134"/>
                    <a:pt x="644" y="1188"/>
                    <a:pt x="789" y="1188"/>
                  </a:cubicBezTo>
                  <a:cubicBezTo>
                    <a:pt x="1094" y="1188"/>
                    <a:pt x="1386" y="952"/>
                    <a:pt x="1386" y="593"/>
                  </a:cubicBezTo>
                  <a:cubicBezTo>
                    <a:pt x="1386" y="267"/>
                    <a:pt x="1123" y="0"/>
                    <a:pt x="798" y="0"/>
                  </a:cubicBezTo>
                  <a:close/>
                </a:path>
              </a:pathLst>
            </a:custGeom>
            <a:solidFill>
              <a:srgbClr val="C89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2"/>
            <p:cNvSpPr/>
            <p:nvPr/>
          </p:nvSpPr>
          <p:spPr>
            <a:xfrm>
              <a:off x="6721950" y="2855675"/>
              <a:ext cx="35625" cy="284400"/>
            </a:xfrm>
            <a:custGeom>
              <a:avLst/>
              <a:gdLst/>
              <a:ahLst/>
              <a:cxnLst/>
              <a:rect l="l" t="t" r="r" b="b"/>
              <a:pathLst>
                <a:path w="1425" h="11376" extrusionOk="0">
                  <a:moveTo>
                    <a:pt x="1" y="1"/>
                  </a:moveTo>
                  <a:lnTo>
                    <a:pt x="1" y="11375"/>
                  </a:lnTo>
                  <a:lnTo>
                    <a:pt x="1424" y="11375"/>
                  </a:lnTo>
                  <a:lnTo>
                    <a:pt x="1424" y="1"/>
                  </a:ln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2"/>
            <p:cNvSpPr/>
            <p:nvPr/>
          </p:nvSpPr>
          <p:spPr>
            <a:xfrm>
              <a:off x="6721950" y="2914850"/>
              <a:ext cx="35625" cy="23700"/>
            </a:xfrm>
            <a:custGeom>
              <a:avLst/>
              <a:gdLst/>
              <a:ahLst/>
              <a:cxnLst/>
              <a:rect l="l" t="t" r="r" b="b"/>
              <a:pathLst>
                <a:path w="1425" h="948" extrusionOk="0">
                  <a:moveTo>
                    <a:pt x="1" y="0"/>
                  </a:moveTo>
                  <a:lnTo>
                    <a:pt x="1" y="948"/>
                  </a:lnTo>
                  <a:lnTo>
                    <a:pt x="1424" y="948"/>
                  </a:lnTo>
                  <a:lnTo>
                    <a:pt x="1424" y="0"/>
                  </a:ln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2"/>
            <p:cNvSpPr/>
            <p:nvPr/>
          </p:nvSpPr>
          <p:spPr>
            <a:xfrm>
              <a:off x="6721850" y="2827300"/>
              <a:ext cx="31450" cy="28425"/>
            </a:xfrm>
            <a:custGeom>
              <a:avLst/>
              <a:gdLst/>
              <a:ahLst/>
              <a:cxnLst/>
              <a:rect l="l" t="t" r="r" b="b"/>
              <a:pathLst>
                <a:path w="1258" h="1137" extrusionOk="0">
                  <a:moveTo>
                    <a:pt x="472" y="0"/>
                  </a:moveTo>
                  <a:lnTo>
                    <a:pt x="472" y="0"/>
                  </a:lnTo>
                  <a:cubicBezTo>
                    <a:pt x="93" y="171"/>
                    <a:pt x="1" y="668"/>
                    <a:pt x="297" y="960"/>
                  </a:cubicBezTo>
                  <a:cubicBezTo>
                    <a:pt x="415" y="1080"/>
                    <a:pt x="566" y="1136"/>
                    <a:pt x="715" y="1136"/>
                  </a:cubicBezTo>
                  <a:cubicBezTo>
                    <a:pt x="937" y="1136"/>
                    <a:pt x="1155" y="1012"/>
                    <a:pt x="1257" y="785"/>
                  </a:cubicBezTo>
                  <a:lnTo>
                    <a:pt x="1257" y="785"/>
                  </a:lnTo>
                  <a:cubicBezTo>
                    <a:pt x="1178" y="818"/>
                    <a:pt x="1099" y="835"/>
                    <a:pt x="1015" y="835"/>
                  </a:cubicBezTo>
                  <a:cubicBezTo>
                    <a:pt x="585" y="835"/>
                    <a:pt x="297" y="393"/>
                    <a:pt x="472" y="0"/>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7" name="Google Shape;4407;p52"/>
          <p:cNvGrpSpPr/>
          <p:nvPr/>
        </p:nvGrpSpPr>
        <p:grpSpPr>
          <a:xfrm>
            <a:off x="7207200" y="2772100"/>
            <a:ext cx="296800" cy="367975"/>
            <a:chOff x="7207200" y="2772100"/>
            <a:chExt cx="296800" cy="367975"/>
          </a:xfrm>
        </p:grpSpPr>
        <p:sp>
          <p:nvSpPr>
            <p:cNvPr id="4408" name="Google Shape;4408;p52"/>
            <p:cNvSpPr/>
            <p:nvPr/>
          </p:nvSpPr>
          <p:spPr>
            <a:xfrm>
              <a:off x="7219100" y="3104350"/>
              <a:ext cx="273100" cy="35725"/>
            </a:xfrm>
            <a:custGeom>
              <a:avLst/>
              <a:gdLst/>
              <a:ahLst/>
              <a:cxnLst/>
              <a:rect l="l" t="t" r="r" b="b"/>
              <a:pathLst>
                <a:path w="10924" h="1429" extrusionOk="0">
                  <a:moveTo>
                    <a:pt x="10924" y="0"/>
                  </a:moveTo>
                  <a:lnTo>
                    <a:pt x="0" y="5"/>
                  </a:lnTo>
                  <a:lnTo>
                    <a:pt x="0" y="1190"/>
                  </a:lnTo>
                  <a:cubicBezTo>
                    <a:pt x="0" y="1320"/>
                    <a:pt x="109" y="1428"/>
                    <a:pt x="242" y="1428"/>
                  </a:cubicBezTo>
                  <a:lnTo>
                    <a:pt x="10686" y="1428"/>
                  </a:lnTo>
                  <a:cubicBezTo>
                    <a:pt x="10815" y="1424"/>
                    <a:pt x="10924" y="1320"/>
                    <a:pt x="10924" y="1190"/>
                  </a:cubicBezTo>
                  <a:lnTo>
                    <a:pt x="10924" y="0"/>
                  </a:lnTo>
                  <a:close/>
                </a:path>
              </a:pathLst>
            </a:custGeom>
            <a:solidFill>
              <a:srgbClr val="554C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2"/>
            <p:cNvSpPr/>
            <p:nvPr/>
          </p:nvSpPr>
          <p:spPr>
            <a:xfrm>
              <a:off x="7219100" y="3104450"/>
              <a:ext cx="273000" cy="23725"/>
            </a:xfrm>
            <a:custGeom>
              <a:avLst/>
              <a:gdLst/>
              <a:ahLst/>
              <a:cxnLst/>
              <a:rect l="l" t="t" r="r" b="b"/>
              <a:pathLst>
                <a:path w="10920" h="949" extrusionOk="0">
                  <a:moveTo>
                    <a:pt x="0" y="1"/>
                  </a:moveTo>
                  <a:lnTo>
                    <a:pt x="0" y="948"/>
                  </a:lnTo>
                  <a:lnTo>
                    <a:pt x="10920" y="948"/>
                  </a:lnTo>
                  <a:lnTo>
                    <a:pt x="10920" y="1"/>
                  </a:ln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2"/>
            <p:cNvSpPr/>
            <p:nvPr/>
          </p:nvSpPr>
          <p:spPr>
            <a:xfrm>
              <a:off x="7207200" y="2772100"/>
              <a:ext cx="296800" cy="344175"/>
            </a:xfrm>
            <a:custGeom>
              <a:avLst/>
              <a:gdLst/>
              <a:ahLst/>
              <a:cxnLst/>
              <a:rect l="l" t="t" r="r" b="b"/>
              <a:pathLst>
                <a:path w="11872" h="13767" extrusionOk="0">
                  <a:moveTo>
                    <a:pt x="476" y="0"/>
                  </a:moveTo>
                  <a:cubicBezTo>
                    <a:pt x="213" y="0"/>
                    <a:pt x="1" y="213"/>
                    <a:pt x="1" y="476"/>
                  </a:cubicBezTo>
                  <a:lnTo>
                    <a:pt x="1" y="13295"/>
                  </a:lnTo>
                  <a:cubicBezTo>
                    <a:pt x="1" y="13553"/>
                    <a:pt x="213" y="13766"/>
                    <a:pt x="476" y="13766"/>
                  </a:cubicBezTo>
                  <a:lnTo>
                    <a:pt x="11396" y="13766"/>
                  </a:lnTo>
                  <a:cubicBezTo>
                    <a:pt x="11659" y="13766"/>
                    <a:pt x="11872" y="13553"/>
                    <a:pt x="11872" y="13295"/>
                  </a:cubicBezTo>
                  <a:lnTo>
                    <a:pt x="11872" y="472"/>
                  </a:lnTo>
                  <a:cubicBezTo>
                    <a:pt x="11867" y="209"/>
                    <a:pt x="11659" y="0"/>
                    <a:pt x="11396" y="0"/>
                  </a:cubicBez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2"/>
            <p:cNvSpPr/>
            <p:nvPr/>
          </p:nvSpPr>
          <p:spPr>
            <a:xfrm>
              <a:off x="7207200" y="2795775"/>
              <a:ext cx="296800" cy="320500"/>
            </a:xfrm>
            <a:custGeom>
              <a:avLst/>
              <a:gdLst/>
              <a:ahLst/>
              <a:cxnLst/>
              <a:rect l="l" t="t" r="r" b="b"/>
              <a:pathLst>
                <a:path w="11872" h="12820" extrusionOk="0">
                  <a:moveTo>
                    <a:pt x="1" y="1"/>
                  </a:moveTo>
                  <a:lnTo>
                    <a:pt x="1" y="12348"/>
                  </a:lnTo>
                  <a:cubicBezTo>
                    <a:pt x="1" y="12606"/>
                    <a:pt x="213" y="12819"/>
                    <a:pt x="476" y="12819"/>
                  </a:cubicBezTo>
                  <a:lnTo>
                    <a:pt x="11396" y="12819"/>
                  </a:lnTo>
                  <a:cubicBezTo>
                    <a:pt x="11659" y="12819"/>
                    <a:pt x="11872" y="12606"/>
                    <a:pt x="11872" y="12348"/>
                  </a:cubicBezTo>
                  <a:lnTo>
                    <a:pt x="1900" y="12348"/>
                  </a:lnTo>
                  <a:cubicBezTo>
                    <a:pt x="1115" y="12348"/>
                    <a:pt x="476" y="11709"/>
                    <a:pt x="476" y="10920"/>
                  </a:cubicBezTo>
                  <a:lnTo>
                    <a:pt x="476" y="1"/>
                  </a:ln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2"/>
            <p:cNvSpPr/>
            <p:nvPr/>
          </p:nvSpPr>
          <p:spPr>
            <a:xfrm>
              <a:off x="7246750" y="2816550"/>
              <a:ext cx="34675" cy="29775"/>
            </a:xfrm>
            <a:custGeom>
              <a:avLst/>
              <a:gdLst/>
              <a:ahLst/>
              <a:cxnLst/>
              <a:rect l="l" t="t" r="r" b="b"/>
              <a:pathLst>
                <a:path w="1387" h="1191" extrusionOk="0">
                  <a:moveTo>
                    <a:pt x="794" y="0"/>
                  </a:moveTo>
                  <a:cubicBezTo>
                    <a:pt x="263" y="0"/>
                    <a:pt x="0" y="639"/>
                    <a:pt x="376" y="1015"/>
                  </a:cubicBezTo>
                  <a:cubicBezTo>
                    <a:pt x="496" y="1136"/>
                    <a:pt x="644" y="1190"/>
                    <a:pt x="790" y="1190"/>
                  </a:cubicBezTo>
                  <a:cubicBezTo>
                    <a:pt x="1094" y="1190"/>
                    <a:pt x="1386" y="953"/>
                    <a:pt x="1386" y="597"/>
                  </a:cubicBezTo>
                  <a:cubicBezTo>
                    <a:pt x="1386" y="268"/>
                    <a:pt x="1119" y="0"/>
                    <a:pt x="794" y="0"/>
                  </a:cubicBez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2"/>
            <p:cNvSpPr/>
            <p:nvPr/>
          </p:nvSpPr>
          <p:spPr>
            <a:xfrm>
              <a:off x="7254675" y="2890750"/>
              <a:ext cx="201850" cy="130550"/>
            </a:xfrm>
            <a:custGeom>
              <a:avLst/>
              <a:gdLst/>
              <a:ahLst/>
              <a:cxnLst/>
              <a:rect l="l" t="t" r="r" b="b"/>
              <a:pathLst>
                <a:path w="8074" h="5222" extrusionOk="0">
                  <a:moveTo>
                    <a:pt x="1" y="0"/>
                  </a:moveTo>
                  <a:lnTo>
                    <a:pt x="1" y="4750"/>
                  </a:lnTo>
                  <a:cubicBezTo>
                    <a:pt x="1" y="5009"/>
                    <a:pt x="214" y="5222"/>
                    <a:pt x="477" y="5222"/>
                  </a:cubicBezTo>
                  <a:lnTo>
                    <a:pt x="7598" y="5222"/>
                  </a:lnTo>
                  <a:cubicBezTo>
                    <a:pt x="7861" y="5222"/>
                    <a:pt x="8073" y="5009"/>
                    <a:pt x="8073" y="4750"/>
                  </a:cubicBezTo>
                  <a:lnTo>
                    <a:pt x="8073" y="0"/>
                  </a:lnTo>
                  <a:close/>
                </a:path>
              </a:pathLst>
            </a:custGeom>
            <a:solidFill>
              <a:srgbClr val="554C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2"/>
            <p:cNvSpPr/>
            <p:nvPr/>
          </p:nvSpPr>
          <p:spPr>
            <a:xfrm>
              <a:off x="7266575" y="2890750"/>
              <a:ext cx="178050" cy="118775"/>
            </a:xfrm>
            <a:custGeom>
              <a:avLst/>
              <a:gdLst/>
              <a:ahLst/>
              <a:cxnLst/>
              <a:rect l="l" t="t" r="r" b="b"/>
              <a:pathLst>
                <a:path w="7122" h="4751" extrusionOk="0">
                  <a:moveTo>
                    <a:pt x="1" y="0"/>
                  </a:moveTo>
                  <a:lnTo>
                    <a:pt x="1" y="4750"/>
                  </a:lnTo>
                  <a:lnTo>
                    <a:pt x="7122" y="4750"/>
                  </a:lnTo>
                  <a:lnTo>
                    <a:pt x="7122" y="0"/>
                  </a:ln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2"/>
            <p:cNvSpPr/>
            <p:nvPr/>
          </p:nvSpPr>
          <p:spPr>
            <a:xfrm>
              <a:off x="7266575" y="2896700"/>
              <a:ext cx="178050" cy="11900"/>
            </a:xfrm>
            <a:custGeom>
              <a:avLst/>
              <a:gdLst/>
              <a:ahLst/>
              <a:cxnLst/>
              <a:rect l="l" t="t" r="r" b="b"/>
              <a:pathLst>
                <a:path w="7122" h="476" extrusionOk="0">
                  <a:moveTo>
                    <a:pt x="1" y="0"/>
                  </a:moveTo>
                  <a:lnTo>
                    <a:pt x="1" y="476"/>
                  </a:lnTo>
                  <a:lnTo>
                    <a:pt x="7122" y="476"/>
                  </a:lnTo>
                  <a:lnTo>
                    <a:pt x="7122" y="0"/>
                  </a:ln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2"/>
            <p:cNvSpPr/>
            <p:nvPr/>
          </p:nvSpPr>
          <p:spPr>
            <a:xfrm>
              <a:off x="7444600" y="2896700"/>
              <a:ext cx="11925" cy="11900"/>
            </a:xfrm>
            <a:custGeom>
              <a:avLst/>
              <a:gdLst/>
              <a:ahLst/>
              <a:cxnLst/>
              <a:rect l="l" t="t" r="r" b="b"/>
              <a:pathLst>
                <a:path w="477" h="476" extrusionOk="0">
                  <a:moveTo>
                    <a:pt x="1" y="0"/>
                  </a:moveTo>
                  <a:lnTo>
                    <a:pt x="1" y="476"/>
                  </a:lnTo>
                  <a:lnTo>
                    <a:pt x="476" y="476"/>
                  </a:lnTo>
                  <a:lnTo>
                    <a:pt x="476" y="0"/>
                  </a:ln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2"/>
            <p:cNvSpPr/>
            <p:nvPr/>
          </p:nvSpPr>
          <p:spPr>
            <a:xfrm>
              <a:off x="7254675" y="2896700"/>
              <a:ext cx="11925" cy="11900"/>
            </a:xfrm>
            <a:custGeom>
              <a:avLst/>
              <a:gdLst/>
              <a:ahLst/>
              <a:cxnLst/>
              <a:rect l="l" t="t" r="r" b="b"/>
              <a:pathLst>
                <a:path w="477" h="476" extrusionOk="0">
                  <a:moveTo>
                    <a:pt x="1" y="0"/>
                  </a:moveTo>
                  <a:lnTo>
                    <a:pt x="1" y="476"/>
                  </a:lnTo>
                  <a:lnTo>
                    <a:pt x="477" y="476"/>
                  </a:lnTo>
                  <a:lnTo>
                    <a:pt x="477" y="0"/>
                  </a:ln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2"/>
            <p:cNvSpPr/>
            <p:nvPr/>
          </p:nvSpPr>
          <p:spPr>
            <a:xfrm>
              <a:off x="7246750" y="3062925"/>
              <a:ext cx="217700" cy="11925"/>
            </a:xfrm>
            <a:custGeom>
              <a:avLst/>
              <a:gdLst/>
              <a:ahLst/>
              <a:cxnLst/>
              <a:rect l="l" t="t" r="r" b="b"/>
              <a:pathLst>
                <a:path w="8708" h="477" extrusionOk="0">
                  <a:moveTo>
                    <a:pt x="318" y="0"/>
                  </a:moveTo>
                  <a:cubicBezTo>
                    <a:pt x="0" y="0"/>
                    <a:pt x="0" y="476"/>
                    <a:pt x="318" y="476"/>
                  </a:cubicBezTo>
                  <a:lnTo>
                    <a:pt x="8390" y="476"/>
                  </a:lnTo>
                  <a:cubicBezTo>
                    <a:pt x="8708" y="476"/>
                    <a:pt x="8708" y="0"/>
                    <a:pt x="8390" y="0"/>
                  </a:cubicBez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2"/>
            <p:cNvSpPr/>
            <p:nvPr/>
          </p:nvSpPr>
          <p:spPr>
            <a:xfrm>
              <a:off x="7207200" y="2772100"/>
              <a:ext cx="296800" cy="23700"/>
            </a:xfrm>
            <a:custGeom>
              <a:avLst/>
              <a:gdLst/>
              <a:ahLst/>
              <a:cxnLst/>
              <a:rect l="l" t="t" r="r" b="b"/>
              <a:pathLst>
                <a:path w="11872" h="948" extrusionOk="0">
                  <a:moveTo>
                    <a:pt x="476" y="0"/>
                  </a:moveTo>
                  <a:cubicBezTo>
                    <a:pt x="213" y="0"/>
                    <a:pt x="1" y="213"/>
                    <a:pt x="1" y="476"/>
                  </a:cubicBezTo>
                  <a:lnTo>
                    <a:pt x="1" y="948"/>
                  </a:lnTo>
                  <a:lnTo>
                    <a:pt x="11872" y="948"/>
                  </a:lnTo>
                  <a:lnTo>
                    <a:pt x="11872" y="472"/>
                  </a:lnTo>
                  <a:cubicBezTo>
                    <a:pt x="11867" y="209"/>
                    <a:pt x="11659" y="0"/>
                    <a:pt x="11396" y="0"/>
                  </a:cubicBezTo>
                  <a:close/>
                </a:path>
              </a:pathLst>
            </a:custGeom>
            <a:solidFill>
              <a:srgbClr val="554C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2"/>
            <p:cNvSpPr/>
            <p:nvPr/>
          </p:nvSpPr>
          <p:spPr>
            <a:xfrm>
              <a:off x="7207200" y="2783875"/>
              <a:ext cx="296800" cy="11925"/>
            </a:xfrm>
            <a:custGeom>
              <a:avLst/>
              <a:gdLst/>
              <a:ahLst/>
              <a:cxnLst/>
              <a:rect l="l" t="t" r="r" b="b"/>
              <a:pathLst>
                <a:path w="11872" h="477" extrusionOk="0">
                  <a:moveTo>
                    <a:pt x="1" y="1"/>
                  </a:moveTo>
                  <a:lnTo>
                    <a:pt x="1" y="477"/>
                  </a:lnTo>
                  <a:lnTo>
                    <a:pt x="11872" y="477"/>
                  </a:lnTo>
                  <a:lnTo>
                    <a:pt x="11872" y="1"/>
                  </a:lnTo>
                  <a:close/>
                </a:path>
              </a:pathLst>
            </a:custGeom>
            <a:solidFill>
              <a:srgbClr val="3F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2"/>
            <p:cNvSpPr/>
            <p:nvPr/>
          </p:nvSpPr>
          <p:spPr>
            <a:xfrm>
              <a:off x="7207200" y="2861100"/>
              <a:ext cx="296800" cy="11925"/>
            </a:xfrm>
            <a:custGeom>
              <a:avLst/>
              <a:gdLst/>
              <a:ahLst/>
              <a:cxnLst/>
              <a:rect l="l" t="t" r="r" b="b"/>
              <a:pathLst>
                <a:path w="11872" h="477" extrusionOk="0">
                  <a:moveTo>
                    <a:pt x="1" y="1"/>
                  </a:moveTo>
                  <a:lnTo>
                    <a:pt x="1" y="477"/>
                  </a:lnTo>
                  <a:lnTo>
                    <a:pt x="11872" y="477"/>
                  </a:lnTo>
                  <a:lnTo>
                    <a:pt x="11872" y="1"/>
                  </a:lnTo>
                  <a:close/>
                </a:path>
              </a:pathLst>
            </a:custGeom>
            <a:solidFill>
              <a:srgbClr val="F3C4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2"/>
            <p:cNvSpPr/>
            <p:nvPr/>
          </p:nvSpPr>
          <p:spPr>
            <a:xfrm>
              <a:off x="7242900" y="2873000"/>
              <a:ext cx="225525" cy="23725"/>
            </a:xfrm>
            <a:custGeom>
              <a:avLst/>
              <a:gdLst/>
              <a:ahLst/>
              <a:cxnLst/>
              <a:rect l="l" t="t" r="r" b="b"/>
              <a:pathLst>
                <a:path w="9021" h="949" extrusionOk="0">
                  <a:moveTo>
                    <a:pt x="472" y="1"/>
                  </a:moveTo>
                  <a:cubicBezTo>
                    <a:pt x="209" y="1"/>
                    <a:pt x="0" y="209"/>
                    <a:pt x="0" y="472"/>
                  </a:cubicBezTo>
                  <a:cubicBezTo>
                    <a:pt x="0" y="735"/>
                    <a:pt x="209" y="948"/>
                    <a:pt x="472" y="948"/>
                  </a:cubicBezTo>
                  <a:lnTo>
                    <a:pt x="8544" y="948"/>
                  </a:lnTo>
                  <a:cubicBezTo>
                    <a:pt x="8807" y="948"/>
                    <a:pt x="9020" y="735"/>
                    <a:pt x="9020" y="472"/>
                  </a:cubicBezTo>
                  <a:cubicBezTo>
                    <a:pt x="9020" y="209"/>
                    <a:pt x="8807" y="1"/>
                    <a:pt x="8544" y="1"/>
                  </a:cubicBez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2"/>
            <p:cNvSpPr/>
            <p:nvPr/>
          </p:nvSpPr>
          <p:spPr>
            <a:xfrm>
              <a:off x="7242775" y="2884800"/>
              <a:ext cx="225650" cy="11925"/>
            </a:xfrm>
            <a:custGeom>
              <a:avLst/>
              <a:gdLst/>
              <a:ahLst/>
              <a:cxnLst/>
              <a:rect l="l" t="t" r="r" b="b"/>
              <a:pathLst>
                <a:path w="9026" h="477" extrusionOk="0">
                  <a:moveTo>
                    <a:pt x="1" y="0"/>
                  </a:moveTo>
                  <a:cubicBezTo>
                    <a:pt x="1" y="263"/>
                    <a:pt x="214" y="476"/>
                    <a:pt x="477" y="476"/>
                  </a:cubicBezTo>
                  <a:lnTo>
                    <a:pt x="8549" y="476"/>
                  </a:lnTo>
                  <a:cubicBezTo>
                    <a:pt x="8812" y="476"/>
                    <a:pt x="9025" y="263"/>
                    <a:pt x="9021" y="0"/>
                  </a:cubicBez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2"/>
            <p:cNvSpPr/>
            <p:nvPr/>
          </p:nvSpPr>
          <p:spPr>
            <a:xfrm>
              <a:off x="7207200" y="3039125"/>
              <a:ext cx="296800" cy="11925"/>
            </a:xfrm>
            <a:custGeom>
              <a:avLst/>
              <a:gdLst/>
              <a:ahLst/>
              <a:cxnLst/>
              <a:rect l="l" t="t" r="r" b="b"/>
              <a:pathLst>
                <a:path w="11872" h="477" extrusionOk="0">
                  <a:moveTo>
                    <a:pt x="1" y="1"/>
                  </a:moveTo>
                  <a:lnTo>
                    <a:pt x="1" y="477"/>
                  </a:lnTo>
                  <a:lnTo>
                    <a:pt x="11872" y="477"/>
                  </a:lnTo>
                  <a:lnTo>
                    <a:pt x="11872" y="1"/>
                  </a:lnTo>
                  <a:close/>
                </a:path>
              </a:pathLst>
            </a:custGeom>
            <a:solidFill>
              <a:srgbClr val="F3C4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2"/>
            <p:cNvSpPr/>
            <p:nvPr/>
          </p:nvSpPr>
          <p:spPr>
            <a:xfrm>
              <a:off x="7246750" y="3062925"/>
              <a:ext cx="25800" cy="11925"/>
            </a:xfrm>
            <a:custGeom>
              <a:avLst/>
              <a:gdLst/>
              <a:ahLst/>
              <a:cxnLst/>
              <a:rect l="l" t="t" r="r" b="b"/>
              <a:pathLst>
                <a:path w="1032" h="477" extrusionOk="0">
                  <a:moveTo>
                    <a:pt x="318" y="0"/>
                  </a:moveTo>
                  <a:cubicBezTo>
                    <a:pt x="0" y="0"/>
                    <a:pt x="0" y="472"/>
                    <a:pt x="318" y="476"/>
                  </a:cubicBezTo>
                  <a:lnTo>
                    <a:pt x="1031" y="476"/>
                  </a:lnTo>
                  <a:lnTo>
                    <a:pt x="1031" y="0"/>
                  </a:ln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2"/>
            <p:cNvSpPr/>
            <p:nvPr/>
          </p:nvSpPr>
          <p:spPr>
            <a:xfrm>
              <a:off x="7438650" y="3062825"/>
              <a:ext cx="25800" cy="11925"/>
            </a:xfrm>
            <a:custGeom>
              <a:avLst/>
              <a:gdLst/>
              <a:ahLst/>
              <a:cxnLst/>
              <a:rect l="l" t="t" r="r" b="b"/>
              <a:pathLst>
                <a:path w="1032" h="477" extrusionOk="0">
                  <a:moveTo>
                    <a:pt x="1" y="0"/>
                  </a:moveTo>
                  <a:lnTo>
                    <a:pt x="1" y="476"/>
                  </a:lnTo>
                  <a:lnTo>
                    <a:pt x="714" y="476"/>
                  </a:lnTo>
                  <a:cubicBezTo>
                    <a:pt x="1032" y="476"/>
                    <a:pt x="1032" y="0"/>
                    <a:pt x="714" y="0"/>
                  </a:cubicBez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2"/>
            <p:cNvSpPr/>
            <p:nvPr/>
          </p:nvSpPr>
          <p:spPr>
            <a:xfrm>
              <a:off x="7207200" y="2861100"/>
              <a:ext cx="11925" cy="11925"/>
            </a:xfrm>
            <a:custGeom>
              <a:avLst/>
              <a:gdLst/>
              <a:ahLst/>
              <a:cxnLst/>
              <a:rect l="l" t="t" r="r" b="b"/>
              <a:pathLst>
                <a:path w="477" h="477" extrusionOk="0">
                  <a:moveTo>
                    <a:pt x="1" y="1"/>
                  </a:moveTo>
                  <a:lnTo>
                    <a:pt x="1" y="477"/>
                  </a:lnTo>
                  <a:lnTo>
                    <a:pt x="476" y="477"/>
                  </a:lnTo>
                  <a:lnTo>
                    <a:pt x="476" y="1"/>
                  </a:ln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2"/>
            <p:cNvSpPr/>
            <p:nvPr/>
          </p:nvSpPr>
          <p:spPr>
            <a:xfrm>
              <a:off x="7207200" y="3039125"/>
              <a:ext cx="11925" cy="11925"/>
            </a:xfrm>
            <a:custGeom>
              <a:avLst/>
              <a:gdLst/>
              <a:ahLst/>
              <a:cxnLst/>
              <a:rect l="l" t="t" r="r" b="b"/>
              <a:pathLst>
                <a:path w="477" h="477" extrusionOk="0">
                  <a:moveTo>
                    <a:pt x="1" y="1"/>
                  </a:moveTo>
                  <a:lnTo>
                    <a:pt x="1" y="477"/>
                  </a:lnTo>
                  <a:lnTo>
                    <a:pt x="476" y="477"/>
                  </a:lnTo>
                  <a:lnTo>
                    <a:pt x="476" y="1"/>
                  </a:ln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2"/>
            <p:cNvSpPr/>
            <p:nvPr/>
          </p:nvSpPr>
          <p:spPr>
            <a:xfrm>
              <a:off x="7248625" y="2817900"/>
              <a:ext cx="31450" cy="28425"/>
            </a:xfrm>
            <a:custGeom>
              <a:avLst/>
              <a:gdLst/>
              <a:ahLst/>
              <a:cxnLst/>
              <a:rect l="l" t="t" r="r" b="b"/>
              <a:pathLst>
                <a:path w="1258" h="1137" extrusionOk="0">
                  <a:moveTo>
                    <a:pt x="472" y="1"/>
                  </a:moveTo>
                  <a:lnTo>
                    <a:pt x="472" y="1"/>
                  </a:lnTo>
                  <a:cubicBezTo>
                    <a:pt x="92" y="168"/>
                    <a:pt x="1" y="669"/>
                    <a:pt x="293" y="961"/>
                  </a:cubicBezTo>
                  <a:cubicBezTo>
                    <a:pt x="412" y="1080"/>
                    <a:pt x="564" y="1136"/>
                    <a:pt x="714" y="1136"/>
                  </a:cubicBezTo>
                  <a:cubicBezTo>
                    <a:pt x="936" y="1136"/>
                    <a:pt x="1155" y="1012"/>
                    <a:pt x="1257" y="785"/>
                  </a:cubicBezTo>
                  <a:lnTo>
                    <a:pt x="1257" y="785"/>
                  </a:lnTo>
                  <a:cubicBezTo>
                    <a:pt x="1182" y="819"/>
                    <a:pt x="1098" y="835"/>
                    <a:pt x="1015" y="840"/>
                  </a:cubicBezTo>
                  <a:cubicBezTo>
                    <a:pt x="585" y="840"/>
                    <a:pt x="297" y="393"/>
                    <a:pt x="472" y="1"/>
                  </a:cubicBez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2"/>
            <p:cNvSpPr/>
            <p:nvPr/>
          </p:nvSpPr>
          <p:spPr>
            <a:xfrm>
              <a:off x="7306125" y="2816550"/>
              <a:ext cx="34675" cy="29775"/>
            </a:xfrm>
            <a:custGeom>
              <a:avLst/>
              <a:gdLst/>
              <a:ahLst/>
              <a:cxnLst/>
              <a:rect l="l" t="t" r="r" b="b"/>
              <a:pathLst>
                <a:path w="1387" h="1191" extrusionOk="0">
                  <a:moveTo>
                    <a:pt x="794" y="0"/>
                  </a:moveTo>
                  <a:cubicBezTo>
                    <a:pt x="264" y="0"/>
                    <a:pt x="1" y="643"/>
                    <a:pt x="372" y="1015"/>
                  </a:cubicBezTo>
                  <a:cubicBezTo>
                    <a:pt x="494" y="1136"/>
                    <a:pt x="643" y="1190"/>
                    <a:pt x="789" y="1190"/>
                  </a:cubicBezTo>
                  <a:cubicBezTo>
                    <a:pt x="1094" y="1190"/>
                    <a:pt x="1386" y="953"/>
                    <a:pt x="1386" y="597"/>
                  </a:cubicBezTo>
                  <a:cubicBezTo>
                    <a:pt x="1386" y="268"/>
                    <a:pt x="1119" y="0"/>
                    <a:pt x="794" y="0"/>
                  </a:cubicBez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2"/>
            <p:cNvSpPr/>
            <p:nvPr/>
          </p:nvSpPr>
          <p:spPr>
            <a:xfrm>
              <a:off x="7307900" y="2817900"/>
              <a:ext cx="31550" cy="28500"/>
            </a:xfrm>
            <a:custGeom>
              <a:avLst/>
              <a:gdLst/>
              <a:ahLst/>
              <a:cxnLst/>
              <a:rect l="l" t="t" r="r" b="b"/>
              <a:pathLst>
                <a:path w="1262" h="1140" extrusionOk="0">
                  <a:moveTo>
                    <a:pt x="476" y="1"/>
                  </a:moveTo>
                  <a:lnTo>
                    <a:pt x="476" y="1"/>
                  </a:lnTo>
                  <a:cubicBezTo>
                    <a:pt x="97" y="168"/>
                    <a:pt x="1" y="669"/>
                    <a:pt x="297" y="965"/>
                  </a:cubicBezTo>
                  <a:cubicBezTo>
                    <a:pt x="415" y="1083"/>
                    <a:pt x="567" y="1139"/>
                    <a:pt x="716" y="1139"/>
                  </a:cubicBezTo>
                  <a:cubicBezTo>
                    <a:pt x="940" y="1139"/>
                    <a:pt x="1161" y="1013"/>
                    <a:pt x="1261" y="785"/>
                  </a:cubicBezTo>
                  <a:lnTo>
                    <a:pt x="1261" y="785"/>
                  </a:lnTo>
                  <a:cubicBezTo>
                    <a:pt x="1186" y="819"/>
                    <a:pt x="1102" y="835"/>
                    <a:pt x="1019" y="840"/>
                  </a:cubicBezTo>
                  <a:cubicBezTo>
                    <a:pt x="589" y="840"/>
                    <a:pt x="301" y="393"/>
                    <a:pt x="476" y="1"/>
                  </a:cubicBez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2"/>
            <p:cNvSpPr/>
            <p:nvPr/>
          </p:nvSpPr>
          <p:spPr>
            <a:xfrm>
              <a:off x="7365400" y="2816550"/>
              <a:ext cx="34775" cy="29775"/>
            </a:xfrm>
            <a:custGeom>
              <a:avLst/>
              <a:gdLst/>
              <a:ahLst/>
              <a:cxnLst/>
              <a:rect l="l" t="t" r="r" b="b"/>
              <a:pathLst>
                <a:path w="1391" h="1191" extrusionOk="0">
                  <a:moveTo>
                    <a:pt x="794" y="0"/>
                  </a:moveTo>
                  <a:cubicBezTo>
                    <a:pt x="268" y="0"/>
                    <a:pt x="0" y="639"/>
                    <a:pt x="376" y="1015"/>
                  </a:cubicBezTo>
                  <a:cubicBezTo>
                    <a:pt x="496" y="1136"/>
                    <a:pt x="645" y="1190"/>
                    <a:pt x="791" y="1190"/>
                  </a:cubicBezTo>
                  <a:cubicBezTo>
                    <a:pt x="1096" y="1190"/>
                    <a:pt x="1390" y="953"/>
                    <a:pt x="1390" y="597"/>
                  </a:cubicBezTo>
                  <a:cubicBezTo>
                    <a:pt x="1390" y="268"/>
                    <a:pt x="1123" y="0"/>
                    <a:pt x="794" y="0"/>
                  </a:cubicBez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2"/>
            <p:cNvSpPr/>
            <p:nvPr/>
          </p:nvSpPr>
          <p:spPr>
            <a:xfrm>
              <a:off x="7367375" y="2817900"/>
              <a:ext cx="31450" cy="28425"/>
            </a:xfrm>
            <a:custGeom>
              <a:avLst/>
              <a:gdLst/>
              <a:ahLst/>
              <a:cxnLst/>
              <a:rect l="l" t="t" r="r" b="b"/>
              <a:pathLst>
                <a:path w="1258" h="1137" extrusionOk="0">
                  <a:moveTo>
                    <a:pt x="472" y="1"/>
                  </a:moveTo>
                  <a:cubicBezTo>
                    <a:pt x="93" y="168"/>
                    <a:pt x="1" y="669"/>
                    <a:pt x="293" y="961"/>
                  </a:cubicBezTo>
                  <a:cubicBezTo>
                    <a:pt x="411" y="1080"/>
                    <a:pt x="562" y="1136"/>
                    <a:pt x="712" y="1136"/>
                  </a:cubicBezTo>
                  <a:cubicBezTo>
                    <a:pt x="935" y="1136"/>
                    <a:pt x="1155" y="1012"/>
                    <a:pt x="1257" y="785"/>
                  </a:cubicBezTo>
                  <a:lnTo>
                    <a:pt x="1257" y="785"/>
                  </a:lnTo>
                  <a:cubicBezTo>
                    <a:pt x="1178" y="819"/>
                    <a:pt x="1099" y="840"/>
                    <a:pt x="1011" y="840"/>
                  </a:cubicBezTo>
                  <a:cubicBezTo>
                    <a:pt x="581" y="840"/>
                    <a:pt x="293" y="393"/>
                    <a:pt x="472" y="1"/>
                  </a:cubicBez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2"/>
            <p:cNvSpPr/>
            <p:nvPr/>
          </p:nvSpPr>
          <p:spPr>
            <a:xfrm>
              <a:off x="7424775" y="2816550"/>
              <a:ext cx="34675" cy="29775"/>
            </a:xfrm>
            <a:custGeom>
              <a:avLst/>
              <a:gdLst/>
              <a:ahLst/>
              <a:cxnLst/>
              <a:rect l="l" t="t" r="r" b="b"/>
              <a:pathLst>
                <a:path w="1387" h="1191" extrusionOk="0">
                  <a:moveTo>
                    <a:pt x="794" y="0"/>
                  </a:moveTo>
                  <a:cubicBezTo>
                    <a:pt x="263" y="0"/>
                    <a:pt x="1" y="639"/>
                    <a:pt x="376" y="1015"/>
                  </a:cubicBezTo>
                  <a:cubicBezTo>
                    <a:pt x="496" y="1136"/>
                    <a:pt x="644" y="1190"/>
                    <a:pt x="790" y="1190"/>
                  </a:cubicBezTo>
                  <a:cubicBezTo>
                    <a:pt x="1094" y="1190"/>
                    <a:pt x="1386" y="953"/>
                    <a:pt x="1386" y="597"/>
                  </a:cubicBezTo>
                  <a:cubicBezTo>
                    <a:pt x="1386" y="268"/>
                    <a:pt x="1123" y="0"/>
                    <a:pt x="794" y="0"/>
                  </a:cubicBez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2"/>
            <p:cNvSpPr/>
            <p:nvPr/>
          </p:nvSpPr>
          <p:spPr>
            <a:xfrm>
              <a:off x="7426650" y="2817900"/>
              <a:ext cx="31450" cy="28425"/>
            </a:xfrm>
            <a:custGeom>
              <a:avLst/>
              <a:gdLst/>
              <a:ahLst/>
              <a:cxnLst/>
              <a:rect l="l" t="t" r="r" b="b"/>
              <a:pathLst>
                <a:path w="1258" h="1137" extrusionOk="0">
                  <a:moveTo>
                    <a:pt x="476" y="1"/>
                  </a:moveTo>
                  <a:lnTo>
                    <a:pt x="476" y="1"/>
                  </a:lnTo>
                  <a:cubicBezTo>
                    <a:pt x="97" y="168"/>
                    <a:pt x="1" y="669"/>
                    <a:pt x="297" y="961"/>
                  </a:cubicBezTo>
                  <a:cubicBezTo>
                    <a:pt x="416" y="1080"/>
                    <a:pt x="568" y="1136"/>
                    <a:pt x="718" y="1136"/>
                  </a:cubicBezTo>
                  <a:cubicBezTo>
                    <a:pt x="940" y="1136"/>
                    <a:pt x="1157" y="1012"/>
                    <a:pt x="1257" y="785"/>
                  </a:cubicBezTo>
                  <a:lnTo>
                    <a:pt x="1257" y="785"/>
                  </a:lnTo>
                  <a:cubicBezTo>
                    <a:pt x="1182" y="819"/>
                    <a:pt x="1103" y="835"/>
                    <a:pt x="1019" y="840"/>
                  </a:cubicBezTo>
                  <a:cubicBezTo>
                    <a:pt x="585" y="840"/>
                    <a:pt x="297" y="393"/>
                    <a:pt x="476" y="1"/>
                  </a:cubicBez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6" name="Google Shape;4436;p52"/>
          <p:cNvGrpSpPr/>
          <p:nvPr/>
        </p:nvGrpSpPr>
        <p:grpSpPr>
          <a:xfrm>
            <a:off x="2291175" y="3361625"/>
            <a:ext cx="290225" cy="368225"/>
            <a:chOff x="2291175" y="3361625"/>
            <a:chExt cx="290225" cy="368225"/>
          </a:xfrm>
        </p:grpSpPr>
        <p:sp>
          <p:nvSpPr>
            <p:cNvPr id="4437" name="Google Shape;4437;p52"/>
            <p:cNvSpPr/>
            <p:nvPr/>
          </p:nvSpPr>
          <p:spPr>
            <a:xfrm>
              <a:off x="2542925" y="3361625"/>
              <a:ext cx="32000" cy="64575"/>
            </a:xfrm>
            <a:custGeom>
              <a:avLst/>
              <a:gdLst/>
              <a:ahLst/>
              <a:cxnLst/>
              <a:rect l="l" t="t" r="r" b="b"/>
              <a:pathLst>
                <a:path w="1280" h="2583" extrusionOk="0">
                  <a:moveTo>
                    <a:pt x="329" y="1"/>
                  </a:moveTo>
                  <a:cubicBezTo>
                    <a:pt x="163" y="1"/>
                    <a:pt x="0" y="188"/>
                    <a:pt x="132" y="374"/>
                  </a:cubicBezTo>
                  <a:cubicBezTo>
                    <a:pt x="140" y="383"/>
                    <a:pt x="737" y="1322"/>
                    <a:pt x="240" y="2236"/>
                  </a:cubicBezTo>
                  <a:cubicBezTo>
                    <a:pt x="157" y="2390"/>
                    <a:pt x="269" y="2582"/>
                    <a:pt x="445" y="2582"/>
                  </a:cubicBezTo>
                  <a:cubicBezTo>
                    <a:pt x="528" y="2582"/>
                    <a:pt x="607" y="2536"/>
                    <a:pt x="649" y="2461"/>
                  </a:cubicBezTo>
                  <a:cubicBezTo>
                    <a:pt x="1279" y="1305"/>
                    <a:pt x="553" y="166"/>
                    <a:pt x="524" y="120"/>
                  </a:cubicBezTo>
                  <a:cubicBezTo>
                    <a:pt x="474" y="35"/>
                    <a:pt x="401" y="1"/>
                    <a:pt x="329" y="1"/>
                  </a:cubicBezTo>
                  <a:close/>
                </a:path>
              </a:pathLst>
            </a:custGeom>
            <a:solidFill>
              <a:srgbClr val="F3C4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2"/>
            <p:cNvSpPr/>
            <p:nvPr/>
          </p:nvSpPr>
          <p:spPr>
            <a:xfrm>
              <a:off x="2383400" y="3409225"/>
              <a:ext cx="198000" cy="221350"/>
            </a:xfrm>
            <a:custGeom>
              <a:avLst/>
              <a:gdLst/>
              <a:ahLst/>
              <a:cxnLst/>
              <a:rect l="l" t="t" r="r" b="b"/>
              <a:pathLst>
                <a:path w="7920" h="8854" extrusionOk="0">
                  <a:moveTo>
                    <a:pt x="6296" y="1"/>
                  </a:moveTo>
                  <a:cubicBezTo>
                    <a:pt x="5451" y="1"/>
                    <a:pt x="4727" y="1009"/>
                    <a:pt x="4050" y="1576"/>
                  </a:cubicBezTo>
                  <a:cubicBezTo>
                    <a:pt x="3161" y="2323"/>
                    <a:pt x="1625" y="2753"/>
                    <a:pt x="877" y="4155"/>
                  </a:cubicBezTo>
                  <a:cubicBezTo>
                    <a:pt x="1" y="5796"/>
                    <a:pt x="807" y="7486"/>
                    <a:pt x="2451" y="8363"/>
                  </a:cubicBezTo>
                  <a:cubicBezTo>
                    <a:pt x="3056" y="8686"/>
                    <a:pt x="3690" y="8853"/>
                    <a:pt x="4293" y="8853"/>
                  </a:cubicBezTo>
                  <a:cubicBezTo>
                    <a:pt x="5326" y="8853"/>
                    <a:pt x="6270" y="8363"/>
                    <a:pt x="6826" y="7328"/>
                  </a:cubicBezTo>
                  <a:cubicBezTo>
                    <a:pt x="7569" y="5929"/>
                    <a:pt x="7072" y="4406"/>
                    <a:pt x="7197" y="3258"/>
                  </a:cubicBezTo>
                  <a:cubicBezTo>
                    <a:pt x="7314" y="2198"/>
                    <a:pt x="7919" y="720"/>
                    <a:pt x="6838" y="144"/>
                  </a:cubicBezTo>
                  <a:cubicBezTo>
                    <a:pt x="6652" y="44"/>
                    <a:pt x="6471" y="1"/>
                    <a:pt x="6296" y="1"/>
                  </a:cubicBezTo>
                  <a:close/>
                </a:path>
              </a:pathLst>
            </a:custGeom>
            <a:solidFill>
              <a:srgbClr val="AFC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2"/>
            <p:cNvSpPr/>
            <p:nvPr/>
          </p:nvSpPr>
          <p:spPr>
            <a:xfrm>
              <a:off x="2395000" y="3409225"/>
              <a:ext cx="164175" cy="221400"/>
            </a:xfrm>
            <a:custGeom>
              <a:avLst/>
              <a:gdLst/>
              <a:ahLst/>
              <a:cxnLst/>
              <a:rect l="l" t="t" r="r" b="b"/>
              <a:pathLst>
                <a:path w="6567" h="8856" extrusionOk="0">
                  <a:moveTo>
                    <a:pt x="5832" y="1"/>
                  </a:moveTo>
                  <a:cubicBezTo>
                    <a:pt x="4987" y="1"/>
                    <a:pt x="4263" y="1009"/>
                    <a:pt x="3586" y="1576"/>
                  </a:cubicBezTo>
                  <a:cubicBezTo>
                    <a:pt x="2697" y="2323"/>
                    <a:pt x="1161" y="2753"/>
                    <a:pt x="413" y="4155"/>
                  </a:cubicBezTo>
                  <a:cubicBezTo>
                    <a:pt x="105" y="4731"/>
                    <a:pt x="0" y="5232"/>
                    <a:pt x="63" y="5675"/>
                  </a:cubicBezTo>
                  <a:cubicBezTo>
                    <a:pt x="121" y="6768"/>
                    <a:pt x="856" y="7762"/>
                    <a:pt x="1987" y="8363"/>
                  </a:cubicBezTo>
                  <a:cubicBezTo>
                    <a:pt x="2592" y="8687"/>
                    <a:pt x="3227" y="8855"/>
                    <a:pt x="3831" y="8855"/>
                  </a:cubicBezTo>
                  <a:cubicBezTo>
                    <a:pt x="3966" y="8855"/>
                    <a:pt x="4098" y="8847"/>
                    <a:pt x="4229" y="8830"/>
                  </a:cubicBezTo>
                  <a:cubicBezTo>
                    <a:pt x="4099" y="7674"/>
                    <a:pt x="3527" y="6743"/>
                    <a:pt x="3014" y="5913"/>
                  </a:cubicBezTo>
                  <a:cubicBezTo>
                    <a:pt x="2755" y="5487"/>
                    <a:pt x="2505" y="5086"/>
                    <a:pt x="2354" y="4710"/>
                  </a:cubicBezTo>
                  <a:cubicBezTo>
                    <a:pt x="2325" y="4631"/>
                    <a:pt x="2292" y="4548"/>
                    <a:pt x="2263" y="4460"/>
                  </a:cubicBezTo>
                  <a:cubicBezTo>
                    <a:pt x="2158" y="4164"/>
                    <a:pt x="2242" y="3838"/>
                    <a:pt x="2471" y="3625"/>
                  </a:cubicBezTo>
                  <a:cubicBezTo>
                    <a:pt x="3227" y="2928"/>
                    <a:pt x="4195" y="2640"/>
                    <a:pt x="4821" y="1784"/>
                  </a:cubicBezTo>
                  <a:cubicBezTo>
                    <a:pt x="5243" y="1204"/>
                    <a:pt x="5873" y="495"/>
                    <a:pt x="6566" y="269"/>
                  </a:cubicBezTo>
                  <a:cubicBezTo>
                    <a:pt x="6508" y="223"/>
                    <a:pt x="6441" y="182"/>
                    <a:pt x="6374" y="144"/>
                  </a:cubicBezTo>
                  <a:cubicBezTo>
                    <a:pt x="6188" y="44"/>
                    <a:pt x="6007" y="1"/>
                    <a:pt x="5832" y="1"/>
                  </a:cubicBezTo>
                  <a:close/>
                </a:path>
              </a:pathLst>
            </a:custGeom>
            <a:solidFill>
              <a:srgbClr val="86A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2"/>
            <p:cNvSpPr/>
            <p:nvPr/>
          </p:nvSpPr>
          <p:spPr>
            <a:xfrm>
              <a:off x="2387075" y="3391150"/>
              <a:ext cx="74000" cy="42575"/>
            </a:xfrm>
            <a:custGeom>
              <a:avLst/>
              <a:gdLst/>
              <a:ahLst/>
              <a:cxnLst/>
              <a:rect l="l" t="t" r="r" b="b"/>
              <a:pathLst>
                <a:path w="2960" h="1703" extrusionOk="0">
                  <a:moveTo>
                    <a:pt x="2156" y="0"/>
                  </a:moveTo>
                  <a:cubicBezTo>
                    <a:pt x="1843" y="0"/>
                    <a:pt x="1515" y="68"/>
                    <a:pt x="1198" y="212"/>
                  </a:cubicBezTo>
                  <a:cubicBezTo>
                    <a:pt x="584" y="496"/>
                    <a:pt x="159" y="992"/>
                    <a:pt x="0" y="1531"/>
                  </a:cubicBezTo>
                  <a:cubicBezTo>
                    <a:pt x="245" y="1643"/>
                    <a:pt x="524" y="1703"/>
                    <a:pt x="817" y="1703"/>
                  </a:cubicBezTo>
                  <a:cubicBezTo>
                    <a:pt x="1131" y="1703"/>
                    <a:pt x="1460" y="1634"/>
                    <a:pt x="1778" y="1489"/>
                  </a:cubicBezTo>
                  <a:cubicBezTo>
                    <a:pt x="2342" y="1230"/>
                    <a:pt x="2747" y="788"/>
                    <a:pt x="2930" y="304"/>
                  </a:cubicBezTo>
                  <a:cubicBezTo>
                    <a:pt x="2959" y="228"/>
                    <a:pt x="2922" y="145"/>
                    <a:pt x="2847" y="120"/>
                  </a:cubicBezTo>
                  <a:cubicBezTo>
                    <a:pt x="2633" y="41"/>
                    <a:pt x="2399" y="0"/>
                    <a:pt x="2156" y="0"/>
                  </a:cubicBezTo>
                  <a:close/>
                </a:path>
              </a:pathLst>
            </a:custGeom>
            <a:solidFill>
              <a:srgbClr val="86A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2"/>
            <p:cNvSpPr/>
            <p:nvPr/>
          </p:nvSpPr>
          <p:spPr>
            <a:xfrm>
              <a:off x="2387075" y="3391150"/>
              <a:ext cx="73175" cy="38275"/>
            </a:xfrm>
            <a:custGeom>
              <a:avLst/>
              <a:gdLst/>
              <a:ahLst/>
              <a:cxnLst/>
              <a:rect l="l" t="t" r="r" b="b"/>
              <a:pathLst>
                <a:path w="2927" h="1531" extrusionOk="0">
                  <a:moveTo>
                    <a:pt x="2159" y="1"/>
                  </a:moveTo>
                  <a:cubicBezTo>
                    <a:pt x="1845" y="1"/>
                    <a:pt x="1516" y="70"/>
                    <a:pt x="1198" y="216"/>
                  </a:cubicBezTo>
                  <a:cubicBezTo>
                    <a:pt x="584" y="496"/>
                    <a:pt x="159" y="992"/>
                    <a:pt x="0" y="1531"/>
                  </a:cubicBezTo>
                  <a:lnTo>
                    <a:pt x="2926" y="195"/>
                  </a:lnTo>
                  <a:cubicBezTo>
                    <a:pt x="2914" y="157"/>
                    <a:pt x="2884" y="132"/>
                    <a:pt x="2847" y="120"/>
                  </a:cubicBezTo>
                  <a:cubicBezTo>
                    <a:pt x="2634" y="42"/>
                    <a:pt x="2401" y="1"/>
                    <a:pt x="2159" y="1"/>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2"/>
            <p:cNvSpPr/>
            <p:nvPr/>
          </p:nvSpPr>
          <p:spPr>
            <a:xfrm>
              <a:off x="2352725" y="3396875"/>
              <a:ext cx="43750" cy="70225"/>
            </a:xfrm>
            <a:custGeom>
              <a:avLst/>
              <a:gdLst/>
              <a:ahLst/>
              <a:cxnLst/>
              <a:rect l="l" t="t" r="r" b="b"/>
              <a:pathLst>
                <a:path w="1750" h="2809" extrusionOk="0">
                  <a:moveTo>
                    <a:pt x="338" y="1"/>
                  </a:moveTo>
                  <a:cubicBezTo>
                    <a:pt x="138" y="1"/>
                    <a:pt x="1" y="289"/>
                    <a:pt x="214" y="434"/>
                  </a:cubicBezTo>
                  <a:cubicBezTo>
                    <a:pt x="881" y="939"/>
                    <a:pt x="1278" y="1732"/>
                    <a:pt x="1278" y="2575"/>
                  </a:cubicBezTo>
                  <a:cubicBezTo>
                    <a:pt x="1278" y="2704"/>
                    <a:pt x="1382" y="2809"/>
                    <a:pt x="1512" y="2809"/>
                  </a:cubicBezTo>
                  <a:cubicBezTo>
                    <a:pt x="1641" y="2809"/>
                    <a:pt x="1746" y="2704"/>
                    <a:pt x="1746" y="2575"/>
                  </a:cubicBezTo>
                  <a:cubicBezTo>
                    <a:pt x="1750" y="1577"/>
                    <a:pt x="1278" y="638"/>
                    <a:pt x="472" y="45"/>
                  </a:cubicBezTo>
                  <a:cubicBezTo>
                    <a:pt x="427" y="14"/>
                    <a:pt x="381" y="1"/>
                    <a:pt x="338" y="1"/>
                  </a:cubicBezTo>
                  <a:close/>
                </a:path>
              </a:pathLst>
            </a:custGeom>
            <a:solidFill>
              <a:srgbClr val="F3C4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2"/>
            <p:cNvSpPr/>
            <p:nvPr/>
          </p:nvSpPr>
          <p:spPr>
            <a:xfrm>
              <a:off x="2291175" y="3455400"/>
              <a:ext cx="198600" cy="274450"/>
            </a:xfrm>
            <a:custGeom>
              <a:avLst/>
              <a:gdLst/>
              <a:ahLst/>
              <a:cxnLst/>
              <a:rect l="l" t="t" r="r" b="b"/>
              <a:pathLst>
                <a:path w="7944" h="10978" extrusionOk="0">
                  <a:moveTo>
                    <a:pt x="3974" y="0"/>
                  </a:moveTo>
                  <a:cubicBezTo>
                    <a:pt x="2525" y="0"/>
                    <a:pt x="2338" y="1870"/>
                    <a:pt x="1870" y="3039"/>
                  </a:cubicBezTo>
                  <a:cubicBezTo>
                    <a:pt x="1365" y="4304"/>
                    <a:pt x="0" y="5606"/>
                    <a:pt x="0" y="7476"/>
                  </a:cubicBezTo>
                  <a:cubicBezTo>
                    <a:pt x="0" y="9667"/>
                    <a:pt x="1778" y="10978"/>
                    <a:pt x="3974" y="10978"/>
                  </a:cubicBezTo>
                  <a:cubicBezTo>
                    <a:pt x="6165" y="10978"/>
                    <a:pt x="7943" y="9667"/>
                    <a:pt x="7943" y="7476"/>
                  </a:cubicBezTo>
                  <a:cubicBezTo>
                    <a:pt x="7943" y="5606"/>
                    <a:pt x="6583" y="4304"/>
                    <a:pt x="6078" y="3039"/>
                  </a:cubicBezTo>
                  <a:cubicBezTo>
                    <a:pt x="5606" y="1870"/>
                    <a:pt x="5422" y="0"/>
                    <a:pt x="3974" y="0"/>
                  </a:cubicBezTo>
                  <a:close/>
                </a:path>
              </a:pathLst>
            </a:custGeom>
            <a:solidFill>
              <a:srgbClr val="F8D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2"/>
            <p:cNvSpPr/>
            <p:nvPr/>
          </p:nvSpPr>
          <p:spPr>
            <a:xfrm>
              <a:off x="2291275" y="3455400"/>
              <a:ext cx="153100" cy="274450"/>
            </a:xfrm>
            <a:custGeom>
              <a:avLst/>
              <a:gdLst/>
              <a:ahLst/>
              <a:cxnLst/>
              <a:rect l="l" t="t" r="r" b="b"/>
              <a:pathLst>
                <a:path w="6124" h="10978" extrusionOk="0">
                  <a:moveTo>
                    <a:pt x="3970" y="0"/>
                  </a:moveTo>
                  <a:cubicBezTo>
                    <a:pt x="2521" y="0"/>
                    <a:pt x="2334" y="1870"/>
                    <a:pt x="1866" y="3035"/>
                  </a:cubicBezTo>
                  <a:cubicBezTo>
                    <a:pt x="1361" y="4304"/>
                    <a:pt x="0" y="5606"/>
                    <a:pt x="0" y="7476"/>
                  </a:cubicBezTo>
                  <a:cubicBezTo>
                    <a:pt x="0" y="9667"/>
                    <a:pt x="1778" y="10978"/>
                    <a:pt x="3970" y="10978"/>
                  </a:cubicBezTo>
                  <a:cubicBezTo>
                    <a:pt x="4763" y="10978"/>
                    <a:pt x="5502" y="10807"/>
                    <a:pt x="6124" y="10485"/>
                  </a:cubicBezTo>
                  <a:lnTo>
                    <a:pt x="6124" y="10485"/>
                  </a:lnTo>
                  <a:cubicBezTo>
                    <a:pt x="5952" y="10502"/>
                    <a:pt x="5777" y="10510"/>
                    <a:pt x="5606" y="10510"/>
                  </a:cubicBezTo>
                  <a:cubicBezTo>
                    <a:pt x="3415" y="10510"/>
                    <a:pt x="1636" y="9200"/>
                    <a:pt x="1636" y="7008"/>
                  </a:cubicBezTo>
                  <a:cubicBezTo>
                    <a:pt x="1636" y="5138"/>
                    <a:pt x="3035" y="4203"/>
                    <a:pt x="3269" y="2567"/>
                  </a:cubicBezTo>
                  <a:cubicBezTo>
                    <a:pt x="3390" y="1728"/>
                    <a:pt x="3648" y="643"/>
                    <a:pt x="4245" y="25"/>
                  </a:cubicBezTo>
                  <a:cubicBezTo>
                    <a:pt x="4153" y="8"/>
                    <a:pt x="4062" y="0"/>
                    <a:pt x="3970" y="0"/>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2"/>
            <p:cNvSpPr/>
            <p:nvPr/>
          </p:nvSpPr>
          <p:spPr>
            <a:xfrm>
              <a:off x="2352725" y="3396875"/>
              <a:ext cx="23300" cy="17625"/>
            </a:xfrm>
            <a:custGeom>
              <a:avLst/>
              <a:gdLst/>
              <a:ahLst/>
              <a:cxnLst/>
              <a:rect l="l" t="t" r="r" b="b"/>
              <a:pathLst>
                <a:path w="932" h="705" extrusionOk="0">
                  <a:moveTo>
                    <a:pt x="338" y="1"/>
                  </a:moveTo>
                  <a:cubicBezTo>
                    <a:pt x="138" y="1"/>
                    <a:pt x="1" y="289"/>
                    <a:pt x="214" y="434"/>
                  </a:cubicBezTo>
                  <a:cubicBezTo>
                    <a:pt x="297" y="496"/>
                    <a:pt x="381" y="563"/>
                    <a:pt x="456" y="642"/>
                  </a:cubicBezTo>
                  <a:cubicBezTo>
                    <a:pt x="497" y="684"/>
                    <a:pt x="556" y="705"/>
                    <a:pt x="619" y="705"/>
                  </a:cubicBezTo>
                  <a:cubicBezTo>
                    <a:pt x="827" y="705"/>
                    <a:pt x="932" y="450"/>
                    <a:pt x="781" y="304"/>
                  </a:cubicBezTo>
                  <a:cubicBezTo>
                    <a:pt x="685" y="208"/>
                    <a:pt x="585" y="120"/>
                    <a:pt x="472" y="45"/>
                  </a:cubicBezTo>
                  <a:cubicBezTo>
                    <a:pt x="427" y="14"/>
                    <a:pt x="381" y="1"/>
                    <a:pt x="338" y="1"/>
                  </a:cubicBez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2"/>
            <p:cNvSpPr/>
            <p:nvPr/>
          </p:nvSpPr>
          <p:spPr>
            <a:xfrm>
              <a:off x="2542900" y="3361650"/>
              <a:ext cx="18700" cy="17825"/>
            </a:xfrm>
            <a:custGeom>
              <a:avLst/>
              <a:gdLst/>
              <a:ahLst/>
              <a:cxnLst/>
              <a:rect l="l" t="t" r="r" b="b"/>
              <a:pathLst>
                <a:path w="748" h="713" extrusionOk="0">
                  <a:moveTo>
                    <a:pt x="332" y="1"/>
                  </a:moveTo>
                  <a:cubicBezTo>
                    <a:pt x="164" y="1"/>
                    <a:pt x="1" y="189"/>
                    <a:pt x="133" y="373"/>
                  </a:cubicBezTo>
                  <a:cubicBezTo>
                    <a:pt x="170" y="436"/>
                    <a:pt x="208" y="503"/>
                    <a:pt x="237" y="574"/>
                  </a:cubicBezTo>
                  <a:cubicBezTo>
                    <a:pt x="281" y="671"/>
                    <a:pt x="361" y="712"/>
                    <a:pt x="441" y="712"/>
                  </a:cubicBezTo>
                  <a:cubicBezTo>
                    <a:pt x="593" y="712"/>
                    <a:pt x="748" y="564"/>
                    <a:pt x="663" y="377"/>
                  </a:cubicBezTo>
                  <a:cubicBezTo>
                    <a:pt x="621" y="290"/>
                    <a:pt x="575" y="202"/>
                    <a:pt x="525" y="119"/>
                  </a:cubicBezTo>
                  <a:cubicBezTo>
                    <a:pt x="475" y="35"/>
                    <a:pt x="403" y="1"/>
                    <a:pt x="332" y="1"/>
                  </a:cubicBez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7" name="Google Shape;4447;p52"/>
          <p:cNvGrpSpPr/>
          <p:nvPr/>
        </p:nvGrpSpPr>
        <p:grpSpPr>
          <a:xfrm>
            <a:off x="6026350" y="3361900"/>
            <a:ext cx="198700" cy="367975"/>
            <a:chOff x="6026350" y="3361900"/>
            <a:chExt cx="198700" cy="367975"/>
          </a:xfrm>
        </p:grpSpPr>
        <p:sp>
          <p:nvSpPr>
            <p:cNvPr id="4448" name="Google Shape;4448;p52"/>
            <p:cNvSpPr/>
            <p:nvPr/>
          </p:nvSpPr>
          <p:spPr>
            <a:xfrm>
              <a:off x="6130075" y="3431675"/>
              <a:ext cx="38800" cy="52950"/>
            </a:xfrm>
            <a:custGeom>
              <a:avLst/>
              <a:gdLst/>
              <a:ahLst/>
              <a:cxnLst/>
              <a:rect l="l" t="t" r="r" b="b"/>
              <a:pathLst>
                <a:path w="1552" h="2118" extrusionOk="0">
                  <a:moveTo>
                    <a:pt x="1225" y="0"/>
                  </a:moveTo>
                  <a:cubicBezTo>
                    <a:pt x="1149" y="0"/>
                    <a:pt x="1074" y="38"/>
                    <a:pt x="1027" y="131"/>
                  </a:cubicBezTo>
                  <a:lnTo>
                    <a:pt x="92" y="1767"/>
                  </a:lnTo>
                  <a:cubicBezTo>
                    <a:pt x="1" y="1922"/>
                    <a:pt x="113" y="2118"/>
                    <a:pt x="293" y="2118"/>
                  </a:cubicBezTo>
                  <a:cubicBezTo>
                    <a:pt x="376" y="2118"/>
                    <a:pt x="456" y="2072"/>
                    <a:pt x="497" y="1997"/>
                  </a:cubicBezTo>
                  <a:lnTo>
                    <a:pt x="1432" y="365"/>
                  </a:lnTo>
                  <a:cubicBezTo>
                    <a:pt x="1552" y="177"/>
                    <a:pt x="1388" y="0"/>
                    <a:pt x="1225" y="0"/>
                  </a:cubicBezTo>
                  <a:close/>
                </a:path>
              </a:pathLst>
            </a:custGeom>
            <a:solidFill>
              <a:srgbClr val="86A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2"/>
            <p:cNvSpPr/>
            <p:nvPr/>
          </p:nvSpPr>
          <p:spPr>
            <a:xfrm>
              <a:off x="6071625" y="3385125"/>
              <a:ext cx="49400" cy="99500"/>
            </a:xfrm>
            <a:custGeom>
              <a:avLst/>
              <a:gdLst/>
              <a:ahLst/>
              <a:cxnLst/>
              <a:rect l="l" t="t" r="r" b="b"/>
              <a:pathLst>
                <a:path w="1976" h="3980" extrusionOk="0">
                  <a:moveTo>
                    <a:pt x="304" y="0"/>
                  </a:moveTo>
                  <a:cubicBezTo>
                    <a:pt x="154" y="0"/>
                    <a:pt x="0" y="141"/>
                    <a:pt x="80" y="327"/>
                  </a:cubicBezTo>
                  <a:lnTo>
                    <a:pt x="1479" y="3830"/>
                  </a:lnTo>
                  <a:cubicBezTo>
                    <a:pt x="1516" y="3921"/>
                    <a:pt x="1600" y="3980"/>
                    <a:pt x="1696" y="3980"/>
                  </a:cubicBezTo>
                  <a:cubicBezTo>
                    <a:pt x="1863" y="3980"/>
                    <a:pt x="1975" y="3813"/>
                    <a:pt x="1913" y="3658"/>
                  </a:cubicBezTo>
                  <a:lnTo>
                    <a:pt x="514" y="152"/>
                  </a:lnTo>
                  <a:cubicBezTo>
                    <a:pt x="474" y="45"/>
                    <a:pt x="389" y="0"/>
                    <a:pt x="304" y="0"/>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2"/>
            <p:cNvSpPr/>
            <p:nvPr/>
          </p:nvSpPr>
          <p:spPr>
            <a:xfrm>
              <a:off x="6119850" y="3361900"/>
              <a:ext cx="34675" cy="122725"/>
            </a:xfrm>
            <a:custGeom>
              <a:avLst/>
              <a:gdLst/>
              <a:ahLst/>
              <a:cxnLst/>
              <a:rect l="l" t="t" r="r" b="b"/>
              <a:pathLst>
                <a:path w="1387" h="4909" extrusionOk="0">
                  <a:moveTo>
                    <a:pt x="234" y="0"/>
                  </a:moveTo>
                  <a:lnTo>
                    <a:pt x="0" y="4909"/>
                  </a:lnTo>
                  <a:lnTo>
                    <a:pt x="702" y="4909"/>
                  </a:lnTo>
                  <a:lnTo>
                    <a:pt x="1365" y="267"/>
                  </a:lnTo>
                  <a:cubicBezTo>
                    <a:pt x="1386" y="125"/>
                    <a:pt x="1278" y="0"/>
                    <a:pt x="1136" y="0"/>
                  </a:cubicBezTo>
                  <a:close/>
                </a:path>
              </a:pathLst>
            </a:custGeom>
            <a:solidFill>
              <a:srgbClr val="AFC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2"/>
            <p:cNvSpPr/>
            <p:nvPr/>
          </p:nvSpPr>
          <p:spPr>
            <a:xfrm>
              <a:off x="6097000" y="3361900"/>
              <a:ext cx="34675" cy="122725"/>
            </a:xfrm>
            <a:custGeom>
              <a:avLst/>
              <a:gdLst/>
              <a:ahLst/>
              <a:cxnLst/>
              <a:rect l="l" t="t" r="r" b="b"/>
              <a:pathLst>
                <a:path w="1387" h="4909" extrusionOk="0">
                  <a:moveTo>
                    <a:pt x="255" y="0"/>
                  </a:moveTo>
                  <a:cubicBezTo>
                    <a:pt x="109" y="0"/>
                    <a:pt x="0" y="125"/>
                    <a:pt x="21" y="267"/>
                  </a:cubicBezTo>
                  <a:lnTo>
                    <a:pt x="685" y="4909"/>
                  </a:lnTo>
                  <a:lnTo>
                    <a:pt x="1386" y="4909"/>
                  </a:lnTo>
                  <a:lnTo>
                    <a:pt x="1148" y="0"/>
                  </a:lnTo>
                  <a:close/>
                </a:path>
              </a:pathLst>
            </a:custGeom>
            <a:solidFill>
              <a:srgbClr val="86A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2"/>
            <p:cNvSpPr/>
            <p:nvPr/>
          </p:nvSpPr>
          <p:spPr>
            <a:xfrm>
              <a:off x="6026450" y="3478775"/>
              <a:ext cx="198600" cy="251100"/>
            </a:xfrm>
            <a:custGeom>
              <a:avLst/>
              <a:gdLst/>
              <a:ahLst/>
              <a:cxnLst/>
              <a:rect l="l" t="t" r="r" b="b"/>
              <a:pathLst>
                <a:path w="7944" h="10044" extrusionOk="0">
                  <a:moveTo>
                    <a:pt x="3970" y="0"/>
                  </a:moveTo>
                  <a:cubicBezTo>
                    <a:pt x="1649" y="0"/>
                    <a:pt x="1" y="1570"/>
                    <a:pt x="1" y="3502"/>
                  </a:cubicBezTo>
                  <a:cubicBezTo>
                    <a:pt x="1" y="5239"/>
                    <a:pt x="1395" y="6457"/>
                    <a:pt x="3269" y="6958"/>
                  </a:cubicBezTo>
                  <a:lnTo>
                    <a:pt x="3277" y="6958"/>
                  </a:lnTo>
                  <a:cubicBezTo>
                    <a:pt x="3557" y="7033"/>
                    <a:pt x="3736" y="7305"/>
                    <a:pt x="3736" y="7593"/>
                  </a:cubicBezTo>
                  <a:lnTo>
                    <a:pt x="3736" y="9809"/>
                  </a:lnTo>
                  <a:cubicBezTo>
                    <a:pt x="3736" y="9966"/>
                    <a:pt x="3854" y="10044"/>
                    <a:pt x="3972" y="10044"/>
                  </a:cubicBezTo>
                  <a:cubicBezTo>
                    <a:pt x="4090" y="10044"/>
                    <a:pt x="4208" y="9966"/>
                    <a:pt x="4208" y="9809"/>
                  </a:cubicBezTo>
                  <a:lnTo>
                    <a:pt x="4208" y="7597"/>
                  </a:lnTo>
                  <a:cubicBezTo>
                    <a:pt x="4208" y="7305"/>
                    <a:pt x="4388" y="7038"/>
                    <a:pt x="4667" y="6958"/>
                  </a:cubicBezTo>
                  <a:lnTo>
                    <a:pt x="4676" y="6958"/>
                  </a:lnTo>
                  <a:cubicBezTo>
                    <a:pt x="6550" y="6462"/>
                    <a:pt x="7944" y="5239"/>
                    <a:pt x="7944" y="3506"/>
                  </a:cubicBezTo>
                  <a:cubicBezTo>
                    <a:pt x="7944" y="1570"/>
                    <a:pt x="6295" y="0"/>
                    <a:pt x="39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2"/>
            <p:cNvSpPr/>
            <p:nvPr/>
          </p:nvSpPr>
          <p:spPr>
            <a:xfrm>
              <a:off x="6026350" y="3496825"/>
              <a:ext cx="117000" cy="233050"/>
            </a:xfrm>
            <a:custGeom>
              <a:avLst/>
              <a:gdLst/>
              <a:ahLst/>
              <a:cxnLst/>
              <a:rect l="l" t="t" r="r" b="b"/>
              <a:pathLst>
                <a:path w="4680" h="9322" extrusionOk="0">
                  <a:moveTo>
                    <a:pt x="1503" y="0"/>
                  </a:moveTo>
                  <a:lnTo>
                    <a:pt x="1503" y="0"/>
                  </a:lnTo>
                  <a:cubicBezTo>
                    <a:pt x="568" y="639"/>
                    <a:pt x="0" y="1649"/>
                    <a:pt x="0" y="2780"/>
                  </a:cubicBezTo>
                  <a:cubicBezTo>
                    <a:pt x="0" y="4517"/>
                    <a:pt x="1399" y="5735"/>
                    <a:pt x="3273" y="6236"/>
                  </a:cubicBezTo>
                  <a:cubicBezTo>
                    <a:pt x="3548" y="6307"/>
                    <a:pt x="3740" y="6558"/>
                    <a:pt x="3740" y="6846"/>
                  </a:cubicBezTo>
                  <a:lnTo>
                    <a:pt x="3740" y="9087"/>
                  </a:lnTo>
                  <a:cubicBezTo>
                    <a:pt x="3740" y="9244"/>
                    <a:pt x="3858" y="9322"/>
                    <a:pt x="3976" y="9322"/>
                  </a:cubicBezTo>
                  <a:cubicBezTo>
                    <a:pt x="4094" y="9322"/>
                    <a:pt x="4212" y="9244"/>
                    <a:pt x="4212" y="9087"/>
                  </a:cubicBezTo>
                  <a:lnTo>
                    <a:pt x="4212" y="6875"/>
                  </a:lnTo>
                  <a:cubicBezTo>
                    <a:pt x="4212" y="6591"/>
                    <a:pt x="4392" y="6311"/>
                    <a:pt x="4680" y="6236"/>
                  </a:cubicBezTo>
                  <a:lnTo>
                    <a:pt x="4675" y="5911"/>
                  </a:lnTo>
                  <a:cubicBezTo>
                    <a:pt x="4675" y="5623"/>
                    <a:pt x="4483" y="5372"/>
                    <a:pt x="4208" y="5301"/>
                  </a:cubicBezTo>
                  <a:cubicBezTo>
                    <a:pt x="2334" y="4800"/>
                    <a:pt x="935" y="3577"/>
                    <a:pt x="935" y="1845"/>
                  </a:cubicBezTo>
                  <a:cubicBezTo>
                    <a:pt x="935" y="1190"/>
                    <a:pt x="1132" y="547"/>
                    <a:pt x="1503" y="0"/>
                  </a:cubicBez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2"/>
            <p:cNvSpPr/>
            <p:nvPr/>
          </p:nvSpPr>
          <p:spPr>
            <a:xfrm>
              <a:off x="6119850" y="3671500"/>
              <a:ext cx="11700" cy="58375"/>
            </a:xfrm>
            <a:custGeom>
              <a:avLst/>
              <a:gdLst/>
              <a:ahLst/>
              <a:cxnLst/>
              <a:rect l="l" t="t" r="r" b="b"/>
              <a:pathLst>
                <a:path w="468" h="2335" extrusionOk="0">
                  <a:moveTo>
                    <a:pt x="227" y="0"/>
                  </a:moveTo>
                  <a:cubicBezTo>
                    <a:pt x="101" y="0"/>
                    <a:pt x="0" y="107"/>
                    <a:pt x="0" y="234"/>
                  </a:cubicBezTo>
                  <a:lnTo>
                    <a:pt x="0" y="2100"/>
                  </a:lnTo>
                  <a:cubicBezTo>
                    <a:pt x="0" y="2257"/>
                    <a:pt x="117" y="2335"/>
                    <a:pt x="234" y="2335"/>
                  </a:cubicBezTo>
                  <a:cubicBezTo>
                    <a:pt x="351" y="2335"/>
                    <a:pt x="468" y="2257"/>
                    <a:pt x="468" y="2100"/>
                  </a:cubicBezTo>
                  <a:lnTo>
                    <a:pt x="468" y="234"/>
                  </a:lnTo>
                  <a:cubicBezTo>
                    <a:pt x="468" y="105"/>
                    <a:pt x="364" y="1"/>
                    <a:pt x="234" y="1"/>
                  </a:cubicBezTo>
                  <a:cubicBezTo>
                    <a:pt x="232" y="0"/>
                    <a:pt x="229" y="0"/>
                    <a:pt x="227" y="0"/>
                  </a:cubicBezTo>
                  <a:close/>
                </a:path>
              </a:pathLst>
            </a:custGeom>
            <a:solidFill>
              <a:srgbClr val="C89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2"/>
            <p:cNvSpPr/>
            <p:nvPr/>
          </p:nvSpPr>
          <p:spPr>
            <a:xfrm>
              <a:off x="6147075" y="3537100"/>
              <a:ext cx="50750" cy="11700"/>
            </a:xfrm>
            <a:custGeom>
              <a:avLst/>
              <a:gdLst/>
              <a:ahLst/>
              <a:cxnLst/>
              <a:rect l="l" t="t" r="r" b="b"/>
              <a:pathLst>
                <a:path w="2030" h="468" extrusionOk="0">
                  <a:moveTo>
                    <a:pt x="314" y="0"/>
                  </a:moveTo>
                  <a:cubicBezTo>
                    <a:pt x="1" y="0"/>
                    <a:pt x="1" y="468"/>
                    <a:pt x="314" y="468"/>
                  </a:cubicBezTo>
                  <a:lnTo>
                    <a:pt x="1716" y="468"/>
                  </a:lnTo>
                  <a:cubicBezTo>
                    <a:pt x="2030" y="468"/>
                    <a:pt x="2030" y="0"/>
                    <a:pt x="1716" y="0"/>
                  </a:cubicBez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2"/>
            <p:cNvSpPr/>
            <p:nvPr/>
          </p:nvSpPr>
          <p:spPr>
            <a:xfrm>
              <a:off x="6119850" y="3712275"/>
              <a:ext cx="11825" cy="17575"/>
            </a:xfrm>
            <a:custGeom>
              <a:avLst/>
              <a:gdLst/>
              <a:ahLst/>
              <a:cxnLst/>
              <a:rect l="l" t="t" r="r" b="b"/>
              <a:pathLst>
                <a:path w="473" h="703" extrusionOk="0">
                  <a:moveTo>
                    <a:pt x="236" y="1"/>
                  </a:moveTo>
                  <a:cubicBezTo>
                    <a:pt x="118" y="1"/>
                    <a:pt x="0" y="79"/>
                    <a:pt x="0" y="235"/>
                  </a:cubicBezTo>
                  <a:lnTo>
                    <a:pt x="0" y="469"/>
                  </a:lnTo>
                  <a:cubicBezTo>
                    <a:pt x="0" y="599"/>
                    <a:pt x="105" y="703"/>
                    <a:pt x="234" y="703"/>
                  </a:cubicBezTo>
                  <a:cubicBezTo>
                    <a:pt x="237" y="703"/>
                    <a:pt x="239" y="703"/>
                    <a:pt x="241" y="703"/>
                  </a:cubicBezTo>
                  <a:cubicBezTo>
                    <a:pt x="368" y="703"/>
                    <a:pt x="472" y="596"/>
                    <a:pt x="472" y="469"/>
                  </a:cubicBezTo>
                  <a:lnTo>
                    <a:pt x="472" y="235"/>
                  </a:lnTo>
                  <a:cubicBezTo>
                    <a:pt x="472" y="79"/>
                    <a:pt x="354" y="1"/>
                    <a:pt x="236" y="1"/>
                  </a:cubicBezTo>
                  <a:close/>
                </a:path>
              </a:pathLst>
            </a:custGeom>
            <a:solidFill>
              <a:srgbClr val="D4AB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2"/>
            <p:cNvSpPr/>
            <p:nvPr/>
          </p:nvSpPr>
          <p:spPr>
            <a:xfrm>
              <a:off x="6032300" y="3595525"/>
              <a:ext cx="35075" cy="11825"/>
            </a:xfrm>
            <a:custGeom>
              <a:avLst/>
              <a:gdLst/>
              <a:ahLst/>
              <a:cxnLst/>
              <a:rect l="l" t="t" r="r" b="b"/>
              <a:pathLst>
                <a:path w="1403" h="473" extrusionOk="0">
                  <a:moveTo>
                    <a:pt x="0" y="1"/>
                  </a:moveTo>
                  <a:cubicBezTo>
                    <a:pt x="67" y="164"/>
                    <a:pt x="151" y="322"/>
                    <a:pt x="247" y="473"/>
                  </a:cubicBezTo>
                  <a:lnTo>
                    <a:pt x="1169" y="473"/>
                  </a:lnTo>
                  <a:cubicBezTo>
                    <a:pt x="1299" y="473"/>
                    <a:pt x="1403" y="364"/>
                    <a:pt x="1403" y="235"/>
                  </a:cubicBezTo>
                  <a:cubicBezTo>
                    <a:pt x="1403" y="105"/>
                    <a:pt x="1299" y="1"/>
                    <a:pt x="1169" y="1"/>
                  </a:cubicBezTo>
                  <a:close/>
                </a:path>
              </a:pathLst>
            </a:custGeom>
            <a:solidFill>
              <a:srgbClr val="A1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8" name="Google Shape;4458;p52"/>
          <p:cNvGrpSpPr/>
          <p:nvPr/>
        </p:nvGrpSpPr>
        <p:grpSpPr>
          <a:xfrm>
            <a:off x="5344775" y="2772350"/>
            <a:ext cx="326500" cy="367725"/>
            <a:chOff x="5344775" y="2772350"/>
            <a:chExt cx="326500" cy="367725"/>
          </a:xfrm>
        </p:grpSpPr>
        <p:sp>
          <p:nvSpPr>
            <p:cNvPr id="4459" name="Google Shape;4459;p52"/>
            <p:cNvSpPr/>
            <p:nvPr/>
          </p:nvSpPr>
          <p:spPr>
            <a:xfrm>
              <a:off x="5482900" y="2772350"/>
              <a:ext cx="48425" cy="74475"/>
            </a:xfrm>
            <a:custGeom>
              <a:avLst/>
              <a:gdLst/>
              <a:ahLst/>
              <a:cxnLst/>
              <a:rect l="l" t="t" r="r" b="b"/>
              <a:pathLst>
                <a:path w="1937" h="2979" extrusionOk="0">
                  <a:moveTo>
                    <a:pt x="1008" y="1"/>
                  </a:moveTo>
                  <a:cubicBezTo>
                    <a:pt x="897" y="1"/>
                    <a:pt x="787" y="74"/>
                    <a:pt x="780" y="220"/>
                  </a:cubicBezTo>
                  <a:lnTo>
                    <a:pt x="780" y="679"/>
                  </a:lnTo>
                  <a:lnTo>
                    <a:pt x="317" y="679"/>
                  </a:lnTo>
                  <a:cubicBezTo>
                    <a:pt x="312" y="679"/>
                    <a:pt x="306" y="679"/>
                    <a:pt x="301" y="679"/>
                  </a:cubicBezTo>
                  <a:cubicBezTo>
                    <a:pt x="1" y="679"/>
                    <a:pt x="1" y="1139"/>
                    <a:pt x="301" y="1139"/>
                  </a:cubicBezTo>
                  <a:cubicBezTo>
                    <a:pt x="306" y="1139"/>
                    <a:pt x="312" y="1138"/>
                    <a:pt x="317" y="1138"/>
                  </a:cubicBezTo>
                  <a:lnTo>
                    <a:pt x="780" y="1138"/>
                  </a:lnTo>
                  <a:lnTo>
                    <a:pt x="780" y="2979"/>
                  </a:lnTo>
                  <a:lnTo>
                    <a:pt x="1240" y="2979"/>
                  </a:lnTo>
                  <a:lnTo>
                    <a:pt x="1240" y="1142"/>
                  </a:lnTo>
                  <a:lnTo>
                    <a:pt x="1699" y="1142"/>
                  </a:lnTo>
                  <a:cubicBezTo>
                    <a:pt x="1701" y="1142"/>
                    <a:pt x="1704" y="1142"/>
                    <a:pt x="1706" y="1142"/>
                  </a:cubicBezTo>
                  <a:cubicBezTo>
                    <a:pt x="1832" y="1142"/>
                    <a:pt x="1937" y="1040"/>
                    <a:pt x="1937" y="909"/>
                  </a:cubicBezTo>
                  <a:cubicBezTo>
                    <a:pt x="1937" y="782"/>
                    <a:pt x="1832" y="679"/>
                    <a:pt x="1706" y="679"/>
                  </a:cubicBezTo>
                  <a:cubicBezTo>
                    <a:pt x="1704" y="679"/>
                    <a:pt x="1701" y="679"/>
                    <a:pt x="1699" y="679"/>
                  </a:cubicBezTo>
                  <a:lnTo>
                    <a:pt x="1240" y="679"/>
                  </a:lnTo>
                  <a:lnTo>
                    <a:pt x="1240" y="220"/>
                  </a:lnTo>
                  <a:cubicBezTo>
                    <a:pt x="1231" y="74"/>
                    <a:pt x="1120" y="1"/>
                    <a:pt x="1008" y="1"/>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2"/>
            <p:cNvSpPr/>
            <p:nvPr/>
          </p:nvSpPr>
          <p:spPr>
            <a:xfrm>
              <a:off x="5364350" y="2990500"/>
              <a:ext cx="287500" cy="143825"/>
            </a:xfrm>
            <a:custGeom>
              <a:avLst/>
              <a:gdLst/>
              <a:ahLst/>
              <a:cxnLst/>
              <a:rect l="l" t="t" r="r" b="b"/>
              <a:pathLst>
                <a:path w="11500" h="5753" extrusionOk="0">
                  <a:moveTo>
                    <a:pt x="3682" y="1"/>
                  </a:moveTo>
                  <a:lnTo>
                    <a:pt x="0" y="2071"/>
                  </a:lnTo>
                  <a:lnTo>
                    <a:pt x="0" y="5752"/>
                  </a:lnTo>
                  <a:lnTo>
                    <a:pt x="11500" y="5752"/>
                  </a:lnTo>
                  <a:lnTo>
                    <a:pt x="11500" y="2071"/>
                  </a:lnTo>
                  <a:lnTo>
                    <a:pt x="7818" y="1"/>
                  </a:ln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2"/>
            <p:cNvSpPr/>
            <p:nvPr/>
          </p:nvSpPr>
          <p:spPr>
            <a:xfrm>
              <a:off x="5387400" y="3059475"/>
              <a:ext cx="45950" cy="74850"/>
            </a:xfrm>
            <a:custGeom>
              <a:avLst/>
              <a:gdLst/>
              <a:ahLst/>
              <a:cxnLst/>
              <a:rect l="l" t="t" r="r" b="b"/>
              <a:pathLst>
                <a:path w="1838" h="2994" extrusionOk="0">
                  <a:moveTo>
                    <a:pt x="919" y="1"/>
                  </a:moveTo>
                  <a:cubicBezTo>
                    <a:pt x="410" y="1"/>
                    <a:pt x="1" y="414"/>
                    <a:pt x="1" y="923"/>
                  </a:cubicBezTo>
                  <a:lnTo>
                    <a:pt x="1" y="2993"/>
                  </a:lnTo>
                  <a:lnTo>
                    <a:pt x="1837" y="2993"/>
                  </a:lnTo>
                  <a:lnTo>
                    <a:pt x="1837" y="923"/>
                  </a:lnTo>
                  <a:cubicBezTo>
                    <a:pt x="1837" y="414"/>
                    <a:pt x="1428" y="1"/>
                    <a:pt x="919" y="1"/>
                  </a:cubicBez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2"/>
            <p:cNvSpPr/>
            <p:nvPr/>
          </p:nvSpPr>
          <p:spPr>
            <a:xfrm>
              <a:off x="5404400" y="3082550"/>
              <a:ext cx="11825" cy="34775"/>
            </a:xfrm>
            <a:custGeom>
              <a:avLst/>
              <a:gdLst/>
              <a:ahLst/>
              <a:cxnLst/>
              <a:rect l="l" t="t" r="r" b="b"/>
              <a:pathLst>
                <a:path w="473" h="1391" extrusionOk="0">
                  <a:moveTo>
                    <a:pt x="239" y="0"/>
                  </a:moveTo>
                  <a:cubicBezTo>
                    <a:pt x="109" y="0"/>
                    <a:pt x="9" y="100"/>
                    <a:pt x="9" y="230"/>
                  </a:cubicBezTo>
                  <a:lnTo>
                    <a:pt x="9" y="1152"/>
                  </a:lnTo>
                  <a:cubicBezTo>
                    <a:pt x="1" y="1282"/>
                    <a:pt x="105" y="1390"/>
                    <a:pt x="239" y="1390"/>
                  </a:cubicBezTo>
                  <a:cubicBezTo>
                    <a:pt x="368" y="1390"/>
                    <a:pt x="473" y="1282"/>
                    <a:pt x="468" y="1152"/>
                  </a:cubicBezTo>
                  <a:lnTo>
                    <a:pt x="468" y="230"/>
                  </a:lnTo>
                  <a:cubicBezTo>
                    <a:pt x="468" y="104"/>
                    <a:pt x="364" y="0"/>
                    <a:pt x="239" y="0"/>
                  </a:cubicBezTo>
                  <a:close/>
                </a:path>
              </a:pathLst>
            </a:custGeom>
            <a:solidFill>
              <a:srgbClr val="73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2"/>
            <p:cNvSpPr/>
            <p:nvPr/>
          </p:nvSpPr>
          <p:spPr>
            <a:xfrm>
              <a:off x="5387400" y="3059475"/>
              <a:ext cx="45950" cy="34575"/>
            </a:xfrm>
            <a:custGeom>
              <a:avLst/>
              <a:gdLst/>
              <a:ahLst/>
              <a:cxnLst/>
              <a:rect l="l" t="t" r="r" b="b"/>
              <a:pathLst>
                <a:path w="1838" h="1383" extrusionOk="0">
                  <a:moveTo>
                    <a:pt x="919" y="1"/>
                  </a:moveTo>
                  <a:cubicBezTo>
                    <a:pt x="410" y="1"/>
                    <a:pt x="1" y="414"/>
                    <a:pt x="1" y="923"/>
                  </a:cubicBezTo>
                  <a:lnTo>
                    <a:pt x="1" y="1382"/>
                  </a:lnTo>
                  <a:cubicBezTo>
                    <a:pt x="1" y="873"/>
                    <a:pt x="410" y="464"/>
                    <a:pt x="919" y="464"/>
                  </a:cubicBezTo>
                  <a:cubicBezTo>
                    <a:pt x="1428" y="464"/>
                    <a:pt x="1837" y="873"/>
                    <a:pt x="1837" y="1382"/>
                  </a:cubicBezTo>
                  <a:lnTo>
                    <a:pt x="1837" y="923"/>
                  </a:lnTo>
                  <a:cubicBezTo>
                    <a:pt x="1837" y="414"/>
                    <a:pt x="1428" y="1"/>
                    <a:pt x="919" y="1"/>
                  </a:cubicBez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2"/>
            <p:cNvSpPr/>
            <p:nvPr/>
          </p:nvSpPr>
          <p:spPr>
            <a:xfrm>
              <a:off x="5404625" y="3082550"/>
              <a:ext cx="11500" cy="11500"/>
            </a:xfrm>
            <a:custGeom>
              <a:avLst/>
              <a:gdLst/>
              <a:ahLst/>
              <a:cxnLst/>
              <a:rect l="l" t="t" r="r" b="b"/>
              <a:pathLst>
                <a:path w="460" h="460" extrusionOk="0">
                  <a:moveTo>
                    <a:pt x="230" y="0"/>
                  </a:moveTo>
                  <a:cubicBezTo>
                    <a:pt x="100" y="0"/>
                    <a:pt x="0" y="100"/>
                    <a:pt x="0" y="230"/>
                  </a:cubicBezTo>
                  <a:lnTo>
                    <a:pt x="0" y="459"/>
                  </a:lnTo>
                  <a:lnTo>
                    <a:pt x="459" y="459"/>
                  </a:lnTo>
                  <a:lnTo>
                    <a:pt x="459" y="230"/>
                  </a:lnTo>
                  <a:cubicBezTo>
                    <a:pt x="459" y="100"/>
                    <a:pt x="355" y="0"/>
                    <a:pt x="230"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2"/>
            <p:cNvSpPr/>
            <p:nvPr/>
          </p:nvSpPr>
          <p:spPr>
            <a:xfrm>
              <a:off x="5582850" y="3059475"/>
              <a:ext cx="45950" cy="74850"/>
            </a:xfrm>
            <a:custGeom>
              <a:avLst/>
              <a:gdLst/>
              <a:ahLst/>
              <a:cxnLst/>
              <a:rect l="l" t="t" r="r" b="b"/>
              <a:pathLst>
                <a:path w="1838" h="2994" extrusionOk="0">
                  <a:moveTo>
                    <a:pt x="919" y="1"/>
                  </a:moveTo>
                  <a:cubicBezTo>
                    <a:pt x="410" y="1"/>
                    <a:pt x="1" y="414"/>
                    <a:pt x="1" y="923"/>
                  </a:cubicBezTo>
                  <a:lnTo>
                    <a:pt x="1" y="2993"/>
                  </a:lnTo>
                  <a:lnTo>
                    <a:pt x="1837" y="2993"/>
                  </a:lnTo>
                  <a:lnTo>
                    <a:pt x="1837" y="923"/>
                  </a:lnTo>
                  <a:cubicBezTo>
                    <a:pt x="1837" y="414"/>
                    <a:pt x="1428" y="1"/>
                    <a:pt x="919" y="1"/>
                  </a:cubicBez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2"/>
            <p:cNvSpPr/>
            <p:nvPr/>
          </p:nvSpPr>
          <p:spPr>
            <a:xfrm>
              <a:off x="5364350" y="2990500"/>
              <a:ext cx="97800" cy="143825"/>
            </a:xfrm>
            <a:custGeom>
              <a:avLst/>
              <a:gdLst/>
              <a:ahLst/>
              <a:cxnLst/>
              <a:rect l="l" t="t" r="r" b="b"/>
              <a:pathLst>
                <a:path w="3912" h="5753" extrusionOk="0">
                  <a:moveTo>
                    <a:pt x="3682" y="1"/>
                  </a:moveTo>
                  <a:lnTo>
                    <a:pt x="0" y="2071"/>
                  </a:lnTo>
                  <a:lnTo>
                    <a:pt x="0" y="2835"/>
                  </a:lnTo>
                  <a:lnTo>
                    <a:pt x="2538" y="1428"/>
                  </a:lnTo>
                  <a:cubicBezTo>
                    <a:pt x="2610" y="1388"/>
                    <a:pt x="2686" y="1369"/>
                    <a:pt x="2761" y="1369"/>
                  </a:cubicBezTo>
                  <a:cubicBezTo>
                    <a:pt x="3001" y="1369"/>
                    <a:pt x="3222" y="1561"/>
                    <a:pt x="3222" y="1829"/>
                  </a:cubicBezTo>
                  <a:lnTo>
                    <a:pt x="3222" y="5752"/>
                  </a:lnTo>
                  <a:lnTo>
                    <a:pt x="3911" y="5752"/>
                  </a:lnTo>
                  <a:lnTo>
                    <a:pt x="3911" y="1"/>
                  </a:ln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2"/>
            <p:cNvSpPr/>
            <p:nvPr/>
          </p:nvSpPr>
          <p:spPr>
            <a:xfrm>
              <a:off x="5554050" y="2990500"/>
              <a:ext cx="97800" cy="143825"/>
            </a:xfrm>
            <a:custGeom>
              <a:avLst/>
              <a:gdLst/>
              <a:ahLst/>
              <a:cxnLst/>
              <a:rect l="l" t="t" r="r" b="b"/>
              <a:pathLst>
                <a:path w="3912" h="5753" extrusionOk="0">
                  <a:moveTo>
                    <a:pt x="1" y="1"/>
                  </a:moveTo>
                  <a:lnTo>
                    <a:pt x="1" y="5752"/>
                  </a:lnTo>
                  <a:lnTo>
                    <a:pt x="689" y="5752"/>
                  </a:lnTo>
                  <a:lnTo>
                    <a:pt x="689" y="1829"/>
                  </a:lnTo>
                  <a:cubicBezTo>
                    <a:pt x="689" y="1561"/>
                    <a:pt x="910" y="1369"/>
                    <a:pt x="1151" y="1369"/>
                  </a:cubicBezTo>
                  <a:cubicBezTo>
                    <a:pt x="1225" y="1369"/>
                    <a:pt x="1302" y="1388"/>
                    <a:pt x="1374" y="1428"/>
                  </a:cubicBezTo>
                  <a:lnTo>
                    <a:pt x="3912" y="2835"/>
                  </a:lnTo>
                  <a:lnTo>
                    <a:pt x="3912" y="2071"/>
                  </a:lnTo>
                  <a:lnTo>
                    <a:pt x="230" y="1"/>
                  </a:ln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2"/>
            <p:cNvSpPr/>
            <p:nvPr/>
          </p:nvSpPr>
          <p:spPr>
            <a:xfrm>
              <a:off x="5456375" y="2904300"/>
              <a:ext cx="103450" cy="230025"/>
            </a:xfrm>
            <a:custGeom>
              <a:avLst/>
              <a:gdLst/>
              <a:ahLst/>
              <a:cxnLst/>
              <a:rect l="l" t="t" r="r" b="b"/>
              <a:pathLst>
                <a:path w="4138" h="9201" extrusionOk="0">
                  <a:moveTo>
                    <a:pt x="2067" y="1"/>
                  </a:moveTo>
                  <a:lnTo>
                    <a:pt x="1" y="1842"/>
                  </a:lnTo>
                  <a:lnTo>
                    <a:pt x="1" y="9200"/>
                  </a:lnTo>
                  <a:lnTo>
                    <a:pt x="4137" y="9200"/>
                  </a:lnTo>
                  <a:lnTo>
                    <a:pt x="4137" y="1842"/>
                  </a:lnTo>
                  <a:lnTo>
                    <a:pt x="2067" y="1"/>
                  </a:ln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2"/>
            <p:cNvSpPr/>
            <p:nvPr/>
          </p:nvSpPr>
          <p:spPr>
            <a:xfrm>
              <a:off x="5456375" y="2904300"/>
              <a:ext cx="103550" cy="65975"/>
            </a:xfrm>
            <a:custGeom>
              <a:avLst/>
              <a:gdLst/>
              <a:ahLst/>
              <a:cxnLst/>
              <a:rect l="l" t="t" r="r" b="b"/>
              <a:pathLst>
                <a:path w="4142" h="2639" extrusionOk="0">
                  <a:moveTo>
                    <a:pt x="2071" y="1"/>
                  </a:moveTo>
                  <a:lnTo>
                    <a:pt x="1" y="1842"/>
                  </a:lnTo>
                  <a:lnTo>
                    <a:pt x="1" y="2639"/>
                  </a:lnTo>
                  <a:cubicBezTo>
                    <a:pt x="88" y="2618"/>
                    <a:pt x="172" y="2572"/>
                    <a:pt x="243" y="2509"/>
                  </a:cubicBezTo>
                  <a:lnTo>
                    <a:pt x="2071" y="852"/>
                  </a:lnTo>
                  <a:lnTo>
                    <a:pt x="3895" y="2509"/>
                  </a:lnTo>
                  <a:cubicBezTo>
                    <a:pt x="3966" y="2572"/>
                    <a:pt x="4049" y="2618"/>
                    <a:pt x="4141" y="2639"/>
                  </a:cubicBezTo>
                  <a:lnTo>
                    <a:pt x="4141" y="1842"/>
                  </a:lnTo>
                  <a:lnTo>
                    <a:pt x="2071" y="1"/>
                  </a:ln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2"/>
            <p:cNvSpPr/>
            <p:nvPr/>
          </p:nvSpPr>
          <p:spPr>
            <a:xfrm>
              <a:off x="5449500" y="2835400"/>
              <a:ext cx="117200" cy="123925"/>
            </a:xfrm>
            <a:custGeom>
              <a:avLst/>
              <a:gdLst/>
              <a:ahLst/>
              <a:cxnLst/>
              <a:rect l="l" t="t" r="r" b="b"/>
              <a:pathLst>
                <a:path w="4688" h="4957" extrusionOk="0">
                  <a:moveTo>
                    <a:pt x="2344" y="1"/>
                  </a:moveTo>
                  <a:cubicBezTo>
                    <a:pt x="2282" y="1"/>
                    <a:pt x="2221" y="33"/>
                    <a:pt x="2192" y="98"/>
                  </a:cubicBezTo>
                  <a:lnTo>
                    <a:pt x="38" y="4802"/>
                  </a:lnTo>
                  <a:cubicBezTo>
                    <a:pt x="0" y="4883"/>
                    <a:pt x="65" y="4956"/>
                    <a:pt x="136" y="4956"/>
                  </a:cubicBezTo>
                  <a:cubicBezTo>
                    <a:pt x="161" y="4956"/>
                    <a:pt x="186" y="4948"/>
                    <a:pt x="209" y="4927"/>
                  </a:cubicBezTo>
                  <a:lnTo>
                    <a:pt x="2342" y="2986"/>
                  </a:lnTo>
                  <a:lnTo>
                    <a:pt x="4479" y="4927"/>
                  </a:lnTo>
                  <a:cubicBezTo>
                    <a:pt x="4501" y="4947"/>
                    <a:pt x="4526" y="4956"/>
                    <a:pt x="4550" y="4956"/>
                  </a:cubicBezTo>
                  <a:cubicBezTo>
                    <a:pt x="4622" y="4956"/>
                    <a:pt x="4688" y="4880"/>
                    <a:pt x="4650" y="4802"/>
                  </a:cubicBezTo>
                  <a:lnTo>
                    <a:pt x="2496" y="98"/>
                  </a:lnTo>
                  <a:cubicBezTo>
                    <a:pt x="2467" y="33"/>
                    <a:pt x="2405" y="1"/>
                    <a:pt x="2344" y="1"/>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2"/>
            <p:cNvSpPr/>
            <p:nvPr/>
          </p:nvSpPr>
          <p:spPr>
            <a:xfrm>
              <a:off x="5485075" y="2956075"/>
              <a:ext cx="40300" cy="34525"/>
            </a:xfrm>
            <a:custGeom>
              <a:avLst/>
              <a:gdLst/>
              <a:ahLst/>
              <a:cxnLst/>
              <a:rect l="l" t="t" r="r" b="b"/>
              <a:pathLst>
                <a:path w="1612" h="1381" extrusionOk="0">
                  <a:moveTo>
                    <a:pt x="919" y="0"/>
                  </a:moveTo>
                  <a:cubicBezTo>
                    <a:pt x="305" y="0"/>
                    <a:pt x="0" y="743"/>
                    <a:pt x="435" y="1177"/>
                  </a:cubicBezTo>
                  <a:cubicBezTo>
                    <a:pt x="575" y="1317"/>
                    <a:pt x="747" y="1380"/>
                    <a:pt x="916" y="1380"/>
                  </a:cubicBezTo>
                  <a:cubicBezTo>
                    <a:pt x="1271" y="1380"/>
                    <a:pt x="1612" y="1104"/>
                    <a:pt x="1612" y="689"/>
                  </a:cubicBezTo>
                  <a:cubicBezTo>
                    <a:pt x="1612" y="309"/>
                    <a:pt x="1303" y="0"/>
                    <a:pt x="919" y="0"/>
                  </a:cubicBezTo>
                  <a:close/>
                </a:path>
              </a:pathLst>
            </a:custGeom>
            <a:solidFill>
              <a:srgbClr val="73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2"/>
            <p:cNvSpPr/>
            <p:nvPr/>
          </p:nvSpPr>
          <p:spPr>
            <a:xfrm>
              <a:off x="5479325" y="3042250"/>
              <a:ext cx="57525" cy="91975"/>
            </a:xfrm>
            <a:custGeom>
              <a:avLst/>
              <a:gdLst/>
              <a:ahLst/>
              <a:cxnLst/>
              <a:rect l="l" t="t" r="r" b="b"/>
              <a:pathLst>
                <a:path w="2301" h="3679" extrusionOk="0">
                  <a:moveTo>
                    <a:pt x="1149" y="1"/>
                  </a:moveTo>
                  <a:cubicBezTo>
                    <a:pt x="514" y="1"/>
                    <a:pt x="1" y="514"/>
                    <a:pt x="1" y="1149"/>
                  </a:cubicBezTo>
                  <a:lnTo>
                    <a:pt x="1" y="3678"/>
                  </a:lnTo>
                  <a:lnTo>
                    <a:pt x="2301" y="3678"/>
                  </a:lnTo>
                  <a:lnTo>
                    <a:pt x="2301" y="1149"/>
                  </a:lnTo>
                  <a:cubicBezTo>
                    <a:pt x="2301" y="514"/>
                    <a:pt x="1787" y="1"/>
                    <a:pt x="1149" y="1"/>
                  </a:cubicBez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2"/>
            <p:cNvSpPr/>
            <p:nvPr/>
          </p:nvSpPr>
          <p:spPr>
            <a:xfrm>
              <a:off x="5502300" y="3042250"/>
              <a:ext cx="11500" cy="92075"/>
            </a:xfrm>
            <a:custGeom>
              <a:avLst/>
              <a:gdLst/>
              <a:ahLst/>
              <a:cxnLst/>
              <a:rect l="l" t="t" r="r" b="b"/>
              <a:pathLst>
                <a:path w="460" h="3683" extrusionOk="0">
                  <a:moveTo>
                    <a:pt x="230" y="1"/>
                  </a:moveTo>
                  <a:cubicBezTo>
                    <a:pt x="155" y="1"/>
                    <a:pt x="75" y="9"/>
                    <a:pt x="0" y="26"/>
                  </a:cubicBezTo>
                  <a:lnTo>
                    <a:pt x="0" y="3682"/>
                  </a:lnTo>
                  <a:lnTo>
                    <a:pt x="459" y="3682"/>
                  </a:lnTo>
                  <a:lnTo>
                    <a:pt x="459" y="26"/>
                  </a:lnTo>
                  <a:cubicBezTo>
                    <a:pt x="384" y="9"/>
                    <a:pt x="309" y="1"/>
                    <a:pt x="230"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2"/>
            <p:cNvSpPr/>
            <p:nvPr/>
          </p:nvSpPr>
          <p:spPr>
            <a:xfrm>
              <a:off x="5599850" y="3082550"/>
              <a:ext cx="11825" cy="34775"/>
            </a:xfrm>
            <a:custGeom>
              <a:avLst/>
              <a:gdLst/>
              <a:ahLst/>
              <a:cxnLst/>
              <a:rect l="l" t="t" r="r" b="b"/>
              <a:pathLst>
                <a:path w="473" h="1391" extrusionOk="0">
                  <a:moveTo>
                    <a:pt x="239" y="0"/>
                  </a:moveTo>
                  <a:cubicBezTo>
                    <a:pt x="114" y="0"/>
                    <a:pt x="9" y="100"/>
                    <a:pt x="9" y="230"/>
                  </a:cubicBezTo>
                  <a:lnTo>
                    <a:pt x="9" y="1152"/>
                  </a:lnTo>
                  <a:cubicBezTo>
                    <a:pt x="1" y="1282"/>
                    <a:pt x="105" y="1390"/>
                    <a:pt x="239" y="1390"/>
                  </a:cubicBezTo>
                  <a:cubicBezTo>
                    <a:pt x="368" y="1390"/>
                    <a:pt x="473" y="1282"/>
                    <a:pt x="468" y="1152"/>
                  </a:cubicBezTo>
                  <a:lnTo>
                    <a:pt x="468" y="230"/>
                  </a:lnTo>
                  <a:cubicBezTo>
                    <a:pt x="468" y="104"/>
                    <a:pt x="364" y="0"/>
                    <a:pt x="239" y="0"/>
                  </a:cubicBezTo>
                  <a:close/>
                </a:path>
              </a:pathLst>
            </a:custGeom>
            <a:solidFill>
              <a:srgbClr val="73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2"/>
            <p:cNvSpPr/>
            <p:nvPr/>
          </p:nvSpPr>
          <p:spPr>
            <a:xfrm>
              <a:off x="5345550" y="3128450"/>
              <a:ext cx="323825" cy="11625"/>
            </a:xfrm>
            <a:custGeom>
              <a:avLst/>
              <a:gdLst/>
              <a:ahLst/>
              <a:cxnLst/>
              <a:rect l="l" t="t" r="r" b="b"/>
              <a:pathLst>
                <a:path w="12953" h="465" extrusionOk="0">
                  <a:moveTo>
                    <a:pt x="12718" y="1"/>
                  </a:moveTo>
                  <a:cubicBezTo>
                    <a:pt x="12716" y="1"/>
                    <a:pt x="12713" y="1"/>
                    <a:pt x="12711" y="1"/>
                  </a:cubicBezTo>
                  <a:lnTo>
                    <a:pt x="293" y="1"/>
                  </a:lnTo>
                  <a:cubicBezTo>
                    <a:pt x="1" y="17"/>
                    <a:pt x="1" y="447"/>
                    <a:pt x="293" y="464"/>
                  </a:cubicBezTo>
                  <a:lnTo>
                    <a:pt x="12711" y="464"/>
                  </a:lnTo>
                  <a:cubicBezTo>
                    <a:pt x="12713" y="464"/>
                    <a:pt x="12716" y="464"/>
                    <a:pt x="12718" y="464"/>
                  </a:cubicBezTo>
                  <a:cubicBezTo>
                    <a:pt x="12845" y="464"/>
                    <a:pt x="12953" y="361"/>
                    <a:pt x="12953" y="230"/>
                  </a:cubicBezTo>
                  <a:cubicBezTo>
                    <a:pt x="12953" y="103"/>
                    <a:pt x="12845" y="1"/>
                    <a:pt x="12718" y="1"/>
                  </a:cubicBezTo>
                  <a:close/>
                </a:path>
              </a:pathLst>
            </a:custGeom>
            <a:solidFill>
              <a:srgbClr val="B95C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2"/>
            <p:cNvSpPr/>
            <p:nvPr/>
          </p:nvSpPr>
          <p:spPr>
            <a:xfrm>
              <a:off x="5559800" y="2983925"/>
              <a:ext cx="111475" cy="69850"/>
            </a:xfrm>
            <a:custGeom>
              <a:avLst/>
              <a:gdLst/>
              <a:ahLst/>
              <a:cxnLst/>
              <a:rect l="l" t="t" r="r" b="b"/>
              <a:pathLst>
                <a:path w="4459" h="2794" extrusionOk="0">
                  <a:moveTo>
                    <a:pt x="0" y="1"/>
                  </a:moveTo>
                  <a:lnTo>
                    <a:pt x="0" y="527"/>
                  </a:lnTo>
                  <a:lnTo>
                    <a:pt x="4028" y="2764"/>
                  </a:lnTo>
                  <a:cubicBezTo>
                    <a:pt x="4062" y="2785"/>
                    <a:pt x="4099" y="2793"/>
                    <a:pt x="4141" y="2793"/>
                  </a:cubicBezTo>
                  <a:cubicBezTo>
                    <a:pt x="4375" y="2793"/>
                    <a:pt x="4458" y="2480"/>
                    <a:pt x="4254" y="2363"/>
                  </a:cubicBezTo>
                  <a:lnTo>
                    <a:pt x="0" y="1"/>
                  </a:ln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2"/>
            <p:cNvSpPr/>
            <p:nvPr/>
          </p:nvSpPr>
          <p:spPr>
            <a:xfrm>
              <a:off x="5344775" y="2983925"/>
              <a:ext cx="111625" cy="69775"/>
            </a:xfrm>
            <a:custGeom>
              <a:avLst/>
              <a:gdLst/>
              <a:ahLst/>
              <a:cxnLst/>
              <a:rect l="l" t="t" r="r" b="b"/>
              <a:pathLst>
                <a:path w="4465" h="2791" extrusionOk="0">
                  <a:moveTo>
                    <a:pt x="4465" y="1"/>
                  </a:moveTo>
                  <a:lnTo>
                    <a:pt x="211" y="2363"/>
                  </a:lnTo>
                  <a:cubicBezTo>
                    <a:pt x="0" y="2496"/>
                    <a:pt x="123" y="2791"/>
                    <a:pt x="328" y="2791"/>
                  </a:cubicBezTo>
                  <a:cubicBezTo>
                    <a:pt x="363" y="2791"/>
                    <a:pt x="399" y="2782"/>
                    <a:pt x="437" y="2764"/>
                  </a:cubicBezTo>
                  <a:lnTo>
                    <a:pt x="4465" y="527"/>
                  </a:lnTo>
                  <a:lnTo>
                    <a:pt x="4465" y="1"/>
                  </a:ln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2"/>
            <p:cNvSpPr/>
            <p:nvPr/>
          </p:nvSpPr>
          <p:spPr>
            <a:xfrm>
              <a:off x="5582850" y="3059475"/>
              <a:ext cx="45950" cy="34575"/>
            </a:xfrm>
            <a:custGeom>
              <a:avLst/>
              <a:gdLst/>
              <a:ahLst/>
              <a:cxnLst/>
              <a:rect l="l" t="t" r="r" b="b"/>
              <a:pathLst>
                <a:path w="1838" h="1383" extrusionOk="0">
                  <a:moveTo>
                    <a:pt x="919" y="1"/>
                  </a:moveTo>
                  <a:cubicBezTo>
                    <a:pt x="410" y="1"/>
                    <a:pt x="1" y="414"/>
                    <a:pt x="1" y="923"/>
                  </a:cubicBezTo>
                  <a:lnTo>
                    <a:pt x="1" y="1382"/>
                  </a:lnTo>
                  <a:cubicBezTo>
                    <a:pt x="1" y="873"/>
                    <a:pt x="410" y="464"/>
                    <a:pt x="919" y="464"/>
                  </a:cubicBezTo>
                  <a:cubicBezTo>
                    <a:pt x="1428" y="464"/>
                    <a:pt x="1837" y="873"/>
                    <a:pt x="1837" y="1382"/>
                  </a:cubicBezTo>
                  <a:lnTo>
                    <a:pt x="1837" y="923"/>
                  </a:lnTo>
                  <a:cubicBezTo>
                    <a:pt x="1837" y="414"/>
                    <a:pt x="1428" y="1"/>
                    <a:pt x="919" y="1"/>
                  </a:cubicBez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2"/>
            <p:cNvSpPr/>
            <p:nvPr/>
          </p:nvSpPr>
          <p:spPr>
            <a:xfrm>
              <a:off x="5600075" y="3082550"/>
              <a:ext cx="11500" cy="11500"/>
            </a:xfrm>
            <a:custGeom>
              <a:avLst/>
              <a:gdLst/>
              <a:ahLst/>
              <a:cxnLst/>
              <a:rect l="l" t="t" r="r" b="b"/>
              <a:pathLst>
                <a:path w="460" h="460" extrusionOk="0">
                  <a:moveTo>
                    <a:pt x="230" y="0"/>
                  </a:moveTo>
                  <a:cubicBezTo>
                    <a:pt x="105" y="0"/>
                    <a:pt x="0" y="100"/>
                    <a:pt x="0" y="230"/>
                  </a:cubicBezTo>
                  <a:lnTo>
                    <a:pt x="0" y="459"/>
                  </a:lnTo>
                  <a:lnTo>
                    <a:pt x="459" y="459"/>
                  </a:lnTo>
                  <a:lnTo>
                    <a:pt x="459" y="230"/>
                  </a:lnTo>
                  <a:cubicBezTo>
                    <a:pt x="459" y="100"/>
                    <a:pt x="355" y="0"/>
                    <a:pt x="230"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2"/>
            <p:cNvSpPr/>
            <p:nvPr/>
          </p:nvSpPr>
          <p:spPr>
            <a:xfrm>
              <a:off x="5487900" y="2956075"/>
              <a:ext cx="40400" cy="22975"/>
            </a:xfrm>
            <a:custGeom>
              <a:avLst/>
              <a:gdLst/>
              <a:ahLst/>
              <a:cxnLst/>
              <a:rect l="l" t="t" r="r" b="b"/>
              <a:pathLst>
                <a:path w="1616" h="919" extrusionOk="0">
                  <a:moveTo>
                    <a:pt x="806" y="0"/>
                  </a:moveTo>
                  <a:cubicBezTo>
                    <a:pt x="330" y="0"/>
                    <a:pt x="0" y="472"/>
                    <a:pt x="159" y="918"/>
                  </a:cubicBezTo>
                  <a:cubicBezTo>
                    <a:pt x="255" y="643"/>
                    <a:pt x="514" y="459"/>
                    <a:pt x="806" y="459"/>
                  </a:cubicBezTo>
                  <a:cubicBezTo>
                    <a:pt x="1098" y="459"/>
                    <a:pt x="1361" y="643"/>
                    <a:pt x="1457" y="918"/>
                  </a:cubicBezTo>
                  <a:cubicBezTo>
                    <a:pt x="1616" y="472"/>
                    <a:pt x="1282" y="0"/>
                    <a:pt x="806"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1" name="Google Shape;4481;p52"/>
          <p:cNvGrpSpPr/>
          <p:nvPr/>
        </p:nvGrpSpPr>
        <p:grpSpPr>
          <a:xfrm>
            <a:off x="6552175" y="1682800"/>
            <a:ext cx="367975" cy="317650"/>
            <a:chOff x="6552175" y="1682800"/>
            <a:chExt cx="367975" cy="317650"/>
          </a:xfrm>
        </p:grpSpPr>
        <p:sp>
          <p:nvSpPr>
            <p:cNvPr id="4482" name="Google Shape;4482;p52"/>
            <p:cNvSpPr/>
            <p:nvPr/>
          </p:nvSpPr>
          <p:spPr>
            <a:xfrm>
              <a:off x="6597150" y="1682800"/>
              <a:ext cx="296925" cy="199000"/>
            </a:xfrm>
            <a:custGeom>
              <a:avLst/>
              <a:gdLst/>
              <a:ahLst/>
              <a:cxnLst/>
              <a:rect l="l" t="t" r="r" b="b"/>
              <a:pathLst>
                <a:path w="11877" h="7960" extrusionOk="0">
                  <a:moveTo>
                    <a:pt x="5236" y="0"/>
                  </a:moveTo>
                  <a:cubicBezTo>
                    <a:pt x="5164" y="0"/>
                    <a:pt x="5099" y="53"/>
                    <a:pt x="5089" y="133"/>
                  </a:cubicBezTo>
                  <a:cubicBezTo>
                    <a:pt x="4638" y="3230"/>
                    <a:pt x="3127" y="4386"/>
                    <a:pt x="3127" y="4386"/>
                  </a:cubicBezTo>
                  <a:cubicBezTo>
                    <a:pt x="2630" y="3965"/>
                    <a:pt x="2226" y="3802"/>
                    <a:pt x="2021" y="3739"/>
                  </a:cubicBezTo>
                  <a:cubicBezTo>
                    <a:pt x="2007" y="3735"/>
                    <a:pt x="1993" y="3733"/>
                    <a:pt x="1979" y="3733"/>
                  </a:cubicBezTo>
                  <a:cubicBezTo>
                    <a:pt x="1916" y="3733"/>
                    <a:pt x="1859" y="3778"/>
                    <a:pt x="1842" y="3843"/>
                  </a:cubicBezTo>
                  <a:cubicBezTo>
                    <a:pt x="1382" y="5300"/>
                    <a:pt x="1" y="6219"/>
                    <a:pt x="84" y="7959"/>
                  </a:cubicBezTo>
                  <a:lnTo>
                    <a:pt x="11663" y="7959"/>
                  </a:lnTo>
                  <a:cubicBezTo>
                    <a:pt x="11876" y="5367"/>
                    <a:pt x="9576" y="3443"/>
                    <a:pt x="8929" y="2959"/>
                  </a:cubicBezTo>
                  <a:cubicBezTo>
                    <a:pt x="8902" y="2937"/>
                    <a:pt x="8872" y="2928"/>
                    <a:pt x="8841" y="2928"/>
                  </a:cubicBezTo>
                  <a:cubicBezTo>
                    <a:pt x="8783" y="2928"/>
                    <a:pt x="8726" y="2965"/>
                    <a:pt x="8704" y="3025"/>
                  </a:cubicBezTo>
                  <a:cubicBezTo>
                    <a:pt x="8616" y="3272"/>
                    <a:pt x="8483" y="3497"/>
                    <a:pt x="8303" y="3689"/>
                  </a:cubicBezTo>
                  <a:cubicBezTo>
                    <a:pt x="8303" y="3689"/>
                    <a:pt x="7856" y="3631"/>
                    <a:pt x="7397" y="2483"/>
                  </a:cubicBezTo>
                  <a:cubicBezTo>
                    <a:pt x="6729" y="784"/>
                    <a:pt x="5703" y="187"/>
                    <a:pt x="5294" y="12"/>
                  </a:cubicBezTo>
                  <a:cubicBezTo>
                    <a:pt x="5274" y="4"/>
                    <a:pt x="5255" y="0"/>
                    <a:pt x="5236" y="0"/>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2"/>
            <p:cNvSpPr/>
            <p:nvPr/>
          </p:nvSpPr>
          <p:spPr>
            <a:xfrm>
              <a:off x="6575875" y="1881775"/>
              <a:ext cx="344275" cy="47500"/>
            </a:xfrm>
            <a:custGeom>
              <a:avLst/>
              <a:gdLst/>
              <a:ahLst/>
              <a:cxnLst/>
              <a:rect l="l" t="t" r="r" b="b"/>
              <a:pathLst>
                <a:path w="13771" h="1900" extrusionOk="0">
                  <a:moveTo>
                    <a:pt x="238" y="0"/>
                  </a:moveTo>
                  <a:cubicBezTo>
                    <a:pt x="109" y="0"/>
                    <a:pt x="0" y="104"/>
                    <a:pt x="0" y="238"/>
                  </a:cubicBezTo>
                  <a:lnTo>
                    <a:pt x="0" y="1661"/>
                  </a:lnTo>
                  <a:cubicBezTo>
                    <a:pt x="0" y="1791"/>
                    <a:pt x="109" y="1899"/>
                    <a:pt x="238" y="1899"/>
                  </a:cubicBezTo>
                  <a:lnTo>
                    <a:pt x="13533" y="1899"/>
                  </a:lnTo>
                  <a:cubicBezTo>
                    <a:pt x="13662" y="1899"/>
                    <a:pt x="13771" y="1791"/>
                    <a:pt x="13771" y="1661"/>
                  </a:cubicBezTo>
                  <a:lnTo>
                    <a:pt x="13771" y="238"/>
                  </a:lnTo>
                  <a:cubicBezTo>
                    <a:pt x="13771" y="104"/>
                    <a:pt x="13662" y="0"/>
                    <a:pt x="13533" y="0"/>
                  </a:cubicBez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2"/>
            <p:cNvSpPr/>
            <p:nvPr/>
          </p:nvSpPr>
          <p:spPr>
            <a:xfrm>
              <a:off x="6575875" y="1881775"/>
              <a:ext cx="344275" cy="35600"/>
            </a:xfrm>
            <a:custGeom>
              <a:avLst/>
              <a:gdLst/>
              <a:ahLst/>
              <a:cxnLst/>
              <a:rect l="l" t="t" r="r" b="b"/>
              <a:pathLst>
                <a:path w="13771" h="1424" extrusionOk="0">
                  <a:moveTo>
                    <a:pt x="238" y="0"/>
                  </a:moveTo>
                  <a:cubicBezTo>
                    <a:pt x="109" y="0"/>
                    <a:pt x="0" y="104"/>
                    <a:pt x="0" y="238"/>
                  </a:cubicBezTo>
                  <a:lnTo>
                    <a:pt x="0" y="1423"/>
                  </a:lnTo>
                  <a:lnTo>
                    <a:pt x="13771" y="1423"/>
                  </a:lnTo>
                  <a:lnTo>
                    <a:pt x="13771" y="238"/>
                  </a:lnTo>
                  <a:cubicBezTo>
                    <a:pt x="13771" y="104"/>
                    <a:pt x="13662" y="0"/>
                    <a:pt x="13533" y="0"/>
                  </a:cubicBez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2"/>
            <p:cNvSpPr/>
            <p:nvPr/>
          </p:nvSpPr>
          <p:spPr>
            <a:xfrm>
              <a:off x="6552175" y="1872325"/>
              <a:ext cx="338225" cy="128125"/>
            </a:xfrm>
            <a:custGeom>
              <a:avLst/>
              <a:gdLst/>
              <a:ahLst/>
              <a:cxnLst/>
              <a:rect l="l" t="t" r="r" b="b"/>
              <a:pathLst>
                <a:path w="13529" h="5125" extrusionOk="0">
                  <a:moveTo>
                    <a:pt x="4271" y="0"/>
                  </a:moveTo>
                  <a:cubicBezTo>
                    <a:pt x="4210" y="0"/>
                    <a:pt x="4150" y="23"/>
                    <a:pt x="4104" y="69"/>
                  </a:cubicBezTo>
                  <a:lnTo>
                    <a:pt x="3728" y="445"/>
                  </a:lnTo>
                  <a:cubicBezTo>
                    <a:pt x="3636" y="541"/>
                    <a:pt x="3636" y="691"/>
                    <a:pt x="3728" y="783"/>
                  </a:cubicBezTo>
                  <a:lnTo>
                    <a:pt x="5223" y="2277"/>
                  </a:lnTo>
                  <a:lnTo>
                    <a:pt x="234" y="2277"/>
                  </a:lnTo>
                  <a:cubicBezTo>
                    <a:pt x="105" y="2277"/>
                    <a:pt x="1" y="2382"/>
                    <a:pt x="1" y="2515"/>
                  </a:cubicBezTo>
                  <a:lnTo>
                    <a:pt x="1" y="4886"/>
                  </a:lnTo>
                  <a:cubicBezTo>
                    <a:pt x="1" y="5020"/>
                    <a:pt x="105" y="5124"/>
                    <a:pt x="234" y="5124"/>
                  </a:cubicBezTo>
                  <a:lnTo>
                    <a:pt x="13291" y="5124"/>
                  </a:lnTo>
                  <a:cubicBezTo>
                    <a:pt x="13425" y="5124"/>
                    <a:pt x="13529" y="5020"/>
                    <a:pt x="13529" y="4886"/>
                  </a:cubicBezTo>
                  <a:lnTo>
                    <a:pt x="13529" y="2515"/>
                  </a:lnTo>
                  <a:cubicBezTo>
                    <a:pt x="13529" y="2382"/>
                    <a:pt x="13425" y="2277"/>
                    <a:pt x="13295" y="2277"/>
                  </a:cubicBezTo>
                  <a:lnTo>
                    <a:pt x="7138" y="2277"/>
                  </a:lnTo>
                  <a:cubicBezTo>
                    <a:pt x="6821" y="2277"/>
                    <a:pt x="6521" y="2152"/>
                    <a:pt x="6299" y="1927"/>
                  </a:cubicBezTo>
                  <a:lnTo>
                    <a:pt x="4438" y="69"/>
                  </a:lnTo>
                  <a:cubicBezTo>
                    <a:pt x="4392" y="23"/>
                    <a:pt x="4331" y="0"/>
                    <a:pt x="4271" y="0"/>
                  </a:cubicBez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2"/>
            <p:cNvSpPr/>
            <p:nvPr/>
          </p:nvSpPr>
          <p:spPr>
            <a:xfrm>
              <a:off x="6552175" y="1976725"/>
              <a:ext cx="338225" cy="23725"/>
            </a:xfrm>
            <a:custGeom>
              <a:avLst/>
              <a:gdLst/>
              <a:ahLst/>
              <a:cxnLst/>
              <a:rect l="l" t="t" r="r" b="b"/>
              <a:pathLst>
                <a:path w="13529" h="949" extrusionOk="0">
                  <a:moveTo>
                    <a:pt x="1" y="1"/>
                  </a:moveTo>
                  <a:lnTo>
                    <a:pt x="1" y="710"/>
                  </a:lnTo>
                  <a:cubicBezTo>
                    <a:pt x="1" y="844"/>
                    <a:pt x="105" y="948"/>
                    <a:pt x="239" y="948"/>
                  </a:cubicBezTo>
                  <a:lnTo>
                    <a:pt x="13295" y="948"/>
                  </a:lnTo>
                  <a:cubicBezTo>
                    <a:pt x="13425" y="948"/>
                    <a:pt x="13529" y="844"/>
                    <a:pt x="13529" y="710"/>
                  </a:cubicBezTo>
                  <a:lnTo>
                    <a:pt x="13529" y="1"/>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2"/>
            <p:cNvSpPr/>
            <p:nvPr/>
          </p:nvSpPr>
          <p:spPr>
            <a:xfrm>
              <a:off x="6552175" y="1946975"/>
              <a:ext cx="79125" cy="11925"/>
            </a:xfrm>
            <a:custGeom>
              <a:avLst/>
              <a:gdLst/>
              <a:ahLst/>
              <a:cxnLst/>
              <a:rect l="l" t="t" r="r" b="b"/>
              <a:pathLst>
                <a:path w="3165" h="477" extrusionOk="0">
                  <a:moveTo>
                    <a:pt x="1" y="1"/>
                  </a:moveTo>
                  <a:lnTo>
                    <a:pt x="1" y="477"/>
                  </a:lnTo>
                  <a:lnTo>
                    <a:pt x="2847" y="477"/>
                  </a:lnTo>
                  <a:cubicBezTo>
                    <a:pt x="3165" y="477"/>
                    <a:pt x="3165" y="1"/>
                    <a:pt x="2847"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2"/>
            <p:cNvSpPr/>
            <p:nvPr/>
          </p:nvSpPr>
          <p:spPr>
            <a:xfrm>
              <a:off x="6840925" y="1970775"/>
              <a:ext cx="49475" cy="11925"/>
            </a:xfrm>
            <a:custGeom>
              <a:avLst/>
              <a:gdLst/>
              <a:ahLst/>
              <a:cxnLst/>
              <a:rect l="l" t="t" r="r" b="b"/>
              <a:pathLst>
                <a:path w="1979" h="477" extrusionOk="0">
                  <a:moveTo>
                    <a:pt x="318" y="1"/>
                  </a:moveTo>
                  <a:cubicBezTo>
                    <a:pt x="0" y="1"/>
                    <a:pt x="0" y="476"/>
                    <a:pt x="318" y="476"/>
                  </a:cubicBezTo>
                  <a:lnTo>
                    <a:pt x="1979" y="476"/>
                  </a:lnTo>
                  <a:lnTo>
                    <a:pt x="1979" y="1"/>
                  </a:ln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2"/>
            <p:cNvSpPr/>
            <p:nvPr/>
          </p:nvSpPr>
          <p:spPr>
            <a:xfrm>
              <a:off x="6686700" y="1970775"/>
              <a:ext cx="75150" cy="11925"/>
            </a:xfrm>
            <a:custGeom>
              <a:avLst/>
              <a:gdLst/>
              <a:ahLst/>
              <a:cxnLst/>
              <a:rect l="l" t="t" r="r" b="b"/>
              <a:pathLst>
                <a:path w="3006" h="477" extrusionOk="0">
                  <a:moveTo>
                    <a:pt x="317" y="1"/>
                  </a:moveTo>
                  <a:cubicBezTo>
                    <a:pt x="0" y="1"/>
                    <a:pt x="0" y="476"/>
                    <a:pt x="317" y="476"/>
                  </a:cubicBezTo>
                  <a:lnTo>
                    <a:pt x="2688" y="476"/>
                  </a:lnTo>
                  <a:cubicBezTo>
                    <a:pt x="3005" y="476"/>
                    <a:pt x="3005" y="1"/>
                    <a:pt x="2688" y="1"/>
                  </a:cubicBez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2"/>
            <p:cNvSpPr/>
            <p:nvPr/>
          </p:nvSpPr>
          <p:spPr>
            <a:xfrm>
              <a:off x="6575875" y="1899500"/>
              <a:ext cx="31750" cy="11925"/>
            </a:xfrm>
            <a:custGeom>
              <a:avLst/>
              <a:gdLst/>
              <a:ahLst/>
              <a:cxnLst/>
              <a:rect l="l" t="t" r="r" b="b"/>
              <a:pathLst>
                <a:path w="1270" h="477" extrusionOk="0">
                  <a:moveTo>
                    <a:pt x="0" y="1"/>
                  </a:moveTo>
                  <a:lnTo>
                    <a:pt x="0" y="477"/>
                  </a:lnTo>
                  <a:lnTo>
                    <a:pt x="952" y="477"/>
                  </a:lnTo>
                  <a:cubicBezTo>
                    <a:pt x="1269" y="477"/>
                    <a:pt x="1269" y="1"/>
                    <a:pt x="952" y="1"/>
                  </a:cubicBez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2"/>
            <p:cNvSpPr/>
            <p:nvPr/>
          </p:nvSpPr>
          <p:spPr>
            <a:xfrm>
              <a:off x="6781650" y="1899500"/>
              <a:ext cx="110750" cy="11925"/>
            </a:xfrm>
            <a:custGeom>
              <a:avLst/>
              <a:gdLst/>
              <a:ahLst/>
              <a:cxnLst/>
              <a:rect l="l" t="t" r="r" b="b"/>
              <a:pathLst>
                <a:path w="4430" h="477" extrusionOk="0">
                  <a:moveTo>
                    <a:pt x="318" y="1"/>
                  </a:moveTo>
                  <a:cubicBezTo>
                    <a:pt x="1" y="1"/>
                    <a:pt x="1" y="477"/>
                    <a:pt x="318" y="477"/>
                  </a:cubicBezTo>
                  <a:lnTo>
                    <a:pt x="4116" y="477"/>
                  </a:lnTo>
                  <a:cubicBezTo>
                    <a:pt x="4429" y="477"/>
                    <a:pt x="4429" y="1"/>
                    <a:pt x="4116" y="1"/>
                  </a:cubicBez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2"/>
            <p:cNvSpPr/>
            <p:nvPr/>
          </p:nvSpPr>
          <p:spPr>
            <a:xfrm>
              <a:off x="6643075" y="1878750"/>
              <a:ext cx="53025" cy="50525"/>
            </a:xfrm>
            <a:custGeom>
              <a:avLst/>
              <a:gdLst/>
              <a:ahLst/>
              <a:cxnLst/>
              <a:rect l="l" t="t" r="r" b="b"/>
              <a:pathLst>
                <a:path w="2121" h="2021" extrusionOk="0">
                  <a:moveTo>
                    <a:pt x="284" y="0"/>
                  </a:moveTo>
                  <a:lnTo>
                    <a:pt x="96" y="188"/>
                  </a:lnTo>
                  <a:cubicBezTo>
                    <a:pt x="0" y="284"/>
                    <a:pt x="0" y="434"/>
                    <a:pt x="96" y="526"/>
                  </a:cubicBezTo>
                  <a:lnTo>
                    <a:pt x="1587" y="2020"/>
                  </a:lnTo>
                  <a:lnTo>
                    <a:pt x="1900" y="2020"/>
                  </a:lnTo>
                  <a:cubicBezTo>
                    <a:pt x="2046" y="2020"/>
                    <a:pt x="2121" y="1841"/>
                    <a:pt x="2016" y="1736"/>
                  </a:cubicBezTo>
                  <a:lnTo>
                    <a:pt x="284" y="0"/>
                  </a:ln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2"/>
            <p:cNvSpPr/>
            <p:nvPr/>
          </p:nvSpPr>
          <p:spPr>
            <a:xfrm>
              <a:off x="6685650" y="1797400"/>
              <a:ext cx="135900" cy="84400"/>
            </a:xfrm>
            <a:custGeom>
              <a:avLst/>
              <a:gdLst/>
              <a:ahLst/>
              <a:cxnLst/>
              <a:rect l="l" t="t" r="r" b="b"/>
              <a:pathLst>
                <a:path w="5436" h="3376" extrusionOk="0">
                  <a:moveTo>
                    <a:pt x="2291" y="0"/>
                  </a:moveTo>
                  <a:cubicBezTo>
                    <a:pt x="2224" y="0"/>
                    <a:pt x="2161" y="44"/>
                    <a:pt x="2146" y="115"/>
                  </a:cubicBezTo>
                  <a:cubicBezTo>
                    <a:pt x="2025" y="604"/>
                    <a:pt x="1783" y="1054"/>
                    <a:pt x="1440" y="1426"/>
                  </a:cubicBezTo>
                  <a:cubicBezTo>
                    <a:pt x="931" y="1968"/>
                    <a:pt x="318" y="2507"/>
                    <a:pt x="0" y="3371"/>
                  </a:cubicBezTo>
                  <a:lnTo>
                    <a:pt x="5435" y="3375"/>
                  </a:lnTo>
                  <a:cubicBezTo>
                    <a:pt x="5289" y="2486"/>
                    <a:pt x="4675" y="1789"/>
                    <a:pt x="4425" y="1534"/>
                  </a:cubicBezTo>
                  <a:cubicBezTo>
                    <a:pt x="4396" y="1505"/>
                    <a:pt x="4357" y="1491"/>
                    <a:pt x="4319" y="1491"/>
                  </a:cubicBezTo>
                  <a:cubicBezTo>
                    <a:pt x="4281" y="1491"/>
                    <a:pt x="4243" y="1505"/>
                    <a:pt x="4216" y="1534"/>
                  </a:cubicBezTo>
                  <a:lnTo>
                    <a:pt x="3841" y="1918"/>
                  </a:lnTo>
                  <a:cubicBezTo>
                    <a:pt x="3377" y="804"/>
                    <a:pt x="2701" y="245"/>
                    <a:pt x="2371" y="23"/>
                  </a:cubicBezTo>
                  <a:cubicBezTo>
                    <a:pt x="2346" y="8"/>
                    <a:pt x="2318" y="0"/>
                    <a:pt x="22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2"/>
            <p:cNvSpPr/>
            <p:nvPr/>
          </p:nvSpPr>
          <p:spPr>
            <a:xfrm>
              <a:off x="6619275" y="1682800"/>
              <a:ext cx="254025" cy="139825"/>
            </a:xfrm>
            <a:custGeom>
              <a:avLst/>
              <a:gdLst/>
              <a:ahLst/>
              <a:cxnLst/>
              <a:rect l="l" t="t" r="r" b="b"/>
              <a:pathLst>
                <a:path w="10161" h="5593" extrusionOk="0">
                  <a:moveTo>
                    <a:pt x="4351" y="0"/>
                  </a:moveTo>
                  <a:cubicBezTo>
                    <a:pt x="4279" y="0"/>
                    <a:pt x="4214" y="53"/>
                    <a:pt x="4204" y="133"/>
                  </a:cubicBezTo>
                  <a:cubicBezTo>
                    <a:pt x="3753" y="3230"/>
                    <a:pt x="2242" y="4386"/>
                    <a:pt x="2242" y="4386"/>
                  </a:cubicBezTo>
                  <a:cubicBezTo>
                    <a:pt x="1741" y="3960"/>
                    <a:pt x="1336" y="3798"/>
                    <a:pt x="1136" y="3735"/>
                  </a:cubicBezTo>
                  <a:cubicBezTo>
                    <a:pt x="1122" y="3731"/>
                    <a:pt x="1109" y="3730"/>
                    <a:pt x="1095" y="3730"/>
                  </a:cubicBezTo>
                  <a:cubicBezTo>
                    <a:pt x="1031" y="3730"/>
                    <a:pt x="974" y="3770"/>
                    <a:pt x="957" y="3835"/>
                  </a:cubicBezTo>
                  <a:cubicBezTo>
                    <a:pt x="752" y="4486"/>
                    <a:pt x="364" y="5033"/>
                    <a:pt x="1" y="5592"/>
                  </a:cubicBezTo>
                  <a:cubicBezTo>
                    <a:pt x="393" y="5104"/>
                    <a:pt x="777" y="4833"/>
                    <a:pt x="1082" y="4503"/>
                  </a:cubicBezTo>
                  <a:cubicBezTo>
                    <a:pt x="1127" y="4455"/>
                    <a:pt x="1188" y="4430"/>
                    <a:pt x="1252" y="4430"/>
                  </a:cubicBezTo>
                  <a:cubicBezTo>
                    <a:pt x="1283" y="4430"/>
                    <a:pt x="1315" y="4436"/>
                    <a:pt x="1345" y="4449"/>
                  </a:cubicBezTo>
                  <a:cubicBezTo>
                    <a:pt x="1620" y="4561"/>
                    <a:pt x="1887" y="4699"/>
                    <a:pt x="2142" y="4858"/>
                  </a:cubicBezTo>
                  <a:cubicBezTo>
                    <a:pt x="2181" y="4884"/>
                    <a:pt x="2225" y="4896"/>
                    <a:pt x="2268" y="4896"/>
                  </a:cubicBezTo>
                  <a:cubicBezTo>
                    <a:pt x="2323" y="4896"/>
                    <a:pt x="2378" y="4876"/>
                    <a:pt x="2422" y="4837"/>
                  </a:cubicBezTo>
                  <a:cubicBezTo>
                    <a:pt x="2822" y="4474"/>
                    <a:pt x="4008" y="3263"/>
                    <a:pt x="4475" y="1260"/>
                  </a:cubicBezTo>
                  <a:cubicBezTo>
                    <a:pt x="4503" y="1148"/>
                    <a:pt x="4601" y="1082"/>
                    <a:pt x="4705" y="1082"/>
                  </a:cubicBezTo>
                  <a:cubicBezTo>
                    <a:pt x="4756" y="1082"/>
                    <a:pt x="4809" y="1098"/>
                    <a:pt x="4855" y="1135"/>
                  </a:cubicBezTo>
                  <a:cubicBezTo>
                    <a:pt x="5310" y="1493"/>
                    <a:pt x="5915" y="2186"/>
                    <a:pt x="6425" y="3251"/>
                  </a:cubicBezTo>
                  <a:cubicBezTo>
                    <a:pt x="6767" y="3956"/>
                    <a:pt x="7209" y="4211"/>
                    <a:pt x="7435" y="4294"/>
                  </a:cubicBezTo>
                  <a:cubicBezTo>
                    <a:pt x="7461" y="4305"/>
                    <a:pt x="7489" y="4310"/>
                    <a:pt x="7517" y="4310"/>
                  </a:cubicBezTo>
                  <a:cubicBezTo>
                    <a:pt x="7578" y="4310"/>
                    <a:pt x="7638" y="4286"/>
                    <a:pt x="7681" y="4240"/>
                  </a:cubicBezTo>
                  <a:cubicBezTo>
                    <a:pt x="7810" y="4106"/>
                    <a:pt x="7927" y="3960"/>
                    <a:pt x="8036" y="3806"/>
                  </a:cubicBezTo>
                  <a:cubicBezTo>
                    <a:pt x="8083" y="3743"/>
                    <a:pt x="8156" y="3708"/>
                    <a:pt x="8231" y="3708"/>
                  </a:cubicBezTo>
                  <a:cubicBezTo>
                    <a:pt x="8275" y="3708"/>
                    <a:pt x="8321" y="3721"/>
                    <a:pt x="8361" y="3747"/>
                  </a:cubicBezTo>
                  <a:cubicBezTo>
                    <a:pt x="8825" y="4061"/>
                    <a:pt x="9593" y="4624"/>
                    <a:pt x="10160" y="5338"/>
                  </a:cubicBezTo>
                  <a:cubicBezTo>
                    <a:pt x="9484" y="4111"/>
                    <a:pt x="8441" y="3255"/>
                    <a:pt x="8044" y="2954"/>
                  </a:cubicBezTo>
                  <a:cubicBezTo>
                    <a:pt x="8017" y="2935"/>
                    <a:pt x="7987" y="2925"/>
                    <a:pt x="7957" y="2925"/>
                  </a:cubicBezTo>
                  <a:cubicBezTo>
                    <a:pt x="7900" y="2925"/>
                    <a:pt x="7845" y="2961"/>
                    <a:pt x="7823" y="3021"/>
                  </a:cubicBezTo>
                  <a:cubicBezTo>
                    <a:pt x="7735" y="3267"/>
                    <a:pt x="7598" y="3493"/>
                    <a:pt x="7418" y="3689"/>
                  </a:cubicBezTo>
                  <a:cubicBezTo>
                    <a:pt x="7418" y="3689"/>
                    <a:pt x="6967" y="3631"/>
                    <a:pt x="6512" y="2483"/>
                  </a:cubicBezTo>
                  <a:cubicBezTo>
                    <a:pt x="5844" y="784"/>
                    <a:pt x="4818" y="187"/>
                    <a:pt x="4409" y="12"/>
                  </a:cubicBezTo>
                  <a:cubicBezTo>
                    <a:pt x="4389" y="4"/>
                    <a:pt x="4370" y="0"/>
                    <a:pt x="4351"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5" name="Google Shape;4495;p52"/>
          <p:cNvGrpSpPr/>
          <p:nvPr/>
        </p:nvGrpSpPr>
        <p:grpSpPr>
          <a:xfrm>
            <a:off x="7167975" y="1751750"/>
            <a:ext cx="367950" cy="178050"/>
            <a:chOff x="7167975" y="1751750"/>
            <a:chExt cx="367950" cy="178050"/>
          </a:xfrm>
        </p:grpSpPr>
        <p:sp>
          <p:nvSpPr>
            <p:cNvPr id="4496" name="Google Shape;4496;p52"/>
            <p:cNvSpPr/>
            <p:nvPr/>
          </p:nvSpPr>
          <p:spPr>
            <a:xfrm>
              <a:off x="7458800" y="1811125"/>
              <a:ext cx="71175" cy="118675"/>
            </a:xfrm>
            <a:custGeom>
              <a:avLst/>
              <a:gdLst/>
              <a:ahLst/>
              <a:cxnLst/>
              <a:rect l="l" t="t" r="r" b="b"/>
              <a:pathLst>
                <a:path w="2847" h="4747" extrusionOk="0">
                  <a:moveTo>
                    <a:pt x="0" y="0"/>
                  </a:moveTo>
                  <a:lnTo>
                    <a:pt x="0" y="2371"/>
                  </a:lnTo>
                  <a:cubicBezTo>
                    <a:pt x="0" y="2634"/>
                    <a:pt x="213" y="2847"/>
                    <a:pt x="476" y="2847"/>
                  </a:cubicBezTo>
                  <a:cubicBezTo>
                    <a:pt x="735" y="2847"/>
                    <a:pt x="948" y="2634"/>
                    <a:pt x="948" y="2371"/>
                  </a:cubicBezTo>
                  <a:cubicBezTo>
                    <a:pt x="948" y="2112"/>
                    <a:pt x="1161" y="1899"/>
                    <a:pt x="1424" y="1899"/>
                  </a:cubicBezTo>
                  <a:cubicBezTo>
                    <a:pt x="1687" y="1899"/>
                    <a:pt x="1899" y="2112"/>
                    <a:pt x="1899" y="2371"/>
                  </a:cubicBezTo>
                  <a:lnTo>
                    <a:pt x="1899" y="4270"/>
                  </a:lnTo>
                  <a:cubicBezTo>
                    <a:pt x="1899" y="4533"/>
                    <a:pt x="2112" y="4746"/>
                    <a:pt x="2375" y="4746"/>
                  </a:cubicBezTo>
                  <a:cubicBezTo>
                    <a:pt x="2634" y="4746"/>
                    <a:pt x="2847" y="4533"/>
                    <a:pt x="2847" y="4270"/>
                  </a:cubicBezTo>
                  <a:lnTo>
                    <a:pt x="2847" y="0"/>
                  </a:ln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2"/>
            <p:cNvSpPr/>
            <p:nvPr/>
          </p:nvSpPr>
          <p:spPr>
            <a:xfrm>
              <a:off x="7168375" y="1775850"/>
              <a:ext cx="260800" cy="34875"/>
            </a:xfrm>
            <a:custGeom>
              <a:avLst/>
              <a:gdLst/>
              <a:ahLst/>
              <a:cxnLst/>
              <a:rect l="l" t="t" r="r" b="b"/>
              <a:pathLst>
                <a:path w="10432" h="1395" extrusionOk="0">
                  <a:moveTo>
                    <a:pt x="698" y="0"/>
                  </a:moveTo>
                  <a:cubicBezTo>
                    <a:pt x="314" y="0"/>
                    <a:pt x="1" y="313"/>
                    <a:pt x="1" y="698"/>
                  </a:cubicBezTo>
                  <a:cubicBezTo>
                    <a:pt x="1" y="1082"/>
                    <a:pt x="314" y="1395"/>
                    <a:pt x="698" y="1395"/>
                  </a:cubicBezTo>
                  <a:lnTo>
                    <a:pt x="10432" y="1173"/>
                  </a:lnTo>
                  <a:lnTo>
                    <a:pt x="10432" y="222"/>
                  </a:lnTo>
                  <a:lnTo>
                    <a:pt x="698" y="0"/>
                  </a:ln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2"/>
            <p:cNvSpPr/>
            <p:nvPr/>
          </p:nvSpPr>
          <p:spPr>
            <a:xfrm>
              <a:off x="7167975" y="1775850"/>
              <a:ext cx="261200" cy="17450"/>
            </a:xfrm>
            <a:custGeom>
              <a:avLst/>
              <a:gdLst/>
              <a:ahLst/>
              <a:cxnLst/>
              <a:rect l="l" t="t" r="r" b="b"/>
              <a:pathLst>
                <a:path w="10448" h="698" extrusionOk="0">
                  <a:moveTo>
                    <a:pt x="699" y="0"/>
                  </a:moveTo>
                  <a:cubicBezTo>
                    <a:pt x="313" y="0"/>
                    <a:pt x="0" y="314"/>
                    <a:pt x="0" y="698"/>
                  </a:cubicBezTo>
                  <a:lnTo>
                    <a:pt x="10448" y="698"/>
                  </a:lnTo>
                  <a:lnTo>
                    <a:pt x="10448" y="222"/>
                  </a:lnTo>
                  <a:lnTo>
                    <a:pt x="714" y="0"/>
                  </a:lnTo>
                  <a:cubicBezTo>
                    <a:pt x="709" y="0"/>
                    <a:pt x="704" y="0"/>
                    <a:pt x="699" y="0"/>
                  </a:cubicBezTo>
                  <a:close/>
                </a:path>
              </a:pathLst>
            </a:custGeom>
            <a:solidFill>
              <a:srgbClr val="F8D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2"/>
            <p:cNvSpPr/>
            <p:nvPr/>
          </p:nvSpPr>
          <p:spPr>
            <a:xfrm>
              <a:off x="7429150" y="1751750"/>
              <a:ext cx="106775" cy="83075"/>
            </a:xfrm>
            <a:custGeom>
              <a:avLst/>
              <a:gdLst/>
              <a:ahLst/>
              <a:cxnLst/>
              <a:rect l="l" t="t" r="r" b="b"/>
              <a:pathLst>
                <a:path w="4271" h="3323" extrusionOk="0">
                  <a:moveTo>
                    <a:pt x="948" y="0"/>
                  </a:moveTo>
                  <a:cubicBezTo>
                    <a:pt x="422" y="0"/>
                    <a:pt x="1" y="426"/>
                    <a:pt x="1" y="952"/>
                  </a:cubicBezTo>
                  <a:lnTo>
                    <a:pt x="1" y="2375"/>
                  </a:lnTo>
                  <a:cubicBezTo>
                    <a:pt x="1" y="2897"/>
                    <a:pt x="422" y="3323"/>
                    <a:pt x="948" y="3323"/>
                  </a:cubicBezTo>
                  <a:lnTo>
                    <a:pt x="3323" y="3323"/>
                  </a:lnTo>
                  <a:cubicBezTo>
                    <a:pt x="3845" y="3323"/>
                    <a:pt x="4271" y="2897"/>
                    <a:pt x="4271" y="2375"/>
                  </a:cubicBezTo>
                  <a:lnTo>
                    <a:pt x="4271" y="952"/>
                  </a:lnTo>
                  <a:cubicBezTo>
                    <a:pt x="4271" y="426"/>
                    <a:pt x="3845" y="0"/>
                    <a:pt x="3323" y="0"/>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2"/>
            <p:cNvSpPr/>
            <p:nvPr/>
          </p:nvSpPr>
          <p:spPr>
            <a:xfrm>
              <a:off x="7197700" y="1776150"/>
              <a:ext cx="11925" cy="34275"/>
            </a:xfrm>
            <a:custGeom>
              <a:avLst/>
              <a:gdLst/>
              <a:ahLst/>
              <a:cxnLst/>
              <a:rect l="l" t="t" r="r" b="b"/>
              <a:pathLst>
                <a:path w="477" h="1371" extrusionOk="0">
                  <a:moveTo>
                    <a:pt x="1" y="1"/>
                  </a:moveTo>
                  <a:lnTo>
                    <a:pt x="1" y="1370"/>
                  </a:lnTo>
                  <a:lnTo>
                    <a:pt x="477" y="1362"/>
                  </a:lnTo>
                  <a:lnTo>
                    <a:pt x="477" y="13"/>
                  </a:lnTo>
                  <a:lnTo>
                    <a:pt x="1" y="1"/>
                  </a:ln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2"/>
            <p:cNvSpPr/>
            <p:nvPr/>
          </p:nvSpPr>
          <p:spPr>
            <a:xfrm>
              <a:off x="7197700" y="1776150"/>
              <a:ext cx="11925" cy="17150"/>
            </a:xfrm>
            <a:custGeom>
              <a:avLst/>
              <a:gdLst/>
              <a:ahLst/>
              <a:cxnLst/>
              <a:rect l="l" t="t" r="r" b="b"/>
              <a:pathLst>
                <a:path w="477" h="686" extrusionOk="0">
                  <a:moveTo>
                    <a:pt x="1" y="1"/>
                  </a:moveTo>
                  <a:lnTo>
                    <a:pt x="1" y="686"/>
                  </a:lnTo>
                  <a:lnTo>
                    <a:pt x="477" y="686"/>
                  </a:lnTo>
                  <a:lnTo>
                    <a:pt x="477" y="13"/>
                  </a:lnTo>
                  <a:lnTo>
                    <a:pt x="1" y="1"/>
                  </a:ln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2"/>
            <p:cNvSpPr/>
            <p:nvPr/>
          </p:nvSpPr>
          <p:spPr>
            <a:xfrm>
              <a:off x="7399425" y="1780850"/>
              <a:ext cx="29750" cy="24975"/>
            </a:xfrm>
            <a:custGeom>
              <a:avLst/>
              <a:gdLst/>
              <a:ahLst/>
              <a:cxnLst/>
              <a:rect l="l" t="t" r="r" b="b"/>
              <a:pathLst>
                <a:path w="1190" h="999" extrusionOk="0">
                  <a:moveTo>
                    <a:pt x="0" y="1"/>
                  </a:moveTo>
                  <a:lnTo>
                    <a:pt x="0" y="998"/>
                  </a:lnTo>
                  <a:lnTo>
                    <a:pt x="1190" y="973"/>
                  </a:lnTo>
                  <a:lnTo>
                    <a:pt x="1190" y="22"/>
                  </a:lnTo>
                  <a:lnTo>
                    <a:pt x="0" y="1"/>
                  </a:ln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2"/>
            <p:cNvSpPr/>
            <p:nvPr/>
          </p:nvSpPr>
          <p:spPr>
            <a:xfrm>
              <a:off x="7399425" y="1793275"/>
              <a:ext cx="29750" cy="12550"/>
            </a:xfrm>
            <a:custGeom>
              <a:avLst/>
              <a:gdLst/>
              <a:ahLst/>
              <a:cxnLst/>
              <a:rect l="l" t="t" r="r" b="b"/>
              <a:pathLst>
                <a:path w="1190" h="502" extrusionOk="0">
                  <a:moveTo>
                    <a:pt x="0" y="1"/>
                  </a:moveTo>
                  <a:lnTo>
                    <a:pt x="0" y="501"/>
                  </a:lnTo>
                  <a:lnTo>
                    <a:pt x="1190" y="476"/>
                  </a:lnTo>
                  <a:lnTo>
                    <a:pt x="1190" y="1"/>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2"/>
            <p:cNvSpPr/>
            <p:nvPr/>
          </p:nvSpPr>
          <p:spPr>
            <a:xfrm>
              <a:off x="7452850" y="1751750"/>
              <a:ext cx="11925" cy="83075"/>
            </a:xfrm>
            <a:custGeom>
              <a:avLst/>
              <a:gdLst/>
              <a:ahLst/>
              <a:cxnLst/>
              <a:rect l="l" t="t" r="r" b="b"/>
              <a:pathLst>
                <a:path w="477" h="3323" extrusionOk="0">
                  <a:moveTo>
                    <a:pt x="0" y="0"/>
                  </a:moveTo>
                  <a:lnTo>
                    <a:pt x="0" y="3323"/>
                  </a:lnTo>
                  <a:lnTo>
                    <a:pt x="476" y="3323"/>
                  </a:lnTo>
                  <a:lnTo>
                    <a:pt x="476" y="0"/>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2"/>
            <p:cNvSpPr/>
            <p:nvPr/>
          </p:nvSpPr>
          <p:spPr>
            <a:xfrm>
              <a:off x="7476650" y="1751750"/>
              <a:ext cx="11800" cy="83075"/>
            </a:xfrm>
            <a:custGeom>
              <a:avLst/>
              <a:gdLst/>
              <a:ahLst/>
              <a:cxnLst/>
              <a:rect l="l" t="t" r="r" b="b"/>
              <a:pathLst>
                <a:path w="472" h="3323" extrusionOk="0">
                  <a:moveTo>
                    <a:pt x="0" y="0"/>
                  </a:moveTo>
                  <a:lnTo>
                    <a:pt x="0" y="3323"/>
                  </a:lnTo>
                  <a:lnTo>
                    <a:pt x="472" y="3323"/>
                  </a:lnTo>
                  <a:lnTo>
                    <a:pt x="472" y="0"/>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2"/>
            <p:cNvSpPr/>
            <p:nvPr/>
          </p:nvSpPr>
          <p:spPr>
            <a:xfrm>
              <a:off x="7500325" y="1751750"/>
              <a:ext cx="11925" cy="83075"/>
            </a:xfrm>
            <a:custGeom>
              <a:avLst/>
              <a:gdLst/>
              <a:ahLst/>
              <a:cxnLst/>
              <a:rect l="l" t="t" r="r" b="b"/>
              <a:pathLst>
                <a:path w="477" h="3323" extrusionOk="0">
                  <a:moveTo>
                    <a:pt x="1" y="0"/>
                  </a:moveTo>
                  <a:lnTo>
                    <a:pt x="1" y="3323"/>
                  </a:lnTo>
                  <a:lnTo>
                    <a:pt x="476" y="3323"/>
                  </a:lnTo>
                  <a:lnTo>
                    <a:pt x="476" y="0"/>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2"/>
            <p:cNvSpPr/>
            <p:nvPr/>
          </p:nvSpPr>
          <p:spPr>
            <a:xfrm>
              <a:off x="7429050" y="1793275"/>
              <a:ext cx="106875" cy="41550"/>
            </a:xfrm>
            <a:custGeom>
              <a:avLst/>
              <a:gdLst/>
              <a:ahLst/>
              <a:cxnLst/>
              <a:rect l="l" t="t" r="r" b="b"/>
              <a:pathLst>
                <a:path w="4275" h="1662" extrusionOk="0">
                  <a:moveTo>
                    <a:pt x="1" y="1"/>
                  </a:moveTo>
                  <a:lnTo>
                    <a:pt x="1" y="714"/>
                  </a:lnTo>
                  <a:cubicBezTo>
                    <a:pt x="1" y="1236"/>
                    <a:pt x="426" y="1662"/>
                    <a:pt x="952" y="1662"/>
                  </a:cubicBezTo>
                  <a:lnTo>
                    <a:pt x="3327" y="1662"/>
                  </a:lnTo>
                  <a:cubicBezTo>
                    <a:pt x="3849" y="1662"/>
                    <a:pt x="4275" y="1236"/>
                    <a:pt x="4275" y="714"/>
                  </a:cubicBezTo>
                  <a:lnTo>
                    <a:pt x="4275" y="1"/>
                  </a:lnTo>
                  <a:cubicBezTo>
                    <a:pt x="4275" y="393"/>
                    <a:pt x="3958" y="714"/>
                    <a:pt x="3565" y="714"/>
                  </a:cubicBezTo>
                  <a:lnTo>
                    <a:pt x="714" y="714"/>
                  </a:lnTo>
                  <a:cubicBezTo>
                    <a:pt x="322" y="714"/>
                    <a:pt x="1" y="393"/>
                    <a:pt x="1" y="1"/>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2"/>
            <p:cNvSpPr/>
            <p:nvPr/>
          </p:nvSpPr>
          <p:spPr>
            <a:xfrm>
              <a:off x="7452850" y="1811125"/>
              <a:ext cx="11925" cy="23700"/>
            </a:xfrm>
            <a:custGeom>
              <a:avLst/>
              <a:gdLst/>
              <a:ahLst/>
              <a:cxnLst/>
              <a:rect l="l" t="t" r="r" b="b"/>
              <a:pathLst>
                <a:path w="477" h="948" extrusionOk="0">
                  <a:moveTo>
                    <a:pt x="0" y="0"/>
                  </a:moveTo>
                  <a:lnTo>
                    <a:pt x="0" y="948"/>
                  </a:lnTo>
                  <a:lnTo>
                    <a:pt x="476" y="948"/>
                  </a:lnTo>
                  <a:lnTo>
                    <a:pt x="476" y="0"/>
                  </a:ln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2"/>
            <p:cNvSpPr/>
            <p:nvPr/>
          </p:nvSpPr>
          <p:spPr>
            <a:xfrm>
              <a:off x="7500325" y="1811125"/>
              <a:ext cx="11925" cy="23700"/>
            </a:xfrm>
            <a:custGeom>
              <a:avLst/>
              <a:gdLst/>
              <a:ahLst/>
              <a:cxnLst/>
              <a:rect l="l" t="t" r="r" b="b"/>
              <a:pathLst>
                <a:path w="477" h="948" extrusionOk="0">
                  <a:moveTo>
                    <a:pt x="1" y="0"/>
                  </a:moveTo>
                  <a:lnTo>
                    <a:pt x="1" y="948"/>
                  </a:lnTo>
                  <a:lnTo>
                    <a:pt x="476" y="948"/>
                  </a:lnTo>
                  <a:lnTo>
                    <a:pt x="476" y="0"/>
                  </a:ln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2"/>
            <p:cNvSpPr/>
            <p:nvPr/>
          </p:nvSpPr>
          <p:spPr>
            <a:xfrm>
              <a:off x="7476650" y="1811125"/>
              <a:ext cx="11800" cy="23700"/>
            </a:xfrm>
            <a:custGeom>
              <a:avLst/>
              <a:gdLst/>
              <a:ahLst/>
              <a:cxnLst/>
              <a:rect l="l" t="t" r="r" b="b"/>
              <a:pathLst>
                <a:path w="472" h="948" extrusionOk="0">
                  <a:moveTo>
                    <a:pt x="0" y="0"/>
                  </a:moveTo>
                  <a:lnTo>
                    <a:pt x="0" y="948"/>
                  </a:lnTo>
                  <a:lnTo>
                    <a:pt x="472" y="948"/>
                  </a:lnTo>
                  <a:lnTo>
                    <a:pt x="472" y="0"/>
                  </a:ln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2"/>
            <p:cNvSpPr/>
            <p:nvPr/>
          </p:nvSpPr>
          <p:spPr>
            <a:xfrm>
              <a:off x="7518175" y="1846700"/>
              <a:ext cx="11800" cy="83100"/>
            </a:xfrm>
            <a:custGeom>
              <a:avLst/>
              <a:gdLst/>
              <a:ahLst/>
              <a:cxnLst/>
              <a:rect l="l" t="t" r="r" b="b"/>
              <a:pathLst>
                <a:path w="472" h="3324" extrusionOk="0">
                  <a:moveTo>
                    <a:pt x="472" y="1"/>
                  </a:moveTo>
                  <a:cubicBezTo>
                    <a:pt x="213" y="1"/>
                    <a:pt x="0" y="214"/>
                    <a:pt x="0" y="476"/>
                  </a:cubicBezTo>
                  <a:lnTo>
                    <a:pt x="0" y="3323"/>
                  </a:lnTo>
                  <a:cubicBezTo>
                    <a:pt x="259" y="3323"/>
                    <a:pt x="472" y="3110"/>
                    <a:pt x="472" y="2847"/>
                  </a:cubicBezTo>
                  <a:lnTo>
                    <a:pt x="472" y="1"/>
                  </a:ln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2"/>
            <p:cNvSpPr/>
            <p:nvPr/>
          </p:nvSpPr>
          <p:spPr>
            <a:xfrm>
              <a:off x="7470700" y="1858600"/>
              <a:ext cx="23700" cy="23700"/>
            </a:xfrm>
            <a:custGeom>
              <a:avLst/>
              <a:gdLst/>
              <a:ahLst/>
              <a:cxnLst/>
              <a:rect l="l" t="t" r="r" b="b"/>
              <a:pathLst>
                <a:path w="948" h="948" extrusionOk="0">
                  <a:moveTo>
                    <a:pt x="472" y="0"/>
                  </a:moveTo>
                  <a:cubicBezTo>
                    <a:pt x="213" y="0"/>
                    <a:pt x="0" y="213"/>
                    <a:pt x="0" y="472"/>
                  </a:cubicBezTo>
                  <a:lnTo>
                    <a:pt x="0" y="948"/>
                  </a:lnTo>
                  <a:cubicBezTo>
                    <a:pt x="259" y="948"/>
                    <a:pt x="472" y="735"/>
                    <a:pt x="472" y="472"/>
                  </a:cubicBezTo>
                  <a:cubicBezTo>
                    <a:pt x="472" y="213"/>
                    <a:pt x="685" y="0"/>
                    <a:pt x="948" y="0"/>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3" name="Google Shape;4513;p52"/>
          <p:cNvGrpSpPr/>
          <p:nvPr/>
        </p:nvGrpSpPr>
        <p:grpSpPr>
          <a:xfrm>
            <a:off x="7783850" y="1668400"/>
            <a:ext cx="367975" cy="344250"/>
            <a:chOff x="7783850" y="1668400"/>
            <a:chExt cx="367975" cy="344250"/>
          </a:xfrm>
        </p:grpSpPr>
        <p:sp>
          <p:nvSpPr>
            <p:cNvPr id="4514" name="Google Shape;4514;p52"/>
            <p:cNvSpPr/>
            <p:nvPr/>
          </p:nvSpPr>
          <p:spPr>
            <a:xfrm>
              <a:off x="7817350" y="1668400"/>
              <a:ext cx="78925" cy="121050"/>
            </a:xfrm>
            <a:custGeom>
              <a:avLst/>
              <a:gdLst/>
              <a:ahLst/>
              <a:cxnLst/>
              <a:rect l="l" t="t" r="r" b="b"/>
              <a:pathLst>
                <a:path w="3157" h="4842" extrusionOk="0">
                  <a:moveTo>
                    <a:pt x="652" y="1"/>
                  </a:moveTo>
                  <a:cubicBezTo>
                    <a:pt x="566" y="1"/>
                    <a:pt x="479" y="20"/>
                    <a:pt x="397" y="62"/>
                  </a:cubicBezTo>
                  <a:cubicBezTo>
                    <a:pt x="109" y="208"/>
                    <a:pt x="0" y="567"/>
                    <a:pt x="159" y="846"/>
                  </a:cubicBezTo>
                  <a:lnTo>
                    <a:pt x="2409" y="4841"/>
                  </a:lnTo>
                  <a:lnTo>
                    <a:pt x="3156" y="4707"/>
                  </a:lnTo>
                  <a:lnTo>
                    <a:pt x="1169" y="333"/>
                  </a:lnTo>
                  <a:cubicBezTo>
                    <a:pt x="1074" y="124"/>
                    <a:pt x="867" y="1"/>
                    <a:pt x="652" y="1"/>
                  </a:cubicBezTo>
                  <a:close/>
                </a:path>
              </a:pathLst>
            </a:custGeom>
            <a:solidFill>
              <a:srgbClr val="E6C4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2"/>
            <p:cNvSpPr/>
            <p:nvPr/>
          </p:nvSpPr>
          <p:spPr>
            <a:xfrm>
              <a:off x="7817350" y="1669925"/>
              <a:ext cx="69625" cy="119525"/>
            </a:xfrm>
            <a:custGeom>
              <a:avLst/>
              <a:gdLst/>
              <a:ahLst/>
              <a:cxnLst/>
              <a:rect l="l" t="t" r="r" b="b"/>
              <a:pathLst>
                <a:path w="2785" h="4781" extrusionOk="0">
                  <a:moveTo>
                    <a:pt x="397" y="1"/>
                  </a:moveTo>
                  <a:cubicBezTo>
                    <a:pt x="105" y="147"/>
                    <a:pt x="0" y="506"/>
                    <a:pt x="159" y="785"/>
                  </a:cubicBezTo>
                  <a:lnTo>
                    <a:pt x="2409" y="4780"/>
                  </a:lnTo>
                  <a:lnTo>
                    <a:pt x="2785" y="4713"/>
                  </a:lnTo>
                  <a:lnTo>
                    <a:pt x="397" y="1"/>
                  </a:lnTo>
                  <a:close/>
                </a:path>
              </a:pathLst>
            </a:custGeom>
            <a:solidFill>
              <a:srgbClr val="D19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2"/>
            <p:cNvSpPr/>
            <p:nvPr/>
          </p:nvSpPr>
          <p:spPr>
            <a:xfrm>
              <a:off x="7984425" y="1763525"/>
              <a:ext cx="27775" cy="23800"/>
            </a:xfrm>
            <a:custGeom>
              <a:avLst/>
              <a:gdLst/>
              <a:ahLst/>
              <a:cxnLst/>
              <a:rect l="l" t="t" r="r" b="b"/>
              <a:pathLst>
                <a:path w="1111" h="952" extrusionOk="0">
                  <a:moveTo>
                    <a:pt x="635" y="1"/>
                  </a:moveTo>
                  <a:cubicBezTo>
                    <a:pt x="209" y="1"/>
                    <a:pt x="0" y="514"/>
                    <a:pt x="297" y="811"/>
                  </a:cubicBezTo>
                  <a:cubicBezTo>
                    <a:pt x="394" y="908"/>
                    <a:pt x="513" y="951"/>
                    <a:pt x="631" y="951"/>
                  </a:cubicBezTo>
                  <a:cubicBezTo>
                    <a:pt x="876" y="951"/>
                    <a:pt x="1110" y="762"/>
                    <a:pt x="1110" y="477"/>
                  </a:cubicBezTo>
                  <a:cubicBezTo>
                    <a:pt x="1110" y="214"/>
                    <a:pt x="898" y="1"/>
                    <a:pt x="635" y="1"/>
                  </a:cubicBezTo>
                  <a:close/>
                </a:path>
              </a:pathLst>
            </a:custGeom>
            <a:solidFill>
              <a:srgbClr val="C89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2"/>
            <p:cNvSpPr/>
            <p:nvPr/>
          </p:nvSpPr>
          <p:spPr>
            <a:xfrm>
              <a:off x="7986825" y="1765200"/>
              <a:ext cx="19325" cy="22100"/>
            </a:xfrm>
            <a:custGeom>
              <a:avLst/>
              <a:gdLst/>
              <a:ahLst/>
              <a:cxnLst/>
              <a:rect l="l" t="t" r="r" b="b"/>
              <a:pathLst>
                <a:path w="773" h="884" extrusionOk="0">
                  <a:moveTo>
                    <a:pt x="292" y="1"/>
                  </a:moveTo>
                  <a:lnTo>
                    <a:pt x="292" y="1"/>
                  </a:lnTo>
                  <a:cubicBezTo>
                    <a:pt x="71" y="134"/>
                    <a:pt x="0" y="422"/>
                    <a:pt x="130" y="648"/>
                  </a:cubicBezTo>
                  <a:cubicBezTo>
                    <a:pt x="217" y="800"/>
                    <a:pt x="376" y="883"/>
                    <a:pt x="540" y="883"/>
                  </a:cubicBezTo>
                  <a:cubicBezTo>
                    <a:pt x="619" y="883"/>
                    <a:pt x="699" y="864"/>
                    <a:pt x="772" y="823"/>
                  </a:cubicBezTo>
                  <a:lnTo>
                    <a:pt x="697" y="727"/>
                  </a:lnTo>
                  <a:cubicBezTo>
                    <a:pt x="434" y="727"/>
                    <a:pt x="221" y="514"/>
                    <a:pt x="221" y="251"/>
                  </a:cubicBezTo>
                  <a:cubicBezTo>
                    <a:pt x="221" y="163"/>
                    <a:pt x="246" y="76"/>
                    <a:pt x="292" y="1"/>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2"/>
            <p:cNvSpPr/>
            <p:nvPr/>
          </p:nvSpPr>
          <p:spPr>
            <a:xfrm>
              <a:off x="7919400" y="1763525"/>
              <a:ext cx="27775" cy="23800"/>
            </a:xfrm>
            <a:custGeom>
              <a:avLst/>
              <a:gdLst/>
              <a:ahLst/>
              <a:cxnLst/>
              <a:rect l="l" t="t" r="r" b="b"/>
              <a:pathLst>
                <a:path w="1111" h="952" extrusionOk="0">
                  <a:moveTo>
                    <a:pt x="635" y="1"/>
                  </a:moveTo>
                  <a:cubicBezTo>
                    <a:pt x="214" y="1"/>
                    <a:pt x="1" y="514"/>
                    <a:pt x="297" y="811"/>
                  </a:cubicBezTo>
                  <a:cubicBezTo>
                    <a:pt x="394" y="908"/>
                    <a:pt x="514" y="951"/>
                    <a:pt x="631" y="951"/>
                  </a:cubicBezTo>
                  <a:cubicBezTo>
                    <a:pt x="876" y="951"/>
                    <a:pt x="1111" y="762"/>
                    <a:pt x="1111" y="477"/>
                  </a:cubicBezTo>
                  <a:cubicBezTo>
                    <a:pt x="1111" y="214"/>
                    <a:pt x="898" y="1"/>
                    <a:pt x="635" y="1"/>
                  </a:cubicBezTo>
                  <a:close/>
                </a:path>
              </a:pathLst>
            </a:custGeom>
            <a:solidFill>
              <a:srgbClr val="C89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2"/>
            <p:cNvSpPr/>
            <p:nvPr/>
          </p:nvSpPr>
          <p:spPr>
            <a:xfrm>
              <a:off x="7918775" y="1765200"/>
              <a:ext cx="26650" cy="22150"/>
            </a:xfrm>
            <a:custGeom>
              <a:avLst/>
              <a:gdLst/>
              <a:ahLst/>
              <a:cxnLst/>
              <a:rect l="l" t="t" r="r" b="b"/>
              <a:pathLst>
                <a:path w="1066" h="886" extrusionOk="0">
                  <a:moveTo>
                    <a:pt x="414" y="1"/>
                  </a:moveTo>
                  <a:lnTo>
                    <a:pt x="414" y="1"/>
                  </a:lnTo>
                  <a:cubicBezTo>
                    <a:pt x="1" y="251"/>
                    <a:pt x="180" y="886"/>
                    <a:pt x="660" y="886"/>
                  </a:cubicBezTo>
                  <a:cubicBezTo>
                    <a:pt x="827" y="886"/>
                    <a:pt x="977" y="798"/>
                    <a:pt x="1065" y="656"/>
                  </a:cubicBezTo>
                  <a:lnTo>
                    <a:pt x="1065" y="656"/>
                  </a:lnTo>
                  <a:cubicBezTo>
                    <a:pt x="990" y="702"/>
                    <a:pt x="906" y="727"/>
                    <a:pt x="819" y="727"/>
                  </a:cubicBezTo>
                  <a:cubicBezTo>
                    <a:pt x="556" y="727"/>
                    <a:pt x="343" y="514"/>
                    <a:pt x="343" y="251"/>
                  </a:cubicBezTo>
                  <a:cubicBezTo>
                    <a:pt x="343" y="163"/>
                    <a:pt x="368" y="76"/>
                    <a:pt x="414" y="1"/>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2"/>
            <p:cNvSpPr/>
            <p:nvPr/>
          </p:nvSpPr>
          <p:spPr>
            <a:xfrm>
              <a:off x="7943925" y="1751425"/>
              <a:ext cx="41675" cy="35725"/>
            </a:xfrm>
            <a:custGeom>
              <a:avLst/>
              <a:gdLst/>
              <a:ahLst/>
              <a:cxnLst/>
              <a:rect l="l" t="t" r="r" b="b"/>
              <a:pathLst>
                <a:path w="1667" h="1429" extrusionOk="0">
                  <a:moveTo>
                    <a:pt x="952" y="1"/>
                  </a:moveTo>
                  <a:cubicBezTo>
                    <a:pt x="318" y="1"/>
                    <a:pt x="1" y="769"/>
                    <a:pt x="451" y="1220"/>
                  </a:cubicBezTo>
                  <a:cubicBezTo>
                    <a:pt x="596" y="1364"/>
                    <a:pt x="773" y="1428"/>
                    <a:pt x="948" y="1428"/>
                  </a:cubicBezTo>
                  <a:cubicBezTo>
                    <a:pt x="1314" y="1428"/>
                    <a:pt x="1666" y="1144"/>
                    <a:pt x="1666" y="714"/>
                  </a:cubicBezTo>
                  <a:cubicBezTo>
                    <a:pt x="1666" y="322"/>
                    <a:pt x="1349" y="1"/>
                    <a:pt x="952" y="1"/>
                  </a:cubicBezTo>
                  <a:close/>
                </a:path>
              </a:pathLst>
            </a:custGeom>
            <a:solidFill>
              <a:srgbClr val="C89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2"/>
            <p:cNvSpPr/>
            <p:nvPr/>
          </p:nvSpPr>
          <p:spPr>
            <a:xfrm>
              <a:off x="7943200" y="1754050"/>
              <a:ext cx="30500" cy="33100"/>
            </a:xfrm>
            <a:custGeom>
              <a:avLst/>
              <a:gdLst/>
              <a:ahLst/>
              <a:cxnLst/>
              <a:rect l="l" t="t" r="r" b="b"/>
              <a:pathLst>
                <a:path w="1220" h="1324" extrusionOk="0">
                  <a:moveTo>
                    <a:pt x="618" y="0"/>
                  </a:moveTo>
                  <a:cubicBezTo>
                    <a:pt x="0" y="372"/>
                    <a:pt x="263" y="1319"/>
                    <a:pt x="985" y="1323"/>
                  </a:cubicBezTo>
                  <a:lnTo>
                    <a:pt x="1219" y="1085"/>
                  </a:lnTo>
                  <a:cubicBezTo>
                    <a:pt x="827" y="1081"/>
                    <a:pt x="510" y="764"/>
                    <a:pt x="510" y="372"/>
                  </a:cubicBezTo>
                  <a:cubicBezTo>
                    <a:pt x="510" y="238"/>
                    <a:pt x="547" y="113"/>
                    <a:pt x="618" y="0"/>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2"/>
            <p:cNvSpPr/>
            <p:nvPr/>
          </p:nvSpPr>
          <p:spPr>
            <a:xfrm>
              <a:off x="7783850" y="1822700"/>
              <a:ext cx="367975" cy="142475"/>
            </a:xfrm>
            <a:custGeom>
              <a:avLst/>
              <a:gdLst/>
              <a:ahLst/>
              <a:cxnLst/>
              <a:rect l="l" t="t" r="r" b="b"/>
              <a:pathLst>
                <a:path w="14719" h="5699" extrusionOk="0">
                  <a:moveTo>
                    <a:pt x="238" y="1"/>
                  </a:moveTo>
                  <a:cubicBezTo>
                    <a:pt x="105" y="1"/>
                    <a:pt x="1" y="105"/>
                    <a:pt x="1" y="239"/>
                  </a:cubicBezTo>
                  <a:lnTo>
                    <a:pt x="1" y="476"/>
                  </a:lnTo>
                  <a:cubicBezTo>
                    <a:pt x="1" y="2831"/>
                    <a:pt x="1512" y="4613"/>
                    <a:pt x="3745" y="5698"/>
                  </a:cubicBezTo>
                  <a:lnTo>
                    <a:pt x="10974" y="5698"/>
                  </a:lnTo>
                  <a:cubicBezTo>
                    <a:pt x="13207" y="4613"/>
                    <a:pt x="14718" y="2831"/>
                    <a:pt x="14718" y="476"/>
                  </a:cubicBezTo>
                  <a:lnTo>
                    <a:pt x="14718" y="239"/>
                  </a:lnTo>
                  <a:cubicBezTo>
                    <a:pt x="14718" y="105"/>
                    <a:pt x="14610" y="1"/>
                    <a:pt x="14480" y="1"/>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2"/>
            <p:cNvSpPr/>
            <p:nvPr/>
          </p:nvSpPr>
          <p:spPr>
            <a:xfrm>
              <a:off x="7801700" y="1781175"/>
              <a:ext cx="332275" cy="41550"/>
            </a:xfrm>
            <a:custGeom>
              <a:avLst/>
              <a:gdLst/>
              <a:ahLst/>
              <a:cxnLst/>
              <a:rect l="l" t="t" r="r" b="b"/>
              <a:pathLst>
                <a:path w="13291" h="1662" extrusionOk="0">
                  <a:moveTo>
                    <a:pt x="6645" y="0"/>
                  </a:moveTo>
                  <a:cubicBezTo>
                    <a:pt x="2972" y="0"/>
                    <a:pt x="0" y="743"/>
                    <a:pt x="0" y="1662"/>
                  </a:cubicBezTo>
                  <a:lnTo>
                    <a:pt x="13291" y="1662"/>
                  </a:lnTo>
                  <a:cubicBezTo>
                    <a:pt x="13291" y="743"/>
                    <a:pt x="10315" y="0"/>
                    <a:pt x="6645" y="0"/>
                  </a:cubicBezTo>
                  <a:close/>
                </a:path>
              </a:pathLst>
            </a:custGeom>
            <a:solidFill>
              <a:srgbClr val="F1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2"/>
            <p:cNvSpPr/>
            <p:nvPr/>
          </p:nvSpPr>
          <p:spPr>
            <a:xfrm>
              <a:off x="7878800" y="1965150"/>
              <a:ext cx="178050" cy="23700"/>
            </a:xfrm>
            <a:custGeom>
              <a:avLst/>
              <a:gdLst/>
              <a:ahLst/>
              <a:cxnLst/>
              <a:rect l="l" t="t" r="r" b="b"/>
              <a:pathLst>
                <a:path w="7122" h="948" extrusionOk="0">
                  <a:moveTo>
                    <a:pt x="1" y="0"/>
                  </a:moveTo>
                  <a:lnTo>
                    <a:pt x="1" y="948"/>
                  </a:lnTo>
                  <a:lnTo>
                    <a:pt x="7122" y="948"/>
                  </a:lnTo>
                  <a:lnTo>
                    <a:pt x="7122" y="0"/>
                  </a:ln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2"/>
            <p:cNvSpPr/>
            <p:nvPr/>
          </p:nvSpPr>
          <p:spPr>
            <a:xfrm>
              <a:off x="7783850" y="1822700"/>
              <a:ext cx="137350" cy="142475"/>
            </a:xfrm>
            <a:custGeom>
              <a:avLst/>
              <a:gdLst/>
              <a:ahLst/>
              <a:cxnLst/>
              <a:rect l="l" t="t" r="r" b="b"/>
              <a:pathLst>
                <a:path w="5494" h="5699" extrusionOk="0">
                  <a:moveTo>
                    <a:pt x="238" y="1"/>
                  </a:moveTo>
                  <a:cubicBezTo>
                    <a:pt x="105" y="1"/>
                    <a:pt x="1" y="105"/>
                    <a:pt x="1" y="239"/>
                  </a:cubicBezTo>
                  <a:lnTo>
                    <a:pt x="1" y="476"/>
                  </a:lnTo>
                  <a:cubicBezTo>
                    <a:pt x="1" y="2831"/>
                    <a:pt x="1512" y="4613"/>
                    <a:pt x="3745" y="5698"/>
                  </a:cubicBezTo>
                  <a:lnTo>
                    <a:pt x="5494" y="5698"/>
                  </a:lnTo>
                  <a:cubicBezTo>
                    <a:pt x="4342" y="4613"/>
                    <a:pt x="3561" y="2831"/>
                    <a:pt x="3561" y="472"/>
                  </a:cubicBezTo>
                  <a:lnTo>
                    <a:pt x="3561" y="1"/>
                  </a:ln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2"/>
            <p:cNvSpPr/>
            <p:nvPr/>
          </p:nvSpPr>
          <p:spPr>
            <a:xfrm>
              <a:off x="7878800" y="1965150"/>
              <a:ext cx="178050" cy="23700"/>
            </a:xfrm>
            <a:custGeom>
              <a:avLst/>
              <a:gdLst/>
              <a:ahLst/>
              <a:cxnLst/>
              <a:rect l="l" t="t" r="r" b="b"/>
              <a:pathLst>
                <a:path w="7122" h="948" extrusionOk="0">
                  <a:moveTo>
                    <a:pt x="1" y="0"/>
                  </a:moveTo>
                  <a:lnTo>
                    <a:pt x="1" y="948"/>
                  </a:lnTo>
                  <a:lnTo>
                    <a:pt x="1900" y="948"/>
                  </a:lnTo>
                  <a:lnTo>
                    <a:pt x="1900" y="831"/>
                  </a:lnTo>
                  <a:cubicBezTo>
                    <a:pt x="1900" y="635"/>
                    <a:pt x="2059" y="472"/>
                    <a:pt x="2255" y="472"/>
                  </a:cubicBezTo>
                  <a:lnTo>
                    <a:pt x="7122" y="472"/>
                  </a:lnTo>
                  <a:lnTo>
                    <a:pt x="7122" y="0"/>
                  </a:ln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2"/>
            <p:cNvSpPr/>
            <p:nvPr/>
          </p:nvSpPr>
          <p:spPr>
            <a:xfrm>
              <a:off x="7819425" y="1988825"/>
              <a:ext cx="296825" cy="23825"/>
            </a:xfrm>
            <a:custGeom>
              <a:avLst/>
              <a:gdLst/>
              <a:ahLst/>
              <a:cxnLst/>
              <a:rect l="l" t="t" r="r" b="b"/>
              <a:pathLst>
                <a:path w="11873" h="953" extrusionOk="0">
                  <a:moveTo>
                    <a:pt x="239" y="1"/>
                  </a:moveTo>
                  <a:cubicBezTo>
                    <a:pt x="105" y="1"/>
                    <a:pt x="1" y="105"/>
                    <a:pt x="1" y="239"/>
                  </a:cubicBezTo>
                  <a:lnTo>
                    <a:pt x="1" y="714"/>
                  </a:lnTo>
                  <a:cubicBezTo>
                    <a:pt x="1" y="844"/>
                    <a:pt x="105" y="952"/>
                    <a:pt x="239" y="952"/>
                  </a:cubicBezTo>
                  <a:lnTo>
                    <a:pt x="11634" y="952"/>
                  </a:lnTo>
                  <a:cubicBezTo>
                    <a:pt x="11764" y="952"/>
                    <a:pt x="11872" y="844"/>
                    <a:pt x="11872" y="710"/>
                  </a:cubicBezTo>
                  <a:lnTo>
                    <a:pt x="11872" y="239"/>
                  </a:lnTo>
                  <a:cubicBezTo>
                    <a:pt x="11872" y="105"/>
                    <a:pt x="11764" y="1"/>
                    <a:pt x="11634" y="1"/>
                  </a:cubicBezTo>
                  <a:close/>
                </a:path>
              </a:pathLst>
            </a:custGeom>
            <a:solidFill>
              <a:srgbClr val="DE8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2"/>
            <p:cNvSpPr/>
            <p:nvPr/>
          </p:nvSpPr>
          <p:spPr>
            <a:xfrm>
              <a:off x="7902500" y="1988825"/>
              <a:ext cx="213750" cy="11925"/>
            </a:xfrm>
            <a:custGeom>
              <a:avLst/>
              <a:gdLst/>
              <a:ahLst/>
              <a:cxnLst/>
              <a:rect l="l" t="t" r="r" b="b"/>
              <a:pathLst>
                <a:path w="8550" h="477" extrusionOk="0">
                  <a:moveTo>
                    <a:pt x="0" y="1"/>
                  </a:moveTo>
                  <a:lnTo>
                    <a:pt x="0" y="239"/>
                  </a:lnTo>
                  <a:cubicBezTo>
                    <a:pt x="0" y="368"/>
                    <a:pt x="109" y="472"/>
                    <a:pt x="238" y="472"/>
                  </a:cubicBezTo>
                  <a:lnTo>
                    <a:pt x="8549" y="477"/>
                  </a:lnTo>
                  <a:lnTo>
                    <a:pt x="8549" y="239"/>
                  </a:lnTo>
                  <a:cubicBezTo>
                    <a:pt x="8549" y="105"/>
                    <a:pt x="8441" y="1"/>
                    <a:pt x="8311" y="1"/>
                  </a:cubicBez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2"/>
            <p:cNvSpPr/>
            <p:nvPr/>
          </p:nvSpPr>
          <p:spPr>
            <a:xfrm>
              <a:off x="7801700" y="1786275"/>
              <a:ext cx="332275" cy="36450"/>
            </a:xfrm>
            <a:custGeom>
              <a:avLst/>
              <a:gdLst/>
              <a:ahLst/>
              <a:cxnLst/>
              <a:rect l="l" t="t" r="r" b="b"/>
              <a:pathLst>
                <a:path w="13291" h="1458" extrusionOk="0">
                  <a:moveTo>
                    <a:pt x="3444" y="1"/>
                  </a:moveTo>
                  <a:lnTo>
                    <a:pt x="3444" y="1"/>
                  </a:lnTo>
                  <a:cubicBezTo>
                    <a:pt x="1390" y="285"/>
                    <a:pt x="0" y="827"/>
                    <a:pt x="0" y="1458"/>
                  </a:cubicBezTo>
                  <a:lnTo>
                    <a:pt x="13291" y="1458"/>
                  </a:lnTo>
                  <a:cubicBezTo>
                    <a:pt x="13291" y="1291"/>
                    <a:pt x="13195" y="1132"/>
                    <a:pt x="13015" y="982"/>
                  </a:cubicBezTo>
                  <a:lnTo>
                    <a:pt x="3436" y="982"/>
                  </a:lnTo>
                  <a:cubicBezTo>
                    <a:pt x="3098" y="982"/>
                    <a:pt x="2893" y="585"/>
                    <a:pt x="3106" y="322"/>
                  </a:cubicBezTo>
                  <a:cubicBezTo>
                    <a:pt x="3206" y="205"/>
                    <a:pt x="3319" y="97"/>
                    <a:pt x="3444" y="1"/>
                  </a:cubicBezTo>
                  <a:close/>
                </a:path>
              </a:pathLst>
            </a:custGeom>
            <a:solidFill>
              <a:srgbClr val="E2D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0" name="Google Shape;4530;p52"/>
          <p:cNvGrpSpPr/>
          <p:nvPr/>
        </p:nvGrpSpPr>
        <p:grpSpPr>
          <a:xfrm>
            <a:off x="1009500" y="1746000"/>
            <a:ext cx="368075" cy="189950"/>
            <a:chOff x="1009500" y="1746000"/>
            <a:chExt cx="368075" cy="189950"/>
          </a:xfrm>
        </p:grpSpPr>
        <p:sp>
          <p:nvSpPr>
            <p:cNvPr id="4531" name="Google Shape;4531;p52"/>
            <p:cNvSpPr/>
            <p:nvPr/>
          </p:nvSpPr>
          <p:spPr>
            <a:xfrm>
              <a:off x="1173750" y="1746000"/>
              <a:ext cx="34675" cy="29725"/>
            </a:xfrm>
            <a:custGeom>
              <a:avLst/>
              <a:gdLst/>
              <a:ahLst/>
              <a:cxnLst/>
              <a:rect l="l" t="t" r="r" b="b"/>
              <a:pathLst>
                <a:path w="1387" h="1189" extrusionOk="0">
                  <a:moveTo>
                    <a:pt x="794" y="1"/>
                  </a:moveTo>
                  <a:cubicBezTo>
                    <a:pt x="264" y="1"/>
                    <a:pt x="1" y="639"/>
                    <a:pt x="377" y="1015"/>
                  </a:cubicBezTo>
                  <a:cubicBezTo>
                    <a:pt x="496" y="1135"/>
                    <a:pt x="644" y="1189"/>
                    <a:pt x="790" y="1189"/>
                  </a:cubicBezTo>
                  <a:cubicBezTo>
                    <a:pt x="1094" y="1189"/>
                    <a:pt x="1387" y="952"/>
                    <a:pt x="1387" y="593"/>
                  </a:cubicBezTo>
                  <a:cubicBezTo>
                    <a:pt x="1387" y="264"/>
                    <a:pt x="1120" y="1"/>
                    <a:pt x="794" y="1"/>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2"/>
            <p:cNvSpPr/>
            <p:nvPr/>
          </p:nvSpPr>
          <p:spPr>
            <a:xfrm>
              <a:off x="1173125" y="1748300"/>
              <a:ext cx="25075" cy="27375"/>
            </a:xfrm>
            <a:custGeom>
              <a:avLst/>
              <a:gdLst/>
              <a:ahLst/>
              <a:cxnLst/>
              <a:rect l="l" t="t" r="r" b="b"/>
              <a:pathLst>
                <a:path w="1003" h="1095" extrusionOk="0">
                  <a:moveTo>
                    <a:pt x="506" y="0"/>
                  </a:moveTo>
                  <a:cubicBezTo>
                    <a:pt x="1" y="314"/>
                    <a:pt x="222" y="1094"/>
                    <a:pt x="819" y="1094"/>
                  </a:cubicBezTo>
                  <a:lnTo>
                    <a:pt x="1003" y="910"/>
                  </a:lnTo>
                  <a:cubicBezTo>
                    <a:pt x="677" y="906"/>
                    <a:pt x="410" y="643"/>
                    <a:pt x="410" y="318"/>
                  </a:cubicBezTo>
                  <a:cubicBezTo>
                    <a:pt x="410" y="205"/>
                    <a:pt x="443" y="92"/>
                    <a:pt x="506" y="0"/>
                  </a:cubicBez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2"/>
            <p:cNvSpPr/>
            <p:nvPr/>
          </p:nvSpPr>
          <p:spPr>
            <a:xfrm>
              <a:off x="1024125" y="1769700"/>
              <a:ext cx="339050" cy="89125"/>
            </a:xfrm>
            <a:custGeom>
              <a:avLst/>
              <a:gdLst/>
              <a:ahLst/>
              <a:cxnLst/>
              <a:rect l="l" t="t" r="r" b="b"/>
              <a:pathLst>
                <a:path w="13562" h="3565" extrusionOk="0">
                  <a:moveTo>
                    <a:pt x="6779" y="0"/>
                  </a:moveTo>
                  <a:cubicBezTo>
                    <a:pt x="3385" y="0"/>
                    <a:pt x="564" y="1540"/>
                    <a:pt x="0" y="3565"/>
                  </a:cubicBezTo>
                  <a:lnTo>
                    <a:pt x="13562" y="3565"/>
                  </a:lnTo>
                  <a:cubicBezTo>
                    <a:pt x="12994" y="1540"/>
                    <a:pt x="10177" y="0"/>
                    <a:pt x="6779" y="0"/>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2"/>
            <p:cNvSpPr/>
            <p:nvPr/>
          </p:nvSpPr>
          <p:spPr>
            <a:xfrm>
              <a:off x="1024025" y="1770225"/>
              <a:ext cx="339150" cy="88600"/>
            </a:xfrm>
            <a:custGeom>
              <a:avLst/>
              <a:gdLst/>
              <a:ahLst/>
              <a:cxnLst/>
              <a:rect l="l" t="t" r="r" b="b"/>
              <a:pathLst>
                <a:path w="13566" h="3544" extrusionOk="0">
                  <a:moveTo>
                    <a:pt x="6107" y="0"/>
                  </a:moveTo>
                  <a:cubicBezTo>
                    <a:pt x="3018" y="192"/>
                    <a:pt x="530" y="1657"/>
                    <a:pt x="0" y="3544"/>
                  </a:cubicBezTo>
                  <a:lnTo>
                    <a:pt x="13566" y="3544"/>
                  </a:lnTo>
                  <a:cubicBezTo>
                    <a:pt x="13520" y="3377"/>
                    <a:pt x="13457" y="3218"/>
                    <a:pt x="13386" y="3068"/>
                  </a:cubicBezTo>
                  <a:lnTo>
                    <a:pt x="4274" y="3068"/>
                  </a:lnTo>
                  <a:cubicBezTo>
                    <a:pt x="3711" y="3064"/>
                    <a:pt x="3373" y="2446"/>
                    <a:pt x="3669" y="1974"/>
                  </a:cubicBezTo>
                  <a:cubicBezTo>
                    <a:pt x="4187" y="1127"/>
                    <a:pt x="5047" y="434"/>
                    <a:pt x="6107" y="0"/>
                  </a:cubicBezTo>
                  <a:close/>
                </a:path>
              </a:pathLst>
            </a:custGeom>
            <a:solidFill>
              <a:srgbClr val="F1B9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2"/>
            <p:cNvSpPr/>
            <p:nvPr/>
          </p:nvSpPr>
          <p:spPr>
            <a:xfrm>
              <a:off x="1021500" y="1870600"/>
              <a:ext cx="344200" cy="65350"/>
            </a:xfrm>
            <a:custGeom>
              <a:avLst/>
              <a:gdLst/>
              <a:ahLst/>
              <a:cxnLst/>
              <a:rect l="l" t="t" r="r" b="b"/>
              <a:pathLst>
                <a:path w="13768" h="2614" extrusionOk="0">
                  <a:moveTo>
                    <a:pt x="1" y="0"/>
                  </a:moveTo>
                  <a:lnTo>
                    <a:pt x="836" y="2300"/>
                  </a:lnTo>
                  <a:cubicBezTo>
                    <a:pt x="902" y="2488"/>
                    <a:pt x="1082" y="2613"/>
                    <a:pt x="1282" y="2613"/>
                  </a:cubicBezTo>
                  <a:lnTo>
                    <a:pt x="12486" y="2613"/>
                  </a:lnTo>
                  <a:cubicBezTo>
                    <a:pt x="12686" y="2613"/>
                    <a:pt x="12865" y="2488"/>
                    <a:pt x="12932" y="2300"/>
                  </a:cubicBezTo>
                  <a:lnTo>
                    <a:pt x="13767" y="0"/>
                  </a:ln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2"/>
            <p:cNvSpPr/>
            <p:nvPr/>
          </p:nvSpPr>
          <p:spPr>
            <a:xfrm>
              <a:off x="1021500" y="1870600"/>
              <a:ext cx="344300" cy="65350"/>
            </a:xfrm>
            <a:custGeom>
              <a:avLst/>
              <a:gdLst/>
              <a:ahLst/>
              <a:cxnLst/>
              <a:rect l="l" t="t" r="r" b="b"/>
              <a:pathLst>
                <a:path w="13772" h="2614" extrusionOk="0">
                  <a:moveTo>
                    <a:pt x="1" y="0"/>
                  </a:moveTo>
                  <a:lnTo>
                    <a:pt x="836" y="2300"/>
                  </a:lnTo>
                  <a:cubicBezTo>
                    <a:pt x="902" y="2488"/>
                    <a:pt x="1082" y="2613"/>
                    <a:pt x="1282" y="2613"/>
                  </a:cubicBezTo>
                  <a:lnTo>
                    <a:pt x="4509" y="2613"/>
                  </a:lnTo>
                  <a:lnTo>
                    <a:pt x="4342" y="1595"/>
                  </a:lnTo>
                  <a:cubicBezTo>
                    <a:pt x="4304" y="1386"/>
                    <a:pt x="4463" y="1194"/>
                    <a:pt x="4672" y="1190"/>
                  </a:cubicBezTo>
                  <a:lnTo>
                    <a:pt x="4676" y="1190"/>
                  </a:lnTo>
                  <a:cubicBezTo>
                    <a:pt x="4943" y="1190"/>
                    <a:pt x="5198" y="1102"/>
                    <a:pt x="5410" y="944"/>
                  </a:cubicBezTo>
                  <a:cubicBezTo>
                    <a:pt x="5630" y="1107"/>
                    <a:pt x="5888" y="1188"/>
                    <a:pt x="6147" y="1188"/>
                  </a:cubicBezTo>
                  <a:cubicBezTo>
                    <a:pt x="6406" y="1188"/>
                    <a:pt x="6665" y="1107"/>
                    <a:pt x="6884" y="944"/>
                  </a:cubicBezTo>
                  <a:cubicBezTo>
                    <a:pt x="7103" y="1107"/>
                    <a:pt x="7362" y="1188"/>
                    <a:pt x="7621" y="1188"/>
                  </a:cubicBezTo>
                  <a:cubicBezTo>
                    <a:pt x="7879" y="1188"/>
                    <a:pt x="8138" y="1107"/>
                    <a:pt x="8357" y="944"/>
                  </a:cubicBezTo>
                  <a:cubicBezTo>
                    <a:pt x="8574" y="1107"/>
                    <a:pt x="8833" y="1188"/>
                    <a:pt x="9092" y="1188"/>
                  </a:cubicBezTo>
                  <a:cubicBezTo>
                    <a:pt x="9351" y="1188"/>
                    <a:pt x="9610" y="1107"/>
                    <a:pt x="9827" y="944"/>
                  </a:cubicBezTo>
                  <a:cubicBezTo>
                    <a:pt x="10046" y="1107"/>
                    <a:pt x="10305" y="1188"/>
                    <a:pt x="10563" y="1188"/>
                  </a:cubicBezTo>
                  <a:cubicBezTo>
                    <a:pt x="10822" y="1188"/>
                    <a:pt x="11081" y="1107"/>
                    <a:pt x="11300" y="944"/>
                  </a:cubicBezTo>
                  <a:cubicBezTo>
                    <a:pt x="11517" y="1107"/>
                    <a:pt x="11776" y="1188"/>
                    <a:pt x="12035" y="1188"/>
                  </a:cubicBezTo>
                  <a:cubicBezTo>
                    <a:pt x="12295" y="1188"/>
                    <a:pt x="12554" y="1107"/>
                    <a:pt x="12774" y="944"/>
                  </a:cubicBezTo>
                  <a:cubicBezTo>
                    <a:pt x="12941" y="1069"/>
                    <a:pt x="13137" y="1148"/>
                    <a:pt x="13341" y="1178"/>
                  </a:cubicBezTo>
                  <a:lnTo>
                    <a:pt x="13771" y="0"/>
                  </a:ln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2"/>
            <p:cNvSpPr/>
            <p:nvPr/>
          </p:nvSpPr>
          <p:spPr>
            <a:xfrm>
              <a:off x="1009500" y="1858800"/>
              <a:ext cx="367975" cy="29725"/>
            </a:xfrm>
            <a:custGeom>
              <a:avLst/>
              <a:gdLst/>
              <a:ahLst/>
              <a:cxnLst/>
              <a:rect l="l" t="t" r="r" b="b"/>
              <a:pathLst>
                <a:path w="14719" h="1189" extrusionOk="0">
                  <a:moveTo>
                    <a:pt x="244" y="1"/>
                  </a:moveTo>
                  <a:cubicBezTo>
                    <a:pt x="114" y="1"/>
                    <a:pt x="9" y="104"/>
                    <a:pt x="5" y="235"/>
                  </a:cubicBezTo>
                  <a:lnTo>
                    <a:pt x="5" y="443"/>
                  </a:lnTo>
                  <a:cubicBezTo>
                    <a:pt x="1" y="802"/>
                    <a:pt x="255" y="1107"/>
                    <a:pt x="606" y="1174"/>
                  </a:cubicBezTo>
                  <a:cubicBezTo>
                    <a:pt x="653" y="1183"/>
                    <a:pt x="700" y="1188"/>
                    <a:pt x="746" y="1188"/>
                  </a:cubicBezTo>
                  <a:cubicBezTo>
                    <a:pt x="951" y="1188"/>
                    <a:pt x="1152" y="1100"/>
                    <a:pt x="1295" y="944"/>
                  </a:cubicBezTo>
                  <a:cubicBezTo>
                    <a:pt x="1343" y="892"/>
                    <a:pt x="1410" y="866"/>
                    <a:pt x="1476" y="866"/>
                  </a:cubicBezTo>
                  <a:cubicBezTo>
                    <a:pt x="1543" y="866"/>
                    <a:pt x="1610" y="892"/>
                    <a:pt x="1658" y="944"/>
                  </a:cubicBezTo>
                  <a:cubicBezTo>
                    <a:pt x="1808" y="1107"/>
                    <a:pt x="2011" y="1188"/>
                    <a:pt x="2213" y="1188"/>
                  </a:cubicBezTo>
                  <a:cubicBezTo>
                    <a:pt x="2414" y="1188"/>
                    <a:pt x="2616" y="1107"/>
                    <a:pt x="2764" y="944"/>
                  </a:cubicBezTo>
                  <a:cubicBezTo>
                    <a:pt x="2814" y="892"/>
                    <a:pt x="2881" y="866"/>
                    <a:pt x="2948" y="866"/>
                  </a:cubicBezTo>
                  <a:cubicBezTo>
                    <a:pt x="3015" y="866"/>
                    <a:pt x="3081" y="892"/>
                    <a:pt x="3131" y="944"/>
                  </a:cubicBezTo>
                  <a:cubicBezTo>
                    <a:pt x="3280" y="1107"/>
                    <a:pt x="3481" y="1188"/>
                    <a:pt x="3683" y="1188"/>
                  </a:cubicBezTo>
                  <a:cubicBezTo>
                    <a:pt x="3885" y="1188"/>
                    <a:pt x="4087" y="1107"/>
                    <a:pt x="4238" y="944"/>
                  </a:cubicBezTo>
                  <a:cubicBezTo>
                    <a:pt x="4286" y="892"/>
                    <a:pt x="4351" y="866"/>
                    <a:pt x="4418" y="866"/>
                  </a:cubicBezTo>
                  <a:cubicBezTo>
                    <a:pt x="4484" y="866"/>
                    <a:pt x="4551" y="892"/>
                    <a:pt x="4601" y="944"/>
                  </a:cubicBezTo>
                  <a:cubicBezTo>
                    <a:pt x="4749" y="1107"/>
                    <a:pt x="4951" y="1188"/>
                    <a:pt x="5154" y="1188"/>
                  </a:cubicBezTo>
                  <a:cubicBezTo>
                    <a:pt x="5356" y="1188"/>
                    <a:pt x="5559" y="1107"/>
                    <a:pt x="5707" y="944"/>
                  </a:cubicBezTo>
                  <a:cubicBezTo>
                    <a:pt x="5755" y="892"/>
                    <a:pt x="5822" y="866"/>
                    <a:pt x="5888" y="866"/>
                  </a:cubicBezTo>
                  <a:cubicBezTo>
                    <a:pt x="5955" y="866"/>
                    <a:pt x="6022" y="892"/>
                    <a:pt x="6070" y="944"/>
                  </a:cubicBezTo>
                  <a:cubicBezTo>
                    <a:pt x="6220" y="1107"/>
                    <a:pt x="6423" y="1188"/>
                    <a:pt x="6625" y="1188"/>
                  </a:cubicBezTo>
                  <a:cubicBezTo>
                    <a:pt x="6827" y="1188"/>
                    <a:pt x="7028" y="1107"/>
                    <a:pt x="7176" y="944"/>
                  </a:cubicBezTo>
                  <a:cubicBezTo>
                    <a:pt x="7226" y="892"/>
                    <a:pt x="7293" y="866"/>
                    <a:pt x="7360" y="866"/>
                  </a:cubicBezTo>
                  <a:cubicBezTo>
                    <a:pt x="7427" y="866"/>
                    <a:pt x="7493" y="892"/>
                    <a:pt x="7543" y="944"/>
                  </a:cubicBezTo>
                  <a:cubicBezTo>
                    <a:pt x="7692" y="1107"/>
                    <a:pt x="7893" y="1188"/>
                    <a:pt x="8095" y="1188"/>
                  </a:cubicBezTo>
                  <a:cubicBezTo>
                    <a:pt x="8297" y="1188"/>
                    <a:pt x="8499" y="1107"/>
                    <a:pt x="8650" y="944"/>
                  </a:cubicBezTo>
                  <a:cubicBezTo>
                    <a:pt x="8698" y="892"/>
                    <a:pt x="8764" y="866"/>
                    <a:pt x="8831" y="866"/>
                  </a:cubicBezTo>
                  <a:cubicBezTo>
                    <a:pt x="8898" y="866"/>
                    <a:pt x="8965" y="892"/>
                    <a:pt x="9013" y="944"/>
                  </a:cubicBezTo>
                  <a:cubicBezTo>
                    <a:pt x="9161" y="1107"/>
                    <a:pt x="9363" y="1188"/>
                    <a:pt x="9566" y="1188"/>
                  </a:cubicBezTo>
                  <a:cubicBezTo>
                    <a:pt x="9768" y="1188"/>
                    <a:pt x="9971" y="1107"/>
                    <a:pt x="10119" y="944"/>
                  </a:cubicBezTo>
                  <a:cubicBezTo>
                    <a:pt x="10169" y="892"/>
                    <a:pt x="10236" y="866"/>
                    <a:pt x="10302" y="866"/>
                  </a:cubicBezTo>
                  <a:cubicBezTo>
                    <a:pt x="10369" y="866"/>
                    <a:pt x="10436" y="892"/>
                    <a:pt x="10486" y="944"/>
                  </a:cubicBezTo>
                  <a:cubicBezTo>
                    <a:pt x="10634" y="1107"/>
                    <a:pt x="10836" y="1188"/>
                    <a:pt x="11037" y="1188"/>
                  </a:cubicBezTo>
                  <a:cubicBezTo>
                    <a:pt x="11239" y="1188"/>
                    <a:pt x="11440" y="1107"/>
                    <a:pt x="11588" y="944"/>
                  </a:cubicBezTo>
                  <a:cubicBezTo>
                    <a:pt x="11638" y="892"/>
                    <a:pt x="11705" y="866"/>
                    <a:pt x="11772" y="866"/>
                  </a:cubicBezTo>
                  <a:cubicBezTo>
                    <a:pt x="11839" y="866"/>
                    <a:pt x="11905" y="892"/>
                    <a:pt x="11955" y="944"/>
                  </a:cubicBezTo>
                  <a:cubicBezTo>
                    <a:pt x="12104" y="1107"/>
                    <a:pt x="12305" y="1188"/>
                    <a:pt x="12507" y="1188"/>
                  </a:cubicBezTo>
                  <a:cubicBezTo>
                    <a:pt x="12709" y="1188"/>
                    <a:pt x="12911" y="1107"/>
                    <a:pt x="13062" y="944"/>
                  </a:cubicBezTo>
                  <a:cubicBezTo>
                    <a:pt x="13110" y="892"/>
                    <a:pt x="13176" y="866"/>
                    <a:pt x="13243" y="866"/>
                  </a:cubicBezTo>
                  <a:cubicBezTo>
                    <a:pt x="13310" y="866"/>
                    <a:pt x="13377" y="892"/>
                    <a:pt x="13425" y="944"/>
                  </a:cubicBezTo>
                  <a:cubicBezTo>
                    <a:pt x="13567" y="1100"/>
                    <a:pt x="13768" y="1188"/>
                    <a:pt x="13973" y="1188"/>
                  </a:cubicBezTo>
                  <a:cubicBezTo>
                    <a:pt x="14020" y="1188"/>
                    <a:pt x="14067" y="1183"/>
                    <a:pt x="14113" y="1174"/>
                  </a:cubicBezTo>
                  <a:cubicBezTo>
                    <a:pt x="14464" y="1107"/>
                    <a:pt x="14719" y="802"/>
                    <a:pt x="14715" y="443"/>
                  </a:cubicBezTo>
                  <a:lnTo>
                    <a:pt x="14715" y="235"/>
                  </a:lnTo>
                  <a:cubicBezTo>
                    <a:pt x="14710" y="105"/>
                    <a:pt x="14606" y="1"/>
                    <a:pt x="14477" y="1"/>
                  </a:cubicBezTo>
                  <a:lnTo>
                    <a:pt x="251" y="1"/>
                  </a:lnTo>
                  <a:cubicBezTo>
                    <a:pt x="249" y="1"/>
                    <a:pt x="246" y="1"/>
                    <a:pt x="244" y="1"/>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2"/>
            <p:cNvSpPr/>
            <p:nvPr/>
          </p:nvSpPr>
          <p:spPr>
            <a:xfrm>
              <a:off x="1187650" y="1787525"/>
              <a:ext cx="11800" cy="41575"/>
            </a:xfrm>
            <a:custGeom>
              <a:avLst/>
              <a:gdLst/>
              <a:ahLst/>
              <a:cxnLst/>
              <a:rect l="l" t="t" r="r" b="b"/>
              <a:pathLst>
                <a:path w="472" h="1663" extrusionOk="0">
                  <a:moveTo>
                    <a:pt x="236" y="1"/>
                  </a:moveTo>
                  <a:cubicBezTo>
                    <a:pt x="118" y="1"/>
                    <a:pt x="0" y="80"/>
                    <a:pt x="0" y="239"/>
                  </a:cubicBezTo>
                  <a:lnTo>
                    <a:pt x="0" y="1424"/>
                  </a:lnTo>
                  <a:cubicBezTo>
                    <a:pt x="0" y="1558"/>
                    <a:pt x="104" y="1662"/>
                    <a:pt x="238" y="1662"/>
                  </a:cubicBezTo>
                  <a:cubicBezTo>
                    <a:pt x="367" y="1662"/>
                    <a:pt x="472" y="1558"/>
                    <a:pt x="472" y="1424"/>
                  </a:cubicBezTo>
                  <a:lnTo>
                    <a:pt x="472" y="239"/>
                  </a:lnTo>
                  <a:cubicBezTo>
                    <a:pt x="472" y="80"/>
                    <a:pt x="354" y="1"/>
                    <a:pt x="236" y="1"/>
                  </a:cubicBez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2"/>
            <p:cNvSpPr/>
            <p:nvPr/>
          </p:nvSpPr>
          <p:spPr>
            <a:xfrm>
              <a:off x="1144125" y="1787600"/>
              <a:ext cx="33925" cy="29600"/>
            </a:xfrm>
            <a:custGeom>
              <a:avLst/>
              <a:gdLst/>
              <a:ahLst/>
              <a:cxnLst/>
              <a:rect l="l" t="t" r="r" b="b"/>
              <a:pathLst>
                <a:path w="1357" h="1184" extrusionOk="0">
                  <a:moveTo>
                    <a:pt x="1022" y="1"/>
                  </a:moveTo>
                  <a:cubicBezTo>
                    <a:pt x="968" y="1"/>
                    <a:pt x="912" y="21"/>
                    <a:pt x="860" y="69"/>
                  </a:cubicBezTo>
                  <a:lnTo>
                    <a:pt x="151" y="778"/>
                  </a:lnTo>
                  <a:cubicBezTo>
                    <a:pt x="0" y="929"/>
                    <a:pt x="105" y="1183"/>
                    <a:pt x="318" y="1183"/>
                  </a:cubicBezTo>
                  <a:cubicBezTo>
                    <a:pt x="380" y="1183"/>
                    <a:pt x="439" y="1158"/>
                    <a:pt x="485" y="1117"/>
                  </a:cubicBezTo>
                  <a:lnTo>
                    <a:pt x="1198" y="403"/>
                  </a:lnTo>
                  <a:cubicBezTo>
                    <a:pt x="1356" y="229"/>
                    <a:pt x="1204" y="1"/>
                    <a:pt x="1022" y="1"/>
                  </a:cubicBez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2"/>
            <p:cNvSpPr/>
            <p:nvPr/>
          </p:nvSpPr>
          <p:spPr>
            <a:xfrm>
              <a:off x="1209075" y="1787625"/>
              <a:ext cx="34000" cy="29675"/>
            </a:xfrm>
            <a:custGeom>
              <a:avLst/>
              <a:gdLst/>
              <a:ahLst/>
              <a:cxnLst/>
              <a:rect l="l" t="t" r="r" b="b"/>
              <a:pathLst>
                <a:path w="1360" h="1187" extrusionOk="0">
                  <a:moveTo>
                    <a:pt x="336" y="0"/>
                  </a:moveTo>
                  <a:cubicBezTo>
                    <a:pt x="155" y="0"/>
                    <a:pt x="0" y="231"/>
                    <a:pt x="161" y="402"/>
                  </a:cubicBezTo>
                  <a:lnTo>
                    <a:pt x="875" y="1116"/>
                  </a:lnTo>
                  <a:cubicBezTo>
                    <a:pt x="917" y="1157"/>
                    <a:pt x="980" y="1182"/>
                    <a:pt x="1042" y="1182"/>
                  </a:cubicBezTo>
                  <a:lnTo>
                    <a:pt x="1042" y="1187"/>
                  </a:lnTo>
                  <a:cubicBezTo>
                    <a:pt x="1251" y="1187"/>
                    <a:pt x="1359" y="928"/>
                    <a:pt x="1209" y="777"/>
                  </a:cubicBezTo>
                  <a:lnTo>
                    <a:pt x="495" y="68"/>
                  </a:lnTo>
                  <a:cubicBezTo>
                    <a:pt x="445" y="20"/>
                    <a:pt x="389" y="0"/>
                    <a:pt x="336" y="0"/>
                  </a:cubicBez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2"/>
            <p:cNvSpPr/>
            <p:nvPr/>
          </p:nvSpPr>
          <p:spPr>
            <a:xfrm>
              <a:off x="1098625" y="1858800"/>
              <a:ext cx="278950" cy="11825"/>
            </a:xfrm>
            <a:custGeom>
              <a:avLst/>
              <a:gdLst/>
              <a:ahLst/>
              <a:cxnLst/>
              <a:rect l="l" t="t" r="r" b="b"/>
              <a:pathLst>
                <a:path w="11158" h="473" extrusionOk="0">
                  <a:moveTo>
                    <a:pt x="10919" y="1"/>
                  </a:moveTo>
                  <a:cubicBezTo>
                    <a:pt x="10917" y="1"/>
                    <a:pt x="10914" y="1"/>
                    <a:pt x="10912" y="1"/>
                  </a:cubicBezTo>
                  <a:lnTo>
                    <a:pt x="238" y="1"/>
                  </a:lnTo>
                  <a:cubicBezTo>
                    <a:pt x="109" y="1"/>
                    <a:pt x="1" y="105"/>
                    <a:pt x="1" y="235"/>
                  </a:cubicBezTo>
                  <a:cubicBezTo>
                    <a:pt x="1" y="368"/>
                    <a:pt x="105" y="472"/>
                    <a:pt x="238" y="472"/>
                  </a:cubicBezTo>
                  <a:lnTo>
                    <a:pt x="11158" y="472"/>
                  </a:lnTo>
                  <a:lnTo>
                    <a:pt x="11158" y="447"/>
                  </a:lnTo>
                  <a:lnTo>
                    <a:pt x="11158" y="239"/>
                  </a:lnTo>
                  <a:cubicBezTo>
                    <a:pt x="11154" y="108"/>
                    <a:pt x="11049" y="1"/>
                    <a:pt x="10919" y="1"/>
                  </a:cubicBezTo>
                  <a:close/>
                </a:path>
              </a:pathLst>
            </a:custGeom>
            <a:solidFill>
              <a:srgbClr val="F8D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2" name="Google Shape;4542;p52"/>
          <p:cNvGrpSpPr/>
          <p:nvPr/>
        </p:nvGrpSpPr>
        <p:grpSpPr>
          <a:xfrm>
            <a:off x="5936300" y="1696325"/>
            <a:ext cx="379550" cy="289725"/>
            <a:chOff x="5936300" y="1696325"/>
            <a:chExt cx="379550" cy="289725"/>
          </a:xfrm>
        </p:grpSpPr>
        <p:sp>
          <p:nvSpPr>
            <p:cNvPr id="4543" name="Google Shape;4543;p52"/>
            <p:cNvSpPr/>
            <p:nvPr/>
          </p:nvSpPr>
          <p:spPr>
            <a:xfrm>
              <a:off x="6213250" y="1705550"/>
              <a:ext cx="26000" cy="64700"/>
            </a:xfrm>
            <a:custGeom>
              <a:avLst/>
              <a:gdLst/>
              <a:ahLst/>
              <a:cxnLst/>
              <a:rect l="l" t="t" r="r" b="b"/>
              <a:pathLst>
                <a:path w="1040" h="2588" extrusionOk="0">
                  <a:moveTo>
                    <a:pt x="632" y="0"/>
                  </a:moveTo>
                  <a:cubicBezTo>
                    <a:pt x="496" y="0"/>
                    <a:pt x="359" y="103"/>
                    <a:pt x="384" y="283"/>
                  </a:cubicBezTo>
                  <a:cubicBezTo>
                    <a:pt x="530" y="1293"/>
                    <a:pt x="84" y="2224"/>
                    <a:pt x="80" y="2232"/>
                  </a:cubicBezTo>
                  <a:cubicBezTo>
                    <a:pt x="0" y="2395"/>
                    <a:pt x="117" y="2587"/>
                    <a:pt x="301" y="2587"/>
                  </a:cubicBezTo>
                  <a:cubicBezTo>
                    <a:pt x="393" y="2587"/>
                    <a:pt x="476" y="2533"/>
                    <a:pt x="518" y="2449"/>
                  </a:cubicBezTo>
                  <a:cubicBezTo>
                    <a:pt x="539" y="2408"/>
                    <a:pt x="1040" y="1377"/>
                    <a:pt x="873" y="212"/>
                  </a:cubicBezTo>
                  <a:cubicBezTo>
                    <a:pt x="850" y="67"/>
                    <a:pt x="742" y="0"/>
                    <a:pt x="632" y="0"/>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2"/>
            <p:cNvSpPr/>
            <p:nvPr/>
          </p:nvSpPr>
          <p:spPr>
            <a:xfrm>
              <a:off x="6075825" y="1723625"/>
              <a:ext cx="240025" cy="224500"/>
            </a:xfrm>
            <a:custGeom>
              <a:avLst/>
              <a:gdLst/>
              <a:ahLst/>
              <a:cxnLst/>
              <a:rect l="l" t="t" r="r" b="b"/>
              <a:pathLst>
                <a:path w="9601" h="8980" extrusionOk="0">
                  <a:moveTo>
                    <a:pt x="3263" y="0"/>
                  </a:moveTo>
                  <a:cubicBezTo>
                    <a:pt x="2533" y="0"/>
                    <a:pt x="1713" y="339"/>
                    <a:pt x="1231" y="1355"/>
                  </a:cubicBezTo>
                  <a:cubicBezTo>
                    <a:pt x="501" y="2891"/>
                    <a:pt x="0" y="7073"/>
                    <a:pt x="1411" y="7741"/>
                  </a:cubicBezTo>
                  <a:cubicBezTo>
                    <a:pt x="2012" y="8029"/>
                    <a:pt x="2304" y="7933"/>
                    <a:pt x="2709" y="8121"/>
                  </a:cubicBezTo>
                  <a:cubicBezTo>
                    <a:pt x="3110" y="8313"/>
                    <a:pt x="3222" y="8601"/>
                    <a:pt x="3823" y="8885"/>
                  </a:cubicBezTo>
                  <a:cubicBezTo>
                    <a:pt x="3960" y="8949"/>
                    <a:pt x="4110" y="8979"/>
                    <a:pt x="4271" y="8979"/>
                  </a:cubicBezTo>
                  <a:cubicBezTo>
                    <a:pt x="5778" y="8979"/>
                    <a:pt x="8222" y="6365"/>
                    <a:pt x="8878" y="4978"/>
                  </a:cubicBezTo>
                  <a:cubicBezTo>
                    <a:pt x="9600" y="3454"/>
                    <a:pt x="8665" y="2311"/>
                    <a:pt x="7860" y="1927"/>
                  </a:cubicBezTo>
                  <a:cubicBezTo>
                    <a:pt x="7054" y="1547"/>
                    <a:pt x="6662" y="1852"/>
                    <a:pt x="5860" y="1472"/>
                  </a:cubicBezTo>
                  <a:cubicBezTo>
                    <a:pt x="5055" y="1092"/>
                    <a:pt x="5042" y="591"/>
                    <a:pt x="4237" y="211"/>
                  </a:cubicBezTo>
                  <a:cubicBezTo>
                    <a:pt x="3970" y="85"/>
                    <a:pt x="3627" y="0"/>
                    <a:pt x="3263" y="0"/>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2"/>
            <p:cNvSpPr/>
            <p:nvPr/>
          </p:nvSpPr>
          <p:spPr>
            <a:xfrm>
              <a:off x="6222325" y="1705550"/>
              <a:ext cx="13600" cy="21600"/>
            </a:xfrm>
            <a:custGeom>
              <a:avLst/>
              <a:gdLst/>
              <a:ahLst/>
              <a:cxnLst/>
              <a:rect l="l" t="t" r="r" b="b"/>
              <a:pathLst>
                <a:path w="544" h="864" extrusionOk="0">
                  <a:moveTo>
                    <a:pt x="267" y="0"/>
                  </a:moveTo>
                  <a:cubicBezTo>
                    <a:pt x="255" y="0"/>
                    <a:pt x="242" y="1"/>
                    <a:pt x="230" y="3"/>
                  </a:cubicBezTo>
                  <a:cubicBezTo>
                    <a:pt x="92" y="20"/>
                    <a:pt x="0" y="145"/>
                    <a:pt x="21" y="283"/>
                  </a:cubicBezTo>
                  <a:cubicBezTo>
                    <a:pt x="38" y="396"/>
                    <a:pt x="46" y="508"/>
                    <a:pt x="51" y="625"/>
                  </a:cubicBezTo>
                  <a:cubicBezTo>
                    <a:pt x="51" y="759"/>
                    <a:pt x="159" y="863"/>
                    <a:pt x="293" y="863"/>
                  </a:cubicBezTo>
                  <a:cubicBezTo>
                    <a:pt x="430" y="859"/>
                    <a:pt x="543" y="746"/>
                    <a:pt x="539" y="604"/>
                  </a:cubicBezTo>
                  <a:cubicBezTo>
                    <a:pt x="535" y="475"/>
                    <a:pt x="526" y="341"/>
                    <a:pt x="505" y="212"/>
                  </a:cubicBezTo>
                  <a:cubicBezTo>
                    <a:pt x="487" y="91"/>
                    <a:pt x="385" y="0"/>
                    <a:pt x="267" y="0"/>
                  </a:cubicBezTo>
                  <a:close/>
                </a:path>
              </a:pathLst>
            </a:custGeom>
            <a:solidFill>
              <a:srgbClr val="F8D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2"/>
            <p:cNvSpPr/>
            <p:nvPr/>
          </p:nvSpPr>
          <p:spPr>
            <a:xfrm>
              <a:off x="6075825" y="1723600"/>
              <a:ext cx="103625" cy="206725"/>
            </a:xfrm>
            <a:custGeom>
              <a:avLst/>
              <a:gdLst/>
              <a:ahLst/>
              <a:cxnLst/>
              <a:rect l="l" t="t" r="r" b="b"/>
              <a:pathLst>
                <a:path w="4145" h="8269" extrusionOk="0">
                  <a:moveTo>
                    <a:pt x="3264" y="0"/>
                  </a:moveTo>
                  <a:cubicBezTo>
                    <a:pt x="2533" y="0"/>
                    <a:pt x="1715" y="340"/>
                    <a:pt x="1231" y="1356"/>
                  </a:cubicBezTo>
                  <a:cubicBezTo>
                    <a:pt x="501" y="2892"/>
                    <a:pt x="0" y="7074"/>
                    <a:pt x="1411" y="7742"/>
                  </a:cubicBezTo>
                  <a:cubicBezTo>
                    <a:pt x="1586" y="7826"/>
                    <a:pt x="1770" y="7892"/>
                    <a:pt x="1962" y="7934"/>
                  </a:cubicBezTo>
                  <a:cubicBezTo>
                    <a:pt x="2058" y="7955"/>
                    <a:pt x="2150" y="7972"/>
                    <a:pt x="2237" y="7988"/>
                  </a:cubicBezTo>
                  <a:lnTo>
                    <a:pt x="2292" y="7997"/>
                  </a:lnTo>
                  <a:cubicBezTo>
                    <a:pt x="2317" y="8001"/>
                    <a:pt x="2342" y="8009"/>
                    <a:pt x="2371" y="8013"/>
                  </a:cubicBezTo>
                  <a:cubicBezTo>
                    <a:pt x="2408" y="8022"/>
                    <a:pt x="2442" y="8030"/>
                    <a:pt x="2479" y="8038"/>
                  </a:cubicBezTo>
                  <a:cubicBezTo>
                    <a:pt x="2496" y="8047"/>
                    <a:pt x="2517" y="8051"/>
                    <a:pt x="2538" y="8055"/>
                  </a:cubicBezTo>
                  <a:cubicBezTo>
                    <a:pt x="2596" y="8076"/>
                    <a:pt x="2651" y="8097"/>
                    <a:pt x="2709" y="8122"/>
                  </a:cubicBezTo>
                  <a:cubicBezTo>
                    <a:pt x="2751" y="8143"/>
                    <a:pt x="2797" y="8168"/>
                    <a:pt x="2838" y="8193"/>
                  </a:cubicBezTo>
                  <a:cubicBezTo>
                    <a:pt x="2880" y="8218"/>
                    <a:pt x="2914" y="8243"/>
                    <a:pt x="2951" y="8268"/>
                  </a:cubicBezTo>
                  <a:cubicBezTo>
                    <a:pt x="3494" y="6995"/>
                    <a:pt x="3878" y="5430"/>
                    <a:pt x="3878" y="4449"/>
                  </a:cubicBezTo>
                  <a:cubicBezTo>
                    <a:pt x="3878" y="3338"/>
                    <a:pt x="3381" y="2525"/>
                    <a:pt x="2692" y="2040"/>
                  </a:cubicBezTo>
                  <a:cubicBezTo>
                    <a:pt x="2492" y="1907"/>
                    <a:pt x="2425" y="1644"/>
                    <a:pt x="2534" y="1427"/>
                  </a:cubicBezTo>
                  <a:cubicBezTo>
                    <a:pt x="2855" y="788"/>
                    <a:pt x="3444" y="325"/>
                    <a:pt x="4145" y="170"/>
                  </a:cubicBezTo>
                  <a:cubicBezTo>
                    <a:pt x="3893" y="67"/>
                    <a:pt x="3587" y="0"/>
                    <a:pt x="3264" y="0"/>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2"/>
            <p:cNvSpPr/>
            <p:nvPr/>
          </p:nvSpPr>
          <p:spPr>
            <a:xfrm>
              <a:off x="6042200" y="1696325"/>
              <a:ext cx="59625" cy="58800"/>
            </a:xfrm>
            <a:custGeom>
              <a:avLst/>
              <a:gdLst/>
              <a:ahLst/>
              <a:cxnLst/>
              <a:rect l="l" t="t" r="r" b="b"/>
              <a:pathLst>
                <a:path w="2385" h="2352" extrusionOk="0">
                  <a:moveTo>
                    <a:pt x="2238" y="1"/>
                  </a:moveTo>
                  <a:cubicBezTo>
                    <a:pt x="1717" y="5"/>
                    <a:pt x="1153" y="235"/>
                    <a:pt x="711" y="677"/>
                  </a:cubicBezTo>
                  <a:cubicBezTo>
                    <a:pt x="226" y="1161"/>
                    <a:pt x="1" y="1783"/>
                    <a:pt x="39" y="2347"/>
                  </a:cubicBezTo>
                  <a:cubicBezTo>
                    <a:pt x="83" y="2350"/>
                    <a:pt x="128" y="2352"/>
                    <a:pt x="173" y="2352"/>
                  </a:cubicBezTo>
                  <a:cubicBezTo>
                    <a:pt x="703" y="2352"/>
                    <a:pt x="1266" y="2125"/>
                    <a:pt x="1708" y="1679"/>
                  </a:cubicBezTo>
                  <a:cubicBezTo>
                    <a:pt x="2151" y="1236"/>
                    <a:pt x="2380" y="673"/>
                    <a:pt x="2384" y="147"/>
                  </a:cubicBezTo>
                  <a:cubicBezTo>
                    <a:pt x="2384" y="68"/>
                    <a:pt x="2318" y="1"/>
                    <a:pt x="2238" y="1"/>
                  </a:cubicBezTo>
                  <a:close/>
                </a:path>
              </a:pathLst>
            </a:custGeom>
            <a:solidFill>
              <a:srgbClr val="86A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2"/>
            <p:cNvSpPr/>
            <p:nvPr/>
          </p:nvSpPr>
          <p:spPr>
            <a:xfrm>
              <a:off x="6042200" y="1696425"/>
              <a:ext cx="58575" cy="58575"/>
            </a:xfrm>
            <a:custGeom>
              <a:avLst/>
              <a:gdLst/>
              <a:ahLst/>
              <a:cxnLst/>
              <a:rect l="l" t="t" r="r" b="b"/>
              <a:pathLst>
                <a:path w="2343" h="2343" extrusionOk="0">
                  <a:moveTo>
                    <a:pt x="2242" y="1"/>
                  </a:moveTo>
                  <a:cubicBezTo>
                    <a:pt x="1712" y="1"/>
                    <a:pt x="1153" y="231"/>
                    <a:pt x="711" y="673"/>
                  </a:cubicBezTo>
                  <a:cubicBezTo>
                    <a:pt x="226" y="1157"/>
                    <a:pt x="1" y="1779"/>
                    <a:pt x="39" y="2343"/>
                  </a:cubicBezTo>
                  <a:lnTo>
                    <a:pt x="2343" y="43"/>
                  </a:lnTo>
                  <a:cubicBezTo>
                    <a:pt x="2313" y="18"/>
                    <a:pt x="2280" y="1"/>
                    <a:pt x="2242" y="1"/>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2"/>
            <p:cNvSpPr/>
            <p:nvPr/>
          </p:nvSpPr>
          <p:spPr>
            <a:xfrm>
              <a:off x="6016450" y="1713800"/>
              <a:ext cx="38300" cy="83475"/>
            </a:xfrm>
            <a:custGeom>
              <a:avLst/>
              <a:gdLst/>
              <a:ahLst/>
              <a:cxnLst/>
              <a:rect l="l" t="t" r="r" b="b"/>
              <a:pathLst>
                <a:path w="1532" h="3339" extrusionOk="0">
                  <a:moveTo>
                    <a:pt x="349" y="0"/>
                  </a:moveTo>
                  <a:cubicBezTo>
                    <a:pt x="170" y="0"/>
                    <a:pt x="0" y="205"/>
                    <a:pt x="142" y="395"/>
                  </a:cubicBezTo>
                  <a:cubicBezTo>
                    <a:pt x="1027" y="1606"/>
                    <a:pt x="1039" y="3079"/>
                    <a:pt x="1039" y="3092"/>
                  </a:cubicBezTo>
                  <a:cubicBezTo>
                    <a:pt x="1039" y="3229"/>
                    <a:pt x="1151" y="3337"/>
                    <a:pt x="1288" y="3338"/>
                  </a:cubicBezTo>
                  <a:lnTo>
                    <a:pt x="1288" y="3338"/>
                  </a:lnTo>
                  <a:cubicBezTo>
                    <a:pt x="1424" y="3337"/>
                    <a:pt x="1532" y="3229"/>
                    <a:pt x="1532" y="3092"/>
                  </a:cubicBezTo>
                  <a:cubicBezTo>
                    <a:pt x="1532" y="3025"/>
                    <a:pt x="1523" y="1447"/>
                    <a:pt x="543" y="103"/>
                  </a:cubicBezTo>
                  <a:cubicBezTo>
                    <a:pt x="488" y="30"/>
                    <a:pt x="418" y="0"/>
                    <a:pt x="349" y="0"/>
                  </a:cubicBezTo>
                  <a:close/>
                  <a:moveTo>
                    <a:pt x="1288" y="3338"/>
                  </a:moveTo>
                  <a:cubicBezTo>
                    <a:pt x="1287" y="3338"/>
                    <a:pt x="1286" y="3338"/>
                    <a:pt x="1286" y="3338"/>
                  </a:cubicBezTo>
                  <a:lnTo>
                    <a:pt x="1290" y="3338"/>
                  </a:lnTo>
                  <a:cubicBezTo>
                    <a:pt x="1289" y="3338"/>
                    <a:pt x="1288" y="3338"/>
                    <a:pt x="1288" y="3338"/>
                  </a:cubicBez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2"/>
            <p:cNvSpPr/>
            <p:nvPr/>
          </p:nvSpPr>
          <p:spPr>
            <a:xfrm>
              <a:off x="5936400" y="1773250"/>
              <a:ext cx="224600" cy="212800"/>
            </a:xfrm>
            <a:custGeom>
              <a:avLst/>
              <a:gdLst/>
              <a:ahLst/>
              <a:cxnLst/>
              <a:rect l="l" t="t" r="r" b="b"/>
              <a:pathLst>
                <a:path w="8984" h="8512" extrusionOk="0">
                  <a:moveTo>
                    <a:pt x="2363" y="0"/>
                  </a:moveTo>
                  <a:cubicBezTo>
                    <a:pt x="1415" y="0"/>
                    <a:pt x="0" y="672"/>
                    <a:pt x="0" y="2463"/>
                  </a:cubicBezTo>
                  <a:cubicBezTo>
                    <a:pt x="0" y="4270"/>
                    <a:pt x="1415" y="8511"/>
                    <a:pt x="3073" y="8511"/>
                  </a:cubicBezTo>
                  <a:cubicBezTo>
                    <a:pt x="3782" y="8511"/>
                    <a:pt x="4016" y="8290"/>
                    <a:pt x="4492" y="8290"/>
                  </a:cubicBezTo>
                  <a:cubicBezTo>
                    <a:pt x="4963" y="8290"/>
                    <a:pt x="5201" y="8511"/>
                    <a:pt x="5911" y="8511"/>
                  </a:cubicBezTo>
                  <a:cubicBezTo>
                    <a:pt x="7564" y="8511"/>
                    <a:pt x="8983" y="4270"/>
                    <a:pt x="8983" y="2463"/>
                  </a:cubicBezTo>
                  <a:cubicBezTo>
                    <a:pt x="8983" y="672"/>
                    <a:pt x="7564" y="0"/>
                    <a:pt x="6616" y="0"/>
                  </a:cubicBezTo>
                  <a:cubicBezTo>
                    <a:pt x="5673" y="0"/>
                    <a:pt x="5435" y="472"/>
                    <a:pt x="4492" y="472"/>
                  </a:cubicBezTo>
                  <a:cubicBezTo>
                    <a:pt x="3544" y="472"/>
                    <a:pt x="3306" y="0"/>
                    <a:pt x="23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2"/>
            <p:cNvSpPr/>
            <p:nvPr/>
          </p:nvSpPr>
          <p:spPr>
            <a:xfrm>
              <a:off x="5936300" y="1773350"/>
              <a:ext cx="120325" cy="212700"/>
            </a:xfrm>
            <a:custGeom>
              <a:avLst/>
              <a:gdLst/>
              <a:ahLst/>
              <a:cxnLst/>
              <a:rect l="l" t="t" r="r" b="b"/>
              <a:pathLst>
                <a:path w="4813" h="8508" extrusionOk="0">
                  <a:moveTo>
                    <a:pt x="2254" y="0"/>
                  </a:moveTo>
                  <a:lnTo>
                    <a:pt x="2254" y="0"/>
                  </a:lnTo>
                  <a:cubicBezTo>
                    <a:pt x="1311" y="50"/>
                    <a:pt x="0" y="735"/>
                    <a:pt x="0" y="2459"/>
                  </a:cubicBezTo>
                  <a:cubicBezTo>
                    <a:pt x="0" y="4266"/>
                    <a:pt x="1419" y="8507"/>
                    <a:pt x="3077" y="8507"/>
                  </a:cubicBezTo>
                  <a:cubicBezTo>
                    <a:pt x="3786" y="8507"/>
                    <a:pt x="4020" y="8286"/>
                    <a:pt x="4496" y="8286"/>
                  </a:cubicBezTo>
                  <a:cubicBezTo>
                    <a:pt x="4600" y="8286"/>
                    <a:pt x="4709" y="8294"/>
                    <a:pt x="4813" y="8319"/>
                  </a:cubicBezTo>
                  <a:cubicBezTo>
                    <a:pt x="3256" y="7255"/>
                    <a:pt x="1662" y="4245"/>
                    <a:pt x="1348" y="2688"/>
                  </a:cubicBezTo>
                  <a:cubicBezTo>
                    <a:pt x="1094" y="1419"/>
                    <a:pt x="1591" y="526"/>
                    <a:pt x="2254" y="0"/>
                  </a:cubicBez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2"/>
            <p:cNvSpPr/>
            <p:nvPr/>
          </p:nvSpPr>
          <p:spPr>
            <a:xfrm>
              <a:off x="6016450" y="1713800"/>
              <a:ext cx="24100" cy="24200"/>
            </a:xfrm>
            <a:custGeom>
              <a:avLst/>
              <a:gdLst/>
              <a:ahLst/>
              <a:cxnLst/>
              <a:rect l="l" t="t" r="r" b="b"/>
              <a:pathLst>
                <a:path w="964" h="968" extrusionOk="0">
                  <a:moveTo>
                    <a:pt x="349" y="0"/>
                  </a:moveTo>
                  <a:cubicBezTo>
                    <a:pt x="170" y="0"/>
                    <a:pt x="0" y="205"/>
                    <a:pt x="142" y="395"/>
                  </a:cubicBezTo>
                  <a:cubicBezTo>
                    <a:pt x="246" y="537"/>
                    <a:pt x="338" y="683"/>
                    <a:pt x="422" y="834"/>
                  </a:cubicBezTo>
                  <a:cubicBezTo>
                    <a:pt x="471" y="928"/>
                    <a:pt x="551" y="967"/>
                    <a:pt x="630" y="967"/>
                  </a:cubicBezTo>
                  <a:cubicBezTo>
                    <a:pt x="797" y="967"/>
                    <a:pt x="963" y="795"/>
                    <a:pt x="856" y="600"/>
                  </a:cubicBezTo>
                  <a:cubicBezTo>
                    <a:pt x="764" y="429"/>
                    <a:pt x="655" y="262"/>
                    <a:pt x="543" y="103"/>
                  </a:cubicBezTo>
                  <a:cubicBezTo>
                    <a:pt x="488" y="30"/>
                    <a:pt x="418" y="0"/>
                    <a:pt x="349" y="0"/>
                  </a:cubicBezTo>
                  <a:close/>
                </a:path>
              </a:pathLst>
            </a:custGeom>
            <a:solidFill>
              <a:srgbClr val="F8D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3" name="Google Shape;4553;p52"/>
          <p:cNvGrpSpPr/>
          <p:nvPr/>
        </p:nvGrpSpPr>
        <p:grpSpPr>
          <a:xfrm>
            <a:off x="7891325" y="3361900"/>
            <a:ext cx="165750" cy="368075"/>
            <a:chOff x="7891325" y="3361900"/>
            <a:chExt cx="165750" cy="368075"/>
          </a:xfrm>
        </p:grpSpPr>
        <p:sp>
          <p:nvSpPr>
            <p:cNvPr id="4554" name="Google Shape;4554;p52"/>
            <p:cNvSpPr/>
            <p:nvPr/>
          </p:nvSpPr>
          <p:spPr>
            <a:xfrm>
              <a:off x="7891325" y="3361900"/>
              <a:ext cx="105325" cy="368075"/>
            </a:xfrm>
            <a:custGeom>
              <a:avLst/>
              <a:gdLst/>
              <a:ahLst/>
              <a:cxnLst/>
              <a:rect l="l" t="t" r="r" b="b"/>
              <a:pathLst>
                <a:path w="4213" h="14723" extrusionOk="0">
                  <a:moveTo>
                    <a:pt x="1641" y="0"/>
                  </a:moveTo>
                  <a:cubicBezTo>
                    <a:pt x="1512" y="0"/>
                    <a:pt x="1408" y="104"/>
                    <a:pt x="1408" y="234"/>
                  </a:cubicBezTo>
                  <a:lnTo>
                    <a:pt x="1408" y="3819"/>
                  </a:lnTo>
                  <a:cubicBezTo>
                    <a:pt x="1403" y="4057"/>
                    <a:pt x="1286" y="4274"/>
                    <a:pt x="1094" y="4404"/>
                  </a:cubicBezTo>
                  <a:lnTo>
                    <a:pt x="523" y="4784"/>
                  </a:lnTo>
                  <a:cubicBezTo>
                    <a:pt x="197" y="5001"/>
                    <a:pt x="1" y="5368"/>
                    <a:pt x="1" y="5756"/>
                  </a:cubicBezTo>
                  <a:lnTo>
                    <a:pt x="1" y="14250"/>
                  </a:lnTo>
                  <a:cubicBezTo>
                    <a:pt x="1" y="14509"/>
                    <a:pt x="210" y="14722"/>
                    <a:pt x="473" y="14722"/>
                  </a:cubicBezTo>
                  <a:lnTo>
                    <a:pt x="3745" y="14722"/>
                  </a:lnTo>
                  <a:cubicBezTo>
                    <a:pt x="4004" y="14722"/>
                    <a:pt x="4213" y="14509"/>
                    <a:pt x="4213" y="14250"/>
                  </a:cubicBezTo>
                  <a:lnTo>
                    <a:pt x="4213" y="5756"/>
                  </a:lnTo>
                  <a:cubicBezTo>
                    <a:pt x="4213" y="5368"/>
                    <a:pt x="4016" y="5001"/>
                    <a:pt x="3691" y="4784"/>
                  </a:cubicBezTo>
                  <a:lnTo>
                    <a:pt x="3123" y="4404"/>
                  </a:lnTo>
                  <a:cubicBezTo>
                    <a:pt x="2927" y="4274"/>
                    <a:pt x="2810" y="4057"/>
                    <a:pt x="2810" y="3819"/>
                  </a:cubicBezTo>
                  <a:lnTo>
                    <a:pt x="2810" y="234"/>
                  </a:lnTo>
                  <a:cubicBezTo>
                    <a:pt x="2810" y="104"/>
                    <a:pt x="2706" y="0"/>
                    <a:pt x="2576" y="0"/>
                  </a:cubicBezTo>
                  <a:close/>
                </a:path>
              </a:pathLst>
            </a:custGeom>
            <a:solidFill>
              <a:srgbClr val="9D8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2"/>
            <p:cNvSpPr/>
            <p:nvPr/>
          </p:nvSpPr>
          <p:spPr>
            <a:xfrm>
              <a:off x="7891325" y="3443800"/>
              <a:ext cx="46900" cy="286175"/>
            </a:xfrm>
            <a:custGeom>
              <a:avLst/>
              <a:gdLst/>
              <a:ahLst/>
              <a:cxnLst/>
              <a:rect l="l" t="t" r="r" b="b"/>
              <a:pathLst>
                <a:path w="1876" h="11447" extrusionOk="0">
                  <a:moveTo>
                    <a:pt x="1408" y="1"/>
                  </a:moveTo>
                  <a:lnTo>
                    <a:pt x="1408" y="543"/>
                  </a:lnTo>
                  <a:cubicBezTo>
                    <a:pt x="1408" y="777"/>
                    <a:pt x="1291" y="998"/>
                    <a:pt x="1094" y="1128"/>
                  </a:cubicBezTo>
                  <a:lnTo>
                    <a:pt x="523" y="1508"/>
                  </a:lnTo>
                  <a:cubicBezTo>
                    <a:pt x="197" y="1725"/>
                    <a:pt x="1" y="2092"/>
                    <a:pt x="1" y="2480"/>
                  </a:cubicBezTo>
                  <a:lnTo>
                    <a:pt x="1" y="10974"/>
                  </a:lnTo>
                  <a:cubicBezTo>
                    <a:pt x="1" y="11233"/>
                    <a:pt x="214" y="11446"/>
                    <a:pt x="473" y="11446"/>
                  </a:cubicBezTo>
                  <a:lnTo>
                    <a:pt x="1174" y="11446"/>
                  </a:lnTo>
                  <a:lnTo>
                    <a:pt x="1174" y="2480"/>
                  </a:lnTo>
                  <a:cubicBezTo>
                    <a:pt x="1174" y="2092"/>
                    <a:pt x="1270" y="1725"/>
                    <a:pt x="1433" y="1508"/>
                  </a:cubicBezTo>
                  <a:lnTo>
                    <a:pt x="1721" y="1128"/>
                  </a:lnTo>
                  <a:cubicBezTo>
                    <a:pt x="1817" y="998"/>
                    <a:pt x="1875" y="781"/>
                    <a:pt x="1875" y="543"/>
                  </a:cubicBezTo>
                  <a:lnTo>
                    <a:pt x="1875" y="1"/>
                  </a:lnTo>
                  <a:close/>
                </a:path>
              </a:pathLst>
            </a:custGeom>
            <a:solidFill>
              <a:srgbClr val="8C75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2"/>
            <p:cNvSpPr/>
            <p:nvPr/>
          </p:nvSpPr>
          <p:spPr>
            <a:xfrm>
              <a:off x="7891450" y="3548675"/>
              <a:ext cx="70150" cy="105325"/>
            </a:xfrm>
            <a:custGeom>
              <a:avLst/>
              <a:gdLst/>
              <a:ahLst/>
              <a:cxnLst/>
              <a:rect l="l" t="t" r="r" b="b"/>
              <a:pathLst>
                <a:path w="2806" h="4213" extrusionOk="0">
                  <a:moveTo>
                    <a:pt x="0" y="1"/>
                  </a:moveTo>
                  <a:lnTo>
                    <a:pt x="0" y="4212"/>
                  </a:lnTo>
                  <a:lnTo>
                    <a:pt x="2571" y="4212"/>
                  </a:lnTo>
                  <a:cubicBezTo>
                    <a:pt x="2701" y="4212"/>
                    <a:pt x="2805" y="4104"/>
                    <a:pt x="2805" y="3979"/>
                  </a:cubicBezTo>
                  <a:lnTo>
                    <a:pt x="2805" y="234"/>
                  </a:lnTo>
                  <a:cubicBezTo>
                    <a:pt x="2805" y="105"/>
                    <a:pt x="2701" y="1"/>
                    <a:pt x="2571" y="1"/>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2"/>
            <p:cNvSpPr/>
            <p:nvPr/>
          </p:nvSpPr>
          <p:spPr>
            <a:xfrm>
              <a:off x="7891450" y="3548675"/>
              <a:ext cx="29225" cy="105325"/>
            </a:xfrm>
            <a:custGeom>
              <a:avLst/>
              <a:gdLst/>
              <a:ahLst/>
              <a:cxnLst/>
              <a:rect l="l" t="t" r="r" b="b"/>
              <a:pathLst>
                <a:path w="1169" h="4213" extrusionOk="0">
                  <a:moveTo>
                    <a:pt x="0" y="1"/>
                  </a:moveTo>
                  <a:lnTo>
                    <a:pt x="0" y="4212"/>
                  </a:lnTo>
                  <a:lnTo>
                    <a:pt x="1169" y="4212"/>
                  </a:lnTo>
                  <a:lnTo>
                    <a:pt x="1169" y="1"/>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2"/>
            <p:cNvSpPr/>
            <p:nvPr/>
          </p:nvSpPr>
          <p:spPr>
            <a:xfrm>
              <a:off x="7926500" y="3361900"/>
              <a:ext cx="35100" cy="81925"/>
            </a:xfrm>
            <a:custGeom>
              <a:avLst/>
              <a:gdLst/>
              <a:ahLst/>
              <a:cxnLst/>
              <a:rect l="l" t="t" r="r" b="b"/>
              <a:pathLst>
                <a:path w="1404" h="3277" extrusionOk="0">
                  <a:moveTo>
                    <a:pt x="234" y="0"/>
                  </a:moveTo>
                  <a:cubicBezTo>
                    <a:pt x="105" y="0"/>
                    <a:pt x="1" y="104"/>
                    <a:pt x="1" y="234"/>
                  </a:cubicBezTo>
                  <a:lnTo>
                    <a:pt x="1" y="3277"/>
                  </a:lnTo>
                  <a:lnTo>
                    <a:pt x="1403" y="3277"/>
                  </a:lnTo>
                  <a:lnTo>
                    <a:pt x="1403" y="234"/>
                  </a:lnTo>
                  <a:cubicBezTo>
                    <a:pt x="1403" y="104"/>
                    <a:pt x="1299" y="0"/>
                    <a:pt x="1169" y="0"/>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2"/>
            <p:cNvSpPr/>
            <p:nvPr/>
          </p:nvSpPr>
          <p:spPr>
            <a:xfrm>
              <a:off x="7926500" y="3385275"/>
              <a:ext cx="35100" cy="11800"/>
            </a:xfrm>
            <a:custGeom>
              <a:avLst/>
              <a:gdLst/>
              <a:ahLst/>
              <a:cxnLst/>
              <a:rect l="l" t="t" r="r" b="b"/>
              <a:pathLst>
                <a:path w="1404" h="472" extrusionOk="0">
                  <a:moveTo>
                    <a:pt x="1" y="0"/>
                  </a:moveTo>
                  <a:lnTo>
                    <a:pt x="1" y="472"/>
                  </a:lnTo>
                  <a:lnTo>
                    <a:pt x="1403" y="472"/>
                  </a:lnTo>
                  <a:lnTo>
                    <a:pt x="1403" y="0"/>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2"/>
            <p:cNvSpPr/>
            <p:nvPr/>
          </p:nvSpPr>
          <p:spPr>
            <a:xfrm>
              <a:off x="7926500" y="3361900"/>
              <a:ext cx="11725" cy="81925"/>
            </a:xfrm>
            <a:custGeom>
              <a:avLst/>
              <a:gdLst/>
              <a:ahLst/>
              <a:cxnLst/>
              <a:rect l="l" t="t" r="r" b="b"/>
              <a:pathLst>
                <a:path w="469" h="3277" extrusionOk="0">
                  <a:moveTo>
                    <a:pt x="234" y="0"/>
                  </a:moveTo>
                  <a:cubicBezTo>
                    <a:pt x="105" y="0"/>
                    <a:pt x="1" y="104"/>
                    <a:pt x="1" y="234"/>
                  </a:cubicBezTo>
                  <a:lnTo>
                    <a:pt x="1" y="3277"/>
                  </a:lnTo>
                  <a:lnTo>
                    <a:pt x="468" y="3277"/>
                  </a:lnTo>
                  <a:lnTo>
                    <a:pt x="468" y="0"/>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2"/>
            <p:cNvSpPr/>
            <p:nvPr/>
          </p:nvSpPr>
          <p:spPr>
            <a:xfrm>
              <a:off x="7926500" y="3385275"/>
              <a:ext cx="11725" cy="11800"/>
            </a:xfrm>
            <a:custGeom>
              <a:avLst/>
              <a:gdLst/>
              <a:ahLst/>
              <a:cxnLst/>
              <a:rect l="l" t="t" r="r" b="b"/>
              <a:pathLst>
                <a:path w="469" h="472" extrusionOk="0">
                  <a:moveTo>
                    <a:pt x="1" y="0"/>
                  </a:moveTo>
                  <a:lnTo>
                    <a:pt x="1" y="472"/>
                  </a:lnTo>
                  <a:lnTo>
                    <a:pt x="468" y="472"/>
                  </a:lnTo>
                  <a:lnTo>
                    <a:pt x="468" y="0"/>
                  </a:ln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2"/>
            <p:cNvSpPr/>
            <p:nvPr/>
          </p:nvSpPr>
          <p:spPr>
            <a:xfrm>
              <a:off x="7891450" y="3572050"/>
              <a:ext cx="46775" cy="17550"/>
            </a:xfrm>
            <a:custGeom>
              <a:avLst/>
              <a:gdLst/>
              <a:ahLst/>
              <a:cxnLst/>
              <a:rect l="l" t="t" r="r" b="b"/>
              <a:pathLst>
                <a:path w="1871" h="702" extrusionOk="0">
                  <a:moveTo>
                    <a:pt x="0" y="1"/>
                  </a:moveTo>
                  <a:lnTo>
                    <a:pt x="0" y="702"/>
                  </a:lnTo>
                  <a:lnTo>
                    <a:pt x="1519" y="702"/>
                  </a:lnTo>
                  <a:cubicBezTo>
                    <a:pt x="1711" y="702"/>
                    <a:pt x="1870" y="543"/>
                    <a:pt x="1870" y="351"/>
                  </a:cubicBezTo>
                  <a:cubicBezTo>
                    <a:pt x="1870" y="155"/>
                    <a:pt x="1711" y="1"/>
                    <a:pt x="15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2"/>
            <p:cNvSpPr/>
            <p:nvPr/>
          </p:nvSpPr>
          <p:spPr>
            <a:xfrm>
              <a:off x="7891450" y="3572050"/>
              <a:ext cx="29225" cy="17550"/>
            </a:xfrm>
            <a:custGeom>
              <a:avLst/>
              <a:gdLst/>
              <a:ahLst/>
              <a:cxnLst/>
              <a:rect l="l" t="t" r="r" b="b"/>
              <a:pathLst>
                <a:path w="1169" h="702" extrusionOk="0">
                  <a:moveTo>
                    <a:pt x="0" y="1"/>
                  </a:moveTo>
                  <a:lnTo>
                    <a:pt x="0" y="702"/>
                  </a:lnTo>
                  <a:lnTo>
                    <a:pt x="1169" y="702"/>
                  </a:lnTo>
                  <a:lnTo>
                    <a:pt x="1169" y="1"/>
                  </a:lnTo>
                  <a:close/>
                </a:path>
              </a:pathLst>
            </a:custGeom>
            <a:solidFill>
              <a:srgbClr val="E2D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2"/>
            <p:cNvSpPr/>
            <p:nvPr/>
          </p:nvSpPr>
          <p:spPr>
            <a:xfrm>
              <a:off x="7891450" y="3601175"/>
              <a:ext cx="42900" cy="11800"/>
            </a:xfrm>
            <a:custGeom>
              <a:avLst/>
              <a:gdLst/>
              <a:ahLst/>
              <a:cxnLst/>
              <a:rect l="l" t="t" r="r" b="b"/>
              <a:pathLst>
                <a:path w="1716" h="472" extrusionOk="0">
                  <a:moveTo>
                    <a:pt x="0" y="0"/>
                  </a:moveTo>
                  <a:lnTo>
                    <a:pt x="0" y="472"/>
                  </a:lnTo>
                  <a:lnTo>
                    <a:pt x="1403" y="472"/>
                  </a:lnTo>
                  <a:cubicBezTo>
                    <a:pt x="1716" y="472"/>
                    <a:pt x="1716" y="0"/>
                    <a:pt x="14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2"/>
            <p:cNvSpPr/>
            <p:nvPr/>
          </p:nvSpPr>
          <p:spPr>
            <a:xfrm>
              <a:off x="7891450" y="3601275"/>
              <a:ext cx="29225" cy="11700"/>
            </a:xfrm>
            <a:custGeom>
              <a:avLst/>
              <a:gdLst/>
              <a:ahLst/>
              <a:cxnLst/>
              <a:rect l="l" t="t" r="r" b="b"/>
              <a:pathLst>
                <a:path w="1169" h="468" extrusionOk="0">
                  <a:moveTo>
                    <a:pt x="0" y="0"/>
                  </a:moveTo>
                  <a:lnTo>
                    <a:pt x="0" y="468"/>
                  </a:lnTo>
                  <a:lnTo>
                    <a:pt x="1169" y="468"/>
                  </a:lnTo>
                  <a:lnTo>
                    <a:pt x="1169" y="0"/>
                  </a:lnTo>
                  <a:close/>
                </a:path>
              </a:pathLst>
            </a:custGeom>
            <a:solidFill>
              <a:srgbClr val="E2D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2"/>
            <p:cNvSpPr/>
            <p:nvPr/>
          </p:nvSpPr>
          <p:spPr>
            <a:xfrm>
              <a:off x="7982950" y="3636325"/>
              <a:ext cx="74125" cy="93650"/>
            </a:xfrm>
            <a:custGeom>
              <a:avLst/>
              <a:gdLst/>
              <a:ahLst/>
              <a:cxnLst/>
              <a:rect l="l" t="t" r="r" b="b"/>
              <a:pathLst>
                <a:path w="2965" h="3746" extrusionOk="0">
                  <a:moveTo>
                    <a:pt x="1249" y="1"/>
                  </a:moveTo>
                  <a:lnTo>
                    <a:pt x="1249" y="3040"/>
                  </a:lnTo>
                  <a:cubicBezTo>
                    <a:pt x="1249" y="3169"/>
                    <a:pt x="1144" y="3273"/>
                    <a:pt x="1015" y="3273"/>
                  </a:cubicBezTo>
                  <a:lnTo>
                    <a:pt x="314" y="3273"/>
                  </a:lnTo>
                  <a:cubicBezTo>
                    <a:pt x="1" y="3273"/>
                    <a:pt x="1" y="3745"/>
                    <a:pt x="314" y="3745"/>
                  </a:cubicBezTo>
                  <a:lnTo>
                    <a:pt x="2651" y="3745"/>
                  </a:lnTo>
                  <a:cubicBezTo>
                    <a:pt x="2964" y="3745"/>
                    <a:pt x="2964" y="3273"/>
                    <a:pt x="2651" y="3273"/>
                  </a:cubicBezTo>
                  <a:lnTo>
                    <a:pt x="1950" y="3273"/>
                  </a:lnTo>
                  <a:cubicBezTo>
                    <a:pt x="1821" y="3273"/>
                    <a:pt x="1716" y="3169"/>
                    <a:pt x="1716" y="3040"/>
                  </a:cubicBezTo>
                  <a:lnTo>
                    <a:pt x="1716" y="1"/>
                  </a:ln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2"/>
            <p:cNvSpPr/>
            <p:nvPr/>
          </p:nvSpPr>
          <p:spPr>
            <a:xfrm>
              <a:off x="7984950" y="3542825"/>
              <a:ext cx="70125" cy="99375"/>
            </a:xfrm>
            <a:custGeom>
              <a:avLst/>
              <a:gdLst/>
              <a:ahLst/>
              <a:cxnLst/>
              <a:rect l="l" t="t" r="r" b="b"/>
              <a:pathLst>
                <a:path w="2805" h="3975" extrusionOk="0">
                  <a:moveTo>
                    <a:pt x="234" y="1"/>
                  </a:moveTo>
                  <a:cubicBezTo>
                    <a:pt x="104" y="1"/>
                    <a:pt x="0" y="105"/>
                    <a:pt x="0" y="235"/>
                  </a:cubicBezTo>
                  <a:lnTo>
                    <a:pt x="0" y="2572"/>
                  </a:lnTo>
                  <a:cubicBezTo>
                    <a:pt x="0" y="3349"/>
                    <a:pt x="626" y="3975"/>
                    <a:pt x="1403" y="3975"/>
                  </a:cubicBezTo>
                  <a:cubicBezTo>
                    <a:pt x="2179" y="3975"/>
                    <a:pt x="2805" y="3349"/>
                    <a:pt x="2805" y="2572"/>
                  </a:cubicBezTo>
                  <a:lnTo>
                    <a:pt x="2805" y="235"/>
                  </a:lnTo>
                  <a:cubicBezTo>
                    <a:pt x="2805" y="105"/>
                    <a:pt x="2701" y="1"/>
                    <a:pt x="2571" y="1"/>
                  </a:cubicBez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2"/>
            <p:cNvSpPr/>
            <p:nvPr/>
          </p:nvSpPr>
          <p:spPr>
            <a:xfrm>
              <a:off x="7984950" y="3542825"/>
              <a:ext cx="46750" cy="99425"/>
            </a:xfrm>
            <a:custGeom>
              <a:avLst/>
              <a:gdLst/>
              <a:ahLst/>
              <a:cxnLst/>
              <a:rect l="l" t="t" r="r" b="b"/>
              <a:pathLst>
                <a:path w="1870" h="3977" extrusionOk="0">
                  <a:moveTo>
                    <a:pt x="234" y="1"/>
                  </a:moveTo>
                  <a:cubicBezTo>
                    <a:pt x="104" y="1"/>
                    <a:pt x="0" y="105"/>
                    <a:pt x="0" y="235"/>
                  </a:cubicBezTo>
                  <a:lnTo>
                    <a:pt x="0" y="2572"/>
                  </a:lnTo>
                  <a:cubicBezTo>
                    <a:pt x="0" y="3374"/>
                    <a:pt x="656" y="3976"/>
                    <a:pt x="1401" y="3976"/>
                  </a:cubicBezTo>
                  <a:cubicBezTo>
                    <a:pt x="1555" y="3976"/>
                    <a:pt x="1713" y="3950"/>
                    <a:pt x="1870" y="3895"/>
                  </a:cubicBezTo>
                  <a:cubicBezTo>
                    <a:pt x="1311" y="3695"/>
                    <a:pt x="935" y="3165"/>
                    <a:pt x="935" y="2572"/>
                  </a:cubicBezTo>
                  <a:lnTo>
                    <a:pt x="935" y="1"/>
                  </a:ln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2"/>
            <p:cNvSpPr/>
            <p:nvPr/>
          </p:nvSpPr>
          <p:spPr>
            <a:xfrm>
              <a:off x="7996625" y="3577800"/>
              <a:ext cx="46775" cy="52725"/>
            </a:xfrm>
            <a:custGeom>
              <a:avLst/>
              <a:gdLst/>
              <a:ahLst/>
              <a:cxnLst/>
              <a:rect l="l" t="t" r="r" b="b"/>
              <a:pathLst>
                <a:path w="1871" h="2109" extrusionOk="0">
                  <a:moveTo>
                    <a:pt x="1" y="0"/>
                  </a:moveTo>
                  <a:lnTo>
                    <a:pt x="1" y="1169"/>
                  </a:lnTo>
                  <a:cubicBezTo>
                    <a:pt x="1" y="1687"/>
                    <a:pt x="418" y="2108"/>
                    <a:pt x="936" y="2108"/>
                  </a:cubicBezTo>
                  <a:cubicBezTo>
                    <a:pt x="1453" y="2104"/>
                    <a:pt x="1871" y="1687"/>
                    <a:pt x="1871" y="1169"/>
                  </a:cubicBezTo>
                  <a:lnTo>
                    <a:pt x="1871" y="0"/>
                  </a:ln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2"/>
            <p:cNvSpPr/>
            <p:nvPr/>
          </p:nvSpPr>
          <p:spPr>
            <a:xfrm>
              <a:off x="7996625" y="3577900"/>
              <a:ext cx="20475" cy="52400"/>
            </a:xfrm>
            <a:custGeom>
              <a:avLst/>
              <a:gdLst/>
              <a:ahLst/>
              <a:cxnLst/>
              <a:rect l="l" t="t" r="r" b="b"/>
              <a:pathLst>
                <a:path w="819" h="2096" extrusionOk="0">
                  <a:moveTo>
                    <a:pt x="1" y="0"/>
                  </a:moveTo>
                  <a:lnTo>
                    <a:pt x="1" y="1169"/>
                  </a:lnTo>
                  <a:cubicBezTo>
                    <a:pt x="1" y="1641"/>
                    <a:pt x="351" y="2037"/>
                    <a:pt x="819" y="2096"/>
                  </a:cubicBezTo>
                  <a:cubicBezTo>
                    <a:pt x="593" y="1841"/>
                    <a:pt x="468" y="1511"/>
                    <a:pt x="468" y="1169"/>
                  </a:cubicBezTo>
                  <a:lnTo>
                    <a:pt x="468" y="0"/>
                  </a:ln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1" name="Google Shape;4571;p52"/>
          <p:cNvGrpSpPr/>
          <p:nvPr/>
        </p:nvGrpSpPr>
        <p:grpSpPr>
          <a:xfrm>
            <a:off x="4723400" y="3960975"/>
            <a:ext cx="338650" cy="367975"/>
            <a:chOff x="4723400" y="3960975"/>
            <a:chExt cx="338650" cy="367975"/>
          </a:xfrm>
        </p:grpSpPr>
        <p:sp>
          <p:nvSpPr>
            <p:cNvPr id="4572" name="Google Shape;4572;p52"/>
            <p:cNvSpPr/>
            <p:nvPr/>
          </p:nvSpPr>
          <p:spPr>
            <a:xfrm>
              <a:off x="4723400" y="4032250"/>
              <a:ext cx="338650" cy="296700"/>
            </a:xfrm>
            <a:custGeom>
              <a:avLst/>
              <a:gdLst/>
              <a:ahLst/>
              <a:cxnLst/>
              <a:rect l="l" t="t" r="r" b="b"/>
              <a:pathLst>
                <a:path w="13546" h="11868" extrusionOk="0">
                  <a:moveTo>
                    <a:pt x="1787" y="0"/>
                  </a:moveTo>
                  <a:lnTo>
                    <a:pt x="635" y="1728"/>
                  </a:lnTo>
                  <a:cubicBezTo>
                    <a:pt x="159" y="2442"/>
                    <a:pt x="1" y="3319"/>
                    <a:pt x="197" y="4154"/>
                  </a:cubicBezTo>
                  <a:lnTo>
                    <a:pt x="1854" y="11137"/>
                  </a:lnTo>
                  <a:cubicBezTo>
                    <a:pt x="1954" y="11567"/>
                    <a:pt x="2338" y="11867"/>
                    <a:pt x="2777" y="11867"/>
                  </a:cubicBezTo>
                  <a:lnTo>
                    <a:pt x="10770" y="11867"/>
                  </a:lnTo>
                  <a:cubicBezTo>
                    <a:pt x="11212" y="11867"/>
                    <a:pt x="11592" y="11567"/>
                    <a:pt x="11692" y="11137"/>
                  </a:cubicBezTo>
                  <a:lnTo>
                    <a:pt x="13350" y="4154"/>
                  </a:lnTo>
                  <a:cubicBezTo>
                    <a:pt x="13546" y="3319"/>
                    <a:pt x="13387" y="2442"/>
                    <a:pt x="12915" y="1733"/>
                  </a:cubicBezTo>
                  <a:lnTo>
                    <a:pt x="11521" y="0"/>
                  </a:lnTo>
                  <a:close/>
                </a:path>
              </a:pathLst>
            </a:custGeom>
            <a:solidFill>
              <a:srgbClr val="FA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2"/>
            <p:cNvSpPr/>
            <p:nvPr/>
          </p:nvSpPr>
          <p:spPr>
            <a:xfrm>
              <a:off x="4723400" y="4032250"/>
              <a:ext cx="326875" cy="296700"/>
            </a:xfrm>
            <a:custGeom>
              <a:avLst/>
              <a:gdLst/>
              <a:ahLst/>
              <a:cxnLst/>
              <a:rect l="l" t="t" r="r" b="b"/>
              <a:pathLst>
                <a:path w="13075" h="11868" extrusionOk="0">
                  <a:moveTo>
                    <a:pt x="1787" y="0"/>
                  </a:moveTo>
                  <a:lnTo>
                    <a:pt x="635" y="1728"/>
                  </a:lnTo>
                  <a:cubicBezTo>
                    <a:pt x="159" y="2442"/>
                    <a:pt x="1" y="3319"/>
                    <a:pt x="197" y="4154"/>
                  </a:cubicBezTo>
                  <a:lnTo>
                    <a:pt x="1854" y="11137"/>
                  </a:lnTo>
                  <a:cubicBezTo>
                    <a:pt x="1954" y="11567"/>
                    <a:pt x="2338" y="11867"/>
                    <a:pt x="2777" y="11867"/>
                  </a:cubicBezTo>
                  <a:lnTo>
                    <a:pt x="4233" y="11867"/>
                  </a:lnTo>
                  <a:lnTo>
                    <a:pt x="3257" y="4154"/>
                  </a:lnTo>
                  <a:cubicBezTo>
                    <a:pt x="3194" y="3657"/>
                    <a:pt x="3198" y="3156"/>
                    <a:pt x="3269" y="2659"/>
                  </a:cubicBezTo>
                  <a:cubicBezTo>
                    <a:pt x="3294" y="2463"/>
                    <a:pt x="3411" y="2288"/>
                    <a:pt x="3578" y="2183"/>
                  </a:cubicBezTo>
                  <a:cubicBezTo>
                    <a:pt x="3845" y="2016"/>
                    <a:pt x="4037" y="1900"/>
                    <a:pt x="4475" y="1900"/>
                  </a:cubicBezTo>
                  <a:cubicBezTo>
                    <a:pt x="4914" y="1900"/>
                    <a:pt x="5106" y="2016"/>
                    <a:pt x="5373" y="2183"/>
                  </a:cubicBezTo>
                  <a:cubicBezTo>
                    <a:pt x="5678" y="2375"/>
                    <a:pt x="6062" y="2609"/>
                    <a:pt x="6771" y="2609"/>
                  </a:cubicBezTo>
                  <a:cubicBezTo>
                    <a:pt x="7477" y="2609"/>
                    <a:pt x="7861" y="2375"/>
                    <a:pt x="8165" y="2183"/>
                  </a:cubicBezTo>
                  <a:cubicBezTo>
                    <a:pt x="8432" y="2016"/>
                    <a:pt x="8624" y="1900"/>
                    <a:pt x="9063" y="1900"/>
                  </a:cubicBezTo>
                  <a:cubicBezTo>
                    <a:pt x="9501" y="1900"/>
                    <a:pt x="9693" y="2016"/>
                    <a:pt x="9960" y="2183"/>
                  </a:cubicBezTo>
                  <a:cubicBezTo>
                    <a:pt x="10269" y="2375"/>
                    <a:pt x="10649" y="2609"/>
                    <a:pt x="11358" y="2609"/>
                  </a:cubicBezTo>
                  <a:cubicBezTo>
                    <a:pt x="12068" y="2609"/>
                    <a:pt x="12448" y="2375"/>
                    <a:pt x="12757" y="2183"/>
                  </a:cubicBezTo>
                  <a:cubicBezTo>
                    <a:pt x="12857" y="2117"/>
                    <a:pt x="12966" y="2058"/>
                    <a:pt x="13074" y="2008"/>
                  </a:cubicBezTo>
                  <a:cubicBezTo>
                    <a:pt x="13024" y="1912"/>
                    <a:pt x="12974" y="1820"/>
                    <a:pt x="12915" y="1733"/>
                  </a:cubicBezTo>
                  <a:lnTo>
                    <a:pt x="11521" y="0"/>
                  </a:lnTo>
                  <a:close/>
                </a:path>
              </a:pathLst>
            </a:custGeom>
            <a:solidFill>
              <a:srgbClr val="F7D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2"/>
            <p:cNvSpPr/>
            <p:nvPr/>
          </p:nvSpPr>
          <p:spPr>
            <a:xfrm>
              <a:off x="4735725" y="4044025"/>
              <a:ext cx="314025" cy="261225"/>
            </a:xfrm>
            <a:custGeom>
              <a:avLst/>
              <a:gdLst/>
              <a:ahLst/>
              <a:cxnLst/>
              <a:rect l="l" t="t" r="r" b="b"/>
              <a:pathLst>
                <a:path w="12561" h="10449" extrusionOk="0">
                  <a:moveTo>
                    <a:pt x="1549" y="1"/>
                  </a:moveTo>
                  <a:lnTo>
                    <a:pt x="535" y="1520"/>
                  </a:lnTo>
                  <a:cubicBezTo>
                    <a:pt x="134" y="2126"/>
                    <a:pt x="0" y="2869"/>
                    <a:pt x="167" y="3570"/>
                  </a:cubicBezTo>
                  <a:lnTo>
                    <a:pt x="1712" y="10081"/>
                  </a:lnTo>
                  <a:cubicBezTo>
                    <a:pt x="1762" y="10294"/>
                    <a:pt x="1950" y="10449"/>
                    <a:pt x="2171" y="10449"/>
                  </a:cubicBezTo>
                  <a:lnTo>
                    <a:pt x="10390" y="10449"/>
                  </a:lnTo>
                  <a:cubicBezTo>
                    <a:pt x="10611" y="10449"/>
                    <a:pt x="10803" y="10294"/>
                    <a:pt x="10853" y="10081"/>
                  </a:cubicBezTo>
                  <a:lnTo>
                    <a:pt x="12393" y="3574"/>
                  </a:lnTo>
                  <a:cubicBezTo>
                    <a:pt x="12560" y="2873"/>
                    <a:pt x="12431" y="2138"/>
                    <a:pt x="12038" y="1537"/>
                  </a:cubicBezTo>
                  <a:lnTo>
                    <a:pt x="10803" y="1"/>
                  </a:ln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2"/>
            <p:cNvSpPr/>
            <p:nvPr/>
          </p:nvSpPr>
          <p:spPr>
            <a:xfrm>
              <a:off x="4735725" y="4044150"/>
              <a:ext cx="304300" cy="261100"/>
            </a:xfrm>
            <a:custGeom>
              <a:avLst/>
              <a:gdLst/>
              <a:ahLst/>
              <a:cxnLst/>
              <a:rect l="l" t="t" r="r" b="b"/>
              <a:pathLst>
                <a:path w="12172" h="10444" extrusionOk="0">
                  <a:moveTo>
                    <a:pt x="1549" y="0"/>
                  </a:moveTo>
                  <a:lnTo>
                    <a:pt x="535" y="1520"/>
                  </a:lnTo>
                  <a:cubicBezTo>
                    <a:pt x="134" y="2121"/>
                    <a:pt x="0" y="2864"/>
                    <a:pt x="167" y="3569"/>
                  </a:cubicBezTo>
                  <a:lnTo>
                    <a:pt x="1712" y="10076"/>
                  </a:lnTo>
                  <a:cubicBezTo>
                    <a:pt x="1762" y="10293"/>
                    <a:pt x="1954" y="10444"/>
                    <a:pt x="2171" y="10444"/>
                  </a:cubicBezTo>
                  <a:lnTo>
                    <a:pt x="3623" y="10444"/>
                  </a:lnTo>
                  <a:lnTo>
                    <a:pt x="2768" y="3678"/>
                  </a:lnTo>
                  <a:cubicBezTo>
                    <a:pt x="2705" y="3181"/>
                    <a:pt x="2709" y="2680"/>
                    <a:pt x="2776" y="2183"/>
                  </a:cubicBezTo>
                  <a:cubicBezTo>
                    <a:pt x="2805" y="1987"/>
                    <a:pt x="2918" y="1812"/>
                    <a:pt x="3089" y="1707"/>
                  </a:cubicBezTo>
                  <a:cubicBezTo>
                    <a:pt x="3352" y="1545"/>
                    <a:pt x="3544" y="1424"/>
                    <a:pt x="3982" y="1424"/>
                  </a:cubicBezTo>
                  <a:cubicBezTo>
                    <a:pt x="4421" y="1424"/>
                    <a:pt x="4613" y="1545"/>
                    <a:pt x="4880" y="1707"/>
                  </a:cubicBezTo>
                  <a:cubicBezTo>
                    <a:pt x="5189" y="1899"/>
                    <a:pt x="5569" y="2137"/>
                    <a:pt x="6278" y="2137"/>
                  </a:cubicBezTo>
                  <a:cubicBezTo>
                    <a:pt x="6988" y="2137"/>
                    <a:pt x="7368" y="1899"/>
                    <a:pt x="7676" y="1707"/>
                  </a:cubicBezTo>
                  <a:cubicBezTo>
                    <a:pt x="7944" y="1545"/>
                    <a:pt x="8136" y="1424"/>
                    <a:pt x="8574" y="1424"/>
                  </a:cubicBezTo>
                  <a:cubicBezTo>
                    <a:pt x="9008" y="1424"/>
                    <a:pt x="9204" y="1545"/>
                    <a:pt x="9471" y="1707"/>
                  </a:cubicBezTo>
                  <a:cubicBezTo>
                    <a:pt x="9776" y="1899"/>
                    <a:pt x="10160" y="2137"/>
                    <a:pt x="10870" y="2137"/>
                  </a:cubicBezTo>
                  <a:cubicBezTo>
                    <a:pt x="10884" y="2138"/>
                    <a:pt x="10898" y="2138"/>
                    <a:pt x="10911" y="2138"/>
                  </a:cubicBezTo>
                  <a:cubicBezTo>
                    <a:pt x="11356" y="2138"/>
                    <a:pt x="11796" y="2009"/>
                    <a:pt x="12172" y="1766"/>
                  </a:cubicBezTo>
                  <a:cubicBezTo>
                    <a:pt x="12130" y="1686"/>
                    <a:pt x="12084" y="1611"/>
                    <a:pt x="12038" y="1536"/>
                  </a:cubicBezTo>
                  <a:lnTo>
                    <a:pt x="10803" y="0"/>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2"/>
            <p:cNvSpPr/>
            <p:nvPr/>
          </p:nvSpPr>
          <p:spPr>
            <a:xfrm>
              <a:off x="4756275" y="3960975"/>
              <a:ext cx="273025" cy="47500"/>
            </a:xfrm>
            <a:custGeom>
              <a:avLst/>
              <a:gdLst/>
              <a:ahLst/>
              <a:cxnLst/>
              <a:rect l="l" t="t" r="r" b="b"/>
              <a:pathLst>
                <a:path w="10921" h="1900" extrusionOk="0">
                  <a:moveTo>
                    <a:pt x="472" y="0"/>
                  </a:moveTo>
                  <a:cubicBezTo>
                    <a:pt x="213" y="0"/>
                    <a:pt x="1" y="213"/>
                    <a:pt x="1" y="476"/>
                  </a:cubicBezTo>
                  <a:lnTo>
                    <a:pt x="1" y="1424"/>
                  </a:lnTo>
                  <a:cubicBezTo>
                    <a:pt x="1" y="1687"/>
                    <a:pt x="213" y="1900"/>
                    <a:pt x="472" y="1900"/>
                  </a:cubicBezTo>
                  <a:lnTo>
                    <a:pt x="10444" y="1900"/>
                  </a:lnTo>
                  <a:cubicBezTo>
                    <a:pt x="10707" y="1900"/>
                    <a:pt x="10920" y="1687"/>
                    <a:pt x="10920" y="1424"/>
                  </a:cubicBezTo>
                  <a:lnTo>
                    <a:pt x="10920" y="476"/>
                  </a:lnTo>
                  <a:cubicBezTo>
                    <a:pt x="10920" y="213"/>
                    <a:pt x="10707" y="0"/>
                    <a:pt x="10444" y="0"/>
                  </a:cubicBez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2"/>
            <p:cNvSpPr/>
            <p:nvPr/>
          </p:nvSpPr>
          <p:spPr>
            <a:xfrm>
              <a:off x="4725900" y="4032250"/>
              <a:ext cx="333450" cy="53350"/>
            </a:xfrm>
            <a:custGeom>
              <a:avLst/>
              <a:gdLst/>
              <a:ahLst/>
              <a:cxnLst/>
              <a:rect l="l" t="t" r="r" b="b"/>
              <a:pathLst>
                <a:path w="13338" h="2134" extrusionOk="0">
                  <a:moveTo>
                    <a:pt x="1504" y="0"/>
                  </a:moveTo>
                  <a:cubicBezTo>
                    <a:pt x="1316" y="0"/>
                    <a:pt x="1132" y="71"/>
                    <a:pt x="999" y="209"/>
                  </a:cubicBezTo>
                  <a:lnTo>
                    <a:pt x="135" y="1073"/>
                  </a:lnTo>
                  <a:cubicBezTo>
                    <a:pt x="1" y="1207"/>
                    <a:pt x="72" y="1432"/>
                    <a:pt x="256" y="1474"/>
                  </a:cubicBezTo>
                  <a:cubicBezTo>
                    <a:pt x="961" y="1632"/>
                    <a:pt x="1115" y="2133"/>
                    <a:pt x="2075" y="2133"/>
                  </a:cubicBezTo>
                  <a:cubicBezTo>
                    <a:pt x="3223" y="2133"/>
                    <a:pt x="3223" y="1424"/>
                    <a:pt x="4371" y="1424"/>
                  </a:cubicBezTo>
                  <a:cubicBezTo>
                    <a:pt x="5519" y="1424"/>
                    <a:pt x="5519" y="2133"/>
                    <a:pt x="6667" y="2133"/>
                  </a:cubicBezTo>
                  <a:cubicBezTo>
                    <a:pt x="7815" y="2133"/>
                    <a:pt x="7815" y="1424"/>
                    <a:pt x="8963" y="1424"/>
                  </a:cubicBezTo>
                  <a:cubicBezTo>
                    <a:pt x="10111" y="1424"/>
                    <a:pt x="10111" y="2133"/>
                    <a:pt x="11258" y="2133"/>
                  </a:cubicBezTo>
                  <a:cubicBezTo>
                    <a:pt x="12227" y="2133"/>
                    <a:pt x="12381" y="1632"/>
                    <a:pt x="13087" y="1474"/>
                  </a:cubicBezTo>
                  <a:cubicBezTo>
                    <a:pt x="13270" y="1432"/>
                    <a:pt x="13337" y="1207"/>
                    <a:pt x="13208" y="1073"/>
                  </a:cubicBezTo>
                  <a:lnTo>
                    <a:pt x="12335" y="209"/>
                  </a:lnTo>
                  <a:cubicBezTo>
                    <a:pt x="12202" y="75"/>
                    <a:pt x="12022" y="0"/>
                    <a:pt x="11835" y="0"/>
                  </a:cubicBez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2"/>
            <p:cNvSpPr/>
            <p:nvPr/>
          </p:nvSpPr>
          <p:spPr>
            <a:xfrm>
              <a:off x="4930450" y="4026300"/>
              <a:ext cx="21400" cy="23075"/>
            </a:xfrm>
            <a:custGeom>
              <a:avLst/>
              <a:gdLst/>
              <a:ahLst/>
              <a:cxnLst/>
              <a:rect l="l" t="t" r="r" b="b"/>
              <a:pathLst>
                <a:path w="856" h="923" extrusionOk="0">
                  <a:moveTo>
                    <a:pt x="0" y="0"/>
                  </a:moveTo>
                  <a:lnTo>
                    <a:pt x="351" y="781"/>
                  </a:lnTo>
                  <a:cubicBezTo>
                    <a:pt x="388" y="869"/>
                    <a:pt x="476" y="923"/>
                    <a:pt x="568" y="923"/>
                  </a:cubicBezTo>
                  <a:cubicBezTo>
                    <a:pt x="739" y="923"/>
                    <a:pt x="856" y="743"/>
                    <a:pt x="785" y="589"/>
                  </a:cubicBezTo>
                  <a:lnTo>
                    <a:pt x="522" y="0"/>
                  </a:ln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2"/>
            <p:cNvSpPr/>
            <p:nvPr/>
          </p:nvSpPr>
          <p:spPr>
            <a:xfrm>
              <a:off x="4726025" y="4032250"/>
              <a:ext cx="114700" cy="53350"/>
            </a:xfrm>
            <a:custGeom>
              <a:avLst/>
              <a:gdLst/>
              <a:ahLst/>
              <a:cxnLst/>
              <a:rect l="l" t="t" r="r" b="b"/>
              <a:pathLst>
                <a:path w="4588" h="2134" extrusionOk="0">
                  <a:moveTo>
                    <a:pt x="1503" y="0"/>
                  </a:moveTo>
                  <a:cubicBezTo>
                    <a:pt x="1315" y="0"/>
                    <a:pt x="1131" y="75"/>
                    <a:pt x="998" y="209"/>
                  </a:cubicBezTo>
                  <a:lnTo>
                    <a:pt x="134" y="1073"/>
                  </a:lnTo>
                  <a:cubicBezTo>
                    <a:pt x="0" y="1207"/>
                    <a:pt x="71" y="1432"/>
                    <a:pt x="255" y="1474"/>
                  </a:cubicBezTo>
                  <a:cubicBezTo>
                    <a:pt x="960" y="1632"/>
                    <a:pt x="1115" y="2133"/>
                    <a:pt x="2075" y="2133"/>
                  </a:cubicBezTo>
                  <a:cubicBezTo>
                    <a:pt x="3097" y="2133"/>
                    <a:pt x="3210" y="1574"/>
                    <a:pt x="4028" y="1449"/>
                  </a:cubicBezTo>
                  <a:lnTo>
                    <a:pt x="4587" y="0"/>
                  </a:ln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2"/>
            <p:cNvSpPr/>
            <p:nvPr/>
          </p:nvSpPr>
          <p:spPr>
            <a:xfrm>
              <a:off x="4788100" y="4026200"/>
              <a:ext cx="30925" cy="34250"/>
            </a:xfrm>
            <a:custGeom>
              <a:avLst/>
              <a:gdLst/>
              <a:ahLst/>
              <a:cxnLst/>
              <a:rect l="l" t="t" r="r" b="b"/>
              <a:pathLst>
                <a:path w="1237" h="1370" extrusionOk="0">
                  <a:moveTo>
                    <a:pt x="1236" y="0"/>
                  </a:moveTo>
                  <a:lnTo>
                    <a:pt x="677" y="4"/>
                  </a:lnTo>
                  <a:lnTo>
                    <a:pt x="67" y="1006"/>
                  </a:lnTo>
                  <a:cubicBezTo>
                    <a:pt x="1" y="1119"/>
                    <a:pt x="34" y="1265"/>
                    <a:pt x="147" y="1332"/>
                  </a:cubicBezTo>
                  <a:cubicBezTo>
                    <a:pt x="184" y="1357"/>
                    <a:pt x="226" y="1369"/>
                    <a:pt x="272" y="1369"/>
                  </a:cubicBezTo>
                  <a:cubicBezTo>
                    <a:pt x="351" y="1369"/>
                    <a:pt x="431" y="1323"/>
                    <a:pt x="472" y="1252"/>
                  </a:cubicBezTo>
                  <a:lnTo>
                    <a:pt x="1236" y="0"/>
                  </a:ln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2"/>
            <p:cNvSpPr/>
            <p:nvPr/>
          </p:nvSpPr>
          <p:spPr>
            <a:xfrm>
              <a:off x="4756275" y="3960975"/>
              <a:ext cx="273025" cy="47500"/>
            </a:xfrm>
            <a:custGeom>
              <a:avLst/>
              <a:gdLst/>
              <a:ahLst/>
              <a:cxnLst/>
              <a:rect l="l" t="t" r="r" b="b"/>
              <a:pathLst>
                <a:path w="10921" h="1900" extrusionOk="0">
                  <a:moveTo>
                    <a:pt x="472" y="0"/>
                  </a:moveTo>
                  <a:cubicBezTo>
                    <a:pt x="209" y="0"/>
                    <a:pt x="1" y="213"/>
                    <a:pt x="1" y="476"/>
                  </a:cubicBezTo>
                  <a:lnTo>
                    <a:pt x="1" y="1424"/>
                  </a:lnTo>
                  <a:cubicBezTo>
                    <a:pt x="1" y="1687"/>
                    <a:pt x="209" y="1900"/>
                    <a:pt x="472" y="1900"/>
                  </a:cubicBezTo>
                  <a:lnTo>
                    <a:pt x="10444" y="1900"/>
                  </a:lnTo>
                  <a:cubicBezTo>
                    <a:pt x="10707" y="1900"/>
                    <a:pt x="10920" y="1687"/>
                    <a:pt x="10920" y="1424"/>
                  </a:cubicBezTo>
                  <a:lnTo>
                    <a:pt x="3323" y="1424"/>
                  </a:lnTo>
                  <a:cubicBezTo>
                    <a:pt x="3321" y="1424"/>
                    <a:pt x="3318" y="1424"/>
                    <a:pt x="3316" y="1424"/>
                  </a:cubicBezTo>
                  <a:cubicBezTo>
                    <a:pt x="2927" y="1424"/>
                    <a:pt x="2609" y="1104"/>
                    <a:pt x="2609" y="714"/>
                  </a:cubicBezTo>
                  <a:lnTo>
                    <a:pt x="2609" y="0"/>
                  </a:ln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2"/>
            <p:cNvSpPr/>
            <p:nvPr/>
          </p:nvSpPr>
          <p:spPr>
            <a:xfrm>
              <a:off x="4762125" y="4008450"/>
              <a:ext cx="261225" cy="23825"/>
            </a:xfrm>
            <a:custGeom>
              <a:avLst/>
              <a:gdLst/>
              <a:ahLst/>
              <a:cxnLst/>
              <a:rect l="l" t="t" r="r" b="b"/>
              <a:pathLst>
                <a:path w="10449" h="953" extrusionOk="0">
                  <a:moveTo>
                    <a:pt x="476" y="1"/>
                  </a:moveTo>
                  <a:cubicBezTo>
                    <a:pt x="213" y="1"/>
                    <a:pt x="0" y="213"/>
                    <a:pt x="0" y="476"/>
                  </a:cubicBezTo>
                  <a:cubicBezTo>
                    <a:pt x="0" y="739"/>
                    <a:pt x="213" y="952"/>
                    <a:pt x="476" y="952"/>
                  </a:cubicBezTo>
                  <a:lnTo>
                    <a:pt x="9972" y="952"/>
                  </a:lnTo>
                  <a:cubicBezTo>
                    <a:pt x="10235" y="952"/>
                    <a:pt x="10448" y="739"/>
                    <a:pt x="10448" y="476"/>
                  </a:cubicBezTo>
                  <a:cubicBezTo>
                    <a:pt x="10448" y="213"/>
                    <a:pt x="10235" y="1"/>
                    <a:pt x="9972" y="1"/>
                  </a:cubicBezTo>
                  <a:close/>
                </a:path>
              </a:pathLst>
            </a:custGeom>
            <a:solidFill>
              <a:srgbClr val="A0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2"/>
            <p:cNvSpPr/>
            <p:nvPr/>
          </p:nvSpPr>
          <p:spPr>
            <a:xfrm>
              <a:off x="4813575" y="4008450"/>
              <a:ext cx="209775" cy="11925"/>
            </a:xfrm>
            <a:custGeom>
              <a:avLst/>
              <a:gdLst/>
              <a:ahLst/>
              <a:cxnLst/>
              <a:rect l="l" t="t" r="r" b="b"/>
              <a:pathLst>
                <a:path w="8391" h="477" extrusionOk="0">
                  <a:moveTo>
                    <a:pt x="317" y="1"/>
                  </a:moveTo>
                  <a:cubicBezTo>
                    <a:pt x="0" y="1"/>
                    <a:pt x="0" y="476"/>
                    <a:pt x="317" y="476"/>
                  </a:cubicBezTo>
                  <a:lnTo>
                    <a:pt x="8390" y="476"/>
                  </a:lnTo>
                  <a:cubicBezTo>
                    <a:pt x="8390" y="213"/>
                    <a:pt x="8177" y="1"/>
                    <a:pt x="7914" y="1"/>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4" name="Google Shape;4584;p52"/>
          <p:cNvGrpSpPr/>
          <p:nvPr/>
        </p:nvGrpSpPr>
        <p:grpSpPr>
          <a:xfrm>
            <a:off x="5398975" y="3361900"/>
            <a:ext cx="211025" cy="367950"/>
            <a:chOff x="5398975" y="3361900"/>
            <a:chExt cx="211025" cy="367950"/>
          </a:xfrm>
        </p:grpSpPr>
        <p:sp>
          <p:nvSpPr>
            <p:cNvPr id="4585" name="Google Shape;4585;p52"/>
            <p:cNvSpPr/>
            <p:nvPr/>
          </p:nvSpPr>
          <p:spPr>
            <a:xfrm>
              <a:off x="5398975" y="3430125"/>
              <a:ext cx="90200" cy="77250"/>
            </a:xfrm>
            <a:custGeom>
              <a:avLst/>
              <a:gdLst/>
              <a:ahLst/>
              <a:cxnLst/>
              <a:rect l="l" t="t" r="r" b="b"/>
              <a:pathLst>
                <a:path w="3608" h="3090" extrusionOk="0">
                  <a:moveTo>
                    <a:pt x="2063" y="715"/>
                  </a:moveTo>
                  <a:cubicBezTo>
                    <a:pt x="2522" y="715"/>
                    <a:pt x="2893" y="1086"/>
                    <a:pt x="2893" y="1545"/>
                  </a:cubicBezTo>
                  <a:cubicBezTo>
                    <a:pt x="2893" y="2046"/>
                    <a:pt x="2484" y="2378"/>
                    <a:pt x="2057" y="2378"/>
                  </a:cubicBezTo>
                  <a:cubicBezTo>
                    <a:pt x="1854" y="2378"/>
                    <a:pt x="1647" y="2302"/>
                    <a:pt x="1478" y="2134"/>
                  </a:cubicBezTo>
                  <a:cubicBezTo>
                    <a:pt x="953" y="1608"/>
                    <a:pt x="1324" y="715"/>
                    <a:pt x="2063" y="715"/>
                  </a:cubicBezTo>
                  <a:close/>
                  <a:moveTo>
                    <a:pt x="2054" y="1"/>
                  </a:moveTo>
                  <a:cubicBezTo>
                    <a:pt x="1675" y="1"/>
                    <a:pt x="1288" y="141"/>
                    <a:pt x="973" y="456"/>
                  </a:cubicBezTo>
                  <a:cubicBezTo>
                    <a:pt x="1" y="1424"/>
                    <a:pt x="690" y="3090"/>
                    <a:pt x="2063" y="3090"/>
                  </a:cubicBezTo>
                  <a:cubicBezTo>
                    <a:pt x="2914" y="3086"/>
                    <a:pt x="3603" y="2397"/>
                    <a:pt x="3607" y="1545"/>
                  </a:cubicBezTo>
                  <a:cubicBezTo>
                    <a:pt x="3607" y="616"/>
                    <a:pt x="2847" y="1"/>
                    <a:pt x="2054" y="1"/>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2"/>
            <p:cNvSpPr/>
            <p:nvPr/>
          </p:nvSpPr>
          <p:spPr>
            <a:xfrm>
              <a:off x="5417250" y="3434425"/>
              <a:ext cx="79025" cy="72875"/>
            </a:xfrm>
            <a:custGeom>
              <a:avLst/>
              <a:gdLst/>
              <a:ahLst/>
              <a:cxnLst/>
              <a:rect l="l" t="t" r="r" b="b"/>
              <a:pathLst>
                <a:path w="3161" h="2915" extrusionOk="0">
                  <a:moveTo>
                    <a:pt x="2046" y="0"/>
                  </a:moveTo>
                  <a:lnTo>
                    <a:pt x="2046" y="4"/>
                  </a:lnTo>
                  <a:lnTo>
                    <a:pt x="2046" y="580"/>
                  </a:lnTo>
                  <a:cubicBezTo>
                    <a:pt x="2046" y="676"/>
                    <a:pt x="2025" y="772"/>
                    <a:pt x="1987" y="860"/>
                  </a:cubicBezTo>
                  <a:cubicBezTo>
                    <a:pt x="2300" y="1256"/>
                    <a:pt x="2192" y="1837"/>
                    <a:pt x="1758" y="2091"/>
                  </a:cubicBezTo>
                  <a:cubicBezTo>
                    <a:pt x="1624" y="2169"/>
                    <a:pt x="1479" y="2206"/>
                    <a:pt x="1336" y="2206"/>
                  </a:cubicBezTo>
                  <a:cubicBezTo>
                    <a:pt x="1012" y="2206"/>
                    <a:pt x="701" y="2019"/>
                    <a:pt x="568" y="1695"/>
                  </a:cubicBezTo>
                  <a:cubicBezTo>
                    <a:pt x="359" y="1820"/>
                    <a:pt x="167" y="1970"/>
                    <a:pt x="0" y="2146"/>
                  </a:cubicBezTo>
                  <a:cubicBezTo>
                    <a:pt x="291" y="2649"/>
                    <a:pt x="810" y="2915"/>
                    <a:pt x="1334" y="2915"/>
                  </a:cubicBezTo>
                  <a:cubicBezTo>
                    <a:pt x="1735" y="2915"/>
                    <a:pt x="2139" y="2760"/>
                    <a:pt x="2446" y="2438"/>
                  </a:cubicBezTo>
                  <a:cubicBezTo>
                    <a:pt x="3160" y="1691"/>
                    <a:pt x="2956" y="476"/>
                    <a:pt x="2046" y="0"/>
                  </a:cubicBezTo>
                  <a:close/>
                </a:path>
              </a:pathLst>
            </a:custGeom>
            <a:solidFill>
              <a:srgbClr val="E3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2"/>
            <p:cNvSpPr/>
            <p:nvPr/>
          </p:nvSpPr>
          <p:spPr>
            <a:xfrm>
              <a:off x="5487050" y="3361900"/>
              <a:ext cx="45750" cy="23800"/>
            </a:xfrm>
            <a:custGeom>
              <a:avLst/>
              <a:gdLst/>
              <a:ahLst/>
              <a:cxnLst/>
              <a:rect l="l" t="t" r="r" b="b"/>
              <a:pathLst>
                <a:path w="1830" h="952" extrusionOk="0">
                  <a:moveTo>
                    <a:pt x="268" y="0"/>
                  </a:moveTo>
                  <a:cubicBezTo>
                    <a:pt x="113" y="0"/>
                    <a:pt x="1" y="146"/>
                    <a:pt x="38" y="296"/>
                  </a:cubicBezTo>
                  <a:lnTo>
                    <a:pt x="201" y="952"/>
                  </a:lnTo>
                  <a:lnTo>
                    <a:pt x="1629" y="952"/>
                  </a:lnTo>
                  <a:lnTo>
                    <a:pt x="1791" y="296"/>
                  </a:lnTo>
                  <a:cubicBezTo>
                    <a:pt x="1829" y="146"/>
                    <a:pt x="1716" y="0"/>
                    <a:pt x="1562" y="0"/>
                  </a:cubicBezTo>
                  <a:close/>
                </a:path>
              </a:pathLst>
            </a:custGeom>
            <a:solidFill>
              <a:srgbClr val="E7A2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2"/>
            <p:cNvSpPr/>
            <p:nvPr/>
          </p:nvSpPr>
          <p:spPr>
            <a:xfrm>
              <a:off x="5409725" y="3409375"/>
              <a:ext cx="200275" cy="320475"/>
            </a:xfrm>
            <a:custGeom>
              <a:avLst/>
              <a:gdLst/>
              <a:ahLst/>
              <a:cxnLst/>
              <a:rect l="l" t="t" r="r" b="b"/>
              <a:pathLst>
                <a:path w="8011" h="12819" extrusionOk="0">
                  <a:moveTo>
                    <a:pt x="2818" y="0"/>
                  </a:moveTo>
                  <a:lnTo>
                    <a:pt x="2818" y="1582"/>
                  </a:lnTo>
                  <a:cubicBezTo>
                    <a:pt x="2818" y="2062"/>
                    <a:pt x="2530" y="2496"/>
                    <a:pt x="2088" y="2680"/>
                  </a:cubicBezTo>
                  <a:lnTo>
                    <a:pt x="1357" y="2985"/>
                  </a:lnTo>
                  <a:cubicBezTo>
                    <a:pt x="527" y="3331"/>
                    <a:pt x="1" y="4162"/>
                    <a:pt x="47" y="5063"/>
                  </a:cubicBezTo>
                  <a:lnTo>
                    <a:pt x="397" y="11917"/>
                  </a:lnTo>
                  <a:cubicBezTo>
                    <a:pt x="422" y="12422"/>
                    <a:pt x="840" y="12819"/>
                    <a:pt x="1345" y="12819"/>
                  </a:cubicBezTo>
                  <a:lnTo>
                    <a:pt x="6667" y="12819"/>
                  </a:lnTo>
                  <a:cubicBezTo>
                    <a:pt x="7172" y="12819"/>
                    <a:pt x="7585" y="12422"/>
                    <a:pt x="7614" y="11917"/>
                  </a:cubicBezTo>
                  <a:lnTo>
                    <a:pt x="7965" y="5063"/>
                  </a:lnTo>
                  <a:cubicBezTo>
                    <a:pt x="8011" y="4162"/>
                    <a:pt x="7485" y="3331"/>
                    <a:pt x="6654" y="2985"/>
                  </a:cubicBezTo>
                  <a:lnTo>
                    <a:pt x="5924" y="2680"/>
                  </a:lnTo>
                  <a:cubicBezTo>
                    <a:pt x="5481" y="2496"/>
                    <a:pt x="5193" y="2062"/>
                    <a:pt x="5193" y="1582"/>
                  </a:cubicBezTo>
                  <a:lnTo>
                    <a:pt x="5193" y="0"/>
                  </a:ln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2"/>
            <p:cNvSpPr/>
            <p:nvPr/>
          </p:nvSpPr>
          <p:spPr>
            <a:xfrm>
              <a:off x="5409725" y="3409375"/>
              <a:ext cx="129850" cy="320475"/>
            </a:xfrm>
            <a:custGeom>
              <a:avLst/>
              <a:gdLst/>
              <a:ahLst/>
              <a:cxnLst/>
              <a:rect l="l" t="t" r="r" b="b"/>
              <a:pathLst>
                <a:path w="5194" h="12819" extrusionOk="0">
                  <a:moveTo>
                    <a:pt x="2822" y="0"/>
                  </a:moveTo>
                  <a:lnTo>
                    <a:pt x="2822" y="1582"/>
                  </a:lnTo>
                  <a:cubicBezTo>
                    <a:pt x="2822" y="2062"/>
                    <a:pt x="2530" y="2496"/>
                    <a:pt x="2092" y="2680"/>
                  </a:cubicBezTo>
                  <a:lnTo>
                    <a:pt x="1362" y="2985"/>
                  </a:lnTo>
                  <a:cubicBezTo>
                    <a:pt x="527" y="3331"/>
                    <a:pt x="1" y="4162"/>
                    <a:pt x="47" y="5063"/>
                  </a:cubicBezTo>
                  <a:lnTo>
                    <a:pt x="401" y="11917"/>
                  </a:lnTo>
                  <a:cubicBezTo>
                    <a:pt x="427" y="12422"/>
                    <a:pt x="844" y="12819"/>
                    <a:pt x="1349" y="12819"/>
                  </a:cubicBezTo>
                  <a:lnTo>
                    <a:pt x="2301" y="12819"/>
                  </a:lnTo>
                  <a:lnTo>
                    <a:pt x="2109" y="5063"/>
                  </a:lnTo>
                  <a:cubicBezTo>
                    <a:pt x="2088" y="4162"/>
                    <a:pt x="2338" y="3331"/>
                    <a:pt x="2739" y="2985"/>
                  </a:cubicBezTo>
                  <a:lnTo>
                    <a:pt x="3085" y="2680"/>
                  </a:lnTo>
                  <a:cubicBezTo>
                    <a:pt x="3298" y="2496"/>
                    <a:pt x="3436" y="2062"/>
                    <a:pt x="3436" y="1582"/>
                  </a:cubicBezTo>
                  <a:lnTo>
                    <a:pt x="3436" y="952"/>
                  </a:lnTo>
                  <a:cubicBezTo>
                    <a:pt x="3436" y="689"/>
                    <a:pt x="3649" y="476"/>
                    <a:pt x="3912" y="476"/>
                  </a:cubicBezTo>
                  <a:lnTo>
                    <a:pt x="5193" y="476"/>
                  </a:lnTo>
                  <a:lnTo>
                    <a:pt x="5193" y="0"/>
                  </a:ln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2"/>
            <p:cNvSpPr/>
            <p:nvPr/>
          </p:nvSpPr>
          <p:spPr>
            <a:xfrm>
              <a:off x="5474325" y="3385675"/>
              <a:ext cx="71200" cy="23725"/>
            </a:xfrm>
            <a:custGeom>
              <a:avLst/>
              <a:gdLst/>
              <a:ahLst/>
              <a:cxnLst/>
              <a:rect l="l" t="t" r="r" b="b"/>
              <a:pathLst>
                <a:path w="2848" h="949" extrusionOk="0">
                  <a:moveTo>
                    <a:pt x="238" y="1"/>
                  </a:moveTo>
                  <a:cubicBezTo>
                    <a:pt x="105" y="1"/>
                    <a:pt x="1" y="105"/>
                    <a:pt x="1" y="239"/>
                  </a:cubicBezTo>
                  <a:lnTo>
                    <a:pt x="1" y="710"/>
                  </a:lnTo>
                  <a:cubicBezTo>
                    <a:pt x="1" y="844"/>
                    <a:pt x="105" y="948"/>
                    <a:pt x="238" y="948"/>
                  </a:cubicBezTo>
                  <a:lnTo>
                    <a:pt x="2609" y="948"/>
                  </a:lnTo>
                  <a:cubicBezTo>
                    <a:pt x="2743" y="948"/>
                    <a:pt x="2847" y="844"/>
                    <a:pt x="2847" y="710"/>
                  </a:cubicBezTo>
                  <a:lnTo>
                    <a:pt x="2847" y="239"/>
                  </a:lnTo>
                  <a:cubicBezTo>
                    <a:pt x="2847" y="105"/>
                    <a:pt x="2743" y="1"/>
                    <a:pt x="2609" y="1"/>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2"/>
            <p:cNvSpPr/>
            <p:nvPr/>
          </p:nvSpPr>
          <p:spPr>
            <a:xfrm>
              <a:off x="5444575" y="3539925"/>
              <a:ext cx="130675" cy="118775"/>
            </a:xfrm>
            <a:custGeom>
              <a:avLst/>
              <a:gdLst/>
              <a:ahLst/>
              <a:cxnLst/>
              <a:rect l="l" t="t" r="r" b="b"/>
              <a:pathLst>
                <a:path w="5227" h="4751" extrusionOk="0">
                  <a:moveTo>
                    <a:pt x="715" y="0"/>
                  </a:moveTo>
                  <a:cubicBezTo>
                    <a:pt x="322" y="0"/>
                    <a:pt x="1" y="321"/>
                    <a:pt x="1" y="714"/>
                  </a:cubicBezTo>
                  <a:lnTo>
                    <a:pt x="1" y="4041"/>
                  </a:lnTo>
                  <a:cubicBezTo>
                    <a:pt x="1" y="4433"/>
                    <a:pt x="322" y="4750"/>
                    <a:pt x="715" y="4750"/>
                  </a:cubicBezTo>
                  <a:lnTo>
                    <a:pt x="4513" y="4750"/>
                  </a:lnTo>
                  <a:cubicBezTo>
                    <a:pt x="4905" y="4750"/>
                    <a:pt x="5223" y="4433"/>
                    <a:pt x="5223" y="4041"/>
                  </a:cubicBezTo>
                  <a:lnTo>
                    <a:pt x="5223" y="714"/>
                  </a:lnTo>
                  <a:cubicBezTo>
                    <a:pt x="5227" y="321"/>
                    <a:pt x="4905" y="0"/>
                    <a:pt x="4513" y="0"/>
                  </a:cubicBezTo>
                  <a:close/>
                </a:path>
              </a:pathLst>
            </a:custGeom>
            <a:solidFill>
              <a:srgbClr val="F8D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2"/>
            <p:cNvSpPr/>
            <p:nvPr/>
          </p:nvSpPr>
          <p:spPr>
            <a:xfrm>
              <a:off x="5495425" y="3558600"/>
              <a:ext cx="20350" cy="26200"/>
            </a:xfrm>
            <a:custGeom>
              <a:avLst/>
              <a:gdLst/>
              <a:ahLst/>
              <a:cxnLst/>
              <a:rect l="l" t="t" r="r" b="b"/>
              <a:pathLst>
                <a:path w="814" h="1048" extrusionOk="0">
                  <a:moveTo>
                    <a:pt x="343" y="1"/>
                  </a:moveTo>
                  <a:cubicBezTo>
                    <a:pt x="163" y="1"/>
                    <a:pt x="1" y="230"/>
                    <a:pt x="167" y="405"/>
                  </a:cubicBezTo>
                  <a:cubicBezTo>
                    <a:pt x="267" y="518"/>
                    <a:pt x="325" y="664"/>
                    <a:pt x="338" y="814"/>
                  </a:cubicBezTo>
                  <a:cubicBezTo>
                    <a:pt x="338" y="944"/>
                    <a:pt x="446" y="1048"/>
                    <a:pt x="576" y="1048"/>
                  </a:cubicBezTo>
                  <a:cubicBezTo>
                    <a:pt x="705" y="1048"/>
                    <a:pt x="814" y="944"/>
                    <a:pt x="814" y="810"/>
                  </a:cubicBezTo>
                  <a:cubicBezTo>
                    <a:pt x="801" y="543"/>
                    <a:pt x="697" y="288"/>
                    <a:pt x="517" y="88"/>
                  </a:cubicBezTo>
                  <a:cubicBezTo>
                    <a:pt x="465" y="26"/>
                    <a:pt x="403" y="1"/>
                    <a:pt x="343" y="1"/>
                  </a:cubicBezTo>
                  <a:close/>
                </a:path>
              </a:pathLst>
            </a:custGeom>
            <a:solidFill>
              <a:srgbClr val="9D8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2"/>
            <p:cNvSpPr/>
            <p:nvPr/>
          </p:nvSpPr>
          <p:spPr>
            <a:xfrm>
              <a:off x="5474325" y="3575600"/>
              <a:ext cx="71200" cy="57725"/>
            </a:xfrm>
            <a:custGeom>
              <a:avLst/>
              <a:gdLst/>
              <a:ahLst/>
              <a:cxnLst/>
              <a:rect l="l" t="t" r="r" b="b"/>
              <a:pathLst>
                <a:path w="2848" h="2309" extrusionOk="0">
                  <a:moveTo>
                    <a:pt x="748" y="1"/>
                  </a:moveTo>
                  <a:cubicBezTo>
                    <a:pt x="447" y="1"/>
                    <a:pt x="1" y="180"/>
                    <a:pt x="1" y="668"/>
                  </a:cubicBezTo>
                  <a:cubicBezTo>
                    <a:pt x="1" y="1153"/>
                    <a:pt x="447" y="2309"/>
                    <a:pt x="973" y="2309"/>
                  </a:cubicBezTo>
                  <a:cubicBezTo>
                    <a:pt x="1199" y="2309"/>
                    <a:pt x="1274" y="2250"/>
                    <a:pt x="1424" y="2250"/>
                  </a:cubicBezTo>
                  <a:cubicBezTo>
                    <a:pt x="1574" y="2250"/>
                    <a:pt x="1649" y="2309"/>
                    <a:pt x="1875" y="2309"/>
                  </a:cubicBezTo>
                  <a:cubicBezTo>
                    <a:pt x="2396" y="2309"/>
                    <a:pt x="2847" y="1157"/>
                    <a:pt x="2847" y="668"/>
                  </a:cubicBezTo>
                  <a:cubicBezTo>
                    <a:pt x="2847" y="176"/>
                    <a:pt x="2396" y="1"/>
                    <a:pt x="2100" y="1"/>
                  </a:cubicBezTo>
                  <a:cubicBezTo>
                    <a:pt x="1800" y="1"/>
                    <a:pt x="1724" y="126"/>
                    <a:pt x="1424" y="126"/>
                  </a:cubicBezTo>
                  <a:cubicBezTo>
                    <a:pt x="1123" y="126"/>
                    <a:pt x="1048" y="1"/>
                    <a:pt x="748" y="1"/>
                  </a:cubicBezTo>
                  <a:close/>
                </a:path>
              </a:pathLst>
            </a:custGeom>
            <a:solidFill>
              <a:srgbClr val="B8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2"/>
            <p:cNvSpPr/>
            <p:nvPr/>
          </p:nvSpPr>
          <p:spPr>
            <a:xfrm>
              <a:off x="5492075" y="3385675"/>
              <a:ext cx="53450" cy="11925"/>
            </a:xfrm>
            <a:custGeom>
              <a:avLst/>
              <a:gdLst/>
              <a:ahLst/>
              <a:cxnLst/>
              <a:rect l="l" t="t" r="r" b="b"/>
              <a:pathLst>
                <a:path w="2138" h="477" extrusionOk="0">
                  <a:moveTo>
                    <a:pt x="0" y="1"/>
                  </a:moveTo>
                  <a:cubicBezTo>
                    <a:pt x="0" y="264"/>
                    <a:pt x="213" y="477"/>
                    <a:pt x="476" y="477"/>
                  </a:cubicBezTo>
                  <a:lnTo>
                    <a:pt x="2137" y="477"/>
                  </a:lnTo>
                  <a:lnTo>
                    <a:pt x="2137" y="239"/>
                  </a:lnTo>
                  <a:cubicBezTo>
                    <a:pt x="2137" y="105"/>
                    <a:pt x="2033" y="1"/>
                    <a:pt x="1899" y="1"/>
                  </a:cubicBezTo>
                  <a:close/>
                </a:path>
              </a:pathLst>
            </a:custGeom>
            <a:solidFill>
              <a:srgbClr val="FFE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2"/>
            <p:cNvSpPr/>
            <p:nvPr/>
          </p:nvSpPr>
          <p:spPr>
            <a:xfrm>
              <a:off x="5487050" y="3361900"/>
              <a:ext cx="43650" cy="23800"/>
            </a:xfrm>
            <a:custGeom>
              <a:avLst/>
              <a:gdLst/>
              <a:ahLst/>
              <a:cxnLst/>
              <a:rect l="l" t="t" r="r" b="b"/>
              <a:pathLst>
                <a:path w="1746" h="952" extrusionOk="0">
                  <a:moveTo>
                    <a:pt x="268" y="0"/>
                  </a:moveTo>
                  <a:cubicBezTo>
                    <a:pt x="113" y="0"/>
                    <a:pt x="1" y="146"/>
                    <a:pt x="38" y="296"/>
                  </a:cubicBezTo>
                  <a:lnTo>
                    <a:pt x="201" y="952"/>
                  </a:lnTo>
                  <a:lnTo>
                    <a:pt x="1629" y="952"/>
                  </a:lnTo>
                  <a:lnTo>
                    <a:pt x="1746" y="476"/>
                  </a:lnTo>
                  <a:lnTo>
                    <a:pt x="915" y="476"/>
                  </a:lnTo>
                  <a:cubicBezTo>
                    <a:pt x="652" y="476"/>
                    <a:pt x="439" y="263"/>
                    <a:pt x="439" y="0"/>
                  </a:cubicBezTo>
                  <a:close/>
                </a:path>
              </a:pathLst>
            </a:custGeom>
            <a:solidFill>
              <a:srgbClr val="E39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2"/>
            <p:cNvSpPr/>
            <p:nvPr/>
          </p:nvSpPr>
          <p:spPr>
            <a:xfrm>
              <a:off x="5444575" y="3539925"/>
              <a:ext cx="20900" cy="118775"/>
            </a:xfrm>
            <a:custGeom>
              <a:avLst/>
              <a:gdLst/>
              <a:ahLst/>
              <a:cxnLst/>
              <a:rect l="l" t="t" r="r" b="b"/>
              <a:pathLst>
                <a:path w="836" h="4751" extrusionOk="0">
                  <a:moveTo>
                    <a:pt x="715" y="0"/>
                  </a:moveTo>
                  <a:cubicBezTo>
                    <a:pt x="322" y="0"/>
                    <a:pt x="1" y="321"/>
                    <a:pt x="1" y="714"/>
                  </a:cubicBezTo>
                  <a:lnTo>
                    <a:pt x="1" y="4041"/>
                  </a:lnTo>
                  <a:cubicBezTo>
                    <a:pt x="1" y="4433"/>
                    <a:pt x="322" y="4750"/>
                    <a:pt x="715" y="4750"/>
                  </a:cubicBezTo>
                  <a:lnTo>
                    <a:pt x="836" y="4750"/>
                  </a:lnTo>
                  <a:lnTo>
                    <a:pt x="719" y="0"/>
                  </a:lnTo>
                  <a:close/>
                </a:path>
              </a:pathLst>
            </a:custGeom>
            <a:solidFill>
              <a:srgbClr val="F5C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2"/>
            <p:cNvSpPr/>
            <p:nvPr/>
          </p:nvSpPr>
          <p:spPr>
            <a:xfrm>
              <a:off x="5474325" y="3575600"/>
              <a:ext cx="33000" cy="57850"/>
            </a:xfrm>
            <a:custGeom>
              <a:avLst/>
              <a:gdLst/>
              <a:ahLst/>
              <a:cxnLst/>
              <a:rect l="l" t="t" r="r" b="b"/>
              <a:pathLst>
                <a:path w="1320" h="2314" extrusionOk="0">
                  <a:moveTo>
                    <a:pt x="748" y="1"/>
                  </a:moveTo>
                  <a:cubicBezTo>
                    <a:pt x="447" y="1"/>
                    <a:pt x="1" y="184"/>
                    <a:pt x="1" y="673"/>
                  </a:cubicBezTo>
                  <a:cubicBezTo>
                    <a:pt x="1" y="1157"/>
                    <a:pt x="447" y="2313"/>
                    <a:pt x="973" y="2313"/>
                  </a:cubicBezTo>
                  <a:cubicBezTo>
                    <a:pt x="1090" y="2309"/>
                    <a:pt x="1207" y="2292"/>
                    <a:pt x="1320" y="2263"/>
                  </a:cubicBezTo>
                  <a:cubicBezTo>
                    <a:pt x="927" y="1912"/>
                    <a:pt x="560" y="1153"/>
                    <a:pt x="497" y="748"/>
                  </a:cubicBezTo>
                  <a:cubicBezTo>
                    <a:pt x="439" y="380"/>
                    <a:pt x="610" y="134"/>
                    <a:pt x="819" y="1"/>
                  </a:cubicBezTo>
                  <a:close/>
                </a:path>
              </a:pathLst>
            </a:custGeom>
            <a:solidFill>
              <a:srgbClr val="A95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4601"/>
        <p:cNvGrpSpPr/>
        <p:nvPr/>
      </p:nvGrpSpPr>
      <p:grpSpPr>
        <a:xfrm>
          <a:off x="0" y="0"/>
          <a:ext cx="0" cy="0"/>
          <a:chOff x="0" y="0"/>
          <a:chExt cx="0" cy="0"/>
        </a:xfrm>
      </p:grpSpPr>
      <p:sp>
        <p:nvSpPr>
          <p:cNvPr id="4602" name="Google Shape;4602;p53"/>
          <p:cNvSpPr txBox="1">
            <a:spLocks noGrp="1"/>
          </p:cNvSpPr>
          <p:nvPr>
            <p:ph type="title"/>
          </p:nvPr>
        </p:nvSpPr>
        <p:spPr>
          <a:xfrm>
            <a:off x="720000" y="445025"/>
            <a:ext cx="7692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4603" name="Google Shape;4603;p53"/>
          <p:cNvGrpSpPr/>
          <p:nvPr/>
        </p:nvGrpSpPr>
        <p:grpSpPr>
          <a:xfrm>
            <a:off x="839052" y="1190946"/>
            <a:ext cx="1889032" cy="1065355"/>
            <a:chOff x="1041750" y="1161200"/>
            <a:chExt cx="2173299" cy="1225673"/>
          </a:xfrm>
        </p:grpSpPr>
        <p:sp>
          <p:nvSpPr>
            <p:cNvPr id="4604" name="Google Shape;4604;p53"/>
            <p:cNvSpPr/>
            <p:nvPr/>
          </p:nvSpPr>
          <p:spPr>
            <a:xfrm>
              <a:off x="1099359" y="1866590"/>
              <a:ext cx="484854" cy="177127"/>
            </a:xfrm>
            <a:custGeom>
              <a:avLst/>
              <a:gdLst/>
              <a:ahLst/>
              <a:cxnLst/>
              <a:rect l="l" t="t" r="r" b="b"/>
              <a:pathLst>
                <a:path w="10369" h="3788" extrusionOk="0">
                  <a:moveTo>
                    <a:pt x="14" y="94"/>
                  </a:moveTo>
                  <a:cubicBezTo>
                    <a:pt x="381" y="1690"/>
                    <a:pt x="2253" y="2511"/>
                    <a:pt x="3657" y="2996"/>
                  </a:cubicBezTo>
                  <a:cubicBezTo>
                    <a:pt x="5838" y="3750"/>
                    <a:pt x="8167" y="3787"/>
                    <a:pt x="10285" y="2808"/>
                  </a:cubicBezTo>
                  <a:cubicBezTo>
                    <a:pt x="10369" y="2768"/>
                    <a:pt x="10292" y="2710"/>
                    <a:pt x="10227" y="2740"/>
                  </a:cubicBezTo>
                  <a:cubicBezTo>
                    <a:pt x="8103" y="3723"/>
                    <a:pt x="5764" y="3646"/>
                    <a:pt x="3593" y="2861"/>
                  </a:cubicBezTo>
                  <a:cubicBezTo>
                    <a:pt x="2249" y="2377"/>
                    <a:pt x="502" y="1579"/>
                    <a:pt x="153" y="58"/>
                  </a:cubicBezTo>
                  <a:cubicBezTo>
                    <a:pt x="139" y="0"/>
                    <a:pt x="1" y="38"/>
                    <a:pt x="14" y="94"/>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3"/>
            <p:cNvSpPr/>
            <p:nvPr/>
          </p:nvSpPr>
          <p:spPr>
            <a:xfrm>
              <a:off x="1166414" y="1888474"/>
              <a:ext cx="31844" cy="79819"/>
            </a:xfrm>
            <a:custGeom>
              <a:avLst/>
              <a:gdLst/>
              <a:ahLst/>
              <a:cxnLst/>
              <a:rect l="l" t="t" r="r" b="b"/>
              <a:pathLst>
                <a:path w="681" h="1707" extrusionOk="0">
                  <a:moveTo>
                    <a:pt x="65" y="67"/>
                  </a:moveTo>
                  <a:cubicBezTo>
                    <a:pt x="1" y="609"/>
                    <a:pt x="132" y="1276"/>
                    <a:pt x="523" y="1677"/>
                  </a:cubicBezTo>
                  <a:cubicBezTo>
                    <a:pt x="549" y="1707"/>
                    <a:pt x="681" y="1656"/>
                    <a:pt x="650" y="1626"/>
                  </a:cubicBezTo>
                  <a:cubicBezTo>
                    <a:pt x="277" y="1239"/>
                    <a:pt x="139" y="572"/>
                    <a:pt x="199" y="44"/>
                  </a:cubicBezTo>
                  <a:cubicBezTo>
                    <a:pt x="206" y="0"/>
                    <a:pt x="68" y="27"/>
                    <a:pt x="65" y="67"/>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3"/>
            <p:cNvSpPr/>
            <p:nvPr/>
          </p:nvSpPr>
          <p:spPr>
            <a:xfrm>
              <a:off x="1063494" y="1920085"/>
              <a:ext cx="87581" cy="20668"/>
            </a:xfrm>
            <a:custGeom>
              <a:avLst/>
              <a:gdLst/>
              <a:ahLst/>
              <a:cxnLst/>
              <a:rect l="l" t="t" r="r" b="b"/>
              <a:pathLst>
                <a:path w="1873" h="442" extrusionOk="0">
                  <a:moveTo>
                    <a:pt x="61" y="101"/>
                  </a:moveTo>
                  <a:cubicBezTo>
                    <a:pt x="596" y="442"/>
                    <a:pt x="1155" y="391"/>
                    <a:pt x="1764" y="364"/>
                  </a:cubicBezTo>
                  <a:cubicBezTo>
                    <a:pt x="1838" y="361"/>
                    <a:pt x="1872" y="274"/>
                    <a:pt x="1778" y="277"/>
                  </a:cubicBezTo>
                  <a:cubicBezTo>
                    <a:pt x="1209" y="300"/>
                    <a:pt x="673" y="351"/>
                    <a:pt x="168" y="28"/>
                  </a:cubicBezTo>
                  <a:cubicBezTo>
                    <a:pt x="125" y="0"/>
                    <a:pt x="0" y="65"/>
                    <a:pt x="61" y="10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3"/>
            <p:cNvSpPr/>
            <p:nvPr/>
          </p:nvSpPr>
          <p:spPr>
            <a:xfrm>
              <a:off x="1067889" y="1838393"/>
              <a:ext cx="54990" cy="53727"/>
            </a:xfrm>
            <a:custGeom>
              <a:avLst/>
              <a:gdLst/>
              <a:ahLst/>
              <a:cxnLst/>
              <a:rect l="l" t="t" r="r" b="b"/>
              <a:pathLst>
                <a:path w="1176" h="1149" extrusionOk="0">
                  <a:moveTo>
                    <a:pt x="801" y="105"/>
                  </a:moveTo>
                  <a:cubicBezTo>
                    <a:pt x="653" y="7"/>
                    <a:pt x="347" y="1"/>
                    <a:pt x="192" y="149"/>
                  </a:cubicBezTo>
                  <a:cubicBezTo>
                    <a:pt x="111" y="226"/>
                    <a:pt x="38" y="324"/>
                    <a:pt x="14" y="431"/>
                  </a:cubicBezTo>
                  <a:cubicBezTo>
                    <a:pt x="1" y="502"/>
                    <a:pt x="7" y="570"/>
                    <a:pt x="24" y="633"/>
                  </a:cubicBezTo>
                  <a:cubicBezTo>
                    <a:pt x="105" y="950"/>
                    <a:pt x="405" y="1149"/>
                    <a:pt x="728" y="1101"/>
                  </a:cubicBezTo>
                  <a:cubicBezTo>
                    <a:pt x="838" y="1085"/>
                    <a:pt x="960" y="1034"/>
                    <a:pt x="1044" y="936"/>
                  </a:cubicBezTo>
                  <a:cubicBezTo>
                    <a:pt x="1165" y="795"/>
                    <a:pt x="1175" y="586"/>
                    <a:pt x="1112" y="442"/>
                  </a:cubicBezTo>
                  <a:cubicBezTo>
                    <a:pt x="1044" y="293"/>
                    <a:pt x="943" y="199"/>
                    <a:pt x="801"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3"/>
            <p:cNvSpPr/>
            <p:nvPr/>
          </p:nvSpPr>
          <p:spPr>
            <a:xfrm>
              <a:off x="1041750" y="1912089"/>
              <a:ext cx="54990" cy="53727"/>
            </a:xfrm>
            <a:custGeom>
              <a:avLst/>
              <a:gdLst/>
              <a:ahLst/>
              <a:cxnLst/>
              <a:rect l="l" t="t" r="r" b="b"/>
              <a:pathLst>
                <a:path w="1176" h="1149" extrusionOk="0">
                  <a:moveTo>
                    <a:pt x="802" y="104"/>
                  </a:moveTo>
                  <a:cubicBezTo>
                    <a:pt x="653" y="7"/>
                    <a:pt x="347" y="0"/>
                    <a:pt x="193" y="148"/>
                  </a:cubicBezTo>
                  <a:cubicBezTo>
                    <a:pt x="112" y="226"/>
                    <a:pt x="38" y="323"/>
                    <a:pt x="14" y="431"/>
                  </a:cubicBezTo>
                  <a:cubicBezTo>
                    <a:pt x="1" y="502"/>
                    <a:pt x="7" y="569"/>
                    <a:pt x="24" y="633"/>
                  </a:cubicBezTo>
                  <a:cubicBezTo>
                    <a:pt x="105" y="949"/>
                    <a:pt x="405" y="1148"/>
                    <a:pt x="728" y="1101"/>
                  </a:cubicBezTo>
                  <a:cubicBezTo>
                    <a:pt x="839" y="1084"/>
                    <a:pt x="960" y="1034"/>
                    <a:pt x="1044" y="936"/>
                  </a:cubicBezTo>
                  <a:cubicBezTo>
                    <a:pt x="1166" y="794"/>
                    <a:pt x="1175" y="586"/>
                    <a:pt x="1111" y="441"/>
                  </a:cubicBezTo>
                  <a:cubicBezTo>
                    <a:pt x="1044" y="293"/>
                    <a:pt x="943" y="199"/>
                    <a:pt x="80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3"/>
            <p:cNvSpPr/>
            <p:nvPr/>
          </p:nvSpPr>
          <p:spPr>
            <a:xfrm>
              <a:off x="1146588" y="1852889"/>
              <a:ext cx="54990" cy="53727"/>
            </a:xfrm>
            <a:custGeom>
              <a:avLst/>
              <a:gdLst/>
              <a:ahLst/>
              <a:cxnLst/>
              <a:rect l="l" t="t" r="r" b="b"/>
              <a:pathLst>
                <a:path w="1176" h="1149" extrusionOk="0">
                  <a:moveTo>
                    <a:pt x="802" y="104"/>
                  </a:moveTo>
                  <a:cubicBezTo>
                    <a:pt x="657" y="11"/>
                    <a:pt x="347" y="0"/>
                    <a:pt x="196" y="149"/>
                  </a:cubicBezTo>
                  <a:cubicBezTo>
                    <a:pt x="115" y="226"/>
                    <a:pt x="41" y="323"/>
                    <a:pt x="18" y="432"/>
                  </a:cubicBezTo>
                  <a:cubicBezTo>
                    <a:pt x="1" y="502"/>
                    <a:pt x="11" y="569"/>
                    <a:pt x="27" y="634"/>
                  </a:cubicBezTo>
                  <a:cubicBezTo>
                    <a:pt x="108" y="949"/>
                    <a:pt x="405" y="1148"/>
                    <a:pt x="728" y="1101"/>
                  </a:cubicBezTo>
                  <a:cubicBezTo>
                    <a:pt x="842" y="1084"/>
                    <a:pt x="964" y="1038"/>
                    <a:pt x="1048" y="937"/>
                  </a:cubicBezTo>
                  <a:cubicBezTo>
                    <a:pt x="1169" y="795"/>
                    <a:pt x="1175" y="586"/>
                    <a:pt x="1111" y="441"/>
                  </a:cubicBezTo>
                  <a:cubicBezTo>
                    <a:pt x="1048" y="293"/>
                    <a:pt x="947" y="199"/>
                    <a:pt x="80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3"/>
            <p:cNvSpPr/>
            <p:nvPr/>
          </p:nvSpPr>
          <p:spPr>
            <a:xfrm>
              <a:off x="1156688" y="1676881"/>
              <a:ext cx="399985" cy="324655"/>
            </a:xfrm>
            <a:custGeom>
              <a:avLst/>
              <a:gdLst/>
              <a:ahLst/>
              <a:cxnLst/>
              <a:rect l="l" t="t" r="r" b="b"/>
              <a:pathLst>
                <a:path w="8554" h="6943" extrusionOk="0">
                  <a:moveTo>
                    <a:pt x="381" y="61"/>
                  </a:moveTo>
                  <a:cubicBezTo>
                    <a:pt x="0" y="1738"/>
                    <a:pt x="1472" y="3384"/>
                    <a:pt x="2609" y="4454"/>
                  </a:cubicBezTo>
                  <a:cubicBezTo>
                    <a:pt x="4201" y="5959"/>
                    <a:pt x="6198" y="6912"/>
                    <a:pt x="8406" y="6939"/>
                  </a:cubicBezTo>
                  <a:cubicBezTo>
                    <a:pt x="8450" y="6943"/>
                    <a:pt x="8554" y="6875"/>
                    <a:pt x="8463" y="6875"/>
                  </a:cubicBezTo>
                  <a:cubicBezTo>
                    <a:pt x="6234" y="6845"/>
                    <a:pt x="4225" y="5845"/>
                    <a:pt x="2643" y="4313"/>
                  </a:cubicBezTo>
                  <a:cubicBezTo>
                    <a:pt x="1548" y="3259"/>
                    <a:pt x="148" y="1667"/>
                    <a:pt x="518" y="41"/>
                  </a:cubicBezTo>
                  <a:cubicBezTo>
                    <a:pt x="529" y="1"/>
                    <a:pt x="390" y="21"/>
                    <a:pt x="381" y="6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3"/>
            <p:cNvSpPr/>
            <p:nvPr/>
          </p:nvSpPr>
          <p:spPr>
            <a:xfrm>
              <a:off x="1206395" y="1725839"/>
              <a:ext cx="29506" cy="82391"/>
            </a:xfrm>
            <a:custGeom>
              <a:avLst/>
              <a:gdLst/>
              <a:ahLst/>
              <a:cxnLst/>
              <a:rect l="l" t="t" r="r" b="b"/>
              <a:pathLst>
                <a:path w="631" h="1762" extrusionOk="0">
                  <a:moveTo>
                    <a:pt x="462" y="48"/>
                  </a:moveTo>
                  <a:cubicBezTo>
                    <a:pt x="152" y="492"/>
                    <a:pt x="1" y="1193"/>
                    <a:pt x="173" y="1707"/>
                  </a:cubicBezTo>
                  <a:cubicBezTo>
                    <a:pt x="193" y="1761"/>
                    <a:pt x="328" y="1724"/>
                    <a:pt x="311" y="1670"/>
                  </a:cubicBezTo>
                  <a:cubicBezTo>
                    <a:pt x="146" y="1176"/>
                    <a:pt x="294" y="482"/>
                    <a:pt x="590" y="58"/>
                  </a:cubicBezTo>
                  <a:cubicBezTo>
                    <a:pt x="631" y="1"/>
                    <a:pt x="493" y="7"/>
                    <a:pt x="462" y="48"/>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3"/>
            <p:cNvSpPr/>
            <p:nvPr/>
          </p:nvSpPr>
          <p:spPr>
            <a:xfrm>
              <a:off x="1119700" y="1709333"/>
              <a:ext cx="73366" cy="49285"/>
            </a:xfrm>
            <a:custGeom>
              <a:avLst/>
              <a:gdLst/>
              <a:ahLst/>
              <a:cxnLst/>
              <a:rect l="l" t="t" r="r" b="b"/>
              <a:pathLst>
                <a:path w="1569" h="1054" extrusionOk="0">
                  <a:moveTo>
                    <a:pt x="13" y="78"/>
                  </a:moveTo>
                  <a:cubicBezTo>
                    <a:pt x="336" y="609"/>
                    <a:pt x="862" y="801"/>
                    <a:pt x="1410" y="1041"/>
                  </a:cubicBezTo>
                  <a:cubicBezTo>
                    <a:pt x="1444" y="1054"/>
                    <a:pt x="1568" y="1000"/>
                    <a:pt x="1522" y="980"/>
                  </a:cubicBezTo>
                  <a:cubicBezTo>
                    <a:pt x="990" y="751"/>
                    <a:pt x="468" y="559"/>
                    <a:pt x="151" y="40"/>
                  </a:cubicBezTo>
                  <a:cubicBezTo>
                    <a:pt x="128" y="0"/>
                    <a:pt x="0" y="51"/>
                    <a:pt x="13" y="78"/>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3"/>
            <p:cNvSpPr/>
            <p:nvPr/>
          </p:nvSpPr>
          <p:spPr>
            <a:xfrm>
              <a:off x="1144717" y="1642418"/>
              <a:ext cx="52932" cy="56112"/>
            </a:xfrm>
            <a:custGeom>
              <a:avLst/>
              <a:gdLst/>
              <a:ahLst/>
              <a:cxnLst/>
              <a:rect l="l" t="t" r="r" b="b"/>
              <a:pathLst>
                <a:path w="1132" h="1200" extrusionOk="0">
                  <a:moveTo>
                    <a:pt x="993" y="290"/>
                  </a:moveTo>
                  <a:cubicBezTo>
                    <a:pt x="903" y="142"/>
                    <a:pt x="630" y="0"/>
                    <a:pt x="428" y="65"/>
                  </a:cubicBezTo>
                  <a:cubicBezTo>
                    <a:pt x="320" y="101"/>
                    <a:pt x="213" y="155"/>
                    <a:pt x="145" y="243"/>
                  </a:cubicBezTo>
                  <a:cubicBezTo>
                    <a:pt x="101" y="300"/>
                    <a:pt x="78" y="364"/>
                    <a:pt x="64" y="428"/>
                  </a:cubicBezTo>
                  <a:cubicBezTo>
                    <a:pt x="0" y="752"/>
                    <a:pt x="182" y="1058"/>
                    <a:pt x="495" y="1156"/>
                  </a:cubicBezTo>
                  <a:cubicBezTo>
                    <a:pt x="603" y="1189"/>
                    <a:pt x="734" y="1199"/>
                    <a:pt x="852" y="1145"/>
                  </a:cubicBezTo>
                  <a:cubicBezTo>
                    <a:pt x="1024" y="1071"/>
                    <a:pt x="1122" y="889"/>
                    <a:pt x="1128" y="727"/>
                  </a:cubicBezTo>
                  <a:cubicBezTo>
                    <a:pt x="1131" y="570"/>
                    <a:pt x="1084" y="438"/>
                    <a:pt x="993" y="2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3"/>
            <p:cNvSpPr/>
            <p:nvPr/>
          </p:nvSpPr>
          <p:spPr>
            <a:xfrm>
              <a:off x="1089119" y="1697362"/>
              <a:ext cx="52932" cy="56065"/>
            </a:xfrm>
            <a:custGeom>
              <a:avLst/>
              <a:gdLst/>
              <a:ahLst/>
              <a:cxnLst/>
              <a:rect l="l" t="t" r="r" b="b"/>
              <a:pathLst>
                <a:path w="1132" h="1199" extrusionOk="0">
                  <a:moveTo>
                    <a:pt x="994" y="290"/>
                  </a:moveTo>
                  <a:cubicBezTo>
                    <a:pt x="903" y="142"/>
                    <a:pt x="630" y="1"/>
                    <a:pt x="428" y="68"/>
                  </a:cubicBezTo>
                  <a:cubicBezTo>
                    <a:pt x="321" y="102"/>
                    <a:pt x="213" y="155"/>
                    <a:pt x="145" y="243"/>
                  </a:cubicBezTo>
                  <a:cubicBezTo>
                    <a:pt x="102" y="300"/>
                    <a:pt x="78" y="368"/>
                    <a:pt x="65" y="431"/>
                  </a:cubicBezTo>
                  <a:cubicBezTo>
                    <a:pt x="1" y="751"/>
                    <a:pt x="182" y="1057"/>
                    <a:pt x="496" y="1155"/>
                  </a:cubicBezTo>
                  <a:cubicBezTo>
                    <a:pt x="603" y="1188"/>
                    <a:pt x="735" y="1199"/>
                    <a:pt x="852" y="1148"/>
                  </a:cubicBezTo>
                  <a:cubicBezTo>
                    <a:pt x="1021" y="1071"/>
                    <a:pt x="1122" y="889"/>
                    <a:pt x="1129" y="728"/>
                  </a:cubicBezTo>
                  <a:cubicBezTo>
                    <a:pt x="1132" y="570"/>
                    <a:pt x="1085" y="438"/>
                    <a:pt x="994" y="2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3"/>
            <p:cNvSpPr/>
            <p:nvPr/>
          </p:nvSpPr>
          <p:spPr>
            <a:xfrm>
              <a:off x="1209434" y="1689833"/>
              <a:ext cx="52932" cy="56065"/>
            </a:xfrm>
            <a:custGeom>
              <a:avLst/>
              <a:gdLst/>
              <a:ahLst/>
              <a:cxnLst/>
              <a:rect l="l" t="t" r="r" b="b"/>
              <a:pathLst>
                <a:path w="1132" h="1199" extrusionOk="0">
                  <a:moveTo>
                    <a:pt x="993" y="289"/>
                  </a:moveTo>
                  <a:cubicBezTo>
                    <a:pt x="902" y="137"/>
                    <a:pt x="630" y="0"/>
                    <a:pt x="428" y="64"/>
                  </a:cubicBezTo>
                  <a:cubicBezTo>
                    <a:pt x="319" y="101"/>
                    <a:pt x="212" y="154"/>
                    <a:pt x="145" y="243"/>
                  </a:cubicBezTo>
                  <a:cubicBezTo>
                    <a:pt x="101" y="299"/>
                    <a:pt x="77" y="364"/>
                    <a:pt x="64" y="428"/>
                  </a:cubicBezTo>
                  <a:cubicBezTo>
                    <a:pt x="0" y="751"/>
                    <a:pt x="182" y="1057"/>
                    <a:pt x="495" y="1155"/>
                  </a:cubicBezTo>
                  <a:cubicBezTo>
                    <a:pt x="602" y="1188"/>
                    <a:pt x="734" y="1198"/>
                    <a:pt x="852" y="1144"/>
                  </a:cubicBezTo>
                  <a:cubicBezTo>
                    <a:pt x="1020" y="1071"/>
                    <a:pt x="1121" y="889"/>
                    <a:pt x="1124" y="727"/>
                  </a:cubicBezTo>
                  <a:cubicBezTo>
                    <a:pt x="1131" y="566"/>
                    <a:pt x="1080" y="437"/>
                    <a:pt x="993" y="2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3"/>
            <p:cNvSpPr/>
            <p:nvPr/>
          </p:nvSpPr>
          <p:spPr>
            <a:xfrm>
              <a:off x="1310765" y="1655464"/>
              <a:ext cx="338636" cy="415463"/>
            </a:xfrm>
            <a:custGeom>
              <a:avLst/>
              <a:gdLst/>
              <a:ahLst/>
              <a:cxnLst/>
              <a:rect l="l" t="t" r="r" b="b"/>
              <a:pathLst>
                <a:path w="7242" h="8885" extrusionOk="0">
                  <a:moveTo>
                    <a:pt x="2687" y="2068"/>
                  </a:moveTo>
                  <a:cubicBezTo>
                    <a:pt x="2805" y="2239"/>
                    <a:pt x="3138" y="2603"/>
                    <a:pt x="3317" y="1789"/>
                  </a:cubicBezTo>
                  <a:cubicBezTo>
                    <a:pt x="3371" y="1550"/>
                    <a:pt x="3461" y="1331"/>
                    <a:pt x="3636" y="1236"/>
                  </a:cubicBezTo>
                  <a:cubicBezTo>
                    <a:pt x="3977" y="1048"/>
                    <a:pt x="4347" y="1256"/>
                    <a:pt x="4539" y="1593"/>
                  </a:cubicBezTo>
                  <a:cubicBezTo>
                    <a:pt x="4845" y="2135"/>
                    <a:pt x="4693" y="2566"/>
                    <a:pt x="4643" y="2950"/>
                  </a:cubicBezTo>
                  <a:cubicBezTo>
                    <a:pt x="4595" y="3337"/>
                    <a:pt x="4357" y="3778"/>
                    <a:pt x="4511" y="4135"/>
                  </a:cubicBezTo>
                  <a:cubicBezTo>
                    <a:pt x="4559" y="4242"/>
                    <a:pt x="4653" y="4360"/>
                    <a:pt x="4771" y="4334"/>
                  </a:cubicBezTo>
                  <a:cubicBezTo>
                    <a:pt x="4862" y="4313"/>
                    <a:pt x="4909" y="4212"/>
                    <a:pt x="4943" y="4124"/>
                  </a:cubicBezTo>
                  <a:cubicBezTo>
                    <a:pt x="5007" y="3963"/>
                    <a:pt x="5071" y="3801"/>
                    <a:pt x="5131" y="3640"/>
                  </a:cubicBezTo>
                  <a:cubicBezTo>
                    <a:pt x="5175" y="3532"/>
                    <a:pt x="5276" y="2943"/>
                    <a:pt x="5767" y="3256"/>
                  </a:cubicBezTo>
                  <a:cubicBezTo>
                    <a:pt x="6404" y="3664"/>
                    <a:pt x="6242" y="4377"/>
                    <a:pt x="6009" y="4798"/>
                  </a:cubicBezTo>
                  <a:cubicBezTo>
                    <a:pt x="5767" y="5246"/>
                    <a:pt x="5576" y="5656"/>
                    <a:pt x="5714" y="6084"/>
                  </a:cubicBezTo>
                  <a:cubicBezTo>
                    <a:pt x="5734" y="6148"/>
                    <a:pt x="5767" y="6212"/>
                    <a:pt x="5821" y="6256"/>
                  </a:cubicBezTo>
                  <a:cubicBezTo>
                    <a:pt x="5939" y="6346"/>
                    <a:pt x="6110" y="6306"/>
                    <a:pt x="6242" y="6232"/>
                  </a:cubicBezTo>
                  <a:cubicBezTo>
                    <a:pt x="6370" y="6161"/>
                    <a:pt x="6559" y="5650"/>
                    <a:pt x="6612" y="5515"/>
                  </a:cubicBezTo>
                  <a:cubicBezTo>
                    <a:pt x="6753" y="5175"/>
                    <a:pt x="7241" y="5552"/>
                    <a:pt x="7225" y="5983"/>
                  </a:cubicBezTo>
                  <a:cubicBezTo>
                    <a:pt x="7191" y="7060"/>
                    <a:pt x="6501" y="7589"/>
                    <a:pt x="6643" y="7791"/>
                  </a:cubicBezTo>
                  <a:cubicBezTo>
                    <a:pt x="6454" y="8158"/>
                    <a:pt x="2337" y="8885"/>
                    <a:pt x="2728" y="7514"/>
                  </a:cubicBezTo>
                  <a:cubicBezTo>
                    <a:pt x="2886" y="6959"/>
                    <a:pt x="3960" y="7090"/>
                    <a:pt x="4171" y="7114"/>
                  </a:cubicBezTo>
                  <a:cubicBezTo>
                    <a:pt x="4559" y="7158"/>
                    <a:pt x="4717" y="6986"/>
                    <a:pt x="4673" y="6778"/>
                  </a:cubicBezTo>
                  <a:cubicBezTo>
                    <a:pt x="4620" y="6528"/>
                    <a:pt x="4323" y="6417"/>
                    <a:pt x="4070" y="6407"/>
                  </a:cubicBezTo>
                  <a:cubicBezTo>
                    <a:pt x="3751" y="6394"/>
                    <a:pt x="3428" y="6467"/>
                    <a:pt x="3148" y="6623"/>
                  </a:cubicBezTo>
                  <a:cubicBezTo>
                    <a:pt x="2768" y="6831"/>
                    <a:pt x="2358" y="7191"/>
                    <a:pt x="1960" y="6966"/>
                  </a:cubicBezTo>
                  <a:cubicBezTo>
                    <a:pt x="1772" y="6858"/>
                    <a:pt x="1671" y="6639"/>
                    <a:pt x="1687" y="6424"/>
                  </a:cubicBezTo>
                  <a:cubicBezTo>
                    <a:pt x="1724" y="6000"/>
                    <a:pt x="2075" y="5727"/>
                    <a:pt x="2445" y="5596"/>
                  </a:cubicBezTo>
                  <a:cubicBezTo>
                    <a:pt x="2741" y="5491"/>
                    <a:pt x="3057" y="5457"/>
                    <a:pt x="3363" y="5390"/>
                  </a:cubicBezTo>
                  <a:cubicBezTo>
                    <a:pt x="3481" y="5364"/>
                    <a:pt x="3610" y="5320"/>
                    <a:pt x="3657" y="5212"/>
                  </a:cubicBezTo>
                  <a:cubicBezTo>
                    <a:pt x="3683" y="5142"/>
                    <a:pt x="3670" y="5064"/>
                    <a:pt x="3646" y="4993"/>
                  </a:cubicBezTo>
                  <a:cubicBezTo>
                    <a:pt x="3552" y="4714"/>
                    <a:pt x="3303" y="4492"/>
                    <a:pt x="3014" y="4427"/>
                  </a:cubicBezTo>
                  <a:cubicBezTo>
                    <a:pt x="2596" y="4334"/>
                    <a:pt x="2182" y="4556"/>
                    <a:pt x="1792" y="4734"/>
                  </a:cubicBezTo>
                  <a:cubicBezTo>
                    <a:pt x="1401" y="4912"/>
                    <a:pt x="916" y="5041"/>
                    <a:pt x="566" y="4791"/>
                  </a:cubicBezTo>
                  <a:cubicBezTo>
                    <a:pt x="277" y="4582"/>
                    <a:pt x="196" y="4149"/>
                    <a:pt x="351" y="3825"/>
                  </a:cubicBezTo>
                  <a:cubicBezTo>
                    <a:pt x="503" y="3498"/>
                    <a:pt x="846" y="3290"/>
                    <a:pt x="1202" y="3243"/>
                  </a:cubicBezTo>
                  <a:cubicBezTo>
                    <a:pt x="1331" y="3226"/>
                    <a:pt x="1458" y="3229"/>
                    <a:pt x="1586" y="3246"/>
                  </a:cubicBezTo>
                  <a:cubicBezTo>
                    <a:pt x="1802" y="3276"/>
                    <a:pt x="1933" y="3021"/>
                    <a:pt x="1785" y="2862"/>
                  </a:cubicBezTo>
                  <a:cubicBezTo>
                    <a:pt x="1092" y="2129"/>
                    <a:pt x="1" y="1297"/>
                    <a:pt x="462" y="759"/>
                  </a:cubicBezTo>
                  <a:cubicBezTo>
                    <a:pt x="1108" y="1"/>
                    <a:pt x="2128" y="1264"/>
                    <a:pt x="2687" y="20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3"/>
            <p:cNvSpPr/>
            <p:nvPr/>
          </p:nvSpPr>
          <p:spPr>
            <a:xfrm>
              <a:off x="1380017" y="1719106"/>
              <a:ext cx="247033" cy="290426"/>
            </a:xfrm>
            <a:custGeom>
              <a:avLst/>
              <a:gdLst/>
              <a:ahLst/>
              <a:cxnLst/>
              <a:rect l="l" t="t" r="r" b="b"/>
              <a:pathLst>
                <a:path w="5283" h="6211" extrusionOk="0">
                  <a:moveTo>
                    <a:pt x="41" y="88"/>
                  </a:moveTo>
                  <a:cubicBezTo>
                    <a:pt x="1108" y="1006"/>
                    <a:pt x="1957" y="2070"/>
                    <a:pt x="2687" y="3272"/>
                  </a:cubicBezTo>
                  <a:cubicBezTo>
                    <a:pt x="3357" y="4370"/>
                    <a:pt x="4014" y="5470"/>
                    <a:pt x="5114" y="6184"/>
                  </a:cubicBezTo>
                  <a:cubicBezTo>
                    <a:pt x="5155" y="6211"/>
                    <a:pt x="5283" y="6150"/>
                    <a:pt x="5222" y="6113"/>
                  </a:cubicBezTo>
                  <a:cubicBezTo>
                    <a:pt x="4048" y="5353"/>
                    <a:pt x="3394" y="4154"/>
                    <a:pt x="2677" y="2990"/>
                  </a:cubicBezTo>
                  <a:cubicBezTo>
                    <a:pt x="1991" y="1875"/>
                    <a:pt x="1163" y="889"/>
                    <a:pt x="170" y="33"/>
                  </a:cubicBezTo>
                  <a:cubicBezTo>
                    <a:pt x="129" y="0"/>
                    <a:pt x="1" y="54"/>
                    <a:pt x="41" y="88"/>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3"/>
            <p:cNvSpPr/>
            <p:nvPr/>
          </p:nvSpPr>
          <p:spPr>
            <a:xfrm>
              <a:off x="1382870" y="1822354"/>
              <a:ext cx="108811" cy="20013"/>
            </a:xfrm>
            <a:custGeom>
              <a:avLst/>
              <a:gdLst/>
              <a:ahLst/>
              <a:cxnLst/>
              <a:rect l="l" t="t" r="r" b="b"/>
              <a:pathLst>
                <a:path w="2327" h="428" extrusionOk="0">
                  <a:moveTo>
                    <a:pt x="95" y="260"/>
                  </a:moveTo>
                  <a:cubicBezTo>
                    <a:pt x="765" y="168"/>
                    <a:pt x="1563" y="67"/>
                    <a:pt x="2175" y="408"/>
                  </a:cubicBezTo>
                  <a:cubicBezTo>
                    <a:pt x="2212" y="428"/>
                    <a:pt x="2326" y="370"/>
                    <a:pt x="2306" y="361"/>
                  </a:cubicBezTo>
                  <a:cubicBezTo>
                    <a:pt x="1657" y="0"/>
                    <a:pt x="825" y="108"/>
                    <a:pt x="118" y="202"/>
                  </a:cubicBezTo>
                  <a:cubicBezTo>
                    <a:pt x="61" y="209"/>
                    <a:pt x="0" y="269"/>
                    <a:pt x="95" y="260"/>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3"/>
            <p:cNvSpPr/>
            <p:nvPr/>
          </p:nvSpPr>
          <p:spPr>
            <a:xfrm>
              <a:off x="1486164" y="1752587"/>
              <a:ext cx="10568" cy="87909"/>
            </a:xfrm>
            <a:custGeom>
              <a:avLst/>
              <a:gdLst/>
              <a:ahLst/>
              <a:cxnLst/>
              <a:rect l="l" t="t" r="r" b="b"/>
              <a:pathLst>
                <a:path w="226" h="1880" extrusionOk="0">
                  <a:moveTo>
                    <a:pt x="10" y="75"/>
                  </a:moveTo>
                  <a:cubicBezTo>
                    <a:pt x="87" y="358"/>
                    <a:pt x="24" y="641"/>
                    <a:pt x="24" y="930"/>
                  </a:cubicBezTo>
                  <a:cubicBezTo>
                    <a:pt x="24" y="1236"/>
                    <a:pt x="50" y="1542"/>
                    <a:pt x="77" y="1845"/>
                  </a:cubicBezTo>
                  <a:cubicBezTo>
                    <a:pt x="81" y="1879"/>
                    <a:pt x="218" y="1853"/>
                    <a:pt x="215" y="1809"/>
                  </a:cubicBezTo>
                  <a:cubicBezTo>
                    <a:pt x="188" y="1506"/>
                    <a:pt x="162" y="1199"/>
                    <a:pt x="162" y="893"/>
                  </a:cubicBezTo>
                  <a:cubicBezTo>
                    <a:pt x="165" y="604"/>
                    <a:pt x="226" y="321"/>
                    <a:pt x="148" y="38"/>
                  </a:cubicBezTo>
                  <a:cubicBezTo>
                    <a:pt x="138" y="1"/>
                    <a:pt x="0" y="38"/>
                    <a:pt x="10" y="75"/>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3"/>
            <p:cNvSpPr/>
            <p:nvPr/>
          </p:nvSpPr>
          <p:spPr>
            <a:xfrm>
              <a:off x="1529745" y="1844051"/>
              <a:ext cx="45965" cy="62378"/>
            </a:xfrm>
            <a:custGeom>
              <a:avLst/>
              <a:gdLst/>
              <a:ahLst/>
              <a:cxnLst/>
              <a:rect l="l" t="t" r="r" b="b"/>
              <a:pathLst>
                <a:path w="983" h="1334" extrusionOk="0">
                  <a:moveTo>
                    <a:pt x="821" y="41"/>
                  </a:moveTo>
                  <a:cubicBezTo>
                    <a:pt x="630" y="240"/>
                    <a:pt x="559" y="503"/>
                    <a:pt x="401" y="725"/>
                  </a:cubicBezTo>
                  <a:cubicBezTo>
                    <a:pt x="260" y="916"/>
                    <a:pt x="71" y="1058"/>
                    <a:pt x="10" y="1297"/>
                  </a:cubicBezTo>
                  <a:cubicBezTo>
                    <a:pt x="1" y="1334"/>
                    <a:pt x="139" y="1314"/>
                    <a:pt x="148" y="1277"/>
                  </a:cubicBezTo>
                  <a:cubicBezTo>
                    <a:pt x="212" y="1021"/>
                    <a:pt x="431" y="869"/>
                    <a:pt x="566" y="657"/>
                  </a:cubicBezTo>
                  <a:cubicBezTo>
                    <a:pt x="700" y="452"/>
                    <a:pt x="775" y="217"/>
                    <a:pt x="950" y="35"/>
                  </a:cubicBezTo>
                  <a:cubicBezTo>
                    <a:pt x="983" y="1"/>
                    <a:pt x="849" y="15"/>
                    <a:pt x="821" y="4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3"/>
            <p:cNvSpPr/>
            <p:nvPr/>
          </p:nvSpPr>
          <p:spPr>
            <a:xfrm>
              <a:off x="1449457" y="1904981"/>
              <a:ext cx="86459" cy="18798"/>
            </a:xfrm>
            <a:custGeom>
              <a:avLst/>
              <a:gdLst/>
              <a:ahLst/>
              <a:cxnLst/>
              <a:rect l="l" t="t" r="r" b="b"/>
              <a:pathLst>
                <a:path w="1849" h="402" extrusionOk="0">
                  <a:moveTo>
                    <a:pt x="91" y="398"/>
                  </a:moveTo>
                  <a:cubicBezTo>
                    <a:pt x="657" y="374"/>
                    <a:pt x="1175" y="101"/>
                    <a:pt x="1744" y="98"/>
                  </a:cubicBezTo>
                  <a:cubicBezTo>
                    <a:pt x="1822" y="98"/>
                    <a:pt x="1848" y="0"/>
                    <a:pt x="1758" y="0"/>
                  </a:cubicBezTo>
                  <a:cubicBezTo>
                    <a:pt x="1189" y="4"/>
                    <a:pt x="670" y="277"/>
                    <a:pt x="105" y="300"/>
                  </a:cubicBezTo>
                  <a:cubicBezTo>
                    <a:pt x="31" y="303"/>
                    <a:pt x="1" y="401"/>
                    <a:pt x="91" y="398"/>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3"/>
            <p:cNvSpPr/>
            <p:nvPr/>
          </p:nvSpPr>
          <p:spPr>
            <a:xfrm>
              <a:off x="1519645" y="1984288"/>
              <a:ext cx="78931" cy="25765"/>
            </a:xfrm>
            <a:custGeom>
              <a:avLst/>
              <a:gdLst/>
              <a:ahLst/>
              <a:cxnLst/>
              <a:rect l="l" t="t" r="r" b="b"/>
              <a:pathLst>
                <a:path w="1688" h="551" extrusionOk="0">
                  <a:moveTo>
                    <a:pt x="99" y="533"/>
                  </a:moveTo>
                  <a:cubicBezTo>
                    <a:pt x="624" y="442"/>
                    <a:pt x="1125" y="277"/>
                    <a:pt x="1607" y="41"/>
                  </a:cubicBezTo>
                  <a:cubicBezTo>
                    <a:pt x="1688" y="1"/>
                    <a:pt x="1559" y="8"/>
                    <a:pt x="1526" y="25"/>
                  </a:cubicBezTo>
                  <a:cubicBezTo>
                    <a:pt x="1082" y="243"/>
                    <a:pt x="613" y="395"/>
                    <a:pt x="125" y="482"/>
                  </a:cubicBezTo>
                  <a:cubicBezTo>
                    <a:pt x="68" y="493"/>
                    <a:pt x="1" y="550"/>
                    <a:pt x="99" y="533"/>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3"/>
            <p:cNvSpPr/>
            <p:nvPr/>
          </p:nvSpPr>
          <p:spPr>
            <a:xfrm>
              <a:off x="1590628" y="1946879"/>
              <a:ext cx="31890" cy="37034"/>
            </a:xfrm>
            <a:custGeom>
              <a:avLst/>
              <a:gdLst/>
              <a:ahLst/>
              <a:cxnLst/>
              <a:rect l="l" t="t" r="r" b="b"/>
              <a:pathLst>
                <a:path w="682" h="792" extrusionOk="0">
                  <a:moveTo>
                    <a:pt x="523" y="67"/>
                  </a:moveTo>
                  <a:cubicBezTo>
                    <a:pt x="479" y="192"/>
                    <a:pt x="365" y="306"/>
                    <a:pt x="284" y="411"/>
                  </a:cubicBezTo>
                  <a:cubicBezTo>
                    <a:pt x="203" y="522"/>
                    <a:pt x="122" y="630"/>
                    <a:pt x="41" y="737"/>
                  </a:cubicBezTo>
                  <a:cubicBezTo>
                    <a:pt x="1" y="791"/>
                    <a:pt x="139" y="788"/>
                    <a:pt x="170" y="748"/>
                  </a:cubicBezTo>
                  <a:cubicBezTo>
                    <a:pt x="264" y="623"/>
                    <a:pt x="355" y="502"/>
                    <a:pt x="449" y="377"/>
                  </a:cubicBezTo>
                  <a:cubicBezTo>
                    <a:pt x="523" y="273"/>
                    <a:pt x="621" y="175"/>
                    <a:pt x="661" y="54"/>
                  </a:cubicBezTo>
                  <a:cubicBezTo>
                    <a:pt x="681" y="0"/>
                    <a:pt x="543" y="17"/>
                    <a:pt x="523" y="67"/>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3"/>
            <p:cNvSpPr/>
            <p:nvPr/>
          </p:nvSpPr>
          <p:spPr>
            <a:xfrm>
              <a:off x="1047268" y="1903718"/>
              <a:ext cx="552423" cy="391381"/>
            </a:xfrm>
            <a:custGeom>
              <a:avLst/>
              <a:gdLst/>
              <a:ahLst/>
              <a:cxnLst/>
              <a:rect l="l" t="t" r="r" b="b"/>
              <a:pathLst>
                <a:path w="11814" h="8370" extrusionOk="0">
                  <a:moveTo>
                    <a:pt x="3185" y="2165"/>
                  </a:moveTo>
                  <a:cubicBezTo>
                    <a:pt x="3437" y="2209"/>
                    <a:pt x="4047" y="2229"/>
                    <a:pt x="3484" y="1368"/>
                  </a:cubicBezTo>
                  <a:cubicBezTo>
                    <a:pt x="3319" y="1115"/>
                    <a:pt x="3209" y="842"/>
                    <a:pt x="3273" y="610"/>
                  </a:cubicBezTo>
                  <a:cubicBezTo>
                    <a:pt x="3404" y="148"/>
                    <a:pt x="3908" y="1"/>
                    <a:pt x="4373" y="122"/>
                  </a:cubicBezTo>
                  <a:cubicBezTo>
                    <a:pt x="5114" y="324"/>
                    <a:pt x="5359" y="829"/>
                    <a:pt x="5659" y="1206"/>
                  </a:cubicBezTo>
                  <a:cubicBezTo>
                    <a:pt x="5956" y="1579"/>
                    <a:pt x="6138" y="2172"/>
                    <a:pt x="6585" y="2344"/>
                  </a:cubicBezTo>
                  <a:cubicBezTo>
                    <a:pt x="6723" y="2398"/>
                    <a:pt x="6908" y="2415"/>
                    <a:pt x="6986" y="2289"/>
                  </a:cubicBezTo>
                  <a:cubicBezTo>
                    <a:pt x="7046" y="2188"/>
                    <a:pt x="6999" y="2061"/>
                    <a:pt x="6952" y="1957"/>
                  </a:cubicBezTo>
                  <a:cubicBezTo>
                    <a:pt x="6865" y="1761"/>
                    <a:pt x="6773" y="1566"/>
                    <a:pt x="6686" y="1371"/>
                  </a:cubicBezTo>
                  <a:cubicBezTo>
                    <a:pt x="6629" y="1243"/>
                    <a:pt x="6198" y="641"/>
                    <a:pt x="6898" y="479"/>
                  </a:cubicBezTo>
                  <a:cubicBezTo>
                    <a:pt x="7807" y="266"/>
                    <a:pt x="8296" y="1031"/>
                    <a:pt x="8467" y="1600"/>
                  </a:cubicBezTo>
                  <a:cubicBezTo>
                    <a:pt x="8649" y="2199"/>
                    <a:pt x="8847" y="2724"/>
                    <a:pt x="9342" y="2973"/>
                  </a:cubicBezTo>
                  <a:cubicBezTo>
                    <a:pt x="9416" y="3010"/>
                    <a:pt x="9503" y="3037"/>
                    <a:pt x="9588" y="3024"/>
                  </a:cubicBezTo>
                  <a:cubicBezTo>
                    <a:pt x="9770" y="3000"/>
                    <a:pt x="9884" y="2815"/>
                    <a:pt x="9932" y="2637"/>
                  </a:cubicBezTo>
                  <a:cubicBezTo>
                    <a:pt x="9978" y="2462"/>
                    <a:pt x="9692" y="1856"/>
                    <a:pt x="9618" y="1688"/>
                  </a:cubicBezTo>
                  <a:cubicBezTo>
                    <a:pt x="9443" y="1270"/>
                    <a:pt x="10197" y="1169"/>
                    <a:pt x="10561" y="1553"/>
                  </a:cubicBezTo>
                  <a:cubicBezTo>
                    <a:pt x="11483" y="2516"/>
                    <a:pt x="11349" y="3579"/>
                    <a:pt x="11652" y="3630"/>
                  </a:cubicBezTo>
                  <a:cubicBezTo>
                    <a:pt x="11813" y="4115"/>
                    <a:pt x="8891" y="8369"/>
                    <a:pt x="8022" y="6838"/>
                  </a:cubicBezTo>
                  <a:cubicBezTo>
                    <a:pt x="7669" y="6222"/>
                    <a:pt x="8712" y="5390"/>
                    <a:pt x="8918" y="5222"/>
                  </a:cubicBezTo>
                  <a:cubicBezTo>
                    <a:pt x="9288" y="4919"/>
                    <a:pt x="9278" y="4632"/>
                    <a:pt x="9053" y="4488"/>
                  </a:cubicBezTo>
                  <a:cubicBezTo>
                    <a:pt x="8790" y="4320"/>
                    <a:pt x="8437" y="4485"/>
                    <a:pt x="8207" y="4700"/>
                  </a:cubicBezTo>
                  <a:cubicBezTo>
                    <a:pt x="7918" y="4969"/>
                    <a:pt x="7706" y="5319"/>
                    <a:pt x="7598" y="5697"/>
                  </a:cubicBezTo>
                  <a:cubicBezTo>
                    <a:pt x="7454" y="6215"/>
                    <a:pt x="7420" y="6888"/>
                    <a:pt x="6874" y="7043"/>
                  </a:cubicBezTo>
                  <a:cubicBezTo>
                    <a:pt x="6619" y="7114"/>
                    <a:pt x="6336" y="7013"/>
                    <a:pt x="6161" y="6811"/>
                  </a:cubicBezTo>
                  <a:cubicBezTo>
                    <a:pt x="5818" y="6414"/>
                    <a:pt x="5881" y="5872"/>
                    <a:pt x="6087" y="5431"/>
                  </a:cubicBezTo>
                  <a:cubicBezTo>
                    <a:pt x="6248" y="5077"/>
                    <a:pt x="6494" y="4771"/>
                    <a:pt x="6700" y="4441"/>
                  </a:cubicBezTo>
                  <a:cubicBezTo>
                    <a:pt x="6777" y="4317"/>
                    <a:pt x="6851" y="4165"/>
                    <a:pt x="6794" y="4031"/>
                  </a:cubicBezTo>
                  <a:cubicBezTo>
                    <a:pt x="6756" y="3946"/>
                    <a:pt x="6676" y="3892"/>
                    <a:pt x="6595" y="3852"/>
                  </a:cubicBezTo>
                  <a:cubicBezTo>
                    <a:pt x="6265" y="3694"/>
                    <a:pt x="5855" y="3717"/>
                    <a:pt x="5549" y="3916"/>
                  </a:cubicBezTo>
                  <a:cubicBezTo>
                    <a:pt x="5107" y="4205"/>
                    <a:pt x="4943" y="4764"/>
                    <a:pt x="4761" y="5259"/>
                  </a:cubicBezTo>
                  <a:cubicBezTo>
                    <a:pt x="4582" y="5757"/>
                    <a:pt x="4276" y="6296"/>
                    <a:pt x="3754" y="6386"/>
                  </a:cubicBezTo>
                  <a:cubicBezTo>
                    <a:pt x="3316" y="6464"/>
                    <a:pt x="2865" y="6158"/>
                    <a:pt x="2714" y="5743"/>
                  </a:cubicBezTo>
                  <a:cubicBezTo>
                    <a:pt x="2559" y="5330"/>
                    <a:pt x="2673" y="4845"/>
                    <a:pt x="2939" y="4491"/>
                  </a:cubicBezTo>
                  <a:cubicBezTo>
                    <a:pt x="3037" y="4363"/>
                    <a:pt x="3148" y="4253"/>
                    <a:pt x="3276" y="4155"/>
                  </a:cubicBezTo>
                  <a:cubicBezTo>
                    <a:pt x="3488" y="3990"/>
                    <a:pt x="3374" y="3653"/>
                    <a:pt x="3108" y="3647"/>
                  </a:cubicBezTo>
                  <a:cubicBezTo>
                    <a:pt x="1862" y="3623"/>
                    <a:pt x="182" y="3865"/>
                    <a:pt x="108" y="2993"/>
                  </a:cubicBezTo>
                  <a:cubicBezTo>
                    <a:pt x="1" y="1772"/>
                    <a:pt x="1994" y="1963"/>
                    <a:pt x="3185" y="216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3"/>
            <p:cNvSpPr/>
            <p:nvPr/>
          </p:nvSpPr>
          <p:spPr>
            <a:xfrm>
              <a:off x="1120168" y="2016599"/>
              <a:ext cx="464981" cy="63313"/>
            </a:xfrm>
            <a:custGeom>
              <a:avLst/>
              <a:gdLst/>
              <a:ahLst/>
              <a:cxnLst/>
              <a:rect l="l" t="t" r="r" b="b"/>
              <a:pathLst>
                <a:path w="9944" h="1354" extrusionOk="0">
                  <a:moveTo>
                    <a:pt x="98" y="199"/>
                  </a:moveTo>
                  <a:cubicBezTo>
                    <a:pt x="1983" y="41"/>
                    <a:pt x="3771" y="296"/>
                    <a:pt x="5605" y="728"/>
                  </a:cubicBezTo>
                  <a:cubicBezTo>
                    <a:pt x="7015" y="1061"/>
                    <a:pt x="8423" y="1327"/>
                    <a:pt x="9860" y="1000"/>
                  </a:cubicBezTo>
                  <a:cubicBezTo>
                    <a:pt x="9944" y="983"/>
                    <a:pt x="9924" y="913"/>
                    <a:pt x="9843" y="930"/>
                  </a:cubicBezTo>
                  <a:cubicBezTo>
                    <a:pt x="7982" y="1354"/>
                    <a:pt x="6198" y="721"/>
                    <a:pt x="4389" y="354"/>
                  </a:cubicBezTo>
                  <a:cubicBezTo>
                    <a:pt x="2980" y="68"/>
                    <a:pt x="1549" y="1"/>
                    <a:pt x="115" y="122"/>
                  </a:cubicBezTo>
                  <a:cubicBezTo>
                    <a:pt x="47" y="128"/>
                    <a:pt x="0" y="209"/>
                    <a:pt x="98" y="199"/>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3"/>
            <p:cNvSpPr/>
            <p:nvPr/>
          </p:nvSpPr>
          <p:spPr>
            <a:xfrm>
              <a:off x="1222013" y="2033901"/>
              <a:ext cx="100300" cy="84916"/>
            </a:xfrm>
            <a:custGeom>
              <a:avLst/>
              <a:gdLst/>
              <a:ahLst/>
              <a:cxnLst/>
              <a:rect l="l" t="t" r="r" b="b"/>
              <a:pathLst>
                <a:path w="2145" h="1816" extrusionOk="0">
                  <a:moveTo>
                    <a:pt x="145" y="1781"/>
                  </a:moveTo>
                  <a:cubicBezTo>
                    <a:pt x="626" y="1138"/>
                    <a:pt x="1256" y="293"/>
                    <a:pt x="2064" y="68"/>
                  </a:cubicBezTo>
                  <a:cubicBezTo>
                    <a:pt x="2144" y="44"/>
                    <a:pt x="2135" y="1"/>
                    <a:pt x="2054" y="24"/>
                  </a:cubicBezTo>
                  <a:cubicBezTo>
                    <a:pt x="1165" y="270"/>
                    <a:pt x="539" y="1098"/>
                    <a:pt x="10" y="1805"/>
                  </a:cubicBezTo>
                  <a:cubicBezTo>
                    <a:pt x="0" y="1815"/>
                    <a:pt x="121" y="1812"/>
                    <a:pt x="145" y="178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3"/>
            <p:cNvSpPr/>
            <p:nvPr/>
          </p:nvSpPr>
          <p:spPr>
            <a:xfrm>
              <a:off x="1241699" y="1958522"/>
              <a:ext cx="83139" cy="73039"/>
            </a:xfrm>
            <a:custGeom>
              <a:avLst/>
              <a:gdLst/>
              <a:ahLst/>
              <a:cxnLst/>
              <a:rect l="l" t="t" r="r" b="b"/>
              <a:pathLst>
                <a:path w="1778" h="1562" extrusionOk="0">
                  <a:moveTo>
                    <a:pt x="10" y="64"/>
                  </a:moveTo>
                  <a:cubicBezTo>
                    <a:pt x="327" y="226"/>
                    <a:pt x="515" y="536"/>
                    <a:pt x="760" y="778"/>
                  </a:cubicBezTo>
                  <a:cubicBezTo>
                    <a:pt x="1037" y="1047"/>
                    <a:pt x="1333" y="1296"/>
                    <a:pt x="1629" y="1538"/>
                  </a:cubicBezTo>
                  <a:cubicBezTo>
                    <a:pt x="1660" y="1562"/>
                    <a:pt x="1778" y="1509"/>
                    <a:pt x="1761" y="1492"/>
                  </a:cubicBezTo>
                  <a:cubicBezTo>
                    <a:pt x="1464" y="1249"/>
                    <a:pt x="1164" y="1004"/>
                    <a:pt x="892" y="734"/>
                  </a:cubicBezTo>
                  <a:cubicBezTo>
                    <a:pt x="646" y="491"/>
                    <a:pt x="454" y="182"/>
                    <a:pt x="141" y="20"/>
                  </a:cubicBezTo>
                  <a:cubicBezTo>
                    <a:pt x="108" y="0"/>
                    <a:pt x="0" y="57"/>
                    <a:pt x="10" y="64"/>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3"/>
            <p:cNvSpPr/>
            <p:nvPr/>
          </p:nvSpPr>
          <p:spPr>
            <a:xfrm>
              <a:off x="1391988" y="1964975"/>
              <a:ext cx="26186" cy="88657"/>
            </a:xfrm>
            <a:custGeom>
              <a:avLst/>
              <a:gdLst/>
              <a:ahLst/>
              <a:cxnLst/>
              <a:rect l="l" t="t" r="r" b="b"/>
              <a:pathLst>
                <a:path w="560" h="1896" extrusionOk="0">
                  <a:moveTo>
                    <a:pt x="4" y="67"/>
                  </a:moveTo>
                  <a:cubicBezTo>
                    <a:pt x="18" y="407"/>
                    <a:pt x="183" y="701"/>
                    <a:pt x="240" y="1030"/>
                  </a:cubicBezTo>
                  <a:cubicBezTo>
                    <a:pt x="290" y="1320"/>
                    <a:pt x="253" y="1596"/>
                    <a:pt x="405" y="1859"/>
                  </a:cubicBezTo>
                  <a:cubicBezTo>
                    <a:pt x="428" y="1896"/>
                    <a:pt x="560" y="1848"/>
                    <a:pt x="543" y="1821"/>
                  </a:cubicBezTo>
                  <a:cubicBezTo>
                    <a:pt x="391" y="1559"/>
                    <a:pt x="428" y="1282"/>
                    <a:pt x="378" y="993"/>
                  </a:cubicBezTo>
                  <a:cubicBezTo>
                    <a:pt x="321" y="664"/>
                    <a:pt x="156" y="370"/>
                    <a:pt x="142" y="30"/>
                  </a:cubicBezTo>
                  <a:cubicBezTo>
                    <a:pt x="139" y="0"/>
                    <a:pt x="1" y="24"/>
                    <a:pt x="4" y="67"/>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3"/>
            <p:cNvSpPr/>
            <p:nvPr/>
          </p:nvSpPr>
          <p:spPr>
            <a:xfrm>
              <a:off x="1356123" y="2053915"/>
              <a:ext cx="63453" cy="83467"/>
            </a:xfrm>
            <a:custGeom>
              <a:avLst/>
              <a:gdLst/>
              <a:ahLst/>
              <a:cxnLst/>
              <a:rect l="l" t="t" r="r" b="b"/>
              <a:pathLst>
                <a:path w="1357" h="1785" extrusionOk="0">
                  <a:moveTo>
                    <a:pt x="159" y="1744"/>
                  </a:moveTo>
                  <a:cubicBezTo>
                    <a:pt x="630" y="1229"/>
                    <a:pt x="832" y="532"/>
                    <a:pt x="1323" y="34"/>
                  </a:cubicBezTo>
                  <a:cubicBezTo>
                    <a:pt x="1357" y="0"/>
                    <a:pt x="1226" y="14"/>
                    <a:pt x="1198" y="41"/>
                  </a:cubicBezTo>
                  <a:cubicBezTo>
                    <a:pt x="704" y="539"/>
                    <a:pt x="505" y="1235"/>
                    <a:pt x="34" y="1751"/>
                  </a:cubicBezTo>
                  <a:cubicBezTo>
                    <a:pt x="0" y="1784"/>
                    <a:pt x="135" y="1771"/>
                    <a:pt x="159" y="1744"/>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3"/>
            <p:cNvSpPr/>
            <p:nvPr/>
          </p:nvSpPr>
          <p:spPr>
            <a:xfrm>
              <a:off x="1493365" y="2066306"/>
              <a:ext cx="48210" cy="84449"/>
            </a:xfrm>
            <a:custGeom>
              <a:avLst/>
              <a:gdLst/>
              <a:ahLst/>
              <a:cxnLst/>
              <a:rect l="l" t="t" r="r" b="b"/>
              <a:pathLst>
                <a:path w="1031" h="1806" extrusionOk="0">
                  <a:moveTo>
                    <a:pt x="169" y="1758"/>
                  </a:moveTo>
                  <a:cubicBezTo>
                    <a:pt x="533" y="1233"/>
                    <a:pt x="812" y="664"/>
                    <a:pt x="1014" y="55"/>
                  </a:cubicBezTo>
                  <a:cubicBezTo>
                    <a:pt x="1031" y="1"/>
                    <a:pt x="892" y="18"/>
                    <a:pt x="876" y="69"/>
                  </a:cubicBezTo>
                  <a:cubicBezTo>
                    <a:pt x="678" y="671"/>
                    <a:pt x="398" y="1230"/>
                    <a:pt x="41" y="1752"/>
                  </a:cubicBezTo>
                  <a:cubicBezTo>
                    <a:pt x="1" y="1806"/>
                    <a:pt x="142" y="1802"/>
                    <a:pt x="169" y="1758"/>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3"/>
            <p:cNvSpPr/>
            <p:nvPr/>
          </p:nvSpPr>
          <p:spPr>
            <a:xfrm>
              <a:off x="1523947" y="2012812"/>
              <a:ext cx="15758" cy="52745"/>
            </a:xfrm>
            <a:custGeom>
              <a:avLst/>
              <a:gdLst/>
              <a:ahLst/>
              <a:cxnLst/>
              <a:rect l="l" t="t" r="r" b="b"/>
              <a:pathLst>
                <a:path w="337" h="1128" extrusionOk="0">
                  <a:moveTo>
                    <a:pt x="13" y="74"/>
                  </a:moveTo>
                  <a:cubicBezTo>
                    <a:pt x="81" y="216"/>
                    <a:pt x="84" y="394"/>
                    <a:pt x="108" y="546"/>
                  </a:cubicBezTo>
                  <a:cubicBezTo>
                    <a:pt x="134" y="731"/>
                    <a:pt x="165" y="913"/>
                    <a:pt x="192" y="1095"/>
                  </a:cubicBezTo>
                  <a:cubicBezTo>
                    <a:pt x="198" y="1128"/>
                    <a:pt x="336" y="1098"/>
                    <a:pt x="330" y="1058"/>
                  </a:cubicBezTo>
                  <a:cubicBezTo>
                    <a:pt x="303" y="876"/>
                    <a:pt x="272" y="694"/>
                    <a:pt x="246" y="509"/>
                  </a:cubicBezTo>
                  <a:cubicBezTo>
                    <a:pt x="222" y="354"/>
                    <a:pt x="218" y="179"/>
                    <a:pt x="151" y="37"/>
                  </a:cubicBezTo>
                  <a:cubicBezTo>
                    <a:pt x="131" y="1"/>
                    <a:pt x="0" y="48"/>
                    <a:pt x="13" y="74"/>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3"/>
            <p:cNvSpPr/>
            <p:nvPr/>
          </p:nvSpPr>
          <p:spPr>
            <a:xfrm>
              <a:off x="2672251" y="1880431"/>
              <a:ext cx="485041" cy="177922"/>
            </a:xfrm>
            <a:custGeom>
              <a:avLst/>
              <a:gdLst/>
              <a:ahLst/>
              <a:cxnLst/>
              <a:rect l="l" t="t" r="r" b="b"/>
              <a:pathLst>
                <a:path w="10373" h="3805" extrusionOk="0">
                  <a:moveTo>
                    <a:pt x="10220" y="74"/>
                  </a:moveTo>
                  <a:cubicBezTo>
                    <a:pt x="9861" y="1630"/>
                    <a:pt x="8039" y="2431"/>
                    <a:pt x="6662" y="2905"/>
                  </a:cubicBezTo>
                  <a:cubicBezTo>
                    <a:pt x="4529" y="3646"/>
                    <a:pt x="2246" y="3690"/>
                    <a:pt x="172" y="2731"/>
                  </a:cubicBezTo>
                  <a:cubicBezTo>
                    <a:pt x="125" y="2707"/>
                    <a:pt x="0" y="2775"/>
                    <a:pt x="65" y="2801"/>
                  </a:cubicBezTo>
                  <a:cubicBezTo>
                    <a:pt x="2229" y="3805"/>
                    <a:pt x="4616" y="3734"/>
                    <a:pt x="6834" y="2936"/>
                  </a:cubicBezTo>
                  <a:cubicBezTo>
                    <a:pt x="8205" y="2441"/>
                    <a:pt x="9998" y="1620"/>
                    <a:pt x="10359" y="57"/>
                  </a:cubicBezTo>
                  <a:cubicBezTo>
                    <a:pt x="10372" y="0"/>
                    <a:pt x="10234" y="20"/>
                    <a:pt x="10220" y="74"/>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3"/>
            <p:cNvSpPr/>
            <p:nvPr/>
          </p:nvSpPr>
          <p:spPr>
            <a:xfrm>
              <a:off x="3058355" y="1902128"/>
              <a:ext cx="31890" cy="78791"/>
            </a:xfrm>
            <a:custGeom>
              <a:avLst/>
              <a:gdLst/>
              <a:ahLst/>
              <a:cxnLst/>
              <a:rect l="l" t="t" r="r" b="b"/>
              <a:pathLst>
                <a:path w="682" h="1685" extrusionOk="0">
                  <a:moveTo>
                    <a:pt x="482" y="69"/>
                  </a:moveTo>
                  <a:cubicBezTo>
                    <a:pt x="543" y="597"/>
                    <a:pt x="412" y="1260"/>
                    <a:pt x="32" y="1650"/>
                  </a:cubicBezTo>
                  <a:cubicBezTo>
                    <a:pt x="1" y="1684"/>
                    <a:pt x="133" y="1671"/>
                    <a:pt x="159" y="1644"/>
                  </a:cubicBezTo>
                  <a:cubicBezTo>
                    <a:pt x="543" y="1247"/>
                    <a:pt x="681" y="574"/>
                    <a:pt x="621" y="31"/>
                  </a:cubicBezTo>
                  <a:cubicBezTo>
                    <a:pt x="614" y="1"/>
                    <a:pt x="476" y="28"/>
                    <a:pt x="482" y="69"/>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3"/>
            <p:cNvSpPr/>
            <p:nvPr/>
          </p:nvSpPr>
          <p:spPr>
            <a:xfrm>
              <a:off x="3104975" y="1933178"/>
              <a:ext cx="88657" cy="21136"/>
            </a:xfrm>
            <a:custGeom>
              <a:avLst/>
              <a:gdLst/>
              <a:ahLst/>
              <a:cxnLst/>
              <a:rect l="l" t="t" r="r" b="b"/>
              <a:pathLst>
                <a:path w="1896" h="452" extrusionOk="0">
                  <a:moveTo>
                    <a:pt x="1727" y="37"/>
                  </a:moveTo>
                  <a:cubicBezTo>
                    <a:pt x="1229" y="357"/>
                    <a:pt x="701" y="300"/>
                    <a:pt x="138" y="276"/>
                  </a:cubicBezTo>
                  <a:cubicBezTo>
                    <a:pt x="68" y="273"/>
                    <a:pt x="1" y="377"/>
                    <a:pt x="91" y="381"/>
                  </a:cubicBezTo>
                  <a:cubicBezTo>
                    <a:pt x="711" y="407"/>
                    <a:pt x="1277" y="452"/>
                    <a:pt x="1819" y="108"/>
                  </a:cubicBezTo>
                  <a:cubicBezTo>
                    <a:pt x="1896" y="57"/>
                    <a:pt x="1785" y="0"/>
                    <a:pt x="1727" y="37"/>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3"/>
            <p:cNvSpPr/>
            <p:nvPr/>
          </p:nvSpPr>
          <p:spPr>
            <a:xfrm>
              <a:off x="3133780" y="1851767"/>
              <a:ext cx="55130" cy="53727"/>
            </a:xfrm>
            <a:custGeom>
              <a:avLst/>
              <a:gdLst/>
              <a:ahLst/>
              <a:cxnLst/>
              <a:rect l="l" t="t" r="r" b="b"/>
              <a:pathLst>
                <a:path w="1179" h="1149" extrusionOk="0">
                  <a:moveTo>
                    <a:pt x="378" y="105"/>
                  </a:moveTo>
                  <a:cubicBezTo>
                    <a:pt x="522" y="11"/>
                    <a:pt x="829" y="1"/>
                    <a:pt x="984" y="149"/>
                  </a:cubicBezTo>
                  <a:cubicBezTo>
                    <a:pt x="1065" y="226"/>
                    <a:pt x="1138" y="324"/>
                    <a:pt x="1162" y="431"/>
                  </a:cubicBezTo>
                  <a:cubicBezTo>
                    <a:pt x="1179" y="502"/>
                    <a:pt x="1169" y="573"/>
                    <a:pt x="1152" y="633"/>
                  </a:cubicBezTo>
                  <a:cubicBezTo>
                    <a:pt x="1071" y="950"/>
                    <a:pt x="771" y="1149"/>
                    <a:pt x="448" y="1102"/>
                  </a:cubicBezTo>
                  <a:cubicBezTo>
                    <a:pt x="337" y="1085"/>
                    <a:pt x="216" y="1037"/>
                    <a:pt x="132" y="940"/>
                  </a:cubicBezTo>
                  <a:cubicBezTo>
                    <a:pt x="11" y="799"/>
                    <a:pt x="1" y="586"/>
                    <a:pt x="68" y="442"/>
                  </a:cubicBezTo>
                  <a:cubicBezTo>
                    <a:pt x="132" y="294"/>
                    <a:pt x="233" y="199"/>
                    <a:pt x="378"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3"/>
            <p:cNvSpPr/>
            <p:nvPr/>
          </p:nvSpPr>
          <p:spPr>
            <a:xfrm>
              <a:off x="3159919" y="1925462"/>
              <a:ext cx="55130" cy="53727"/>
            </a:xfrm>
            <a:custGeom>
              <a:avLst/>
              <a:gdLst/>
              <a:ahLst/>
              <a:cxnLst/>
              <a:rect l="l" t="t" r="r" b="b"/>
              <a:pathLst>
                <a:path w="1179" h="1149" extrusionOk="0">
                  <a:moveTo>
                    <a:pt x="377" y="104"/>
                  </a:moveTo>
                  <a:cubicBezTo>
                    <a:pt x="523" y="11"/>
                    <a:pt x="829" y="0"/>
                    <a:pt x="983" y="148"/>
                  </a:cubicBezTo>
                  <a:cubicBezTo>
                    <a:pt x="1064" y="226"/>
                    <a:pt x="1138" y="323"/>
                    <a:pt x="1162" y="431"/>
                  </a:cubicBezTo>
                  <a:cubicBezTo>
                    <a:pt x="1179" y="502"/>
                    <a:pt x="1169" y="572"/>
                    <a:pt x="1152" y="637"/>
                  </a:cubicBezTo>
                  <a:cubicBezTo>
                    <a:pt x="1071" y="950"/>
                    <a:pt x="771" y="1148"/>
                    <a:pt x="448" y="1101"/>
                  </a:cubicBezTo>
                  <a:cubicBezTo>
                    <a:pt x="337" y="1084"/>
                    <a:pt x="216" y="1037"/>
                    <a:pt x="132" y="940"/>
                  </a:cubicBezTo>
                  <a:cubicBezTo>
                    <a:pt x="10" y="798"/>
                    <a:pt x="1" y="589"/>
                    <a:pt x="68" y="441"/>
                  </a:cubicBezTo>
                  <a:cubicBezTo>
                    <a:pt x="132" y="297"/>
                    <a:pt x="233" y="199"/>
                    <a:pt x="37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3"/>
            <p:cNvSpPr/>
            <p:nvPr/>
          </p:nvSpPr>
          <p:spPr>
            <a:xfrm>
              <a:off x="3055081" y="1866450"/>
              <a:ext cx="54990" cy="53680"/>
            </a:xfrm>
            <a:custGeom>
              <a:avLst/>
              <a:gdLst/>
              <a:ahLst/>
              <a:cxnLst/>
              <a:rect l="l" t="t" r="r" b="b"/>
              <a:pathLst>
                <a:path w="1176" h="1148" extrusionOk="0">
                  <a:moveTo>
                    <a:pt x="374" y="104"/>
                  </a:moveTo>
                  <a:cubicBezTo>
                    <a:pt x="523" y="7"/>
                    <a:pt x="829" y="0"/>
                    <a:pt x="980" y="148"/>
                  </a:cubicBezTo>
                  <a:cubicBezTo>
                    <a:pt x="1061" y="226"/>
                    <a:pt x="1138" y="319"/>
                    <a:pt x="1158" y="428"/>
                  </a:cubicBezTo>
                  <a:cubicBezTo>
                    <a:pt x="1175" y="498"/>
                    <a:pt x="1165" y="569"/>
                    <a:pt x="1152" y="633"/>
                  </a:cubicBezTo>
                  <a:cubicBezTo>
                    <a:pt x="1068" y="950"/>
                    <a:pt x="771" y="1147"/>
                    <a:pt x="448" y="1097"/>
                  </a:cubicBezTo>
                  <a:cubicBezTo>
                    <a:pt x="334" y="1080"/>
                    <a:pt x="212" y="1034"/>
                    <a:pt x="132" y="936"/>
                  </a:cubicBezTo>
                  <a:cubicBezTo>
                    <a:pt x="10" y="794"/>
                    <a:pt x="1" y="586"/>
                    <a:pt x="64" y="437"/>
                  </a:cubicBezTo>
                  <a:cubicBezTo>
                    <a:pt x="128" y="293"/>
                    <a:pt x="229" y="195"/>
                    <a:pt x="37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3"/>
            <p:cNvSpPr/>
            <p:nvPr/>
          </p:nvSpPr>
          <p:spPr>
            <a:xfrm>
              <a:off x="2699980" y="1689459"/>
              <a:ext cx="400312" cy="325777"/>
            </a:xfrm>
            <a:custGeom>
              <a:avLst/>
              <a:gdLst/>
              <a:ahLst/>
              <a:cxnLst/>
              <a:rect l="l" t="t" r="r" b="b"/>
              <a:pathLst>
                <a:path w="8561" h="6967" extrusionOk="0">
                  <a:moveTo>
                    <a:pt x="8036" y="89"/>
                  </a:moveTo>
                  <a:cubicBezTo>
                    <a:pt x="8399" y="1691"/>
                    <a:pt x="7042" y="3253"/>
                    <a:pt x="5968" y="4300"/>
                  </a:cubicBezTo>
                  <a:cubicBezTo>
                    <a:pt x="4386" y="5841"/>
                    <a:pt x="2384" y="6859"/>
                    <a:pt x="145" y="6885"/>
                  </a:cubicBezTo>
                  <a:cubicBezTo>
                    <a:pt x="94" y="6885"/>
                    <a:pt x="0" y="6966"/>
                    <a:pt x="94" y="6966"/>
                  </a:cubicBezTo>
                  <a:cubicBezTo>
                    <a:pt x="2295" y="6939"/>
                    <a:pt x="4292" y="5993"/>
                    <a:pt x="5888" y="4508"/>
                  </a:cubicBezTo>
                  <a:cubicBezTo>
                    <a:pt x="7046" y="3428"/>
                    <a:pt x="8561" y="1755"/>
                    <a:pt x="8173" y="52"/>
                  </a:cubicBezTo>
                  <a:cubicBezTo>
                    <a:pt x="8163" y="1"/>
                    <a:pt x="8025" y="38"/>
                    <a:pt x="8036" y="89"/>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3"/>
            <p:cNvSpPr/>
            <p:nvPr/>
          </p:nvSpPr>
          <p:spPr>
            <a:xfrm>
              <a:off x="3020619" y="1737623"/>
              <a:ext cx="29646" cy="83981"/>
            </a:xfrm>
            <a:custGeom>
              <a:avLst/>
              <a:gdLst/>
              <a:ahLst/>
              <a:cxnLst/>
              <a:rect l="l" t="t" r="r" b="b"/>
              <a:pathLst>
                <a:path w="634" h="1796" extrusionOk="0">
                  <a:moveTo>
                    <a:pt x="44" y="119"/>
                  </a:moveTo>
                  <a:cubicBezTo>
                    <a:pt x="337" y="540"/>
                    <a:pt x="488" y="1227"/>
                    <a:pt x="326" y="1715"/>
                  </a:cubicBezTo>
                  <a:cubicBezTo>
                    <a:pt x="300" y="1792"/>
                    <a:pt x="438" y="1795"/>
                    <a:pt x="458" y="1735"/>
                  </a:cubicBezTo>
                  <a:cubicBezTo>
                    <a:pt x="633" y="1210"/>
                    <a:pt x="485" y="506"/>
                    <a:pt x="172" y="58"/>
                  </a:cubicBezTo>
                  <a:cubicBezTo>
                    <a:pt x="132" y="1"/>
                    <a:pt x="0" y="58"/>
                    <a:pt x="44" y="119"/>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3"/>
            <p:cNvSpPr/>
            <p:nvPr/>
          </p:nvSpPr>
          <p:spPr>
            <a:xfrm>
              <a:off x="3062657" y="1724109"/>
              <a:ext cx="74021" cy="47134"/>
            </a:xfrm>
            <a:custGeom>
              <a:avLst/>
              <a:gdLst/>
              <a:ahLst/>
              <a:cxnLst/>
              <a:rect l="l" t="t" r="r" b="b"/>
              <a:pathLst>
                <a:path w="1583" h="1008" extrusionOk="0">
                  <a:moveTo>
                    <a:pt x="1438" y="41"/>
                  </a:moveTo>
                  <a:cubicBezTo>
                    <a:pt x="1124" y="556"/>
                    <a:pt x="609" y="745"/>
                    <a:pt x="84" y="970"/>
                  </a:cubicBezTo>
                  <a:cubicBezTo>
                    <a:pt x="0" y="1007"/>
                    <a:pt x="131" y="1004"/>
                    <a:pt x="165" y="990"/>
                  </a:cubicBezTo>
                  <a:cubicBezTo>
                    <a:pt x="717" y="751"/>
                    <a:pt x="1249" y="556"/>
                    <a:pt x="1572" y="18"/>
                  </a:cubicBezTo>
                  <a:cubicBezTo>
                    <a:pt x="1582" y="1"/>
                    <a:pt x="1458" y="7"/>
                    <a:pt x="1438" y="4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3"/>
            <p:cNvSpPr/>
            <p:nvPr/>
          </p:nvSpPr>
          <p:spPr>
            <a:xfrm>
              <a:off x="3059009" y="1655838"/>
              <a:ext cx="52932" cy="56065"/>
            </a:xfrm>
            <a:custGeom>
              <a:avLst/>
              <a:gdLst/>
              <a:ahLst/>
              <a:cxnLst/>
              <a:rect l="l" t="t" r="r" b="b"/>
              <a:pathLst>
                <a:path w="1132" h="1199" extrusionOk="0">
                  <a:moveTo>
                    <a:pt x="139" y="292"/>
                  </a:moveTo>
                  <a:cubicBezTo>
                    <a:pt x="229" y="141"/>
                    <a:pt x="502" y="0"/>
                    <a:pt x="704" y="67"/>
                  </a:cubicBezTo>
                  <a:cubicBezTo>
                    <a:pt x="812" y="101"/>
                    <a:pt x="919" y="154"/>
                    <a:pt x="987" y="242"/>
                  </a:cubicBezTo>
                  <a:cubicBezTo>
                    <a:pt x="1031" y="299"/>
                    <a:pt x="1054" y="367"/>
                    <a:pt x="1068" y="431"/>
                  </a:cubicBezTo>
                  <a:cubicBezTo>
                    <a:pt x="1132" y="751"/>
                    <a:pt x="950" y="1060"/>
                    <a:pt x="637" y="1155"/>
                  </a:cubicBezTo>
                  <a:cubicBezTo>
                    <a:pt x="529" y="1192"/>
                    <a:pt x="398" y="1198"/>
                    <a:pt x="280" y="1147"/>
                  </a:cubicBezTo>
                  <a:cubicBezTo>
                    <a:pt x="111" y="1074"/>
                    <a:pt x="10" y="889"/>
                    <a:pt x="4" y="727"/>
                  </a:cubicBezTo>
                  <a:cubicBezTo>
                    <a:pt x="1" y="569"/>
                    <a:pt x="48" y="437"/>
                    <a:pt x="139" y="2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3"/>
            <p:cNvSpPr/>
            <p:nvPr/>
          </p:nvSpPr>
          <p:spPr>
            <a:xfrm>
              <a:off x="3114608" y="1710736"/>
              <a:ext cx="52932" cy="56065"/>
            </a:xfrm>
            <a:custGeom>
              <a:avLst/>
              <a:gdLst/>
              <a:ahLst/>
              <a:cxnLst/>
              <a:rect l="l" t="t" r="r" b="b"/>
              <a:pathLst>
                <a:path w="1132" h="1199" extrusionOk="0">
                  <a:moveTo>
                    <a:pt x="138" y="293"/>
                  </a:moveTo>
                  <a:cubicBezTo>
                    <a:pt x="229" y="142"/>
                    <a:pt x="502" y="1"/>
                    <a:pt x="704" y="68"/>
                  </a:cubicBezTo>
                  <a:cubicBezTo>
                    <a:pt x="811" y="102"/>
                    <a:pt x="919" y="159"/>
                    <a:pt x="987" y="243"/>
                  </a:cubicBezTo>
                  <a:cubicBezTo>
                    <a:pt x="1030" y="300"/>
                    <a:pt x="1054" y="368"/>
                    <a:pt x="1067" y="431"/>
                  </a:cubicBezTo>
                  <a:cubicBezTo>
                    <a:pt x="1131" y="751"/>
                    <a:pt x="949" y="1061"/>
                    <a:pt x="636" y="1158"/>
                  </a:cubicBezTo>
                  <a:cubicBezTo>
                    <a:pt x="529" y="1192"/>
                    <a:pt x="397" y="1199"/>
                    <a:pt x="280" y="1149"/>
                  </a:cubicBezTo>
                  <a:cubicBezTo>
                    <a:pt x="111" y="1074"/>
                    <a:pt x="10" y="889"/>
                    <a:pt x="3" y="731"/>
                  </a:cubicBezTo>
                  <a:cubicBezTo>
                    <a:pt x="0" y="570"/>
                    <a:pt x="50" y="438"/>
                    <a:pt x="138" y="2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3"/>
            <p:cNvSpPr/>
            <p:nvPr/>
          </p:nvSpPr>
          <p:spPr>
            <a:xfrm>
              <a:off x="2994292" y="1703207"/>
              <a:ext cx="52932" cy="56065"/>
            </a:xfrm>
            <a:custGeom>
              <a:avLst/>
              <a:gdLst/>
              <a:ahLst/>
              <a:cxnLst/>
              <a:rect l="l" t="t" r="r" b="b"/>
              <a:pathLst>
                <a:path w="1132" h="1199" extrusionOk="0">
                  <a:moveTo>
                    <a:pt x="139" y="293"/>
                  </a:moveTo>
                  <a:cubicBezTo>
                    <a:pt x="230" y="142"/>
                    <a:pt x="502" y="0"/>
                    <a:pt x="704" y="67"/>
                  </a:cubicBezTo>
                  <a:cubicBezTo>
                    <a:pt x="813" y="101"/>
                    <a:pt x="920" y="154"/>
                    <a:pt x="987" y="243"/>
                  </a:cubicBezTo>
                  <a:cubicBezTo>
                    <a:pt x="1035" y="300"/>
                    <a:pt x="1055" y="367"/>
                    <a:pt x="1068" y="431"/>
                  </a:cubicBezTo>
                  <a:cubicBezTo>
                    <a:pt x="1132" y="751"/>
                    <a:pt x="950" y="1057"/>
                    <a:pt x="637" y="1155"/>
                  </a:cubicBezTo>
                  <a:cubicBezTo>
                    <a:pt x="530" y="1189"/>
                    <a:pt x="401" y="1198"/>
                    <a:pt x="283" y="1148"/>
                  </a:cubicBezTo>
                  <a:cubicBezTo>
                    <a:pt x="112" y="1074"/>
                    <a:pt x="11" y="889"/>
                    <a:pt x="8" y="727"/>
                  </a:cubicBezTo>
                  <a:cubicBezTo>
                    <a:pt x="1" y="569"/>
                    <a:pt x="52" y="437"/>
                    <a:pt x="139" y="2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3"/>
            <p:cNvSpPr/>
            <p:nvPr/>
          </p:nvSpPr>
          <p:spPr>
            <a:xfrm>
              <a:off x="2607254" y="1669025"/>
              <a:ext cx="338636" cy="415276"/>
            </a:xfrm>
            <a:custGeom>
              <a:avLst/>
              <a:gdLst/>
              <a:ahLst/>
              <a:cxnLst/>
              <a:rect l="l" t="t" r="r" b="b"/>
              <a:pathLst>
                <a:path w="7242" h="8881" extrusionOk="0">
                  <a:moveTo>
                    <a:pt x="4558" y="2064"/>
                  </a:moveTo>
                  <a:cubicBezTo>
                    <a:pt x="4437" y="2236"/>
                    <a:pt x="4104" y="2599"/>
                    <a:pt x="3925" y="1785"/>
                  </a:cubicBezTo>
                  <a:cubicBezTo>
                    <a:pt x="3874" y="1546"/>
                    <a:pt x="3781" y="1327"/>
                    <a:pt x="3605" y="1233"/>
                  </a:cubicBezTo>
                  <a:cubicBezTo>
                    <a:pt x="3265" y="1044"/>
                    <a:pt x="2895" y="1253"/>
                    <a:pt x="2703" y="1592"/>
                  </a:cubicBezTo>
                  <a:cubicBezTo>
                    <a:pt x="2397" y="2135"/>
                    <a:pt x="2552" y="2562"/>
                    <a:pt x="2599" y="2950"/>
                  </a:cubicBezTo>
                  <a:cubicBezTo>
                    <a:pt x="2646" y="3333"/>
                    <a:pt x="2885" y="3774"/>
                    <a:pt x="2730" y="4131"/>
                  </a:cubicBezTo>
                  <a:cubicBezTo>
                    <a:pt x="2683" y="4242"/>
                    <a:pt x="2589" y="4356"/>
                    <a:pt x="2471" y="4330"/>
                  </a:cubicBezTo>
                  <a:cubicBezTo>
                    <a:pt x="2380" y="4309"/>
                    <a:pt x="2333" y="4208"/>
                    <a:pt x="2299" y="4121"/>
                  </a:cubicBezTo>
                  <a:cubicBezTo>
                    <a:pt x="2235" y="3960"/>
                    <a:pt x="2171" y="3798"/>
                    <a:pt x="2111" y="3636"/>
                  </a:cubicBezTo>
                  <a:cubicBezTo>
                    <a:pt x="2070" y="3531"/>
                    <a:pt x="1966" y="2939"/>
                    <a:pt x="1475" y="3253"/>
                  </a:cubicBezTo>
                  <a:cubicBezTo>
                    <a:pt x="838" y="3660"/>
                    <a:pt x="1000" y="4373"/>
                    <a:pt x="1233" y="4797"/>
                  </a:cubicBezTo>
                  <a:cubicBezTo>
                    <a:pt x="1475" y="5242"/>
                    <a:pt x="1666" y="5656"/>
                    <a:pt x="1532" y="6080"/>
                  </a:cubicBezTo>
                  <a:cubicBezTo>
                    <a:pt x="1508" y="6147"/>
                    <a:pt x="1475" y="6211"/>
                    <a:pt x="1421" y="6252"/>
                  </a:cubicBezTo>
                  <a:cubicBezTo>
                    <a:pt x="1303" y="6343"/>
                    <a:pt x="1132" y="6303"/>
                    <a:pt x="1000" y="6232"/>
                  </a:cubicBezTo>
                  <a:cubicBezTo>
                    <a:pt x="872" y="6157"/>
                    <a:pt x="683" y="5649"/>
                    <a:pt x="630" y="5511"/>
                  </a:cubicBezTo>
                  <a:cubicBezTo>
                    <a:pt x="488" y="5172"/>
                    <a:pt x="0" y="5551"/>
                    <a:pt x="17" y="5979"/>
                  </a:cubicBezTo>
                  <a:cubicBezTo>
                    <a:pt x="54" y="7060"/>
                    <a:pt x="741" y="7585"/>
                    <a:pt x="599" y="7790"/>
                  </a:cubicBezTo>
                  <a:cubicBezTo>
                    <a:pt x="788" y="8157"/>
                    <a:pt x="4905" y="8881"/>
                    <a:pt x="4514" y="7510"/>
                  </a:cubicBezTo>
                  <a:cubicBezTo>
                    <a:pt x="4356" y="6959"/>
                    <a:pt x="3282" y="7090"/>
                    <a:pt x="3071" y="7114"/>
                  </a:cubicBezTo>
                  <a:cubicBezTo>
                    <a:pt x="2683" y="7154"/>
                    <a:pt x="2525" y="6985"/>
                    <a:pt x="2569" y="6774"/>
                  </a:cubicBezTo>
                  <a:cubicBezTo>
                    <a:pt x="2622" y="6525"/>
                    <a:pt x="2919" y="6417"/>
                    <a:pt x="3175" y="6404"/>
                  </a:cubicBezTo>
                  <a:cubicBezTo>
                    <a:pt x="3491" y="6390"/>
                    <a:pt x="3814" y="6467"/>
                    <a:pt x="4093" y="6619"/>
                  </a:cubicBezTo>
                  <a:cubicBezTo>
                    <a:pt x="4474" y="6828"/>
                    <a:pt x="4884" y="7191"/>
                    <a:pt x="5282" y="6962"/>
                  </a:cubicBezTo>
                  <a:cubicBezTo>
                    <a:pt x="5470" y="6858"/>
                    <a:pt x="5571" y="6635"/>
                    <a:pt x="5555" y="6420"/>
                  </a:cubicBezTo>
                  <a:cubicBezTo>
                    <a:pt x="5518" y="5996"/>
                    <a:pt x="5167" y="5727"/>
                    <a:pt x="4797" y="5592"/>
                  </a:cubicBezTo>
                  <a:cubicBezTo>
                    <a:pt x="4501" y="5487"/>
                    <a:pt x="4185" y="5454"/>
                    <a:pt x="3879" y="5386"/>
                  </a:cubicBezTo>
                  <a:cubicBezTo>
                    <a:pt x="3761" y="5363"/>
                    <a:pt x="3632" y="5319"/>
                    <a:pt x="3588" y="5208"/>
                  </a:cubicBezTo>
                  <a:cubicBezTo>
                    <a:pt x="3559" y="5141"/>
                    <a:pt x="3572" y="5060"/>
                    <a:pt x="3599" y="4990"/>
                  </a:cubicBezTo>
                  <a:cubicBezTo>
                    <a:pt x="3693" y="4710"/>
                    <a:pt x="3939" y="4488"/>
                    <a:pt x="4228" y="4424"/>
                  </a:cubicBezTo>
                  <a:cubicBezTo>
                    <a:pt x="4646" y="4333"/>
                    <a:pt x="5060" y="4555"/>
                    <a:pt x="5450" y="4730"/>
                  </a:cubicBezTo>
                  <a:cubicBezTo>
                    <a:pt x="5841" y="4909"/>
                    <a:pt x="6326" y="5037"/>
                    <a:pt x="6676" y="4788"/>
                  </a:cubicBezTo>
                  <a:cubicBezTo>
                    <a:pt x="6965" y="4578"/>
                    <a:pt x="7046" y="4145"/>
                    <a:pt x="6891" y="3821"/>
                  </a:cubicBezTo>
                  <a:cubicBezTo>
                    <a:pt x="6739" y="3498"/>
                    <a:pt x="6396" y="3289"/>
                    <a:pt x="6040" y="3242"/>
                  </a:cubicBezTo>
                  <a:cubicBezTo>
                    <a:pt x="5911" y="3225"/>
                    <a:pt x="5784" y="3225"/>
                    <a:pt x="5656" y="3245"/>
                  </a:cubicBezTo>
                  <a:cubicBezTo>
                    <a:pt x="5440" y="3273"/>
                    <a:pt x="5309" y="3017"/>
                    <a:pt x="5457" y="2858"/>
                  </a:cubicBezTo>
                  <a:cubicBezTo>
                    <a:pt x="6150" y="2128"/>
                    <a:pt x="7241" y="1293"/>
                    <a:pt x="6780" y="755"/>
                  </a:cubicBezTo>
                  <a:cubicBezTo>
                    <a:pt x="6133" y="1"/>
                    <a:pt x="5114" y="1260"/>
                    <a:pt x="4558" y="20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3"/>
            <p:cNvSpPr/>
            <p:nvPr/>
          </p:nvSpPr>
          <p:spPr>
            <a:xfrm>
              <a:off x="2629558" y="1733415"/>
              <a:ext cx="247360" cy="288275"/>
            </a:xfrm>
            <a:custGeom>
              <a:avLst/>
              <a:gdLst/>
              <a:ahLst/>
              <a:cxnLst/>
              <a:rect l="l" t="t" r="r" b="b"/>
              <a:pathLst>
                <a:path w="5290" h="6165" extrusionOk="0">
                  <a:moveTo>
                    <a:pt x="5125" y="34"/>
                  </a:moveTo>
                  <a:cubicBezTo>
                    <a:pt x="4162" y="866"/>
                    <a:pt x="3351" y="1815"/>
                    <a:pt x="2678" y="2889"/>
                  </a:cubicBezTo>
                  <a:cubicBezTo>
                    <a:pt x="1927" y="4087"/>
                    <a:pt x="1281" y="5336"/>
                    <a:pt x="62" y="6124"/>
                  </a:cubicBezTo>
                  <a:cubicBezTo>
                    <a:pt x="1" y="6164"/>
                    <a:pt x="139" y="6154"/>
                    <a:pt x="170" y="6138"/>
                  </a:cubicBezTo>
                  <a:cubicBezTo>
                    <a:pt x="1160" y="5494"/>
                    <a:pt x="1795" y="4542"/>
                    <a:pt x="2398" y="3552"/>
                  </a:cubicBezTo>
                  <a:cubicBezTo>
                    <a:pt x="3200" y="2235"/>
                    <a:pt x="4058" y="1057"/>
                    <a:pt x="5232" y="47"/>
                  </a:cubicBezTo>
                  <a:cubicBezTo>
                    <a:pt x="5290" y="0"/>
                    <a:pt x="5152" y="10"/>
                    <a:pt x="5125" y="34"/>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3"/>
            <p:cNvSpPr/>
            <p:nvPr/>
          </p:nvSpPr>
          <p:spPr>
            <a:xfrm>
              <a:off x="2763248" y="1835728"/>
              <a:ext cx="111008" cy="19873"/>
            </a:xfrm>
            <a:custGeom>
              <a:avLst/>
              <a:gdLst/>
              <a:ahLst/>
              <a:cxnLst/>
              <a:rect l="l" t="t" r="r" b="b"/>
              <a:pathLst>
                <a:path w="2374" h="425" extrusionOk="0">
                  <a:moveTo>
                    <a:pt x="2300" y="196"/>
                  </a:moveTo>
                  <a:cubicBezTo>
                    <a:pt x="1579" y="101"/>
                    <a:pt x="745" y="0"/>
                    <a:pt x="81" y="367"/>
                  </a:cubicBezTo>
                  <a:cubicBezTo>
                    <a:pt x="0" y="415"/>
                    <a:pt x="125" y="425"/>
                    <a:pt x="165" y="401"/>
                  </a:cubicBezTo>
                  <a:cubicBezTo>
                    <a:pt x="761" y="71"/>
                    <a:pt x="1565" y="179"/>
                    <a:pt x="2212" y="266"/>
                  </a:cubicBezTo>
                  <a:cubicBezTo>
                    <a:pt x="2252" y="269"/>
                    <a:pt x="2373" y="206"/>
                    <a:pt x="2300" y="196"/>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3"/>
            <p:cNvSpPr/>
            <p:nvPr/>
          </p:nvSpPr>
          <p:spPr>
            <a:xfrm>
              <a:off x="2759927" y="1765820"/>
              <a:ext cx="10755" cy="88844"/>
            </a:xfrm>
            <a:custGeom>
              <a:avLst/>
              <a:gdLst/>
              <a:ahLst/>
              <a:cxnLst/>
              <a:rect l="l" t="t" r="r" b="b"/>
              <a:pathLst>
                <a:path w="230" h="1900" extrusionOk="0">
                  <a:moveTo>
                    <a:pt x="78" y="68"/>
                  </a:moveTo>
                  <a:cubicBezTo>
                    <a:pt x="0" y="355"/>
                    <a:pt x="64" y="633"/>
                    <a:pt x="64" y="923"/>
                  </a:cubicBezTo>
                  <a:cubicBezTo>
                    <a:pt x="64" y="1230"/>
                    <a:pt x="37" y="1536"/>
                    <a:pt x="11" y="1842"/>
                  </a:cubicBezTo>
                  <a:cubicBezTo>
                    <a:pt x="4" y="1899"/>
                    <a:pt x="145" y="1876"/>
                    <a:pt x="149" y="1825"/>
                  </a:cubicBezTo>
                  <a:cubicBezTo>
                    <a:pt x="176" y="1522"/>
                    <a:pt x="202" y="1213"/>
                    <a:pt x="202" y="906"/>
                  </a:cubicBezTo>
                  <a:cubicBezTo>
                    <a:pt x="202" y="620"/>
                    <a:pt x="138" y="334"/>
                    <a:pt x="216" y="55"/>
                  </a:cubicBezTo>
                  <a:cubicBezTo>
                    <a:pt x="230" y="1"/>
                    <a:pt x="92" y="18"/>
                    <a:pt x="78" y="68"/>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3"/>
            <p:cNvSpPr/>
            <p:nvPr/>
          </p:nvSpPr>
          <p:spPr>
            <a:xfrm>
              <a:off x="2680902" y="1856490"/>
              <a:ext cx="46152" cy="64108"/>
            </a:xfrm>
            <a:custGeom>
              <a:avLst/>
              <a:gdLst/>
              <a:ahLst/>
              <a:cxnLst/>
              <a:rect l="l" t="t" r="r" b="b"/>
              <a:pathLst>
                <a:path w="987" h="1371" extrusionOk="0">
                  <a:moveTo>
                    <a:pt x="34" y="85"/>
                  </a:moveTo>
                  <a:cubicBezTo>
                    <a:pt x="209" y="267"/>
                    <a:pt x="284" y="502"/>
                    <a:pt x="418" y="708"/>
                  </a:cubicBezTo>
                  <a:cubicBezTo>
                    <a:pt x="553" y="920"/>
                    <a:pt x="772" y="1071"/>
                    <a:pt x="836" y="1327"/>
                  </a:cubicBezTo>
                  <a:cubicBezTo>
                    <a:pt x="849" y="1371"/>
                    <a:pt x="987" y="1337"/>
                    <a:pt x="974" y="1290"/>
                  </a:cubicBezTo>
                  <a:cubicBezTo>
                    <a:pt x="913" y="1051"/>
                    <a:pt x="724" y="910"/>
                    <a:pt x="587" y="714"/>
                  </a:cubicBezTo>
                  <a:cubicBezTo>
                    <a:pt x="425" y="496"/>
                    <a:pt x="354" y="233"/>
                    <a:pt x="163" y="35"/>
                  </a:cubicBezTo>
                  <a:cubicBezTo>
                    <a:pt x="132" y="1"/>
                    <a:pt x="1" y="52"/>
                    <a:pt x="34" y="85"/>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3"/>
            <p:cNvSpPr/>
            <p:nvPr/>
          </p:nvSpPr>
          <p:spPr>
            <a:xfrm>
              <a:off x="2719807" y="1919009"/>
              <a:ext cx="88330" cy="17675"/>
            </a:xfrm>
            <a:custGeom>
              <a:avLst/>
              <a:gdLst/>
              <a:ahLst/>
              <a:cxnLst/>
              <a:rect l="l" t="t" r="r" b="b"/>
              <a:pathLst>
                <a:path w="1889" h="378" extrusionOk="0">
                  <a:moveTo>
                    <a:pt x="1798" y="297"/>
                  </a:moveTo>
                  <a:cubicBezTo>
                    <a:pt x="1232" y="273"/>
                    <a:pt x="714" y="3"/>
                    <a:pt x="145" y="0"/>
                  </a:cubicBezTo>
                  <a:cubicBezTo>
                    <a:pt x="94" y="0"/>
                    <a:pt x="0" y="74"/>
                    <a:pt x="91" y="78"/>
                  </a:cubicBezTo>
                  <a:cubicBezTo>
                    <a:pt x="660" y="78"/>
                    <a:pt x="1178" y="351"/>
                    <a:pt x="1744" y="374"/>
                  </a:cubicBezTo>
                  <a:cubicBezTo>
                    <a:pt x="1795" y="377"/>
                    <a:pt x="1888" y="303"/>
                    <a:pt x="1798" y="297"/>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3"/>
            <p:cNvSpPr/>
            <p:nvPr/>
          </p:nvSpPr>
          <p:spPr>
            <a:xfrm>
              <a:off x="2658270" y="1996305"/>
              <a:ext cx="79024" cy="28056"/>
            </a:xfrm>
            <a:custGeom>
              <a:avLst/>
              <a:gdLst/>
              <a:ahLst/>
              <a:cxnLst/>
              <a:rect l="l" t="t" r="r" b="b"/>
              <a:pathLst>
                <a:path w="1690" h="600" extrusionOk="0">
                  <a:moveTo>
                    <a:pt x="1596" y="491"/>
                  </a:moveTo>
                  <a:cubicBezTo>
                    <a:pt x="1101" y="404"/>
                    <a:pt x="626" y="249"/>
                    <a:pt x="171" y="23"/>
                  </a:cubicBezTo>
                  <a:cubicBezTo>
                    <a:pt x="121" y="0"/>
                    <a:pt x="0" y="71"/>
                    <a:pt x="64" y="101"/>
                  </a:cubicBezTo>
                  <a:cubicBezTo>
                    <a:pt x="535" y="334"/>
                    <a:pt x="1030" y="495"/>
                    <a:pt x="1548" y="586"/>
                  </a:cubicBezTo>
                  <a:cubicBezTo>
                    <a:pt x="1612" y="600"/>
                    <a:pt x="1690" y="508"/>
                    <a:pt x="1596" y="49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3"/>
            <p:cNvSpPr/>
            <p:nvPr/>
          </p:nvSpPr>
          <p:spPr>
            <a:xfrm>
              <a:off x="2634655" y="1960673"/>
              <a:ext cx="30254" cy="36753"/>
            </a:xfrm>
            <a:custGeom>
              <a:avLst/>
              <a:gdLst/>
              <a:ahLst/>
              <a:cxnLst/>
              <a:rect l="l" t="t" r="r" b="b"/>
              <a:pathLst>
                <a:path w="647" h="786" extrusionOk="0">
                  <a:moveTo>
                    <a:pt x="10" y="72"/>
                  </a:moveTo>
                  <a:cubicBezTo>
                    <a:pt x="54" y="193"/>
                    <a:pt x="158" y="301"/>
                    <a:pt x="235" y="405"/>
                  </a:cubicBezTo>
                  <a:cubicBezTo>
                    <a:pt x="323" y="520"/>
                    <a:pt x="411" y="638"/>
                    <a:pt x="498" y="756"/>
                  </a:cubicBezTo>
                  <a:cubicBezTo>
                    <a:pt x="521" y="785"/>
                    <a:pt x="647" y="732"/>
                    <a:pt x="633" y="718"/>
                  </a:cubicBezTo>
                  <a:cubicBezTo>
                    <a:pt x="549" y="600"/>
                    <a:pt x="461" y="483"/>
                    <a:pt x="373" y="369"/>
                  </a:cubicBezTo>
                  <a:cubicBezTo>
                    <a:pt x="296" y="264"/>
                    <a:pt x="192" y="159"/>
                    <a:pt x="148" y="35"/>
                  </a:cubicBezTo>
                  <a:cubicBezTo>
                    <a:pt x="134" y="1"/>
                    <a:pt x="0" y="45"/>
                    <a:pt x="10" y="72"/>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3"/>
            <p:cNvSpPr/>
            <p:nvPr/>
          </p:nvSpPr>
          <p:spPr>
            <a:xfrm>
              <a:off x="2656960" y="1917092"/>
              <a:ext cx="552423" cy="391381"/>
            </a:xfrm>
            <a:custGeom>
              <a:avLst/>
              <a:gdLst/>
              <a:ahLst/>
              <a:cxnLst/>
              <a:rect l="l" t="t" r="r" b="b"/>
              <a:pathLst>
                <a:path w="11814" h="8370" extrusionOk="0">
                  <a:moveTo>
                    <a:pt x="8629" y="2169"/>
                  </a:moveTo>
                  <a:cubicBezTo>
                    <a:pt x="8377" y="2213"/>
                    <a:pt x="7767" y="2230"/>
                    <a:pt x="8330" y="1371"/>
                  </a:cubicBezTo>
                  <a:cubicBezTo>
                    <a:pt x="8494" y="1115"/>
                    <a:pt x="8605" y="846"/>
                    <a:pt x="8541" y="610"/>
                  </a:cubicBezTo>
                  <a:cubicBezTo>
                    <a:pt x="8410" y="149"/>
                    <a:pt x="7905" y="1"/>
                    <a:pt x="7444" y="125"/>
                  </a:cubicBezTo>
                  <a:cubicBezTo>
                    <a:pt x="6700" y="324"/>
                    <a:pt x="6454" y="832"/>
                    <a:pt x="6155" y="1206"/>
                  </a:cubicBezTo>
                  <a:cubicBezTo>
                    <a:pt x="5858" y="1579"/>
                    <a:pt x="5676" y="2172"/>
                    <a:pt x="5229" y="2347"/>
                  </a:cubicBezTo>
                  <a:cubicBezTo>
                    <a:pt x="5094" y="2401"/>
                    <a:pt x="4906" y="2415"/>
                    <a:pt x="4828" y="2290"/>
                  </a:cubicBezTo>
                  <a:cubicBezTo>
                    <a:pt x="4767" y="2193"/>
                    <a:pt x="4815" y="2064"/>
                    <a:pt x="4862" y="1957"/>
                  </a:cubicBezTo>
                  <a:cubicBezTo>
                    <a:pt x="4953" y="1761"/>
                    <a:pt x="5041" y="1566"/>
                    <a:pt x="5128" y="1371"/>
                  </a:cubicBezTo>
                  <a:cubicBezTo>
                    <a:pt x="5185" y="1243"/>
                    <a:pt x="5616" y="641"/>
                    <a:pt x="4916" y="479"/>
                  </a:cubicBezTo>
                  <a:cubicBezTo>
                    <a:pt x="4007" y="270"/>
                    <a:pt x="3518" y="1031"/>
                    <a:pt x="3347" y="1600"/>
                  </a:cubicBezTo>
                  <a:cubicBezTo>
                    <a:pt x="3165" y="2202"/>
                    <a:pt x="2967" y="2724"/>
                    <a:pt x="2472" y="2973"/>
                  </a:cubicBezTo>
                  <a:cubicBezTo>
                    <a:pt x="2398" y="3013"/>
                    <a:pt x="2311" y="3038"/>
                    <a:pt x="2226" y="3027"/>
                  </a:cubicBezTo>
                  <a:cubicBezTo>
                    <a:pt x="2044" y="3000"/>
                    <a:pt x="1930" y="2815"/>
                    <a:pt x="1882" y="2637"/>
                  </a:cubicBezTo>
                  <a:cubicBezTo>
                    <a:pt x="1836" y="2462"/>
                    <a:pt x="2122" y="1856"/>
                    <a:pt x="2196" y="1688"/>
                  </a:cubicBezTo>
                  <a:cubicBezTo>
                    <a:pt x="2374" y="1273"/>
                    <a:pt x="1617" y="1169"/>
                    <a:pt x="1253" y="1553"/>
                  </a:cubicBezTo>
                  <a:cubicBezTo>
                    <a:pt x="334" y="2519"/>
                    <a:pt x="465" y="3583"/>
                    <a:pt x="162" y="3630"/>
                  </a:cubicBezTo>
                  <a:cubicBezTo>
                    <a:pt x="1" y="4115"/>
                    <a:pt x="2923" y="8370"/>
                    <a:pt x="3792" y="6841"/>
                  </a:cubicBezTo>
                  <a:cubicBezTo>
                    <a:pt x="4145" y="6222"/>
                    <a:pt x="3102" y="5390"/>
                    <a:pt x="2896" y="5222"/>
                  </a:cubicBezTo>
                  <a:cubicBezTo>
                    <a:pt x="2525" y="4919"/>
                    <a:pt x="2536" y="4633"/>
                    <a:pt x="2761" y="4492"/>
                  </a:cubicBezTo>
                  <a:cubicBezTo>
                    <a:pt x="3024" y="4323"/>
                    <a:pt x="3377" y="4488"/>
                    <a:pt x="3606" y="4704"/>
                  </a:cubicBezTo>
                  <a:cubicBezTo>
                    <a:pt x="3896" y="4969"/>
                    <a:pt x="4108" y="5320"/>
                    <a:pt x="4216" y="5697"/>
                  </a:cubicBezTo>
                  <a:cubicBezTo>
                    <a:pt x="4364" y="6215"/>
                    <a:pt x="4397" y="6888"/>
                    <a:pt x="4940" y="7043"/>
                  </a:cubicBezTo>
                  <a:cubicBezTo>
                    <a:pt x="5195" y="7118"/>
                    <a:pt x="5478" y="7017"/>
                    <a:pt x="5653" y="6815"/>
                  </a:cubicBezTo>
                  <a:cubicBezTo>
                    <a:pt x="5996" y="6417"/>
                    <a:pt x="5933" y="5872"/>
                    <a:pt x="5731" y="5431"/>
                  </a:cubicBezTo>
                  <a:cubicBezTo>
                    <a:pt x="5566" y="5081"/>
                    <a:pt x="5320" y="4771"/>
                    <a:pt x="5114" y="4444"/>
                  </a:cubicBezTo>
                  <a:cubicBezTo>
                    <a:pt x="5037" y="4320"/>
                    <a:pt x="4963" y="4169"/>
                    <a:pt x="5020" y="4034"/>
                  </a:cubicBezTo>
                  <a:cubicBezTo>
                    <a:pt x="5058" y="3950"/>
                    <a:pt x="5138" y="3892"/>
                    <a:pt x="5222" y="3852"/>
                  </a:cubicBezTo>
                  <a:cubicBezTo>
                    <a:pt x="5549" y="3694"/>
                    <a:pt x="5959" y="3720"/>
                    <a:pt x="6265" y="3919"/>
                  </a:cubicBezTo>
                  <a:cubicBezTo>
                    <a:pt x="6710" y="4205"/>
                    <a:pt x="6871" y="4764"/>
                    <a:pt x="7053" y="5263"/>
                  </a:cubicBezTo>
                  <a:cubicBezTo>
                    <a:pt x="7235" y="5760"/>
                    <a:pt x="7542" y="6299"/>
                    <a:pt x="8060" y="6391"/>
                  </a:cubicBezTo>
                  <a:cubicBezTo>
                    <a:pt x="8498" y="6464"/>
                    <a:pt x="8949" y="6158"/>
                    <a:pt x="9100" y="5744"/>
                  </a:cubicBezTo>
                  <a:cubicBezTo>
                    <a:pt x="9255" y="5330"/>
                    <a:pt x="9141" y="4845"/>
                    <a:pt x="8875" y="4492"/>
                  </a:cubicBezTo>
                  <a:cubicBezTo>
                    <a:pt x="8780" y="4363"/>
                    <a:pt x="8666" y="4253"/>
                    <a:pt x="8541" y="4155"/>
                  </a:cubicBezTo>
                  <a:cubicBezTo>
                    <a:pt x="8330" y="3990"/>
                    <a:pt x="8440" y="3653"/>
                    <a:pt x="8706" y="3650"/>
                  </a:cubicBezTo>
                  <a:cubicBezTo>
                    <a:pt x="9952" y="3627"/>
                    <a:pt x="11632" y="3866"/>
                    <a:pt x="11706" y="2993"/>
                  </a:cubicBezTo>
                  <a:cubicBezTo>
                    <a:pt x="11813" y="1772"/>
                    <a:pt x="9820" y="1963"/>
                    <a:pt x="8629" y="21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3"/>
            <p:cNvSpPr/>
            <p:nvPr/>
          </p:nvSpPr>
          <p:spPr>
            <a:xfrm>
              <a:off x="2670053" y="2029646"/>
              <a:ext cx="467086" cy="63313"/>
            </a:xfrm>
            <a:custGeom>
              <a:avLst/>
              <a:gdLst/>
              <a:ahLst/>
              <a:cxnLst/>
              <a:rect l="l" t="t" r="r" b="b"/>
              <a:pathLst>
                <a:path w="9989" h="1354" extrusionOk="0">
                  <a:moveTo>
                    <a:pt x="9894" y="126"/>
                  </a:moveTo>
                  <a:cubicBezTo>
                    <a:pt x="8460" y="0"/>
                    <a:pt x="7029" y="72"/>
                    <a:pt x="5615" y="361"/>
                  </a:cubicBezTo>
                  <a:cubicBezTo>
                    <a:pt x="3808" y="728"/>
                    <a:pt x="2023" y="1354"/>
                    <a:pt x="165" y="934"/>
                  </a:cubicBezTo>
                  <a:cubicBezTo>
                    <a:pt x="112" y="920"/>
                    <a:pt x="0" y="997"/>
                    <a:pt x="84" y="1018"/>
                  </a:cubicBezTo>
                  <a:cubicBezTo>
                    <a:pt x="1518" y="1341"/>
                    <a:pt x="2932" y="1071"/>
                    <a:pt x="4340" y="738"/>
                  </a:cubicBezTo>
                  <a:cubicBezTo>
                    <a:pt x="6174" y="307"/>
                    <a:pt x="7955" y="55"/>
                    <a:pt x="9843" y="216"/>
                  </a:cubicBezTo>
                  <a:cubicBezTo>
                    <a:pt x="9908" y="219"/>
                    <a:pt x="9989" y="132"/>
                    <a:pt x="9894" y="126"/>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3"/>
            <p:cNvSpPr/>
            <p:nvPr/>
          </p:nvSpPr>
          <p:spPr>
            <a:xfrm>
              <a:off x="2933878" y="2047789"/>
              <a:ext cx="100768" cy="85805"/>
            </a:xfrm>
            <a:custGeom>
              <a:avLst/>
              <a:gdLst/>
              <a:ahLst/>
              <a:cxnLst/>
              <a:rect l="l" t="t" r="r" b="b"/>
              <a:pathLst>
                <a:path w="2155" h="1835" extrusionOk="0">
                  <a:moveTo>
                    <a:pt x="2145" y="1764"/>
                  </a:moveTo>
                  <a:cubicBezTo>
                    <a:pt x="1633" y="1080"/>
                    <a:pt x="1014" y="249"/>
                    <a:pt x="152" y="10"/>
                  </a:cubicBezTo>
                  <a:cubicBezTo>
                    <a:pt x="121" y="0"/>
                    <a:pt x="0" y="50"/>
                    <a:pt x="40" y="64"/>
                  </a:cubicBezTo>
                  <a:cubicBezTo>
                    <a:pt x="882" y="296"/>
                    <a:pt x="1508" y="1135"/>
                    <a:pt x="2007" y="1801"/>
                  </a:cubicBezTo>
                  <a:cubicBezTo>
                    <a:pt x="2034" y="1834"/>
                    <a:pt x="2155" y="1778"/>
                    <a:pt x="2145" y="1764"/>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3"/>
            <p:cNvSpPr/>
            <p:nvPr/>
          </p:nvSpPr>
          <p:spPr>
            <a:xfrm>
              <a:off x="2930277" y="1972036"/>
              <a:ext cx="86927" cy="72618"/>
            </a:xfrm>
            <a:custGeom>
              <a:avLst/>
              <a:gdLst/>
              <a:ahLst/>
              <a:cxnLst/>
              <a:rect l="l" t="t" r="r" b="b"/>
              <a:pathLst>
                <a:path w="1859" h="1553" extrusionOk="0">
                  <a:moveTo>
                    <a:pt x="1693" y="21"/>
                  </a:moveTo>
                  <a:cubicBezTo>
                    <a:pt x="1417" y="166"/>
                    <a:pt x="1253" y="408"/>
                    <a:pt x="1043" y="631"/>
                  </a:cubicBezTo>
                  <a:cubicBezTo>
                    <a:pt x="744" y="946"/>
                    <a:pt x="397" y="1229"/>
                    <a:pt x="61" y="1506"/>
                  </a:cubicBezTo>
                  <a:cubicBezTo>
                    <a:pt x="0" y="1552"/>
                    <a:pt x="138" y="1549"/>
                    <a:pt x="172" y="1522"/>
                  </a:cubicBezTo>
                  <a:cubicBezTo>
                    <a:pt x="451" y="1293"/>
                    <a:pt x="734" y="1058"/>
                    <a:pt x="996" y="805"/>
                  </a:cubicBezTo>
                  <a:cubicBezTo>
                    <a:pt x="1253" y="559"/>
                    <a:pt x="1458" y="223"/>
                    <a:pt x="1778" y="58"/>
                  </a:cubicBezTo>
                  <a:cubicBezTo>
                    <a:pt x="1858" y="17"/>
                    <a:pt x="1733" y="0"/>
                    <a:pt x="1693" y="21"/>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3"/>
            <p:cNvSpPr/>
            <p:nvPr/>
          </p:nvSpPr>
          <p:spPr>
            <a:xfrm>
              <a:off x="2837878" y="1977414"/>
              <a:ext cx="26793" cy="89592"/>
            </a:xfrm>
            <a:custGeom>
              <a:avLst/>
              <a:gdLst/>
              <a:ahLst/>
              <a:cxnLst/>
              <a:rect l="l" t="t" r="r" b="b"/>
              <a:pathLst>
                <a:path w="573" h="1916" extrusionOk="0">
                  <a:moveTo>
                    <a:pt x="431" y="78"/>
                  </a:moveTo>
                  <a:cubicBezTo>
                    <a:pt x="417" y="398"/>
                    <a:pt x="272" y="670"/>
                    <a:pt x="209" y="980"/>
                  </a:cubicBezTo>
                  <a:cubicBezTo>
                    <a:pt x="145" y="1279"/>
                    <a:pt x="192" y="1582"/>
                    <a:pt x="33" y="1858"/>
                  </a:cubicBezTo>
                  <a:cubicBezTo>
                    <a:pt x="0" y="1916"/>
                    <a:pt x="138" y="1909"/>
                    <a:pt x="162" y="1865"/>
                  </a:cubicBezTo>
                  <a:cubicBezTo>
                    <a:pt x="306" y="1616"/>
                    <a:pt x="289" y="1353"/>
                    <a:pt x="326" y="1081"/>
                  </a:cubicBezTo>
                  <a:cubicBezTo>
                    <a:pt x="377" y="730"/>
                    <a:pt x="555" y="421"/>
                    <a:pt x="569" y="64"/>
                  </a:cubicBezTo>
                  <a:cubicBezTo>
                    <a:pt x="572" y="0"/>
                    <a:pt x="434" y="27"/>
                    <a:pt x="431" y="78"/>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3"/>
            <p:cNvSpPr/>
            <p:nvPr/>
          </p:nvSpPr>
          <p:spPr>
            <a:xfrm>
              <a:off x="2837363" y="2066680"/>
              <a:ext cx="62892" cy="84869"/>
            </a:xfrm>
            <a:custGeom>
              <a:avLst/>
              <a:gdLst/>
              <a:ahLst/>
              <a:cxnLst/>
              <a:rect l="l" t="t" r="r" b="b"/>
              <a:pathLst>
                <a:path w="1345" h="1815" extrusionOk="0">
                  <a:moveTo>
                    <a:pt x="1321" y="1737"/>
                  </a:moveTo>
                  <a:cubicBezTo>
                    <a:pt x="849" y="1222"/>
                    <a:pt x="650" y="525"/>
                    <a:pt x="156" y="27"/>
                  </a:cubicBezTo>
                  <a:cubicBezTo>
                    <a:pt x="129" y="0"/>
                    <a:pt x="1" y="50"/>
                    <a:pt x="24" y="74"/>
                  </a:cubicBezTo>
                  <a:cubicBezTo>
                    <a:pt x="519" y="572"/>
                    <a:pt x="718" y="1273"/>
                    <a:pt x="1189" y="1787"/>
                  </a:cubicBezTo>
                  <a:cubicBezTo>
                    <a:pt x="1216" y="1814"/>
                    <a:pt x="1344" y="1764"/>
                    <a:pt x="1321" y="1737"/>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3"/>
            <p:cNvSpPr/>
            <p:nvPr/>
          </p:nvSpPr>
          <p:spPr>
            <a:xfrm>
              <a:off x="2715224" y="2079680"/>
              <a:ext cx="47555" cy="84916"/>
            </a:xfrm>
            <a:custGeom>
              <a:avLst/>
              <a:gdLst/>
              <a:ahLst/>
              <a:cxnLst/>
              <a:rect l="l" t="t" r="r" b="b"/>
              <a:pathLst>
                <a:path w="1017" h="1816" extrusionOk="0">
                  <a:moveTo>
                    <a:pt x="987" y="1728"/>
                  </a:moveTo>
                  <a:cubicBezTo>
                    <a:pt x="627" y="1206"/>
                    <a:pt x="350" y="647"/>
                    <a:pt x="152" y="45"/>
                  </a:cubicBezTo>
                  <a:cubicBezTo>
                    <a:pt x="139" y="1"/>
                    <a:pt x="1" y="41"/>
                    <a:pt x="14" y="82"/>
                  </a:cubicBezTo>
                  <a:cubicBezTo>
                    <a:pt x="216" y="688"/>
                    <a:pt x="495" y="1257"/>
                    <a:pt x="859" y="1782"/>
                  </a:cubicBezTo>
                  <a:cubicBezTo>
                    <a:pt x="883" y="1816"/>
                    <a:pt x="1017" y="1772"/>
                    <a:pt x="987" y="1728"/>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3"/>
            <p:cNvSpPr/>
            <p:nvPr/>
          </p:nvSpPr>
          <p:spPr>
            <a:xfrm>
              <a:off x="2716814" y="2026045"/>
              <a:ext cx="16693" cy="53868"/>
            </a:xfrm>
            <a:custGeom>
              <a:avLst/>
              <a:gdLst/>
              <a:ahLst/>
              <a:cxnLst/>
              <a:rect l="l" t="t" r="r" b="b"/>
              <a:pathLst>
                <a:path w="357" h="1152" extrusionOk="0">
                  <a:moveTo>
                    <a:pt x="195" y="57"/>
                  </a:moveTo>
                  <a:cubicBezTo>
                    <a:pt x="128" y="192"/>
                    <a:pt x="125" y="351"/>
                    <a:pt x="101" y="498"/>
                  </a:cubicBezTo>
                  <a:cubicBezTo>
                    <a:pt x="71" y="697"/>
                    <a:pt x="41" y="893"/>
                    <a:pt x="10" y="1087"/>
                  </a:cubicBezTo>
                  <a:cubicBezTo>
                    <a:pt x="0" y="1152"/>
                    <a:pt x="142" y="1132"/>
                    <a:pt x="148" y="1074"/>
                  </a:cubicBezTo>
                  <a:cubicBezTo>
                    <a:pt x="175" y="906"/>
                    <a:pt x="202" y="734"/>
                    <a:pt x="226" y="566"/>
                  </a:cubicBezTo>
                  <a:cubicBezTo>
                    <a:pt x="253" y="408"/>
                    <a:pt x="253" y="212"/>
                    <a:pt x="324" y="68"/>
                  </a:cubicBezTo>
                  <a:cubicBezTo>
                    <a:pt x="357" y="1"/>
                    <a:pt x="219" y="7"/>
                    <a:pt x="195" y="57"/>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3"/>
            <p:cNvSpPr/>
            <p:nvPr/>
          </p:nvSpPr>
          <p:spPr>
            <a:xfrm>
              <a:off x="1340364" y="1169851"/>
              <a:ext cx="1634917" cy="1217023"/>
            </a:xfrm>
            <a:custGeom>
              <a:avLst/>
              <a:gdLst/>
              <a:ahLst/>
              <a:cxnLst/>
              <a:rect l="l" t="t" r="r" b="b"/>
              <a:pathLst>
                <a:path w="34964" h="26027" extrusionOk="0">
                  <a:moveTo>
                    <a:pt x="27215" y="17402"/>
                  </a:moveTo>
                  <a:lnTo>
                    <a:pt x="22434" y="1"/>
                  </a:lnTo>
                  <a:lnTo>
                    <a:pt x="11342" y="1"/>
                  </a:lnTo>
                  <a:lnTo>
                    <a:pt x="6528" y="17691"/>
                  </a:lnTo>
                  <a:cubicBezTo>
                    <a:pt x="6528" y="17691"/>
                    <a:pt x="1916" y="21845"/>
                    <a:pt x="0" y="22400"/>
                  </a:cubicBezTo>
                  <a:cubicBezTo>
                    <a:pt x="482" y="22787"/>
                    <a:pt x="1108" y="23774"/>
                    <a:pt x="2845" y="24091"/>
                  </a:cubicBezTo>
                  <a:cubicBezTo>
                    <a:pt x="7416" y="24922"/>
                    <a:pt x="11248" y="26026"/>
                    <a:pt x="17987" y="25538"/>
                  </a:cubicBezTo>
                  <a:cubicBezTo>
                    <a:pt x="21555" y="25279"/>
                    <a:pt x="25255" y="25578"/>
                    <a:pt x="28810" y="24394"/>
                  </a:cubicBezTo>
                  <a:cubicBezTo>
                    <a:pt x="31082" y="23636"/>
                    <a:pt x="34701" y="23471"/>
                    <a:pt x="34964" y="21636"/>
                  </a:cubicBezTo>
                  <a:cubicBezTo>
                    <a:pt x="34964" y="21636"/>
                    <a:pt x="29598" y="19556"/>
                    <a:pt x="27215" y="174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3"/>
            <p:cNvSpPr/>
            <p:nvPr/>
          </p:nvSpPr>
          <p:spPr>
            <a:xfrm>
              <a:off x="1645572" y="1684456"/>
              <a:ext cx="967371" cy="406952"/>
            </a:xfrm>
            <a:custGeom>
              <a:avLst/>
              <a:gdLst/>
              <a:ahLst/>
              <a:cxnLst/>
              <a:rect l="l" t="t" r="r" b="b"/>
              <a:pathLst>
                <a:path w="20688" h="8703" extrusionOk="0">
                  <a:moveTo>
                    <a:pt x="18930" y="0"/>
                  </a:moveTo>
                  <a:cubicBezTo>
                    <a:pt x="15214" y="2320"/>
                    <a:pt x="2805" y="1397"/>
                    <a:pt x="1765" y="202"/>
                  </a:cubicBezTo>
                  <a:lnTo>
                    <a:pt x="1" y="6686"/>
                  </a:lnTo>
                  <a:cubicBezTo>
                    <a:pt x="8104" y="8703"/>
                    <a:pt x="18671" y="7736"/>
                    <a:pt x="20688" y="63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3"/>
            <p:cNvSpPr/>
            <p:nvPr/>
          </p:nvSpPr>
          <p:spPr>
            <a:xfrm>
              <a:off x="1971120" y="1699092"/>
              <a:ext cx="344481" cy="380486"/>
            </a:xfrm>
            <a:custGeom>
              <a:avLst/>
              <a:gdLst/>
              <a:ahLst/>
              <a:cxnLst/>
              <a:rect l="l" t="t" r="r" b="b"/>
              <a:pathLst>
                <a:path w="7367" h="8137" extrusionOk="0">
                  <a:moveTo>
                    <a:pt x="6828" y="980"/>
                  </a:moveTo>
                  <a:cubicBezTo>
                    <a:pt x="6777" y="408"/>
                    <a:pt x="6259" y="0"/>
                    <a:pt x="5690" y="85"/>
                  </a:cubicBezTo>
                  <a:cubicBezTo>
                    <a:pt x="4249" y="290"/>
                    <a:pt x="2794" y="343"/>
                    <a:pt x="1330" y="250"/>
                  </a:cubicBezTo>
                  <a:cubicBezTo>
                    <a:pt x="771" y="213"/>
                    <a:pt x="290" y="640"/>
                    <a:pt x="266" y="1199"/>
                  </a:cubicBezTo>
                  <a:lnTo>
                    <a:pt x="24" y="6985"/>
                  </a:lnTo>
                  <a:cubicBezTo>
                    <a:pt x="1" y="7521"/>
                    <a:pt x="405" y="7982"/>
                    <a:pt x="940" y="8023"/>
                  </a:cubicBezTo>
                  <a:cubicBezTo>
                    <a:pt x="2354" y="8137"/>
                    <a:pt x="4895" y="8039"/>
                    <a:pt x="6508" y="7743"/>
                  </a:cubicBezTo>
                  <a:cubicBezTo>
                    <a:pt x="7016" y="7652"/>
                    <a:pt x="7366" y="7191"/>
                    <a:pt x="7323" y="6676"/>
                  </a:cubicBezTo>
                  <a:cubicBezTo>
                    <a:pt x="7202" y="5282"/>
                    <a:pt x="6963" y="2509"/>
                    <a:pt x="6828" y="980"/>
                  </a:cubicBezTo>
                  <a:close/>
                  <a:moveTo>
                    <a:pt x="5999" y="6710"/>
                  </a:moveTo>
                  <a:cubicBezTo>
                    <a:pt x="4750" y="6979"/>
                    <a:pt x="2462" y="7060"/>
                    <a:pt x="1445" y="6935"/>
                  </a:cubicBezTo>
                  <a:cubicBezTo>
                    <a:pt x="1189" y="6905"/>
                    <a:pt x="1004" y="6679"/>
                    <a:pt x="1017" y="6423"/>
                  </a:cubicBezTo>
                  <a:cubicBezTo>
                    <a:pt x="1057" y="5430"/>
                    <a:pt x="1166" y="2885"/>
                    <a:pt x="1212" y="1757"/>
                  </a:cubicBezTo>
                  <a:cubicBezTo>
                    <a:pt x="1226" y="1462"/>
                    <a:pt x="1478" y="1229"/>
                    <a:pt x="1772" y="1252"/>
                  </a:cubicBezTo>
                  <a:cubicBezTo>
                    <a:pt x="2990" y="1350"/>
                    <a:pt x="4199" y="1303"/>
                    <a:pt x="5394" y="1115"/>
                  </a:cubicBezTo>
                  <a:cubicBezTo>
                    <a:pt x="5690" y="1067"/>
                    <a:pt x="5959" y="1286"/>
                    <a:pt x="5986" y="1586"/>
                  </a:cubicBezTo>
                  <a:cubicBezTo>
                    <a:pt x="6083" y="2707"/>
                    <a:pt x="6299" y="5195"/>
                    <a:pt x="6386" y="6181"/>
                  </a:cubicBezTo>
                  <a:cubicBezTo>
                    <a:pt x="6407" y="6430"/>
                    <a:pt x="6242" y="6656"/>
                    <a:pt x="5999" y="67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3"/>
            <p:cNvSpPr/>
            <p:nvPr/>
          </p:nvSpPr>
          <p:spPr>
            <a:xfrm>
              <a:off x="1217711" y="1161200"/>
              <a:ext cx="1800541" cy="74535"/>
            </a:xfrm>
            <a:custGeom>
              <a:avLst/>
              <a:gdLst/>
              <a:ahLst/>
              <a:cxnLst/>
              <a:rect l="l" t="t" r="r" b="b"/>
              <a:pathLst>
                <a:path w="38506" h="1594" extrusionOk="0">
                  <a:moveTo>
                    <a:pt x="1183" y="186"/>
                  </a:moveTo>
                  <a:cubicBezTo>
                    <a:pt x="1071" y="78"/>
                    <a:pt x="924" y="7"/>
                    <a:pt x="752" y="4"/>
                  </a:cubicBezTo>
                  <a:cubicBezTo>
                    <a:pt x="355" y="1"/>
                    <a:pt x="1" y="330"/>
                    <a:pt x="15" y="737"/>
                  </a:cubicBezTo>
                  <a:cubicBezTo>
                    <a:pt x="32" y="1242"/>
                    <a:pt x="597" y="1593"/>
                    <a:pt x="1055" y="1381"/>
                  </a:cubicBezTo>
                  <a:cubicBezTo>
                    <a:pt x="1567" y="1145"/>
                    <a:pt x="1610" y="438"/>
                    <a:pt x="1183" y="186"/>
                  </a:cubicBezTo>
                  <a:close/>
                  <a:moveTo>
                    <a:pt x="38079" y="186"/>
                  </a:moveTo>
                  <a:cubicBezTo>
                    <a:pt x="37967" y="78"/>
                    <a:pt x="37819" y="7"/>
                    <a:pt x="37647" y="4"/>
                  </a:cubicBezTo>
                  <a:cubicBezTo>
                    <a:pt x="37250" y="1"/>
                    <a:pt x="36897" y="330"/>
                    <a:pt x="36910" y="737"/>
                  </a:cubicBezTo>
                  <a:cubicBezTo>
                    <a:pt x="36927" y="1242"/>
                    <a:pt x="37493" y="1593"/>
                    <a:pt x="37950" y="1381"/>
                  </a:cubicBezTo>
                  <a:cubicBezTo>
                    <a:pt x="38462" y="1145"/>
                    <a:pt x="38506" y="438"/>
                    <a:pt x="38079" y="186"/>
                  </a:cubicBezTo>
                  <a:close/>
                </a:path>
              </a:pathLst>
            </a:custGeom>
            <a:solidFill>
              <a:srgbClr val="C897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64" name="Google Shape;4664;p53"/>
          <p:cNvSpPr/>
          <p:nvPr/>
        </p:nvSpPr>
        <p:spPr>
          <a:xfrm rot="-508928">
            <a:off x="3688575" y="1003936"/>
            <a:ext cx="75" cy="404"/>
          </a:xfrm>
          <a:custGeom>
            <a:avLst/>
            <a:gdLst/>
            <a:ahLst/>
            <a:cxnLst/>
            <a:rect l="l" t="t" r="r" b="b"/>
            <a:pathLst>
              <a:path w="1" h="5" extrusionOk="0">
                <a:moveTo>
                  <a:pt x="1" y="0"/>
                </a:moveTo>
                <a:lnTo>
                  <a:pt x="1" y="4"/>
                </a:lnTo>
                <a:close/>
              </a:path>
            </a:pathLst>
          </a:custGeom>
          <a:solidFill>
            <a:srgbClr val="F2BF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3"/>
          <p:cNvSpPr/>
          <p:nvPr/>
        </p:nvSpPr>
        <p:spPr>
          <a:xfrm rot="-508928">
            <a:off x="3692423" y="1001632"/>
            <a:ext cx="7770" cy="42781"/>
          </a:xfrm>
          <a:custGeom>
            <a:avLst/>
            <a:gdLst/>
            <a:ahLst/>
            <a:cxnLst/>
            <a:rect l="l" t="t" r="r" b="b"/>
            <a:pathLst>
              <a:path w="103" h="530" extrusionOk="0">
                <a:moveTo>
                  <a:pt x="0" y="0"/>
                </a:moveTo>
                <a:cubicBezTo>
                  <a:pt x="57" y="183"/>
                  <a:pt x="88" y="360"/>
                  <a:pt x="99" y="530"/>
                </a:cubicBezTo>
                <a:cubicBezTo>
                  <a:pt x="103" y="346"/>
                  <a:pt x="78" y="170"/>
                  <a:pt x="21" y="14"/>
                </a:cubicBezTo>
                <a:cubicBezTo>
                  <a:pt x="18" y="4"/>
                  <a:pt x="11" y="0"/>
                  <a:pt x="4" y="0"/>
                </a:cubicBezTo>
                <a:close/>
              </a:path>
            </a:pathLst>
          </a:custGeom>
          <a:solidFill>
            <a:srgbClr val="F2BF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6" name="Google Shape;4666;p53"/>
          <p:cNvGrpSpPr/>
          <p:nvPr/>
        </p:nvGrpSpPr>
        <p:grpSpPr>
          <a:xfrm>
            <a:off x="951288" y="2429523"/>
            <a:ext cx="1518733" cy="1016619"/>
            <a:chOff x="951288" y="2429523"/>
            <a:chExt cx="1518733" cy="1016619"/>
          </a:xfrm>
        </p:grpSpPr>
        <p:grpSp>
          <p:nvGrpSpPr>
            <p:cNvPr id="4667" name="Google Shape;4667;p53"/>
            <p:cNvGrpSpPr/>
            <p:nvPr/>
          </p:nvGrpSpPr>
          <p:grpSpPr>
            <a:xfrm>
              <a:off x="951288" y="2429523"/>
              <a:ext cx="769943" cy="966282"/>
              <a:chOff x="2213102" y="2527366"/>
              <a:chExt cx="371218" cy="465880"/>
            </a:xfrm>
          </p:grpSpPr>
          <p:sp>
            <p:nvSpPr>
              <p:cNvPr id="4668" name="Google Shape;4668;p53"/>
              <p:cNvSpPr/>
              <p:nvPr/>
            </p:nvSpPr>
            <p:spPr>
              <a:xfrm>
                <a:off x="2213102" y="2557629"/>
                <a:ext cx="371218" cy="419235"/>
              </a:xfrm>
              <a:custGeom>
                <a:avLst/>
                <a:gdLst/>
                <a:ahLst/>
                <a:cxnLst/>
                <a:rect l="l" t="t" r="r" b="b"/>
                <a:pathLst>
                  <a:path w="13063" h="14754" extrusionOk="0">
                    <a:moveTo>
                      <a:pt x="3160" y="1"/>
                    </a:moveTo>
                    <a:cubicBezTo>
                      <a:pt x="3046" y="1"/>
                      <a:pt x="2933" y="13"/>
                      <a:pt x="2821" y="41"/>
                    </a:cubicBezTo>
                    <a:cubicBezTo>
                      <a:pt x="1764" y="309"/>
                      <a:pt x="524" y="1765"/>
                      <a:pt x="279" y="3151"/>
                    </a:cubicBezTo>
                    <a:cubicBezTo>
                      <a:pt x="1" y="4716"/>
                      <a:pt x="1015" y="6241"/>
                      <a:pt x="1783" y="7437"/>
                    </a:cubicBezTo>
                    <a:cubicBezTo>
                      <a:pt x="2551" y="8633"/>
                      <a:pt x="3055" y="10114"/>
                      <a:pt x="3095" y="11706"/>
                    </a:cubicBezTo>
                    <a:cubicBezTo>
                      <a:pt x="3110" y="12320"/>
                      <a:pt x="3201" y="13092"/>
                      <a:pt x="3370" y="13659"/>
                    </a:cubicBezTo>
                    <a:cubicBezTo>
                      <a:pt x="3545" y="14244"/>
                      <a:pt x="4050" y="14617"/>
                      <a:pt x="4521" y="14745"/>
                    </a:cubicBezTo>
                    <a:cubicBezTo>
                      <a:pt x="4543" y="14751"/>
                      <a:pt x="4565" y="14753"/>
                      <a:pt x="4588" y="14753"/>
                    </a:cubicBezTo>
                    <a:cubicBezTo>
                      <a:pt x="4820" y="14753"/>
                      <a:pt x="5136" y="14480"/>
                      <a:pt x="5355" y="14471"/>
                    </a:cubicBezTo>
                    <a:cubicBezTo>
                      <a:pt x="5463" y="14465"/>
                      <a:pt x="5571" y="14462"/>
                      <a:pt x="5679" y="14462"/>
                    </a:cubicBezTo>
                    <a:cubicBezTo>
                      <a:pt x="6052" y="14462"/>
                      <a:pt x="6424" y="14496"/>
                      <a:pt x="6793" y="14558"/>
                    </a:cubicBezTo>
                    <a:cubicBezTo>
                      <a:pt x="6943" y="14586"/>
                      <a:pt x="7094" y="14604"/>
                      <a:pt x="7246" y="14604"/>
                    </a:cubicBezTo>
                    <a:cubicBezTo>
                      <a:pt x="7335" y="14604"/>
                      <a:pt x="7424" y="14598"/>
                      <a:pt x="7514" y="14584"/>
                    </a:cubicBezTo>
                    <a:cubicBezTo>
                      <a:pt x="7993" y="14518"/>
                      <a:pt x="8490" y="14207"/>
                      <a:pt x="8739" y="13652"/>
                    </a:cubicBezTo>
                    <a:cubicBezTo>
                      <a:pt x="8981" y="13110"/>
                      <a:pt x="8951" y="12455"/>
                      <a:pt x="9042" y="11844"/>
                    </a:cubicBezTo>
                    <a:cubicBezTo>
                      <a:pt x="9283" y="10272"/>
                      <a:pt x="10311" y="9127"/>
                      <a:pt x="11222" y="8034"/>
                    </a:cubicBezTo>
                    <a:cubicBezTo>
                      <a:pt x="12136" y="6944"/>
                      <a:pt x="13062" y="5558"/>
                      <a:pt x="12985" y="3970"/>
                    </a:cubicBezTo>
                    <a:cubicBezTo>
                      <a:pt x="12916" y="2562"/>
                      <a:pt x="12023" y="1439"/>
                      <a:pt x="11007" y="1040"/>
                    </a:cubicBezTo>
                    <a:cubicBezTo>
                      <a:pt x="10608" y="884"/>
                      <a:pt x="10195" y="819"/>
                      <a:pt x="9777" y="819"/>
                    </a:cubicBezTo>
                    <a:cubicBezTo>
                      <a:pt x="9365" y="819"/>
                      <a:pt x="8947" y="882"/>
                      <a:pt x="8534" y="982"/>
                    </a:cubicBezTo>
                    <a:cubicBezTo>
                      <a:pt x="8112" y="1083"/>
                      <a:pt x="7685" y="1136"/>
                      <a:pt x="7259" y="1136"/>
                    </a:cubicBezTo>
                    <a:cubicBezTo>
                      <a:pt x="7147" y="1136"/>
                      <a:pt x="7034" y="1132"/>
                      <a:pt x="6921" y="1125"/>
                    </a:cubicBezTo>
                    <a:cubicBezTo>
                      <a:pt x="6383" y="1091"/>
                      <a:pt x="5853" y="975"/>
                      <a:pt x="5338" y="777"/>
                    </a:cubicBezTo>
                    <a:cubicBezTo>
                      <a:pt x="4645" y="514"/>
                      <a:pt x="3887" y="1"/>
                      <a:pt x="3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3"/>
              <p:cNvSpPr/>
              <p:nvPr/>
            </p:nvSpPr>
            <p:spPr>
              <a:xfrm>
                <a:off x="2226003" y="2575559"/>
                <a:ext cx="352803" cy="391388"/>
              </a:xfrm>
              <a:custGeom>
                <a:avLst/>
                <a:gdLst/>
                <a:ahLst/>
                <a:cxnLst/>
                <a:rect l="l" t="t" r="r" b="b"/>
                <a:pathLst>
                  <a:path w="12415" h="13774" extrusionOk="0">
                    <a:moveTo>
                      <a:pt x="3234" y="0"/>
                    </a:moveTo>
                    <a:cubicBezTo>
                      <a:pt x="2978" y="0"/>
                      <a:pt x="2729" y="31"/>
                      <a:pt x="2492" y="91"/>
                    </a:cubicBezTo>
                    <a:cubicBezTo>
                      <a:pt x="1405" y="365"/>
                      <a:pt x="490" y="1407"/>
                      <a:pt x="279" y="2622"/>
                    </a:cubicBezTo>
                    <a:cubicBezTo>
                      <a:pt x="0" y="4180"/>
                      <a:pt x="776" y="5643"/>
                      <a:pt x="1482" y="6740"/>
                    </a:cubicBezTo>
                    <a:lnTo>
                      <a:pt x="1609" y="6942"/>
                    </a:lnTo>
                    <a:cubicBezTo>
                      <a:pt x="2356" y="8097"/>
                      <a:pt x="3128" y="9294"/>
                      <a:pt x="3164" y="10815"/>
                    </a:cubicBezTo>
                    <a:cubicBezTo>
                      <a:pt x="3172" y="11009"/>
                      <a:pt x="3164" y="11206"/>
                      <a:pt x="3157" y="11397"/>
                    </a:cubicBezTo>
                    <a:cubicBezTo>
                      <a:pt x="3139" y="11824"/>
                      <a:pt x="3124" y="12226"/>
                      <a:pt x="3233" y="12592"/>
                    </a:cubicBezTo>
                    <a:cubicBezTo>
                      <a:pt x="3380" y="13079"/>
                      <a:pt x="3757" y="13448"/>
                      <a:pt x="4236" y="13580"/>
                    </a:cubicBezTo>
                    <a:cubicBezTo>
                      <a:pt x="4353" y="13613"/>
                      <a:pt x="4474" y="13631"/>
                      <a:pt x="4609" y="13639"/>
                    </a:cubicBezTo>
                    <a:cubicBezTo>
                      <a:pt x="4664" y="13643"/>
                      <a:pt x="4720" y="13645"/>
                      <a:pt x="4779" y="13645"/>
                    </a:cubicBezTo>
                    <a:cubicBezTo>
                      <a:pt x="4821" y="13645"/>
                      <a:pt x="4864" y="13644"/>
                      <a:pt x="4909" y="13642"/>
                    </a:cubicBezTo>
                    <a:cubicBezTo>
                      <a:pt x="5016" y="13636"/>
                      <a:pt x="5123" y="13633"/>
                      <a:pt x="5230" y="13633"/>
                    </a:cubicBezTo>
                    <a:cubicBezTo>
                      <a:pt x="5366" y="13633"/>
                      <a:pt x="5501" y="13637"/>
                      <a:pt x="5633" y="13646"/>
                    </a:cubicBezTo>
                    <a:cubicBezTo>
                      <a:pt x="5875" y="13661"/>
                      <a:pt x="6120" y="13690"/>
                      <a:pt x="6358" y="13733"/>
                    </a:cubicBezTo>
                    <a:cubicBezTo>
                      <a:pt x="6464" y="13752"/>
                      <a:pt x="6559" y="13762"/>
                      <a:pt x="6653" y="13770"/>
                    </a:cubicBezTo>
                    <a:cubicBezTo>
                      <a:pt x="6695" y="13773"/>
                      <a:pt x="6735" y="13774"/>
                      <a:pt x="6775" y="13774"/>
                    </a:cubicBezTo>
                    <a:cubicBezTo>
                      <a:pt x="6863" y="13774"/>
                      <a:pt x="6947" y="13768"/>
                      <a:pt x="7030" y="13755"/>
                    </a:cubicBezTo>
                    <a:cubicBezTo>
                      <a:pt x="7524" y="13686"/>
                      <a:pt x="7941" y="13367"/>
                      <a:pt x="8149" y="12903"/>
                    </a:cubicBezTo>
                    <a:cubicBezTo>
                      <a:pt x="8303" y="12555"/>
                      <a:pt x="8340" y="12153"/>
                      <a:pt x="8376" y="11729"/>
                    </a:cubicBezTo>
                    <a:cubicBezTo>
                      <a:pt x="8395" y="11539"/>
                      <a:pt x="8412" y="11341"/>
                      <a:pt x="8442" y="11151"/>
                    </a:cubicBezTo>
                    <a:cubicBezTo>
                      <a:pt x="8672" y="9645"/>
                      <a:pt x="9587" y="8554"/>
                      <a:pt x="10472" y="7501"/>
                    </a:cubicBezTo>
                    <a:lnTo>
                      <a:pt x="10625" y="7319"/>
                    </a:lnTo>
                    <a:cubicBezTo>
                      <a:pt x="11463" y="6316"/>
                      <a:pt x="12414" y="4963"/>
                      <a:pt x="12337" y="3382"/>
                    </a:cubicBezTo>
                    <a:cubicBezTo>
                      <a:pt x="12279" y="2154"/>
                      <a:pt x="11507" y="1005"/>
                      <a:pt x="10461" y="592"/>
                    </a:cubicBezTo>
                    <a:cubicBezTo>
                      <a:pt x="10172" y="479"/>
                      <a:pt x="9854" y="413"/>
                      <a:pt x="9521" y="391"/>
                    </a:cubicBezTo>
                    <a:cubicBezTo>
                      <a:pt x="9443" y="386"/>
                      <a:pt x="9363" y="383"/>
                      <a:pt x="9282" y="383"/>
                    </a:cubicBezTo>
                    <a:cubicBezTo>
                      <a:pt x="8917" y="383"/>
                      <a:pt x="8524" y="436"/>
                      <a:pt x="8088" y="541"/>
                    </a:cubicBezTo>
                    <a:cubicBezTo>
                      <a:pt x="7656" y="646"/>
                      <a:pt x="7219" y="698"/>
                      <a:pt x="6785" y="698"/>
                    </a:cubicBezTo>
                    <a:cubicBezTo>
                      <a:pt x="6675" y="698"/>
                      <a:pt x="6565" y="694"/>
                      <a:pt x="6456" y="688"/>
                    </a:cubicBezTo>
                    <a:cubicBezTo>
                      <a:pt x="5915" y="654"/>
                      <a:pt x="5373" y="534"/>
                      <a:pt x="4854" y="337"/>
                    </a:cubicBezTo>
                    <a:cubicBezTo>
                      <a:pt x="4342" y="143"/>
                      <a:pt x="3881" y="33"/>
                      <a:pt x="3449" y="7"/>
                    </a:cubicBezTo>
                    <a:cubicBezTo>
                      <a:pt x="3377" y="3"/>
                      <a:pt x="3305" y="0"/>
                      <a:pt x="3234" y="0"/>
                    </a:cubicBezTo>
                    <a:close/>
                  </a:path>
                </a:pathLst>
              </a:custGeom>
              <a:solidFill>
                <a:srgbClr val="FBF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3"/>
              <p:cNvSpPr/>
              <p:nvPr/>
            </p:nvSpPr>
            <p:spPr>
              <a:xfrm>
                <a:off x="2226957" y="2576389"/>
                <a:ext cx="241958" cy="388438"/>
              </a:xfrm>
              <a:custGeom>
                <a:avLst/>
                <a:gdLst/>
                <a:ahLst/>
                <a:cxnLst/>
                <a:rect l="l" t="t" r="r" b="b"/>
                <a:pathLst>
                  <a:path w="8424" h="13525" extrusionOk="0">
                    <a:moveTo>
                      <a:pt x="3096" y="0"/>
                    </a:moveTo>
                    <a:cubicBezTo>
                      <a:pt x="2851" y="0"/>
                      <a:pt x="2615" y="29"/>
                      <a:pt x="2392" y="87"/>
                    </a:cubicBezTo>
                    <a:cubicBezTo>
                      <a:pt x="1346" y="350"/>
                      <a:pt x="476" y="1353"/>
                      <a:pt x="267" y="2519"/>
                    </a:cubicBezTo>
                    <a:cubicBezTo>
                      <a:pt x="0" y="4033"/>
                      <a:pt x="761" y="5467"/>
                      <a:pt x="1456" y="6549"/>
                    </a:cubicBezTo>
                    <a:lnTo>
                      <a:pt x="1584" y="6747"/>
                    </a:lnTo>
                    <a:cubicBezTo>
                      <a:pt x="2338" y="7921"/>
                      <a:pt x="3120" y="9132"/>
                      <a:pt x="3160" y="10690"/>
                    </a:cubicBezTo>
                    <a:cubicBezTo>
                      <a:pt x="3164" y="10884"/>
                      <a:pt x="3157" y="11085"/>
                      <a:pt x="3150" y="11275"/>
                    </a:cubicBezTo>
                    <a:cubicBezTo>
                      <a:pt x="3135" y="11692"/>
                      <a:pt x="3120" y="12087"/>
                      <a:pt x="3223" y="12430"/>
                    </a:cubicBezTo>
                    <a:cubicBezTo>
                      <a:pt x="3358" y="12877"/>
                      <a:pt x="3698" y="13213"/>
                      <a:pt x="4137" y="13335"/>
                    </a:cubicBezTo>
                    <a:cubicBezTo>
                      <a:pt x="4247" y="13364"/>
                      <a:pt x="4360" y="13382"/>
                      <a:pt x="4484" y="13389"/>
                    </a:cubicBezTo>
                    <a:cubicBezTo>
                      <a:pt x="4538" y="13393"/>
                      <a:pt x="4592" y="13395"/>
                      <a:pt x="4647" y="13395"/>
                    </a:cubicBezTo>
                    <a:cubicBezTo>
                      <a:pt x="4687" y="13395"/>
                      <a:pt x="4727" y="13394"/>
                      <a:pt x="4769" y="13393"/>
                    </a:cubicBezTo>
                    <a:cubicBezTo>
                      <a:pt x="4877" y="13386"/>
                      <a:pt x="4986" y="13384"/>
                      <a:pt x="5095" y="13384"/>
                    </a:cubicBezTo>
                    <a:cubicBezTo>
                      <a:pt x="5235" y="13384"/>
                      <a:pt x="5374" y="13388"/>
                      <a:pt x="5512" y="13396"/>
                    </a:cubicBezTo>
                    <a:cubicBezTo>
                      <a:pt x="5757" y="13411"/>
                      <a:pt x="6003" y="13440"/>
                      <a:pt x="6247" y="13484"/>
                    </a:cubicBezTo>
                    <a:cubicBezTo>
                      <a:pt x="6346" y="13502"/>
                      <a:pt x="6441" y="13514"/>
                      <a:pt x="6529" y="13521"/>
                    </a:cubicBezTo>
                    <a:cubicBezTo>
                      <a:pt x="6568" y="13523"/>
                      <a:pt x="6606" y="13524"/>
                      <a:pt x="6644" y="13524"/>
                    </a:cubicBezTo>
                    <a:cubicBezTo>
                      <a:pt x="6726" y="13524"/>
                      <a:pt x="6805" y="13518"/>
                      <a:pt x="6880" y="13506"/>
                    </a:cubicBezTo>
                    <a:cubicBezTo>
                      <a:pt x="7330" y="13444"/>
                      <a:pt x="7714" y="13151"/>
                      <a:pt x="7900" y="12727"/>
                    </a:cubicBezTo>
                    <a:cubicBezTo>
                      <a:pt x="8050" y="12398"/>
                      <a:pt x="8083" y="12007"/>
                      <a:pt x="8120" y="11593"/>
                    </a:cubicBezTo>
                    <a:cubicBezTo>
                      <a:pt x="8138" y="11399"/>
                      <a:pt x="8157" y="11202"/>
                      <a:pt x="8186" y="11004"/>
                    </a:cubicBezTo>
                    <a:cubicBezTo>
                      <a:pt x="8233" y="10679"/>
                      <a:pt x="8317" y="10372"/>
                      <a:pt x="8424" y="10082"/>
                    </a:cubicBezTo>
                    <a:lnTo>
                      <a:pt x="8424" y="10082"/>
                    </a:lnTo>
                    <a:cubicBezTo>
                      <a:pt x="7701" y="11117"/>
                      <a:pt x="7112" y="11400"/>
                      <a:pt x="6601" y="11400"/>
                    </a:cubicBezTo>
                    <a:cubicBezTo>
                      <a:pt x="6255" y="11400"/>
                      <a:pt x="5945" y="11271"/>
                      <a:pt x="5651" y="11158"/>
                    </a:cubicBezTo>
                    <a:cubicBezTo>
                      <a:pt x="4832" y="10836"/>
                      <a:pt x="4352" y="8792"/>
                      <a:pt x="3991" y="8082"/>
                    </a:cubicBezTo>
                    <a:cubicBezTo>
                      <a:pt x="3361" y="6842"/>
                      <a:pt x="1774" y="5833"/>
                      <a:pt x="1310" y="4508"/>
                    </a:cubicBezTo>
                    <a:cubicBezTo>
                      <a:pt x="783" y="2999"/>
                      <a:pt x="2096" y="1188"/>
                      <a:pt x="3343" y="10"/>
                    </a:cubicBezTo>
                    <a:cubicBezTo>
                      <a:pt x="3260" y="3"/>
                      <a:pt x="3178" y="0"/>
                      <a:pt x="3096" y="0"/>
                    </a:cubicBezTo>
                    <a:close/>
                  </a:path>
                </a:pathLst>
              </a:custGeom>
              <a:solidFill>
                <a:srgbClr val="E8D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3"/>
              <p:cNvSpPr/>
              <p:nvPr/>
            </p:nvSpPr>
            <p:spPr>
              <a:xfrm>
                <a:off x="2404343" y="2694509"/>
                <a:ext cx="96392" cy="100021"/>
              </a:xfrm>
              <a:custGeom>
                <a:avLst/>
                <a:gdLst/>
                <a:ahLst/>
                <a:cxnLst/>
                <a:rect l="l" t="t" r="r" b="b"/>
                <a:pathLst>
                  <a:path w="3392" h="3520" extrusionOk="0">
                    <a:moveTo>
                      <a:pt x="1689" y="1"/>
                    </a:moveTo>
                    <a:cubicBezTo>
                      <a:pt x="1054" y="1"/>
                      <a:pt x="365" y="270"/>
                      <a:pt x="220" y="879"/>
                    </a:cubicBezTo>
                    <a:cubicBezTo>
                      <a:pt x="48" y="1603"/>
                      <a:pt x="1" y="2353"/>
                      <a:pt x="78" y="3089"/>
                    </a:cubicBezTo>
                    <a:cubicBezTo>
                      <a:pt x="105" y="3344"/>
                      <a:pt x="325" y="3519"/>
                      <a:pt x="559" y="3519"/>
                    </a:cubicBezTo>
                    <a:cubicBezTo>
                      <a:pt x="640" y="3519"/>
                      <a:pt x="721" y="3499"/>
                      <a:pt x="798" y="3454"/>
                    </a:cubicBezTo>
                    <a:cubicBezTo>
                      <a:pt x="1160" y="3246"/>
                      <a:pt x="1570" y="3099"/>
                      <a:pt x="1954" y="2927"/>
                    </a:cubicBezTo>
                    <a:cubicBezTo>
                      <a:pt x="2568" y="2657"/>
                      <a:pt x="3205" y="2211"/>
                      <a:pt x="3300" y="1545"/>
                    </a:cubicBezTo>
                    <a:cubicBezTo>
                      <a:pt x="3392" y="883"/>
                      <a:pt x="2857" y="239"/>
                      <a:pt x="2214" y="67"/>
                    </a:cubicBezTo>
                    <a:cubicBezTo>
                      <a:pt x="2053" y="24"/>
                      <a:pt x="1873" y="1"/>
                      <a:pt x="1689" y="1"/>
                    </a:cubicBezTo>
                    <a:close/>
                  </a:path>
                </a:pathLst>
              </a:custGeom>
              <a:solidFill>
                <a:srgbClr val="E8D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3"/>
              <p:cNvSpPr/>
              <p:nvPr/>
            </p:nvSpPr>
            <p:spPr>
              <a:xfrm>
                <a:off x="2309035" y="2688172"/>
                <a:ext cx="91703" cy="103885"/>
              </a:xfrm>
              <a:custGeom>
                <a:avLst/>
                <a:gdLst/>
                <a:ahLst/>
                <a:cxnLst/>
                <a:rect l="l" t="t" r="r" b="b"/>
                <a:pathLst>
                  <a:path w="3227" h="3656" extrusionOk="0">
                    <a:moveTo>
                      <a:pt x="1525" y="0"/>
                    </a:moveTo>
                    <a:cubicBezTo>
                      <a:pt x="1438" y="0"/>
                      <a:pt x="1354" y="5"/>
                      <a:pt x="1273" y="16"/>
                    </a:cubicBezTo>
                    <a:cubicBezTo>
                      <a:pt x="612" y="111"/>
                      <a:pt x="1" y="678"/>
                      <a:pt x="9" y="1347"/>
                    </a:cubicBezTo>
                    <a:cubicBezTo>
                      <a:pt x="19" y="2020"/>
                      <a:pt x="593" y="2544"/>
                      <a:pt x="1167" y="2891"/>
                    </a:cubicBezTo>
                    <a:cubicBezTo>
                      <a:pt x="1526" y="3106"/>
                      <a:pt x="1918" y="3304"/>
                      <a:pt x="2247" y="3557"/>
                    </a:cubicBezTo>
                    <a:cubicBezTo>
                      <a:pt x="2336" y="3625"/>
                      <a:pt x="2438" y="3656"/>
                      <a:pt x="2538" y="3656"/>
                    </a:cubicBezTo>
                    <a:cubicBezTo>
                      <a:pt x="2751" y="3656"/>
                      <a:pt x="2956" y="3515"/>
                      <a:pt x="3011" y="3286"/>
                    </a:cubicBezTo>
                    <a:cubicBezTo>
                      <a:pt x="3179" y="2566"/>
                      <a:pt x="3227" y="1816"/>
                      <a:pt x="3147" y="1077"/>
                    </a:cubicBezTo>
                    <a:cubicBezTo>
                      <a:pt x="3069" y="357"/>
                      <a:pt x="2226" y="0"/>
                      <a:pt x="1525" y="0"/>
                    </a:cubicBezTo>
                    <a:close/>
                  </a:path>
                </a:pathLst>
              </a:custGeom>
              <a:solidFill>
                <a:srgbClr val="E8D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3"/>
              <p:cNvSpPr/>
              <p:nvPr/>
            </p:nvSpPr>
            <p:spPr>
              <a:xfrm>
                <a:off x="2413266" y="2719743"/>
                <a:ext cx="30918" cy="62683"/>
              </a:xfrm>
              <a:custGeom>
                <a:avLst/>
                <a:gdLst/>
                <a:ahLst/>
                <a:cxnLst/>
                <a:rect l="l" t="t" r="r" b="b"/>
                <a:pathLst>
                  <a:path w="1088" h="2206" extrusionOk="0">
                    <a:moveTo>
                      <a:pt x="320" y="0"/>
                    </a:moveTo>
                    <a:cubicBezTo>
                      <a:pt x="258" y="0"/>
                      <a:pt x="196" y="37"/>
                      <a:pt x="177" y="108"/>
                    </a:cubicBezTo>
                    <a:cubicBezTo>
                      <a:pt x="75" y="467"/>
                      <a:pt x="1" y="832"/>
                      <a:pt x="38" y="1217"/>
                    </a:cubicBezTo>
                    <a:cubicBezTo>
                      <a:pt x="56" y="1421"/>
                      <a:pt x="115" y="1627"/>
                      <a:pt x="210" y="1809"/>
                    </a:cubicBezTo>
                    <a:cubicBezTo>
                      <a:pt x="286" y="1951"/>
                      <a:pt x="392" y="2091"/>
                      <a:pt x="539" y="2164"/>
                    </a:cubicBezTo>
                    <a:cubicBezTo>
                      <a:pt x="596" y="2191"/>
                      <a:pt x="659" y="2205"/>
                      <a:pt x="722" y="2205"/>
                    </a:cubicBezTo>
                    <a:cubicBezTo>
                      <a:pt x="797" y="2205"/>
                      <a:pt x="871" y="2184"/>
                      <a:pt x="931" y="2138"/>
                    </a:cubicBezTo>
                    <a:cubicBezTo>
                      <a:pt x="1069" y="2029"/>
                      <a:pt x="1088" y="1824"/>
                      <a:pt x="1069" y="1644"/>
                    </a:cubicBezTo>
                    <a:cubicBezTo>
                      <a:pt x="1037" y="1249"/>
                      <a:pt x="883" y="931"/>
                      <a:pt x="722" y="577"/>
                    </a:cubicBezTo>
                    <a:cubicBezTo>
                      <a:pt x="686" y="496"/>
                      <a:pt x="561" y="284"/>
                      <a:pt x="455" y="83"/>
                    </a:cubicBezTo>
                    <a:cubicBezTo>
                      <a:pt x="426" y="27"/>
                      <a:pt x="373"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3"/>
              <p:cNvSpPr/>
              <p:nvPr/>
            </p:nvSpPr>
            <p:spPr>
              <a:xfrm>
                <a:off x="2359645" y="2714912"/>
                <a:ext cx="34470" cy="60837"/>
              </a:xfrm>
              <a:custGeom>
                <a:avLst/>
                <a:gdLst/>
                <a:ahLst/>
                <a:cxnLst/>
                <a:rect l="l" t="t" r="r" b="b"/>
                <a:pathLst>
                  <a:path w="1213" h="2141" extrusionOk="0">
                    <a:moveTo>
                      <a:pt x="980" y="0"/>
                    </a:moveTo>
                    <a:cubicBezTo>
                      <a:pt x="934" y="0"/>
                      <a:pt x="887" y="21"/>
                      <a:pt x="857" y="66"/>
                    </a:cubicBezTo>
                    <a:cubicBezTo>
                      <a:pt x="729" y="249"/>
                      <a:pt x="576" y="447"/>
                      <a:pt x="527" y="519"/>
                    </a:cubicBezTo>
                    <a:cubicBezTo>
                      <a:pt x="323" y="853"/>
                      <a:pt x="137" y="1149"/>
                      <a:pt x="49" y="1537"/>
                    </a:cubicBezTo>
                    <a:cubicBezTo>
                      <a:pt x="12" y="1712"/>
                      <a:pt x="1" y="1917"/>
                      <a:pt x="129" y="2045"/>
                    </a:cubicBezTo>
                    <a:cubicBezTo>
                      <a:pt x="192" y="2110"/>
                      <a:pt x="283" y="2140"/>
                      <a:pt x="375" y="2140"/>
                    </a:cubicBezTo>
                    <a:cubicBezTo>
                      <a:pt x="422" y="2140"/>
                      <a:pt x="469" y="2133"/>
                      <a:pt x="513" y="2118"/>
                    </a:cubicBezTo>
                    <a:cubicBezTo>
                      <a:pt x="667" y="2067"/>
                      <a:pt x="787" y="1939"/>
                      <a:pt x="883" y="1807"/>
                    </a:cubicBezTo>
                    <a:cubicBezTo>
                      <a:pt x="1000" y="1639"/>
                      <a:pt x="1084" y="1445"/>
                      <a:pt x="1128" y="1240"/>
                    </a:cubicBezTo>
                    <a:cubicBezTo>
                      <a:pt x="1212" y="867"/>
                      <a:pt x="1186" y="494"/>
                      <a:pt x="1131" y="129"/>
                    </a:cubicBezTo>
                    <a:cubicBezTo>
                      <a:pt x="1118" y="47"/>
                      <a:pt x="1050" y="0"/>
                      <a:pt x="9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3"/>
              <p:cNvSpPr/>
              <p:nvPr/>
            </p:nvSpPr>
            <p:spPr>
              <a:xfrm>
                <a:off x="2344072" y="2710365"/>
                <a:ext cx="35721" cy="25801"/>
              </a:xfrm>
              <a:custGeom>
                <a:avLst/>
                <a:gdLst/>
                <a:ahLst/>
                <a:cxnLst/>
                <a:rect l="l" t="t" r="r" b="b"/>
                <a:pathLst>
                  <a:path w="1257" h="908" extrusionOk="0">
                    <a:moveTo>
                      <a:pt x="1145" y="1"/>
                    </a:moveTo>
                    <a:cubicBezTo>
                      <a:pt x="1134" y="1"/>
                      <a:pt x="1123" y="3"/>
                      <a:pt x="1112" y="7"/>
                    </a:cubicBezTo>
                    <a:cubicBezTo>
                      <a:pt x="981" y="51"/>
                      <a:pt x="831" y="87"/>
                      <a:pt x="780" y="109"/>
                    </a:cubicBezTo>
                    <a:cubicBezTo>
                      <a:pt x="557" y="197"/>
                      <a:pt x="351" y="270"/>
                      <a:pt x="165" y="431"/>
                    </a:cubicBezTo>
                    <a:cubicBezTo>
                      <a:pt x="81" y="504"/>
                      <a:pt x="0" y="603"/>
                      <a:pt x="15" y="713"/>
                    </a:cubicBezTo>
                    <a:cubicBezTo>
                      <a:pt x="26" y="797"/>
                      <a:pt x="99" y="863"/>
                      <a:pt x="180" y="892"/>
                    </a:cubicBezTo>
                    <a:cubicBezTo>
                      <a:pt x="216" y="903"/>
                      <a:pt x="253" y="907"/>
                      <a:pt x="291" y="907"/>
                    </a:cubicBezTo>
                    <a:cubicBezTo>
                      <a:pt x="353" y="907"/>
                      <a:pt x="417" y="894"/>
                      <a:pt x="476" y="873"/>
                    </a:cubicBezTo>
                    <a:cubicBezTo>
                      <a:pt x="597" y="837"/>
                      <a:pt x="710" y="772"/>
                      <a:pt x="809" y="687"/>
                    </a:cubicBezTo>
                    <a:cubicBezTo>
                      <a:pt x="988" y="534"/>
                      <a:pt x="1116" y="340"/>
                      <a:pt x="1222" y="139"/>
                    </a:cubicBezTo>
                    <a:cubicBezTo>
                      <a:pt x="1257" y="75"/>
                      <a:pt x="1210" y="1"/>
                      <a:pt x="1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3"/>
              <p:cNvSpPr/>
              <p:nvPr/>
            </p:nvSpPr>
            <p:spPr>
              <a:xfrm>
                <a:off x="2430088" y="2709968"/>
                <a:ext cx="33646" cy="28756"/>
              </a:xfrm>
              <a:custGeom>
                <a:avLst/>
                <a:gdLst/>
                <a:ahLst/>
                <a:cxnLst/>
                <a:rect l="l" t="t" r="r" b="b"/>
                <a:pathLst>
                  <a:path w="1184" h="1012" extrusionOk="0">
                    <a:moveTo>
                      <a:pt x="115" y="0"/>
                    </a:moveTo>
                    <a:cubicBezTo>
                      <a:pt x="53" y="0"/>
                      <a:pt x="0" y="63"/>
                      <a:pt x="28" y="127"/>
                    </a:cubicBezTo>
                    <a:cubicBezTo>
                      <a:pt x="108" y="342"/>
                      <a:pt x="210" y="548"/>
                      <a:pt x="368" y="723"/>
                    </a:cubicBezTo>
                    <a:cubicBezTo>
                      <a:pt x="455" y="818"/>
                      <a:pt x="558" y="899"/>
                      <a:pt x="675" y="953"/>
                    </a:cubicBezTo>
                    <a:cubicBezTo>
                      <a:pt x="746" y="985"/>
                      <a:pt x="824" y="1012"/>
                      <a:pt x="902" y="1012"/>
                    </a:cubicBezTo>
                    <a:cubicBezTo>
                      <a:pt x="924" y="1012"/>
                      <a:pt x="946" y="1010"/>
                      <a:pt x="967" y="1005"/>
                    </a:cubicBezTo>
                    <a:cubicBezTo>
                      <a:pt x="1051" y="990"/>
                      <a:pt x="1132" y="931"/>
                      <a:pt x="1154" y="847"/>
                    </a:cubicBezTo>
                    <a:cubicBezTo>
                      <a:pt x="1183" y="742"/>
                      <a:pt x="1114" y="635"/>
                      <a:pt x="1037" y="551"/>
                    </a:cubicBezTo>
                    <a:cubicBezTo>
                      <a:pt x="872" y="369"/>
                      <a:pt x="682" y="269"/>
                      <a:pt x="470" y="153"/>
                    </a:cubicBezTo>
                    <a:cubicBezTo>
                      <a:pt x="423" y="127"/>
                      <a:pt x="280" y="68"/>
                      <a:pt x="155" y="10"/>
                    </a:cubicBezTo>
                    <a:cubicBezTo>
                      <a:pt x="142" y="3"/>
                      <a:pt x="128" y="0"/>
                      <a:pt x="1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3"/>
              <p:cNvSpPr/>
              <p:nvPr/>
            </p:nvSpPr>
            <p:spPr>
              <a:xfrm>
                <a:off x="2399996" y="2527366"/>
                <a:ext cx="34129" cy="105704"/>
              </a:xfrm>
              <a:custGeom>
                <a:avLst/>
                <a:gdLst/>
                <a:ahLst/>
                <a:cxnLst/>
                <a:rect l="l" t="t" r="r" b="b"/>
                <a:pathLst>
                  <a:path w="1201" h="3720" extrusionOk="0">
                    <a:moveTo>
                      <a:pt x="587" y="0"/>
                    </a:moveTo>
                    <a:cubicBezTo>
                      <a:pt x="488" y="0"/>
                      <a:pt x="397" y="120"/>
                      <a:pt x="377" y="280"/>
                    </a:cubicBezTo>
                    <a:lnTo>
                      <a:pt x="51" y="2906"/>
                    </a:lnTo>
                    <a:cubicBezTo>
                      <a:pt x="26" y="3118"/>
                      <a:pt x="0" y="3341"/>
                      <a:pt x="55" y="3528"/>
                    </a:cubicBezTo>
                    <a:cubicBezTo>
                      <a:pt x="93" y="3647"/>
                      <a:pt x="169" y="3720"/>
                      <a:pt x="242" y="3720"/>
                    </a:cubicBezTo>
                    <a:cubicBezTo>
                      <a:pt x="298" y="3720"/>
                      <a:pt x="352" y="3679"/>
                      <a:pt x="388" y="3586"/>
                    </a:cubicBezTo>
                    <a:cubicBezTo>
                      <a:pt x="483" y="3327"/>
                      <a:pt x="505" y="2884"/>
                      <a:pt x="567" y="2592"/>
                    </a:cubicBezTo>
                    <a:cubicBezTo>
                      <a:pt x="717" y="1882"/>
                      <a:pt x="915" y="1194"/>
                      <a:pt x="1156" y="544"/>
                    </a:cubicBezTo>
                    <a:cubicBezTo>
                      <a:pt x="1182" y="467"/>
                      <a:pt x="1200" y="379"/>
                      <a:pt x="1192" y="294"/>
                    </a:cubicBezTo>
                    <a:cubicBezTo>
                      <a:pt x="1182" y="108"/>
                      <a:pt x="1082" y="83"/>
                      <a:pt x="995" y="68"/>
                    </a:cubicBezTo>
                    <a:lnTo>
                      <a:pt x="608" y="2"/>
                    </a:lnTo>
                    <a:cubicBezTo>
                      <a:pt x="601" y="1"/>
                      <a:pt x="594" y="0"/>
                      <a:pt x="5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3"/>
              <p:cNvSpPr/>
              <p:nvPr/>
            </p:nvSpPr>
            <p:spPr>
              <a:xfrm>
                <a:off x="2359161" y="2949601"/>
                <a:ext cx="72664" cy="43645"/>
              </a:xfrm>
              <a:custGeom>
                <a:avLst/>
                <a:gdLst/>
                <a:ahLst/>
                <a:cxnLst/>
                <a:rect l="l" t="t" r="r" b="b"/>
                <a:pathLst>
                  <a:path w="2557" h="1536" extrusionOk="0">
                    <a:moveTo>
                      <a:pt x="977" y="0"/>
                    </a:moveTo>
                    <a:cubicBezTo>
                      <a:pt x="800" y="0"/>
                      <a:pt x="716" y="95"/>
                      <a:pt x="716" y="95"/>
                    </a:cubicBezTo>
                    <a:cubicBezTo>
                      <a:pt x="716" y="95"/>
                      <a:pt x="0" y="849"/>
                      <a:pt x="113" y="1035"/>
                    </a:cubicBezTo>
                    <a:cubicBezTo>
                      <a:pt x="132" y="1065"/>
                      <a:pt x="164" y="1078"/>
                      <a:pt x="203" y="1078"/>
                    </a:cubicBezTo>
                    <a:cubicBezTo>
                      <a:pt x="400" y="1078"/>
                      <a:pt x="797" y="758"/>
                      <a:pt x="797" y="757"/>
                    </a:cubicBezTo>
                    <a:lnTo>
                      <a:pt x="797" y="757"/>
                    </a:lnTo>
                    <a:cubicBezTo>
                      <a:pt x="797" y="758"/>
                      <a:pt x="600" y="1082"/>
                      <a:pt x="673" y="1320"/>
                    </a:cubicBezTo>
                    <a:cubicBezTo>
                      <a:pt x="682" y="1349"/>
                      <a:pt x="697" y="1361"/>
                      <a:pt x="717" y="1361"/>
                    </a:cubicBezTo>
                    <a:cubicBezTo>
                      <a:pt x="864" y="1361"/>
                      <a:pt x="1262" y="709"/>
                      <a:pt x="1262" y="709"/>
                    </a:cubicBezTo>
                    <a:cubicBezTo>
                      <a:pt x="1262" y="709"/>
                      <a:pt x="1587" y="1448"/>
                      <a:pt x="1759" y="1529"/>
                    </a:cubicBezTo>
                    <a:cubicBezTo>
                      <a:pt x="1768" y="1533"/>
                      <a:pt x="1776" y="1535"/>
                      <a:pt x="1784" y="1535"/>
                    </a:cubicBezTo>
                    <a:cubicBezTo>
                      <a:pt x="1918" y="1535"/>
                      <a:pt x="1803" y="841"/>
                      <a:pt x="1803" y="841"/>
                    </a:cubicBezTo>
                    <a:lnTo>
                      <a:pt x="1803" y="841"/>
                    </a:lnTo>
                    <a:cubicBezTo>
                      <a:pt x="1803" y="841"/>
                      <a:pt x="2135" y="1058"/>
                      <a:pt x="2330" y="1058"/>
                    </a:cubicBezTo>
                    <a:cubicBezTo>
                      <a:pt x="2347" y="1058"/>
                      <a:pt x="2363" y="1057"/>
                      <a:pt x="2377" y="1053"/>
                    </a:cubicBezTo>
                    <a:cubicBezTo>
                      <a:pt x="2556" y="1013"/>
                      <a:pt x="1386" y="135"/>
                      <a:pt x="1386" y="135"/>
                    </a:cubicBezTo>
                    <a:cubicBezTo>
                      <a:pt x="1216" y="33"/>
                      <a:pt x="1080" y="0"/>
                      <a:pt x="9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9" name="Google Shape;4679;p53"/>
            <p:cNvGrpSpPr/>
            <p:nvPr/>
          </p:nvGrpSpPr>
          <p:grpSpPr>
            <a:xfrm>
              <a:off x="1677842" y="2524978"/>
              <a:ext cx="792180" cy="921164"/>
              <a:chOff x="1677842" y="2524978"/>
              <a:chExt cx="792180" cy="921164"/>
            </a:xfrm>
          </p:grpSpPr>
          <p:grpSp>
            <p:nvGrpSpPr>
              <p:cNvPr id="4680" name="Google Shape;4680;p53"/>
              <p:cNvGrpSpPr/>
              <p:nvPr/>
            </p:nvGrpSpPr>
            <p:grpSpPr>
              <a:xfrm>
                <a:off x="1699714" y="2524978"/>
                <a:ext cx="768622" cy="921164"/>
                <a:chOff x="1699714" y="2524978"/>
                <a:chExt cx="768622" cy="921164"/>
              </a:xfrm>
            </p:grpSpPr>
            <p:sp>
              <p:nvSpPr>
                <p:cNvPr id="4681" name="Google Shape;4681;p53"/>
                <p:cNvSpPr/>
                <p:nvPr/>
              </p:nvSpPr>
              <p:spPr>
                <a:xfrm>
                  <a:off x="1699714" y="3336351"/>
                  <a:ext cx="174989" cy="109791"/>
                </a:xfrm>
                <a:custGeom>
                  <a:avLst/>
                  <a:gdLst/>
                  <a:ahLst/>
                  <a:cxnLst/>
                  <a:rect l="l" t="t" r="r" b="b"/>
                  <a:pathLst>
                    <a:path w="4624" h="2901" extrusionOk="0">
                      <a:moveTo>
                        <a:pt x="1471" y="1"/>
                      </a:moveTo>
                      <a:cubicBezTo>
                        <a:pt x="1471" y="1"/>
                        <a:pt x="0" y="443"/>
                        <a:pt x="206" y="655"/>
                      </a:cubicBezTo>
                      <a:cubicBezTo>
                        <a:pt x="401" y="850"/>
                        <a:pt x="1065" y="856"/>
                        <a:pt x="1148" y="856"/>
                      </a:cubicBezTo>
                      <a:cubicBezTo>
                        <a:pt x="1153" y="856"/>
                        <a:pt x="1156" y="856"/>
                        <a:pt x="1156" y="856"/>
                      </a:cubicBezTo>
                      <a:lnTo>
                        <a:pt x="1156" y="856"/>
                      </a:lnTo>
                      <a:cubicBezTo>
                        <a:pt x="1156" y="856"/>
                        <a:pt x="326" y="1782"/>
                        <a:pt x="626" y="1818"/>
                      </a:cubicBezTo>
                      <a:cubicBezTo>
                        <a:pt x="634" y="1819"/>
                        <a:pt x="641" y="1820"/>
                        <a:pt x="650" y="1820"/>
                      </a:cubicBezTo>
                      <a:cubicBezTo>
                        <a:pt x="978" y="1820"/>
                        <a:pt x="1994" y="1145"/>
                        <a:pt x="1994" y="1145"/>
                      </a:cubicBezTo>
                      <a:lnTo>
                        <a:pt x="1994" y="1145"/>
                      </a:lnTo>
                      <a:cubicBezTo>
                        <a:pt x="1994" y="1145"/>
                        <a:pt x="1969" y="2493"/>
                        <a:pt x="2203" y="2493"/>
                      </a:cubicBezTo>
                      <a:cubicBezTo>
                        <a:pt x="2221" y="2493"/>
                        <a:pt x="2242" y="2484"/>
                        <a:pt x="2264" y="2465"/>
                      </a:cubicBezTo>
                      <a:cubicBezTo>
                        <a:pt x="2564" y="2213"/>
                        <a:pt x="2576" y="1610"/>
                        <a:pt x="2576" y="1610"/>
                      </a:cubicBezTo>
                      <a:cubicBezTo>
                        <a:pt x="2576" y="1610"/>
                        <a:pt x="3864" y="2901"/>
                        <a:pt x="4258" y="2901"/>
                      </a:cubicBezTo>
                      <a:cubicBezTo>
                        <a:pt x="4279" y="2901"/>
                        <a:pt x="4297" y="2897"/>
                        <a:pt x="4313" y="2889"/>
                      </a:cubicBezTo>
                      <a:cubicBezTo>
                        <a:pt x="4624" y="2740"/>
                        <a:pt x="3146" y="926"/>
                        <a:pt x="3146" y="926"/>
                      </a:cubicBezTo>
                      <a:cubicBezTo>
                        <a:pt x="3146" y="926"/>
                        <a:pt x="2326" y="22"/>
                        <a:pt x="14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3"/>
                <p:cNvSpPr/>
                <p:nvPr/>
              </p:nvSpPr>
              <p:spPr>
                <a:xfrm>
                  <a:off x="2128842" y="2524978"/>
                  <a:ext cx="339495" cy="213262"/>
                </a:xfrm>
                <a:custGeom>
                  <a:avLst/>
                  <a:gdLst/>
                  <a:ahLst/>
                  <a:cxnLst/>
                  <a:rect l="l" t="t" r="r" b="b"/>
                  <a:pathLst>
                    <a:path w="8971" h="5635" extrusionOk="0">
                      <a:moveTo>
                        <a:pt x="7438" y="0"/>
                      </a:moveTo>
                      <a:cubicBezTo>
                        <a:pt x="6651" y="0"/>
                        <a:pt x="5768" y="222"/>
                        <a:pt x="5386" y="356"/>
                      </a:cubicBezTo>
                      <a:cubicBezTo>
                        <a:pt x="3598" y="989"/>
                        <a:pt x="2047" y="2247"/>
                        <a:pt x="1019" y="3648"/>
                      </a:cubicBezTo>
                      <a:cubicBezTo>
                        <a:pt x="789" y="3967"/>
                        <a:pt x="416" y="4175"/>
                        <a:pt x="262" y="4537"/>
                      </a:cubicBezTo>
                      <a:cubicBezTo>
                        <a:pt x="1" y="5164"/>
                        <a:pt x="381" y="5635"/>
                        <a:pt x="864" y="5635"/>
                      </a:cubicBezTo>
                      <a:cubicBezTo>
                        <a:pt x="1057" y="5635"/>
                        <a:pt x="1267" y="5559"/>
                        <a:pt x="1458" y="5389"/>
                      </a:cubicBezTo>
                      <a:cubicBezTo>
                        <a:pt x="2127" y="4796"/>
                        <a:pt x="2428" y="3641"/>
                        <a:pt x="3104" y="2964"/>
                      </a:cubicBezTo>
                      <a:cubicBezTo>
                        <a:pt x="3771" y="2294"/>
                        <a:pt x="4667" y="1795"/>
                        <a:pt x="5608" y="1795"/>
                      </a:cubicBezTo>
                      <a:cubicBezTo>
                        <a:pt x="5648" y="1795"/>
                        <a:pt x="5687" y="1796"/>
                        <a:pt x="5726" y="1798"/>
                      </a:cubicBezTo>
                      <a:cubicBezTo>
                        <a:pt x="6339" y="1825"/>
                        <a:pt x="6928" y="2061"/>
                        <a:pt x="7543" y="2061"/>
                      </a:cubicBezTo>
                      <a:cubicBezTo>
                        <a:pt x="7674" y="2061"/>
                        <a:pt x="7806" y="2050"/>
                        <a:pt x="7939" y="2024"/>
                      </a:cubicBezTo>
                      <a:cubicBezTo>
                        <a:pt x="8276" y="1962"/>
                        <a:pt x="8590" y="1783"/>
                        <a:pt x="8765" y="1491"/>
                      </a:cubicBezTo>
                      <a:cubicBezTo>
                        <a:pt x="8846" y="1351"/>
                        <a:pt x="8890" y="1212"/>
                        <a:pt x="8901" y="1074"/>
                      </a:cubicBezTo>
                      <a:cubicBezTo>
                        <a:pt x="8970" y="241"/>
                        <a:pt x="8257" y="0"/>
                        <a:pt x="74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3" name="Google Shape;4683;p53"/>
              <p:cNvGrpSpPr/>
              <p:nvPr/>
            </p:nvGrpSpPr>
            <p:grpSpPr>
              <a:xfrm>
                <a:off x="1677842" y="2546475"/>
                <a:ext cx="792180" cy="891007"/>
                <a:chOff x="1677842" y="2546475"/>
                <a:chExt cx="792180" cy="891007"/>
              </a:xfrm>
            </p:grpSpPr>
            <p:sp>
              <p:nvSpPr>
                <p:cNvPr id="4684" name="Google Shape;4684;p53"/>
                <p:cNvSpPr/>
                <p:nvPr/>
              </p:nvSpPr>
              <p:spPr>
                <a:xfrm>
                  <a:off x="1677842" y="2546475"/>
                  <a:ext cx="792180" cy="891007"/>
                </a:xfrm>
                <a:custGeom>
                  <a:avLst/>
                  <a:gdLst/>
                  <a:ahLst/>
                  <a:cxnLst/>
                  <a:rect l="l" t="t" r="r" b="b"/>
                  <a:pathLst>
                    <a:path w="20933" h="23543" extrusionOk="0">
                      <a:moveTo>
                        <a:pt x="7073" y="0"/>
                      </a:moveTo>
                      <a:cubicBezTo>
                        <a:pt x="5541" y="0"/>
                        <a:pt x="3827" y="769"/>
                        <a:pt x="2732" y="2312"/>
                      </a:cubicBezTo>
                      <a:cubicBezTo>
                        <a:pt x="1274" y="4375"/>
                        <a:pt x="1328" y="7027"/>
                        <a:pt x="1618" y="9269"/>
                      </a:cubicBezTo>
                      <a:cubicBezTo>
                        <a:pt x="1910" y="11507"/>
                        <a:pt x="2305" y="13921"/>
                        <a:pt x="1281" y="16237"/>
                      </a:cubicBezTo>
                      <a:cubicBezTo>
                        <a:pt x="886" y="17132"/>
                        <a:pt x="286" y="17988"/>
                        <a:pt x="147" y="18917"/>
                      </a:cubicBezTo>
                      <a:cubicBezTo>
                        <a:pt x="1" y="19879"/>
                        <a:pt x="403" y="20713"/>
                        <a:pt x="992" y="21218"/>
                      </a:cubicBezTo>
                      <a:cubicBezTo>
                        <a:pt x="1284" y="21470"/>
                        <a:pt x="1621" y="21653"/>
                        <a:pt x="1976" y="21799"/>
                      </a:cubicBezTo>
                      <a:cubicBezTo>
                        <a:pt x="2685" y="22092"/>
                        <a:pt x="3355" y="22465"/>
                        <a:pt x="3980" y="22908"/>
                      </a:cubicBezTo>
                      <a:cubicBezTo>
                        <a:pt x="4295" y="23131"/>
                        <a:pt x="4628" y="23317"/>
                        <a:pt x="4997" y="23430"/>
                      </a:cubicBezTo>
                      <a:cubicBezTo>
                        <a:pt x="5229" y="23503"/>
                        <a:pt x="5480" y="23542"/>
                        <a:pt x="5737" y="23542"/>
                      </a:cubicBezTo>
                      <a:cubicBezTo>
                        <a:pt x="6297" y="23542"/>
                        <a:pt x="6890" y="23356"/>
                        <a:pt x="7396" y="22922"/>
                      </a:cubicBezTo>
                      <a:cubicBezTo>
                        <a:pt x="8105" y="22311"/>
                        <a:pt x="8512" y="21345"/>
                        <a:pt x="9060" y="20538"/>
                      </a:cubicBezTo>
                      <a:cubicBezTo>
                        <a:pt x="10475" y="18438"/>
                        <a:pt x="12729" y="17487"/>
                        <a:pt x="14780" y="16539"/>
                      </a:cubicBezTo>
                      <a:cubicBezTo>
                        <a:pt x="16832" y="15596"/>
                        <a:pt x="19108" y="14232"/>
                        <a:pt x="20077" y="11899"/>
                      </a:cubicBezTo>
                      <a:cubicBezTo>
                        <a:pt x="20933" y="9829"/>
                        <a:pt x="20413" y="7608"/>
                        <a:pt x="19224" y="6343"/>
                      </a:cubicBezTo>
                      <a:cubicBezTo>
                        <a:pt x="18299" y="5355"/>
                        <a:pt x="17045" y="4854"/>
                        <a:pt x="15710" y="4576"/>
                      </a:cubicBezTo>
                      <a:cubicBezTo>
                        <a:pt x="14857" y="4400"/>
                        <a:pt x="14045" y="4105"/>
                        <a:pt x="13292" y="3688"/>
                      </a:cubicBezTo>
                      <a:cubicBezTo>
                        <a:pt x="12542" y="3274"/>
                        <a:pt x="11858" y="2744"/>
                        <a:pt x="11255" y="2115"/>
                      </a:cubicBezTo>
                      <a:cubicBezTo>
                        <a:pt x="10311" y="1134"/>
                        <a:pt x="9218" y="337"/>
                        <a:pt x="7889" y="77"/>
                      </a:cubicBezTo>
                      <a:cubicBezTo>
                        <a:pt x="7627" y="26"/>
                        <a:pt x="7353" y="0"/>
                        <a:pt x="7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3"/>
                <p:cNvSpPr/>
                <p:nvPr/>
              </p:nvSpPr>
              <p:spPr>
                <a:xfrm>
                  <a:off x="1791481" y="2573953"/>
                  <a:ext cx="260137" cy="210386"/>
                </a:xfrm>
                <a:custGeom>
                  <a:avLst/>
                  <a:gdLst/>
                  <a:ahLst/>
                  <a:cxnLst/>
                  <a:rect l="l" t="t" r="r" b="b"/>
                  <a:pathLst>
                    <a:path w="6874" h="5559" extrusionOk="0">
                      <a:moveTo>
                        <a:pt x="3059" y="1"/>
                      </a:moveTo>
                      <a:cubicBezTo>
                        <a:pt x="2860" y="1"/>
                        <a:pt x="2661" y="23"/>
                        <a:pt x="2465" y="72"/>
                      </a:cubicBezTo>
                      <a:cubicBezTo>
                        <a:pt x="1569" y="291"/>
                        <a:pt x="637" y="1100"/>
                        <a:pt x="311" y="2128"/>
                      </a:cubicBezTo>
                      <a:cubicBezTo>
                        <a:pt x="1" y="3112"/>
                        <a:pt x="300" y="4091"/>
                        <a:pt x="875" y="4658"/>
                      </a:cubicBezTo>
                      <a:cubicBezTo>
                        <a:pt x="1449" y="5222"/>
                        <a:pt x="2253" y="5433"/>
                        <a:pt x="3065" y="5536"/>
                      </a:cubicBezTo>
                      <a:cubicBezTo>
                        <a:pt x="3181" y="5551"/>
                        <a:pt x="3308" y="5559"/>
                        <a:pt x="3443" y="5559"/>
                      </a:cubicBezTo>
                      <a:cubicBezTo>
                        <a:pt x="4779" y="5559"/>
                        <a:pt x="6873" y="4812"/>
                        <a:pt x="6441" y="2855"/>
                      </a:cubicBezTo>
                      <a:cubicBezTo>
                        <a:pt x="6105" y="1329"/>
                        <a:pt x="4574" y="1"/>
                        <a:pt x="3059" y="1"/>
                      </a:cubicBezTo>
                      <a:close/>
                    </a:path>
                  </a:pathLst>
                </a:custGeom>
                <a:solidFill>
                  <a:srgbClr val="46132F">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3"/>
                <p:cNvSpPr/>
                <p:nvPr/>
              </p:nvSpPr>
              <p:spPr>
                <a:xfrm>
                  <a:off x="2175161" y="2766482"/>
                  <a:ext cx="180779" cy="110926"/>
                </a:xfrm>
                <a:custGeom>
                  <a:avLst/>
                  <a:gdLst/>
                  <a:ahLst/>
                  <a:cxnLst/>
                  <a:rect l="l" t="t" r="r" b="b"/>
                  <a:pathLst>
                    <a:path w="4777" h="2931" extrusionOk="0">
                      <a:moveTo>
                        <a:pt x="1704" y="0"/>
                      </a:moveTo>
                      <a:cubicBezTo>
                        <a:pt x="1557" y="0"/>
                        <a:pt x="1417" y="13"/>
                        <a:pt x="1287" y="39"/>
                      </a:cubicBezTo>
                      <a:cubicBezTo>
                        <a:pt x="146" y="277"/>
                        <a:pt x="0" y="1912"/>
                        <a:pt x="666" y="2501"/>
                      </a:cubicBezTo>
                      <a:cubicBezTo>
                        <a:pt x="998" y="2794"/>
                        <a:pt x="1449" y="2896"/>
                        <a:pt x="1906" y="2922"/>
                      </a:cubicBezTo>
                      <a:cubicBezTo>
                        <a:pt x="2001" y="2928"/>
                        <a:pt x="2097" y="2931"/>
                        <a:pt x="2193" y="2931"/>
                      </a:cubicBezTo>
                      <a:cubicBezTo>
                        <a:pt x="2635" y="2931"/>
                        <a:pt x="3091" y="2870"/>
                        <a:pt x="3547" y="2746"/>
                      </a:cubicBezTo>
                      <a:cubicBezTo>
                        <a:pt x="3991" y="2625"/>
                        <a:pt x="4528" y="2340"/>
                        <a:pt x="4660" y="1828"/>
                      </a:cubicBezTo>
                      <a:cubicBezTo>
                        <a:pt x="4776" y="1374"/>
                        <a:pt x="4495" y="1023"/>
                        <a:pt x="4199" y="807"/>
                      </a:cubicBezTo>
                      <a:cubicBezTo>
                        <a:pt x="3655" y="418"/>
                        <a:pt x="2563" y="0"/>
                        <a:pt x="1704" y="0"/>
                      </a:cubicBezTo>
                      <a:close/>
                    </a:path>
                  </a:pathLst>
                </a:custGeom>
                <a:solidFill>
                  <a:srgbClr val="46132F">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87" name="Google Shape;4687;p53"/>
          <p:cNvGrpSpPr/>
          <p:nvPr/>
        </p:nvGrpSpPr>
        <p:grpSpPr>
          <a:xfrm>
            <a:off x="3329250" y="3711200"/>
            <a:ext cx="899925" cy="917350"/>
            <a:chOff x="5502025" y="1063250"/>
            <a:chExt cx="899925" cy="917350"/>
          </a:xfrm>
        </p:grpSpPr>
        <p:sp>
          <p:nvSpPr>
            <p:cNvPr id="4688" name="Google Shape;4688;p53"/>
            <p:cNvSpPr/>
            <p:nvPr/>
          </p:nvSpPr>
          <p:spPr>
            <a:xfrm>
              <a:off x="5663675" y="1514075"/>
              <a:ext cx="738275" cy="419100"/>
            </a:xfrm>
            <a:custGeom>
              <a:avLst/>
              <a:gdLst/>
              <a:ahLst/>
              <a:cxnLst/>
              <a:rect l="l" t="t" r="r" b="b"/>
              <a:pathLst>
                <a:path w="29531" h="16764" extrusionOk="0">
                  <a:moveTo>
                    <a:pt x="29531" y="1"/>
                  </a:moveTo>
                  <a:lnTo>
                    <a:pt x="29531" y="1"/>
                  </a:lnTo>
                  <a:cubicBezTo>
                    <a:pt x="12326" y="2381"/>
                    <a:pt x="0" y="16401"/>
                    <a:pt x="0" y="16401"/>
                  </a:cubicBezTo>
                  <a:cubicBezTo>
                    <a:pt x="978" y="16649"/>
                    <a:pt x="1979" y="16763"/>
                    <a:pt x="2994" y="16763"/>
                  </a:cubicBezTo>
                  <a:cubicBezTo>
                    <a:pt x="15268" y="16763"/>
                    <a:pt x="29531" y="1"/>
                    <a:pt x="29531" y="1"/>
                  </a:cubicBezTo>
                  <a:close/>
                </a:path>
              </a:pathLst>
            </a:custGeom>
            <a:solidFill>
              <a:srgbClr val="9C14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3"/>
            <p:cNvSpPr/>
            <p:nvPr/>
          </p:nvSpPr>
          <p:spPr>
            <a:xfrm>
              <a:off x="5663675" y="1514075"/>
              <a:ext cx="738275" cy="419100"/>
            </a:xfrm>
            <a:custGeom>
              <a:avLst/>
              <a:gdLst/>
              <a:ahLst/>
              <a:cxnLst/>
              <a:rect l="l" t="t" r="r" b="b"/>
              <a:pathLst>
                <a:path w="29531" h="16764" extrusionOk="0">
                  <a:moveTo>
                    <a:pt x="29531" y="1"/>
                  </a:moveTo>
                  <a:lnTo>
                    <a:pt x="29531" y="1"/>
                  </a:lnTo>
                  <a:cubicBezTo>
                    <a:pt x="12326" y="2381"/>
                    <a:pt x="0" y="16401"/>
                    <a:pt x="0" y="16401"/>
                  </a:cubicBezTo>
                  <a:cubicBezTo>
                    <a:pt x="978" y="16649"/>
                    <a:pt x="1979" y="16763"/>
                    <a:pt x="2994" y="16763"/>
                  </a:cubicBezTo>
                  <a:cubicBezTo>
                    <a:pt x="15268" y="16763"/>
                    <a:pt x="29531" y="1"/>
                    <a:pt x="29531" y="1"/>
                  </a:cubicBezTo>
                  <a:close/>
                </a:path>
              </a:pathLst>
            </a:custGeom>
            <a:solidFill>
              <a:srgbClr val="9C14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3"/>
            <p:cNvSpPr/>
            <p:nvPr/>
          </p:nvSpPr>
          <p:spPr>
            <a:xfrm>
              <a:off x="5663675" y="1724200"/>
              <a:ext cx="520850" cy="208975"/>
            </a:xfrm>
            <a:custGeom>
              <a:avLst/>
              <a:gdLst/>
              <a:ahLst/>
              <a:cxnLst/>
              <a:rect l="l" t="t" r="r" b="b"/>
              <a:pathLst>
                <a:path w="20834" h="8359" extrusionOk="0">
                  <a:moveTo>
                    <a:pt x="20834" y="1"/>
                  </a:moveTo>
                  <a:cubicBezTo>
                    <a:pt x="15383" y="3040"/>
                    <a:pt x="9308" y="4938"/>
                    <a:pt x="2890" y="5121"/>
                  </a:cubicBezTo>
                  <a:cubicBezTo>
                    <a:pt x="1028" y="6833"/>
                    <a:pt x="0" y="7996"/>
                    <a:pt x="0" y="7996"/>
                  </a:cubicBezTo>
                  <a:cubicBezTo>
                    <a:pt x="979" y="8244"/>
                    <a:pt x="1980" y="8358"/>
                    <a:pt x="2994" y="8358"/>
                  </a:cubicBezTo>
                  <a:cubicBezTo>
                    <a:pt x="9121" y="8358"/>
                    <a:pt x="15738" y="4183"/>
                    <a:pt x="20834" y="1"/>
                  </a:cubicBezTo>
                  <a:close/>
                </a:path>
              </a:pathLst>
            </a:custGeom>
            <a:solidFill>
              <a:srgbClr val="7C0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3"/>
            <p:cNvSpPr/>
            <p:nvPr/>
          </p:nvSpPr>
          <p:spPr>
            <a:xfrm>
              <a:off x="5502025" y="1587500"/>
              <a:ext cx="768350" cy="393100"/>
            </a:xfrm>
            <a:custGeom>
              <a:avLst/>
              <a:gdLst/>
              <a:ahLst/>
              <a:cxnLst/>
              <a:rect l="l" t="t" r="r" b="b"/>
              <a:pathLst>
                <a:path w="30734" h="15724" extrusionOk="0">
                  <a:moveTo>
                    <a:pt x="30693" y="1"/>
                  </a:moveTo>
                  <a:cubicBezTo>
                    <a:pt x="25818" y="3055"/>
                    <a:pt x="20844" y="5965"/>
                    <a:pt x="15779" y="8705"/>
                  </a:cubicBezTo>
                  <a:cubicBezTo>
                    <a:pt x="13237" y="10062"/>
                    <a:pt x="10643" y="11313"/>
                    <a:pt x="8054" y="12567"/>
                  </a:cubicBezTo>
                  <a:lnTo>
                    <a:pt x="6101" y="13479"/>
                  </a:lnTo>
                  <a:lnTo>
                    <a:pt x="4111" y="14319"/>
                  </a:lnTo>
                  <a:cubicBezTo>
                    <a:pt x="3453" y="14608"/>
                    <a:pt x="2761" y="14814"/>
                    <a:pt x="2085" y="15066"/>
                  </a:cubicBezTo>
                  <a:cubicBezTo>
                    <a:pt x="1412" y="15322"/>
                    <a:pt x="698" y="15442"/>
                    <a:pt x="0" y="15655"/>
                  </a:cubicBezTo>
                  <a:lnTo>
                    <a:pt x="11" y="15724"/>
                  </a:lnTo>
                  <a:cubicBezTo>
                    <a:pt x="728" y="15614"/>
                    <a:pt x="1470" y="15548"/>
                    <a:pt x="2180" y="15369"/>
                  </a:cubicBezTo>
                  <a:cubicBezTo>
                    <a:pt x="2878" y="15168"/>
                    <a:pt x="3603" y="15011"/>
                    <a:pt x="4290" y="14765"/>
                  </a:cubicBezTo>
                  <a:cubicBezTo>
                    <a:pt x="4982" y="14532"/>
                    <a:pt x="5669" y="14283"/>
                    <a:pt x="6349" y="14024"/>
                  </a:cubicBezTo>
                  <a:lnTo>
                    <a:pt x="8365" y="13190"/>
                  </a:lnTo>
                  <a:cubicBezTo>
                    <a:pt x="11020" y="12005"/>
                    <a:pt x="13554" y="10607"/>
                    <a:pt x="16067" y="9184"/>
                  </a:cubicBezTo>
                  <a:cubicBezTo>
                    <a:pt x="21085" y="6331"/>
                    <a:pt x="25972" y="3278"/>
                    <a:pt x="30734" y="59"/>
                  </a:cubicBezTo>
                  <a:lnTo>
                    <a:pt x="30693" y="1"/>
                  </a:lnTo>
                  <a:close/>
                </a:path>
              </a:pathLst>
            </a:custGeom>
            <a:solidFill>
              <a:srgbClr val="5E0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3"/>
            <p:cNvSpPr/>
            <p:nvPr/>
          </p:nvSpPr>
          <p:spPr>
            <a:xfrm>
              <a:off x="5900400" y="1106150"/>
              <a:ext cx="172475" cy="146475"/>
            </a:xfrm>
            <a:custGeom>
              <a:avLst/>
              <a:gdLst/>
              <a:ahLst/>
              <a:cxnLst/>
              <a:rect l="l" t="t" r="r" b="b"/>
              <a:pathLst>
                <a:path w="6899" h="5859" extrusionOk="0">
                  <a:moveTo>
                    <a:pt x="3452" y="0"/>
                  </a:moveTo>
                  <a:cubicBezTo>
                    <a:pt x="2553" y="0"/>
                    <a:pt x="1663" y="376"/>
                    <a:pt x="1058" y="1098"/>
                  </a:cubicBezTo>
                  <a:cubicBezTo>
                    <a:pt x="1" y="2361"/>
                    <a:pt x="212" y="4204"/>
                    <a:pt x="1533" y="5217"/>
                  </a:cubicBezTo>
                  <a:cubicBezTo>
                    <a:pt x="2098" y="5649"/>
                    <a:pt x="2774" y="5858"/>
                    <a:pt x="3446" y="5858"/>
                  </a:cubicBezTo>
                  <a:cubicBezTo>
                    <a:pt x="4345" y="5858"/>
                    <a:pt x="5237" y="5482"/>
                    <a:pt x="5842" y="4760"/>
                  </a:cubicBezTo>
                  <a:cubicBezTo>
                    <a:pt x="6898" y="3498"/>
                    <a:pt x="6683" y="1655"/>
                    <a:pt x="5362" y="641"/>
                  </a:cubicBezTo>
                  <a:cubicBezTo>
                    <a:pt x="4798" y="210"/>
                    <a:pt x="4123" y="0"/>
                    <a:pt x="3452" y="0"/>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3"/>
            <p:cNvSpPr/>
            <p:nvPr/>
          </p:nvSpPr>
          <p:spPr>
            <a:xfrm>
              <a:off x="6134125" y="1307125"/>
              <a:ext cx="172550" cy="146475"/>
            </a:xfrm>
            <a:custGeom>
              <a:avLst/>
              <a:gdLst/>
              <a:ahLst/>
              <a:cxnLst/>
              <a:rect l="l" t="t" r="r" b="b"/>
              <a:pathLst>
                <a:path w="6902" h="5859" extrusionOk="0">
                  <a:moveTo>
                    <a:pt x="3455" y="1"/>
                  </a:moveTo>
                  <a:cubicBezTo>
                    <a:pt x="2556" y="1"/>
                    <a:pt x="1666" y="377"/>
                    <a:pt x="1061" y="1099"/>
                  </a:cubicBezTo>
                  <a:cubicBezTo>
                    <a:pt x="0" y="2361"/>
                    <a:pt x="216" y="4204"/>
                    <a:pt x="1536" y="5217"/>
                  </a:cubicBezTo>
                  <a:cubicBezTo>
                    <a:pt x="2101" y="5648"/>
                    <a:pt x="2776" y="5858"/>
                    <a:pt x="3447" y="5858"/>
                  </a:cubicBezTo>
                  <a:cubicBezTo>
                    <a:pt x="4346" y="5858"/>
                    <a:pt x="5236" y="5482"/>
                    <a:pt x="5841" y="4760"/>
                  </a:cubicBezTo>
                  <a:cubicBezTo>
                    <a:pt x="6902" y="3498"/>
                    <a:pt x="6686" y="1655"/>
                    <a:pt x="5365" y="642"/>
                  </a:cubicBezTo>
                  <a:cubicBezTo>
                    <a:pt x="4801" y="210"/>
                    <a:pt x="4126" y="1"/>
                    <a:pt x="3455" y="1"/>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3"/>
            <p:cNvSpPr/>
            <p:nvPr/>
          </p:nvSpPr>
          <p:spPr>
            <a:xfrm>
              <a:off x="6099175" y="1063250"/>
              <a:ext cx="218125" cy="185275"/>
            </a:xfrm>
            <a:custGeom>
              <a:avLst/>
              <a:gdLst/>
              <a:ahLst/>
              <a:cxnLst/>
              <a:rect l="l" t="t" r="r" b="b"/>
              <a:pathLst>
                <a:path w="8725" h="7411" extrusionOk="0">
                  <a:moveTo>
                    <a:pt x="4366" y="1"/>
                  </a:moveTo>
                  <a:cubicBezTo>
                    <a:pt x="3230" y="1"/>
                    <a:pt x="2104" y="477"/>
                    <a:pt x="1339" y="1391"/>
                  </a:cubicBezTo>
                  <a:cubicBezTo>
                    <a:pt x="1" y="2986"/>
                    <a:pt x="271" y="5320"/>
                    <a:pt x="1943" y="6597"/>
                  </a:cubicBezTo>
                  <a:cubicBezTo>
                    <a:pt x="2658" y="7144"/>
                    <a:pt x="3513" y="7410"/>
                    <a:pt x="4362" y="7410"/>
                  </a:cubicBezTo>
                  <a:cubicBezTo>
                    <a:pt x="5498" y="7410"/>
                    <a:pt x="6623" y="6935"/>
                    <a:pt x="7389" y="6022"/>
                  </a:cubicBezTo>
                  <a:cubicBezTo>
                    <a:pt x="8724" y="4424"/>
                    <a:pt x="8453" y="2090"/>
                    <a:pt x="6785" y="814"/>
                  </a:cubicBezTo>
                  <a:cubicBezTo>
                    <a:pt x="6071" y="267"/>
                    <a:pt x="5216" y="1"/>
                    <a:pt x="4366" y="1"/>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3"/>
            <p:cNvSpPr/>
            <p:nvPr/>
          </p:nvSpPr>
          <p:spPr>
            <a:xfrm>
              <a:off x="5908250" y="1164400"/>
              <a:ext cx="157500" cy="88225"/>
            </a:xfrm>
            <a:custGeom>
              <a:avLst/>
              <a:gdLst/>
              <a:ahLst/>
              <a:cxnLst/>
              <a:rect l="l" t="t" r="r" b="b"/>
              <a:pathLst>
                <a:path w="6300" h="3529" extrusionOk="0">
                  <a:moveTo>
                    <a:pt x="6120" y="1"/>
                  </a:moveTo>
                  <a:cubicBezTo>
                    <a:pt x="5582" y="930"/>
                    <a:pt x="4694" y="1621"/>
                    <a:pt x="3399" y="1812"/>
                  </a:cubicBezTo>
                  <a:cubicBezTo>
                    <a:pt x="3220" y="1838"/>
                    <a:pt x="3039" y="1851"/>
                    <a:pt x="2859" y="1851"/>
                  </a:cubicBezTo>
                  <a:cubicBezTo>
                    <a:pt x="1677" y="1851"/>
                    <a:pt x="513" y="1301"/>
                    <a:pt x="82" y="352"/>
                  </a:cubicBezTo>
                  <a:lnTo>
                    <a:pt x="82" y="352"/>
                  </a:lnTo>
                  <a:cubicBezTo>
                    <a:pt x="1" y="1292"/>
                    <a:pt x="392" y="2254"/>
                    <a:pt x="1219" y="2887"/>
                  </a:cubicBezTo>
                  <a:cubicBezTo>
                    <a:pt x="1784" y="3319"/>
                    <a:pt x="2460" y="3528"/>
                    <a:pt x="3132" y="3528"/>
                  </a:cubicBezTo>
                  <a:cubicBezTo>
                    <a:pt x="4031" y="3528"/>
                    <a:pt x="4923" y="3152"/>
                    <a:pt x="5528" y="2430"/>
                  </a:cubicBezTo>
                  <a:cubicBezTo>
                    <a:pt x="6120" y="1720"/>
                    <a:pt x="6299" y="828"/>
                    <a:pt x="6120"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3"/>
            <p:cNvSpPr/>
            <p:nvPr/>
          </p:nvSpPr>
          <p:spPr>
            <a:xfrm>
              <a:off x="6144000" y="1370600"/>
              <a:ext cx="154900" cy="83000"/>
            </a:xfrm>
            <a:custGeom>
              <a:avLst/>
              <a:gdLst/>
              <a:ahLst/>
              <a:cxnLst/>
              <a:rect l="l" t="t" r="r" b="b"/>
              <a:pathLst>
                <a:path w="6196" h="3320" extrusionOk="0">
                  <a:moveTo>
                    <a:pt x="6086" y="1"/>
                  </a:moveTo>
                  <a:lnTo>
                    <a:pt x="6086" y="1"/>
                  </a:lnTo>
                  <a:cubicBezTo>
                    <a:pt x="6076" y="4"/>
                    <a:pt x="6061" y="9"/>
                    <a:pt x="6049" y="12"/>
                  </a:cubicBezTo>
                  <a:cubicBezTo>
                    <a:pt x="5287" y="800"/>
                    <a:pt x="4168" y="1251"/>
                    <a:pt x="2914" y="1251"/>
                  </a:cubicBezTo>
                  <a:cubicBezTo>
                    <a:pt x="2567" y="1251"/>
                    <a:pt x="2210" y="1217"/>
                    <a:pt x="1847" y="1145"/>
                  </a:cubicBezTo>
                  <a:cubicBezTo>
                    <a:pt x="1182" y="1014"/>
                    <a:pt x="541" y="758"/>
                    <a:pt x="7" y="374"/>
                  </a:cubicBezTo>
                  <a:lnTo>
                    <a:pt x="7" y="374"/>
                  </a:lnTo>
                  <a:cubicBezTo>
                    <a:pt x="0" y="1237"/>
                    <a:pt x="380" y="2097"/>
                    <a:pt x="1141" y="2678"/>
                  </a:cubicBezTo>
                  <a:cubicBezTo>
                    <a:pt x="1706" y="3109"/>
                    <a:pt x="2381" y="3319"/>
                    <a:pt x="3052" y="3319"/>
                  </a:cubicBezTo>
                  <a:cubicBezTo>
                    <a:pt x="3951" y="3319"/>
                    <a:pt x="4841" y="2943"/>
                    <a:pt x="5446" y="2221"/>
                  </a:cubicBezTo>
                  <a:cubicBezTo>
                    <a:pt x="5991" y="1570"/>
                    <a:pt x="6196" y="765"/>
                    <a:pt x="6086"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3"/>
            <p:cNvSpPr/>
            <p:nvPr/>
          </p:nvSpPr>
          <p:spPr>
            <a:xfrm>
              <a:off x="6106600" y="1136900"/>
              <a:ext cx="195675" cy="111625"/>
            </a:xfrm>
            <a:custGeom>
              <a:avLst/>
              <a:gdLst/>
              <a:ahLst/>
              <a:cxnLst/>
              <a:rect l="l" t="t" r="r" b="b"/>
              <a:pathLst>
                <a:path w="7827" h="4465" extrusionOk="0">
                  <a:moveTo>
                    <a:pt x="289" y="0"/>
                  </a:moveTo>
                  <a:lnTo>
                    <a:pt x="289" y="0"/>
                  </a:lnTo>
                  <a:cubicBezTo>
                    <a:pt x="1" y="1325"/>
                    <a:pt x="465" y="2751"/>
                    <a:pt x="1646" y="3651"/>
                  </a:cubicBezTo>
                  <a:cubicBezTo>
                    <a:pt x="2360" y="4198"/>
                    <a:pt x="3214" y="4464"/>
                    <a:pt x="4064" y="4464"/>
                  </a:cubicBezTo>
                  <a:cubicBezTo>
                    <a:pt x="5200" y="4464"/>
                    <a:pt x="6326" y="3989"/>
                    <a:pt x="7092" y="3076"/>
                  </a:cubicBezTo>
                  <a:cubicBezTo>
                    <a:pt x="7462" y="2630"/>
                    <a:pt x="7699" y="2129"/>
                    <a:pt x="7827" y="1610"/>
                  </a:cubicBezTo>
                  <a:lnTo>
                    <a:pt x="7827" y="1610"/>
                  </a:lnTo>
                  <a:cubicBezTo>
                    <a:pt x="7037" y="2444"/>
                    <a:pt x="5984" y="3028"/>
                    <a:pt x="4755" y="3124"/>
                  </a:cubicBezTo>
                  <a:cubicBezTo>
                    <a:pt x="4582" y="3138"/>
                    <a:pt x="4414" y="3145"/>
                    <a:pt x="4252" y="3145"/>
                  </a:cubicBezTo>
                  <a:cubicBezTo>
                    <a:pt x="1940" y="3145"/>
                    <a:pt x="706" y="1771"/>
                    <a:pt x="289"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3"/>
            <p:cNvSpPr/>
            <p:nvPr/>
          </p:nvSpPr>
          <p:spPr>
            <a:xfrm>
              <a:off x="5861175" y="1145500"/>
              <a:ext cx="376575" cy="355450"/>
            </a:xfrm>
            <a:custGeom>
              <a:avLst/>
              <a:gdLst/>
              <a:ahLst/>
              <a:cxnLst/>
              <a:rect l="l" t="t" r="r" b="b"/>
              <a:pathLst>
                <a:path w="15063" h="14218" extrusionOk="0">
                  <a:moveTo>
                    <a:pt x="4836" y="0"/>
                  </a:moveTo>
                  <a:cubicBezTo>
                    <a:pt x="3157" y="1722"/>
                    <a:pt x="1676" y="3665"/>
                    <a:pt x="736" y="5885"/>
                  </a:cubicBezTo>
                  <a:cubicBezTo>
                    <a:pt x="289" y="6994"/>
                    <a:pt x="0" y="8204"/>
                    <a:pt x="143" y="9433"/>
                  </a:cubicBezTo>
                  <a:cubicBezTo>
                    <a:pt x="253" y="10665"/>
                    <a:pt x="933" y="11828"/>
                    <a:pt x="1884" y="12655"/>
                  </a:cubicBezTo>
                  <a:cubicBezTo>
                    <a:pt x="2824" y="13493"/>
                    <a:pt x="4064" y="14063"/>
                    <a:pt x="5366" y="14187"/>
                  </a:cubicBezTo>
                  <a:cubicBezTo>
                    <a:pt x="5578" y="14208"/>
                    <a:pt x="5788" y="14218"/>
                    <a:pt x="5999" y="14218"/>
                  </a:cubicBezTo>
                  <a:cubicBezTo>
                    <a:pt x="7090" y="14218"/>
                    <a:pt x="8159" y="13953"/>
                    <a:pt x="9141" y="13569"/>
                  </a:cubicBezTo>
                  <a:cubicBezTo>
                    <a:pt x="11463" y="12590"/>
                    <a:pt x="13456" y="11067"/>
                    <a:pt x="15062" y="9264"/>
                  </a:cubicBezTo>
                  <a:lnTo>
                    <a:pt x="15007" y="9217"/>
                  </a:lnTo>
                  <a:cubicBezTo>
                    <a:pt x="13131" y="10728"/>
                    <a:pt x="11116" y="12117"/>
                    <a:pt x="8874" y="12929"/>
                  </a:cubicBezTo>
                  <a:cubicBezTo>
                    <a:pt x="7893" y="13284"/>
                    <a:pt x="6863" y="13520"/>
                    <a:pt x="5839" y="13520"/>
                  </a:cubicBezTo>
                  <a:cubicBezTo>
                    <a:pt x="5702" y="13520"/>
                    <a:pt x="5565" y="13516"/>
                    <a:pt x="5429" y="13507"/>
                  </a:cubicBezTo>
                  <a:cubicBezTo>
                    <a:pt x="4272" y="13438"/>
                    <a:pt x="3160" y="12980"/>
                    <a:pt x="2268" y="12242"/>
                  </a:cubicBezTo>
                  <a:cubicBezTo>
                    <a:pt x="1383" y="11510"/>
                    <a:pt x="746" y="10505"/>
                    <a:pt x="608" y="9378"/>
                  </a:cubicBezTo>
                  <a:cubicBezTo>
                    <a:pt x="439" y="8255"/>
                    <a:pt x="674" y="7092"/>
                    <a:pt x="1076" y="6002"/>
                  </a:cubicBezTo>
                  <a:cubicBezTo>
                    <a:pt x="1895" y="3815"/>
                    <a:pt x="3288" y="1822"/>
                    <a:pt x="4890" y="48"/>
                  </a:cubicBezTo>
                  <a:lnTo>
                    <a:pt x="4836" y="0"/>
                  </a:ln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3"/>
            <p:cNvSpPr/>
            <p:nvPr/>
          </p:nvSpPr>
          <p:spPr>
            <a:xfrm>
              <a:off x="5684975" y="1115575"/>
              <a:ext cx="565825" cy="606550"/>
            </a:xfrm>
            <a:custGeom>
              <a:avLst/>
              <a:gdLst/>
              <a:ahLst/>
              <a:cxnLst/>
              <a:rect l="l" t="t" r="r" b="b"/>
              <a:pathLst>
                <a:path w="22633" h="24262" extrusionOk="0">
                  <a:moveTo>
                    <a:pt x="22578" y="1"/>
                  </a:moveTo>
                  <a:lnTo>
                    <a:pt x="11101" y="11950"/>
                  </a:lnTo>
                  <a:cubicBezTo>
                    <a:pt x="9192" y="13944"/>
                    <a:pt x="7249" y="15907"/>
                    <a:pt x="5402" y="17956"/>
                  </a:cubicBezTo>
                  <a:cubicBezTo>
                    <a:pt x="3570" y="20015"/>
                    <a:pt x="1731" y="22067"/>
                    <a:pt x="0" y="24217"/>
                  </a:cubicBezTo>
                  <a:lnTo>
                    <a:pt x="56" y="24261"/>
                  </a:lnTo>
                  <a:cubicBezTo>
                    <a:pt x="2092" y="22374"/>
                    <a:pt x="4013" y="20392"/>
                    <a:pt x="5940" y="18417"/>
                  </a:cubicBezTo>
                  <a:cubicBezTo>
                    <a:pt x="7857" y="16427"/>
                    <a:pt x="9682" y="14357"/>
                    <a:pt x="11533" y="12316"/>
                  </a:cubicBezTo>
                  <a:lnTo>
                    <a:pt x="22633" y="49"/>
                  </a:lnTo>
                  <a:lnTo>
                    <a:pt x="22578" y="1"/>
                  </a:ln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53"/>
          <p:cNvGrpSpPr/>
          <p:nvPr/>
        </p:nvGrpSpPr>
        <p:grpSpPr>
          <a:xfrm>
            <a:off x="860982" y="3687710"/>
            <a:ext cx="1839906" cy="948803"/>
            <a:chOff x="3409363" y="2586927"/>
            <a:chExt cx="2121173" cy="1093847"/>
          </a:xfrm>
        </p:grpSpPr>
        <p:sp>
          <p:nvSpPr>
            <p:cNvPr id="4701" name="Google Shape;4701;p53"/>
            <p:cNvSpPr/>
            <p:nvPr/>
          </p:nvSpPr>
          <p:spPr>
            <a:xfrm>
              <a:off x="3643692" y="3204003"/>
              <a:ext cx="1732710" cy="476771"/>
            </a:xfrm>
            <a:custGeom>
              <a:avLst/>
              <a:gdLst/>
              <a:ahLst/>
              <a:cxnLst/>
              <a:rect l="l" t="t" r="r" b="b"/>
              <a:pathLst>
                <a:path w="44854" h="12342" extrusionOk="0">
                  <a:moveTo>
                    <a:pt x="44853" y="0"/>
                  </a:moveTo>
                  <a:lnTo>
                    <a:pt x="1" y="225"/>
                  </a:lnTo>
                  <a:cubicBezTo>
                    <a:pt x="84" y="1794"/>
                    <a:pt x="1388" y="8774"/>
                    <a:pt x="3199" y="9322"/>
                  </a:cubicBezTo>
                  <a:cubicBezTo>
                    <a:pt x="9882" y="11343"/>
                    <a:pt x="16612" y="12342"/>
                    <a:pt x="23258" y="12342"/>
                  </a:cubicBezTo>
                  <a:cubicBezTo>
                    <a:pt x="29436" y="12342"/>
                    <a:pt x="35540" y="11478"/>
                    <a:pt x="41465" y="9770"/>
                  </a:cubicBezTo>
                  <a:cubicBezTo>
                    <a:pt x="43088" y="9305"/>
                    <a:pt x="44853" y="0"/>
                    <a:pt x="44853" y="0"/>
                  </a:cubicBezTo>
                  <a:close/>
                </a:path>
              </a:pathLst>
            </a:custGeom>
            <a:solidFill>
              <a:srgbClr val="AD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3"/>
            <p:cNvSpPr/>
            <p:nvPr/>
          </p:nvSpPr>
          <p:spPr>
            <a:xfrm>
              <a:off x="4431416" y="3277700"/>
              <a:ext cx="915122" cy="393092"/>
            </a:xfrm>
            <a:custGeom>
              <a:avLst/>
              <a:gdLst/>
              <a:ahLst/>
              <a:cxnLst/>
              <a:rect l="l" t="t" r="r" b="b"/>
              <a:pathLst>
                <a:path w="28730" h="12341" extrusionOk="0">
                  <a:moveTo>
                    <a:pt x="28729" y="0"/>
                  </a:moveTo>
                  <a:lnTo>
                    <a:pt x="27712" y="4"/>
                  </a:lnTo>
                  <a:lnTo>
                    <a:pt x="27537" y="8"/>
                  </a:lnTo>
                  <a:lnTo>
                    <a:pt x="26088" y="12"/>
                  </a:lnTo>
                  <a:lnTo>
                    <a:pt x="25872" y="17"/>
                  </a:lnTo>
                  <a:lnTo>
                    <a:pt x="23701" y="25"/>
                  </a:lnTo>
                  <a:lnTo>
                    <a:pt x="1" y="146"/>
                  </a:lnTo>
                  <a:cubicBezTo>
                    <a:pt x="41" y="341"/>
                    <a:pt x="75" y="536"/>
                    <a:pt x="100" y="731"/>
                  </a:cubicBezTo>
                  <a:cubicBezTo>
                    <a:pt x="179" y="815"/>
                    <a:pt x="254" y="893"/>
                    <a:pt x="332" y="976"/>
                  </a:cubicBezTo>
                  <a:cubicBezTo>
                    <a:pt x="1200" y="560"/>
                    <a:pt x="2101" y="250"/>
                    <a:pt x="2940" y="250"/>
                  </a:cubicBezTo>
                  <a:cubicBezTo>
                    <a:pt x="3384" y="250"/>
                    <a:pt x="3816" y="336"/>
                    <a:pt x="4211" y="548"/>
                  </a:cubicBezTo>
                  <a:cubicBezTo>
                    <a:pt x="5813" y="1396"/>
                    <a:pt x="2205" y="2628"/>
                    <a:pt x="3040" y="2965"/>
                  </a:cubicBezTo>
                  <a:cubicBezTo>
                    <a:pt x="3144" y="3002"/>
                    <a:pt x="3318" y="3023"/>
                    <a:pt x="3542" y="3023"/>
                  </a:cubicBezTo>
                  <a:cubicBezTo>
                    <a:pt x="4198" y="3023"/>
                    <a:pt x="5302" y="2877"/>
                    <a:pt x="6461" y="2733"/>
                  </a:cubicBezTo>
                  <a:cubicBezTo>
                    <a:pt x="7619" y="2587"/>
                    <a:pt x="8828" y="2442"/>
                    <a:pt x="9687" y="2442"/>
                  </a:cubicBezTo>
                  <a:cubicBezTo>
                    <a:pt x="10098" y="2442"/>
                    <a:pt x="10426" y="2471"/>
                    <a:pt x="10638" y="2554"/>
                  </a:cubicBezTo>
                  <a:cubicBezTo>
                    <a:pt x="11892" y="3032"/>
                    <a:pt x="11779" y="4431"/>
                    <a:pt x="10605" y="5535"/>
                  </a:cubicBezTo>
                  <a:cubicBezTo>
                    <a:pt x="10443" y="5685"/>
                    <a:pt x="10244" y="5838"/>
                    <a:pt x="10020" y="5992"/>
                  </a:cubicBezTo>
                  <a:cubicBezTo>
                    <a:pt x="10298" y="6083"/>
                    <a:pt x="10572" y="6196"/>
                    <a:pt x="10850" y="6286"/>
                  </a:cubicBezTo>
                  <a:cubicBezTo>
                    <a:pt x="11290" y="6424"/>
                    <a:pt x="11751" y="6490"/>
                    <a:pt x="12212" y="6490"/>
                  </a:cubicBezTo>
                  <a:cubicBezTo>
                    <a:pt x="12950" y="6490"/>
                    <a:pt x="13690" y="6315"/>
                    <a:pt x="14345" y="5967"/>
                  </a:cubicBezTo>
                  <a:cubicBezTo>
                    <a:pt x="14678" y="5792"/>
                    <a:pt x="14998" y="5577"/>
                    <a:pt x="15363" y="5510"/>
                  </a:cubicBezTo>
                  <a:cubicBezTo>
                    <a:pt x="15451" y="5493"/>
                    <a:pt x="15537" y="5489"/>
                    <a:pt x="15625" y="5489"/>
                  </a:cubicBezTo>
                  <a:cubicBezTo>
                    <a:pt x="15953" y="5489"/>
                    <a:pt x="16285" y="5581"/>
                    <a:pt x="16613" y="5643"/>
                  </a:cubicBezTo>
                  <a:cubicBezTo>
                    <a:pt x="16883" y="5689"/>
                    <a:pt x="17157" y="5713"/>
                    <a:pt x="17431" y="5713"/>
                  </a:cubicBezTo>
                  <a:cubicBezTo>
                    <a:pt x="18099" y="5713"/>
                    <a:pt x="18768" y="5573"/>
                    <a:pt x="19378" y="5294"/>
                  </a:cubicBezTo>
                  <a:cubicBezTo>
                    <a:pt x="19740" y="5129"/>
                    <a:pt x="20088" y="4916"/>
                    <a:pt x="20483" y="4875"/>
                  </a:cubicBezTo>
                  <a:cubicBezTo>
                    <a:pt x="20529" y="4870"/>
                    <a:pt x="20574" y="4870"/>
                    <a:pt x="20620" y="4870"/>
                  </a:cubicBezTo>
                  <a:cubicBezTo>
                    <a:pt x="20894" y="4870"/>
                    <a:pt x="21164" y="4937"/>
                    <a:pt x="21438" y="4979"/>
                  </a:cubicBezTo>
                  <a:cubicBezTo>
                    <a:pt x="21587" y="5000"/>
                    <a:pt x="21745" y="5008"/>
                    <a:pt x="21899" y="5008"/>
                  </a:cubicBezTo>
                  <a:cubicBezTo>
                    <a:pt x="22825" y="5008"/>
                    <a:pt x="23751" y="4634"/>
                    <a:pt x="24406" y="3979"/>
                  </a:cubicBezTo>
                  <a:lnTo>
                    <a:pt x="24406" y="3979"/>
                  </a:lnTo>
                  <a:cubicBezTo>
                    <a:pt x="24751" y="5299"/>
                    <a:pt x="25046" y="6777"/>
                    <a:pt x="24390" y="7973"/>
                  </a:cubicBezTo>
                  <a:cubicBezTo>
                    <a:pt x="23613" y="9401"/>
                    <a:pt x="21828" y="9874"/>
                    <a:pt x="20234" y="10177"/>
                  </a:cubicBezTo>
                  <a:cubicBezTo>
                    <a:pt x="15056" y="11169"/>
                    <a:pt x="9820" y="11838"/>
                    <a:pt x="4560" y="12191"/>
                  </a:cubicBezTo>
                  <a:cubicBezTo>
                    <a:pt x="4281" y="12208"/>
                    <a:pt x="3995" y="12229"/>
                    <a:pt x="3713" y="12254"/>
                  </a:cubicBezTo>
                  <a:cubicBezTo>
                    <a:pt x="4859" y="12311"/>
                    <a:pt x="6005" y="12340"/>
                    <a:pt x="7142" y="12340"/>
                  </a:cubicBezTo>
                  <a:cubicBezTo>
                    <a:pt x="13249" y="12340"/>
                    <a:pt x="19283" y="11497"/>
                    <a:pt x="25146" y="9828"/>
                  </a:cubicBezTo>
                  <a:cubicBezTo>
                    <a:pt x="25213" y="9808"/>
                    <a:pt x="25274" y="9791"/>
                    <a:pt x="25341" y="9770"/>
                  </a:cubicBezTo>
                  <a:cubicBezTo>
                    <a:pt x="26964" y="9305"/>
                    <a:pt x="28729" y="0"/>
                    <a:pt x="28729" y="0"/>
                  </a:cubicBezTo>
                  <a:close/>
                </a:path>
              </a:pathLst>
            </a:custGeom>
            <a:solidFill>
              <a:srgbClr val="A35B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3"/>
            <p:cNvSpPr/>
            <p:nvPr/>
          </p:nvSpPr>
          <p:spPr>
            <a:xfrm>
              <a:off x="5264452" y="3197513"/>
              <a:ext cx="73242" cy="88385"/>
            </a:xfrm>
            <a:custGeom>
              <a:avLst/>
              <a:gdLst/>
              <a:ahLst/>
              <a:cxnLst/>
              <a:rect l="l" t="t" r="r" b="b"/>
              <a:pathLst>
                <a:path w="1896" h="2288" extrusionOk="0">
                  <a:moveTo>
                    <a:pt x="109" y="1"/>
                  </a:moveTo>
                  <a:cubicBezTo>
                    <a:pt x="55" y="1"/>
                    <a:pt x="0" y="48"/>
                    <a:pt x="19" y="111"/>
                  </a:cubicBezTo>
                  <a:cubicBezTo>
                    <a:pt x="256" y="987"/>
                    <a:pt x="1029" y="1738"/>
                    <a:pt x="1726" y="2273"/>
                  </a:cubicBezTo>
                  <a:cubicBezTo>
                    <a:pt x="1739" y="2283"/>
                    <a:pt x="1753" y="2288"/>
                    <a:pt x="1767" y="2288"/>
                  </a:cubicBezTo>
                  <a:cubicBezTo>
                    <a:pt x="1833" y="2288"/>
                    <a:pt x="1895" y="2188"/>
                    <a:pt x="1830" y="2137"/>
                  </a:cubicBezTo>
                  <a:cubicBezTo>
                    <a:pt x="1464" y="1846"/>
                    <a:pt x="1124" y="1526"/>
                    <a:pt x="837" y="1157"/>
                  </a:cubicBezTo>
                  <a:cubicBezTo>
                    <a:pt x="563" y="808"/>
                    <a:pt x="393" y="426"/>
                    <a:pt x="182" y="44"/>
                  </a:cubicBezTo>
                  <a:cubicBezTo>
                    <a:pt x="165" y="14"/>
                    <a:pt x="137" y="1"/>
                    <a:pt x="109" y="1"/>
                  </a:cubicBezTo>
                  <a:close/>
                </a:path>
              </a:pathLst>
            </a:custGeom>
            <a:solidFill>
              <a:srgbClr val="B960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3"/>
            <p:cNvSpPr/>
            <p:nvPr/>
          </p:nvSpPr>
          <p:spPr>
            <a:xfrm>
              <a:off x="4266562" y="3204968"/>
              <a:ext cx="915570" cy="4674"/>
            </a:xfrm>
            <a:custGeom>
              <a:avLst/>
              <a:gdLst/>
              <a:ahLst/>
              <a:cxnLst/>
              <a:rect l="l" t="t" r="r" b="b"/>
              <a:pathLst>
                <a:path w="23701" h="121" extrusionOk="0">
                  <a:moveTo>
                    <a:pt x="23701" y="0"/>
                  </a:moveTo>
                  <a:lnTo>
                    <a:pt x="1" y="121"/>
                  </a:lnTo>
                  <a:lnTo>
                    <a:pt x="1" y="121"/>
                  </a:lnTo>
                  <a:close/>
                </a:path>
              </a:pathLst>
            </a:custGeom>
            <a:solidFill>
              <a:srgbClr val="F0C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3"/>
            <p:cNvSpPr/>
            <p:nvPr/>
          </p:nvSpPr>
          <p:spPr>
            <a:xfrm>
              <a:off x="5182093" y="3204003"/>
              <a:ext cx="194309" cy="1004"/>
            </a:xfrm>
            <a:custGeom>
              <a:avLst/>
              <a:gdLst/>
              <a:ahLst/>
              <a:cxnLst/>
              <a:rect l="l" t="t" r="r" b="b"/>
              <a:pathLst>
                <a:path w="5030" h="26" extrusionOk="0">
                  <a:moveTo>
                    <a:pt x="2172" y="17"/>
                  </a:moveTo>
                  <a:lnTo>
                    <a:pt x="1" y="25"/>
                  </a:lnTo>
                  <a:lnTo>
                    <a:pt x="1" y="25"/>
                  </a:lnTo>
                  <a:close/>
                  <a:moveTo>
                    <a:pt x="3837" y="8"/>
                  </a:moveTo>
                  <a:lnTo>
                    <a:pt x="2388" y="12"/>
                  </a:lnTo>
                  <a:lnTo>
                    <a:pt x="2388" y="12"/>
                  </a:lnTo>
                  <a:close/>
                  <a:moveTo>
                    <a:pt x="5029" y="0"/>
                  </a:moveTo>
                  <a:lnTo>
                    <a:pt x="4012" y="4"/>
                  </a:lnTo>
                  <a:lnTo>
                    <a:pt x="4012" y="4"/>
                  </a:lnTo>
                  <a:close/>
                </a:path>
              </a:pathLst>
            </a:custGeom>
            <a:solidFill>
              <a:srgbClr val="D06A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3"/>
            <p:cNvSpPr/>
            <p:nvPr/>
          </p:nvSpPr>
          <p:spPr>
            <a:xfrm>
              <a:off x="5330317" y="3204157"/>
              <a:ext cx="6760" cy="193"/>
            </a:xfrm>
            <a:custGeom>
              <a:avLst/>
              <a:gdLst/>
              <a:ahLst/>
              <a:cxnLst/>
              <a:rect l="l" t="t" r="r" b="b"/>
              <a:pathLst>
                <a:path w="175" h="5" extrusionOk="0">
                  <a:moveTo>
                    <a:pt x="175" y="0"/>
                  </a:moveTo>
                  <a:lnTo>
                    <a:pt x="0" y="4"/>
                  </a:lnTo>
                  <a:lnTo>
                    <a:pt x="0" y="4"/>
                  </a:lnTo>
                  <a:close/>
                </a:path>
              </a:pathLst>
            </a:custGeom>
            <a:solidFill>
              <a:srgbClr val="AE4D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3"/>
            <p:cNvSpPr/>
            <p:nvPr/>
          </p:nvSpPr>
          <p:spPr>
            <a:xfrm>
              <a:off x="5265998" y="3204466"/>
              <a:ext cx="8383" cy="232"/>
            </a:xfrm>
            <a:custGeom>
              <a:avLst/>
              <a:gdLst/>
              <a:ahLst/>
              <a:cxnLst/>
              <a:rect l="l" t="t" r="r" b="b"/>
              <a:pathLst>
                <a:path w="217" h="6" extrusionOk="0">
                  <a:moveTo>
                    <a:pt x="216" y="0"/>
                  </a:moveTo>
                  <a:lnTo>
                    <a:pt x="0" y="5"/>
                  </a:lnTo>
                  <a:lnTo>
                    <a:pt x="0" y="5"/>
                  </a:lnTo>
                  <a:close/>
                </a:path>
              </a:pathLst>
            </a:custGeom>
            <a:solidFill>
              <a:srgbClr val="AE4D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3"/>
            <p:cNvSpPr/>
            <p:nvPr/>
          </p:nvSpPr>
          <p:spPr>
            <a:xfrm>
              <a:off x="5273028" y="2884455"/>
              <a:ext cx="162207" cy="133196"/>
            </a:xfrm>
            <a:custGeom>
              <a:avLst/>
              <a:gdLst/>
              <a:ahLst/>
              <a:cxnLst/>
              <a:rect l="l" t="t" r="r" b="b"/>
              <a:pathLst>
                <a:path w="4199" h="3448" extrusionOk="0">
                  <a:moveTo>
                    <a:pt x="628" y="0"/>
                  </a:moveTo>
                  <a:cubicBezTo>
                    <a:pt x="565" y="0"/>
                    <a:pt x="502" y="5"/>
                    <a:pt x="441" y="18"/>
                  </a:cubicBezTo>
                  <a:cubicBezTo>
                    <a:pt x="255" y="51"/>
                    <a:pt x="71" y="163"/>
                    <a:pt x="1" y="342"/>
                  </a:cubicBezTo>
                  <a:lnTo>
                    <a:pt x="1047" y="852"/>
                  </a:lnTo>
                  <a:cubicBezTo>
                    <a:pt x="1238" y="1218"/>
                    <a:pt x="1426" y="1579"/>
                    <a:pt x="1616" y="1944"/>
                  </a:cubicBezTo>
                  <a:cubicBezTo>
                    <a:pt x="1704" y="2119"/>
                    <a:pt x="1803" y="2301"/>
                    <a:pt x="1965" y="2414"/>
                  </a:cubicBezTo>
                  <a:cubicBezTo>
                    <a:pt x="2148" y="2534"/>
                    <a:pt x="2376" y="2542"/>
                    <a:pt x="2592" y="2584"/>
                  </a:cubicBezTo>
                  <a:cubicBezTo>
                    <a:pt x="2957" y="2654"/>
                    <a:pt x="3298" y="2828"/>
                    <a:pt x="3572" y="3083"/>
                  </a:cubicBezTo>
                  <a:cubicBezTo>
                    <a:pt x="3722" y="3223"/>
                    <a:pt x="3862" y="3393"/>
                    <a:pt x="4061" y="3447"/>
                  </a:cubicBezTo>
                  <a:cubicBezTo>
                    <a:pt x="4199" y="2734"/>
                    <a:pt x="4061" y="1969"/>
                    <a:pt x="3688" y="1347"/>
                  </a:cubicBezTo>
                  <a:cubicBezTo>
                    <a:pt x="3572" y="1155"/>
                    <a:pt x="3439" y="981"/>
                    <a:pt x="3269" y="840"/>
                  </a:cubicBezTo>
                  <a:cubicBezTo>
                    <a:pt x="3057" y="670"/>
                    <a:pt x="2804" y="561"/>
                    <a:pt x="2551" y="471"/>
                  </a:cubicBezTo>
                  <a:cubicBezTo>
                    <a:pt x="2048" y="283"/>
                    <a:pt x="1529" y="143"/>
                    <a:pt x="1006" y="43"/>
                  </a:cubicBezTo>
                  <a:cubicBezTo>
                    <a:pt x="882" y="21"/>
                    <a:pt x="754" y="0"/>
                    <a:pt x="628" y="0"/>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3"/>
            <p:cNvSpPr/>
            <p:nvPr/>
          </p:nvSpPr>
          <p:spPr>
            <a:xfrm>
              <a:off x="5273028" y="2884455"/>
              <a:ext cx="121800" cy="99356"/>
            </a:xfrm>
            <a:custGeom>
              <a:avLst/>
              <a:gdLst/>
              <a:ahLst/>
              <a:cxnLst/>
              <a:rect l="l" t="t" r="r" b="b"/>
              <a:pathLst>
                <a:path w="3153" h="2572" extrusionOk="0">
                  <a:moveTo>
                    <a:pt x="628" y="0"/>
                  </a:moveTo>
                  <a:cubicBezTo>
                    <a:pt x="565" y="0"/>
                    <a:pt x="502" y="5"/>
                    <a:pt x="441" y="18"/>
                  </a:cubicBezTo>
                  <a:cubicBezTo>
                    <a:pt x="255" y="51"/>
                    <a:pt x="71" y="163"/>
                    <a:pt x="1" y="342"/>
                  </a:cubicBezTo>
                  <a:lnTo>
                    <a:pt x="1047" y="852"/>
                  </a:lnTo>
                  <a:cubicBezTo>
                    <a:pt x="1238" y="1218"/>
                    <a:pt x="1426" y="1579"/>
                    <a:pt x="1616" y="1944"/>
                  </a:cubicBezTo>
                  <a:cubicBezTo>
                    <a:pt x="1658" y="2027"/>
                    <a:pt x="1712" y="2430"/>
                    <a:pt x="2388" y="2538"/>
                  </a:cubicBezTo>
                  <a:cubicBezTo>
                    <a:pt x="2443" y="2562"/>
                    <a:pt x="2473" y="2571"/>
                    <a:pt x="2490" y="2571"/>
                  </a:cubicBezTo>
                  <a:cubicBezTo>
                    <a:pt x="2550" y="2571"/>
                    <a:pt x="2422" y="2448"/>
                    <a:pt x="2562" y="2448"/>
                  </a:cubicBezTo>
                  <a:cubicBezTo>
                    <a:pt x="2579" y="2448"/>
                    <a:pt x="2602" y="2450"/>
                    <a:pt x="2629" y="2455"/>
                  </a:cubicBezTo>
                  <a:cubicBezTo>
                    <a:pt x="2676" y="2463"/>
                    <a:pt x="2727" y="2468"/>
                    <a:pt x="2777" y="2468"/>
                  </a:cubicBezTo>
                  <a:cubicBezTo>
                    <a:pt x="2905" y="2468"/>
                    <a:pt x="3032" y="2434"/>
                    <a:pt x="3095" y="2326"/>
                  </a:cubicBezTo>
                  <a:cubicBezTo>
                    <a:pt x="3124" y="2276"/>
                    <a:pt x="3132" y="2215"/>
                    <a:pt x="3136" y="2152"/>
                  </a:cubicBezTo>
                  <a:cubicBezTo>
                    <a:pt x="3149" y="2027"/>
                    <a:pt x="3153" y="1899"/>
                    <a:pt x="3145" y="1774"/>
                  </a:cubicBezTo>
                  <a:cubicBezTo>
                    <a:pt x="3140" y="1642"/>
                    <a:pt x="3128" y="1504"/>
                    <a:pt x="3057" y="1392"/>
                  </a:cubicBezTo>
                  <a:cubicBezTo>
                    <a:pt x="2974" y="1264"/>
                    <a:pt x="2829" y="1184"/>
                    <a:pt x="2691" y="1122"/>
                  </a:cubicBezTo>
                  <a:cubicBezTo>
                    <a:pt x="2551" y="1060"/>
                    <a:pt x="2401" y="1002"/>
                    <a:pt x="2293" y="890"/>
                  </a:cubicBezTo>
                  <a:cubicBezTo>
                    <a:pt x="2189" y="778"/>
                    <a:pt x="2139" y="595"/>
                    <a:pt x="2227" y="467"/>
                  </a:cubicBezTo>
                  <a:cubicBezTo>
                    <a:pt x="2248" y="437"/>
                    <a:pt x="2277" y="412"/>
                    <a:pt x="2310" y="392"/>
                  </a:cubicBezTo>
                  <a:cubicBezTo>
                    <a:pt x="1882" y="246"/>
                    <a:pt x="1446" y="126"/>
                    <a:pt x="1006" y="43"/>
                  </a:cubicBezTo>
                  <a:cubicBezTo>
                    <a:pt x="882" y="21"/>
                    <a:pt x="754" y="0"/>
                    <a:pt x="628"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3"/>
            <p:cNvSpPr/>
            <p:nvPr/>
          </p:nvSpPr>
          <p:spPr>
            <a:xfrm>
              <a:off x="5344610" y="2942825"/>
              <a:ext cx="162014" cy="133351"/>
            </a:xfrm>
            <a:custGeom>
              <a:avLst/>
              <a:gdLst/>
              <a:ahLst/>
              <a:cxnLst/>
              <a:rect l="l" t="t" r="r" b="b"/>
              <a:pathLst>
                <a:path w="4194" h="3452" extrusionOk="0">
                  <a:moveTo>
                    <a:pt x="620" y="1"/>
                  </a:moveTo>
                  <a:cubicBezTo>
                    <a:pt x="559" y="1"/>
                    <a:pt x="497" y="6"/>
                    <a:pt x="436" y="18"/>
                  </a:cubicBezTo>
                  <a:cubicBezTo>
                    <a:pt x="249" y="56"/>
                    <a:pt x="66" y="167"/>
                    <a:pt x="0" y="342"/>
                  </a:cubicBezTo>
                  <a:lnTo>
                    <a:pt x="1046" y="853"/>
                  </a:lnTo>
                  <a:cubicBezTo>
                    <a:pt x="1233" y="1218"/>
                    <a:pt x="1420" y="1583"/>
                    <a:pt x="1611" y="1949"/>
                  </a:cubicBezTo>
                  <a:cubicBezTo>
                    <a:pt x="1698" y="2124"/>
                    <a:pt x="1798" y="2306"/>
                    <a:pt x="1959" y="2414"/>
                  </a:cubicBezTo>
                  <a:cubicBezTo>
                    <a:pt x="2143" y="2534"/>
                    <a:pt x="2371" y="2547"/>
                    <a:pt x="2587" y="2588"/>
                  </a:cubicBezTo>
                  <a:cubicBezTo>
                    <a:pt x="2952" y="2659"/>
                    <a:pt x="3297" y="2833"/>
                    <a:pt x="3567" y="3082"/>
                  </a:cubicBezTo>
                  <a:cubicBezTo>
                    <a:pt x="3716" y="3224"/>
                    <a:pt x="3858" y="3394"/>
                    <a:pt x="4057" y="3452"/>
                  </a:cubicBezTo>
                  <a:cubicBezTo>
                    <a:pt x="4194" y="2733"/>
                    <a:pt x="4057" y="1970"/>
                    <a:pt x="3683" y="1347"/>
                  </a:cubicBezTo>
                  <a:cubicBezTo>
                    <a:pt x="3567" y="1160"/>
                    <a:pt x="3434" y="982"/>
                    <a:pt x="3264" y="844"/>
                  </a:cubicBezTo>
                  <a:cubicBezTo>
                    <a:pt x="3051" y="670"/>
                    <a:pt x="2798" y="566"/>
                    <a:pt x="2545" y="470"/>
                  </a:cubicBezTo>
                  <a:cubicBezTo>
                    <a:pt x="2043" y="288"/>
                    <a:pt x="1524" y="142"/>
                    <a:pt x="1001" y="47"/>
                  </a:cubicBezTo>
                  <a:cubicBezTo>
                    <a:pt x="875" y="22"/>
                    <a:pt x="747" y="1"/>
                    <a:pt x="620" y="1"/>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3"/>
            <p:cNvSpPr/>
            <p:nvPr/>
          </p:nvSpPr>
          <p:spPr>
            <a:xfrm>
              <a:off x="5344610" y="2942825"/>
              <a:ext cx="121607" cy="99356"/>
            </a:xfrm>
            <a:custGeom>
              <a:avLst/>
              <a:gdLst/>
              <a:ahLst/>
              <a:cxnLst/>
              <a:rect l="l" t="t" r="r" b="b"/>
              <a:pathLst>
                <a:path w="3148" h="2572" extrusionOk="0">
                  <a:moveTo>
                    <a:pt x="620" y="1"/>
                  </a:moveTo>
                  <a:cubicBezTo>
                    <a:pt x="559" y="1"/>
                    <a:pt x="497" y="6"/>
                    <a:pt x="436" y="18"/>
                  </a:cubicBezTo>
                  <a:cubicBezTo>
                    <a:pt x="249" y="56"/>
                    <a:pt x="66" y="167"/>
                    <a:pt x="0" y="342"/>
                  </a:cubicBezTo>
                  <a:lnTo>
                    <a:pt x="1046" y="853"/>
                  </a:lnTo>
                  <a:cubicBezTo>
                    <a:pt x="1233" y="1218"/>
                    <a:pt x="1420" y="1583"/>
                    <a:pt x="1611" y="1949"/>
                  </a:cubicBezTo>
                  <a:cubicBezTo>
                    <a:pt x="1652" y="2032"/>
                    <a:pt x="1706" y="2431"/>
                    <a:pt x="2383" y="2538"/>
                  </a:cubicBezTo>
                  <a:cubicBezTo>
                    <a:pt x="2438" y="2562"/>
                    <a:pt x="2470" y="2571"/>
                    <a:pt x="2487" y="2571"/>
                  </a:cubicBezTo>
                  <a:cubicBezTo>
                    <a:pt x="2548" y="2571"/>
                    <a:pt x="2417" y="2449"/>
                    <a:pt x="2556" y="2449"/>
                  </a:cubicBezTo>
                  <a:cubicBezTo>
                    <a:pt x="2574" y="2449"/>
                    <a:pt x="2596" y="2451"/>
                    <a:pt x="2624" y="2455"/>
                  </a:cubicBezTo>
                  <a:cubicBezTo>
                    <a:pt x="2674" y="2464"/>
                    <a:pt x="2727" y="2470"/>
                    <a:pt x="2779" y="2470"/>
                  </a:cubicBezTo>
                  <a:cubicBezTo>
                    <a:pt x="2905" y="2470"/>
                    <a:pt x="3027" y="2437"/>
                    <a:pt x="3089" y="2331"/>
                  </a:cubicBezTo>
                  <a:cubicBezTo>
                    <a:pt x="3118" y="2277"/>
                    <a:pt x="3126" y="2214"/>
                    <a:pt x="3130" y="2152"/>
                  </a:cubicBezTo>
                  <a:cubicBezTo>
                    <a:pt x="3143" y="2028"/>
                    <a:pt x="3147" y="1903"/>
                    <a:pt x="3143" y="1775"/>
                  </a:cubicBezTo>
                  <a:cubicBezTo>
                    <a:pt x="3139" y="1641"/>
                    <a:pt x="3122" y="1505"/>
                    <a:pt x="3051" y="1397"/>
                  </a:cubicBezTo>
                  <a:cubicBezTo>
                    <a:pt x="2969" y="1264"/>
                    <a:pt x="2827" y="1189"/>
                    <a:pt x="2687" y="1123"/>
                  </a:cubicBezTo>
                  <a:cubicBezTo>
                    <a:pt x="2545" y="1060"/>
                    <a:pt x="2396" y="1002"/>
                    <a:pt x="2292" y="890"/>
                  </a:cubicBezTo>
                  <a:cubicBezTo>
                    <a:pt x="2184" y="778"/>
                    <a:pt x="2134" y="595"/>
                    <a:pt x="2221" y="470"/>
                  </a:cubicBezTo>
                  <a:cubicBezTo>
                    <a:pt x="2242" y="437"/>
                    <a:pt x="2271" y="413"/>
                    <a:pt x="2304" y="392"/>
                  </a:cubicBezTo>
                  <a:cubicBezTo>
                    <a:pt x="1877" y="251"/>
                    <a:pt x="1441" y="131"/>
                    <a:pt x="1001" y="47"/>
                  </a:cubicBezTo>
                  <a:cubicBezTo>
                    <a:pt x="875" y="22"/>
                    <a:pt x="747" y="1"/>
                    <a:pt x="620"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3"/>
            <p:cNvSpPr/>
            <p:nvPr/>
          </p:nvSpPr>
          <p:spPr>
            <a:xfrm>
              <a:off x="3444979" y="2847255"/>
              <a:ext cx="181136" cy="205087"/>
            </a:xfrm>
            <a:custGeom>
              <a:avLst/>
              <a:gdLst/>
              <a:ahLst/>
              <a:cxnLst/>
              <a:rect l="l" t="t" r="r" b="b"/>
              <a:pathLst>
                <a:path w="4689" h="5309" extrusionOk="0">
                  <a:moveTo>
                    <a:pt x="4012" y="0"/>
                  </a:moveTo>
                  <a:cubicBezTo>
                    <a:pt x="4007" y="0"/>
                    <a:pt x="4001" y="0"/>
                    <a:pt x="3995" y="1"/>
                  </a:cubicBezTo>
                  <a:cubicBezTo>
                    <a:pt x="3874" y="5"/>
                    <a:pt x="3759" y="50"/>
                    <a:pt x="3646" y="96"/>
                  </a:cubicBezTo>
                  <a:cubicBezTo>
                    <a:pt x="3148" y="296"/>
                    <a:pt x="2653" y="499"/>
                    <a:pt x="2160" y="707"/>
                  </a:cubicBezTo>
                  <a:cubicBezTo>
                    <a:pt x="1906" y="819"/>
                    <a:pt x="1645" y="931"/>
                    <a:pt x="1438" y="1114"/>
                  </a:cubicBezTo>
                  <a:cubicBezTo>
                    <a:pt x="1258" y="1275"/>
                    <a:pt x="1126" y="1479"/>
                    <a:pt x="1001" y="1683"/>
                  </a:cubicBezTo>
                  <a:cubicBezTo>
                    <a:pt x="491" y="2526"/>
                    <a:pt x="51" y="3448"/>
                    <a:pt x="5" y="4431"/>
                  </a:cubicBezTo>
                  <a:cubicBezTo>
                    <a:pt x="1" y="4577"/>
                    <a:pt x="1" y="4722"/>
                    <a:pt x="55" y="4859"/>
                  </a:cubicBezTo>
                  <a:cubicBezTo>
                    <a:pt x="154" y="5092"/>
                    <a:pt x="395" y="5241"/>
                    <a:pt x="644" y="5286"/>
                  </a:cubicBezTo>
                  <a:cubicBezTo>
                    <a:pt x="725" y="5302"/>
                    <a:pt x="805" y="5309"/>
                    <a:pt x="886" y="5309"/>
                  </a:cubicBezTo>
                  <a:cubicBezTo>
                    <a:pt x="1056" y="5309"/>
                    <a:pt x="1227" y="5279"/>
                    <a:pt x="1396" y="5245"/>
                  </a:cubicBezTo>
                  <a:cubicBezTo>
                    <a:pt x="2180" y="5087"/>
                    <a:pt x="2944" y="4826"/>
                    <a:pt x="3659" y="4469"/>
                  </a:cubicBezTo>
                  <a:lnTo>
                    <a:pt x="3799" y="2567"/>
                  </a:lnTo>
                  <a:cubicBezTo>
                    <a:pt x="3924" y="2239"/>
                    <a:pt x="4148" y="1961"/>
                    <a:pt x="4340" y="1666"/>
                  </a:cubicBezTo>
                  <a:cubicBezTo>
                    <a:pt x="4531" y="1371"/>
                    <a:pt x="4688" y="1035"/>
                    <a:pt x="4659" y="682"/>
                  </a:cubicBezTo>
                  <a:cubicBezTo>
                    <a:pt x="4631" y="339"/>
                    <a:pt x="4353" y="0"/>
                    <a:pt x="4012" y="0"/>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3"/>
            <p:cNvSpPr/>
            <p:nvPr/>
          </p:nvSpPr>
          <p:spPr>
            <a:xfrm>
              <a:off x="3453130" y="2847255"/>
              <a:ext cx="173642" cy="161589"/>
            </a:xfrm>
            <a:custGeom>
              <a:avLst/>
              <a:gdLst/>
              <a:ahLst/>
              <a:cxnLst/>
              <a:rect l="l" t="t" r="r" b="b"/>
              <a:pathLst>
                <a:path w="4495" h="4183" extrusionOk="0">
                  <a:moveTo>
                    <a:pt x="3818" y="0"/>
                  </a:moveTo>
                  <a:cubicBezTo>
                    <a:pt x="3812" y="0"/>
                    <a:pt x="3807" y="0"/>
                    <a:pt x="3801" y="1"/>
                  </a:cubicBezTo>
                  <a:cubicBezTo>
                    <a:pt x="3713" y="5"/>
                    <a:pt x="3630" y="30"/>
                    <a:pt x="3548" y="59"/>
                  </a:cubicBezTo>
                  <a:cubicBezTo>
                    <a:pt x="3569" y="75"/>
                    <a:pt x="3588" y="88"/>
                    <a:pt x="3609" y="109"/>
                  </a:cubicBezTo>
                  <a:cubicBezTo>
                    <a:pt x="3713" y="221"/>
                    <a:pt x="3705" y="403"/>
                    <a:pt x="3630" y="541"/>
                  </a:cubicBezTo>
                  <a:cubicBezTo>
                    <a:pt x="3556" y="673"/>
                    <a:pt x="3427" y="769"/>
                    <a:pt x="3302" y="861"/>
                  </a:cubicBezTo>
                  <a:cubicBezTo>
                    <a:pt x="2925" y="1147"/>
                    <a:pt x="2530" y="1438"/>
                    <a:pt x="2065" y="1545"/>
                  </a:cubicBezTo>
                  <a:cubicBezTo>
                    <a:pt x="1850" y="1595"/>
                    <a:pt x="1629" y="1604"/>
                    <a:pt x="1413" y="1645"/>
                  </a:cubicBezTo>
                  <a:cubicBezTo>
                    <a:pt x="1143" y="1695"/>
                    <a:pt x="882" y="1803"/>
                    <a:pt x="649" y="1953"/>
                  </a:cubicBezTo>
                  <a:cubicBezTo>
                    <a:pt x="388" y="2405"/>
                    <a:pt x="155" y="2887"/>
                    <a:pt x="1" y="3385"/>
                  </a:cubicBezTo>
                  <a:cubicBezTo>
                    <a:pt x="60" y="3456"/>
                    <a:pt x="126" y="3517"/>
                    <a:pt x="196" y="3572"/>
                  </a:cubicBezTo>
                  <a:cubicBezTo>
                    <a:pt x="712" y="3986"/>
                    <a:pt x="1378" y="4183"/>
                    <a:pt x="2039" y="4183"/>
                  </a:cubicBezTo>
                  <a:cubicBezTo>
                    <a:pt x="2060" y="4183"/>
                    <a:pt x="2081" y="4182"/>
                    <a:pt x="2103" y="4182"/>
                  </a:cubicBezTo>
                  <a:cubicBezTo>
                    <a:pt x="2584" y="4174"/>
                    <a:pt x="3061" y="4061"/>
                    <a:pt x="3510" y="3879"/>
                  </a:cubicBezTo>
                  <a:lnTo>
                    <a:pt x="3605" y="2571"/>
                  </a:lnTo>
                  <a:cubicBezTo>
                    <a:pt x="3730" y="2239"/>
                    <a:pt x="3954" y="1961"/>
                    <a:pt x="4146" y="1666"/>
                  </a:cubicBezTo>
                  <a:cubicBezTo>
                    <a:pt x="4332" y="1371"/>
                    <a:pt x="4494" y="1035"/>
                    <a:pt x="4465" y="682"/>
                  </a:cubicBezTo>
                  <a:cubicBezTo>
                    <a:pt x="4436" y="339"/>
                    <a:pt x="4159" y="0"/>
                    <a:pt x="3818"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3"/>
            <p:cNvSpPr/>
            <p:nvPr/>
          </p:nvSpPr>
          <p:spPr>
            <a:xfrm>
              <a:off x="5392356" y="2979408"/>
              <a:ext cx="84831" cy="32024"/>
            </a:xfrm>
            <a:custGeom>
              <a:avLst/>
              <a:gdLst/>
              <a:ahLst/>
              <a:cxnLst/>
              <a:rect l="l" t="t" r="r" b="b"/>
              <a:pathLst>
                <a:path w="2196" h="829" extrusionOk="0">
                  <a:moveTo>
                    <a:pt x="330" y="1"/>
                  </a:moveTo>
                  <a:cubicBezTo>
                    <a:pt x="288" y="1"/>
                    <a:pt x="246" y="2"/>
                    <a:pt x="205" y="6"/>
                  </a:cubicBezTo>
                  <a:cubicBezTo>
                    <a:pt x="35" y="22"/>
                    <a:pt x="1" y="242"/>
                    <a:pt x="167" y="305"/>
                  </a:cubicBezTo>
                  <a:cubicBezTo>
                    <a:pt x="474" y="420"/>
                    <a:pt x="811" y="462"/>
                    <a:pt x="1131" y="566"/>
                  </a:cubicBezTo>
                  <a:cubicBezTo>
                    <a:pt x="1421" y="661"/>
                    <a:pt x="1695" y="803"/>
                    <a:pt x="2003" y="828"/>
                  </a:cubicBezTo>
                  <a:cubicBezTo>
                    <a:pt x="2007" y="828"/>
                    <a:pt x="2011" y="828"/>
                    <a:pt x="2015" y="828"/>
                  </a:cubicBezTo>
                  <a:cubicBezTo>
                    <a:pt x="2139" y="828"/>
                    <a:pt x="2195" y="655"/>
                    <a:pt x="2110" y="575"/>
                  </a:cubicBezTo>
                  <a:cubicBezTo>
                    <a:pt x="1874" y="342"/>
                    <a:pt x="1550" y="251"/>
                    <a:pt x="1239" y="167"/>
                  </a:cubicBezTo>
                  <a:cubicBezTo>
                    <a:pt x="950" y="87"/>
                    <a:pt x="635" y="1"/>
                    <a:pt x="330" y="1"/>
                  </a:cubicBezTo>
                  <a:close/>
                </a:path>
              </a:pathLst>
            </a:custGeom>
            <a:solidFill>
              <a:srgbClr val="B16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3"/>
            <p:cNvSpPr/>
            <p:nvPr/>
          </p:nvSpPr>
          <p:spPr>
            <a:xfrm>
              <a:off x="5352606" y="2936606"/>
              <a:ext cx="63855" cy="16302"/>
            </a:xfrm>
            <a:custGeom>
              <a:avLst/>
              <a:gdLst/>
              <a:ahLst/>
              <a:cxnLst/>
              <a:rect l="l" t="t" r="r" b="b"/>
              <a:pathLst>
                <a:path w="1653" h="422" extrusionOk="0">
                  <a:moveTo>
                    <a:pt x="640" y="0"/>
                  </a:moveTo>
                  <a:cubicBezTo>
                    <a:pt x="442" y="0"/>
                    <a:pt x="251" y="28"/>
                    <a:pt x="92" y="88"/>
                  </a:cubicBezTo>
                  <a:cubicBezTo>
                    <a:pt x="33" y="108"/>
                    <a:pt x="0" y="204"/>
                    <a:pt x="71" y="233"/>
                  </a:cubicBezTo>
                  <a:cubicBezTo>
                    <a:pt x="295" y="332"/>
                    <a:pt x="528" y="345"/>
                    <a:pt x="769" y="374"/>
                  </a:cubicBezTo>
                  <a:cubicBezTo>
                    <a:pt x="954" y="397"/>
                    <a:pt x="1127" y="422"/>
                    <a:pt x="1306" y="422"/>
                  </a:cubicBezTo>
                  <a:cubicBezTo>
                    <a:pt x="1388" y="422"/>
                    <a:pt x="1472" y="416"/>
                    <a:pt x="1558" y="403"/>
                  </a:cubicBezTo>
                  <a:cubicBezTo>
                    <a:pt x="1645" y="387"/>
                    <a:pt x="1653" y="254"/>
                    <a:pt x="1583" y="213"/>
                  </a:cubicBezTo>
                  <a:cubicBezTo>
                    <a:pt x="1329" y="79"/>
                    <a:pt x="974" y="0"/>
                    <a:pt x="640" y="0"/>
                  </a:cubicBezTo>
                  <a:close/>
                </a:path>
              </a:pathLst>
            </a:custGeom>
            <a:solidFill>
              <a:srgbClr val="B16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3"/>
            <p:cNvSpPr/>
            <p:nvPr/>
          </p:nvSpPr>
          <p:spPr>
            <a:xfrm>
              <a:off x="3475961" y="2921038"/>
              <a:ext cx="83904" cy="22599"/>
            </a:xfrm>
            <a:custGeom>
              <a:avLst/>
              <a:gdLst/>
              <a:ahLst/>
              <a:cxnLst/>
              <a:rect l="l" t="t" r="r" b="b"/>
              <a:pathLst>
                <a:path w="2172" h="585" extrusionOk="0">
                  <a:moveTo>
                    <a:pt x="1008" y="0"/>
                  </a:moveTo>
                  <a:cubicBezTo>
                    <a:pt x="662" y="0"/>
                    <a:pt x="299" y="74"/>
                    <a:pt x="54" y="304"/>
                  </a:cubicBezTo>
                  <a:cubicBezTo>
                    <a:pt x="1" y="353"/>
                    <a:pt x="45" y="431"/>
                    <a:pt x="107" y="431"/>
                  </a:cubicBezTo>
                  <a:cubicBezTo>
                    <a:pt x="112" y="431"/>
                    <a:pt x="118" y="430"/>
                    <a:pt x="124" y="428"/>
                  </a:cubicBezTo>
                  <a:cubicBezTo>
                    <a:pt x="386" y="362"/>
                    <a:pt x="653" y="314"/>
                    <a:pt x="922" y="314"/>
                  </a:cubicBezTo>
                  <a:cubicBezTo>
                    <a:pt x="1042" y="314"/>
                    <a:pt x="1163" y="324"/>
                    <a:pt x="1283" y="346"/>
                  </a:cubicBezTo>
                  <a:cubicBezTo>
                    <a:pt x="1524" y="387"/>
                    <a:pt x="1744" y="549"/>
                    <a:pt x="1976" y="582"/>
                  </a:cubicBezTo>
                  <a:cubicBezTo>
                    <a:pt x="1986" y="583"/>
                    <a:pt x="1995" y="584"/>
                    <a:pt x="2004" y="584"/>
                  </a:cubicBezTo>
                  <a:cubicBezTo>
                    <a:pt x="2076" y="584"/>
                    <a:pt x="2123" y="539"/>
                    <a:pt x="2134" y="461"/>
                  </a:cubicBezTo>
                  <a:cubicBezTo>
                    <a:pt x="2171" y="142"/>
                    <a:pt x="1569" y="47"/>
                    <a:pt x="1345" y="22"/>
                  </a:cubicBezTo>
                  <a:cubicBezTo>
                    <a:pt x="1238" y="8"/>
                    <a:pt x="1124" y="0"/>
                    <a:pt x="1008" y="0"/>
                  </a:cubicBezTo>
                  <a:close/>
                </a:path>
              </a:pathLst>
            </a:custGeom>
            <a:solidFill>
              <a:srgbClr val="B16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3"/>
            <p:cNvSpPr/>
            <p:nvPr/>
          </p:nvSpPr>
          <p:spPr>
            <a:xfrm>
              <a:off x="3497903" y="2597009"/>
              <a:ext cx="1969589" cy="708088"/>
            </a:xfrm>
            <a:custGeom>
              <a:avLst/>
              <a:gdLst/>
              <a:ahLst/>
              <a:cxnLst/>
              <a:rect l="l" t="t" r="r" b="b"/>
              <a:pathLst>
                <a:path w="50986" h="18330" extrusionOk="0">
                  <a:moveTo>
                    <a:pt x="24476" y="0"/>
                  </a:moveTo>
                  <a:cubicBezTo>
                    <a:pt x="20917" y="0"/>
                    <a:pt x="17563" y="516"/>
                    <a:pt x="13898" y="1400"/>
                  </a:cubicBezTo>
                  <a:cubicBezTo>
                    <a:pt x="9031" y="2576"/>
                    <a:pt x="1807" y="7027"/>
                    <a:pt x="1" y="11570"/>
                  </a:cubicBezTo>
                  <a:lnTo>
                    <a:pt x="3775" y="14301"/>
                  </a:lnTo>
                  <a:lnTo>
                    <a:pt x="22743" y="18180"/>
                  </a:lnTo>
                  <a:lnTo>
                    <a:pt x="32259" y="18329"/>
                  </a:lnTo>
                  <a:lnTo>
                    <a:pt x="48848" y="15024"/>
                  </a:lnTo>
                  <a:lnTo>
                    <a:pt x="50985" y="12915"/>
                  </a:lnTo>
                  <a:cubicBezTo>
                    <a:pt x="48980" y="8775"/>
                    <a:pt x="45347" y="5582"/>
                    <a:pt x="41249" y="3560"/>
                  </a:cubicBezTo>
                  <a:cubicBezTo>
                    <a:pt x="37150" y="1534"/>
                    <a:pt x="32604" y="599"/>
                    <a:pt x="28061" y="172"/>
                  </a:cubicBezTo>
                  <a:cubicBezTo>
                    <a:pt x="26832" y="56"/>
                    <a:pt x="25643" y="0"/>
                    <a:pt x="24476" y="0"/>
                  </a:cubicBezTo>
                  <a:close/>
                </a:path>
              </a:pathLst>
            </a:custGeom>
            <a:solidFill>
              <a:srgbClr val="7E25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3"/>
            <p:cNvSpPr/>
            <p:nvPr/>
          </p:nvSpPr>
          <p:spPr>
            <a:xfrm>
              <a:off x="3633108" y="2828674"/>
              <a:ext cx="493962" cy="268981"/>
            </a:xfrm>
            <a:custGeom>
              <a:avLst/>
              <a:gdLst/>
              <a:ahLst/>
              <a:cxnLst/>
              <a:rect l="l" t="t" r="r" b="b"/>
              <a:pathLst>
                <a:path w="12787" h="6963" extrusionOk="0">
                  <a:moveTo>
                    <a:pt x="7304" y="1"/>
                  </a:moveTo>
                  <a:cubicBezTo>
                    <a:pt x="7278" y="1"/>
                    <a:pt x="7252" y="2"/>
                    <a:pt x="7226" y="4"/>
                  </a:cubicBezTo>
                  <a:cubicBezTo>
                    <a:pt x="6981" y="25"/>
                    <a:pt x="6757" y="154"/>
                    <a:pt x="6545" y="278"/>
                  </a:cubicBezTo>
                  <a:cubicBezTo>
                    <a:pt x="4652" y="1391"/>
                    <a:pt x="2837" y="2645"/>
                    <a:pt x="1127" y="4023"/>
                  </a:cubicBezTo>
                  <a:lnTo>
                    <a:pt x="1" y="6963"/>
                  </a:lnTo>
                  <a:cubicBezTo>
                    <a:pt x="1359" y="5838"/>
                    <a:pt x="2716" y="4709"/>
                    <a:pt x="4075" y="3584"/>
                  </a:cubicBezTo>
                  <a:cubicBezTo>
                    <a:pt x="4909" y="2890"/>
                    <a:pt x="5805" y="2172"/>
                    <a:pt x="6882" y="2035"/>
                  </a:cubicBezTo>
                  <a:cubicBezTo>
                    <a:pt x="7009" y="2019"/>
                    <a:pt x="7135" y="2012"/>
                    <a:pt x="7262" y="2012"/>
                  </a:cubicBezTo>
                  <a:cubicBezTo>
                    <a:pt x="8103" y="2012"/>
                    <a:pt x="8930" y="2337"/>
                    <a:pt x="9717" y="2658"/>
                  </a:cubicBezTo>
                  <a:cubicBezTo>
                    <a:pt x="10738" y="3073"/>
                    <a:pt x="11760" y="3488"/>
                    <a:pt x="12786" y="3904"/>
                  </a:cubicBezTo>
                  <a:cubicBezTo>
                    <a:pt x="11311" y="2766"/>
                    <a:pt x="9837" y="1632"/>
                    <a:pt x="8364" y="499"/>
                  </a:cubicBezTo>
                  <a:cubicBezTo>
                    <a:pt x="8049" y="253"/>
                    <a:pt x="7696" y="1"/>
                    <a:pt x="7304" y="1"/>
                  </a:cubicBezTo>
                  <a:close/>
                </a:path>
              </a:pathLst>
            </a:custGeom>
            <a:solidFill>
              <a:srgbClr val="6520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3"/>
            <p:cNvSpPr/>
            <p:nvPr/>
          </p:nvSpPr>
          <p:spPr>
            <a:xfrm>
              <a:off x="3925537" y="2630579"/>
              <a:ext cx="570256" cy="264538"/>
            </a:xfrm>
            <a:custGeom>
              <a:avLst/>
              <a:gdLst/>
              <a:ahLst/>
              <a:cxnLst/>
              <a:rect l="l" t="t" r="r" b="b"/>
              <a:pathLst>
                <a:path w="14762" h="6848" extrusionOk="0">
                  <a:moveTo>
                    <a:pt x="9266" y="1"/>
                  </a:moveTo>
                  <a:cubicBezTo>
                    <a:pt x="8863" y="1"/>
                    <a:pt x="8458" y="47"/>
                    <a:pt x="8064" y="129"/>
                  </a:cubicBezTo>
                  <a:cubicBezTo>
                    <a:pt x="7121" y="324"/>
                    <a:pt x="6233" y="706"/>
                    <a:pt x="5366" y="1125"/>
                  </a:cubicBezTo>
                  <a:cubicBezTo>
                    <a:pt x="3480" y="2043"/>
                    <a:pt x="1682" y="3135"/>
                    <a:pt x="0" y="4385"/>
                  </a:cubicBezTo>
                  <a:lnTo>
                    <a:pt x="4917" y="6847"/>
                  </a:lnTo>
                  <a:cubicBezTo>
                    <a:pt x="4448" y="6441"/>
                    <a:pt x="3986" y="6021"/>
                    <a:pt x="3538" y="5585"/>
                  </a:cubicBezTo>
                  <a:cubicBezTo>
                    <a:pt x="3368" y="5419"/>
                    <a:pt x="3189" y="5240"/>
                    <a:pt x="3118" y="5012"/>
                  </a:cubicBezTo>
                  <a:cubicBezTo>
                    <a:pt x="2944" y="4448"/>
                    <a:pt x="3463" y="3925"/>
                    <a:pt x="3946" y="3580"/>
                  </a:cubicBezTo>
                  <a:cubicBezTo>
                    <a:pt x="5419" y="2529"/>
                    <a:pt x="7051" y="1698"/>
                    <a:pt x="8766" y="1125"/>
                  </a:cubicBezTo>
                  <a:cubicBezTo>
                    <a:pt x="8961" y="1059"/>
                    <a:pt x="9160" y="997"/>
                    <a:pt x="9364" y="997"/>
                  </a:cubicBezTo>
                  <a:cubicBezTo>
                    <a:pt x="9576" y="997"/>
                    <a:pt x="10169" y="1474"/>
                    <a:pt x="10373" y="1541"/>
                  </a:cubicBezTo>
                  <a:cubicBezTo>
                    <a:pt x="11963" y="2068"/>
                    <a:pt x="13167" y="2181"/>
                    <a:pt x="14762" y="2704"/>
                  </a:cubicBezTo>
                  <a:cubicBezTo>
                    <a:pt x="13952" y="2172"/>
                    <a:pt x="13146" y="1636"/>
                    <a:pt x="12341" y="1104"/>
                  </a:cubicBezTo>
                  <a:cubicBezTo>
                    <a:pt x="11880" y="801"/>
                    <a:pt x="11414" y="494"/>
                    <a:pt x="10900" y="291"/>
                  </a:cubicBezTo>
                  <a:cubicBezTo>
                    <a:pt x="10380" y="89"/>
                    <a:pt x="9824" y="1"/>
                    <a:pt x="9266" y="1"/>
                  </a:cubicBezTo>
                  <a:close/>
                </a:path>
              </a:pathLst>
            </a:custGeom>
            <a:solidFill>
              <a:srgbClr val="6520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3"/>
            <p:cNvSpPr/>
            <p:nvPr/>
          </p:nvSpPr>
          <p:spPr>
            <a:xfrm>
              <a:off x="4324932" y="2676626"/>
              <a:ext cx="504006" cy="399550"/>
            </a:xfrm>
            <a:custGeom>
              <a:avLst/>
              <a:gdLst/>
              <a:ahLst/>
              <a:cxnLst/>
              <a:rect l="l" t="t" r="r" b="b"/>
              <a:pathLst>
                <a:path w="13047" h="10343" extrusionOk="0">
                  <a:moveTo>
                    <a:pt x="316" y="0"/>
                  </a:moveTo>
                  <a:cubicBezTo>
                    <a:pt x="184" y="0"/>
                    <a:pt x="0" y="62"/>
                    <a:pt x="38" y="191"/>
                  </a:cubicBezTo>
                  <a:cubicBezTo>
                    <a:pt x="1255" y="809"/>
                    <a:pt x="2505" y="1453"/>
                    <a:pt x="3380" y="2503"/>
                  </a:cubicBezTo>
                  <a:cubicBezTo>
                    <a:pt x="3800" y="3011"/>
                    <a:pt x="4128" y="3604"/>
                    <a:pt x="4634" y="4028"/>
                  </a:cubicBezTo>
                  <a:cubicBezTo>
                    <a:pt x="5241" y="4530"/>
                    <a:pt x="6038" y="4738"/>
                    <a:pt x="6723" y="5128"/>
                  </a:cubicBezTo>
                  <a:cubicBezTo>
                    <a:pt x="7188" y="5389"/>
                    <a:pt x="7599" y="5738"/>
                    <a:pt x="8006" y="6083"/>
                  </a:cubicBezTo>
                  <a:cubicBezTo>
                    <a:pt x="9687" y="7503"/>
                    <a:pt x="11365" y="8923"/>
                    <a:pt x="13047" y="10343"/>
                  </a:cubicBezTo>
                  <a:cubicBezTo>
                    <a:pt x="13009" y="9803"/>
                    <a:pt x="12669" y="9338"/>
                    <a:pt x="12328" y="8919"/>
                  </a:cubicBezTo>
                  <a:cubicBezTo>
                    <a:pt x="10115" y="6171"/>
                    <a:pt x="7458" y="3812"/>
                    <a:pt x="4817" y="1466"/>
                  </a:cubicBezTo>
                  <a:lnTo>
                    <a:pt x="4663" y="1242"/>
                  </a:lnTo>
                  <a:cubicBezTo>
                    <a:pt x="3356" y="460"/>
                    <a:pt x="1840" y="29"/>
                    <a:pt x="316" y="0"/>
                  </a:cubicBezTo>
                  <a:close/>
                </a:path>
              </a:pathLst>
            </a:custGeom>
            <a:solidFill>
              <a:srgbClr val="6520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3"/>
            <p:cNvSpPr/>
            <p:nvPr/>
          </p:nvSpPr>
          <p:spPr>
            <a:xfrm>
              <a:off x="4175280" y="2692928"/>
              <a:ext cx="756144" cy="457379"/>
            </a:xfrm>
            <a:custGeom>
              <a:avLst/>
              <a:gdLst/>
              <a:ahLst/>
              <a:cxnLst/>
              <a:rect l="l" t="t" r="r" b="b"/>
              <a:pathLst>
                <a:path w="19574" h="11840" extrusionOk="0">
                  <a:moveTo>
                    <a:pt x="18835" y="0"/>
                  </a:moveTo>
                  <a:cubicBezTo>
                    <a:pt x="18081" y="0"/>
                    <a:pt x="17314" y="301"/>
                    <a:pt x="16605" y="603"/>
                  </a:cubicBezTo>
                  <a:cubicBezTo>
                    <a:pt x="13852" y="1766"/>
                    <a:pt x="11116" y="2962"/>
                    <a:pt x="8396" y="4195"/>
                  </a:cubicBezTo>
                  <a:cubicBezTo>
                    <a:pt x="7910" y="4419"/>
                    <a:pt x="7425" y="4639"/>
                    <a:pt x="6967" y="4921"/>
                  </a:cubicBezTo>
                  <a:cubicBezTo>
                    <a:pt x="6245" y="5362"/>
                    <a:pt x="5618" y="5939"/>
                    <a:pt x="4995" y="6508"/>
                  </a:cubicBezTo>
                  <a:cubicBezTo>
                    <a:pt x="3330" y="8036"/>
                    <a:pt x="1666" y="9564"/>
                    <a:pt x="1" y="11088"/>
                  </a:cubicBezTo>
                  <a:lnTo>
                    <a:pt x="141" y="11839"/>
                  </a:lnTo>
                  <a:cubicBezTo>
                    <a:pt x="2226" y="10502"/>
                    <a:pt x="4311" y="9166"/>
                    <a:pt x="6394" y="7832"/>
                  </a:cubicBezTo>
                  <a:cubicBezTo>
                    <a:pt x="6777" y="7587"/>
                    <a:pt x="7159" y="7338"/>
                    <a:pt x="7496" y="7035"/>
                  </a:cubicBezTo>
                  <a:cubicBezTo>
                    <a:pt x="7877" y="6686"/>
                    <a:pt x="8188" y="6272"/>
                    <a:pt x="8558" y="5906"/>
                  </a:cubicBezTo>
                  <a:cubicBezTo>
                    <a:pt x="9202" y="5270"/>
                    <a:pt x="10007" y="4802"/>
                    <a:pt x="10879" y="4561"/>
                  </a:cubicBezTo>
                  <a:cubicBezTo>
                    <a:pt x="11269" y="4457"/>
                    <a:pt x="11676" y="4390"/>
                    <a:pt x="12034" y="4199"/>
                  </a:cubicBezTo>
                  <a:cubicBezTo>
                    <a:pt x="12544" y="3925"/>
                    <a:pt x="12889" y="3423"/>
                    <a:pt x="13366" y="3095"/>
                  </a:cubicBezTo>
                  <a:cubicBezTo>
                    <a:pt x="14006" y="2654"/>
                    <a:pt x="14824" y="2568"/>
                    <a:pt x="15526" y="2231"/>
                  </a:cubicBezTo>
                  <a:cubicBezTo>
                    <a:pt x="16348" y="1837"/>
                    <a:pt x="16987" y="1115"/>
                    <a:pt x="17830" y="766"/>
                  </a:cubicBezTo>
                  <a:cubicBezTo>
                    <a:pt x="18408" y="529"/>
                    <a:pt x="19067" y="471"/>
                    <a:pt x="19573" y="109"/>
                  </a:cubicBezTo>
                  <a:cubicBezTo>
                    <a:pt x="19330" y="33"/>
                    <a:pt x="19083" y="0"/>
                    <a:pt x="18835" y="0"/>
                  </a:cubicBezTo>
                  <a:close/>
                </a:path>
              </a:pathLst>
            </a:custGeom>
            <a:solidFill>
              <a:srgbClr val="6520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3"/>
            <p:cNvSpPr/>
            <p:nvPr/>
          </p:nvSpPr>
          <p:spPr>
            <a:xfrm>
              <a:off x="4714245" y="2920883"/>
              <a:ext cx="528227" cy="297606"/>
            </a:xfrm>
            <a:custGeom>
              <a:avLst/>
              <a:gdLst/>
              <a:ahLst/>
              <a:cxnLst/>
              <a:rect l="l" t="t" r="r" b="b"/>
              <a:pathLst>
                <a:path w="13674" h="7704" extrusionOk="0">
                  <a:moveTo>
                    <a:pt x="13333" y="1"/>
                  </a:moveTo>
                  <a:cubicBezTo>
                    <a:pt x="11132" y="271"/>
                    <a:pt x="9097" y="1276"/>
                    <a:pt x="7116" y="2268"/>
                  </a:cubicBezTo>
                  <a:cubicBezTo>
                    <a:pt x="6739" y="2454"/>
                    <a:pt x="6361" y="2642"/>
                    <a:pt x="6020" y="2887"/>
                  </a:cubicBezTo>
                  <a:cubicBezTo>
                    <a:pt x="5568" y="3206"/>
                    <a:pt x="5186" y="3613"/>
                    <a:pt x="4754" y="3962"/>
                  </a:cubicBezTo>
                  <a:cubicBezTo>
                    <a:pt x="3268" y="5179"/>
                    <a:pt x="1254" y="5718"/>
                    <a:pt x="0" y="7180"/>
                  </a:cubicBezTo>
                  <a:lnTo>
                    <a:pt x="432" y="7703"/>
                  </a:lnTo>
                  <a:cubicBezTo>
                    <a:pt x="1769" y="7354"/>
                    <a:pt x="2438" y="5843"/>
                    <a:pt x="3620" y="5129"/>
                  </a:cubicBezTo>
                  <a:cubicBezTo>
                    <a:pt x="4613" y="4526"/>
                    <a:pt x="5908" y="4526"/>
                    <a:pt x="6826" y="3813"/>
                  </a:cubicBezTo>
                  <a:cubicBezTo>
                    <a:pt x="7030" y="3654"/>
                    <a:pt x="7208" y="3464"/>
                    <a:pt x="7420" y="3322"/>
                  </a:cubicBezTo>
                  <a:cubicBezTo>
                    <a:pt x="7607" y="3194"/>
                    <a:pt x="7810" y="3106"/>
                    <a:pt x="8013" y="3019"/>
                  </a:cubicBezTo>
                  <a:cubicBezTo>
                    <a:pt x="9903" y="2209"/>
                    <a:pt x="11788" y="1400"/>
                    <a:pt x="13673" y="586"/>
                  </a:cubicBezTo>
                  <a:cubicBezTo>
                    <a:pt x="13465" y="470"/>
                    <a:pt x="13333" y="237"/>
                    <a:pt x="13333" y="1"/>
                  </a:cubicBezTo>
                  <a:close/>
                </a:path>
              </a:pathLst>
            </a:custGeom>
            <a:solidFill>
              <a:srgbClr val="6520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3"/>
            <p:cNvSpPr/>
            <p:nvPr/>
          </p:nvSpPr>
          <p:spPr>
            <a:xfrm>
              <a:off x="4955451" y="2740134"/>
              <a:ext cx="399280" cy="432965"/>
            </a:xfrm>
            <a:custGeom>
              <a:avLst/>
              <a:gdLst/>
              <a:ahLst/>
              <a:cxnLst/>
              <a:rect l="l" t="t" r="r" b="b"/>
              <a:pathLst>
                <a:path w="10336" h="11208" extrusionOk="0">
                  <a:moveTo>
                    <a:pt x="0" y="0"/>
                  </a:moveTo>
                  <a:lnTo>
                    <a:pt x="0" y="0"/>
                  </a:lnTo>
                  <a:cubicBezTo>
                    <a:pt x="573" y="1196"/>
                    <a:pt x="2127" y="1706"/>
                    <a:pt x="2612" y="2940"/>
                  </a:cubicBezTo>
                  <a:cubicBezTo>
                    <a:pt x="2712" y="3185"/>
                    <a:pt x="2762" y="3455"/>
                    <a:pt x="2924" y="3667"/>
                  </a:cubicBezTo>
                  <a:cubicBezTo>
                    <a:pt x="3119" y="3916"/>
                    <a:pt x="3430" y="4036"/>
                    <a:pt x="3687" y="4223"/>
                  </a:cubicBezTo>
                  <a:cubicBezTo>
                    <a:pt x="4515" y="4820"/>
                    <a:pt x="4651" y="6000"/>
                    <a:pt x="5282" y="6798"/>
                  </a:cubicBezTo>
                  <a:cubicBezTo>
                    <a:pt x="5527" y="7109"/>
                    <a:pt x="5839" y="7354"/>
                    <a:pt x="6129" y="7624"/>
                  </a:cubicBezTo>
                  <a:cubicBezTo>
                    <a:pt x="7259" y="8678"/>
                    <a:pt x="8027" y="10102"/>
                    <a:pt x="9273" y="11016"/>
                  </a:cubicBezTo>
                  <a:cubicBezTo>
                    <a:pt x="9403" y="11113"/>
                    <a:pt x="9561" y="11208"/>
                    <a:pt x="9719" y="11208"/>
                  </a:cubicBezTo>
                  <a:cubicBezTo>
                    <a:pt x="9757" y="11208"/>
                    <a:pt x="9795" y="11202"/>
                    <a:pt x="9833" y="11190"/>
                  </a:cubicBezTo>
                  <a:cubicBezTo>
                    <a:pt x="10036" y="11123"/>
                    <a:pt x="10128" y="10887"/>
                    <a:pt x="10165" y="10675"/>
                  </a:cubicBezTo>
                  <a:cubicBezTo>
                    <a:pt x="10335" y="9604"/>
                    <a:pt x="9700" y="8582"/>
                    <a:pt x="9040" y="7723"/>
                  </a:cubicBezTo>
                  <a:cubicBezTo>
                    <a:pt x="7782" y="6071"/>
                    <a:pt x="6341" y="4559"/>
                    <a:pt x="4755" y="3226"/>
                  </a:cubicBezTo>
                  <a:lnTo>
                    <a:pt x="3422" y="1752"/>
                  </a:lnTo>
                  <a:cubicBezTo>
                    <a:pt x="2280" y="1167"/>
                    <a:pt x="1138" y="585"/>
                    <a:pt x="0" y="0"/>
                  </a:cubicBezTo>
                  <a:close/>
                </a:path>
              </a:pathLst>
            </a:custGeom>
            <a:solidFill>
              <a:srgbClr val="6520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3"/>
            <p:cNvSpPr/>
            <p:nvPr/>
          </p:nvSpPr>
          <p:spPr>
            <a:xfrm>
              <a:off x="3713342" y="2721321"/>
              <a:ext cx="749074" cy="514783"/>
            </a:xfrm>
            <a:custGeom>
              <a:avLst/>
              <a:gdLst/>
              <a:ahLst/>
              <a:cxnLst/>
              <a:rect l="l" t="t" r="r" b="b"/>
              <a:pathLst>
                <a:path w="19391" h="13326" extrusionOk="0">
                  <a:moveTo>
                    <a:pt x="3093" y="1"/>
                  </a:moveTo>
                  <a:cubicBezTo>
                    <a:pt x="2793" y="1"/>
                    <a:pt x="2493" y="96"/>
                    <a:pt x="2234" y="275"/>
                  </a:cubicBezTo>
                  <a:lnTo>
                    <a:pt x="141" y="1591"/>
                  </a:lnTo>
                  <a:cubicBezTo>
                    <a:pt x="0" y="1691"/>
                    <a:pt x="37" y="1924"/>
                    <a:pt x="200" y="1969"/>
                  </a:cubicBezTo>
                  <a:cubicBezTo>
                    <a:pt x="5556" y="3494"/>
                    <a:pt x="12403" y="7812"/>
                    <a:pt x="15571" y="12852"/>
                  </a:cubicBezTo>
                  <a:lnTo>
                    <a:pt x="19391" y="13326"/>
                  </a:lnTo>
                  <a:cubicBezTo>
                    <a:pt x="17012" y="8227"/>
                    <a:pt x="11411" y="4058"/>
                    <a:pt x="8467" y="2164"/>
                  </a:cubicBezTo>
                  <a:cubicBezTo>
                    <a:pt x="7076" y="1272"/>
                    <a:pt x="4983" y="417"/>
                    <a:pt x="3418" y="39"/>
                  </a:cubicBezTo>
                  <a:cubicBezTo>
                    <a:pt x="3310" y="13"/>
                    <a:pt x="3202" y="1"/>
                    <a:pt x="3093" y="1"/>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3"/>
            <p:cNvSpPr/>
            <p:nvPr/>
          </p:nvSpPr>
          <p:spPr>
            <a:xfrm>
              <a:off x="4586226" y="2836361"/>
              <a:ext cx="751817" cy="392056"/>
            </a:xfrm>
            <a:custGeom>
              <a:avLst/>
              <a:gdLst/>
              <a:ahLst/>
              <a:cxnLst/>
              <a:rect l="l" t="t" r="r" b="b"/>
              <a:pathLst>
                <a:path w="19462" h="10149" extrusionOk="0">
                  <a:moveTo>
                    <a:pt x="17602" y="0"/>
                  </a:moveTo>
                  <a:cubicBezTo>
                    <a:pt x="17598" y="0"/>
                    <a:pt x="17593" y="1"/>
                    <a:pt x="17589" y="1"/>
                  </a:cubicBezTo>
                  <a:cubicBezTo>
                    <a:pt x="12656" y="96"/>
                    <a:pt x="3422" y="5681"/>
                    <a:pt x="1" y="9962"/>
                  </a:cubicBezTo>
                  <a:lnTo>
                    <a:pt x="3414" y="10148"/>
                  </a:lnTo>
                  <a:cubicBezTo>
                    <a:pt x="7241" y="6719"/>
                    <a:pt x="13827" y="2446"/>
                    <a:pt x="19462" y="1749"/>
                  </a:cubicBezTo>
                  <a:cubicBezTo>
                    <a:pt x="19462" y="1749"/>
                    <a:pt x="18475" y="0"/>
                    <a:pt x="17602" y="0"/>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3"/>
            <p:cNvSpPr/>
            <p:nvPr/>
          </p:nvSpPr>
          <p:spPr>
            <a:xfrm>
              <a:off x="4655180" y="2976201"/>
              <a:ext cx="441966" cy="252215"/>
            </a:xfrm>
            <a:custGeom>
              <a:avLst/>
              <a:gdLst/>
              <a:ahLst/>
              <a:cxnLst/>
              <a:rect l="l" t="t" r="r" b="b"/>
              <a:pathLst>
                <a:path w="11441" h="6529" extrusionOk="0">
                  <a:moveTo>
                    <a:pt x="11440" y="1"/>
                  </a:moveTo>
                  <a:cubicBezTo>
                    <a:pt x="10983" y="1"/>
                    <a:pt x="10564" y="229"/>
                    <a:pt x="10165" y="453"/>
                  </a:cubicBezTo>
                  <a:cubicBezTo>
                    <a:pt x="9472" y="840"/>
                    <a:pt x="8775" y="1231"/>
                    <a:pt x="8077" y="1620"/>
                  </a:cubicBezTo>
                  <a:cubicBezTo>
                    <a:pt x="7923" y="1708"/>
                    <a:pt x="7761" y="1795"/>
                    <a:pt x="7587" y="1824"/>
                  </a:cubicBezTo>
                  <a:cubicBezTo>
                    <a:pt x="7543" y="1831"/>
                    <a:pt x="7500" y="1834"/>
                    <a:pt x="7456" y="1834"/>
                  </a:cubicBezTo>
                  <a:cubicBezTo>
                    <a:pt x="7028" y="1834"/>
                    <a:pt x="6620" y="1526"/>
                    <a:pt x="6188" y="1526"/>
                  </a:cubicBezTo>
                  <a:cubicBezTo>
                    <a:pt x="6162" y="1526"/>
                    <a:pt x="6135" y="1527"/>
                    <a:pt x="6109" y="1530"/>
                  </a:cubicBezTo>
                  <a:cubicBezTo>
                    <a:pt x="6092" y="1804"/>
                    <a:pt x="6217" y="2073"/>
                    <a:pt x="6204" y="2347"/>
                  </a:cubicBezTo>
                  <a:cubicBezTo>
                    <a:pt x="6184" y="2770"/>
                    <a:pt x="5851" y="3107"/>
                    <a:pt x="5540" y="3398"/>
                  </a:cubicBezTo>
                  <a:cubicBezTo>
                    <a:pt x="5481" y="3452"/>
                    <a:pt x="5423" y="3506"/>
                    <a:pt x="5345" y="3523"/>
                  </a:cubicBezTo>
                  <a:cubicBezTo>
                    <a:pt x="5331" y="3525"/>
                    <a:pt x="5318" y="3527"/>
                    <a:pt x="5304" y="3527"/>
                  </a:cubicBezTo>
                  <a:cubicBezTo>
                    <a:pt x="5214" y="3527"/>
                    <a:pt x="5126" y="3473"/>
                    <a:pt x="5050" y="3418"/>
                  </a:cubicBezTo>
                  <a:cubicBezTo>
                    <a:pt x="4572" y="3099"/>
                    <a:pt x="4120" y="2737"/>
                    <a:pt x="3700" y="2343"/>
                  </a:cubicBezTo>
                  <a:lnTo>
                    <a:pt x="3700" y="2343"/>
                  </a:lnTo>
                  <a:cubicBezTo>
                    <a:pt x="4261" y="3460"/>
                    <a:pt x="3551" y="3767"/>
                    <a:pt x="3463" y="3826"/>
                  </a:cubicBezTo>
                  <a:cubicBezTo>
                    <a:pt x="2821" y="4257"/>
                    <a:pt x="3007" y="4677"/>
                    <a:pt x="1874" y="5112"/>
                  </a:cubicBezTo>
                  <a:cubicBezTo>
                    <a:pt x="1151" y="5386"/>
                    <a:pt x="437" y="5790"/>
                    <a:pt x="5" y="6433"/>
                  </a:cubicBezTo>
                  <a:cubicBezTo>
                    <a:pt x="5" y="6438"/>
                    <a:pt x="5" y="6438"/>
                    <a:pt x="0" y="6442"/>
                  </a:cubicBezTo>
                  <a:lnTo>
                    <a:pt x="1629" y="6528"/>
                  </a:lnTo>
                  <a:cubicBezTo>
                    <a:pt x="4078" y="4332"/>
                    <a:pt x="7662" y="1791"/>
                    <a:pt x="11399" y="68"/>
                  </a:cubicBezTo>
                  <a:cubicBezTo>
                    <a:pt x="11416" y="43"/>
                    <a:pt x="11428" y="22"/>
                    <a:pt x="11440"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3"/>
            <p:cNvSpPr/>
            <p:nvPr/>
          </p:nvSpPr>
          <p:spPr>
            <a:xfrm>
              <a:off x="4061089" y="2635446"/>
              <a:ext cx="897761" cy="531858"/>
            </a:xfrm>
            <a:custGeom>
              <a:avLst/>
              <a:gdLst/>
              <a:ahLst/>
              <a:cxnLst/>
              <a:rect l="l" t="t" r="r" b="b"/>
              <a:pathLst>
                <a:path w="23240" h="13768" extrusionOk="0">
                  <a:moveTo>
                    <a:pt x="21031" y="0"/>
                  </a:moveTo>
                  <a:cubicBezTo>
                    <a:pt x="20765" y="0"/>
                    <a:pt x="20471" y="28"/>
                    <a:pt x="20147" y="94"/>
                  </a:cubicBezTo>
                  <a:cubicBezTo>
                    <a:pt x="14009" y="1336"/>
                    <a:pt x="3812" y="7813"/>
                    <a:pt x="0" y="13294"/>
                  </a:cubicBezTo>
                  <a:lnTo>
                    <a:pt x="3181" y="13768"/>
                  </a:lnTo>
                  <a:cubicBezTo>
                    <a:pt x="6179" y="10180"/>
                    <a:pt x="13620" y="3640"/>
                    <a:pt x="23240" y="1083"/>
                  </a:cubicBezTo>
                  <a:cubicBezTo>
                    <a:pt x="23240" y="1083"/>
                    <a:pt x="22674" y="0"/>
                    <a:pt x="21031" y="0"/>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3"/>
            <p:cNvSpPr/>
            <p:nvPr/>
          </p:nvSpPr>
          <p:spPr>
            <a:xfrm>
              <a:off x="3974944" y="2909372"/>
              <a:ext cx="475110" cy="309813"/>
            </a:xfrm>
            <a:custGeom>
              <a:avLst/>
              <a:gdLst/>
              <a:ahLst/>
              <a:cxnLst/>
              <a:rect l="l" t="t" r="r" b="b"/>
              <a:pathLst>
                <a:path w="12299" h="8020" extrusionOk="0">
                  <a:moveTo>
                    <a:pt x="1" y="0"/>
                  </a:moveTo>
                  <a:cubicBezTo>
                    <a:pt x="3272" y="1922"/>
                    <a:pt x="6379" y="4496"/>
                    <a:pt x="8363" y="7332"/>
                  </a:cubicBezTo>
                  <a:cubicBezTo>
                    <a:pt x="8413" y="7361"/>
                    <a:pt x="8462" y="7390"/>
                    <a:pt x="8512" y="7415"/>
                  </a:cubicBezTo>
                  <a:cubicBezTo>
                    <a:pt x="8899" y="7595"/>
                    <a:pt x="9318" y="7689"/>
                    <a:pt x="9737" y="7781"/>
                  </a:cubicBezTo>
                  <a:cubicBezTo>
                    <a:pt x="10283" y="7899"/>
                    <a:pt x="10851" y="8019"/>
                    <a:pt x="11407" y="8019"/>
                  </a:cubicBezTo>
                  <a:cubicBezTo>
                    <a:pt x="11709" y="8019"/>
                    <a:pt x="12008" y="7984"/>
                    <a:pt x="12299" y="7893"/>
                  </a:cubicBezTo>
                  <a:cubicBezTo>
                    <a:pt x="12274" y="7802"/>
                    <a:pt x="12241" y="7719"/>
                    <a:pt x="12203" y="7635"/>
                  </a:cubicBezTo>
                  <a:cubicBezTo>
                    <a:pt x="12187" y="7606"/>
                    <a:pt x="12174" y="7578"/>
                    <a:pt x="12158" y="7553"/>
                  </a:cubicBezTo>
                  <a:cubicBezTo>
                    <a:pt x="11835" y="6955"/>
                    <a:pt x="11145" y="6581"/>
                    <a:pt x="10505" y="6282"/>
                  </a:cubicBezTo>
                  <a:cubicBezTo>
                    <a:pt x="10340" y="6199"/>
                    <a:pt x="10165" y="6120"/>
                    <a:pt x="9982" y="6087"/>
                  </a:cubicBezTo>
                  <a:cubicBezTo>
                    <a:pt x="9895" y="6071"/>
                    <a:pt x="9807" y="6066"/>
                    <a:pt x="9719" y="6066"/>
                  </a:cubicBezTo>
                  <a:cubicBezTo>
                    <a:pt x="9576" y="6066"/>
                    <a:pt x="9433" y="6079"/>
                    <a:pt x="9288" y="6079"/>
                  </a:cubicBezTo>
                  <a:cubicBezTo>
                    <a:pt x="8770" y="6070"/>
                    <a:pt x="8251" y="5876"/>
                    <a:pt x="7860" y="5531"/>
                  </a:cubicBezTo>
                  <a:cubicBezTo>
                    <a:pt x="7545" y="5253"/>
                    <a:pt x="7316" y="4891"/>
                    <a:pt x="7051" y="4563"/>
                  </a:cubicBezTo>
                  <a:cubicBezTo>
                    <a:pt x="6628" y="4044"/>
                    <a:pt x="6105" y="3608"/>
                    <a:pt x="5581" y="3185"/>
                  </a:cubicBezTo>
                  <a:cubicBezTo>
                    <a:pt x="4336" y="2175"/>
                    <a:pt x="3035" y="1204"/>
                    <a:pt x="1570" y="552"/>
                  </a:cubicBezTo>
                  <a:cubicBezTo>
                    <a:pt x="1063" y="328"/>
                    <a:pt x="536" y="141"/>
                    <a:pt x="1"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3"/>
            <p:cNvSpPr/>
            <p:nvPr/>
          </p:nvSpPr>
          <p:spPr>
            <a:xfrm>
              <a:off x="3824172" y="2763698"/>
              <a:ext cx="180479" cy="128367"/>
            </a:xfrm>
            <a:custGeom>
              <a:avLst/>
              <a:gdLst/>
              <a:ahLst/>
              <a:cxnLst/>
              <a:rect l="l" t="t" r="r" b="b"/>
              <a:pathLst>
                <a:path w="4672" h="3323" extrusionOk="0">
                  <a:moveTo>
                    <a:pt x="3571" y="0"/>
                  </a:moveTo>
                  <a:cubicBezTo>
                    <a:pt x="2749" y="308"/>
                    <a:pt x="1973" y="736"/>
                    <a:pt x="1279" y="1276"/>
                  </a:cubicBezTo>
                  <a:lnTo>
                    <a:pt x="976" y="1383"/>
                  </a:lnTo>
                  <a:cubicBezTo>
                    <a:pt x="640" y="1491"/>
                    <a:pt x="286" y="1612"/>
                    <a:pt x="0" y="1815"/>
                  </a:cubicBezTo>
                  <a:cubicBezTo>
                    <a:pt x="1030" y="2242"/>
                    <a:pt x="2076" y="2750"/>
                    <a:pt x="3119" y="3323"/>
                  </a:cubicBezTo>
                  <a:cubicBezTo>
                    <a:pt x="2915" y="2978"/>
                    <a:pt x="2413" y="2774"/>
                    <a:pt x="2450" y="2376"/>
                  </a:cubicBezTo>
                  <a:cubicBezTo>
                    <a:pt x="2479" y="2064"/>
                    <a:pt x="2833" y="1907"/>
                    <a:pt x="3102" y="1749"/>
                  </a:cubicBezTo>
                  <a:cubicBezTo>
                    <a:pt x="3625" y="1450"/>
                    <a:pt x="3995" y="935"/>
                    <a:pt x="4514" y="628"/>
                  </a:cubicBezTo>
                  <a:cubicBezTo>
                    <a:pt x="4564" y="598"/>
                    <a:pt x="4617" y="565"/>
                    <a:pt x="4671" y="536"/>
                  </a:cubicBezTo>
                  <a:cubicBezTo>
                    <a:pt x="4322" y="349"/>
                    <a:pt x="3954" y="171"/>
                    <a:pt x="3571"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3"/>
            <p:cNvSpPr/>
            <p:nvPr/>
          </p:nvSpPr>
          <p:spPr>
            <a:xfrm>
              <a:off x="3534331" y="2600254"/>
              <a:ext cx="800414" cy="530351"/>
            </a:xfrm>
            <a:custGeom>
              <a:avLst/>
              <a:gdLst/>
              <a:ahLst/>
              <a:cxnLst/>
              <a:rect l="l" t="t" r="r" b="b"/>
              <a:pathLst>
                <a:path w="20720" h="13729" extrusionOk="0">
                  <a:moveTo>
                    <a:pt x="19589" y="1"/>
                  </a:moveTo>
                  <a:cubicBezTo>
                    <a:pt x="17582" y="1"/>
                    <a:pt x="15583" y="384"/>
                    <a:pt x="14014" y="1072"/>
                  </a:cubicBezTo>
                  <a:cubicBezTo>
                    <a:pt x="10610" y="2562"/>
                    <a:pt x="7711" y="4373"/>
                    <a:pt x="4688" y="6540"/>
                  </a:cubicBezTo>
                  <a:cubicBezTo>
                    <a:pt x="2878" y="7840"/>
                    <a:pt x="1242" y="9617"/>
                    <a:pt x="1" y="11465"/>
                  </a:cubicBezTo>
                  <a:lnTo>
                    <a:pt x="1387" y="13728"/>
                  </a:lnTo>
                  <a:cubicBezTo>
                    <a:pt x="6628" y="7918"/>
                    <a:pt x="13508" y="3081"/>
                    <a:pt x="20719" y="42"/>
                  </a:cubicBezTo>
                  <a:cubicBezTo>
                    <a:pt x="20344" y="14"/>
                    <a:pt x="19966" y="1"/>
                    <a:pt x="19589" y="1"/>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3"/>
            <p:cNvSpPr/>
            <p:nvPr/>
          </p:nvSpPr>
          <p:spPr>
            <a:xfrm>
              <a:off x="3561449" y="2881558"/>
              <a:ext cx="296447" cy="239390"/>
            </a:xfrm>
            <a:custGeom>
              <a:avLst/>
              <a:gdLst/>
              <a:ahLst/>
              <a:cxnLst/>
              <a:rect l="l" t="t" r="r" b="b"/>
              <a:pathLst>
                <a:path w="7674" h="6197" extrusionOk="0">
                  <a:moveTo>
                    <a:pt x="7673" y="1"/>
                  </a:moveTo>
                  <a:cubicBezTo>
                    <a:pt x="7633" y="1"/>
                    <a:pt x="5087" y="1749"/>
                    <a:pt x="3808" y="2675"/>
                  </a:cubicBezTo>
                  <a:cubicBezTo>
                    <a:pt x="3285" y="3053"/>
                    <a:pt x="2762" y="3432"/>
                    <a:pt x="2279" y="3859"/>
                  </a:cubicBezTo>
                  <a:cubicBezTo>
                    <a:pt x="2026" y="4083"/>
                    <a:pt x="1777" y="4319"/>
                    <a:pt x="1482" y="4490"/>
                  </a:cubicBezTo>
                  <a:cubicBezTo>
                    <a:pt x="1274" y="4608"/>
                    <a:pt x="1034" y="4686"/>
                    <a:pt x="796" y="4686"/>
                  </a:cubicBezTo>
                  <a:cubicBezTo>
                    <a:pt x="698" y="4686"/>
                    <a:pt x="601" y="4672"/>
                    <a:pt x="506" y="4643"/>
                  </a:cubicBezTo>
                  <a:lnTo>
                    <a:pt x="0" y="5333"/>
                  </a:lnTo>
                  <a:lnTo>
                    <a:pt x="531" y="6197"/>
                  </a:lnTo>
                  <a:cubicBezTo>
                    <a:pt x="669" y="6197"/>
                    <a:pt x="809" y="6188"/>
                    <a:pt x="947" y="6163"/>
                  </a:cubicBezTo>
                  <a:cubicBezTo>
                    <a:pt x="2973" y="3950"/>
                    <a:pt x="5240" y="1882"/>
                    <a:pt x="7673" y="2"/>
                  </a:cubicBezTo>
                  <a:cubicBezTo>
                    <a:pt x="7674" y="1"/>
                    <a:pt x="7674" y="1"/>
                    <a:pt x="7673"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3"/>
            <p:cNvSpPr/>
            <p:nvPr/>
          </p:nvSpPr>
          <p:spPr>
            <a:xfrm>
              <a:off x="4045483" y="2603461"/>
              <a:ext cx="246768" cy="142236"/>
            </a:xfrm>
            <a:custGeom>
              <a:avLst/>
              <a:gdLst/>
              <a:ahLst/>
              <a:cxnLst/>
              <a:rect l="l" t="t" r="r" b="b"/>
              <a:pathLst>
                <a:path w="6388" h="3682" extrusionOk="0">
                  <a:moveTo>
                    <a:pt x="4752" y="1"/>
                  </a:moveTo>
                  <a:cubicBezTo>
                    <a:pt x="4323" y="42"/>
                    <a:pt x="3909" y="108"/>
                    <a:pt x="3497" y="183"/>
                  </a:cubicBezTo>
                  <a:cubicBezTo>
                    <a:pt x="3547" y="321"/>
                    <a:pt x="3767" y="308"/>
                    <a:pt x="3917" y="357"/>
                  </a:cubicBezTo>
                  <a:cubicBezTo>
                    <a:pt x="4191" y="449"/>
                    <a:pt x="4254" y="840"/>
                    <a:pt x="4104" y="1084"/>
                  </a:cubicBezTo>
                  <a:cubicBezTo>
                    <a:pt x="3959" y="1333"/>
                    <a:pt x="3681" y="1471"/>
                    <a:pt x="3423" y="1595"/>
                  </a:cubicBezTo>
                  <a:cubicBezTo>
                    <a:pt x="2389" y="2097"/>
                    <a:pt x="1376" y="2649"/>
                    <a:pt x="396" y="3251"/>
                  </a:cubicBezTo>
                  <a:cubicBezTo>
                    <a:pt x="173" y="3388"/>
                    <a:pt x="1" y="3682"/>
                    <a:pt x="166" y="3682"/>
                  </a:cubicBezTo>
                  <a:cubicBezTo>
                    <a:pt x="206" y="3682"/>
                    <a:pt x="268" y="3664"/>
                    <a:pt x="354" y="3621"/>
                  </a:cubicBezTo>
                  <a:cubicBezTo>
                    <a:pt x="2297" y="2442"/>
                    <a:pt x="4303" y="1379"/>
                    <a:pt x="6337" y="466"/>
                  </a:cubicBezTo>
                  <a:cubicBezTo>
                    <a:pt x="6371" y="378"/>
                    <a:pt x="6387" y="283"/>
                    <a:pt x="6371" y="192"/>
                  </a:cubicBezTo>
                  <a:cubicBezTo>
                    <a:pt x="6323" y="189"/>
                    <a:pt x="6275" y="187"/>
                    <a:pt x="6226" y="187"/>
                  </a:cubicBezTo>
                  <a:cubicBezTo>
                    <a:pt x="6084" y="187"/>
                    <a:pt x="5942" y="201"/>
                    <a:pt x="5802" y="229"/>
                  </a:cubicBezTo>
                  <a:lnTo>
                    <a:pt x="4752" y="1"/>
                  </a:ln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3"/>
            <p:cNvSpPr/>
            <p:nvPr/>
          </p:nvSpPr>
          <p:spPr>
            <a:xfrm>
              <a:off x="3577944" y="2618063"/>
              <a:ext cx="568016" cy="366753"/>
            </a:xfrm>
            <a:custGeom>
              <a:avLst/>
              <a:gdLst/>
              <a:ahLst/>
              <a:cxnLst/>
              <a:rect l="l" t="t" r="r" b="b"/>
              <a:pathLst>
                <a:path w="14704" h="9494" extrusionOk="0">
                  <a:moveTo>
                    <a:pt x="14703" y="0"/>
                  </a:moveTo>
                  <a:lnTo>
                    <a:pt x="14703" y="0"/>
                  </a:lnTo>
                  <a:cubicBezTo>
                    <a:pt x="14056" y="167"/>
                    <a:pt x="13442" y="366"/>
                    <a:pt x="12885" y="611"/>
                  </a:cubicBezTo>
                  <a:cubicBezTo>
                    <a:pt x="9481" y="2101"/>
                    <a:pt x="6582" y="3912"/>
                    <a:pt x="3559" y="6079"/>
                  </a:cubicBezTo>
                  <a:cubicBezTo>
                    <a:pt x="2256" y="7018"/>
                    <a:pt x="1043" y="8201"/>
                    <a:pt x="1" y="9484"/>
                  </a:cubicBezTo>
                  <a:cubicBezTo>
                    <a:pt x="52" y="9490"/>
                    <a:pt x="104" y="9493"/>
                    <a:pt x="156" y="9493"/>
                  </a:cubicBezTo>
                  <a:cubicBezTo>
                    <a:pt x="448" y="9493"/>
                    <a:pt x="744" y="9399"/>
                    <a:pt x="1001" y="9251"/>
                  </a:cubicBezTo>
                  <a:cubicBezTo>
                    <a:pt x="1367" y="9044"/>
                    <a:pt x="1541" y="8235"/>
                    <a:pt x="1848" y="7948"/>
                  </a:cubicBezTo>
                  <a:cubicBezTo>
                    <a:pt x="2986" y="6876"/>
                    <a:pt x="3895" y="6407"/>
                    <a:pt x="5137" y="5469"/>
                  </a:cubicBezTo>
                  <a:cubicBezTo>
                    <a:pt x="5777" y="4987"/>
                    <a:pt x="6466" y="4364"/>
                    <a:pt x="7130" y="3925"/>
                  </a:cubicBezTo>
                  <a:cubicBezTo>
                    <a:pt x="8114" y="3268"/>
                    <a:pt x="9571" y="2882"/>
                    <a:pt x="10639" y="2375"/>
                  </a:cubicBezTo>
                  <a:cubicBezTo>
                    <a:pt x="11179" y="2122"/>
                    <a:pt x="11727" y="1877"/>
                    <a:pt x="12208" y="1528"/>
                  </a:cubicBezTo>
                  <a:cubicBezTo>
                    <a:pt x="12565" y="1267"/>
                    <a:pt x="12885" y="955"/>
                    <a:pt x="13262" y="723"/>
                  </a:cubicBezTo>
                  <a:cubicBezTo>
                    <a:pt x="13724" y="445"/>
                    <a:pt x="14264" y="299"/>
                    <a:pt x="14703"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3"/>
            <p:cNvSpPr/>
            <p:nvPr/>
          </p:nvSpPr>
          <p:spPr>
            <a:xfrm>
              <a:off x="3727094" y="2874759"/>
              <a:ext cx="27080" cy="23448"/>
            </a:xfrm>
            <a:custGeom>
              <a:avLst/>
              <a:gdLst/>
              <a:ahLst/>
              <a:cxnLst/>
              <a:rect l="l" t="t" r="r" b="b"/>
              <a:pathLst>
                <a:path w="701" h="607" extrusionOk="0">
                  <a:moveTo>
                    <a:pt x="554" y="0"/>
                  </a:moveTo>
                  <a:cubicBezTo>
                    <a:pt x="534" y="0"/>
                    <a:pt x="514" y="5"/>
                    <a:pt x="496" y="15"/>
                  </a:cubicBezTo>
                  <a:cubicBezTo>
                    <a:pt x="350" y="99"/>
                    <a:pt x="246" y="231"/>
                    <a:pt x="114" y="335"/>
                  </a:cubicBezTo>
                  <a:cubicBezTo>
                    <a:pt x="0" y="425"/>
                    <a:pt x="105" y="607"/>
                    <a:pt x="227" y="607"/>
                  </a:cubicBezTo>
                  <a:cubicBezTo>
                    <a:pt x="252" y="607"/>
                    <a:pt x="279" y="599"/>
                    <a:pt x="304" y="580"/>
                  </a:cubicBezTo>
                  <a:cubicBezTo>
                    <a:pt x="463" y="460"/>
                    <a:pt x="612" y="348"/>
                    <a:pt x="674" y="153"/>
                  </a:cubicBezTo>
                  <a:cubicBezTo>
                    <a:pt x="700" y="70"/>
                    <a:pt x="630" y="0"/>
                    <a:pt x="554"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3"/>
            <p:cNvSpPr/>
            <p:nvPr/>
          </p:nvSpPr>
          <p:spPr>
            <a:xfrm>
              <a:off x="3785155" y="2844898"/>
              <a:ext cx="23487" cy="17886"/>
            </a:xfrm>
            <a:custGeom>
              <a:avLst/>
              <a:gdLst/>
              <a:ahLst/>
              <a:cxnLst/>
              <a:rect l="l" t="t" r="r" b="b"/>
              <a:pathLst>
                <a:path w="608" h="463" extrusionOk="0">
                  <a:moveTo>
                    <a:pt x="501" y="1"/>
                  </a:moveTo>
                  <a:cubicBezTo>
                    <a:pt x="495" y="1"/>
                    <a:pt x="489" y="2"/>
                    <a:pt x="483" y="4"/>
                  </a:cubicBezTo>
                  <a:cubicBezTo>
                    <a:pt x="388" y="33"/>
                    <a:pt x="288" y="54"/>
                    <a:pt x="192" y="83"/>
                  </a:cubicBezTo>
                  <a:cubicBezTo>
                    <a:pt x="51" y="124"/>
                    <a:pt x="1" y="345"/>
                    <a:pt x="146" y="414"/>
                  </a:cubicBezTo>
                  <a:cubicBezTo>
                    <a:pt x="210" y="445"/>
                    <a:pt x="267" y="463"/>
                    <a:pt x="324" y="463"/>
                  </a:cubicBezTo>
                  <a:cubicBezTo>
                    <a:pt x="382" y="463"/>
                    <a:pt x="439" y="444"/>
                    <a:pt x="499" y="402"/>
                  </a:cubicBezTo>
                  <a:cubicBezTo>
                    <a:pt x="608" y="328"/>
                    <a:pt x="603" y="197"/>
                    <a:pt x="543" y="116"/>
                  </a:cubicBezTo>
                  <a:lnTo>
                    <a:pt x="543" y="116"/>
                  </a:lnTo>
                  <a:cubicBezTo>
                    <a:pt x="547" y="109"/>
                    <a:pt x="550" y="102"/>
                    <a:pt x="554" y="96"/>
                  </a:cubicBezTo>
                  <a:cubicBezTo>
                    <a:pt x="576" y="55"/>
                    <a:pt x="546" y="1"/>
                    <a:pt x="501"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3"/>
            <p:cNvSpPr/>
            <p:nvPr/>
          </p:nvSpPr>
          <p:spPr>
            <a:xfrm>
              <a:off x="3865815" y="2789696"/>
              <a:ext cx="17847" cy="13714"/>
            </a:xfrm>
            <a:custGeom>
              <a:avLst/>
              <a:gdLst/>
              <a:ahLst/>
              <a:cxnLst/>
              <a:rect l="l" t="t" r="r" b="b"/>
              <a:pathLst>
                <a:path w="462" h="355" extrusionOk="0">
                  <a:moveTo>
                    <a:pt x="347" y="1"/>
                  </a:moveTo>
                  <a:cubicBezTo>
                    <a:pt x="339" y="1"/>
                    <a:pt x="330" y="2"/>
                    <a:pt x="322" y="5"/>
                  </a:cubicBezTo>
                  <a:cubicBezTo>
                    <a:pt x="176" y="46"/>
                    <a:pt x="93" y="92"/>
                    <a:pt x="31" y="229"/>
                  </a:cubicBezTo>
                  <a:cubicBezTo>
                    <a:pt x="0" y="293"/>
                    <a:pt x="44" y="355"/>
                    <a:pt x="109" y="355"/>
                  </a:cubicBezTo>
                  <a:cubicBezTo>
                    <a:pt x="115" y="355"/>
                    <a:pt x="120" y="355"/>
                    <a:pt x="126" y="354"/>
                  </a:cubicBezTo>
                  <a:cubicBezTo>
                    <a:pt x="276" y="333"/>
                    <a:pt x="343" y="266"/>
                    <a:pt x="421" y="137"/>
                  </a:cubicBezTo>
                  <a:cubicBezTo>
                    <a:pt x="462" y="78"/>
                    <a:pt x="411" y="1"/>
                    <a:pt x="347"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3"/>
            <p:cNvSpPr/>
            <p:nvPr/>
          </p:nvSpPr>
          <p:spPr>
            <a:xfrm>
              <a:off x="3926155" y="2762809"/>
              <a:ext cx="20667" cy="17345"/>
            </a:xfrm>
            <a:custGeom>
              <a:avLst/>
              <a:gdLst/>
              <a:ahLst/>
              <a:cxnLst/>
              <a:rect l="l" t="t" r="r" b="b"/>
              <a:pathLst>
                <a:path w="535" h="449" extrusionOk="0">
                  <a:moveTo>
                    <a:pt x="426" y="1"/>
                  </a:moveTo>
                  <a:cubicBezTo>
                    <a:pt x="417" y="1"/>
                    <a:pt x="406" y="3"/>
                    <a:pt x="396" y="7"/>
                  </a:cubicBezTo>
                  <a:cubicBezTo>
                    <a:pt x="321" y="40"/>
                    <a:pt x="246" y="69"/>
                    <a:pt x="172" y="94"/>
                  </a:cubicBezTo>
                  <a:cubicBezTo>
                    <a:pt x="0" y="154"/>
                    <a:pt x="5" y="448"/>
                    <a:pt x="194" y="448"/>
                  </a:cubicBezTo>
                  <a:cubicBezTo>
                    <a:pt x="202" y="448"/>
                    <a:pt x="209" y="448"/>
                    <a:pt x="218" y="447"/>
                  </a:cubicBezTo>
                  <a:cubicBezTo>
                    <a:pt x="371" y="427"/>
                    <a:pt x="421" y="414"/>
                    <a:pt x="504" y="281"/>
                  </a:cubicBezTo>
                  <a:cubicBezTo>
                    <a:pt x="535" y="229"/>
                    <a:pt x="517" y="151"/>
                    <a:pt x="467" y="120"/>
                  </a:cubicBezTo>
                  <a:lnTo>
                    <a:pt x="467" y="120"/>
                  </a:lnTo>
                  <a:cubicBezTo>
                    <a:pt x="471" y="111"/>
                    <a:pt x="475" y="102"/>
                    <a:pt x="479" y="94"/>
                  </a:cubicBezTo>
                  <a:cubicBezTo>
                    <a:pt x="502" y="43"/>
                    <a:pt x="470" y="1"/>
                    <a:pt x="426"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3"/>
            <p:cNvSpPr/>
            <p:nvPr/>
          </p:nvSpPr>
          <p:spPr>
            <a:xfrm>
              <a:off x="4108334" y="2673072"/>
              <a:ext cx="25380" cy="17190"/>
            </a:xfrm>
            <a:custGeom>
              <a:avLst/>
              <a:gdLst/>
              <a:ahLst/>
              <a:cxnLst/>
              <a:rect l="l" t="t" r="r" b="b"/>
              <a:pathLst>
                <a:path w="657" h="445" extrusionOk="0">
                  <a:moveTo>
                    <a:pt x="552" y="0"/>
                  </a:moveTo>
                  <a:cubicBezTo>
                    <a:pt x="543" y="0"/>
                    <a:pt x="534" y="2"/>
                    <a:pt x="525" y="4"/>
                  </a:cubicBezTo>
                  <a:cubicBezTo>
                    <a:pt x="335" y="50"/>
                    <a:pt x="197" y="113"/>
                    <a:pt x="65" y="258"/>
                  </a:cubicBezTo>
                  <a:cubicBezTo>
                    <a:pt x="1" y="330"/>
                    <a:pt x="52" y="445"/>
                    <a:pt x="142" y="445"/>
                  </a:cubicBezTo>
                  <a:cubicBezTo>
                    <a:pt x="152" y="445"/>
                    <a:pt x="162" y="444"/>
                    <a:pt x="172" y="441"/>
                  </a:cubicBezTo>
                  <a:cubicBezTo>
                    <a:pt x="364" y="387"/>
                    <a:pt x="479" y="295"/>
                    <a:pt x="609" y="146"/>
                  </a:cubicBezTo>
                  <a:cubicBezTo>
                    <a:pt x="657" y="86"/>
                    <a:pt x="622" y="0"/>
                    <a:pt x="552"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3"/>
            <p:cNvSpPr/>
            <p:nvPr/>
          </p:nvSpPr>
          <p:spPr>
            <a:xfrm>
              <a:off x="4127996" y="2628261"/>
              <a:ext cx="20049" cy="17074"/>
            </a:xfrm>
            <a:custGeom>
              <a:avLst/>
              <a:gdLst/>
              <a:ahLst/>
              <a:cxnLst/>
              <a:rect l="l" t="t" r="r" b="b"/>
              <a:pathLst>
                <a:path w="519" h="442" extrusionOk="0">
                  <a:moveTo>
                    <a:pt x="310" y="0"/>
                  </a:moveTo>
                  <a:cubicBezTo>
                    <a:pt x="273" y="0"/>
                    <a:pt x="235" y="10"/>
                    <a:pt x="203" y="27"/>
                  </a:cubicBezTo>
                  <a:cubicBezTo>
                    <a:pt x="83" y="98"/>
                    <a:pt x="29" y="135"/>
                    <a:pt x="8" y="276"/>
                  </a:cubicBezTo>
                  <a:cubicBezTo>
                    <a:pt x="0" y="322"/>
                    <a:pt x="12" y="372"/>
                    <a:pt x="54" y="397"/>
                  </a:cubicBezTo>
                  <a:cubicBezTo>
                    <a:pt x="115" y="428"/>
                    <a:pt x="161" y="441"/>
                    <a:pt x="205" y="441"/>
                  </a:cubicBezTo>
                  <a:cubicBezTo>
                    <a:pt x="266" y="441"/>
                    <a:pt x="324" y="416"/>
                    <a:pt x="411" y="380"/>
                  </a:cubicBezTo>
                  <a:cubicBezTo>
                    <a:pt x="477" y="351"/>
                    <a:pt x="506" y="267"/>
                    <a:pt x="510" y="202"/>
                  </a:cubicBezTo>
                  <a:cubicBezTo>
                    <a:pt x="510" y="185"/>
                    <a:pt x="514" y="168"/>
                    <a:pt x="514" y="152"/>
                  </a:cubicBezTo>
                  <a:cubicBezTo>
                    <a:pt x="518" y="114"/>
                    <a:pt x="489" y="81"/>
                    <a:pt x="460" y="60"/>
                  </a:cubicBezTo>
                  <a:cubicBezTo>
                    <a:pt x="443" y="48"/>
                    <a:pt x="428" y="39"/>
                    <a:pt x="411" y="27"/>
                  </a:cubicBezTo>
                  <a:cubicBezTo>
                    <a:pt x="381" y="9"/>
                    <a:pt x="345" y="0"/>
                    <a:pt x="310"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3"/>
            <p:cNvSpPr/>
            <p:nvPr/>
          </p:nvSpPr>
          <p:spPr>
            <a:xfrm>
              <a:off x="4024275" y="2692310"/>
              <a:ext cx="27350" cy="17422"/>
            </a:xfrm>
            <a:custGeom>
              <a:avLst/>
              <a:gdLst/>
              <a:ahLst/>
              <a:cxnLst/>
              <a:rect l="l" t="t" r="r" b="b"/>
              <a:pathLst>
                <a:path w="708" h="451" extrusionOk="0">
                  <a:moveTo>
                    <a:pt x="554" y="1"/>
                  </a:moveTo>
                  <a:cubicBezTo>
                    <a:pt x="422" y="5"/>
                    <a:pt x="322" y="30"/>
                    <a:pt x="202" y="79"/>
                  </a:cubicBezTo>
                  <a:cubicBezTo>
                    <a:pt x="1" y="165"/>
                    <a:pt x="123" y="450"/>
                    <a:pt x="311" y="450"/>
                  </a:cubicBezTo>
                  <a:cubicBezTo>
                    <a:pt x="326" y="450"/>
                    <a:pt x="340" y="449"/>
                    <a:pt x="355" y="445"/>
                  </a:cubicBezTo>
                  <a:cubicBezTo>
                    <a:pt x="505" y="408"/>
                    <a:pt x="596" y="341"/>
                    <a:pt x="667" y="200"/>
                  </a:cubicBezTo>
                  <a:cubicBezTo>
                    <a:pt x="708" y="117"/>
                    <a:pt x="658" y="1"/>
                    <a:pt x="554"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3"/>
            <p:cNvSpPr/>
            <p:nvPr/>
          </p:nvSpPr>
          <p:spPr>
            <a:xfrm>
              <a:off x="4190616" y="2586927"/>
              <a:ext cx="865621" cy="676141"/>
            </a:xfrm>
            <a:custGeom>
              <a:avLst/>
              <a:gdLst/>
              <a:ahLst/>
              <a:cxnLst/>
              <a:rect l="l" t="t" r="r" b="b"/>
              <a:pathLst>
                <a:path w="22408" h="17503" extrusionOk="0">
                  <a:moveTo>
                    <a:pt x="2751" y="1"/>
                  </a:moveTo>
                  <a:cubicBezTo>
                    <a:pt x="1362" y="1"/>
                    <a:pt x="1" y="250"/>
                    <a:pt x="164" y="557"/>
                  </a:cubicBezTo>
                  <a:cubicBezTo>
                    <a:pt x="11608" y="5254"/>
                    <a:pt x="17217" y="14148"/>
                    <a:pt x="19218" y="17502"/>
                  </a:cubicBezTo>
                  <a:lnTo>
                    <a:pt x="22407" y="16672"/>
                  </a:lnTo>
                  <a:cubicBezTo>
                    <a:pt x="20613" y="13209"/>
                    <a:pt x="13787" y="3547"/>
                    <a:pt x="4827" y="262"/>
                  </a:cubicBezTo>
                  <a:cubicBezTo>
                    <a:pt x="4296" y="77"/>
                    <a:pt x="3519" y="1"/>
                    <a:pt x="2751" y="1"/>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3"/>
            <p:cNvSpPr/>
            <p:nvPr/>
          </p:nvSpPr>
          <p:spPr>
            <a:xfrm>
              <a:off x="3716239" y="2721321"/>
              <a:ext cx="183840" cy="64744"/>
            </a:xfrm>
            <a:custGeom>
              <a:avLst/>
              <a:gdLst/>
              <a:ahLst/>
              <a:cxnLst/>
              <a:rect l="l" t="t" r="r" b="b"/>
              <a:pathLst>
                <a:path w="4759" h="1676" extrusionOk="0">
                  <a:moveTo>
                    <a:pt x="3018" y="1"/>
                  </a:moveTo>
                  <a:cubicBezTo>
                    <a:pt x="2718" y="1"/>
                    <a:pt x="2418" y="96"/>
                    <a:pt x="2159" y="275"/>
                  </a:cubicBezTo>
                  <a:lnTo>
                    <a:pt x="66" y="1591"/>
                  </a:lnTo>
                  <a:cubicBezTo>
                    <a:pt x="37" y="1612"/>
                    <a:pt x="12" y="1641"/>
                    <a:pt x="0" y="1675"/>
                  </a:cubicBezTo>
                  <a:cubicBezTo>
                    <a:pt x="769" y="1563"/>
                    <a:pt x="2147" y="670"/>
                    <a:pt x="2637" y="495"/>
                  </a:cubicBezTo>
                  <a:cubicBezTo>
                    <a:pt x="2972" y="374"/>
                    <a:pt x="3333" y="298"/>
                    <a:pt x="3690" y="298"/>
                  </a:cubicBezTo>
                  <a:cubicBezTo>
                    <a:pt x="3929" y="298"/>
                    <a:pt x="4166" y="332"/>
                    <a:pt x="4393" y="409"/>
                  </a:cubicBezTo>
                  <a:cubicBezTo>
                    <a:pt x="4485" y="438"/>
                    <a:pt x="4592" y="470"/>
                    <a:pt x="4686" y="470"/>
                  </a:cubicBezTo>
                  <a:cubicBezTo>
                    <a:pt x="4712" y="470"/>
                    <a:pt x="4736" y="468"/>
                    <a:pt x="4759" y="462"/>
                  </a:cubicBezTo>
                  <a:cubicBezTo>
                    <a:pt x="4264" y="292"/>
                    <a:pt x="3783" y="146"/>
                    <a:pt x="3343" y="39"/>
                  </a:cubicBezTo>
                  <a:cubicBezTo>
                    <a:pt x="3235" y="13"/>
                    <a:pt x="3127" y="1"/>
                    <a:pt x="3018"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3"/>
            <p:cNvSpPr/>
            <p:nvPr/>
          </p:nvSpPr>
          <p:spPr>
            <a:xfrm>
              <a:off x="4032580" y="2812063"/>
              <a:ext cx="354314" cy="300850"/>
            </a:xfrm>
            <a:custGeom>
              <a:avLst/>
              <a:gdLst/>
              <a:ahLst/>
              <a:cxnLst/>
              <a:rect l="l" t="t" r="r" b="b"/>
              <a:pathLst>
                <a:path w="9172" h="7788" extrusionOk="0">
                  <a:moveTo>
                    <a:pt x="96" y="1"/>
                  </a:moveTo>
                  <a:cubicBezTo>
                    <a:pt x="34" y="1"/>
                    <a:pt x="0" y="31"/>
                    <a:pt x="12" y="106"/>
                  </a:cubicBezTo>
                  <a:cubicBezTo>
                    <a:pt x="57" y="409"/>
                    <a:pt x="1386" y="986"/>
                    <a:pt x="2030" y="1489"/>
                  </a:cubicBezTo>
                  <a:cubicBezTo>
                    <a:pt x="2300" y="1697"/>
                    <a:pt x="2570" y="1908"/>
                    <a:pt x="2835" y="2116"/>
                  </a:cubicBezTo>
                  <a:cubicBezTo>
                    <a:pt x="3113" y="2332"/>
                    <a:pt x="3392" y="2548"/>
                    <a:pt x="3670" y="2768"/>
                  </a:cubicBezTo>
                  <a:cubicBezTo>
                    <a:pt x="3994" y="3025"/>
                    <a:pt x="4334" y="3307"/>
                    <a:pt x="4458" y="3702"/>
                  </a:cubicBezTo>
                  <a:cubicBezTo>
                    <a:pt x="4488" y="3806"/>
                    <a:pt x="4508" y="3914"/>
                    <a:pt x="4563" y="4005"/>
                  </a:cubicBezTo>
                  <a:cubicBezTo>
                    <a:pt x="4662" y="4163"/>
                    <a:pt x="4853" y="4229"/>
                    <a:pt x="5023" y="4313"/>
                  </a:cubicBezTo>
                  <a:cubicBezTo>
                    <a:pt x="5642" y="4616"/>
                    <a:pt x="6037" y="5222"/>
                    <a:pt x="6460" y="5762"/>
                  </a:cubicBezTo>
                  <a:cubicBezTo>
                    <a:pt x="6551" y="5878"/>
                    <a:pt x="6646" y="5994"/>
                    <a:pt x="6767" y="6086"/>
                  </a:cubicBezTo>
                  <a:cubicBezTo>
                    <a:pt x="6888" y="6177"/>
                    <a:pt x="7029" y="6239"/>
                    <a:pt x="7170" y="6310"/>
                  </a:cubicBezTo>
                  <a:cubicBezTo>
                    <a:pt x="7851" y="6638"/>
                    <a:pt x="8474" y="7086"/>
                    <a:pt x="9009" y="7622"/>
                  </a:cubicBezTo>
                  <a:cubicBezTo>
                    <a:pt x="9063" y="7676"/>
                    <a:pt x="9117" y="7734"/>
                    <a:pt x="9172" y="7788"/>
                  </a:cubicBezTo>
                  <a:cubicBezTo>
                    <a:pt x="6796" y="4649"/>
                    <a:pt x="3532" y="2075"/>
                    <a:pt x="1203" y="484"/>
                  </a:cubicBezTo>
                  <a:cubicBezTo>
                    <a:pt x="1116" y="442"/>
                    <a:pt x="1033" y="405"/>
                    <a:pt x="945" y="368"/>
                  </a:cubicBezTo>
                  <a:cubicBezTo>
                    <a:pt x="721" y="268"/>
                    <a:pt x="283" y="1"/>
                    <a:pt x="96"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3"/>
            <p:cNvSpPr/>
            <p:nvPr/>
          </p:nvSpPr>
          <p:spPr>
            <a:xfrm>
              <a:off x="4274443" y="3071270"/>
              <a:ext cx="30016" cy="27041"/>
            </a:xfrm>
            <a:custGeom>
              <a:avLst/>
              <a:gdLst/>
              <a:ahLst/>
              <a:cxnLst/>
              <a:rect l="l" t="t" r="r" b="b"/>
              <a:pathLst>
                <a:path w="777" h="700" extrusionOk="0">
                  <a:moveTo>
                    <a:pt x="154" y="1"/>
                  </a:moveTo>
                  <a:cubicBezTo>
                    <a:pt x="70" y="1"/>
                    <a:pt x="1" y="73"/>
                    <a:pt x="21" y="169"/>
                  </a:cubicBezTo>
                  <a:cubicBezTo>
                    <a:pt x="66" y="397"/>
                    <a:pt x="249" y="539"/>
                    <a:pt x="427" y="667"/>
                  </a:cubicBezTo>
                  <a:cubicBezTo>
                    <a:pt x="457" y="689"/>
                    <a:pt x="497" y="700"/>
                    <a:pt x="538" y="700"/>
                  </a:cubicBezTo>
                  <a:cubicBezTo>
                    <a:pt x="581" y="700"/>
                    <a:pt x="624" y="688"/>
                    <a:pt x="656" y="667"/>
                  </a:cubicBezTo>
                  <a:cubicBezTo>
                    <a:pt x="668" y="658"/>
                    <a:pt x="680" y="650"/>
                    <a:pt x="693" y="642"/>
                  </a:cubicBezTo>
                  <a:cubicBezTo>
                    <a:pt x="738" y="613"/>
                    <a:pt x="776" y="563"/>
                    <a:pt x="772" y="509"/>
                  </a:cubicBezTo>
                  <a:cubicBezTo>
                    <a:pt x="759" y="380"/>
                    <a:pt x="722" y="326"/>
                    <a:pt x="614" y="259"/>
                  </a:cubicBezTo>
                  <a:cubicBezTo>
                    <a:pt x="489" y="177"/>
                    <a:pt x="357" y="81"/>
                    <a:pt x="220" y="15"/>
                  </a:cubicBezTo>
                  <a:cubicBezTo>
                    <a:pt x="198" y="5"/>
                    <a:pt x="176" y="1"/>
                    <a:pt x="154"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3"/>
            <p:cNvSpPr/>
            <p:nvPr/>
          </p:nvSpPr>
          <p:spPr>
            <a:xfrm>
              <a:off x="4288350" y="3108509"/>
              <a:ext cx="13366" cy="11473"/>
            </a:xfrm>
            <a:custGeom>
              <a:avLst/>
              <a:gdLst/>
              <a:ahLst/>
              <a:cxnLst/>
              <a:rect l="l" t="t" r="r" b="b"/>
              <a:pathLst>
                <a:path w="346" h="297" extrusionOk="0">
                  <a:moveTo>
                    <a:pt x="151" y="1"/>
                  </a:moveTo>
                  <a:cubicBezTo>
                    <a:pt x="123" y="1"/>
                    <a:pt x="93" y="9"/>
                    <a:pt x="50" y="27"/>
                  </a:cubicBezTo>
                  <a:cubicBezTo>
                    <a:pt x="13" y="43"/>
                    <a:pt x="1" y="106"/>
                    <a:pt x="21" y="139"/>
                  </a:cubicBezTo>
                  <a:cubicBezTo>
                    <a:pt x="75" y="213"/>
                    <a:pt x="104" y="267"/>
                    <a:pt x="200" y="292"/>
                  </a:cubicBezTo>
                  <a:cubicBezTo>
                    <a:pt x="209" y="295"/>
                    <a:pt x="217" y="296"/>
                    <a:pt x="226" y="296"/>
                  </a:cubicBezTo>
                  <a:cubicBezTo>
                    <a:pt x="255" y="296"/>
                    <a:pt x="283" y="281"/>
                    <a:pt x="300" y="255"/>
                  </a:cubicBezTo>
                  <a:cubicBezTo>
                    <a:pt x="303" y="242"/>
                    <a:pt x="308" y="234"/>
                    <a:pt x="316" y="222"/>
                  </a:cubicBezTo>
                  <a:cubicBezTo>
                    <a:pt x="345" y="159"/>
                    <a:pt x="333" y="68"/>
                    <a:pt x="267" y="35"/>
                  </a:cubicBezTo>
                  <a:cubicBezTo>
                    <a:pt x="217" y="12"/>
                    <a:pt x="185" y="1"/>
                    <a:pt x="151"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3"/>
            <p:cNvSpPr/>
            <p:nvPr/>
          </p:nvSpPr>
          <p:spPr>
            <a:xfrm>
              <a:off x="4322769" y="3118901"/>
              <a:ext cx="15375" cy="11859"/>
            </a:xfrm>
            <a:custGeom>
              <a:avLst/>
              <a:gdLst/>
              <a:ahLst/>
              <a:cxnLst/>
              <a:rect l="l" t="t" r="r" b="b"/>
              <a:pathLst>
                <a:path w="398" h="307" extrusionOk="0">
                  <a:moveTo>
                    <a:pt x="189" y="0"/>
                  </a:moveTo>
                  <a:cubicBezTo>
                    <a:pt x="86" y="0"/>
                    <a:pt x="0" y="143"/>
                    <a:pt x="94" y="222"/>
                  </a:cubicBezTo>
                  <a:cubicBezTo>
                    <a:pt x="160" y="281"/>
                    <a:pt x="193" y="306"/>
                    <a:pt x="275" y="306"/>
                  </a:cubicBezTo>
                  <a:cubicBezTo>
                    <a:pt x="281" y="306"/>
                    <a:pt x="287" y="306"/>
                    <a:pt x="293" y="306"/>
                  </a:cubicBezTo>
                  <a:cubicBezTo>
                    <a:pt x="355" y="302"/>
                    <a:pt x="397" y="247"/>
                    <a:pt x="384" y="189"/>
                  </a:cubicBezTo>
                  <a:cubicBezTo>
                    <a:pt x="359" y="98"/>
                    <a:pt x="330" y="73"/>
                    <a:pt x="252" y="19"/>
                  </a:cubicBezTo>
                  <a:cubicBezTo>
                    <a:pt x="231" y="6"/>
                    <a:pt x="209" y="0"/>
                    <a:pt x="189"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3"/>
            <p:cNvSpPr/>
            <p:nvPr/>
          </p:nvSpPr>
          <p:spPr>
            <a:xfrm>
              <a:off x="4212712" y="2994667"/>
              <a:ext cx="15645" cy="13714"/>
            </a:xfrm>
            <a:custGeom>
              <a:avLst/>
              <a:gdLst/>
              <a:ahLst/>
              <a:cxnLst/>
              <a:rect l="l" t="t" r="r" b="b"/>
              <a:pathLst>
                <a:path w="405" h="355" extrusionOk="0">
                  <a:moveTo>
                    <a:pt x="106" y="0"/>
                  </a:moveTo>
                  <a:cubicBezTo>
                    <a:pt x="27" y="0"/>
                    <a:pt x="0" y="97"/>
                    <a:pt x="49" y="150"/>
                  </a:cubicBezTo>
                  <a:cubicBezTo>
                    <a:pt x="119" y="237"/>
                    <a:pt x="194" y="295"/>
                    <a:pt x="293" y="345"/>
                  </a:cubicBezTo>
                  <a:cubicBezTo>
                    <a:pt x="305" y="351"/>
                    <a:pt x="317" y="354"/>
                    <a:pt x="330" y="354"/>
                  </a:cubicBezTo>
                  <a:cubicBezTo>
                    <a:pt x="368" y="354"/>
                    <a:pt x="405" y="327"/>
                    <a:pt x="402" y="283"/>
                  </a:cubicBezTo>
                  <a:cubicBezTo>
                    <a:pt x="402" y="105"/>
                    <a:pt x="285" y="0"/>
                    <a:pt x="111" y="0"/>
                  </a:cubicBezTo>
                  <a:cubicBezTo>
                    <a:pt x="109" y="0"/>
                    <a:pt x="108" y="0"/>
                    <a:pt x="106"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3"/>
            <p:cNvSpPr/>
            <p:nvPr/>
          </p:nvSpPr>
          <p:spPr>
            <a:xfrm>
              <a:off x="4118300" y="2949894"/>
              <a:ext cx="16765" cy="12323"/>
            </a:xfrm>
            <a:custGeom>
              <a:avLst/>
              <a:gdLst/>
              <a:ahLst/>
              <a:cxnLst/>
              <a:rect l="l" t="t" r="r" b="b"/>
              <a:pathLst>
                <a:path w="434" h="319" extrusionOk="0">
                  <a:moveTo>
                    <a:pt x="185" y="1"/>
                  </a:moveTo>
                  <a:cubicBezTo>
                    <a:pt x="0" y="1"/>
                    <a:pt x="6" y="318"/>
                    <a:pt x="195" y="318"/>
                  </a:cubicBezTo>
                  <a:cubicBezTo>
                    <a:pt x="209" y="318"/>
                    <a:pt x="225" y="316"/>
                    <a:pt x="242" y="312"/>
                  </a:cubicBezTo>
                  <a:cubicBezTo>
                    <a:pt x="321" y="296"/>
                    <a:pt x="363" y="271"/>
                    <a:pt x="392" y="201"/>
                  </a:cubicBezTo>
                  <a:cubicBezTo>
                    <a:pt x="433" y="97"/>
                    <a:pt x="334" y="18"/>
                    <a:pt x="246" y="9"/>
                  </a:cubicBezTo>
                  <a:cubicBezTo>
                    <a:pt x="234" y="5"/>
                    <a:pt x="217" y="5"/>
                    <a:pt x="201" y="1"/>
                  </a:cubicBezTo>
                  <a:cubicBezTo>
                    <a:pt x="196" y="1"/>
                    <a:pt x="190" y="1"/>
                    <a:pt x="185"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3"/>
            <p:cNvSpPr/>
            <p:nvPr/>
          </p:nvSpPr>
          <p:spPr>
            <a:xfrm>
              <a:off x="4350969" y="3094989"/>
              <a:ext cx="27234" cy="26693"/>
            </a:xfrm>
            <a:custGeom>
              <a:avLst/>
              <a:gdLst/>
              <a:ahLst/>
              <a:cxnLst/>
              <a:rect l="l" t="t" r="r" b="b"/>
              <a:pathLst>
                <a:path w="705" h="691" extrusionOk="0">
                  <a:moveTo>
                    <a:pt x="234" y="1"/>
                  </a:moveTo>
                  <a:cubicBezTo>
                    <a:pt x="110" y="1"/>
                    <a:pt x="1" y="165"/>
                    <a:pt x="74" y="285"/>
                  </a:cubicBezTo>
                  <a:cubicBezTo>
                    <a:pt x="190" y="468"/>
                    <a:pt x="327" y="655"/>
                    <a:pt x="556" y="688"/>
                  </a:cubicBezTo>
                  <a:cubicBezTo>
                    <a:pt x="564" y="689"/>
                    <a:pt x="573" y="690"/>
                    <a:pt x="581" y="690"/>
                  </a:cubicBezTo>
                  <a:cubicBezTo>
                    <a:pt x="644" y="690"/>
                    <a:pt x="705" y="649"/>
                    <a:pt x="700" y="576"/>
                  </a:cubicBezTo>
                  <a:cubicBezTo>
                    <a:pt x="688" y="331"/>
                    <a:pt x="510" y="178"/>
                    <a:pt x="323" y="32"/>
                  </a:cubicBezTo>
                  <a:cubicBezTo>
                    <a:pt x="294" y="10"/>
                    <a:pt x="263" y="1"/>
                    <a:pt x="234"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3"/>
            <p:cNvSpPr/>
            <p:nvPr/>
          </p:nvSpPr>
          <p:spPr>
            <a:xfrm>
              <a:off x="4221867" y="3020394"/>
              <a:ext cx="21285" cy="19624"/>
            </a:xfrm>
            <a:custGeom>
              <a:avLst/>
              <a:gdLst/>
              <a:ahLst/>
              <a:cxnLst/>
              <a:rect l="l" t="t" r="r" b="b"/>
              <a:pathLst>
                <a:path w="551" h="508" extrusionOk="0">
                  <a:moveTo>
                    <a:pt x="261" y="0"/>
                  </a:moveTo>
                  <a:cubicBezTo>
                    <a:pt x="125" y="0"/>
                    <a:pt x="0" y="188"/>
                    <a:pt x="123" y="327"/>
                  </a:cubicBezTo>
                  <a:cubicBezTo>
                    <a:pt x="206" y="423"/>
                    <a:pt x="256" y="489"/>
                    <a:pt x="385" y="505"/>
                  </a:cubicBezTo>
                  <a:cubicBezTo>
                    <a:pt x="395" y="507"/>
                    <a:pt x="405" y="508"/>
                    <a:pt x="414" y="508"/>
                  </a:cubicBezTo>
                  <a:cubicBezTo>
                    <a:pt x="486" y="508"/>
                    <a:pt x="551" y="465"/>
                    <a:pt x="551" y="381"/>
                  </a:cubicBezTo>
                  <a:cubicBezTo>
                    <a:pt x="551" y="231"/>
                    <a:pt x="485" y="173"/>
                    <a:pt x="385" y="62"/>
                  </a:cubicBezTo>
                  <a:cubicBezTo>
                    <a:pt x="348" y="18"/>
                    <a:pt x="304" y="0"/>
                    <a:pt x="261"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3"/>
            <p:cNvSpPr/>
            <p:nvPr/>
          </p:nvSpPr>
          <p:spPr>
            <a:xfrm>
              <a:off x="4015776" y="2852740"/>
              <a:ext cx="27929" cy="18040"/>
            </a:xfrm>
            <a:custGeom>
              <a:avLst/>
              <a:gdLst/>
              <a:ahLst/>
              <a:cxnLst/>
              <a:rect l="l" t="t" r="r" b="b"/>
              <a:pathLst>
                <a:path w="723" h="467" extrusionOk="0">
                  <a:moveTo>
                    <a:pt x="110" y="0"/>
                  </a:moveTo>
                  <a:cubicBezTo>
                    <a:pt x="26" y="0"/>
                    <a:pt x="0" y="132"/>
                    <a:pt x="73" y="186"/>
                  </a:cubicBezTo>
                  <a:cubicBezTo>
                    <a:pt x="247" y="316"/>
                    <a:pt x="397" y="441"/>
                    <a:pt x="613" y="466"/>
                  </a:cubicBezTo>
                  <a:cubicBezTo>
                    <a:pt x="617" y="466"/>
                    <a:pt x="622" y="466"/>
                    <a:pt x="626" y="466"/>
                  </a:cubicBezTo>
                  <a:cubicBezTo>
                    <a:pt x="706" y="466"/>
                    <a:pt x="722" y="358"/>
                    <a:pt x="679" y="307"/>
                  </a:cubicBezTo>
                  <a:cubicBezTo>
                    <a:pt x="546" y="146"/>
                    <a:pt x="339" y="83"/>
                    <a:pt x="148" y="8"/>
                  </a:cubicBezTo>
                  <a:cubicBezTo>
                    <a:pt x="134" y="3"/>
                    <a:pt x="121" y="0"/>
                    <a:pt x="110"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3"/>
            <p:cNvSpPr/>
            <p:nvPr/>
          </p:nvSpPr>
          <p:spPr>
            <a:xfrm>
              <a:off x="4080520" y="2880013"/>
              <a:ext cx="19083" cy="14061"/>
            </a:xfrm>
            <a:custGeom>
              <a:avLst/>
              <a:gdLst/>
              <a:ahLst/>
              <a:cxnLst/>
              <a:rect l="l" t="t" r="r" b="b"/>
              <a:pathLst>
                <a:path w="494" h="364" extrusionOk="0">
                  <a:moveTo>
                    <a:pt x="199" y="1"/>
                  </a:moveTo>
                  <a:cubicBezTo>
                    <a:pt x="72" y="1"/>
                    <a:pt x="0" y="176"/>
                    <a:pt x="124" y="253"/>
                  </a:cubicBezTo>
                  <a:cubicBezTo>
                    <a:pt x="189" y="294"/>
                    <a:pt x="273" y="364"/>
                    <a:pt x="346" y="364"/>
                  </a:cubicBezTo>
                  <a:cubicBezTo>
                    <a:pt x="386" y="364"/>
                    <a:pt x="423" y="343"/>
                    <a:pt x="452" y="287"/>
                  </a:cubicBezTo>
                  <a:cubicBezTo>
                    <a:pt x="494" y="212"/>
                    <a:pt x="469" y="124"/>
                    <a:pt x="398" y="74"/>
                  </a:cubicBezTo>
                  <a:cubicBezTo>
                    <a:pt x="327" y="34"/>
                    <a:pt x="311" y="25"/>
                    <a:pt x="228" y="4"/>
                  </a:cubicBezTo>
                  <a:cubicBezTo>
                    <a:pt x="218" y="2"/>
                    <a:pt x="208" y="1"/>
                    <a:pt x="199"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3"/>
            <p:cNvSpPr/>
            <p:nvPr/>
          </p:nvSpPr>
          <p:spPr>
            <a:xfrm>
              <a:off x="4000711" y="2879820"/>
              <a:ext cx="31522" cy="15297"/>
            </a:xfrm>
            <a:custGeom>
              <a:avLst/>
              <a:gdLst/>
              <a:ahLst/>
              <a:cxnLst/>
              <a:rect l="l" t="t" r="r" b="b"/>
              <a:pathLst>
                <a:path w="816" h="396" extrusionOk="0">
                  <a:moveTo>
                    <a:pt x="182" y="0"/>
                  </a:moveTo>
                  <a:cubicBezTo>
                    <a:pt x="71" y="0"/>
                    <a:pt x="0" y="172"/>
                    <a:pt x="118" y="225"/>
                  </a:cubicBezTo>
                  <a:cubicBezTo>
                    <a:pt x="305" y="306"/>
                    <a:pt x="460" y="395"/>
                    <a:pt x="666" y="395"/>
                  </a:cubicBezTo>
                  <a:cubicBezTo>
                    <a:pt x="670" y="395"/>
                    <a:pt x="675" y="395"/>
                    <a:pt x="679" y="395"/>
                  </a:cubicBezTo>
                  <a:cubicBezTo>
                    <a:pt x="758" y="395"/>
                    <a:pt x="816" y="283"/>
                    <a:pt x="745" y="229"/>
                  </a:cubicBezTo>
                  <a:cubicBezTo>
                    <a:pt x="583" y="92"/>
                    <a:pt x="417" y="58"/>
                    <a:pt x="214" y="5"/>
                  </a:cubicBezTo>
                  <a:cubicBezTo>
                    <a:pt x="203" y="2"/>
                    <a:pt x="193" y="0"/>
                    <a:pt x="182"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3"/>
            <p:cNvSpPr/>
            <p:nvPr/>
          </p:nvSpPr>
          <p:spPr>
            <a:xfrm>
              <a:off x="4077739" y="2903654"/>
              <a:ext cx="18813" cy="16881"/>
            </a:xfrm>
            <a:custGeom>
              <a:avLst/>
              <a:gdLst/>
              <a:ahLst/>
              <a:cxnLst/>
              <a:rect l="l" t="t" r="r" b="b"/>
              <a:pathLst>
                <a:path w="487" h="437" extrusionOk="0">
                  <a:moveTo>
                    <a:pt x="205" y="1"/>
                  </a:moveTo>
                  <a:cubicBezTo>
                    <a:pt x="78" y="1"/>
                    <a:pt x="0" y="186"/>
                    <a:pt x="88" y="301"/>
                  </a:cubicBezTo>
                  <a:cubicBezTo>
                    <a:pt x="142" y="368"/>
                    <a:pt x="159" y="388"/>
                    <a:pt x="234" y="422"/>
                  </a:cubicBezTo>
                  <a:cubicBezTo>
                    <a:pt x="255" y="432"/>
                    <a:pt x="276" y="437"/>
                    <a:pt x="297" y="437"/>
                  </a:cubicBezTo>
                  <a:cubicBezTo>
                    <a:pt x="338" y="437"/>
                    <a:pt x="375" y="418"/>
                    <a:pt x="399" y="380"/>
                  </a:cubicBezTo>
                  <a:cubicBezTo>
                    <a:pt x="412" y="363"/>
                    <a:pt x="420" y="347"/>
                    <a:pt x="433" y="330"/>
                  </a:cubicBezTo>
                  <a:cubicBezTo>
                    <a:pt x="487" y="244"/>
                    <a:pt x="445" y="131"/>
                    <a:pt x="366" y="77"/>
                  </a:cubicBezTo>
                  <a:cubicBezTo>
                    <a:pt x="341" y="60"/>
                    <a:pt x="320" y="48"/>
                    <a:pt x="296" y="31"/>
                  </a:cubicBezTo>
                  <a:cubicBezTo>
                    <a:pt x="264" y="10"/>
                    <a:pt x="233" y="1"/>
                    <a:pt x="205"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3"/>
            <p:cNvSpPr/>
            <p:nvPr/>
          </p:nvSpPr>
          <p:spPr>
            <a:xfrm>
              <a:off x="4125099" y="2909951"/>
              <a:ext cx="17963" cy="19663"/>
            </a:xfrm>
            <a:custGeom>
              <a:avLst/>
              <a:gdLst/>
              <a:ahLst/>
              <a:cxnLst/>
              <a:rect l="l" t="t" r="r" b="b"/>
              <a:pathLst>
                <a:path w="465" h="509" extrusionOk="0">
                  <a:moveTo>
                    <a:pt x="75" y="1"/>
                  </a:moveTo>
                  <a:cubicBezTo>
                    <a:pt x="37" y="1"/>
                    <a:pt x="0" y="39"/>
                    <a:pt x="4" y="76"/>
                  </a:cubicBezTo>
                  <a:cubicBezTo>
                    <a:pt x="8" y="275"/>
                    <a:pt x="112" y="445"/>
                    <a:pt x="307" y="504"/>
                  </a:cubicBezTo>
                  <a:cubicBezTo>
                    <a:pt x="317" y="507"/>
                    <a:pt x="327" y="508"/>
                    <a:pt x="337" y="508"/>
                  </a:cubicBezTo>
                  <a:cubicBezTo>
                    <a:pt x="399" y="508"/>
                    <a:pt x="449" y="456"/>
                    <a:pt x="453" y="392"/>
                  </a:cubicBezTo>
                  <a:cubicBezTo>
                    <a:pt x="465" y="171"/>
                    <a:pt x="290" y="14"/>
                    <a:pt x="75"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3"/>
            <p:cNvSpPr/>
            <p:nvPr/>
          </p:nvSpPr>
          <p:spPr>
            <a:xfrm>
              <a:off x="3998354" y="2809706"/>
              <a:ext cx="27311" cy="16379"/>
            </a:xfrm>
            <a:custGeom>
              <a:avLst/>
              <a:gdLst/>
              <a:ahLst/>
              <a:cxnLst/>
              <a:rect l="l" t="t" r="r" b="b"/>
              <a:pathLst>
                <a:path w="707" h="424" extrusionOk="0">
                  <a:moveTo>
                    <a:pt x="293" y="0"/>
                  </a:moveTo>
                  <a:cubicBezTo>
                    <a:pt x="224" y="0"/>
                    <a:pt x="152" y="15"/>
                    <a:pt x="83" y="43"/>
                  </a:cubicBezTo>
                  <a:cubicBezTo>
                    <a:pt x="34" y="64"/>
                    <a:pt x="1" y="130"/>
                    <a:pt x="51" y="175"/>
                  </a:cubicBezTo>
                  <a:cubicBezTo>
                    <a:pt x="172" y="298"/>
                    <a:pt x="323" y="424"/>
                    <a:pt x="498" y="424"/>
                  </a:cubicBezTo>
                  <a:cubicBezTo>
                    <a:pt x="514" y="424"/>
                    <a:pt x="529" y="423"/>
                    <a:pt x="545" y="421"/>
                  </a:cubicBezTo>
                  <a:cubicBezTo>
                    <a:pt x="624" y="413"/>
                    <a:pt x="706" y="342"/>
                    <a:pt x="673" y="254"/>
                  </a:cubicBezTo>
                  <a:cubicBezTo>
                    <a:pt x="609" y="82"/>
                    <a:pt x="458" y="0"/>
                    <a:pt x="293"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3"/>
            <p:cNvSpPr/>
            <p:nvPr/>
          </p:nvSpPr>
          <p:spPr>
            <a:xfrm>
              <a:off x="3972974" y="2829021"/>
              <a:ext cx="15375" cy="8537"/>
            </a:xfrm>
            <a:custGeom>
              <a:avLst/>
              <a:gdLst/>
              <a:ahLst/>
              <a:cxnLst/>
              <a:rect l="l" t="t" r="r" b="b"/>
              <a:pathLst>
                <a:path w="398" h="221" extrusionOk="0">
                  <a:moveTo>
                    <a:pt x="106" y="1"/>
                  </a:moveTo>
                  <a:cubicBezTo>
                    <a:pt x="43" y="1"/>
                    <a:pt x="0" y="89"/>
                    <a:pt x="68" y="124"/>
                  </a:cubicBezTo>
                  <a:cubicBezTo>
                    <a:pt x="155" y="170"/>
                    <a:pt x="217" y="208"/>
                    <a:pt x="313" y="220"/>
                  </a:cubicBezTo>
                  <a:cubicBezTo>
                    <a:pt x="316" y="220"/>
                    <a:pt x="319" y="220"/>
                    <a:pt x="321" y="220"/>
                  </a:cubicBezTo>
                  <a:cubicBezTo>
                    <a:pt x="361" y="220"/>
                    <a:pt x="398" y="171"/>
                    <a:pt x="359" y="137"/>
                  </a:cubicBezTo>
                  <a:cubicBezTo>
                    <a:pt x="288" y="74"/>
                    <a:pt x="226" y="45"/>
                    <a:pt x="139" y="8"/>
                  </a:cubicBezTo>
                  <a:cubicBezTo>
                    <a:pt x="127" y="3"/>
                    <a:pt x="117" y="1"/>
                    <a:pt x="106"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3"/>
            <p:cNvSpPr/>
            <p:nvPr/>
          </p:nvSpPr>
          <p:spPr>
            <a:xfrm>
              <a:off x="3755178" y="2782820"/>
              <a:ext cx="26539" cy="14795"/>
            </a:xfrm>
            <a:custGeom>
              <a:avLst/>
              <a:gdLst/>
              <a:ahLst/>
              <a:cxnLst/>
              <a:rect l="l" t="t" r="r" b="b"/>
              <a:pathLst>
                <a:path w="687" h="383" extrusionOk="0">
                  <a:moveTo>
                    <a:pt x="381" y="0"/>
                  </a:moveTo>
                  <a:cubicBezTo>
                    <a:pt x="273" y="0"/>
                    <a:pt x="160" y="46"/>
                    <a:pt x="67" y="116"/>
                  </a:cubicBezTo>
                  <a:cubicBezTo>
                    <a:pt x="14" y="153"/>
                    <a:pt x="1" y="237"/>
                    <a:pt x="67" y="273"/>
                  </a:cubicBezTo>
                  <a:cubicBezTo>
                    <a:pt x="178" y="333"/>
                    <a:pt x="293" y="382"/>
                    <a:pt x="406" y="382"/>
                  </a:cubicBezTo>
                  <a:cubicBezTo>
                    <a:pt x="476" y="382"/>
                    <a:pt x="545" y="363"/>
                    <a:pt x="612" y="315"/>
                  </a:cubicBezTo>
                  <a:cubicBezTo>
                    <a:pt x="682" y="266"/>
                    <a:pt x="686" y="191"/>
                    <a:pt x="636" y="124"/>
                  </a:cubicBezTo>
                  <a:cubicBezTo>
                    <a:pt x="568" y="36"/>
                    <a:pt x="477" y="0"/>
                    <a:pt x="381"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3"/>
            <p:cNvSpPr/>
            <p:nvPr/>
          </p:nvSpPr>
          <p:spPr>
            <a:xfrm>
              <a:off x="3770592" y="2736425"/>
              <a:ext cx="40407" cy="31136"/>
            </a:xfrm>
            <a:custGeom>
              <a:avLst/>
              <a:gdLst/>
              <a:ahLst/>
              <a:cxnLst/>
              <a:rect l="l" t="t" r="r" b="b"/>
              <a:pathLst>
                <a:path w="1046" h="806" extrusionOk="0">
                  <a:moveTo>
                    <a:pt x="819" y="0"/>
                  </a:moveTo>
                  <a:cubicBezTo>
                    <a:pt x="763" y="0"/>
                    <a:pt x="707" y="18"/>
                    <a:pt x="665" y="54"/>
                  </a:cubicBezTo>
                  <a:cubicBezTo>
                    <a:pt x="552" y="154"/>
                    <a:pt x="495" y="275"/>
                    <a:pt x="349" y="332"/>
                  </a:cubicBezTo>
                  <a:cubicBezTo>
                    <a:pt x="241" y="374"/>
                    <a:pt x="142" y="378"/>
                    <a:pt x="50" y="462"/>
                  </a:cubicBezTo>
                  <a:cubicBezTo>
                    <a:pt x="9" y="503"/>
                    <a:pt x="0" y="578"/>
                    <a:pt x="29" y="627"/>
                  </a:cubicBezTo>
                  <a:cubicBezTo>
                    <a:pt x="103" y="754"/>
                    <a:pt x="213" y="806"/>
                    <a:pt x="335" y="806"/>
                  </a:cubicBezTo>
                  <a:cubicBezTo>
                    <a:pt x="639" y="806"/>
                    <a:pt x="1010" y="482"/>
                    <a:pt x="1035" y="208"/>
                  </a:cubicBezTo>
                  <a:cubicBezTo>
                    <a:pt x="1045" y="74"/>
                    <a:pt x="933" y="0"/>
                    <a:pt x="819"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3"/>
            <p:cNvSpPr/>
            <p:nvPr/>
          </p:nvSpPr>
          <p:spPr>
            <a:xfrm>
              <a:off x="3788400" y="2768333"/>
              <a:ext cx="23757" cy="14139"/>
            </a:xfrm>
            <a:custGeom>
              <a:avLst/>
              <a:gdLst/>
              <a:ahLst/>
              <a:cxnLst/>
              <a:rect l="l" t="t" r="r" b="b"/>
              <a:pathLst>
                <a:path w="615" h="366" extrusionOk="0">
                  <a:moveTo>
                    <a:pt x="351" y="0"/>
                  </a:moveTo>
                  <a:cubicBezTo>
                    <a:pt x="286" y="0"/>
                    <a:pt x="217" y="17"/>
                    <a:pt x="141" y="39"/>
                  </a:cubicBezTo>
                  <a:cubicBezTo>
                    <a:pt x="1" y="79"/>
                    <a:pt x="1" y="284"/>
                    <a:pt x="141" y="329"/>
                  </a:cubicBezTo>
                  <a:cubicBezTo>
                    <a:pt x="215" y="350"/>
                    <a:pt x="283" y="366"/>
                    <a:pt x="346" y="366"/>
                  </a:cubicBezTo>
                  <a:cubicBezTo>
                    <a:pt x="432" y="366"/>
                    <a:pt x="508" y="336"/>
                    <a:pt x="578" y="250"/>
                  </a:cubicBezTo>
                  <a:cubicBezTo>
                    <a:pt x="611" y="204"/>
                    <a:pt x="615" y="159"/>
                    <a:pt x="578" y="113"/>
                  </a:cubicBezTo>
                  <a:cubicBezTo>
                    <a:pt x="509" y="29"/>
                    <a:pt x="435" y="0"/>
                    <a:pt x="351"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3"/>
            <p:cNvSpPr/>
            <p:nvPr/>
          </p:nvSpPr>
          <p:spPr>
            <a:xfrm>
              <a:off x="3823669" y="2745580"/>
              <a:ext cx="19624" cy="14641"/>
            </a:xfrm>
            <a:custGeom>
              <a:avLst/>
              <a:gdLst/>
              <a:ahLst/>
              <a:cxnLst/>
              <a:rect l="l" t="t" r="r" b="b"/>
              <a:pathLst>
                <a:path w="508" h="379" extrusionOk="0">
                  <a:moveTo>
                    <a:pt x="294" y="0"/>
                  </a:moveTo>
                  <a:cubicBezTo>
                    <a:pt x="260" y="0"/>
                    <a:pt x="224" y="9"/>
                    <a:pt x="180" y="26"/>
                  </a:cubicBezTo>
                  <a:cubicBezTo>
                    <a:pt x="0" y="86"/>
                    <a:pt x="9" y="379"/>
                    <a:pt x="212" y="379"/>
                  </a:cubicBezTo>
                  <a:cubicBezTo>
                    <a:pt x="216" y="379"/>
                    <a:pt x="221" y="379"/>
                    <a:pt x="225" y="378"/>
                  </a:cubicBezTo>
                  <a:cubicBezTo>
                    <a:pt x="250" y="378"/>
                    <a:pt x="271" y="378"/>
                    <a:pt x="295" y="375"/>
                  </a:cubicBezTo>
                  <a:cubicBezTo>
                    <a:pt x="358" y="375"/>
                    <a:pt x="429" y="341"/>
                    <a:pt x="458" y="283"/>
                  </a:cubicBezTo>
                  <a:cubicBezTo>
                    <a:pt x="466" y="266"/>
                    <a:pt x="474" y="254"/>
                    <a:pt x="479" y="241"/>
                  </a:cubicBezTo>
                  <a:cubicBezTo>
                    <a:pt x="508" y="191"/>
                    <a:pt x="508" y="116"/>
                    <a:pt x="458" y="76"/>
                  </a:cubicBezTo>
                  <a:cubicBezTo>
                    <a:pt x="398" y="25"/>
                    <a:pt x="350" y="0"/>
                    <a:pt x="294"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3"/>
            <p:cNvSpPr/>
            <p:nvPr/>
          </p:nvSpPr>
          <p:spPr>
            <a:xfrm>
              <a:off x="3815673" y="2725570"/>
              <a:ext cx="49755" cy="19624"/>
            </a:xfrm>
            <a:custGeom>
              <a:avLst/>
              <a:gdLst/>
              <a:ahLst/>
              <a:cxnLst/>
              <a:rect l="l" t="t" r="r" b="b"/>
              <a:pathLst>
                <a:path w="1288" h="508" extrusionOk="0">
                  <a:moveTo>
                    <a:pt x="935" y="1"/>
                  </a:moveTo>
                  <a:cubicBezTo>
                    <a:pt x="798" y="1"/>
                    <a:pt x="639" y="54"/>
                    <a:pt x="485" y="54"/>
                  </a:cubicBezTo>
                  <a:cubicBezTo>
                    <a:pt x="452" y="54"/>
                    <a:pt x="419" y="51"/>
                    <a:pt x="387" y="45"/>
                  </a:cubicBezTo>
                  <a:cubicBezTo>
                    <a:pt x="369" y="42"/>
                    <a:pt x="352" y="40"/>
                    <a:pt x="336" y="40"/>
                  </a:cubicBezTo>
                  <a:cubicBezTo>
                    <a:pt x="90" y="40"/>
                    <a:pt x="1" y="407"/>
                    <a:pt x="266" y="477"/>
                  </a:cubicBezTo>
                  <a:cubicBezTo>
                    <a:pt x="348" y="499"/>
                    <a:pt x="429" y="508"/>
                    <a:pt x="510" y="508"/>
                  </a:cubicBezTo>
                  <a:cubicBezTo>
                    <a:pt x="714" y="508"/>
                    <a:pt x="917" y="455"/>
                    <a:pt x="1121" y="444"/>
                  </a:cubicBezTo>
                  <a:cubicBezTo>
                    <a:pt x="1209" y="439"/>
                    <a:pt x="1288" y="356"/>
                    <a:pt x="1259" y="265"/>
                  </a:cubicBezTo>
                  <a:cubicBezTo>
                    <a:pt x="1189" y="54"/>
                    <a:pt x="1073" y="1"/>
                    <a:pt x="935"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3"/>
            <p:cNvSpPr/>
            <p:nvPr/>
          </p:nvSpPr>
          <p:spPr>
            <a:xfrm>
              <a:off x="3639791" y="2978210"/>
              <a:ext cx="20899" cy="21556"/>
            </a:xfrm>
            <a:custGeom>
              <a:avLst/>
              <a:gdLst/>
              <a:ahLst/>
              <a:cxnLst/>
              <a:rect l="l" t="t" r="r" b="b"/>
              <a:pathLst>
                <a:path w="541" h="558" extrusionOk="0">
                  <a:moveTo>
                    <a:pt x="349" y="0"/>
                  </a:moveTo>
                  <a:cubicBezTo>
                    <a:pt x="321" y="0"/>
                    <a:pt x="293" y="6"/>
                    <a:pt x="264" y="20"/>
                  </a:cubicBezTo>
                  <a:cubicBezTo>
                    <a:pt x="111" y="94"/>
                    <a:pt x="52" y="198"/>
                    <a:pt x="23" y="365"/>
                  </a:cubicBezTo>
                  <a:cubicBezTo>
                    <a:pt x="0" y="473"/>
                    <a:pt x="76" y="558"/>
                    <a:pt x="172" y="558"/>
                  </a:cubicBezTo>
                  <a:cubicBezTo>
                    <a:pt x="198" y="558"/>
                    <a:pt x="225" y="552"/>
                    <a:pt x="251" y="539"/>
                  </a:cubicBezTo>
                  <a:cubicBezTo>
                    <a:pt x="401" y="464"/>
                    <a:pt x="488" y="385"/>
                    <a:pt x="517" y="215"/>
                  </a:cubicBezTo>
                  <a:cubicBezTo>
                    <a:pt x="540" y="96"/>
                    <a:pt x="456" y="0"/>
                    <a:pt x="349"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3"/>
            <p:cNvSpPr/>
            <p:nvPr/>
          </p:nvSpPr>
          <p:spPr>
            <a:xfrm>
              <a:off x="3682399" y="2954414"/>
              <a:ext cx="34844" cy="23680"/>
            </a:xfrm>
            <a:custGeom>
              <a:avLst/>
              <a:gdLst/>
              <a:ahLst/>
              <a:cxnLst/>
              <a:rect l="l" t="t" r="r" b="b"/>
              <a:pathLst>
                <a:path w="902" h="613" extrusionOk="0">
                  <a:moveTo>
                    <a:pt x="666" y="1"/>
                  </a:moveTo>
                  <a:cubicBezTo>
                    <a:pt x="548" y="1"/>
                    <a:pt x="437" y="63"/>
                    <a:pt x="333" y="130"/>
                  </a:cubicBezTo>
                  <a:lnTo>
                    <a:pt x="333" y="130"/>
                  </a:lnTo>
                  <a:cubicBezTo>
                    <a:pt x="273" y="158"/>
                    <a:pt x="217" y="199"/>
                    <a:pt x="166" y="245"/>
                  </a:cubicBezTo>
                  <a:cubicBezTo>
                    <a:pt x="0" y="393"/>
                    <a:pt x="154" y="613"/>
                    <a:pt x="334" y="613"/>
                  </a:cubicBezTo>
                  <a:cubicBezTo>
                    <a:pt x="367" y="613"/>
                    <a:pt x="400" y="606"/>
                    <a:pt x="432" y="590"/>
                  </a:cubicBezTo>
                  <a:cubicBezTo>
                    <a:pt x="618" y="499"/>
                    <a:pt x="851" y="424"/>
                    <a:pt x="888" y="195"/>
                  </a:cubicBezTo>
                  <a:cubicBezTo>
                    <a:pt x="901" y="113"/>
                    <a:pt x="867" y="59"/>
                    <a:pt x="793" y="26"/>
                  </a:cubicBezTo>
                  <a:cubicBezTo>
                    <a:pt x="750" y="8"/>
                    <a:pt x="708" y="1"/>
                    <a:pt x="666"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3"/>
            <p:cNvSpPr/>
            <p:nvPr/>
          </p:nvSpPr>
          <p:spPr>
            <a:xfrm>
              <a:off x="3707586" y="2949276"/>
              <a:ext cx="41411" cy="38746"/>
            </a:xfrm>
            <a:custGeom>
              <a:avLst/>
              <a:gdLst/>
              <a:ahLst/>
              <a:cxnLst/>
              <a:rect l="l" t="t" r="r" b="b"/>
              <a:pathLst>
                <a:path w="1072" h="1003" extrusionOk="0">
                  <a:moveTo>
                    <a:pt x="846" y="0"/>
                  </a:moveTo>
                  <a:cubicBezTo>
                    <a:pt x="790" y="0"/>
                    <a:pt x="733" y="19"/>
                    <a:pt x="685" y="59"/>
                  </a:cubicBezTo>
                  <a:cubicBezTo>
                    <a:pt x="556" y="163"/>
                    <a:pt x="407" y="242"/>
                    <a:pt x="282" y="349"/>
                  </a:cubicBezTo>
                  <a:cubicBezTo>
                    <a:pt x="259" y="369"/>
                    <a:pt x="244" y="392"/>
                    <a:pt x="236" y="415"/>
                  </a:cubicBezTo>
                  <a:lnTo>
                    <a:pt x="236" y="415"/>
                  </a:lnTo>
                  <a:cubicBezTo>
                    <a:pt x="132" y="506"/>
                    <a:pt x="61" y="593"/>
                    <a:pt x="21" y="732"/>
                  </a:cubicBezTo>
                  <a:cubicBezTo>
                    <a:pt x="0" y="802"/>
                    <a:pt x="21" y="893"/>
                    <a:pt x="75" y="943"/>
                  </a:cubicBezTo>
                  <a:cubicBezTo>
                    <a:pt x="124" y="985"/>
                    <a:pt x="173" y="1002"/>
                    <a:pt x="220" y="1002"/>
                  </a:cubicBezTo>
                  <a:cubicBezTo>
                    <a:pt x="345" y="1002"/>
                    <a:pt x="462" y="884"/>
                    <a:pt x="552" y="794"/>
                  </a:cubicBezTo>
                  <a:cubicBezTo>
                    <a:pt x="751" y="602"/>
                    <a:pt x="1071" y="541"/>
                    <a:pt x="1067" y="217"/>
                  </a:cubicBezTo>
                  <a:cubicBezTo>
                    <a:pt x="1064" y="78"/>
                    <a:pt x="959" y="0"/>
                    <a:pt x="846"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3"/>
            <p:cNvSpPr/>
            <p:nvPr/>
          </p:nvSpPr>
          <p:spPr>
            <a:xfrm>
              <a:off x="3761359" y="2903732"/>
              <a:ext cx="24221" cy="21131"/>
            </a:xfrm>
            <a:custGeom>
              <a:avLst/>
              <a:gdLst/>
              <a:ahLst/>
              <a:cxnLst/>
              <a:rect l="l" t="t" r="r" b="b"/>
              <a:pathLst>
                <a:path w="627" h="547" extrusionOk="0">
                  <a:moveTo>
                    <a:pt x="476" y="0"/>
                  </a:moveTo>
                  <a:cubicBezTo>
                    <a:pt x="467" y="0"/>
                    <a:pt x="457" y="2"/>
                    <a:pt x="448" y="5"/>
                  </a:cubicBezTo>
                  <a:cubicBezTo>
                    <a:pt x="268" y="67"/>
                    <a:pt x="165" y="179"/>
                    <a:pt x="65" y="336"/>
                  </a:cubicBezTo>
                  <a:cubicBezTo>
                    <a:pt x="1" y="432"/>
                    <a:pt x="91" y="546"/>
                    <a:pt x="190" y="546"/>
                  </a:cubicBezTo>
                  <a:cubicBezTo>
                    <a:pt x="212" y="546"/>
                    <a:pt x="235" y="541"/>
                    <a:pt x="256" y="528"/>
                  </a:cubicBezTo>
                  <a:cubicBezTo>
                    <a:pt x="418" y="432"/>
                    <a:pt x="530" y="332"/>
                    <a:pt x="597" y="158"/>
                  </a:cubicBezTo>
                  <a:cubicBezTo>
                    <a:pt x="626" y="81"/>
                    <a:pt x="551" y="0"/>
                    <a:pt x="476"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3"/>
            <p:cNvSpPr/>
            <p:nvPr/>
          </p:nvSpPr>
          <p:spPr>
            <a:xfrm>
              <a:off x="3856930" y="2835627"/>
              <a:ext cx="18581" cy="16765"/>
            </a:xfrm>
            <a:custGeom>
              <a:avLst/>
              <a:gdLst/>
              <a:ahLst/>
              <a:cxnLst/>
              <a:rect l="l" t="t" r="r" b="b"/>
              <a:pathLst>
                <a:path w="481" h="434" extrusionOk="0">
                  <a:moveTo>
                    <a:pt x="337" y="0"/>
                  </a:moveTo>
                  <a:cubicBezTo>
                    <a:pt x="328" y="0"/>
                    <a:pt x="319" y="1"/>
                    <a:pt x="310" y="3"/>
                  </a:cubicBezTo>
                  <a:cubicBezTo>
                    <a:pt x="224" y="24"/>
                    <a:pt x="186" y="49"/>
                    <a:pt x="128" y="115"/>
                  </a:cubicBezTo>
                  <a:cubicBezTo>
                    <a:pt x="1" y="266"/>
                    <a:pt x="144" y="434"/>
                    <a:pt x="278" y="434"/>
                  </a:cubicBezTo>
                  <a:cubicBezTo>
                    <a:pt x="333" y="434"/>
                    <a:pt x="386" y="406"/>
                    <a:pt x="419" y="339"/>
                  </a:cubicBezTo>
                  <a:cubicBezTo>
                    <a:pt x="469" y="244"/>
                    <a:pt x="481" y="194"/>
                    <a:pt x="465" y="90"/>
                  </a:cubicBezTo>
                  <a:cubicBezTo>
                    <a:pt x="454" y="30"/>
                    <a:pt x="392" y="0"/>
                    <a:pt x="337"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3"/>
            <p:cNvSpPr/>
            <p:nvPr/>
          </p:nvSpPr>
          <p:spPr>
            <a:xfrm>
              <a:off x="3734279" y="2909063"/>
              <a:ext cx="16495" cy="10623"/>
            </a:xfrm>
            <a:custGeom>
              <a:avLst/>
              <a:gdLst/>
              <a:ahLst/>
              <a:cxnLst/>
              <a:rect l="l" t="t" r="r" b="b"/>
              <a:pathLst>
                <a:path w="427" h="275" extrusionOk="0">
                  <a:moveTo>
                    <a:pt x="260" y="0"/>
                  </a:moveTo>
                  <a:cubicBezTo>
                    <a:pt x="228" y="0"/>
                    <a:pt x="197" y="5"/>
                    <a:pt x="156" y="12"/>
                  </a:cubicBezTo>
                  <a:cubicBezTo>
                    <a:pt x="1" y="41"/>
                    <a:pt x="52" y="274"/>
                    <a:pt x="192" y="274"/>
                  </a:cubicBezTo>
                  <a:cubicBezTo>
                    <a:pt x="213" y="274"/>
                    <a:pt x="235" y="269"/>
                    <a:pt x="260" y="257"/>
                  </a:cubicBezTo>
                  <a:cubicBezTo>
                    <a:pt x="321" y="228"/>
                    <a:pt x="334" y="215"/>
                    <a:pt x="380" y="165"/>
                  </a:cubicBezTo>
                  <a:cubicBezTo>
                    <a:pt x="426" y="120"/>
                    <a:pt x="413" y="24"/>
                    <a:pt x="338" y="8"/>
                  </a:cubicBezTo>
                  <a:cubicBezTo>
                    <a:pt x="308" y="3"/>
                    <a:pt x="284" y="0"/>
                    <a:pt x="260"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3"/>
            <p:cNvSpPr/>
            <p:nvPr/>
          </p:nvSpPr>
          <p:spPr>
            <a:xfrm>
              <a:off x="3585013" y="3021437"/>
              <a:ext cx="2897" cy="2318"/>
            </a:xfrm>
            <a:custGeom>
              <a:avLst/>
              <a:gdLst/>
              <a:ahLst/>
              <a:cxnLst/>
              <a:rect l="l" t="t" r="r" b="b"/>
              <a:pathLst>
                <a:path w="75" h="60" extrusionOk="0">
                  <a:moveTo>
                    <a:pt x="38" y="1"/>
                  </a:moveTo>
                  <a:cubicBezTo>
                    <a:pt x="0" y="1"/>
                    <a:pt x="0" y="60"/>
                    <a:pt x="38" y="60"/>
                  </a:cubicBezTo>
                  <a:cubicBezTo>
                    <a:pt x="75" y="60"/>
                    <a:pt x="75" y="1"/>
                    <a:pt x="38"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3"/>
            <p:cNvSpPr/>
            <p:nvPr/>
          </p:nvSpPr>
          <p:spPr>
            <a:xfrm>
              <a:off x="3921905" y="2777605"/>
              <a:ext cx="33338" cy="23371"/>
            </a:xfrm>
            <a:custGeom>
              <a:avLst/>
              <a:gdLst/>
              <a:ahLst/>
              <a:cxnLst/>
              <a:rect l="l" t="t" r="r" b="b"/>
              <a:pathLst>
                <a:path w="863" h="605" extrusionOk="0">
                  <a:moveTo>
                    <a:pt x="701" y="0"/>
                  </a:moveTo>
                  <a:cubicBezTo>
                    <a:pt x="686" y="0"/>
                    <a:pt x="671" y="3"/>
                    <a:pt x="655" y="10"/>
                  </a:cubicBezTo>
                  <a:cubicBezTo>
                    <a:pt x="460" y="98"/>
                    <a:pt x="286" y="238"/>
                    <a:pt x="111" y="363"/>
                  </a:cubicBezTo>
                  <a:cubicBezTo>
                    <a:pt x="1" y="439"/>
                    <a:pt x="69" y="605"/>
                    <a:pt x="174" y="605"/>
                  </a:cubicBezTo>
                  <a:cubicBezTo>
                    <a:pt x="195" y="605"/>
                    <a:pt x="217" y="598"/>
                    <a:pt x="240" y="583"/>
                  </a:cubicBezTo>
                  <a:cubicBezTo>
                    <a:pt x="422" y="454"/>
                    <a:pt x="626" y="338"/>
                    <a:pt x="784" y="180"/>
                  </a:cubicBezTo>
                  <a:cubicBezTo>
                    <a:pt x="862" y="102"/>
                    <a:pt x="789" y="0"/>
                    <a:pt x="701"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3"/>
            <p:cNvSpPr/>
            <p:nvPr/>
          </p:nvSpPr>
          <p:spPr>
            <a:xfrm>
              <a:off x="4294762" y="2653023"/>
              <a:ext cx="226063" cy="127054"/>
            </a:xfrm>
            <a:custGeom>
              <a:avLst/>
              <a:gdLst/>
              <a:ahLst/>
              <a:cxnLst/>
              <a:rect l="l" t="t" r="r" b="b"/>
              <a:pathLst>
                <a:path w="5852" h="3289" extrusionOk="0">
                  <a:moveTo>
                    <a:pt x="1" y="0"/>
                  </a:moveTo>
                  <a:lnTo>
                    <a:pt x="1" y="0"/>
                  </a:lnTo>
                  <a:cubicBezTo>
                    <a:pt x="1990" y="997"/>
                    <a:pt x="3775" y="2114"/>
                    <a:pt x="5374" y="3289"/>
                  </a:cubicBezTo>
                  <a:cubicBezTo>
                    <a:pt x="5536" y="3198"/>
                    <a:pt x="5693" y="3106"/>
                    <a:pt x="5852" y="3020"/>
                  </a:cubicBezTo>
                  <a:cubicBezTo>
                    <a:pt x="5154" y="2529"/>
                    <a:pt x="4514" y="1857"/>
                    <a:pt x="3709" y="1570"/>
                  </a:cubicBezTo>
                  <a:cubicBezTo>
                    <a:pt x="3460" y="1483"/>
                    <a:pt x="3198" y="1433"/>
                    <a:pt x="2953" y="1334"/>
                  </a:cubicBezTo>
                  <a:cubicBezTo>
                    <a:pt x="2604" y="1184"/>
                    <a:pt x="2310" y="939"/>
                    <a:pt x="1990" y="732"/>
                  </a:cubicBezTo>
                  <a:cubicBezTo>
                    <a:pt x="1396" y="337"/>
                    <a:pt x="707" y="88"/>
                    <a:pt x="1"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3"/>
            <p:cNvSpPr/>
            <p:nvPr/>
          </p:nvSpPr>
          <p:spPr>
            <a:xfrm>
              <a:off x="4579156" y="2782472"/>
              <a:ext cx="379385" cy="480596"/>
            </a:xfrm>
            <a:custGeom>
              <a:avLst/>
              <a:gdLst/>
              <a:ahLst/>
              <a:cxnLst/>
              <a:rect l="l" t="t" r="r" b="b"/>
              <a:pathLst>
                <a:path w="9821" h="12441" extrusionOk="0">
                  <a:moveTo>
                    <a:pt x="2733" y="0"/>
                  </a:moveTo>
                  <a:cubicBezTo>
                    <a:pt x="1786" y="474"/>
                    <a:pt x="872" y="976"/>
                    <a:pt x="0" y="1495"/>
                  </a:cubicBezTo>
                  <a:cubicBezTo>
                    <a:pt x="5004" y="5698"/>
                    <a:pt x="7853" y="10248"/>
                    <a:pt x="9160" y="12440"/>
                  </a:cubicBezTo>
                  <a:lnTo>
                    <a:pt x="9659" y="12312"/>
                  </a:lnTo>
                  <a:cubicBezTo>
                    <a:pt x="9821" y="11855"/>
                    <a:pt x="9812" y="11344"/>
                    <a:pt x="9725" y="10863"/>
                  </a:cubicBezTo>
                  <a:cubicBezTo>
                    <a:pt x="9476" y="9500"/>
                    <a:pt x="8434" y="9247"/>
                    <a:pt x="7445" y="8280"/>
                  </a:cubicBezTo>
                  <a:cubicBezTo>
                    <a:pt x="6458" y="7317"/>
                    <a:pt x="5502" y="5589"/>
                    <a:pt x="4485" y="4655"/>
                  </a:cubicBezTo>
                  <a:cubicBezTo>
                    <a:pt x="3405" y="3659"/>
                    <a:pt x="2430" y="2500"/>
                    <a:pt x="1209" y="1715"/>
                  </a:cubicBezTo>
                  <a:cubicBezTo>
                    <a:pt x="1205" y="1649"/>
                    <a:pt x="1209" y="1582"/>
                    <a:pt x="1217" y="1516"/>
                  </a:cubicBezTo>
                  <a:cubicBezTo>
                    <a:pt x="1317" y="815"/>
                    <a:pt x="2073" y="441"/>
                    <a:pt x="2729" y="179"/>
                  </a:cubicBezTo>
                  <a:cubicBezTo>
                    <a:pt x="2779" y="162"/>
                    <a:pt x="2828" y="142"/>
                    <a:pt x="2878" y="121"/>
                  </a:cubicBezTo>
                  <a:cubicBezTo>
                    <a:pt x="2832" y="79"/>
                    <a:pt x="2783" y="42"/>
                    <a:pt x="2733"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3"/>
            <p:cNvSpPr/>
            <p:nvPr/>
          </p:nvSpPr>
          <p:spPr>
            <a:xfrm>
              <a:off x="4745033" y="2656036"/>
              <a:ext cx="157379" cy="97773"/>
            </a:xfrm>
            <a:custGeom>
              <a:avLst/>
              <a:gdLst/>
              <a:ahLst/>
              <a:cxnLst/>
              <a:rect l="l" t="t" r="r" b="b"/>
              <a:pathLst>
                <a:path w="4074" h="2531" extrusionOk="0">
                  <a:moveTo>
                    <a:pt x="1592" y="1"/>
                  </a:moveTo>
                  <a:cubicBezTo>
                    <a:pt x="1557" y="1"/>
                    <a:pt x="1525" y="14"/>
                    <a:pt x="1528" y="47"/>
                  </a:cubicBezTo>
                  <a:cubicBezTo>
                    <a:pt x="1532" y="64"/>
                    <a:pt x="1545" y="77"/>
                    <a:pt x="1557" y="89"/>
                  </a:cubicBezTo>
                  <a:cubicBezTo>
                    <a:pt x="1715" y="238"/>
                    <a:pt x="1890" y="371"/>
                    <a:pt x="2080" y="479"/>
                  </a:cubicBezTo>
                  <a:cubicBezTo>
                    <a:pt x="2159" y="525"/>
                    <a:pt x="2242" y="570"/>
                    <a:pt x="2296" y="645"/>
                  </a:cubicBezTo>
                  <a:cubicBezTo>
                    <a:pt x="2400" y="790"/>
                    <a:pt x="2342" y="1006"/>
                    <a:pt x="2218" y="1135"/>
                  </a:cubicBezTo>
                  <a:cubicBezTo>
                    <a:pt x="2097" y="1267"/>
                    <a:pt x="1923" y="1338"/>
                    <a:pt x="1760" y="1413"/>
                  </a:cubicBezTo>
                  <a:cubicBezTo>
                    <a:pt x="1167" y="1683"/>
                    <a:pt x="631" y="2065"/>
                    <a:pt x="100" y="2443"/>
                  </a:cubicBezTo>
                  <a:cubicBezTo>
                    <a:pt x="66" y="2468"/>
                    <a:pt x="29" y="2497"/>
                    <a:pt x="0" y="2530"/>
                  </a:cubicBezTo>
                  <a:cubicBezTo>
                    <a:pt x="1300" y="1945"/>
                    <a:pt x="2662" y="1422"/>
                    <a:pt x="4073" y="977"/>
                  </a:cubicBezTo>
                  <a:cubicBezTo>
                    <a:pt x="3650" y="703"/>
                    <a:pt x="3168" y="529"/>
                    <a:pt x="2687" y="367"/>
                  </a:cubicBezTo>
                  <a:cubicBezTo>
                    <a:pt x="2342" y="246"/>
                    <a:pt x="1993" y="126"/>
                    <a:pt x="1645" y="10"/>
                  </a:cubicBezTo>
                  <a:cubicBezTo>
                    <a:pt x="1629" y="4"/>
                    <a:pt x="1610" y="1"/>
                    <a:pt x="1592"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3"/>
            <p:cNvSpPr/>
            <p:nvPr/>
          </p:nvSpPr>
          <p:spPr>
            <a:xfrm>
              <a:off x="4102462" y="3098581"/>
              <a:ext cx="130763" cy="65980"/>
            </a:xfrm>
            <a:custGeom>
              <a:avLst/>
              <a:gdLst/>
              <a:ahLst/>
              <a:cxnLst/>
              <a:rect l="l" t="t" r="r" b="b"/>
              <a:pathLst>
                <a:path w="3385" h="1708" extrusionOk="0">
                  <a:moveTo>
                    <a:pt x="3036" y="1"/>
                  </a:moveTo>
                  <a:cubicBezTo>
                    <a:pt x="2953" y="118"/>
                    <a:pt x="2804" y="367"/>
                    <a:pt x="2267" y="409"/>
                  </a:cubicBezTo>
                  <a:cubicBezTo>
                    <a:pt x="1727" y="454"/>
                    <a:pt x="0" y="1708"/>
                    <a:pt x="1989" y="1708"/>
                  </a:cubicBezTo>
                  <a:cubicBezTo>
                    <a:pt x="2147" y="1608"/>
                    <a:pt x="2300" y="1496"/>
                    <a:pt x="2450" y="1384"/>
                  </a:cubicBezTo>
                  <a:cubicBezTo>
                    <a:pt x="2729" y="1064"/>
                    <a:pt x="3044" y="723"/>
                    <a:pt x="3385" y="367"/>
                  </a:cubicBezTo>
                  <a:cubicBezTo>
                    <a:pt x="3272" y="246"/>
                    <a:pt x="3156" y="122"/>
                    <a:pt x="3036"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3"/>
            <p:cNvSpPr/>
            <p:nvPr/>
          </p:nvSpPr>
          <p:spPr>
            <a:xfrm>
              <a:off x="4298316" y="2838949"/>
              <a:ext cx="275702" cy="192802"/>
            </a:xfrm>
            <a:custGeom>
              <a:avLst/>
              <a:gdLst/>
              <a:ahLst/>
              <a:cxnLst/>
              <a:rect l="l" t="t" r="r" b="b"/>
              <a:pathLst>
                <a:path w="7137" h="4991" extrusionOk="0">
                  <a:moveTo>
                    <a:pt x="6889" y="0"/>
                  </a:moveTo>
                  <a:cubicBezTo>
                    <a:pt x="6778" y="0"/>
                    <a:pt x="6607" y="29"/>
                    <a:pt x="6382" y="91"/>
                  </a:cubicBezTo>
                  <a:cubicBezTo>
                    <a:pt x="5058" y="457"/>
                    <a:pt x="4679" y="1407"/>
                    <a:pt x="3081" y="2496"/>
                  </a:cubicBezTo>
                  <a:cubicBezTo>
                    <a:pt x="2703" y="2753"/>
                    <a:pt x="2010" y="2935"/>
                    <a:pt x="1636" y="3197"/>
                  </a:cubicBezTo>
                  <a:cubicBezTo>
                    <a:pt x="1076" y="3596"/>
                    <a:pt x="511" y="4006"/>
                    <a:pt x="1" y="4468"/>
                  </a:cubicBezTo>
                  <a:cubicBezTo>
                    <a:pt x="66" y="4539"/>
                    <a:pt x="436" y="4920"/>
                    <a:pt x="507" y="4991"/>
                  </a:cubicBezTo>
                  <a:cubicBezTo>
                    <a:pt x="2197" y="3488"/>
                    <a:pt x="4281" y="1881"/>
                    <a:pt x="6681" y="394"/>
                  </a:cubicBezTo>
                  <a:cubicBezTo>
                    <a:pt x="7088" y="145"/>
                    <a:pt x="7137" y="0"/>
                    <a:pt x="6889"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3"/>
            <p:cNvSpPr/>
            <p:nvPr/>
          </p:nvSpPr>
          <p:spPr>
            <a:xfrm>
              <a:off x="4526851" y="2633785"/>
              <a:ext cx="389004" cy="133467"/>
            </a:xfrm>
            <a:custGeom>
              <a:avLst/>
              <a:gdLst/>
              <a:ahLst/>
              <a:cxnLst/>
              <a:rect l="l" t="t" r="r" b="b"/>
              <a:pathLst>
                <a:path w="10070" h="3455" extrusionOk="0">
                  <a:moveTo>
                    <a:pt x="8658" y="0"/>
                  </a:moveTo>
                  <a:cubicBezTo>
                    <a:pt x="8301" y="0"/>
                    <a:pt x="7893" y="42"/>
                    <a:pt x="7454" y="158"/>
                  </a:cubicBezTo>
                  <a:cubicBezTo>
                    <a:pt x="5972" y="557"/>
                    <a:pt x="3061" y="1757"/>
                    <a:pt x="367" y="3227"/>
                  </a:cubicBezTo>
                  <a:cubicBezTo>
                    <a:pt x="233" y="3334"/>
                    <a:pt x="1" y="3455"/>
                    <a:pt x="400" y="3455"/>
                  </a:cubicBezTo>
                  <a:cubicBezTo>
                    <a:pt x="798" y="3455"/>
                    <a:pt x="695" y="3048"/>
                    <a:pt x="3970" y="1977"/>
                  </a:cubicBezTo>
                  <a:cubicBezTo>
                    <a:pt x="4328" y="1860"/>
                    <a:pt x="4606" y="1574"/>
                    <a:pt x="4947" y="1416"/>
                  </a:cubicBezTo>
                  <a:cubicBezTo>
                    <a:pt x="5196" y="1304"/>
                    <a:pt x="5461" y="1230"/>
                    <a:pt x="5723" y="1155"/>
                  </a:cubicBezTo>
                  <a:cubicBezTo>
                    <a:pt x="6682" y="885"/>
                    <a:pt x="9111" y="503"/>
                    <a:pt x="10070" y="233"/>
                  </a:cubicBezTo>
                  <a:cubicBezTo>
                    <a:pt x="10070" y="233"/>
                    <a:pt x="9508" y="0"/>
                    <a:pt x="8658"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3"/>
            <p:cNvSpPr/>
            <p:nvPr/>
          </p:nvSpPr>
          <p:spPr>
            <a:xfrm>
              <a:off x="4243616" y="2807968"/>
              <a:ext cx="212079" cy="161898"/>
            </a:xfrm>
            <a:custGeom>
              <a:avLst/>
              <a:gdLst/>
              <a:ahLst/>
              <a:cxnLst/>
              <a:rect l="l" t="t" r="r" b="b"/>
              <a:pathLst>
                <a:path w="5490" h="4191" extrusionOk="0">
                  <a:moveTo>
                    <a:pt x="5489" y="0"/>
                  </a:moveTo>
                  <a:lnTo>
                    <a:pt x="5489" y="0"/>
                  </a:lnTo>
                  <a:cubicBezTo>
                    <a:pt x="3559" y="1188"/>
                    <a:pt x="1674" y="2529"/>
                    <a:pt x="1" y="3924"/>
                  </a:cubicBezTo>
                  <a:cubicBezTo>
                    <a:pt x="96" y="4011"/>
                    <a:pt x="196" y="4099"/>
                    <a:pt x="291" y="4191"/>
                  </a:cubicBezTo>
                  <a:cubicBezTo>
                    <a:pt x="660" y="3858"/>
                    <a:pt x="1038" y="3538"/>
                    <a:pt x="1417" y="3219"/>
                  </a:cubicBezTo>
                  <a:cubicBezTo>
                    <a:pt x="1860" y="2845"/>
                    <a:pt x="2305" y="2467"/>
                    <a:pt x="2749" y="2089"/>
                  </a:cubicBezTo>
                  <a:cubicBezTo>
                    <a:pt x="2887" y="1977"/>
                    <a:pt x="3023" y="1861"/>
                    <a:pt x="3185" y="1782"/>
                  </a:cubicBezTo>
                  <a:cubicBezTo>
                    <a:pt x="3368" y="1694"/>
                    <a:pt x="3571" y="1665"/>
                    <a:pt x="3753" y="1583"/>
                  </a:cubicBezTo>
                  <a:cubicBezTo>
                    <a:pt x="4033" y="1462"/>
                    <a:pt x="4257" y="1242"/>
                    <a:pt x="4472" y="1027"/>
                  </a:cubicBezTo>
                  <a:cubicBezTo>
                    <a:pt x="4809" y="686"/>
                    <a:pt x="5149" y="341"/>
                    <a:pt x="5489"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3"/>
            <p:cNvSpPr/>
            <p:nvPr/>
          </p:nvSpPr>
          <p:spPr>
            <a:xfrm>
              <a:off x="4108257" y="3038628"/>
              <a:ext cx="59374" cy="57597"/>
            </a:xfrm>
            <a:custGeom>
              <a:avLst/>
              <a:gdLst/>
              <a:ahLst/>
              <a:cxnLst/>
              <a:rect l="l" t="t" r="r" b="b"/>
              <a:pathLst>
                <a:path w="1537" h="1491" extrusionOk="0">
                  <a:moveTo>
                    <a:pt x="1241" y="0"/>
                  </a:moveTo>
                  <a:cubicBezTo>
                    <a:pt x="880" y="357"/>
                    <a:pt x="536" y="715"/>
                    <a:pt x="216" y="1072"/>
                  </a:cubicBezTo>
                  <a:cubicBezTo>
                    <a:pt x="201" y="1187"/>
                    <a:pt x="0" y="1491"/>
                    <a:pt x="176" y="1491"/>
                  </a:cubicBezTo>
                  <a:cubicBezTo>
                    <a:pt x="201" y="1491"/>
                    <a:pt x="235" y="1484"/>
                    <a:pt x="278" y="1470"/>
                  </a:cubicBezTo>
                  <a:cubicBezTo>
                    <a:pt x="619" y="1354"/>
                    <a:pt x="1017" y="590"/>
                    <a:pt x="1536" y="257"/>
                  </a:cubicBezTo>
                  <a:cubicBezTo>
                    <a:pt x="1437" y="171"/>
                    <a:pt x="1337" y="83"/>
                    <a:pt x="1241"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3"/>
            <p:cNvSpPr/>
            <p:nvPr/>
          </p:nvSpPr>
          <p:spPr>
            <a:xfrm>
              <a:off x="4744068" y="2621385"/>
              <a:ext cx="679927" cy="519303"/>
            </a:xfrm>
            <a:custGeom>
              <a:avLst/>
              <a:gdLst/>
              <a:ahLst/>
              <a:cxnLst/>
              <a:rect l="l" t="t" r="r" b="b"/>
              <a:pathLst>
                <a:path w="17601" h="13443" extrusionOk="0">
                  <a:moveTo>
                    <a:pt x="348" y="1"/>
                  </a:moveTo>
                  <a:cubicBezTo>
                    <a:pt x="127" y="1"/>
                    <a:pt x="0" y="31"/>
                    <a:pt x="0" y="97"/>
                  </a:cubicBezTo>
                  <a:cubicBezTo>
                    <a:pt x="0" y="500"/>
                    <a:pt x="8080" y="2921"/>
                    <a:pt x="14749" y="13442"/>
                  </a:cubicBezTo>
                  <a:lnTo>
                    <a:pt x="17601" y="12666"/>
                  </a:lnTo>
                  <a:cubicBezTo>
                    <a:pt x="16198" y="9638"/>
                    <a:pt x="14155" y="7131"/>
                    <a:pt x="11980" y="5209"/>
                  </a:cubicBezTo>
                  <a:cubicBezTo>
                    <a:pt x="9700" y="3195"/>
                    <a:pt x="7735" y="2078"/>
                    <a:pt x="6718" y="1583"/>
                  </a:cubicBezTo>
                  <a:cubicBezTo>
                    <a:pt x="5079" y="788"/>
                    <a:pt x="1480" y="1"/>
                    <a:pt x="348" y="1"/>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3"/>
            <p:cNvSpPr/>
            <p:nvPr/>
          </p:nvSpPr>
          <p:spPr>
            <a:xfrm>
              <a:off x="4703159" y="2808393"/>
              <a:ext cx="291772" cy="321711"/>
            </a:xfrm>
            <a:custGeom>
              <a:avLst/>
              <a:gdLst/>
              <a:ahLst/>
              <a:cxnLst/>
              <a:rect l="l" t="t" r="r" b="b"/>
              <a:pathLst>
                <a:path w="7553" h="8328" extrusionOk="0">
                  <a:moveTo>
                    <a:pt x="186" y="1"/>
                  </a:moveTo>
                  <a:cubicBezTo>
                    <a:pt x="144" y="1"/>
                    <a:pt x="102" y="8"/>
                    <a:pt x="71" y="31"/>
                  </a:cubicBezTo>
                  <a:cubicBezTo>
                    <a:pt x="0" y="85"/>
                    <a:pt x="0" y="201"/>
                    <a:pt x="50" y="276"/>
                  </a:cubicBezTo>
                  <a:cubicBezTo>
                    <a:pt x="104" y="351"/>
                    <a:pt x="187" y="397"/>
                    <a:pt x="262" y="443"/>
                  </a:cubicBezTo>
                  <a:cubicBezTo>
                    <a:pt x="760" y="729"/>
                    <a:pt x="1184" y="1140"/>
                    <a:pt x="1483" y="1629"/>
                  </a:cubicBezTo>
                  <a:cubicBezTo>
                    <a:pt x="1611" y="1833"/>
                    <a:pt x="1715" y="2049"/>
                    <a:pt x="1865" y="2240"/>
                  </a:cubicBezTo>
                  <a:cubicBezTo>
                    <a:pt x="2209" y="2685"/>
                    <a:pt x="2749" y="2929"/>
                    <a:pt x="3152" y="3324"/>
                  </a:cubicBezTo>
                  <a:cubicBezTo>
                    <a:pt x="3696" y="3864"/>
                    <a:pt x="3953" y="4653"/>
                    <a:pt x="4522" y="5163"/>
                  </a:cubicBezTo>
                  <a:cubicBezTo>
                    <a:pt x="4779" y="5395"/>
                    <a:pt x="5086" y="5562"/>
                    <a:pt x="5352" y="5778"/>
                  </a:cubicBezTo>
                  <a:cubicBezTo>
                    <a:pt x="6224" y="6496"/>
                    <a:pt x="6602" y="7754"/>
                    <a:pt x="7553" y="8327"/>
                  </a:cubicBezTo>
                  <a:cubicBezTo>
                    <a:pt x="5942" y="5931"/>
                    <a:pt x="3447" y="2796"/>
                    <a:pt x="324" y="19"/>
                  </a:cubicBezTo>
                  <a:cubicBezTo>
                    <a:pt x="299" y="14"/>
                    <a:pt x="278" y="10"/>
                    <a:pt x="258" y="6"/>
                  </a:cubicBezTo>
                  <a:cubicBezTo>
                    <a:pt x="235" y="3"/>
                    <a:pt x="210" y="1"/>
                    <a:pt x="186"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3"/>
            <p:cNvSpPr/>
            <p:nvPr/>
          </p:nvSpPr>
          <p:spPr>
            <a:xfrm>
              <a:off x="4567606" y="2694743"/>
              <a:ext cx="22676" cy="15297"/>
            </a:xfrm>
            <a:custGeom>
              <a:avLst/>
              <a:gdLst/>
              <a:ahLst/>
              <a:cxnLst/>
              <a:rect l="l" t="t" r="r" b="b"/>
              <a:pathLst>
                <a:path w="587" h="396" extrusionOk="0">
                  <a:moveTo>
                    <a:pt x="0" y="0"/>
                  </a:moveTo>
                  <a:lnTo>
                    <a:pt x="0" y="0"/>
                  </a:lnTo>
                  <a:cubicBezTo>
                    <a:pt x="71" y="54"/>
                    <a:pt x="138" y="112"/>
                    <a:pt x="205" y="175"/>
                  </a:cubicBezTo>
                  <a:cubicBezTo>
                    <a:pt x="274" y="250"/>
                    <a:pt x="345" y="328"/>
                    <a:pt x="441" y="370"/>
                  </a:cubicBezTo>
                  <a:cubicBezTo>
                    <a:pt x="479" y="387"/>
                    <a:pt x="521" y="396"/>
                    <a:pt x="563" y="396"/>
                  </a:cubicBezTo>
                  <a:cubicBezTo>
                    <a:pt x="571" y="396"/>
                    <a:pt x="579" y="396"/>
                    <a:pt x="586" y="395"/>
                  </a:cubicBezTo>
                  <a:cubicBezTo>
                    <a:pt x="395" y="261"/>
                    <a:pt x="196" y="129"/>
                    <a:pt x="0"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3"/>
            <p:cNvSpPr/>
            <p:nvPr/>
          </p:nvSpPr>
          <p:spPr>
            <a:xfrm>
              <a:off x="4235426" y="2586927"/>
              <a:ext cx="317616" cy="98391"/>
            </a:xfrm>
            <a:custGeom>
              <a:avLst/>
              <a:gdLst/>
              <a:ahLst/>
              <a:cxnLst/>
              <a:rect l="l" t="t" r="r" b="b"/>
              <a:pathLst>
                <a:path w="8222" h="2547" extrusionOk="0">
                  <a:moveTo>
                    <a:pt x="1592" y="0"/>
                  </a:moveTo>
                  <a:cubicBezTo>
                    <a:pt x="1022" y="0"/>
                    <a:pt x="457" y="42"/>
                    <a:pt x="0" y="113"/>
                  </a:cubicBezTo>
                  <a:cubicBezTo>
                    <a:pt x="0" y="117"/>
                    <a:pt x="4" y="117"/>
                    <a:pt x="4" y="122"/>
                  </a:cubicBezTo>
                  <a:cubicBezTo>
                    <a:pt x="216" y="324"/>
                    <a:pt x="509" y="383"/>
                    <a:pt x="809" y="383"/>
                  </a:cubicBezTo>
                  <a:cubicBezTo>
                    <a:pt x="946" y="383"/>
                    <a:pt x="1084" y="371"/>
                    <a:pt x="1217" y="354"/>
                  </a:cubicBezTo>
                  <a:cubicBezTo>
                    <a:pt x="1420" y="330"/>
                    <a:pt x="1631" y="301"/>
                    <a:pt x="1836" y="301"/>
                  </a:cubicBezTo>
                  <a:cubicBezTo>
                    <a:pt x="2058" y="301"/>
                    <a:pt x="2274" y="335"/>
                    <a:pt x="2467" y="446"/>
                  </a:cubicBezTo>
                  <a:cubicBezTo>
                    <a:pt x="2570" y="507"/>
                    <a:pt x="2666" y="590"/>
                    <a:pt x="2787" y="611"/>
                  </a:cubicBezTo>
                  <a:cubicBezTo>
                    <a:pt x="2804" y="614"/>
                    <a:pt x="2821" y="615"/>
                    <a:pt x="2838" y="615"/>
                  </a:cubicBezTo>
                  <a:cubicBezTo>
                    <a:pt x="3013" y="615"/>
                    <a:pt x="3173" y="490"/>
                    <a:pt x="3348" y="437"/>
                  </a:cubicBezTo>
                  <a:cubicBezTo>
                    <a:pt x="3406" y="418"/>
                    <a:pt x="3466" y="409"/>
                    <a:pt x="3527" y="409"/>
                  </a:cubicBezTo>
                  <a:cubicBezTo>
                    <a:pt x="3713" y="409"/>
                    <a:pt x="3902" y="492"/>
                    <a:pt x="4024" y="636"/>
                  </a:cubicBezTo>
                  <a:cubicBezTo>
                    <a:pt x="4145" y="777"/>
                    <a:pt x="4203" y="964"/>
                    <a:pt x="4327" y="1101"/>
                  </a:cubicBezTo>
                  <a:cubicBezTo>
                    <a:pt x="4448" y="1226"/>
                    <a:pt x="4609" y="1288"/>
                    <a:pt x="4772" y="1350"/>
                  </a:cubicBezTo>
                  <a:cubicBezTo>
                    <a:pt x="5341" y="1571"/>
                    <a:pt x="5909" y="1791"/>
                    <a:pt x="6499" y="1960"/>
                  </a:cubicBezTo>
                  <a:cubicBezTo>
                    <a:pt x="7076" y="2131"/>
                    <a:pt x="7694" y="2268"/>
                    <a:pt x="8222" y="2546"/>
                  </a:cubicBezTo>
                  <a:cubicBezTo>
                    <a:pt x="6781" y="1632"/>
                    <a:pt x="5257" y="848"/>
                    <a:pt x="3667" y="262"/>
                  </a:cubicBezTo>
                  <a:cubicBezTo>
                    <a:pt x="3135" y="76"/>
                    <a:pt x="2359" y="0"/>
                    <a:pt x="1592"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3"/>
            <p:cNvSpPr/>
            <p:nvPr/>
          </p:nvSpPr>
          <p:spPr>
            <a:xfrm>
              <a:off x="4182503" y="3089040"/>
              <a:ext cx="22714" cy="17229"/>
            </a:xfrm>
            <a:custGeom>
              <a:avLst/>
              <a:gdLst/>
              <a:ahLst/>
              <a:cxnLst/>
              <a:rect l="l" t="t" r="r" b="b"/>
              <a:pathLst>
                <a:path w="588" h="446" extrusionOk="0">
                  <a:moveTo>
                    <a:pt x="396" y="1"/>
                  </a:moveTo>
                  <a:cubicBezTo>
                    <a:pt x="381" y="1"/>
                    <a:pt x="365" y="3"/>
                    <a:pt x="349" y="8"/>
                  </a:cubicBezTo>
                  <a:cubicBezTo>
                    <a:pt x="208" y="45"/>
                    <a:pt x="121" y="111"/>
                    <a:pt x="46" y="240"/>
                  </a:cubicBezTo>
                  <a:cubicBezTo>
                    <a:pt x="0" y="311"/>
                    <a:pt x="42" y="406"/>
                    <a:pt x="121" y="427"/>
                  </a:cubicBezTo>
                  <a:cubicBezTo>
                    <a:pt x="164" y="440"/>
                    <a:pt x="205" y="446"/>
                    <a:pt x="243" y="446"/>
                  </a:cubicBezTo>
                  <a:cubicBezTo>
                    <a:pt x="370" y="446"/>
                    <a:pt x="469" y="378"/>
                    <a:pt x="536" y="244"/>
                  </a:cubicBezTo>
                  <a:cubicBezTo>
                    <a:pt x="588" y="137"/>
                    <a:pt x="515" y="1"/>
                    <a:pt x="396"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3"/>
            <p:cNvSpPr/>
            <p:nvPr/>
          </p:nvSpPr>
          <p:spPr>
            <a:xfrm>
              <a:off x="4156158" y="3104105"/>
              <a:ext cx="12362" cy="11125"/>
            </a:xfrm>
            <a:custGeom>
              <a:avLst/>
              <a:gdLst/>
              <a:ahLst/>
              <a:cxnLst/>
              <a:rect l="l" t="t" r="r" b="b"/>
              <a:pathLst>
                <a:path w="320" h="288" extrusionOk="0">
                  <a:moveTo>
                    <a:pt x="246" y="0"/>
                  </a:moveTo>
                  <a:cubicBezTo>
                    <a:pt x="241" y="0"/>
                    <a:pt x="235" y="1"/>
                    <a:pt x="230" y="3"/>
                  </a:cubicBezTo>
                  <a:cubicBezTo>
                    <a:pt x="109" y="49"/>
                    <a:pt x="97" y="57"/>
                    <a:pt x="30" y="174"/>
                  </a:cubicBezTo>
                  <a:cubicBezTo>
                    <a:pt x="0" y="228"/>
                    <a:pt x="44" y="288"/>
                    <a:pt x="97" y="288"/>
                  </a:cubicBezTo>
                  <a:cubicBezTo>
                    <a:pt x="109" y="288"/>
                    <a:pt x="122" y="285"/>
                    <a:pt x="134" y="277"/>
                  </a:cubicBezTo>
                  <a:cubicBezTo>
                    <a:pt x="247" y="212"/>
                    <a:pt x="259" y="199"/>
                    <a:pt x="304" y="78"/>
                  </a:cubicBezTo>
                  <a:cubicBezTo>
                    <a:pt x="319" y="43"/>
                    <a:pt x="283" y="0"/>
                    <a:pt x="246"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3"/>
            <p:cNvSpPr/>
            <p:nvPr/>
          </p:nvSpPr>
          <p:spPr>
            <a:xfrm>
              <a:off x="4114244" y="3115733"/>
              <a:ext cx="25612" cy="24105"/>
            </a:xfrm>
            <a:custGeom>
              <a:avLst/>
              <a:gdLst/>
              <a:ahLst/>
              <a:cxnLst/>
              <a:rect l="l" t="t" r="r" b="b"/>
              <a:pathLst>
                <a:path w="663" h="624" extrusionOk="0">
                  <a:moveTo>
                    <a:pt x="522" y="1"/>
                  </a:moveTo>
                  <a:cubicBezTo>
                    <a:pt x="252" y="1"/>
                    <a:pt x="1" y="233"/>
                    <a:pt x="94" y="529"/>
                  </a:cubicBezTo>
                  <a:cubicBezTo>
                    <a:pt x="115" y="585"/>
                    <a:pt x="166" y="624"/>
                    <a:pt x="225" y="624"/>
                  </a:cubicBezTo>
                  <a:cubicBezTo>
                    <a:pt x="235" y="624"/>
                    <a:pt x="246" y="623"/>
                    <a:pt x="256" y="620"/>
                  </a:cubicBezTo>
                  <a:cubicBezTo>
                    <a:pt x="493" y="562"/>
                    <a:pt x="613" y="359"/>
                    <a:pt x="650" y="139"/>
                  </a:cubicBezTo>
                  <a:cubicBezTo>
                    <a:pt x="663" y="68"/>
                    <a:pt x="621" y="5"/>
                    <a:pt x="542" y="1"/>
                  </a:cubicBezTo>
                  <a:cubicBezTo>
                    <a:pt x="536" y="1"/>
                    <a:pt x="529" y="1"/>
                    <a:pt x="522"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3"/>
            <p:cNvSpPr/>
            <p:nvPr/>
          </p:nvSpPr>
          <p:spPr>
            <a:xfrm>
              <a:off x="4290281" y="2973922"/>
              <a:ext cx="32913" cy="24260"/>
            </a:xfrm>
            <a:custGeom>
              <a:avLst/>
              <a:gdLst/>
              <a:ahLst/>
              <a:cxnLst/>
              <a:rect l="l" t="t" r="r" b="b"/>
              <a:pathLst>
                <a:path w="852" h="628" extrusionOk="0">
                  <a:moveTo>
                    <a:pt x="513" y="1"/>
                  </a:moveTo>
                  <a:cubicBezTo>
                    <a:pt x="461" y="1"/>
                    <a:pt x="408" y="17"/>
                    <a:pt x="358" y="56"/>
                  </a:cubicBezTo>
                  <a:cubicBezTo>
                    <a:pt x="221" y="169"/>
                    <a:pt x="96" y="280"/>
                    <a:pt x="34" y="447"/>
                  </a:cubicBezTo>
                  <a:cubicBezTo>
                    <a:pt x="0" y="542"/>
                    <a:pt x="88" y="617"/>
                    <a:pt x="171" y="625"/>
                  </a:cubicBezTo>
                  <a:cubicBezTo>
                    <a:pt x="185" y="627"/>
                    <a:pt x="199" y="627"/>
                    <a:pt x="213" y="627"/>
                  </a:cubicBezTo>
                  <a:cubicBezTo>
                    <a:pt x="392" y="627"/>
                    <a:pt x="558" y="508"/>
                    <a:pt x="686" y="384"/>
                  </a:cubicBezTo>
                  <a:cubicBezTo>
                    <a:pt x="851" y="215"/>
                    <a:pt x="697" y="1"/>
                    <a:pt x="513"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3"/>
            <p:cNvSpPr/>
            <p:nvPr/>
          </p:nvSpPr>
          <p:spPr>
            <a:xfrm>
              <a:off x="4334551" y="2961561"/>
              <a:ext cx="13405" cy="10778"/>
            </a:xfrm>
            <a:custGeom>
              <a:avLst/>
              <a:gdLst/>
              <a:ahLst/>
              <a:cxnLst/>
              <a:rect l="l" t="t" r="r" b="b"/>
              <a:pathLst>
                <a:path w="347" h="279" extrusionOk="0">
                  <a:moveTo>
                    <a:pt x="221" y="1"/>
                  </a:moveTo>
                  <a:cubicBezTo>
                    <a:pt x="205" y="1"/>
                    <a:pt x="189" y="4"/>
                    <a:pt x="175" y="10"/>
                  </a:cubicBezTo>
                  <a:cubicBezTo>
                    <a:pt x="96" y="48"/>
                    <a:pt x="75" y="65"/>
                    <a:pt x="29" y="135"/>
                  </a:cubicBezTo>
                  <a:cubicBezTo>
                    <a:pt x="0" y="181"/>
                    <a:pt x="34" y="234"/>
                    <a:pt x="79" y="251"/>
                  </a:cubicBezTo>
                  <a:cubicBezTo>
                    <a:pt x="100" y="259"/>
                    <a:pt x="117" y="264"/>
                    <a:pt x="138" y="272"/>
                  </a:cubicBezTo>
                  <a:cubicBezTo>
                    <a:pt x="150" y="277"/>
                    <a:pt x="162" y="279"/>
                    <a:pt x="173" y="279"/>
                  </a:cubicBezTo>
                  <a:cubicBezTo>
                    <a:pt x="229" y="279"/>
                    <a:pt x="275" y="233"/>
                    <a:pt x="295" y="185"/>
                  </a:cubicBezTo>
                  <a:cubicBezTo>
                    <a:pt x="303" y="165"/>
                    <a:pt x="312" y="140"/>
                    <a:pt x="320" y="119"/>
                  </a:cubicBezTo>
                  <a:cubicBezTo>
                    <a:pt x="346" y="49"/>
                    <a:pt x="283" y="1"/>
                    <a:pt x="221"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3"/>
            <p:cNvSpPr/>
            <p:nvPr/>
          </p:nvSpPr>
          <p:spPr>
            <a:xfrm>
              <a:off x="4356841" y="2929421"/>
              <a:ext cx="30054" cy="17190"/>
            </a:xfrm>
            <a:custGeom>
              <a:avLst/>
              <a:gdLst/>
              <a:ahLst/>
              <a:cxnLst/>
              <a:rect l="l" t="t" r="r" b="b"/>
              <a:pathLst>
                <a:path w="778" h="445" extrusionOk="0">
                  <a:moveTo>
                    <a:pt x="582" y="0"/>
                  </a:moveTo>
                  <a:cubicBezTo>
                    <a:pt x="370" y="0"/>
                    <a:pt x="175" y="129"/>
                    <a:pt x="46" y="294"/>
                  </a:cubicBezTo>
                  <a:cubicBezTo>
                    <a:pt x="0" y="357"/>
                    <a:pt x="30" y="432"/>
                    <a:pt x="105" y="440"/>
                  </a:cubicBezTo>
                  <a:cubicBezTo>
                    <a:pt x="135" y="443"/>
                    <a:pt x="166" y="444"/>
                    <a:pt x="196" y="444"/>
                  </a:cubicBezTo>
                  <a:cubicBezTo>
                    <a:pt x="379" y="444"/>
                    <a:pt x="562" y="389"/>
                    <a:pt x="690" y="257"/>
                  </a:cubicBezTo>
                  <a:cubicBezTo>
                    <a:pt x="778" y="166"/>
                    <a:pt x="715" y="0"/>
                    <a:pt x="582"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3"/>
            <p:cNvSpPr/>
            <p:nvPr/>
          </p:nvSpPr>
          <p:spPr>
            <a:xfrm>
              <a:off x="4399372" y="2922467"/>
              <a:ext cx="24337" cy="19354"/>
            </a:xfrm>
            <a:custGeom>
              <a:avLst/>
              <a:gdLst/>
              <a:ahLst/>
              <a:cxnLst/>
              <a:rect l="l" t="t" r="r" b="b"/>
              <a:pathLst>
                <a:path w="630" h="501" extrusionOk="0">
                  <a:moveTo>
                    <a:pt x="489" y="0"/>
                  </a:moveTo>
                  <a:cubicBezTo>
                    <a:pt x="484" y="0"/>
                    <a:pt x="479" y="0"/>
                    <a:pt x="474" y="1"/>
                  </a:cubicBezTo>
                  <a:cubicBezTo>
                    <a:pt x="315" y="26"/>
                    <a:pt x="233" y="105"/>
                    <a:pt x="116" y="209"/>
                  </a:cubicBezTo>
                  <a:cubicBezTo>
                    <a:pt x="1" y="311"/>
                    <a:pt x="108" y="500"/>
                    <a:pt x="235" y="500"/>
                  </a:cubicBezTo>
                  <a:cubicBezTo>
                    <a:pt x="263" y="500"/>
                    <a:pt x="292" y="491"/>
                    <a:pt x="319" y="470"/>
                  </a:cubicBezTo>
                  <a:cubicBezTo>
                    <a:pt x="457" y="367"/>
                    <a:pt x="549" y="300"/>
                    <a:pt x="602" y="130"/>
                  </a:cubicBezTo>
                  <a:cubicBezTo>
                    <a:pt x="629" y="52"/>
                    <a:pt x="559" y="0"/>
                    <a:pt x="489"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3"/>
            <p:cNvSpPr/>
            <p:nvPr/>
          </p:nvSpPr>
          <p:spPr>
            <a:xfrm>
              <a:off x="4420773" y="2898478"/>
              <a:ext cx="10855" cy="8846"/>
            </a:xfrm>
            <a:custGeom>
              <a:avLst/>
              <a:gdLst/>
              <a:ahLst/>
              <a:cxnLst/>
              <a:rect l="l" t="t" r="r" b="b"/>
              <a:pathLst>
                <a:path w="281" h="229" extrusionOk="0">
                  <a:moveTo>
                    <a:pt x="195" y="1"/>
                  </a:moveTo>
                  <a:cubicBezTo>
                    <a:pt x="178" y="1"/>
                    <a:pt x="161" y="6"/>
                    <a:pt x="148" y="16"/>
                  </a:cubicBezTo>
                  <a:cubicBezTo>
                    <a:pt x="123" y="37"/>
                    <a:pt x="98" y="54"/>
                    <a:pt x="73" y="74"/>
                  </a:cubicBezTo>
                  <a:cubicBezTo>
                    <a:pt x="1" y="129"/>
                    <a:pt x="72" y="229"/>
                    <a:pt x="144" y="229"/>
                  </a:cubicBezTo>
                  <a:cubicBezTo>
                    <a:pt x="175" y="229"/>
                    <a:pt x="207" y="210"/>
                    <a:pt x="227" y="161"/>
                  </a:cubicBezTo>
                  <a:cubicBezTo>
                    <a:pt x="235" y="137"/>
                    <a:pt x="248" y="108"/>
                    <a:pt x="260" y="83"/>
                  </a:cubicBezTo>
                  <a:cubicBezTo>
                    <a:pt x="280" y="32"/>
                    <a:pt x="238" y="1"/>
                    <a:pt x="195"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3"/>
            <p:cNvSpPr/>
            <p:nvPr/>
          </p:nvSpPr>
          <p:spPr>
            <a:xfrm>
              <a:off x="4306931" y="2944061"/>
              <a:ext cx="18388" cy="13559"/>
            </a:xfrm>
            <a:custGeom>
              <a:avLst/>
              <a:gdLst/>
              <a:ahLst/>
              <a:cxnLst/>
              <a:rect l="l" t="t" r="r" b="b"/>
              <a:pathLst>
                <a:path w="476" h="351" extrusionOk="0">
                  <a:moveTo>
                    <a:pt x="377" y="0"/>
                  </a:moveTo>
                  <a:cubicBezTo>
                    <a:pt x="371" y="0"/>
                    <a:pt x="365" y="1"/>
                    <a:pt x="359" y="3"/>
                  </a:cubicBezTo>
                  <a:cubicBezTo>
                    <a:pt x="255" y="32"/>
                    <a:pt x="184" y="74"/>
                    <a:pt x="97" y="135"/>
                  </a:cubicBezTo>
                  <a:cubicBezTo>
                    <a:pt x="1" y="205"/>
                    <a:pt x="59" y="351"/>
                    <a:pt x="152" y="351"/>
                  </a:cubicBezTo>
                  <a:cubicBezTo>
                    <a:pt x="171" y="351"/>
                    <a:pt x="192" y="345"/>
                    <a:pt x="213" y="331"/>
                  </a:cubicBezTo>
                  <a:cubicBezTo>
                    <a:pt x="305" y="264"/>
                    <a:pt x="376" y="206"/>
                    <a:pt x="441" y="110"/>
                  </a:cubicBezTo>
                  <a:cubicBezTo>
                    <a:pt x="475" y="62"/>
                    <a:pt x="428" y="0"/>
                    <a:pt x="377"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3"/>
            <p:cNvSpPr/>
            <p:nvPr/>
          </p:nvSpPr>
          <p:spPr>
            <a:xfrm>
              <a:off x="4572744" y="2815810"/>
              <a:ext cx="26500" cy="18040"/>
            </a:xfrm>
            <a:custGeom>
              <a:avLst/>
              <a:gdLst/>
              <a:ahLst/>
              <a:cxnLst/>
              <a:rect l="l" t="t" r="r" b="b"/>
              <a:pathLst>
                <a:path w="686" h="467" extrusionOk="0">
                  <a:moveTo>
                    <a:pt x="484" y="0"/>
                  </a:moveTo>
                  <a:cubicBezTo>
                    <a:pt x="349" y="0"/>
                    <a:pt x="234" y="104"/>
                    <a:pt x="112" y="163"/>
                  </a:cubicBezTo>
                  <a:cubicBezTo>
                    <a:pt x="30" y="209"/>
                    <a:pt x="1" y="354"/>
                    <a:pt x="80" y="416"/>
                  </a:cubicBezTo>
                  <a:cubicBezTo>
                    <a:pt x="112" y="445"/>
                    <a:pt x="141" y="462"/>
                    <a:pt x="183" y="466"/>
                  </a:cubicBezTo>
                  <a:cubicBezTo>
                    <a:pt x="197" y="466"/>
                    <a:pt x="210" y="466"/>
                    <a:pt x="222" y="466"/>
                  </a:cubicBezTo>
                  <a:cubicBezTo>
                    <a:pt x="349" y="466"/>
                    <a:pt x="448" y="447"/>
                    <a:pt x="565" y="379"/>
                  </a:cubicBezTo>
                  <a:cubicBezTo>
                    <a:pt x="645" y="337"/>
                    <a:pt x="685" y="234"/>
                    <a:pt x="657" y="146"/>
                  </a:cubicBezTo>
                  <a:cubicBezTo>
                    <a:pt x="653" y="134"/>
                    <a:pt x="649" y="117"/>
                    <a:pt x="645" y="105"/>
                  </a:cubicBezTo>
                  <a:cubicBezTo>
                    <a:pt x="628" y="42"/>
                    <a:pt x="574" y="5"/>
                    <a:pt x="507" y="1"/>
                  </a:cubicBezTo>
                  <a:cubicBezTo>
                    <a:pt x="499" y="1"/>
                    <a:pt x="492" y="0"/>
                    <a:pt x="484"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3"/>
            <p:cNvSpPr/>
            <p:nvPr/>
          </p:nvSpPr>
          <p:spPr>
            <a:xfrm>
              <a:off x="4517541" y="2829369"/>
              <a:ext cx="39364" cy="20744"/>
            </a:xfrm>
            <a:custGeom>
              <a:avLst/>
              <a:gdLst/>
              <a:ahLst/>
              <a:cxnLst/>
              <a:rect l="l" t="t" r="r" b="b"/>
              <a:pathLst>
                <a:path w="1019" h="537" extrusionOk="0">
                  <a:moveTo>
                    <a:pt x="867" y="0"/>
                  </a:moveTo>
                  <a:cubicBezTo>
                    <a:pt x="600" y="0"/>
                    <a:pt x="154" y="142"/>
                    <a:pt x="43" y="368"/>
                  </a:cubicBezTo>
                  <a:cubicBezTo>
                    <a:pt x="1" y="448"/>
                    <a:pt x="56" y="526"/>
                    <a:pt x="138" y="534"/>
                  </a:cubicBezTo>
                  <a:cubicBezTo>
                    <a:pt x="152" y="536"/>
                    <a:pt x="165" y="536"/>
                    <a:pt x="177" y="536"/>
                  </a:cubicBezTo>
                  <a:cubicBezTo>
                    <a:pt x="325" y="536"/>
                    <a:pt x="424" y="449"/>
                    <a:pt x="554" y="377"/>
                  </a:cubicBezTo>
                  <a:cubicBezTo>
                    <a:pt x="703" y="293"/>
                    <a:pt x="857" y="235"/>
                    <a:pt x="977" y="119"/>
                  </a:cubicBezTo>
                  <a:cubicBezTo>
                    <a:pt x="1018" y="74"/>
                    <a:pt x="985" y="7"/>
                    <a:pt x="928" y="3"/>
                  </a:cubicBezTo>
                  <a:cubicBezTo>
                    <a:pt x="909" y="1"/>
                    <a:pt x="888" y="0"/>
                    <a:pt x="867"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3"/>
            <p:cNvSpPr/>
            <p:nvPr/>
          </p:nvSpPr>
          <p:spPr>
            <a:xfrm>
              <a:off x="4658889" y="2762887"/>
              <a:ext cx="29088" cy="21247"/>
            </a:xfrm>
            <a:custGeom>
              <a:avLst/>
              <a:gdLst/>
              <a:ahLst/>
              <a:cxnLst/>
              <a:rect l="l" t="t" r="r" b="b"/>
              <a:pathLst>
                <a:path w="753" h="550" extrusionOk="0">
                  <a:moveTo>
                    <a:pt x="432" y="0"/>
                  </a:moveTo>
                  <a:cubicBezTo>
                    <a:pt x="384" y="0"/>
                    <a:pt x="334" y="19"/>
                    <a:pt x="287" y="63"/>
                  </a:cubicBezTo>
                  <a:cubicBezTo>
                    <a:pt x="216" y="134"/>
                    <a:pt x="150" y="196"/>
                    <a:pt x="88" y="275"/>
                  </a:cubicBezTo>
                  <a:cubicBezTo>
                    <a:pt x="1" y="384"/>
                    <a:pt x="65" y="549"/>
                    <a:pt x="203" y="549"/>
                  </a:cubicBezTo>
                  <a:cubicBezTo>
                    <a:pt x="216" y="549"/>
                    <a:pt x="230" y="548"/>
                    <a:pt x="245" y="544"/>
                  </a:cubicBezTo>
                  <a:cubicBezTo>
                    <a:pt x="362" y="515"/>
                    <a:pt x="449" y="470"/>
                    <a:pt x="548" y="404"/>
                  </a:cubicBezTo>
                  <a:cubicBezTo>
                    <a:pt x="752" y="263"/>
                    <a:pt x="611" y="0"/>
                    <a:pt x="432"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3"/>
            <p:cNvSpPr/>
            <p:nvPr/>
          </p:nvSpPr>
          <p:spPr>
            <a:xfrm>
              <a:off x="4696746" y="2740443"/>
              <a:ext cx="38360" cy="24453"/>
            </a:xfrm>
            <a:custGeom>
              <a:avLst/>
              <a:gdLst/>
              <a:ahLst/>
              <a:cxnLst/>
              <a:rect l="l" t="t" r="r" b="b"/>
              <a:pathLst>
                <a:path w="993" h="633" extrusionOk="0">
                  <a:moveTo>
                    <a:pt x="847" y="1"/>
                  </a:moveTo>
                  <a:cubicBezTo>
                    <a:pt x="836" y="1"/>
                    <a:pt x="825" y="2"/>
                    <a:pt x="814" y="4"/>
                  </a:cubicBezTo>
                  <a:cubicBezTo>
                    <a:pt x="664" y="42"/>
                    <a:pt x="549" y="175"/>
                    <a:pt x="407" y="245"/>
                  </a:cubicBezTo>
                  <a:cubicBezTo>
                    <a:pt x="258" y="320"/>
                    <a:pt x="100" y="370"/>
                    <a:pt x="21" y="523"/>
                  </a:cubicBezTo>
                  <a:cubicBezTo>
                    <a:pt x="1" y="561"/>
                    <a:pt x="17" y="615"/>
                    <a:pt x="62" y="623"/>
                  </a:cubicBezTo>
                  <a:cubicBezTo>
                    <a:pt x="93" y="630"/>
                    <a:pt x="124" y="633"/>
                    <a:pt x="157" y="633"/>
                  </a:cubicBezTo>
                  <a:cubicBezTo>
                    <a:pt x="328" y="633"/>
                    <a:pt x="519" y="549"/>
                    <a:pt x="673" y="487"/>
                  </a:cubicBezTo>
                  <a:cubicBezTo>
                    <a:pt x="835" y="420"/>
                    <a:pt x="992" y="328"/>
                    <a:pt x="984" y="138"/>
                  </a:cubicBezTo>
                  <a:cubicBezTo>
                    <a:pt x="981" y="58"/>
                    <a:pt x="920" y="1"/>
                    <a:pt x="847"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3"/>
            <p:cNvSpPr/>
            <p:nvPr/>
          </p:nvSpPr>
          <p:spPr>
            <a:xfrm>
              <a:off x="4750442" y="2724411"/>
              <a:ext cx="12014" cy="10391"/>
            </a:xfrm>
            <a:custGeom>
              <a:avLst/>
              <a:gdLst/>
              <a:ahLst/>
              <a:cxnLst/>
              <a:rect l="l" t="t" r="r" b="b"/>
              <a:pathLst>
                <a:path w="311" h="269" extrusionOk="0">
                  <a:moveTo>
                    <a:pt x="246" y="0"/>
                  </a:moveTo>
                  <a:cubicBezTo>
                    <a:pt x="239" y="0"/>
                    <a:pt x="232" y="1"/>
                    <a:pt x="225" y="5"/>
                  </a:cubicBezTo>
                  <a:cubicBezTo>
                    <a:pt x="117" y="46"/>
                    <a:pt x="100" y="59"/>
                    <a:pt x="39" y="154"/>
                  </a:cubicBezTo>
                  <a:cubicBezTo>
                    <a:pt x="0" y="213"/>
                    <a:pt x="55" y="269"/>
                    <a:pt x="113" y="269"/>
                  </a:cubicBezTo>
                  <a:cubicBezTo>
                    <a:pt x="124" y="269"/>
                    <a:pt x="135" y="267"/>
                    <a:pt x="146" y="262"/>
                  </a:cubicBezTo>
                  <a:cubicBezTo>
                    <a:pt x="259" y="212"/>
                    <a:pt x="271" y="195"/>
                    <a:pt x="300" y="79"/>
                  </a:cubicBezTo>
                  <a:cubicBezTo>
                    <a:pt x="311" y="44"/>
                    <a:pt x="282" y="0"/>
                    <a:pt x="246"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3"/>
            <p:cNvSpPr/>
            <p:nvPr/>
          </p:nvSpPr>
          <p:spPr>
            <a:xfrm>
              <a:off x="4718070" y="2723561"/>
              <a:ext cx="23448" cy="16263"/>
            </a:xfrm>
            <a:custGeom>
              <a:avLst/>
              <a:gdLst/>
              <a:ahLst/>
              <a:cxnLst/>
              <a:rect l="l" t="t" r="r" b="b"/>
              <a:pathLst>
                <a:path w="607" h="421" extrusionOk="0">
                  <a:moveTo>
                    <a:pt x="436" y="1"/>
                  </a:moveTo>
                  <a:cubicBezTo>
                    <a:pt x="241" y="1"/>
                    <a:pt x="99" y="124"/>
                    <a:pt x="22" y="317"/>
                  </a:cubicBezTo>
                  <a:cubicBezTo>
                    <a:pt x="1" y="372"/>
                    <a:pt x="55" y="408"/>
                    <a:pt x="96" y="416"/>
                  </a:cubicBezTo>
                  <a:cubicBezTo>
                    <a:pt x="121" y="419"/>
                    <a:pt x="144" y="420"/>
                    <a:pt x="167" y="420"/>
                  </a:cubicBezTo>
                  <a:cubicBezTo>
                    <a:pt x="359" y="420"/>
                    <a:pt x="515" y="328"/>
                    <a:pt x="586" y="142"/>
                  </a:cubicBezTo>
                  <a:cubicBezTo>
                    <a:pt x="607" y="92"/>
                    <a:pt x="565" y="14"/>
                    <a:pt x="507" y="6"/>
                  </a:cubicBezTo>
                  <a:cubicBezTo>
                    <a:pt x="483" y="2"/>
                    <a:pt x="459" y="1"/>
                    <a:pt x="436"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3"/>
            <p:cNvSpPr/>
            <p:nvPr/>
          </p:nvSpPr>
          <p:spPr>
            <a:xfrm>
              <a:off x="4764233" y="2708611"/>
              <a:ext cx="14177" cy="10121"/>
            </a:xfrm>
            <a:custGeom>
              <a:avLst/>
              <a:gdLst/>
              <a:ahLst/>
              <a:cxnLst/>
              <a:rect l="l" t="t" r="r" b="b"/>
              <a:pathLst>
                <a:path w="367" h="262" extrusionOk="0">
                  <a:moveTo>
                    <a:pt x="237" y="0"/>
                  </a:moveTo>
                  <a:cubicBezTo>
                    <a:pt x="230" y="0"/>
                    <a:pt x="223" y="1"/>
                    <a:pt x="217" y="2"/>
                  </a:cubicBezTo>
                  <a:cubicBezTo>
                    <a:pt x="122" y="19"/>
                    <a:pt x="101" y="44"/>
                    <a:pt x="47" y="119"/>
                  </a:cubicBezTo>
                  <a:cubicBezTo>
                    <a:pt x="1" y="188"/>
                    <a:pt x="70" y="261"/>
                    <a:pt x="140" y="261"/>
                  </a:cubicBezTo>
                  <a:cubicBezTo>
                    <a:pt x="145" y="261"/>
                    <a:pt x="150" y="261"/>
                    <a:pt x="155" y="260"/>
                  </a:cubicBezTo>
                  <a:cubicBezTo>
                    <a:pt x="247" y="239"/>
                    <a:pt x="272" y="218"/>
                    <a:pt x="321" y="140"/>
                  </a:cubicBezTo>
                  <a:cubicBezTo>
                    <a:pt x="367" y="72"/>
                    <a:pt x="305" y="0"/>
                    <a:pt x="237"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3"/>
            <p:cNvSpPr/>
            <p:nvPr/>
          </p:nvSpPr>
          <p:spPr>
            <a:xfrm>
              <a:off x="4777019" y="2703512"/>
              <a:ext cx="27196" cy="16650"/>
            </a:xfrm>
            <a:custGeom>
              <a:avLst/>
              <a:gdLst/>
              <a:ahLst/>
              <a:cxnLst/>
              <a:rect l="l" t="t" r="r" b="b"/>
              <a:pathLst>
                <a:path w="704" h="431" extrusionOk="0">
                  <a:moveTo>
                    <a:pt x="491" y="1"/>
                  </a:moveTo>
                  <a:cubicBezTo>
                    <a:pt x="297" y="1"/>
                    <a:pt x="111" y="134"/>
                    <a:pt x="27" y="313"/>
                  </a:cubicBezTo>
                  <a:cubicBezTo>
                    <a:pt x="1" y="373"/>
                    <a:pt x="40" y="431"/>
                    <a:pt x="101" y="431"/>
                  </a:cubicBezTo>
                  <a:cubicBezTo>
                    <a:pt x="107" y="431"/>
                    <a:pt x="113" y="430"/>
                    <a:pt x="119" y="429"/>
                  </a:cubicBezTo>
                  <a:cubicBezTo>
                    <a:pt x="293" y="408"/>
                    <a:pt x="480" y="337"/>
                    <a:pt x="613" y="226"/>
                  </a:cubicBezTo>
                  <a:cubicBezTo>
                    <a:pt x="704" y="147"/>
                    <a:pt x="625" y="6"/>
                    <a:pt x="518" y="2"/>
                  </a:cubicBezTo>
                  <a:cubicBezTo>
                    <a:pt x="509" y="1"/>
                    <a:pt x="500" y="1"/>
                    <a:pt x="491"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3"/>
            <p:cNvSpPr/>
            <p:nvPr/>
          </p:nvSpPr>
          <p:spPr>
            <a:xfrm>
              <a:off x="4797068" y="2687133"/>
              <a:ext cx="13830" cy="9851"/>
            </a:xfrm>
            <a:custGeom>
              <a:avLst/>
              <a:gdLst/>
              <a:ahLst/>
              <a:cxnLst/>
              <a:rect l="l" t="t" r="r" b="b"/>
              <a:pathLst>
                <a:path w="358" h="255" extrusionOk="0">
                  <a:moveTo>
                    <a:pt x="274" y="1"/>
                  </a:moveTo>
                  <a:cubicBezTo>
                    <a:pt x="265" y="1"/>
                    <a:pt x="256" y="3"/>
                    <a:pt x="248" y="6"/>
                  </a:cubicBezTo>
                  <a:cubicBezTo>
                    <a:pt x="177" y="39"/>
                    <a:pt x="123" y="73"/>
                    <a:pt x="56" y="114"/>
                  </a:cubicBezTo>
                  <a:cubicBezTo>
                    <a:pt x="0" y="155"/>
                    <a:pt x="25" y="255"/>
                    <a:pt x="92" y="255"/>
                  </a:cubicBezTo>
                  <a:cubicBezTo>
                    <a:pt x="99" y="255"/>
                    <a:pt x="106" y="254"/>
                    <a:pt x="114" y="251"/>
                  </a:cubicBezTo>
                  <a:cubicBezTo>
                    <a:pt x="219" y="213"/>
                    <a:pt x="273" y="176"/>
                    <a:pt x="326" y="85"/>
                  </a:cubicBezTo>
                  <a:cubicBezTo>
                    <a:pt x="357" y="40"/>
                    <a:pt x="317" y="1"/>
                    <a:pt x="274"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3"/>
            <p:cNvSpPr/>
            <p:nvPr/>
          </p:nvSpPr>
          <p:spPr>
            <a:xfrm>
              <a:off x="4376581" y="2870239"/>
              <a:ext cx="25071" cy="17268"/>
            </a:xfrm>
            <a:custGeom>
              <a:avLst/>
              <a:gdLst/>
              <a:ahLst/>
              <a:cxnLst/>
              <a:rect l="l" t="t" r="r" b="b"/>
              <a:pathLst>
                <a:path w="649" h="447" extrusionOk="0">
                  <a:moveTo>
                    <a:pt x="459" y="1"/>
                  </a:moveTo>
                  <a:cubicBezTo>
                    <a:pt x="448" y="1"/>
                    <a:pt x="436" y="2"/>
                    <a:pt x="424" y="4"/>
                  </a:cubicBezTo>
                  <a:cubicBezTo>
                    <a:pt x="341" y="16"/>
                    <a:pt x="304" y="78"/>
                    <a:pt x="233" y="120"/>
                  </a:cubicBezTo>
                  <a:cubicBezTo>
                    <a:pt x="158" y="170"/>
                    <a:pt x="92" y="182"/>
                    <a:pt x="33" y="253"/>
                  </a:cubicBezTo>
                  <a:cubicBezTo>
                    <a:pt x="5" y="287"/>
                    <a:pt x="1" y="331"/>
                    <a:pt x="33" y="365"/>
                  </a:cubicBezTo>
                  <a:cubicBezTo>
                    <a:pt x="89" y="424"/>
                    <a:pt x="156" y="447"/>
                    <a:pt x="226" y="447"/>
                  </a:cubicBezTo>
                  <a:cubicBezTo>
                    <a:pt x="333" y="447"/>
                    <a:pt x="447" y="394"/>
                    <a:pt x="541" y="336"/>
                  </a:cubicBezTo>
                  <a:cubicBezTo>
                    <a:pt x="602" y="295"/>
                    <a:pt x="648" y="207"/>
                    <a:pt x="623" y="132"/>
                  </a:cubicBezTo>
                  <a:cubicBezTo>
                    <a:pt x="594" y="52"/>
                    <a:pt x="542" y="1"/>
                    <a:pt x="459"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3"/>
            <p:cNvSpPr/>
            <p:nvPr/>
          </p:nvSpPr>
          <p:spPr>
            <a:xfrm>
              <a:off x="4413047" y="2856758"/>
              <a:ext cx="15336" cy="11975"/>
            </a:xfrm>
            <a:custGeom>
              <a:avLst/>
              <a:gdLst/>
              <a:ahLst/>
              <a:cxnLst/>
              <a:rect l="l" t="t" r="r" b="b"/>
              <a:pathLst>
                <a:path w="397" h="310" extrusionOk="0">
                  <a:moveTo>
                    <a:pt x="320" y="0"/>
                  </a:moveTo>
                  <a:cubicBezTo>
                    <a:pt x="310" y="0"/>
                    <a:pt x="300" y="2"/>
                    <a:pt x="289" y="8"/>
                  </a:cubicBezTo>
                  <a:cubicBezTo>
                    <a:pt x="190" y="58"/>
                    <a:pt x="124" y="112"/>
                    <a:pt x="45" y="191"/>
                  </a:cubicBezTo>
                  <a:cubicBezTo>
                    <a:pt x="1" y="236"/>
                    <a:pt x="36" y="310"/>
                    <a:pt x="94" y="310"/>
                  </a:cubicBezTo>
                  <a:cubicBezTo>
                    <a:pt x="101" y="310"/>
                    <a:pt x="108" y="309"/>
                    <a:pt x="115" y="307"/>
                  </a:cubicBezTo>
                  <a:cubicBezTo>
                    <a:pt x="244" y="270"/>
                    <a:pt x="314" y="224"/>
                    <a:pt x="373" y="95"/>
                  </a:cubicBezTo>
                  <a:cubicBezTo>
                    <a:pt x="397" y="48"/>
                    <a:pt x="365" y="0"/>
                    <a:pt x="320"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3"/>
            <p:cNvSpPr/>
            <p:nvPr/>
          </p:nvSpPr>
          <p:spPr>
            <a:xfrm>
              <a:off x="4452295" y="2812681"/>
              <a:ext cx="32024" cy="24916"/>
            </a:xfrm>
            <a:custGeom>
              <a:avLst/>
              <a:gdLst/>
              <a:ahLst/>
              <a:cxnLst/>
              <a:rect l="l" t="t" r="r" b="b"/>
              <a:pathLst>
                <a:path w="829" h="645" extrusionOk="0">
                  <a:moveTo>
                    <a:pt x="469" y="0"/>
                  </a:moveTo>
                  <a:cubicBezTo>
                    <a:pt x="417" y="0"/>
                    <a:pt x="366" y="22"/>
                    <a:pt x="325" y="73"/>
                  </a:cubicBezTo>
                  <a:cubicBezTo>
                    <a:pt x="216" y="215"/>
                    <a:pt x="38" y="352"/>
                    <a:pt x="9" y="535"/>
                  </a:cubicBezTo>
                  <a:cubicBezTo>
                    <a:pt x="1" y="576"/>
                    <a:pt x="17" y="606"/>
                    <a:pt x="59" y="622"/>
                  </a:cubicBezTo>
                  <a:cubicBezTo>
                    <a:pt x="97" y="638"/>
                    <a:pt x="136" y="644"/>
                    <a:pt x="174" y="644"/>
                  </a:cubicBezTo>
                  <a:cubicBezTo>
                    <a:pt x="348" y="644"/>
                    <a:pt x="519" y="503"/>
                    <a:pt x="648" y="397"/>
                  </a:cubicBezTo>
                  <a:cubicBezTo>
                    <a:pt x="828" y="250"/>
                    <a:pt x="645" y="0"/>
                    <a:pt x="469"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3"/>
            <p:cNvSpPr/>
            <p:nvPr/>
          </p:nvSpPr>
          <p:spPr>
            <a:xfrm>
              <a:off x="4478757" y="2796881"/>
              <a:ext cx="16225" cy="12130"/>
            </a:xfrm>
            <a:custGeom>
              <a:avLst/>
              <a:gdLst/>
              <a:ahLst/>
              <a:cxnLst/>
              <a:rect l="l" t="t" r="r" b="b"/>
              <a:pathLst>
                <a:path w="420" h="314" extrusionOk="0">
                  <a:moveTo>
                    <a:pt x="329" y="1"/>
                  </a:moveTo>
                  <a:cubicBezTo>
                    <a:pt x="327" y="1"/>
                    <a:pt x="326" y="1"/>
                    <a:pt x="324" y="1"/>
                  </a:cubicBezTo>
                  <a:cubicBezTo>
                    <a:pt x="204" y="9"/>
                    <a:pt x="175" y="26"/>
                    <a:pt x="88" y="109"/>
                  </a:cubicBezTo>
                  <a:cubicBezTo>
                    <a:pt x="1" y="185"/>
                    <a:pt x="79" y="313"/>
                    <a:pt x="174" y="313"/>
                  </a:cubicBezTo>
                  <a:cubicBezTo>
                    <a:pt x="193" y="313"/>
                    <a:pt x="213" y="308"/>
                    <a:pt x="233" y="296"/>
                  </a:cubicBezTo>
                  <a:cubicBezTo>
                    <a:pt x="332" y="233"/>
                    <a:pt x="357" y="208"/>
                    <a:pt x="399" y="101"/>
                  </a:cubicBezTo>
                  <a:cubicBezTo>
                    <a:pt x="419" y="56"/>
                    <a:pt x="373" y="1"/>
                    <a:pt x="329"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3"/>
            <p:cNvSpPr/>
            <p:nvPr/>
          </p:nvSpPr>
          <p:spPr>
            <a:xfrm>
              <a:off x="4506184" y="2796804"/>
              <a:ext cx="13521" cy="10430"/>
            </a:xfrm>
            <a:custGeom>
              <a:avLst/>
              <a:gdLst/>
              <a:ahLst/>
              <a:cxnLst/>
              <a:rect l="l" t="t" r="r" b="b"/>
              <a:pathLst>
                <a:path w="350" h="270" extrusionOk="0">
                  <a:moveTo>
                    <a:pt x="196" y="1"/>
                  </a:moveTo>
                  <a:cubicBezTo>
                    <a:pt x="148" y="1"/>
                    <a:pt x="123" y="14"/>
                    <a:pt x="63" y="40"/>
                  </a:cubicBezTo>
                  <a:cubicBezTo>
                    <a:pt x="30" y="57"/>
                    <a:pt x="1" y="107"/>
                    <a:pt x="5" y="145"/>
                  </a:cubicBezTo>
                  <a:cubicBezTo>
                    <a:pt x="5" y="161"/>
                    <a:pt x="5" y="178"/>
                    <a:pt x="9" y="195"/>
                  </a:cubicBezTo>
                  <a:cubicBezTo>
                    <a:pt x="9" y="235"/>
                    <a:pt x="38" y="269"/>
                    <a:pt x="84" y="269"/>
                  </a:cubicBezTo>
                  <a:cubicBezTo>
                    <a:pt x="200" y="269"/>
                    <a:pt x="241" y="210"/>
                    <a:pt x="308" y="124"/>
                  </a:cubicBezTo>
                  <a:cubicBezTo>
                    <a:pt x="350" y="70"/>
                    <a:pt x="291" y="7"/>
                    <a:pt x="237" y="3"/>
                  </a:cubicBezTo>
                  <a:cubicBezTo>
                    <a:pt x="221" y="2"/>
                    <a:pt x="208" y="1"/>
                    <a:pt x="196"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3"/>
            <p:cNvSpPr/>
            <p:nvPr/>
          </p:nvSpPr>
          <p:spPr>
            <a:xfrm>
              <a:off x="4525499" y="2770922"/>
              <a:ext cx="33415" cy="16456"/>
            </a:xfrm>
            <a:custGeom>
              <a:avLst/>
              <a:gdLst/>
              <a:ahLst/>
              <a:cxnLst/>
              <a:rect l="l" t="t" r="r" b="b"/>
              <a:pathLst>
                <a:path w="865" h="426" extrusionOk="0">
                  <a:moveTo>
                    <a:pt x="788" y="0"/>
                  </a:moveTo>
                  <a:cubicBezTo>
                    <a:pt x="785" y="0"/>
                    <a:pt x="782" y="0"/>
                    <a:pt x="779" y="1"/>
                  </a:cubicBezTo>
                  <a:cubicBezTo>
                    <a:pt x="526" y="29"/>
                    <a:pt x="335" y="137"/>
                    <a:pt x="103" y="246"/>
                  </a:cubicBezTo>
                  <a:cubicBezTo>
                    <a:pt x="0" y="293"/>
                    <a:pt x="69" y="425"/>
                    <a:pt x="161" y="425"/>
                  </a:cubicBezTo>
                  <a:cubicBezTo>
                    <a:pt x="167" y="425"/>
                    <a:pt x="172" y="425"/>
                    <a:pt x="178" y="424"/>
                  </a:cubicBezTo>
                  <a:cubicBezTo>
                    <a:pt x="443" y="382"/>
                    <a:pt x="655" y="328"/>
                    <a:pt x="829" y="121"/>
                  </a:cubicBezTo>
                  <a:cubicBezTo>
                    <a:pt x="864" y="81"/>
                    <a:pt x="848" y="0"/>
                    <a:pt x="788"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3"/>
            <p:cNvSpPr/>
            <p:nvPr/>
          </p:nvSpPr>
          <p:spPr>
            <a:xfrm>
              <a:off x="4570967" y="2749675"/>
              <a:ext cx="22483" cy="13636"/>
            </a:xfrm>
            <a:custGeom>
              <a:avLst/>
              <a:gdLst/>
              <a:ahLst/>
              <a:cxnLst/>
              <a:rect l="l" t="t" r="r" b="b"/>
              <a:pathLst>
                <a:path w="582" h="353" extrusionOk="0">
                  <a:moveTo>
                    <a:pt x="488" y="0"/>
                  </a:moveTo>
                  <a:cubicBezTo>
                    <a:pt x="483" y="0"/>
                    <a:pt x="477" y="1"/>
                    <a:pt x="470" y="2"/>
                  </a:cubicBezTo>
                  <a:cubicBezTo>
                    <a:pt x="296" y="39"/>
                    <a:pt x="179" y="64"/>
                    <a:pt x="55" y="206"/>
                  </a:cubicBezTo>
                  <a:cubicBezTo>
                    <a:pt x="1" y="272"/>
                    <a:pt x="48" y="352"/>
                    <a:pt x="126" y="352"/>
                  </a:cubicBezTo>
                  <a:cubicBezTo>
                    <a:pt x="132" y="352"/>
                    <a:pt x="137" y="352"/>
                    <a:pt x="143" y="351"/>
                  </a:cubicBezTo>
                  <a:cubicBezTo>
                    <a:pt x="325" y="326"/>
                    <a:pt x="408" y="244"/>
                    <a:pt x="536" y="114"/>
                  </a:cubicBezTo>
                  <a:cubicBezTo>
                    <a:pt x="581" y="69"/>
                    <a:pt x="545" y="0"/>
                    <a:pt x="488"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3"/>
            <p:cNvSpPr/>
            <p:nvPr/>
          </p:nvSpPr>
          <p:spPr>
            <a:xfrm>
              <a:off x="4611412" y="2738627"/>
              <a:ext cx="14486" cy="7842"/>
            </a:xfrm>
            <a:custGeom>
              <a:avLst/>
              <a:gdLst/>
              <a:ahLst/>
              <a:cxnLst/>
              <a:rect l="l" t="t" r="r" b="b"/>
              <a:pathLst>
                <a:path w="375" h="203" extrusionOk="0">
                  <a:moveTo>
                    <a:pt x="200" y="1"/>
                  </a:moveTo>
                  <a:cubicBezTo>
                    <a:pt x="169" y="1"/>
                    <a:pt x="151" y="9"/>
                    <a:pt x="87" y="35"/>
                  </a:cubicBezTo>
                  <a:cubicBezTo>
                    <a:pt x="21" y="60"/>
                    <a:pt x="0" y="172"/>
                    <a:pt x="87" y="189"/>
                  </a:cubicBezTo>
                  <a:cubicBezTo>
                    <a:pt x="130" y="197"/>
                    <a:pt x="160" y="203"/>
                    <a:pt x="186" y="203"/>
                  </a:cubicBezTo>
                  <a:cubicBezTo>
                    <a:pt x="235" y="203"/>
                    <a:pt x="265" y="182"/>
                    <a:pt x="328" y="122"/>
                  </a:cubicBezTo>
                  <a:cubicBezTo>
                    <a:pt x="374" y="76"/>
                    <a:pt x="336" y="10"/>
                    <a:pt x="278" y="6"/>
                  </a:cubicBezTo>
                  <a:cubicBezTo>
                    <a:pt x="241" y="3"/>
                    <a:pt x="218" y="1"/>
                    <a:pt x="200"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3"/>
            <p:cNvSpPr/>
            <p:nvPr/>
          </p:nvSpPr>
          <p:spPr>
            <a:xfrm>
              <a:off x="4693192" y="2829794"/>
              <a:ext cx="23294" cy="16340"/>
            </a:xfrm>
            <a:custGeom>
              <a:avLst/>
              <a:gdLst/>
              <a:ahLst/>
              <a:cxnLst/>
              <a:rect l="l" t="t" r="r" b="b"/>
              <a:pathLst>
                <a:path w="603" h="423" extrusionOk="0">
                  <a:moveTo>
                    <a:pt x="246" y="0"/>
                  </a:moveTo>
                  <a:cubicBezTo>
                    <a:pt x="187" y="0"/>
                    <a:pt x="126" y="20"/>
                    <a:pt x="55" y="54"/>
                  </a:cubicBezTo>
                  <a:cubicBezTo>
                    <a:pt x="1" y="79"/>
                    <a:pt x="1" y="167"/>
                    <a:pt x="55" y="192"/>
                  </a:cubicBezTo>
                  <a:cubicBezTo>
                    <a:pt x="101" y="216"/>
                    <a:pt x="134" y="291"/>
                    <a:pt x="158" y="332"/>
                  </a:cubicBezTo>
                  <a:cubicBezTo>
                    <a:pt x="200" y="397"/>
                    <a:pt x="256" y="423"/>
                    <a:pt x="311" y="423"/>
                  </a:cubicBezTo>
                  <a:cubicBezTo>
                    <a:pt x="459" y="423"/>
                    <a:pt x="602" y="236"/>
                    <a:pt x="457" y="100"/>
                  </a:cubicBezTo>
                  <a:cubicBezTo>
                    <a:pt x="383" y="29"/>
                    <a:pt x="316" y="0"/>
                    <a:pt x="246"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3"/>
            <p:cNvSpPr/>
            <p:nvPr/>
          </p:nvSpPr>
          <p:spPr>
            <a:xfrm>
              <a:off x="4721083" y="2851233"/>
              <a:ext cx="24607" cy="20319"/>
            </a:xfrm>
            <a:custGeom>
              <a:avLst/>
              <a:gdLst/>
              <a:ahLst/>
              <a:cxnLst/>
              <a:rect l="l" t="t" r="r" b="b"/>
              <a:pathLst>
                <a:path w="637" h="526" extrusionOk="0">
                  <a:moveTo>
                    <a:pt x="141" y="1"/>
                  </a:moveTo>
                  <a:cubicBezTo>
                    <a:pt x="69" y="1"/>
                    <a:pt x="0" y="75"/>
                    <a:pt x="26" y="147"/>
                  </a:cubicBezTo>
                  <a:cubicBezTo>
                    <a:pt x="98" y="359"/>
                    <a:pt x="271" y="525"/>
                    <a:pt x="499" y="525"/>
                  </a:cubicBezTo>
                  <a:cubicBezTo>
                    <a:pt x="507" y="525"/>
                    <a:pt x="516" y="525"/>
                    <a:pt x="525" y="524"/>
                  </a:cubicBezTo>
                  <a:cubicBezTo>
                    <a:pt x="582" y="520"/>
                    <a:pt x="636" y="455"/>
                    <a:pt x="599" y="396"/>
                  </a:cubicBezTo>
                  <a:cubicBezTo>
                    <a:pt x="496" y="242"/>
                    <a:pt x="346" y="122"/>
                    <a:pt x="197" y="18"/>
                  </a:cubicBezTo>
                  <a:cubicBezTo>
                    <a:pt x="179" y="6"/>
                    <a:pt x="160" y="1"/>
                    <a:pt x="141"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3"/>
            <p:cNvSpPr/>
            <p:nvPr/>
          </p:nvSpPr>
          <p:spPr>
            <a:xfrm>
              <a:off x="4284487" y="2606474"/>
              <a:ext cx="37819" cy="23448"/>
            </a:xfrm>
            <a:custGeom>
              <a:avLst/>
              <a:gdLst/>
              <a:ahLst/>
              <a:cxnLst/>
              <a:rect l="l" t="t" r="r" b="b"/>
              <a:pathLst>
                <a:path w="979" h="607" extrusionOk="0">
                  <a:moveTo>
                    <a:pt x="266" y="0"/>
                  </a:moveTo>
                  <a:cubicBezTo>
                    <a:pt x="233" y="0"/>
                    <a:pt x="198" y="6"/>
                    <a:pt x="159" y="22"/>
                  </a:cubicBezTo>
                  <a:cubicBezTo>
                    <a:pt x="39" y="72"/>
                    <a:pt x="1" y="271"/>
                    <a:pt x="159" y="308"/>
                  </a:cubicBezTo>
                  <a:cubicBezTo>
                    <a:pt x="238" y="325"/>
                    <a:pt x="300" y="438"/>
                    <a:pt x="354" y="488"/>
                  </a:cubicBezTo>
                  <a:cubicBezTo>
                    <a:pt x="420" y="545"/>
                    <a:pt x="491" y="582"/>
                    <a:pt x="574" y="599"/>
                  </a:cubicBezTo>
                  <a:cubicBezTo>
                    <a:pt x="597" y="604"/>
                    <a:pt x="618" y="606"/>
                    <a:pt x="638" y="606"/>
                  </a:cubicBezTo>
                  <a:cubicBezTo>
                    <a:pt x="942" y="606"/>
                    <a:pt x="979" y="114"/>
                    <a:pt x="641" y="114"/>
                  </a:cubicBezTo>
                  <a:cubicBezTo>
                    <a:pt x="496" y="114"/>
                    <a:pt x="404" y="0"/>
                    <a:pt x="266"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3"/>
            <p:cNvSpPr/>
            <p:nvPr/>
          </p:nvSpPr>
          <p:spPr>
            <a:xfrm>
              <a:off x="4326941" y="2617136"/>
              <a:ext cx="35887" cy="23796"/>
            </a:xfrm>
            <a:custGeom>
              <a:avLst/>
              <a:gdLst/>
              <a:ahLst/>
              <a:cxnLst/>
              <a:rect l="l" t="t" r="r" b="b"/>
              <a:pathLst>
                <a:path w="929" h="616" extrusionOk="0">
                  <a:moveTo>
                    <a:pt x="283" y="0"/>
                  </a:moveTo>
                  <a:cubicBezTo>
                    <a:pt x="87" y="0"/>
                    <a:pt x="0" y="273"/>
                    <a:pt x="145" y="385"/>
                  </a:cubicBezTo>
                  <a:lnTo>
                    <a:pt x="145" y="385"/>
                  </a:lnTo>
                  <a:cubicBezTo>
                    <a:pt x="198" y="514"/>
                    <a:pt x="331" y="615"/>
                    <a:pt x="466" y="615"/>
                  </a:cubicBezTo>
                  <a:cubicBezTo>
                    <a:pt x="519" y="615"/>
                    <a:pt x="572" y="600"/>
                    <a:pt x="621" y="564"/>
                  </a:cubicBezTo>
                  <a:cubicBezTo>
                    <a:pt x="929" y="340"/>
                    <a:pt x="567" y="66"/>
                    <a:pt x="339" y="7"/>
                  </a:cubicBezTo>
                  <a:cubicBezTo>
                    <a:pt x="319" y="3"/>
                    <a:pt x="301" y="0"/>
                    <a:pt x="283"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3"/>
            <p:cNvSpPr/>
            <p:nvPr/>
          </p:nvSpPr>
          <p:spPr>
            <a:xfrm>
              <a:off x="4357497" y="2617290"/>
              <a:ext cx="21092" cy="17074"/>
            </a:xfrm>
            <a:custGeom>
              <a:avLst/>
              <a:gdLst/>
              <a:ahLst/>
              <a:cxnLst/>
              <a:rect l="l" t="t" r="r" b="b"/>
              <a:pathLst>
                <a:path w="546" h="442" extrusionOk="0">
                  <a:moveTo>
                    <a:pt x="195" y="1"/>
                  </a:moveTo>
                  <a:cubicBezTo>
                    <a:pt x="186" y="1"/>
                    <a:pt x="176" y="2"/>
                    <a:pt x="167" y="3"/>
                  </a:cubicBezTo>
                  <a:cubicBezTo>
                    <a:pt x="158" y="8"/>
                    <a:pt x="146" y="8"/>
                    <a:pt x="138" y="12"/>
                  </a:cubicBezTo>
                  <a:cubicBezTo>
                    <a:pt x="88" y="20"/>
                    <a:pt x="46" y="66"/>
                    <a:pt x="33" y="112"/>
                  </a:cubicBezTo>
                  <a:cubicBezTo>
                    <a:pt x="0" y="249"/>
                    <a:pt x="46" y="336"/>
                    <a:pt x="154" y="415"/>
                  </a:cubicBezTo>
                  <a:cubicBezTo>
                    <a:pt x="177" y="433"/>
                    <a:pt x="209" y="441"/>
                    <a:pt x="242" y="441"/>
                  </a:cubicBezTo>
                  <a:cubicBezTo>
                    <a:pt x="293" y="441"/>
                    <a:pt x="348" y="421"/>
                    <a:pt x="378" y="386"/>
                  </a:cubicBezTo>
                  <a:cubicBezTo>
                    <a:pt x="387" y="373"/>
                    <a:pt x="399" y="361"/>
                    <a:pt x="412" y="348"/>
                  </a:cubicBezTo>
                  <a:cubicBezTo>
                    <a:pt x="545" y="182"/>
                    <a:pt x="404" y="21"/>
                    <a:pt x="263" y="21"/>
                  </a:cubicBezTo>
                  <a:lnTo>
                    <a:pt x="263" y="21"/>
                  </a:lnTo>
                  <a:cubicBezTo>
                    <a:pt x="244" y="8"/>
                    <a:pt x="221" y="1"/>
                    <a:pt x="195"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3"/>
            <p:cNvSpPr/>
            <p:nvPr/>
          </p:nvSpPr>
          <p:spPr>
            <a:xfrm>
              <a:off x="4390758" y="2647885"/>
              <a:ext cx="39750" cy="30556"/>
            </a:xfrm>
            <a:custGeom>
              <a:avLst/>
              <a:gdLst/>
              <a:ahLst/>
              <a:cxnLst/>
              <a:rect l="l" t="t" r="r" b="b"/>
              <a:pathLst>
                <a:path w="1029" h="791" extrusionOk="0">
                  <a:moveTo>
                    <a:pt x="204" y="1"/>
                  </a:moveTo>
                  <a:cubicBezTo>
                    <a:pt x="88" y="1"/>
                    <a:pt x="0" y="125"/>
                    <a:pt x="61" y="238"/>
                  </a:cubicBezTo>
                  <a:cubicBezTo>
                    <a:pt x="128" y="357"/>
                    <a:pt x="240" y="449"/>
                    <a:pt x="362" y="530"/>
                  </a:cubicBezTo>
                  <a:lnTo>
                    <a:pt x="362" y="530"/>
                  </a:lnTo>
                  <a:cubicBezTo>
                    <a:pt x="443" y="668"/>
                    <a:pt x="536" y="790"/>
                    <a:pt x="692" y="790"/>
                  </a:cubicBezTo>
                  <a:cubicBezTo>
                    <a:pt x="734" y="790"/>
                    <a:pt x="781" y="781"/>
                    <a:pt x="833" y="761"/>
                  </a:cubicBezTo>
                  <a:cubicBezTo>
                    <a:pt x="941" y="715"/>
                    <a:pt x="1029" y="553"/>
                    <a:pt x="912" y="462"/>
                  </a:cubicBezTo>
                  <a:cubicBezTo>
                    <a:pt x="709" y="300"/>
                    <a:pt x="502" y="58"/>
                    <a:pt x="239" y="5"/>
                  </a:cubicBezTo>
                  <a:cubicBezTo>
                    <a:pt x="227" y="2"/>
                    <a:pt x="215" y="1"/>
                    <a:pt x="204"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3"/>
            <p:cNvSpPr/>
            <p:nvPr/>
          </p:nvSpPr>
          <p:spPr>
            <a:xfrm>
              <a:off x="4439122" y="2661753"/>
              <a:ext cx="19315" cy="11782"/>
            </a:xfrm>
            <a:custGeom>
              <a:avLst/>
              <a:gdLst/>
              <a:ahLst/>
              <a:cxnLst/>
              <a:rect l="l" t="t" r="r" b="b"/>
              <a:pathLst>
                <a:path w="500" h="305" extrusionOk="0">
                  <a:moveTo>
                    <a:pt x="220" y="0"/>
                  </a:moveTo>
                  <a:cubicBezTo>
                    <a:pt x="199" y="0"/>
                    <a:pt x="176" y="1"/>
                    <a:pt x="150" y="3"/>
                  </a:cubicBezTo>
                  <a:cubicBezTo>
                    <a:pt x="34" y="15"/>
                    <a:pt x="1" y="148"/>
                    <a:pt x="93" y="215"/>
                  </a:cubicBezTo>
                  <a:cubicBezTo>
                    <a:pt x="169" y="274"/>
                    <a:pt x="230" y="304"/>
                    <a:pt x="298" y="304"/>
                  </a:cubicBezTo>
                  <a:cubicBezTo>
                    <a:pt x="340" y="304"/>
                    <a:pt x="384" y="292"/>
                    <a:pt x="436" y="268"/>
                  </a:cubicBezTo>
                  <a:cubicBezTo>
                    <a:pt x="482" y="248"/>
                    <a:pt x="499" y="178"/>
                    <a:pt x="474" y="136"/>
                  </a:cubicBezTo>
                  <a:cubicBezTo>
                    <a:pt x="401" y="32"/>
                    <a:pt x="331" y="0"/>
                    <a:pt x="220"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3"/>
            <p:cNvSpPr/>
            <p:nvPr/>
          </p:nvSpPr>
          <p:spPr>
            <a:xfrm>
              <a:off x="4481113" y="2674463"/>
              <a:ext cx="38785" cy="27234"/>
            </a:xfrm>
            <a:custGeom>
              <a:avLst/>
              <a:gdLst/>
              <a:ahLst/>
              <a:cxnLst/>
              <a:rect l="l" t="t" r="r" b="b"/>
              <a:pathLst>
                <a:path w="1004" h="705" extrusionOk="0">
                  <a:moveTo>
                    <a:pt x="177" y="1"/>
                  </a:moveTo>
                  <a:cubicBezTo>
                    <a:pt x="62" y="1"/>
                    <a:pt x="0" y="163"/>
                    <a:pt x="85" y="251"/>
                  </a:cubicBezTo>
                  <a:cubicBezTo>
                    <a:pt x="234" y="409"/>
                    <a:pt x="421" y="537"/>
                    <a:pt x="600" y="666"/>
                  </a:cubicBezTo>
                  <a:cubicBezTo>
                    <a:pt x="636" y="693"/>
                    <a:pt x="672" y="704"/>
                    <a:pt x="706" y="704"/>
                  </a:cubicBezTo>
                  <a:cubicBezTo>
                    <a:pt x="876" y="704"/>
                    <a:pt x="1004" y="424"/>
                    <a:pt x="807" y="309"/>
                  </a:cubicBezTo>
                  <a:cubicBezTo>
                    <a:pt x="620" y="198"/>
                    <a:pt x="430" y="85"/>
                    <a:pt x="226" y="10"/>
                  </a:cubicBezTo>
                  <a:cubicBezTo>
                    <a:pt x="209" y="4"/>
                    <a:pt x="193" y="1"/>
                    <a:pt x="177"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3"/>
            <p:cNvSpPr/>
            <p:nvPr/>
          </p:nvSpPr>
          <p:spPr>
            <a:xfrm>
              <a:off x="4525808" y="2686476"/>
              <a:ext cx="16225" cy="14100"/>
            </a:xfrm>
            <a:custGeom>
              <a:avLst/>
              <a:gdLst/>
              <a:ahLst/>
              <a:cxnLst/>
              <a:rect l="l" t="t" r="r" b="b"/>
              <a:pathLst>
                <a:path w="420" h="365" extrusionOk="0">
                  <a:moveTo>
                    <a:pt x="132" y="0"/>
                  </a:moveTo>
                  <a:cubicBezTo>
                    <a:pt x="63" y="0"/>
                    <a:pt x="1" y="72"/>
                    <a:pt x="45" y="144"/>
                  </a:cubicBezTo>
                  <a:cubicBezTo>
                    <a:pt x="116" y="264"/>
                    <a:pt x="185" y="314"/>
                    <a:pt x="319" y="360"/>
                  </a:cubicBezTo>
                  <a:cubicBezTo>
                    <a:pt x="328" y="363"/>
                    <a:pt x="336" y="365"/>
                    <a:pt x="343" y="365"/>
                  </a:cubicBezTo>
                  <a:cubicBezTo>
                    <a:pt x="394" y="365"/>
                    <a:pt x="420" y="298"/>
                    <a:pt x="402" y="251"/>
                  </a:cubicBezTo>
                  <a:cubicBezTo>
                    <a:pt x="348" y="131"/>
                    <a:pt x="294" y="69"/>
                    <a:pt x="177" y="11"/>
                  </a:cubicBezTo>
                  <a:cubicBezTo>
                    <a:pt x="163" y="4"/>
                    <a:pt x="147" y="0"/>
                    <a:pt x="132"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3"/>
            <p:cNvSpPr/>
            <p:nvPr/>
          </p:nvSpPr>
          <p:spPr>
            <a:xfrm>
              <a:off x="4812752" y="3005638"/>
              <a:ext cx="27389" cy="23255"/>
            </a:xfrm>
            <a:custGeom>
              <a:avLst/>
              <a:gdLst/>
              <a:ahLst/>
              <a:cxnLst/>
              <a:rect l="l" t="t" r="r" b="b"/>
              <a:pathLst>
                <a:path w="709" h="602" extrusionOk="0">
                  <a:moveTo>
                    <a:pt x="270" y="0"/>
                  </a:moveTo>
                  <a:cubicBezTo>
                    <a:pt x="110" y="0"/>
                    <a:pt x="0" y="175"/>
                    <a:pt x="124" y="314"/>
                  </a:cubicBezTo>
                  <a:cubicBezTo>
                    <a:pt x="211" y="410"/>
                    <a:pt x="298" y="506"/>
                    <a:pt x="411" y="572"/>
                  </a:cubicBezTo>
                  <a:cubicBezTo>
                    <a:pt x="443" y="593"/>
                    <a:pt x="475" y="601"/>
                    <a:pt x="506" y="601"/>
                  </a:cubicBezTo>
                  <a:cubicBezTo>
                    <a:pt x="620" y="601"/>
                    <a:pt x="708" y="477"/>
                    <a:pt x="689" y="356"/>
                  </a:cubicBezTo>
                  <a:cubicBezTo>
                    <a:pt x="664" y="161"/>
                    <a:pt x="501" y="28"/>
                    <a:pt x="306" y="3"/>
                  </a:cubicBezTo>
                  <a:cubicBezTo>
                    <a:pt x="294" y="1"/>
                    <a:pt x="282" y="0"/>
                    <a:pt x="270"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3"/>
            <p:cNvSpPr/>
            <p:nvPr/>
          </p:nvSpPr>
          <p:spPr>
            <a:xfrm>
              <a:off x="4785518" y="2968978"/>
              <a:ext cx="14834" cy="12477"/>
            </a:xfrm>
            <a:custGeom>
              <a:avLst/>
              <a:gdLst/>
              <a:ahLst/>
              <a:cxnLst/>
              <a:rect l="l" t="t" r="r" b="b"/>
              <a:pathLst>
                <a:path w="384" h="323" extrusionOk="0">
                  <a:moveTo>
                    <a:pt x="100" y="0"/>
                  </a:moveTo>
                  <a:cubicBezTo>
                    <a:pt x="53" y="0"/>
                    <a:pt x="1" y="40"/>
                    <a:pt x="20" y="97"/>
                  </a:cubicBezTo>
                  <a:cubicBezTo>
                    <a:pt x="73" y="242"/>
                    <a:pt x="127" y="305"/>
                    <a:pt x="281" y="322"/>
                  </a:cubicBezTo>
                  <a:cubicBezTo>
                    <a:pt x="284" y="322"/>
                    <a:pt x="286" y="322"/>
                    <a:pt x="289" y="322"/>
                  </a:cubicBezTo>
                  <a:cubicBezTo>
                    <a:pt x="343" y="322"/>
                    <a:pt x="384" y="252"/>
                    <a:pt x="368" y="205"/>
                  </a:cubicBezTo>
                  <a:cubicBezTo>
                    <a:pt x="326" y="67"/>
                    <a:pt x="260" y="27"/>
                    <a:pt x="114" y="2"/>
                  </a:cubicBezTo>
                  <a:cubicBezTo>
                    <a:pt x="110" y="1"/>
                    <a:pt x="105" y="0"/>
                    <a:pt x="100"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3"/>
            <p:cNvSpPr/>
            <p:nvPr/>
          </p:nvSpPr>
          <p:spPr>
            <a:xfrm>
              <a:off x="4849025" y="3053230"/>
              <a:ext cx="43266" cy="43266"/>
            </a:xfrm>
            <a:custGeom>
              <a:avLst/>
              <a:gdLst/>
              <a:ahLst/>
              <a:cxnLst/>
              <a:rect l="l" t="t" r="r" b="b"/>
              <a:pathLst>
                <a:path w="1120" h="1120" extrusionOk="0">
                  <a:moveTo>
                    <a:pt x="316" y="1"/>
                  </a:moveTo>
                  <a:cubicBezTo>
                    <a:pt x="148" y="1"/>
                    <a:pt x="0" y="215"/>
                    <a:pt x="140" y="377"/>
                  </a:cubicBezTo>
                  <a:lnTo>
                    <a:pt x="140" y="377"/>
                  </a:lnTo>
                  <a:cubicBezTo>
                    <a:pt x="119" y="673"/>
                    <a:pt x="344" y="921"/>
                    <a:pt x="572" y="1088"/>
                  </a:cubicBezTo>
                  <a:cubicBezTo>
                    <a:pt x="603" y="1110"/>
                    <a:pt x="637" y="1120"/>
                    <a:pt x="672" y="1120"/>
                  </a:cubicBezTo>
                  <a:cubicBezTo>
                    <a:pt x="751" y="1120"/>
                    <a:pt x="830" y="1072"/>
                    <a:pt x="871" y="1010"/>
                  </a:cubicBezTo>
                  <a:cubicBezTo>
                    <a:pt x="1120" y="636"/>
                    <a:pt x="708" y="308"/>
                    <a:pt x="468" y="67"/>
                  </a:cubicBezTo>
                  <a:cubicBezTo>
                    <a:pt x="421" y="20"/>
                    <a:pt x="368" y="1"/>
                    <a:pt x="316"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3"/>
            <p:cNvSpPr/>
            <p:nvPr/>
          </p:nvSpPr>
          <p:spPr>
            <a:xfrm>
              <a:off x="4919448" y="3105226"/>
              <a:ext cx="22753" cy="26848"/>
            </a:xfrm>
            <a:custGeom>
              <a:avLst/>
              <a:gdLst/>
              <a:ahLst/>
              <a:cxnLst/>
              <a:rect l="l" t="t" r="r" b="b"/>
              <a:pathLst>
                <a:path w="589" h="695" extrusionOk="0">
                  <a:moveTo>
                    <a:pt x="177" y="1"/>
                  </a:moveTo>
                  <a:cubicBezTo>
                    <a:pt x="87" y="1"/>
                    <a:pt x="1" y="86"/>
                    <a:pt x="19" y="203"/>
                  </a:cubicBezTo>
                  <a:cubicBezTo>
                    <a:pt x="53" y="433"/>
                    <a:pt x="205" y="695"/>
                    <a:pt x="450" y="695"/>
                  </a:cubicBezTo>
                  <a:cubicBezTo>
                    <a:pt x="471" y="695"/>
                    <a:pt x="492" y="693"/>
                    <a:pt x="514" y="689"/>
                  </a:cubicBezTo>
                  <a:cubicBezTo>
                    <a:pt x="559" y="681"/>
                    <a:pt x="588" y="635"/>
                    <a:pt x="588" y="593"/>
                  </a:cubicBezTo>
                  <a:cubicBezTo>
                    <a:pt x="584" y="390"/>
                    <a:pt x="418" y="240"/>
                    <a:pt x="309" y="78"/>
                  </a:cubicBezTo>
                  <a:cubicBezTo>
                    <a:pt x="274" y="24"/>
                    <a:pt x="225" y="1"/>
                    <a:pt x="177"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3"/>
            <p:cNvSpPr/>
            <p:nvPr/>
          </p:nvSpPr>
          <p:spPr>
            <a:xfrm>
              <a:off x="4961516" y="3144319"/>
              <a:ext cx="15336" cy="22985"/>
            </a:xfrm>
            <a:custGeom>
              <a:avLst/>
              <a:gdLst/>
              <a:ahLst/>
              <a:cxnLst/>
              <a:rect l="l" t="t" r="r" b="b"/>
              <a:pathLst>
                <a:path w="397" h="595" extrusionOk="0">
                  <a:moveTo>
                    <a:pt x="194" y="1"/>
                  </a:moveTo>
                  <a:cubicBezTo>
                    <a:pt x="103" y="1"/>
                    <a:pt x="0" y="80"/>
                    <a:pt x="18" y="200"/>
                  </a:cubicBezTo>
                  <a:cubicBezTo>
                    <a:pt x="39" y="367"/>
                    <a:pt x="72" y="503"/>
                    <a:pt x="226" y="582"/>
                  </a:cubicBezTo>
                  <a:cubicBezTo>
                    <a:pt x="242" y="590"/>
                    <a:pt x="260" y="595"/>
                    <a:pt x="279" y="595"/>
                  </a:cubicBezTo>
                  <a:cubicBezTo>
                    <a:pt x="324" y="595"/>
                    <a:pt x="369" y="570"/>
                    <a:pt x="375" y="520"/>
                  </a:cubicBezTo>
                  <a:cubicBezTo>
                    <a:pt x="396" y="374"/>
                    <a:pt x="347" y="262"/>
                    <a:pt x="322" y="117"/>
                  </a:cubicBezTo>
                  <a:cubicBezTo>
                    <a:pt x="310" y="36"/>
                    <a:pt x="254" y="1"/>
                    <a:pt x="194"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3"/>
            <p:cNvSpPr/>
            <p:nvPr/>
          </p:nvSpPr>
          <p:spPr>
            <a:xfrm>
              <a:off x="4882286" y="2764857"/>
              <a:ext cx="2936" cy="2241"/>
            </a:xfrm>
            <a:custGeom>
              <a:avLst/>
              <a:gdLst/>
              <a:ahLst/>
              <a:cxnLst/>
              <a:rect l="l" t="t" r="r" b="b"/>
              <a:pathLst>
                <a:path w="76" h="58" extrusionOk="0">
                  <a:moveTo>
                    <a:pt x="39" y="0"/>
                  </a:moveTo>
                  <a:cubicBezTo>
                    <a:pt x="1" y="0"/>
                    <a:pt x="1" y="58"/>
                    <a:pt x="39" y="58"/>
                  </a:cubicBezTo>
                  <a:cubicBezTo>
                    <a:pt x="76" y="58"/>
                    <a:pt x="76" y="0"/>
                    <a:pt x="39"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3"/>
            <p:cNvSpPr/>
            <p:nvPr/>
          </p:nvSpPr>
          <p:spPr>
            <a:xfrm>
              <a:off x="4852463" y="2673149"/>
              <a:ext cx="285244" cy="201108"/>
            </a:xfrm>
            <a:custGeom>
              <a:avLst/>
              <a:gdLst/>
              <a:ahLst/>
              <a:cxnLst/>
              <a:rect l="l" t="t" r="r" b="b"/>
              <a:pathLst>
                <a:path w="7384" h="5206" extrusionOk="0">
                  <a:moveTo>
                    <a:pt x="198" y="1"/>
                  </a:moveTo>
                  <a:cubicBezTo>
                    <a:pt x="183" y="1"/>
                    <a:pt x="169" y="4"/>
                    <a:pt x="159" y="11"/>
                  </a:cubicBezTo>
                  <a:cubicBezTo>
                    <a:pt x="1" y="119"/>
                    <a:pt x="125" y="364"/>
                    <a:pt x="300" y="501"/>
                  </a:cubicBezTo>
                  <a:cubicBezTo>
                    <a:pt x="1949" y="1485"/>
                    <a:pt x="4103" y="2972"/>
                    <a:pt x="6391" y="5205"/>
                  </a:cubicBezTo>
                  <a:cubicBezTo>
                    <a:pt x="6727" y="5081"/>
                    <a:pt x="7060" y="4965"/>
                    <a:pt x="7384" y="4865"/>
                  </a:cubicBezTo>
                  <a:cubicBezTo>
                    <a:pt x="7001" y="4848"/>
                    <a:pt x="6632" y="4782"/>
                    <a:pt x="6304" y="4578"/>
                  </a:cubicBezTo>
                  <a:cubicBezTo>
                    <a:pt x="6117" y="4462"/>
                    <a:pt x="5955" y="4308"/>
                    <a:pt x="5797" y="4155"/>
                  </a:cubicBezTo>
                  <a:cubicBezTo>
                    <a:pt x="4540" y="2942"/>
                    <a:pt x="3302" y="1635"/>
                    <a:pt x="1708" y="924"/>
                  </a:cubicBezTo>
                  <a:cubicBezTo>
                    <a:pt x="1111" y="661"/>
                    <a:pt x="414" y="1"/>
                    <a:pt x="198"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3"/>
            <p:cNvSpPr/>
            <p:nvPr/>
          </p:nvSpPr>
          <p:spPr>
            <a:xfrm>
              <a:off x="5169268" y="2914625"/>
              <a:ext cx="151468" cy="226063"/>
            </a:xfrm>
            <a:custGeom>
              <a:avLst/>
              <a:gdLst/>
              <a:ahLst/>
              <a:cxnLst/>
              <a:rect l="l" t="t" r="r" b="b"/>
              <a:pathLst>
                <a:path w="3921" h="5852" extrusionOk="0">
                  <a:moveTo>
                    <a:pt x="2807" y="1"/>
                  </a:moveTo>
                  <a:lnTo>
                    <a:pt x="2807" y="1"/>
                  </a:lnTo>
                  <a:cubicBezTo>
                    <a:pt x="1881" y="213"/>
                    <a:pt x="943" y="503"/>
                    <a:pt x="1" y="857"/>
                  </a:cubicBezTo>
                  <a:cubicBezTo>
                    <a:pt x="1255" y="2277"/>
                    <a:pt x="2521" y="3925"/>
                    <a:pt x="3742" y="5851"/>
                  </a:cubicBezTo>
                  <a:lnTo>
                    <a:pt x="3920" y="5801"/>
                  </a:lnTo>
                  <a:cubicBezTo>
                    <a:pt x="3484" y="4290"/>
                    <a:pt x="2334" y="3032"/>
                    <a:pt x="1276" y="1828"/>
                  </a:cubicBezTo>
                  <a:cubicBezTo>
                    <a:pt x="1197" y="1736"/>
                    <a:pt x="1117" y="1645"/>
                    <a:pt x="1088" y="1529"/>
                  </a:cubicBezTo>
                  <a:cubicBezTo>
                    <a:pt x="1047" y="1388"/>
                    <a:pt x="1088" y="1234"/>
                    <a:pt x="1142" y="1093"/>
                  </a:cubicBezTo>
                  <a:cubicBezTo>
                    <a:pt x="1213" y="906"/>
                    <a:pt x="1304" y="719"/>
                    <a:pt x="1458" y="590"/>
                  </a:cubicBezTo>
                  <a:cubicBezTo>
                    <a:pt x="1674" y="412"/>
                    <a:pt x="1969" y="383"/>
                    <a:pt x="2243" y="316"/>
                  </a:cubicBezTo>
                  <a:cubicBezTo>
                    <a:pt x="2454" y="267"/>
                    <a:pt x="2679" y="171"/>
                    <a:pt x="2807"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3"/>
            <p:cNvSpPr/>
            <p:nvPr/>
          </p:nvSpPr>
          <p:spPr>
            <a:xfrm>
              <a:off x="4914078" y="2836361"/>
              <a:ext cx="382282" cy="126127"/>
            </a:xfrm>
            <a:custGeom>
              <a:avLst/>
              <a:gdLst/>
              <a:ahLst/>
              <a:cxnLst/>
              <a:rect l="l" t="t" r="r" b="b"/>
              <a:pathLst>
                <a:path w="9896" h="3265" extrusionOk="0">
                  <a:moveTo>
                    <a:pt x="9112" y="1"/>
                  </a:moveTo>
                  <a:cubicBezTo>
                    <a:pt x="9109" y="1"/>
                    <a:pt x="9105" y="1"/>
                    <a:pt x="9102" y="1"/>
                  </a:cubicBezTo>
                  <a:cubicBezTo>
                    <a:pt x="6698" y="46"/>
                    <a:pt x="3277" y="1396"/>
                    <a:pt x="0" y="3264"/>
                  </a:cubicBezTo>
                  <a:cubicBezTo>
                    <a:pt x="598" y="3239"/>
                    <a:pt x="1088" y="2791"/>
                    <a:pt x="1636" y="2550"/>
                  </a:cubicBezTo>
                  <a:cubicBezTo>
                    <a:pt x="2301" y="2255"/>
                    <a:pt x="3056" y="2260"/>
                    <a:pt x="3742" y="2019"/>
                  </a:cubicBezTo>
                  <a:cubicBezTo>
                    <a:pt x="4580" y="1724"/>
                    <a:pt x="5282" y="1064"/>
                    <a:pt x="6159" y="922"/>
                  </a:cubicBezTo>
                  <a:cubicBezTo>
                    <a:pt x="6494" y="865"/>
                    <a:pt x="6835" y="890"/>
                    <a:pt x="7167" y="827"/>
                  </a:cubicBezTo>
                  <a:cubicBezTo>
                    <a:pt x="7470" y="769"/>
                    <a:pt x="7753" y="640"/>
                    <a:pt x="8043" y="545"/>
                  </a:cubicBezTo>
                  <a:cubicBezTo>
                    <a:pt x="8462" y="407"/>
                    <a:pt x="8902" y="339"/>
                    <a:pt x="9344" y="339"/>
                  </a:cubicBezTo>
                  <a:cubicBezTo>
                    <a:pt x="9528" y="339"/>
                    <a:pt x="9712" y="351"/>
                    <a:pt x="9896" y="374"/>
                  </a:cubicBezTo>
                  <a:cubicBezTo>
                    <a:pt x="9641" y="157"/>
                    <a:pt x="9370" y="1"/>
                    <a:pt x="9112"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3"/>
            <p:cNvSpPr/>
            <p:nvPr/>
          </p:nvSpPr>
          <p:spPr>
            <a:xfrm>
              <a:off x="4766821" y="2621887"/>
              <a:ext cx="384523" cy="154829"/>
            </a:xfrm>
            <a:custGeom>
              <a:avLst/>
              <a:gdLst/>
              <a:ahLst/>
              <a:cxnLst/>
              <a:rect l="l" t="t" r="r" b="b"/>
              <a:pathLst>
                <a:path w="9954" h="4008" extrusionOk="0">
                  <a:moveTo>
                    <a:pt x="0" y="1"/>
                  </a:moveTo>
                  <a:cubicBezTo>
                    <a:pt x="491" y="246"/>
                    <a:pt x="1010" y="428"/>
                    <a:pt x="1550" y="528"/>
                  </a:cubicBezTo>
                  <a:cubicBezTo>
                    <a:pt x="1919" y="599"/>
                    <a:pt x="2292" y="632"/>
                    <a:pt x="2654" y="731"/>
                  </a:cubicBezTo>
                  <a:cubicBezTo>
                    <a:pt x="3377" y="931"/>
                    <a:pt x="4020" y="1400"/>
                    <a:pt x="4764" y="1479"/>
                  </a:cubicBezTo>
                  <a:cubicBezTo>
                    <a:pt x="4988" y="1504"/>
                    <a:pt x="5212" y="1492"/>
                    <a:pt x="5436" y="1525"/>
                  </a:cubicBezTo>
                  <a:cubicBezTo>
                    <a:pt x="6175" y="1637"/>
                    <a:pt x="6744" y="2218"/>
                    <a:pt x="7363" y="2638"/>
                  </a:cubicBezTo>
                  <a:cubicBezTo>
                    <a:pt x="7723" y="2883"/>
                    <a:pt x="8118" y="3082"/>
                    <a:pt x="8509" y="3278"/>
                  </a:cubicBezTo>
                  <a:cubicBezTo>
                    <a:pt x="8990" y="3522"/>
                    <a:pt x="9472" y="3767"/>
                    <a:pt x="9954" y="4008"/>
                  </a:cubicBezTo>
                  <a:cubicBezTo>
                    <a:pt x="8301" y="2729"/>
                    <a:pt x="6922" y="1957"/>
                    <a:pt x="6129" y="1570"/>
                  </a:cubicBezTo>
                  <a:cubicBezTo>
                    <a:pt x="4593" y="827"/>
                    <a:pt x="1338" y="89"/>
                    <a:pt x="0"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3"/>
            <p:cNvSpPr/>
            <p:nvPr/>
          </p:nvSpPr>
          <p:spPr>
            <a:xfrm>
              <a:off x="4930535" y="2966080"/>
              <a:ext cx="32063" cy="21247"/>
            </a:xfrm>
            <a:custGeom>
              <a:avLst/>
              <a:gdLst/>
              <a:ahLst/>
              <a:cxnLst/>
              <a:rect l="l" t="t" r="r" b="b"/>
              <a:pathLst>
                <a:path w="830" h="550" extrusionOk="0">
                  <a:moveTo>
                    <a:pt x="689" y="0"/>
                  </a:moveTo>
                  <a:cubicBezTo>
                    <a:pt x="683" y="0"/>
                    <a:pt x="676" y="1"/>
                    <a:pt x="670" y="2"/>
                  </a:cubicBezTo>
                  <a:cubicBezTo>
                    <a:pt x="488" y="43"/>
                    <a:pt x="363" y="93"/>
                    <a:pt x="189" y="176"/>
                  </a:cubicBezTo>
                  <a:cubicBezTo>
                    <a:pt x="0" y="263"/>
                    <a:pt x="107" y="550"/>
                    <a:pt x="287" y="550"/>
                  </a:cubicBezTo>
                  <a:cubicBezTo>
                    <a:pt x="305" y="550"/>
                    <a:pt x="323" y="547"/>
                    <a:pt x="342" y="541"/>
                  </a:cubicBezTo>
                  <a:cubicBezTo>
                    <a:pt x="591" y="466"/>
                    <a:pt x="708" y="367"/>
                    <a:pt x="800" y="134"/>
                  </a:cubicBezTo>
                  <a:cubicBezTo>
                    <a:pt x="830" y="59"/>
                    <a:pt x="756" y="0"/>
                    <a:pt x="689"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3"/>
            <p:cNvSpPr/>
            <p:nvPr/>
          </p:nvSpPr>
          <p:spPr>
            <a:xfrm>
              <a:off x="5006095" y="2934327"/>
              <a:ext cx="27196" cy="20783"/>
            </a:xfrm>
            <a:custGeom>
              <a:avLst/>
              <a:gdLst/>
              <a:ahLst/>
              <a:cxnLst/>
              <a:rect l="l" t="t" r="r" b="b"/>
              <a:pathLst>
                <a:path w="704" h="538" extrusionOk="0">
                  <a:moveTo>
                    <a:pt x="494" y="1"/>
                  </a:moveTo>
                  <a:cubicBezTo>
                    <a:pt x="384" y="1"/>
                    <a:pt x="251" y="71"/>
                    <a:pt x="171" y="125"/>
                  </a:cubicBezTo>
                  <a:lnTo>
                    <a:pt x="171" y="125"/>
                  </a:lnTo>
                  <a:cubicBezTo>
                    <a:pt x="163" y="131"/>
                    <a:pt x="155" y="136"/>
                    <a:pt x="147" y="142"/>
                  </a:cubicBezTo>
                  <a:cubicBezTo>
                    <a:pt x="1" y="256"/>
                    <a:pt x="22" y="537"/>
                    <a:pt x="240" y="537"/>
                  </a:cubicBezTo>
                  <a:cubicBezTo>
                    <a:pt x="245" y="537"/>
                    <a:pt x="250" y="537"/>
                    <a:pt x="255" y="537"/>
                  </a:cubicBezTo>
                  <a:cubicBezTo>
                    <a:pt x="442" y="529"/>
                    <a:pt x="546" y="466"/>
                    <a:pt x="657" y="317"/>
                  </a:cubicBezTo>
                  <a:cubicBezTo>
                    <a:pt x="703" y="255"/>
                    <a:pt x="687" y="172"/>
                    <a:pt x="657" y="105"/>
                  </a:cubicBezTo>
                  <a:cubicBezTo>
                    <a:pt x="625" y="29"/>
                    <a:pt x="564" y="1"/>
                    <a:pt x="494"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3"/>
            <p:cNvSpPr/>
            <p:nvPr/>
          </p:nvSpPr>
          <p:spPr>
            <a:xfrm>
              <a:off x="5095446" y="2886928"/>
              <a:ext cx="52846" cy="29784"/>
            </a:xfrm>
            <a:custGeom>
              <a:avLst/>
              <a:gdLst/>
              <a:ahLst/>
              <a:cxnLst/>
              <a:rect l="l" t="t" r="r" b="b"/>
              <a:pathLst>
                <a:path w="1368" h="771" extrusionOk="0">
                  <a:moveTo>
                    <a:pt x="1124" y="0"/>
                  </a:moveTo>
                  <a:cubicBezTo>
                    <a:pt x="939" y="0"/>
                    <a:pt x="766" y="72"/>
                    <a:pt x="591" y="145"/>
                  </a:cubicBezTo>
                  <a:lnTo>
                    <a:pt x="591" y="145"/>
                  </a:lnTo>
                  <a:cubicBezTo>
                    <a:pt x="565" y="136"/>
                    <a:pt x="536" y="132"/>
                    <a:pt x="509" y="132"/>
                  </a:cubicBezTo>
                  <a:cubicBezTo>
                    <a:pt x="487" y="132"/>
                    <a:pt x="465" y="135"/>
                    <a:pt x="446" y="141"/>
                  </a:cubicBezTo>
                  <a:cubicBezTo>
                    <a:pt x="288" y="182"/>
                    <a:pt x="197" y="253"/>
                    <a:pt x="109" y="390"/>
                  </a:cubicBezTo>
                  <a:cubicBezTo>
                    <a:pt x="0" y="567"/>
                    <a:pt x="153" y="770"/>
                    <a:pt x="341" y="770"/>
                  </a:cubicBezTo>
                  <a:cubicBezTo>
                    <a:pt x="360" y="770"/>
                    <a:pt x="380" y="768"/>
                    <a:pt x="400" y="763"/>
                  </a:cubicBezTo>
                  <a:cubicBezTo>
                    <a:pt x="761" y="677"/>
                    <a:pt x="1247" y="568"/>
                    <a:pt x="1351" y="157"/>
                  </a:cubicBezTo>
                  <a:cubicBezTo>
                    <a:pt x="1368" y="99"/>
                    <a:pt x="1334" y="33"/>
                    <a:pt x="1272" y="16"/>
                  </a:cubicBezTo>
                  <a:cubicBezTo>
                    <a:pt x="1222" y="5"/>
                    <a:pt x="1173" y="0"/>
                    <a:pt x="1124"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3"/>
            <p:cNvSpPr/>
            <p:nvPr/>
          </p:nvSpPr>
          <p:spPr>
            <a:xfrm>
              <a:off x="5211800" y="2865179"/>
              <a:ext cx="22599" cy="15297"/>
            </a:xfrm>
            <a:custGeom>
              <a:avLst/>
              <a:gdLst/>
              <a:ahLst/>
              <a:cxnLst/>
              <a:rect l="l" t="t" r="r" b="b"/>
              <a:pathLst>
                <a:path w="585" h="396" extrusionOk="0">
                  <a:moveTo>
                    <a:pt x="450" y="1"/>
                  </a:moveTo>
                  <a:cubicBezTo>
                    <a:pt x="446" y="1"/>
                    <a:pt x="441" y="1"/>
                    <a:pt x="436" y="2"/>
                  </a:cubicBezTo>
                  <a:cubicBezTo>
                    <a:pt x="361" y="10"/>
                    <a:pt x="295" y="6"/>
                    <a:pt x="224" y="27"/>
                  </a:cubicBezTo>
                  <a:cubicBezTo>
                    <a:pt x="0" y="85"/>
                    <a:pt x="79" y="368"/>
                    <a:pt x="274" y="393"/>
                  </a:cubicBezTo>
                  <a:cubicBezTo>
                    <a:pt x="289" y="395"/>
                    <a:pt x="303" y="395"/>
                    <a:pt x="317" y="395"/>
                  </a:cubicBezTo>
                  <a:cubicBezTo>
                    <a:pt x="447" y="395"/>
                    <a:pt x="538" y="312"/>
                    <a:pt x="569" y="176"/>
                  </a:cubicBezTo>
                  <a:cubicBezTo>
                    <a:pt x="584" y="102"/>
                    <a:pt x="533" y="1"/>
                    <a:pt x="450"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3"/>
            <p:cNvSpPr/>
            <p:nvPr/>
          </p:nvSpPr>
          <p:spPr>
            <a:xfrm>
              <a:off x="5267890" y="2859732"/>
              <a:ext cx="7301" cy="3979"/>
            </a:xfrm>
            <a:custGeom>
              <a:avLst/>
              <a:gdLst/>
              <a:ahLst/>
              <a:cxnLst/>
              <a:rect l="l" t="t" r="r" b="b"/>
              <a:pathLst>
                <a:path w="189" h="103" extrusionOk="0">
                  <a:moveTo>
                    <a:pt x="72" y="1"/>
                  </a:moveTo>
                  <a:cubicBezTo>
                    <a:pt x="1" y="1"/>
                    <a:pt x="1" y="102"/>
                    <a:pt x="72" y="102"/>
                  </a:cubicBezTo>
                  <a:cubicBezTo>
                    <a:pt x="75" y="102"/>
                    <a:pt x="79" y="102"/>
                    <a:pt x="84" y="101"/>
                  </a:cubicBezTo>
                  <a:cubicBezTo>
                    <a:pt x="105" y="101"/>
                    <a:pt x="126" y="97"/>
                    <a:pt x="147" y="93"/>
                  </a:cubicBezTo>
                  <a:cubicBezTo>
                    <a:pt x="188" y="89"/>
                    <a:pt x="188" y="14"/>
                    <a:pt x="147" y="10"/>
                  </a:cubicBezTo>
                  <a:cubicBezTo>
                    <a:pt x="126" y="5"/>
                    <a:pt x="105" y="1"/>
                    <a:pt x="84" y="1"/>
                  </a:cubicBezTo>
                  <a:cubicBezTo>
                    <a:pt x="80" y="1"/>
                    <a:pt x="76" y="1"/>
                    <a:pt x="72"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3"/>
            <p:cNvSpPr/>
            <p:nvPr/>
          </p:nvSpPr>
          <p:spPr>
            <a:xfrm>
              <a:off x="4935866" y="2690571"/>
              <a:ext cx="34226" cy="21169"/>
            </a:xfrm>
            <a:custGeom>
              <a:avLst/>
              <a:gdLst/>
              <a:ahLst/>
              <a:cxnLst/>
              <a:rect l="l" t="t" r="r" b="b"/>
              <a:pathLst>
                <a:path w="886" h="548" extrusionOk="0">
                  <a:moveTo>
                    <a:pt x="187" y="0"/>
                  </a:moveTo>
                  <a:cubicBezTo>
                    <a:pt x="66" y="0"/>
                    <a:pt x="0" y="176"/>
                    <a:pt x="122" y="241"/>
                  </a:cubicBezTo>
                  <a:cubicBezTo>
                    <a:pt x="325" y="354"/>
                    <a:pt x="446" y="544"/>
                    <a:pt x="687" y="548"/>
                  </a:cubicBezTo>
                  <a:cubicBezTo>
                    <a:pt x="819" y="548"/>
                    <a:pt x="886" y="407"/>
                    <a:pt x="831" y="295"/>
                  </a:cubicBezTo>
                  <a:cubicBezTo>
                    <a:pt x="712" y="63"/>
                    <a:pt x="449" y="63"/>
                    <a:pt x="221" y="5"/>
                  </a:cubicBezTo>
                  <a:cubicBezTo>
                    <a:pt x="209" y="2"/>
                    <a:pt x="198" y="0"/>
                    <a:pt x="187"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3"/>
            <p:cNvSpPr/>
            <p:nvPr/>
          </p:nvSpPr>
          <p:spPr>
            <a:xfrm>
              <a:off x="4828397" y="2650589"/>
              <a:ext cx="25573" cy="19972"/>
            </a:xfrm>
            <a:custGeom>
              <a:avLst/>
              <a:gdLst/>
              <a:ahLst/>
              <a:cxnLst/>
              <a:rect l="l" t="t" r="r" b="b"/>
              <a:pathLst>
                <a:path w="662" h="517" extrusionOk="0">
                  <a:moveTo>
                    <a:pt x="194" y="0"/>
                  </a:moveTo>
                  <a:cubicBezTo>
                    <a:pt x="125" y="0"/>
                    <a:pt x="66" y="25"/>
                    <a:pt x="47" y="101"/>
                  </a:cubicBezTo>
                  <a:cubicBezTo>
                    <a:pt x="1" y="292"/>
                    <a:pt x="163" y="404"/>
                    <a:pt x="313" y="487"/>
                  </a:cubicBezTo>
                  <a:cubicBezTo>
                    <a:pt x="349" y="507"/>
                    <a:pt x="389" y="517"/>
                    <a:pt x="429" y="517"/>
                  </a:cubicBezTo>
                  <a:cubicBezTo>
                    <a:pt x="505" y="517"/>
                    <a:pt x="579" y="480"/>
                    <a:pt x="620" y="408"/>
                  </a:cubicBezTo>
                  <a:cubicBezTo>
                    <a:pt x="641" y="371"/>
                    <a:pt x="648" y="333"/>
                    <a:pt x="653" y="292"/>
                  </a:cubicBezTo>
                  <a:cubicBezTo>
                    <a:pt x="661" y="193"/>
                    <a:pt x="574" y="105"/>
                    <a:pt x="487" y="76"/>
                  </a:cubicBezTo>
                  <a:cubicBezTo>
                    <a:pt x="427" y="56"/>
                    <a:pt x="298" y="0"/>
                    <a:pt x="194"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3"/>
            <p:cNvSpPr/>
            <p:nvPr/>
          </p:nvSpPr>
          <p:spPr>
            <a:xfrm>
              <a:off x="4870735" y="2658277"/>
              <a:ext cx="26848" cy="15220"/>
            </a:xfrm>
            <a:custGeom>
              <a:avLst/>
              <a:gdLst/>
              <a:ahLst/>
              <a:cxnLst/>
              <a:rect l="l" t="t" r="r" b="b"/>
              <a:pathLst>
                <a:path w="695" h="394" extrusionOk="0">
                  <a:moveTo>
                    <a:pt x="216" y="0"/>
                  </a:moveTo>
                  <a:cubicBezTo>
                    <a:pt x="83" y="0"/>
                    <a:pt x="0" y="172"/>
                    <a:pt x="130" y="251"/>
                  </a:cubicBezTo>
                  <a:cubicBezTo>
                    <a:pt x="253" y="325"/>
                    <a:pt x="353" y="394"/>
                    <a:pt x="477" y="394"/>
                  </a:cubicBezTo>
                  <a:cubicBezTo>
                    <a:pt x="512" y="394"/>
                    <a:pt x="550" y="388"/>
                    <a:pt x="591" y="375"/>
                  </a:cubicBezTo>
                  <a:cubicBezTo>
                    <a:pt x="658" y="354"/>
                    <a:pt x="695" y="276"/>
                    <a:pt x="658" y="213"/>
                  </a:cubicBezTo>
                  <a:cubicBezTo>
                    <a:pt x="558" y="48"/>
                    <a:pt x="424" y="35"/>
                    <a:pt x="238" y="2"/>
                  </a:cubicBezTo>
                  <a:cubicBezTo>
                    <a:pt x="230" y="1"/>
                    <a:pt x="223" y="0"/>
                    <a:pt x="216"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3"/>
            <p:cNvSpPr/>
            <p:nvPr/>
          </p:nvSpPr>
          <p:spPr>
            <a:xfrm>
              <a:off x="5035183" y="2719814"/>
              <a:ext cx="30286" cy="16572"/>
            </a:xfrm>
            <a:custGeom>
              <a:avLst/>
              <a:gdLst/>
              <a:ahLst/>
              <a:cxnLst/>
              <a:rect l="l" t="t" r="r" b="b"/>
              <a:pathLst>
                <a:path w="784" h="429" extrusionOk="0">
                  <a:moveTo>
                    <a:pt x="215" y="1"/>
                  </a:moveTo>
                  <a:cubicBezTo>
                    <a:pt x="85" y="1"/>
                    <a:pt x="1" y="184"/>
                    <a:pt x="138" y="252"/>
                  </a:cubicBezTo>
                  <a:cubicBezTo>
                    <a:pt x="312" y="339"/>
                    <a:pt x="461" y="389"/>
                    <a:pt x="652" y="427"/>
                  </a:cubicBezTo>
                  <a:cubicBezTo>
                    <a:pt x="658" y="428"/>
                    <a:pt x="663" y="429"/>
                    <a:pt x="669" y="429"/>
                  </a:cubicBezTo>
                  <a:cubicBezTo>
                    <a:pt x="730" y="429"/>
                    <a:pt x="784" y="351"/>
                    <a:pt x="727" y="302"/>
                  </a:cubicBezTo>
                  <a:cubicBezTo>
                    <a:pt x="582" y="182"/>
                    <a:pt x="449" y="95"/>
                    <a:pt x="278" y="15"/>
                  </a:cubicBezTo>
                  <a:cubicBezTo>
                    <a:pt x="256" y="5"/>
                    <a:pt x="235" y="1"/>
                    <a:pt x="215"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3"/>
            <p:cNvSpPr/>
            <p:nvPr/>
          </p:nvSpPr>
          <p:spPr>
            <a:xfrm>
              <a:off x="5015096" y="2729974"/>
              <a:ext cx="21362" cy="18658"/>
            </a:xfrm>
            <a:custGeom>
              <a:avLst/>
              <a:gdLst/>
              <a:ahLst/>
              <a:cxnLst/>
              <a:rect l="l" t="t" r="r" b="b"/>
              <a:pathLst>
                <a:path w="553" h="483" extrusionOk="0">
                  <a:moveTo>
                    <a:pt x="147" y="0"/>
                  </a:moveTo>
                  <a:cubicBezTo>
                    <a:pt x="122" y="0"/>
                    <a:pt x="97" y="7"/>
                    <a:pt x="76" y="22"/>
                  </a:cubicBezTo>
                  <a:cubicBezTo>
                    <a:pt x="43" y="43"/>
                    <a:pt x="1" y="68"/>
                    <a:pt x="1" y="114"/>
                  </a:cubicBezTo>
                  <a:cubicBezTo>
                    <a:pt x="6" y="321"/>
                    <a:pt x="288" y="425"/>
                    <a:pt x="458" y="480"/>
                  </a:cubicBezTo>
                  <a:cubicBezTo>
                    <a:pt x="465" y="482"/>
                    <a:pt x="472" y="483"/>
                    <a:pt x="479" y="483"/>
                  </a:cubicBezTo>
                  <a:cubicBezTo>
                    <a:pt x="522" y="483"/>
                    <a:pt x="553" y="439"/>
                    <a:pt x="545" y="396"/>
                  </a:cubicBezTo>
                  <a:cubicBezTo>
                    <a:pt x="504" y="234"/>
                    <a:pt x="375" y="97"/>
                    <a:pt x="230" y="22"/>
                  </a:cubicBezTo>
                  <a:cubicBezTo>
                    <a:pt x="206" y="9"/>
                    <a:pt x="176" y="0"/>
                    <a:pt x="147"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3"/>
            <p:cNvSpPr/>
            <p:nvPr/>
          </p:nvSpPr>
          <p:spPr>
            <a:xfrm>
              <a:off x="5101666" y="2757517"/>
              <a:ext cx="24646" cy="21092"/>
            </a:xfrm>
            <a:custGeom>
              <a:avLst/>
              <a:gdLst/>
              <a:ahLst/>
              <a:cxnLst/>
              <a:rect l="l" t="t" r="r" b="b"/>
              <a:pathLst>
                <a:path w="638" h="546" extrusionOk="0">
                  <a:moveTo>
                    <a:pt x="271" y="0"/>
                  </a:moveTo>
                  <a:cubicBezTo>
                    <a:pt x="118" y="0"/>
                    <a:pt x="0" y="200"/>
                    <a:pt x="132" y="331"/>
                  </a:cubicBezTo>
                  <a:cubicBezTo>
                    <a:pt x="231" y="430"/>
                    <a:pt x="322" y="509"/>
                    <a:pt x="463" y="543"/>
                  </a:cubicBezTo>
                  <a:cubicBezTo>
                    <a:pt x="471" y="545"/>
                    <a:pt x="480" y="545"/>
                    <a:pt x="489" y="545"/>
                  </a:cubicBezTo>
                  <a:cubicBezTo>
                    <a:pt x="538" y="545"/>
                    <a:pt x="593" y="517"/>
                    <a:pt x="600" y="464"/>
                  </a:cubicBezTo>
                  <a:cubicBezTo>
                    <a:pt x="638" y="260"/>
                    <a:pt x="538" y="127"/>
                    <a:pt x="368" y="28"/>
                  </a:cubicBezTo>
                  <a:cubicBezTo>
                    <a:pt x="335" y="9"/>
                    <a:pt x="303" y="0"/>
                    <a:pt x="271"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3"/>
            <p:cNvSpPr/>
            <p:nvPr/>
          </p:nvSpPr>
          <p:spPr>
            <a:xfrm>
              <a:off x="4732479" y="3076987"/>
              <a:ext cx="26539" cy="28663"/>
            </a:xfrm>
            <a:custGeom>
              <a:avLst/>
              <a:gdLst/>
              <a:ahLst/>
              <a:cxnLst/>
              <a:rect l="l" t="t" r="r" b="b"/>
              <a:pathLst>
                <a:path w="687" h="742" extrusionOk="0">
                  <a:moveTo>
                    <a:pt x="460" y="0"/>
                  </a:moveTo>
                  <a:cubicBezTo>
                    <a:pt x="406" y="0"/>
                    <a:pt x="353" y="24"/>
                    <a:pt x="312" y="62"/>
                  </a:cubicBezTo>
                  <a:cubicBezTo>
                    <a:pt x="176" y="186"/>
                    <a:pt x="80" y="345"/>
                    <a:pt x="30" y="527"/>
                  </a:cubicBezTo>
                  <a:cubicBezTo>
                    <a:pt x="0" y="635"/>
                    <a:pt x="103" y="741"/>
                    <a:pt x="203" y="741"/>
                  </a:cubicBezTo>
                  <a:cubicBezTo>
                    <a:pt x="241" y="741"/>
                    <a:pt x="279" y="726"/>
                    <a:pt x="308" y="689"/>
                  </a:cubicBezTo>
                  <a:cubicBezTo>
                    <a:pt x="454" y="510"/>
                    <a:pt x="686" y="357"/>
                    <a:pt x="649" y="111"/>
                  </a:cubicBezTo>
                  <a:cubicBezTo>
                    <a:pt x="640" y="71"/>
                    <a:pt x="599" y="37"/>
                    <a:pt x="561" y="25"/>
                  </a:cubicBezTo>
                  <a:cubicBezTo>
                    <a:pt x="546" y="21"/>
                    <a:pt x="529" y="12"/>
                    <a:pt x="512" y="8"/>
                  </a:cubicBezTo>
                  <a:cubicBezTo>
                    <a:pt x="495" y="3"/>
                    <a:pt x="477" y="0"/>
                    <a:pt x="460"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3"/>
            <p:cNvSpPr/>
            <p:nvPr/>
          </p:nvSpPr>
          <p:spPr>
            <a:xfrm>
              <a:off x="4756661" y="3082202"/>
              <a:ext cx="23217" cy="19894"/>
            </a:xfrm>
            <a:custGeom>
              <a:avLst/>
              <a:gdLst/>
              <a:ahLst/>
              <a:cxnLst/>
              <a:rect l="l" t="t" r="r" b="b"/>
              <a:pathLst>
                <a:path w="601" h="515" extrusionOk="0">
                  <a:moveTo>
                    <a:pt x="404" y="1"/>
                  </a:moveTo>
                  <a:cubicBezTo>
                    <a:pt x="216" y="1"/>
                    <a:pt x="112" y="141"/>
                    <a:pt x="39" y="325"/>
                  </a:cubicBezTo>
                  <a:cubicBezTo>
                    <a:pt x="0" y="422"/>
                    <a:pt x="99" y="515"/>
                    <a:pt x="191" y="515"/>
                  </a:cubicBezTo>
                  <a:cubicBezTo>
                    <a:pt x="226" y="515"/>
                    <a:pt x="259" y="502"/>
                    <a:pt x="284" y="471"/>
                  </a:cubicBezTo>
                  <a:cubicBezTo>
                    <a:pt x="372" y="363"/>
                    <a:pt x="484" y="296"/>
                    <a:pt x="562" y="181"/>
                  </a:cubicBezTo>
                  <a:cubicBezTo>
                    <a:pt x="600" y="122"/>
                    <a:pt x="562" y="22"/>
                    <a:pt x="493" y="10"/>
                  </a:cubicBezTo>
                  <a:cubicBezTo>
                    <a:pt x="461" y="4"/>
                    <a:pt x="432" y="1"/>
                    <a:pt x="404"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3"/>
            <p:cNvSpPr/>
            <p:nvPr/>
          </p:nvSpPr>
          <p:spPr>
            <a:xfrm>
              <a:off x="4664219" y="3137404"/>
              <a:ext cx="25496" cy="21671"/>
            </a:xfrm>
            <a:custGeom>
              <a:avLst/>
              <a:gdLst/>
              <a:ahLst/>
              <a:cxnLst/>
              <a:rect l="l" t="t" r="r" b="b"/>
              <a:pathLst>
                <a:path w="660" h="561" extrusionOk="0">
                  <a:moveTo>
                    <a:pt x="454" y="0"/>
                  </a:moveTo>
                  <a:cubicBezTo>
                    <a:pt x="212" y="0"/>
                    <a:pt x="0" y="265"/>
                    <a:pt x="128" y="508"/>
                  </a:cubicBezTo>
                  <a:cubicBezTo>
                    <a:pt x="146" y="544"/>
                    <a:pt x="181" y="561"/>
                    <a:pt x="217" y="561"/>
                  </a:cubicBezTo>
                  <a:cubicBezTo>
                    <a:pt x="247" y="561"/>
                    <a:pt x="278" y="549"/>
                    <a:pt x="303" y="529"/>
                  </a:cubicBezTo>
                  <a:cubicBezTo>
                    <a:pt x="414" y="433"/>
                    <a:pt x="523" y="300"/>
                    <a:pt x="618" y="184"/>
                  </a:cubicBezTo>
                  <a:cubicBezTo>
                    <a:pt x="655" y="142"/>
                    <a:pt x="659" y="63"/>
                    <a:pt x="601" y="34"/>
                  </a:cubicBezTo>
                  <a:cubicBezTo>
                    <a:pt x="553" y="11"/>
                    <a:pt x="503" y="0"/>
                    <a:pt x="454"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3"/>
            <p:cNvSpPr/>
            <p:nvPr/>
          </p:nvSpPr>
          <p:spPr>
            <a:xfrm>
              <a:off x="4724212" y="3113299"/>
              <a:ext cx="26462" cy="23564"/>
            </a:xfrm>
            <a:custGeom>
              <a:avLst/>
              <a:gdLst/>
              <a:ahLst/>
              <a:cxnLst/>
              <a:rect l="l" t="t" r="r" b="b"/>
              <a:pathLst>
                <a:path w="685" h="610" extrusionOk="0">
                  <a:moveTo>
                    <a:pt x="476" y="1"/>
                  </a:moveTo>
                  <a:cubicBezTo>
                    <a:pt x="233" y="1"/>
                    <a:pt x="11" y="190"/>
                    <a:pt x="3" y="447"/>
                  </a:cubicBezTo>
                  <a:cubicBezTo>
                    <a:pt x="0" y="547"/>
                    <a:pt x="82" y="609"/>
                    <a:pt x="168" y="609"/>
                  </a:cubicBezTo>
                  <a:cubicBezTo>
                    <a:pt x="196" y="609"/>
                    <a:pt x="226" y="602"/>
                    <a:pt x="252" y="588"/>
                  </a:cubicBezTo>
                  <a:cubicBezTo>
                    <a:pt x="411" y="509"/>
                    <a:pt x="551" y="338"/>
                    <a:pt x="647" y="189"/>
                  </a:cubicBezTo>
                  <a:cubicBezTo>
                    <a:pt x="685" y="127"/>
                    <a:pt x="651" y="28"/>
                    <a:pt x="572" y="11"/>
                  </a:cubicBezTo>
                  <a:cubicBezTo>
                    <a:pt x="540" y="4"/>
                    <a:pt x="508" y="1"/>
                    <a:pt x="476"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3"/>
            <p:cNvSpPr/>
            <p:nvPr/>
          </p:nvSpPr>
          <p:spPr>
            <a:xfrm>
              <a:off x="4943514" y="3014947"/>
              <a:ext cx="23333" cy="19392"/>
            </a:xfrm>
            <a:custGeom>
              <a:avLst/>
              <a:gdLst/>
              <a:ahLst/>
              <a:cxnLst/>
              <a:rect l="l" t="t" r="r" b="b"/>
              <a:pathLst>
                <a:path w="604" h="502" extrusionOk="0">
                  <a:moveTo>
                    <a:pt x="484" y="0"/>
                  </a:moveTo>
                  <a:cubicBezTo>
                    <a:pt x="476" y="0"/>
                    <a:pt x="467" y="1"/>
                    <a:pt x="459" y="3"/>
                  </a:cubicBezTo>
                  <a:cubicBezTo>
                    <a:pt x="318" y="44"/>
                    <a:pt x="210" y="119"/>
                    <a:pt x="106" y="223"/>
                  </a:cubicBezTo>
                  <a:cubicBezTo>
                    <a:pt x="1" y="333"/>
                    <a:pt x="88" y="502"/>
                    <a:pt x="224" y="502"/>
                  </a:cubicBezTo>
                  <a:cubicBezTo>
                    <a:pt x="237" y="502"/>
                    <a:pt x="251" y="500"/>
                    <a:pt x="264" y="497"/>
                  </a:cubicBezTo>
                  <a:cubicBezTo>
                    <a:pt x="464" y="447"/>
                    <a:pt x="588" y="318"/>
                    <a:pt x="600" y="111"/>
                  </a:cubicBezTo>
                  <a:cubicBezTo>
                    <a:pt x="604" y="49"/>
                    <a:pt x="544" y="0"/>
                    <a:pt x="484"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3"/>
            <p:cNvSpPr/>
            <p:nvPr/>
          </p:nvSpPr>
          <p:spPr>
            <a:xfrm>
              <a:off x="4995008" y="2991383"/>
              <a:ext cx="11087" cy="9117"/>
            </a:xfrm>
            <a:custGeom>
              <a:avLst/>
              <a:gdLst/>
              <a:ahLst/>
              <a:cxnLst/>
              <a:rect l="l" t="t" r="r" b="b"/>
              <a:pathLst>
                <a:path w="287" h="236" extrusionOk="0">
                  <a:moveTo>
                    <a:pt x="203" y="0"/>
                  </a:moveTo>
                  <a:cubicBezTo>
                    <a:pt x="192" y="0"/>
                    <a:pt x="182" y="3"/>
                    <a:pt x="172" y="11"/>
                  </a:cubicBezTo>
                  <a:cubicBezTo>
                    <a:pt x="110" y="52"/>
                    <a:pt x="102" y="56"/>
                    <a:pt x="53" y="110"/>
                  </a:cubicBezTo>
                  <a:cubicBezTo>
                    <a:pt x="1" y="162"/>
                    <a:pt x="51" y="236"/>
                    <a:pt x="108" y="236"/>
                  </a:cubicBezTo>
                  <a:cubicBezTo>
                    <a:pt x="124" y="236"/>
                    <a:pt x="141" y="230"/>
                    <a:pt x="156" y="215"/>
                  </a:cubicBezTo>
                  <a:cubicBezTo>
                    <a:pt x="210" y="165"/>
                    <a:pt x="218" y="156"/>
                    <a:pt x="260" y="94"/>
                  </a:cubicBezTo>
                  <a:cubicBezTo>
                    <a:pt x="286" y="54"/>
                    <a:pt x="245" y="0"/>
                    <a:pt x="203"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3"/>
            <p:cNvSpPr/>
            <p:nvPr/>
          </p:nvSpPr>
          <p:spPr>
            <a:xfrm>
              <a:off x="5023054" y="2963917"/>
              <a:ext cx="25766" cy="20319"/>
            </a:xfrm>
            <a:custGeom>
              <a:avLst/>
              <a:gdLst/>
              <a:ahLst/>
              <a:cxnLst/>
              <a:rect l="l" t="t" r="r" b="b"/>
              <a:pathLst>
                <a:path w="667" h="526" extrusionOk="0">
                  <a:moveTo>
                    <a:pt x="447" y="1"/>
                  </a:moveTo>
                  <a:cubicBezTo>
                    <a:pt x="331" y="1"/>
                    <a:pt x="241" y="54"/>
                    <a:pt x="157" y="145"/>
                  </a:cubicBezTo>
                  <a:cubicBezTo>
                    <a:pt x="0" y="316"/>
                    <a:pt x="159" y="526"/>
                    <a:pt x="329" y="526"/>
                  </a:cubicBezTo>
                  <a:cubicBezTo>
                    <a:pt x="394" y="526"/>
                    <a:pt x="462" y="495"/>
                    <a:pt x="513" y="419"/>
                  </a:cubicBezTo>
                  <a:cubicBezTo>
                    <a:pt x="555" y="353"/>
                    <a:pt x="592" y="294"/>
                    <a:pt x="622" y="223"/>
                  </a:cubicBezTo>
                  <a:cubicBezTo>
                    <a:pt x="667" y="116"/>
                    <a:pt x="613" y="20"/>
                    <a:pt x="497" y="4"/>
                  </a:cubicBezTo>
                  <a:cubicBezTo>
                    <a:pt x="480" y="2"/>
                    <a:pt x="464" y="1"/>
                    <a:pt x="447"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3"/>
            <p:cNvSpPr/>
            <p:nvPr/>
          </p:nvSpPr>
          <p:spPr>
            <a:xfrm>
              <a:off x="5130947" y="2834854"/>
              <a:ext cx="21671" cy="16340"/>
            </a:xfrm>
            <a:custGeom>
              <a:avLst/>
              <a:gdLst/>
              <a:ahLst/>
              <a:cxnLst/>
              <a:rect l="l" t="t" r="r" b="b"/>
              <a:pathLst>
                <a:path w="561" h="423" extrusionOk="0">
                  <a:moveTo>
                    <a:pt x="260" y="0"/>
                  </a:moveTo>
                  <a:cubicBezTo>
                    <a:pt x="226" y="0"/>
                    <a:pt x="192" y="6"/>
                    <a:pt x="158" y="19"/>
                  </a:cubicBezTo>
                  <a:cubicBezTo>
                    <a:pt x="54" y="52"/>
                    <a:pt x="0" y="189"/>
                    <a:pt x="87" y="272"/>
                  </a:cubicBezTo>
                  <a:cubicBezTo>
                    <a:pt x="183" y="359"/>
                    <a:pt x="299" y="409"/>
                    <a:pt x="424" y="421"/>
                  </a:cubicBezTo>
                  <a:cubicBezTo>
                    <a:pt x="428" y="422"/>
                    <a:pt x="432" y="422"/>
                    <a:pt x="436" y="422"/>
                  </a:cubicBezTo>
                  <a:cubicBezTo>
                    <a:pt x="499" y="422"/>
                    <a:pt x="536" y="356"/>
                    <a:pt x="545" y="301"/>
                  </a:cubicBezTo>
                  <a:cubicBezTo>
                    <a:pt x="561" y="127"/>
                    <a:pt x="418" y="0"/>
                    <a:pt x="260"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3"/>
            <p:cNvSpPr/>
            <p:nvPr/>
          </p:nvSpPr>
          <p:spPr>
            <a:xfrm>
              <a:off x="5254177" y="2981223"/>
              <a:ext cx="25573" cy="24723"/>
            </a:xfrm>
            <a:custGeom>
              <a:avLst/>
              <a:gdLst/>
              <a:ahLst/>
              <a:cxnLst/>
              <a:rect l="l" t="t" r="r" b="b"/>
              <a:pathLst>
                <a:path w="662" h="640" extrusionOk="0">
                  <a:moveTo>
                    <a:pt x="260" y="1"/>
                  </a:moveTo>
                  <a:cubicBezTo>
                    <a:pt x="123" y="1"/>
                    <a:pt x="1" y="115"/>
                    <a:pt x="36" y="287"/>
                  </a:cubicBezTo>
                  <a:cubicBezTo>
                    <a:pt x="65" y="419"/>
                    <a:pt x="103" y="478"/>
                    <a:pt x="199" y="573"/>
                  </a:cubicBezTo>
                  <a:cubicBezTo>
                    <a:pt x="245" y="619"/>
                    <a:pt x="304" y="640"/>
                    <a:pt x="363" y="640"/>
                  </a:cubicBezTo>
                  <a:cubicBezTo>
                    <a:pt x="512" y="640"/>
                    <a:pt x="662" y="506"/>
                    <a:pt x="605" y="336"/>
                  </a:cubicBezTo>
                  <a:cubicBezTo>
                    <a:pt x="563" y="208"/>
                    <a:pt x="534" y="145"/>
                    <a:pt x="427" y="62"/>
                  </a:cubicBezTo>
                  <a:cubicBezTo>
                    <a:pt x="375" y="20"/>
                    <a:pt x="316" y="1"/>
                    <a:pt x="260"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3"/>
            <p:cNvSpPr/>
            <p:nvPr/>
          </p:nvSpPr>
          <p:spPr>
            <a:xfrm>
              <a:off x="5301614" y="3047551"/>
              <a:ext cx="25612" cy="21865"/>
            </a:xfrm>
            <a:custGeom>
              <a:avLst/>
              <a:gdLst/>
              <a:ahLst/>
              <a:cxnLst/>
              <a:rect l="l" t="t" r="r" b="b"/>
              <a:pathLst>
                <a:path w="663" h="566" extrusionOk="0">
                  <a:moveTo>
                    <a:pt x="210" y="0"/>
                  </a:moveTo>
                  <a:cubicBezTo>
                    <a:pt x="173" y="0"/>
                    <a:pt x="135" y="15"/>
                    <a:pt x="100" y="51"/>
                  </a:cubicBezTo>
                  <a:cubicBezTo>
                    <a:pt x="92" y="56"/>
                    <a:pt x="88" y="64"/>
                    <a:pt x="83" y="68"/>
                  </a:cubicBezTo>
                  <a:cubicBezTo>
                    <a:pt x="13" y="135"/>
                    <a:pt x="0" y="247"/>
                    <a:pt x="50" y="330"/>
                  </a:cubicBezTo>
                  <a:cubicBezTo>
                    <a:pt x="83" y="392"/>
                    <a:pt x="121" y="438"/>
                    <a:pt x="162" y="492"/>
                  </a:cubicBezTo>
                  <a:cubicBezTo>
                    <a:pt x="205" y="544"/>
                    <a:pt x="257" y="566"/>
                    <a:pt x="309" y="566"/>
                  </a:cubicBezTo>
                  <a:cubicBezTo>
                    <a:pt x="485" y="566"/>
                    <a:pt x="662" y="319"/>
                    <a:pt x="486" y="168"/>
                  </a:cubicBezTo>
                  <a:cubicBezTo>
                    <a:pt x="416" y="107"/>
                    <a:pt x="313" y="0"/>
                    <a:pt x="210"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3"/>
            <p:cNvSpPr/>
            <p:nvPr/>
          </p:nvSpPr>
          <p:spPr>
            <a:xfrm>
              <a:off x="5301769" y="3000809"/>
              <a:ext cx="33531" cy="31870"/>
            </a:xfrm>
            <a:custGeom>
              <a:avLst/>
              <a:gdLst/>
              <a:ahLst/>
              <a:cxnLst/>
              <a:rect l="l" t="t" r="r" b="b"/>
              <a:pathLst>
                <a:path w="868" h="825" extrusionOk="0">
                  <a:moveTo>
                    <a:pt x="300" y="0"/>
                  </a:moveTo>
                  <a:cubicBezTo>
                    <a:pt x="119" y="0"/>
                    <a:pt x="1" y="282"/>
                    <a:pt x="191" y="410"/>
                  </a:cubicBezTo>
                  <a:cubicBezTo>
                    <a:pt x="337" y="506"/>
                    <a:pt x="408" y="672"/>
                    <a:pt x="527" y="788"/>
                  </a:cubicBezTo>
                  <a:cubicBezTo>
                    <a:pt x="551" y="812"/>
                    <a:pt x="585" y="825"/>
                    <a:pt x="618" y="825"/>
                  </a:cubicBezTo>
                  <a:cubicBezTo>
                    <a:pt x="660" y="825"/>
                    <a:pt x="700" y="805"/>
                    <a:pt x="719" y="763"/>
                  </a:cubicBezTo>
                  <a:cubicBezTo>
                    <a:pt x="868" y="464"/>
                    <a:pt x="661" y="199"/>
                    <a:pt x="412" y="37"/>
                  </a:cubicBezTo>
                  <a:cubicBezTo>
                    <a:pt x="373" y="11"/>
                    <a:pt x="335" y="0"/>
                    <a:pt x="300"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3"/>
            <p:cNvSpPr/>
            <p:nvPr/>
          </p:nvSpPr>
          <p:spPr>
            <a:xfrm>
              <a:off x="5282609" y="3015527"/>
              <a:ext cx="27389" cy="19160"/>
            </a:xfrm>
            <a:custGeom>
              <a:avLst/>
              <a:gdLst/>
              <a:ahLst/>
              <a:cxnLst/>
              <a:rect l="l" t="t" r="r" b="b"/>
              <a:pathLst>
                <a:path w="709" h="496" extrusionOk="0">
                  <a:moveTo>
                    <a:pt x="320" y="0"/>
                  </a:moveTo>
                  <a:cubicBezTo>
                    <a:pt x="128" y="0"/>
                    <a:pt x="1" y="267"/>
                    <a:pt x="206" y="378"/>
                  </a:cubicBezTo>
                  <a:cubicBezTo>
                    <a:pt x="319" y="437"/>
                    <a:pt x="412" y="495"/>
                    <a:pt x="530" y="495"/>
                  </a:cubicBezTo>
                  <a:cubicBezTo>
                    <a:pt x="555" y="495"/>
                    <a:pt x="581" y="492"/>
                    <a:pt x="609" y="487"/>
                  </a:cubicBezTo>
                  <a:cubicBezTo>
                    <a:pt x="658" y="478"/>
                    <a:pt x="687" y="428"/>
                    <a:pt x="691" y="382"/>
                  </a:cubicBezTo>
                  <a:cubicBezTo>
                    <a:pt x="708" y="196"/>
                    <a:pt x="567" y="92"/>
                    <a:pt x="413" y="21"/>
                  </a:cubicBezTo>
                  <a:cubicBezTo>
                    <a:pt x="381" y="7"/>
                    <a:pt x="350" y="0"/>
                    <a:pt x="320"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3"/>
            <p:cNvSpPr/>
            <p:nvPr/>
          </p:nvSpPr>
          <p:spPr>
            <a:xfrm>
              <a:off x="5354267" y="3057711"/>
              <a:ext cx="25457" cy="24878"/>
            </a:xfrm>
            <a:custGeom>
              <a:avLst/>
              <a:gdLst/>
              <a:ahLst/>
              <a:cxnLst/>
              <a:rect l="l" t="t" r="r" b="b"/>
              <a:pathLst>
                <a:path w="659" h="644" extrusionOk="0">
                  <a:moveTo>
                    <a:pt x="298" y="0"/>
                  </a:moveTo>
                  <a:cubicBezTo>
                    <a:pt x="149" y="0"/>
                    <a:pt x="0" y="151"/>
                    <a:pt x="111" y="300"/>
                  </a:cubicBezTo>
                  <a:cubicBezTo>
                    <a:pt x="195" y="411"/>
                    <a:pt x="269" y="511"/>
                    <a:pt x="364" y="615"/>
                  </a:cubicBezTo>
                  <a:cubicBezTo>
                    <a:pt x="382" y="635"/>
                    <a:pt x="405" y="644"/>
                    <a:pt x="427" y="644"/>
                  </a:cubicBezTo>
                  <a:cubicBezTo>
                    <a:pt x="461" y="644"/>
                    <a:pt x="496" y="624"/>
                    <a:pt x="518" y="595"/>
                  </a:cubicBezTo>
                  <a:cubicBezTo>
                    <a:pt x="659" y="399"/>
                    <a:pt x="601" y="208"/>
                    <a:pt x="431" y="50"/>
                  </a:cubicBezTo>
                  <a:cubicBezTo>
                    <a:pt x="392" y="16"/>
                    <a:pt x="345" y="0"/>
                    <a:pt x="298"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3"/>
            <p:cNvSpPr/>
            <p:nvPr/>
          </p:nvSpPr>
          <p:spPr>
            <a:xfrm>
              <a:off x="5326994" y="3090508"/>
              <a:ext cx="18890" cy="16920"/>
            </a:xfrm>
            <a:custGeom>
              <a:avLst/>
              <a:gdLst/>
              <a:ahLst/>
              <a:cxnLst/>
              <a:rect l="l" t="t" r="r" b="b"/>
              <a:pathLst>
                <a:path w="489" h="438" extrusionOk="0">
                  <a:moveTo>
                    <a:pt x="266" y="0"/>
                  </a:moveTo>
                  <a:cubicBezTo>
                    <a:pt x="137" y="0"/>
                    <a:pt x="0" y="139"/>
                    <a:pt x="86" y="285"/>
                  </a:cubicBezTo>
                  <a:cubicBezTo>
                    <a:pt x="98" y="306"/>
                    <a:pt x="111" y="327"/>
                    <a:pt x="123" y="347"/>
                  </a:cubicBezTo>
                  <a:cubicBezTo>
                    <a:pt x="161" y="412"/>
                    <a:pt x="224" y="438"/>
                    <a:pt x="291" y="438"/>
                  </a:cubicBezTo>
                  <a:cubicBezTo>
                    <a:pt x="306" y="438"/>
                    <a:pt x="321" y="436"/>
                    <a:pt x="336" y="434"/>
                  </a:cubicBezTo>
                  <a:cubicBezTo>
                    <a:pt x="368" y="426"/>
                    <a:pt x="393" y="409"/>
                    <a:pt x="418" y="384"/>
                  </a:cubicBezTo>
                  <a:cubicBezTo>
                    <a:pt x="477" y="323"/>
                    <a:pt x="489" y="235"/>
                    <a:pt x="447" y="156"/>
                  </a:cubicBezTo>
                  <a:cubicBezTo>
                    <a:pt x="435" y="135"/>
                    <a:pt x="422" y="115"/>
                    <a:pt x="414" y="94"/>
                  </a:cubicBezTo>
                  <a:cubicBezTo>
                    <a:pt x="380" y="28"/>
                    <a:pt x="324" y="0"/>
                    <a:pt x="266"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3"/>
            <p:cNvSpPr/>
            <p:nvPr/>
          </p:nvSpPr>
          <p:spPr>
            <a:xfrm>
              <a:off x="5277664" y="3036851"/>
              <a:ext cx="12130" cy="15259"/>
            </a:xfrm>
            <a:custGeom>
              <a:avLst/>
              <a:gdLst/>
              <a:ahLst/>
              <a:cxnLst/>
              <a:rect l="l" t="t" r="r" b="b"/>
              <a:pathLst>
                <a:path w="314" h="395" extrusionOk="0">
                  <a:moveTo>
                    <a:pt x="133" y="1"/>
                  </a:moveTo>
                  <a:cubicBezTo>
                    <a:pt x="65" y="1"/>
                    <a:pt x="1" y="45"/>
                    <a:pt x="5" y="134"/>
                  </a:cubicBezTo>
                  <a:cubicBezTo>
                    <a:pt x="5" y="163"/>
                    <a:pt x="10" y="192"/>
                    <a:pt x="10" y="221"/>
                  </a:cubicBezTo>
                  <a:cubicBezTo>
                    <a:pt x="14" y="271"/>
                    <a:pt x="35" y="328"/>
                    <a:pt x="85" y="349"/>
                  </a:cubicBezTo>
                  <a:cubicBezTo>
                    <a:pt x="110" y="362"/>
                    <a:pt x="135" y="374"/>
                    <a:pt x="160" y="383"/>
                  </a:cubicBezTo>
                  <a:cubicBezTo>
                    <a:pt x="176" y="391"/>
                    <a:pt x="193" y="395"/>
                    <a:pt x="210" y="395"/>
                  </a:cubicBezTo>
                  <a:cubicBezTo>
                    <a:pt x="263" y="395"/>
                    <a:pt x="313" y="358"/>
                    <a:pt x="313" y="295"/>
                  </a:cubicBezTo>
                  <a:cubicBezTo>
                    <a:pt x="313" y="204"/>
                    <a:pt x="309" y="184"/>
                    <a:pt x="275" y="96"/>
                  </a:cubicBezTo>
                  <a:cubicBezTo>
                    <a:pt x="252" y="33"/>
                    <a:pt x="191" y="1"/>
                    <a:pt x="133"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3"/>
            <p:cNvSpPr/>
            <p:nvPr/>
          </p:nvSpPr>
          <p:spPr>
            <a:xfrm>
              <a:off x="5332480" y="3045774"/>
              <a:ext cx="18311" cy="12400"/>
            </a:xfrm>
            <a:custGeom>
              <a:avLst/>
              <a:gdLst/>
              <a:ahLst/>
              <a:cxnLst/>
              <a:rect l="l" t="t" r="r" b="b"/>
              <a:pathLst>
                <a:path w="474" h="321" extrusionOk="0">
                  <a:moveTo>
                    <a:pt x="237" y="0"/>
                  </a:moveTo>
                  <a:cubicBezTo>
                    <a:pt x="119" y="0"/>
                    <a:pt x="0" y="69"/>
                    <a:pt x="106" y="206"/>
                  </a:cubicBezTo>
                  <a:cubicBezTo>
                    <a:pt x="123" y="231"/>
                    <a:pt x="140" y="252"/>
                    <a:pt x="161" y="277"/>
                  </a:cubicBezTo>
                  <a:cubicBezTo>
                    <a:pt x="181" y="306"/>
                    <a:pt x="209" y="320"/>
                    <a:pt x="238" y="320"/>
                  </a:cubicBezTo>
                  <a:cubicBezTo>
                    <a:pt x="266" y="320"/>
                    <a:pt x="295" y="306"/>
                    <a:pt x="318" y="277"/>
                  </a:cubicBezTo>
                  <a:cubicBezTo>
                    <a:pt x="335" y="252"/>
                    <a:pt x="351" y="231"/>
                    <a:pt x="368" y="206"/>
                  </a:cubicBezTo>
                  <a:cubicBezTo>
                    <a:pt x="474" y="69"/>
                    <a:pt x="355" y="0"/>
                    <a:pt x="237"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3"/>
            <p:cNvSpPr/>
            <p:nvPr/>
          </p:nvSpPr>
          <p:spPr>
            <a:xfrm>
              <a:off x="4794596" y="3066093"/>
              <a:ext cx="42029" cy="47901"/>
            </a:xfrm>
            <a:custGeom>
              <a:avLst/>
              <a:gdLst/>
              <a:ahLst/>
              <a:cxnLst/>
              <a:rect l="l" t="t" r="r" b="b"/>
              <a:pathLst>
                <a:path w="1088" h="1240" extrusionOk="0">
                  <a:moveTo>
                    <a:pt x="64" y="0"/>
                  </a:moveTo>
                  <a:cubicBezTo>
                    <a:pt x="28" y="0"/>
                    <a:pt x="1" y="48"/>
                    <a:pt x="29" y="83"/>
                  </a:cubicBezTo>
                  <a:cubicBezTo>
                    <a:pt x="328" y="460"/>
                    <a:pt x="598" y="892"/>
                    <a:pt x="950" y="1221"/>
                  </a:cubicBezTo>
                  <a:cubicBezTo>
                    <a:pt x="966" y="1234"/>
                    <a:pt x="983" y="1240"/>
                    <a:pt x="998" y="1240"/>
                  </a:cubicBezTo>
                  <a:cubicBezTo>
                    <a:pt x="1047" y="1240"/>
                    <a:pt x="1088" y="1186"/>
                    <a:pt x="1063" y="1133"/>
                  </a:cubicBezTo>
                  <a:cubicBezTo>
                    <a:pt x="851" y="692"/>
                    <a:pt x="457" y="336"/>
                    <a:pt x="99" y="16"/>
                  </a:cubicBezTo>
                  <a:cubicBezTo>
                    <a:pt x="88" y="5"/>
                    <a:pt x="75" y="0"/>
                    <a:pt x="64" y="0"/>
                  </a:cubicBezTo>
                  <a:close/>
                </a:path>
              </a:pathLst>
            </a:custGeom>
            <a:solidFill>
              <a:srgbClr val="B16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3"/>
            <p:cNvSpPr/>
            <p:nvPr/>
          </p:nvSpPr>
          <p:spPr>
            <a:xfrm>
              <a:off x="4887926" y="3163750"/>
              <a:ext cx="138025" cy="32642"/>
            </a:xfrm>
            <a:custGeom>
              <a:avLst/>
              <a:gdLst/>
              <a:ahLst/>
              <a:cxnLst/>
              <a:rect l="l" t="t" r="r" b="b"/>
              <a:pathLst>
                <a:path w="3573" h="845" extrusionOk="0">
                  <a:moveTo>
                    <a:pt x="3304" y="0"/>
                  </a:moveTo>
                  <a:cubicBezTo>
                    <a:pt x="3292" y="0"/>
                    <a:pt x="3280" y="2"/>
                    <a:pt x="3268" y="4"/>
                  </a:cubicBezTo>
                  <a:cubicBezTo>
                    <a:pt x="2932" y="75"/>
                    <a:pt x="2637" y="224"/>
                    <a:pt x="2309" y="324"/>
                  </a:cubicBezTo>
                  <a:cubicBezTo>
                    <a:pt x="2143" y="373"/>
                    <a:pt x="2023" y="393"/>
                    <a:pt x="1906" y="393"/>
                  </a:cubicBezTo>
                  <a:cubicBezTo>
                    <a:pt x="1770" y="393"/>
                    <a:pt x="1637" y="366"/>
                    <a:pt x="1437" y="328"/>
                  </a:cubicBezTo>
                  <a:cubicBezTo>
                    <a:pt x="1229" y="289"/>
                    <a:pt x="1027" y="271"/>
                    <a:pt x="826" y="271"/>
                  </a:cubicBezTo>
                  <a:cubicBezTo>
                    <a:pt x="579" y="271"/>
                    <a:pt x="333" y="298"/>
                    <a:pt x="79" y="349"/>
                  </a:cubicBezTo>
                  <a:cubicBezTo>
                    <a:pt x="0" y="366"/>
                    <a:pt x="25" y="481"/>
                    <a:pt x="100" y="486"/>
                  </a:cubicBezTo>
                  <a:cubicBezTo>
                    <a:pt x="445" y="502"/>
                    <a:pt x="794" y="544"/>
                    <a:pt x="1134" y="615"/>
                  </a:cubicBezTo>
                  <a:cubicBezTo>
                    <a:pt x="1396" y="669"/>
                    <a:pt x="1674" y="826"/>
                    <a:pt x="1940" y="843"/>
                  </a:cubicBezTo>
                  <a:cubicBezTo>
                    <a:pt x="1958" y="844"/>
                    <a:pt x="1976" y="845"/>
                    <a:pt x="1995" y="845"/>
                  </a:cubicBezTo>
                  <a:cubicBezTo>
                    <a:pt x="2435" y="845"/>
                    <a:pt x="3031" y="528"/>
                    <a:pt x="3406" y="324"/>
                  </a:cubicBezTo>
                  <a:cubicBezTo>
                    <a:pt x="3572" y="231"/>
                    <a:pt x="3471" y="0"/>
                    <a:pt x="3304" y="0"/>
                  </a:cubicBezTo>
                  <a:close/>
                </a:path>
              </a:pathLst>
            </a:custGeom>
            <a:solidFill>
              <a:srgbClr val="B16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3"/>
            <p:cNvSpPr/>
            <p:nvPr/>
          </p:nvSpPr>
          <p:spPr>
            <a:xfrm>
              <a:off x="5308182" y="3096843"/>
              <a:ext cx="103490" cy="40639"/>
            </a:xfrm>
            <a:custGeom>
              <a:avLst/>
              <a:gdLst/>
              <a:ahLst/>
              <a:cxnLst/>
              <a:rect l="l" t="t" r="r" b="b"/>
              <a:pathLst>
                <a:path w="2679" h="1052" extrusionOk="0">
                  <a:moveTo>
                    <a:pt x="2444" y="1"/>
                  </a:moveTo>
                  <a:cubicBezTo>
                    <a:pt x="2090" y="1"/>
                    <a:pt x="1747" y="150"/>
                    <a:pt x="1428" y="291"/>
                  </a:cubicBezTo>
                  <a:cubicBezTo>
                    <a:pt x="1225" y="383"/>
                    <a:pt x="1039" y="507"/>
                    <a:pt x="840" y="607"/>
                  </a:cubicBezTo>
                  <a:cubicBezTo>
                    <a:pt x="610" y="715"/>
                    <a:pt x="407" y="743"/>
                    <a:pt x="162" y="773"/>
                  </a:cubicBezTo>
                  <a:cubicBezTo>
                    <a:pt x="37" y="785"/>
                    <a:pt x="0" y="952"/>
                    <a:pt x="133" y="993"/>
                  </a:cubicBezTo>
                  <a:cubicBezTo>
                    <a:pt x="255" y="1033"/>
                    <a:pt x="366" y="1052"/>
                    <a:pt x="472" y="1052"/>
                  </a:cubicBezTo>
                  <a:cubicBezTo>
                    <a:pt x="682" y="1052"/>
                    <a:pt x="874" y="980"/>
                    <a:pt x="1089" y="864"/>
                  </a:cubicBezTo>
                  <a:cubicBezTo>
                    <a:pt x="1557" y="611"/>
                    <a:pt x="2080" y="507"/>
                    <a:pt x="2546" y="270"/>
                  </a:cubicBezTo>
                  <a:cubicBezTo>
                    <a:pt x="2678" y="204"/>
                    <a:pt x="2612" y="1"/>
                    <a:pt x="2475" y="1"/>
                  </a:cubicBezTo>
                  <a:cubicBezTo>
                    <a:pt x="2465" y="1"/>
                    <a:pt x="2454" y="1"/>
                    <a:pt x="2444" y="1"/>
                  </a:cubicBezTo>
                  <a:close/>
                </a:path>
              </a:pathLst>
            </a:custGeom>
            <a:solidFill>
              <a:srgbClr val="B16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3"/>
            <p:cNvSpPr/>
            <p:nvPr/>
          </p:nvSpPr>
          <p:spPr>
            <a:xfrm>
              <a:off x="4278615" y="3145942"/>
              <a:ext cx="154945" cy="49755"/>
            </a:xfrm>
            <a:custGeom>
              <a:avLst/>
              <a:gdLst/>
              <a:ahLst/>
              <a:cxnLst/>
              <a:rect l="l" t="t" r="r" b="b"/>
              <a:pathLst>
                <a:path w="4011" h="1288" extrusionOk="0">
                  <a:moveTo>
                    <a:pt x="165" y="1"/>
                  </a:moveTo>
                  <a:cubicBezTo>
                    <a:pt x="36" y="1"/>
                    <a:pt x="1" y="216"/>
                    <a:pt x="137" y="241"/>
                  </a:cubicBezTo>
                  <a:cubicBezTo>
                    <a:pt x="768" y="349"/>
                    <a:pt x="1408" y="457"/>
                    <a:pt x="2025" y="611"/>
                  </a:cubicBezTo>
                  <a:cubicBezTo>
                    <a:pt x="2644" y="764"/>
                    <a:pt x="3176" y="1122"/>
                    <a:pt x="3778" y="1283"/>
                  </a:cubicBezTo>
                  <a:cubicBezTo>
                    <a:pt x="3789" y="1286"/>
                    <a:pt x="3800" y="1287"/>
                    <a:pt x="3810" y="1287"/>
                  </a:cubicBezTo>
                  <a:cubicBezTo>
                    <a:pt x="3912" y="1287"/>
                    <a:pt x="4011" y="1170"/>
                    <a:pt x="3940" y="1076"/>
                  </a:cubicBezTo>
                  <a:cubicBezTo>
                    <a:pt x="3180" y="30"/>
                    <a:pt x="1328" y="21"/>
                    <a:pt x="170" y="1"/>
                  </a:cubicBezTo>
                  <a:cubicBezTo>
                    <a:pt x="168" y="1"/>
                    <a:pt x="167" y="1"/>
                    <a:pt x="165" y="1"/>
                  </a:cubicBezTo>
                  <a:close/>
                </a:path>
              </a:pathLst>
            </a:custGeom>
            <a:solidFill>
              <a:srgbClr val="B16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3"/>
            <p:cNvSpPr/>
            <p:nvPr/>
          </p:nvSpPr>
          <p:spPr>
            <a:xfrm>
              <a:off x="4080984" y="3122880"/>
              <a:ext cx="116431" cy="38244"/>
            </a:xfrm>
            <a:custGeom>
              <a:avLst/>
              <a:gdLst/>
              <a:ahLst/>
              <a:cxnLst/>
              <a:rect l="l" t="t" r="r" b="b"/>
              <a:pathLst>
                <a:path w="3014" h="990" extrusionOk="0">
                  <a:moveTo>
                    <a:pt x="638" y="1"/>
                  </a:moveTo>
                  <a:cubicBezTo>
                    <a:pt x="450" y="1"/>
                    <a:pt x="274" y="11"/>
                    <a:pt x="121" y="29"/>
                  </a:cubicBezTo>
                  <a:cubicBezTo>
                    <a:pt x="37" y="37"/>
                    <a:pt x="0" y="169"/>
                    <a:pt x="100" y="190"/>
                  </a:cubicBezTo>
                  <a:cubicBezTo>
                    <a:pt x="564" y="282"/>
                    <a:pt x="1030" y="349"/>
                    <a:pt x="1486" y="481"/>
                  </a:cubicBezTo>
                  <a:cubicBezTo>
                    <a:pt x="1935" y="614"/>
                    <a:pt x="2346" y="909"/>
                    <a:pt x="2802" y="987"/>
                  </a:cubicBezTo>
                  <a:cubicBezTo>
                    <a:pt x="2810" y="988"/>
                    <a:pt x="2817" y="989"/>
                    <a:pt x="2824" y="989"/>
                  </a:cubicBezTo>
                  <a:cubicBezTo>
                    <a:pt x="2918" y="989"/>
                    <a:pt x="3014" y="890"/>
                    <a:pt x="2948" y="797"/>
                  </a:cubicBezTo>
                  <a:cubicBezTo>
                    <a:pt x="2522" y="195"/>
                    <a:pt x="1461" y="1"/>
                    <a:pt x="638" y="1"/>
                  </a:cubicBezTo>
                  <a:close/>
                </a:path>
              </a:pathLst>
            </a:custGeom>
            <a:solidFill>
              <a:srgbClr val="B16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3"/>
            <p:cNvSpPr/>
            <p:nvPr/>
          </p:nvSpPr>
          <p:spPr>
            <a:xfrm>
              <a:off x="3551135" y="3017651"/>
              <a:ext cx="106078" cy="50026"/>
            </a:xfrm>
            <a:custGeom>
              <a:avLst/>
              <a:gdLst/>
              <a:ahLst/>
              <a:cxnLst/>
              <a:rect l="l" t="t" r="r" b="b"/>
              <a:pathLst>
                <a:path w="2746" h="1295" extrusionOk="0">
                  <a:moveTo>
                    <a:pt x="203" y="1"/>
                  </a:moveTo>
                  <a:cubicBezTo>
                    <a:pt x="94" y="1"/>
                    <a:pt x="0" y="154"/>
                    <a:pt x="101" y="240"/>
                  </a:cubicBezTo>
                  <a:cubicBezTo>
                    <a:pt x="321" y="423"/>
                    <a:pt x="520" y="626"/>
                    <a:pt x="691" y="859"/>
                  </a:cubicBezTo>
                  <a:cubicBezTo>
                    <a:pt x="794" y="996"/>
                    <a:pt x="832" y="1079"/>
                    <a:pt x="990" y="1133"/>
                  </a:cubicBezTo>
                  <a:cubicBezTo>
                    <a:pt x="1091" y="1169"/>
                    <a:pt x="1211" y="1175"/>
                    <a:pt x="1333" y="1175"/>
                  </a:cubicBezTo>
                  <a:cubicBezTo>
                    <a:pt x="1398" y="1175"/>
                    <a:pt x="1464" y="1174"/>
                    <a:pt x="1528" y="1174"/>
                  </a:cubicBezTo>
                  <a:cubicBezTo>
                    <a:pt x="1594" y="1174"/>
                    <a:pt x="1657" y="1176"/>
                    <a:pt x="1716" y="1183"/>
                  </a:cubicBezTo>
                  <a:cubicBezTo>
                    <a:pt x="1957" y="1215"/>
                    <a:pt x="2183" y="1295"/>
                    <a:pt x="2419" y="1295"/>
                  </a:cubicBezTo>
                  <a:cubicBezTo>
                    <a:pt x="2460" y="1295"/>
                    <a:pt x="2501" y="1292"/>
                    <a:pt x="2542" y="1287"/>
                  </a:cubicBezTo>
                  <a:cubicBezTo>
                    <a:pt x="2663" y="1274"/>
                    <a:pt x="2746" y="1137"/>
                    <a:pt x="2646" y="1042"/>
                  </a:cubicBezTo>
                  <a:cubicBezTo>
                    <a:pt x="2369" y="772"/>
                    <a:pt x="1926" y="718"/>
                    <a:pt x="1533" y="718"/>
                  </a:cubicBezTo>
                  <a:cubicBezTo>
                    <a:pt x="1467" y="718"/>
                    <a:pt x="1401" y="719"/>
                    <a:pt x="1338" y="722"/>
                  </a:cubicBezTo>
                  <a:cubicBezTo>
                    <a:pt x="1299" y="724"/>
                    <a:pt x="1264" y="725"/>
                    <a:pt x="1235" y="725"/>
                  </a:cubicBezTo>
                  <a:cubicBezTo>
                    <a:pt x="1029" y="725"/>
                    <a:pt x="1035" y="667"/>
                    <a:pt x="832" y="465"/>
                  </a:cubicBezTo>
                  <a:cubicBezTo>
                    <a:pt x="662" y="294"/>
                    <a:pt x="470" y="153"/>
                    <a:pt x="267" y="20"/>
                  </a:cubicBezTo>
                  <a:cubicBezTo>
                    <a:pt x="246" y="7"/>
                    <a:pt x="224" y="1"/>
                    <a:pt x="203" y="1"/>
                  </a:cubicBezTo>
                  <a:close/>
                </a:path>
              </a:pathLst>
            </a:custGeom>
            <a:solidFill>
              <a:srgbClr val="B16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3"/>
            <p:cNvSpPr/>
            <p:nvPr/>
          </p:nvSpPr>
          <p:spPr>
            <a:xfrm>
              <a:off x="4609365" y="3178043"/>
              <a:ext cx="151545" cy="22830"/>
            </a:xfrm>
            <a:custGeom>
              <a:avLst/>
              <a:gdLst/>
              <a:ahLst/>
              <a:cxnLst/>
              <a:rect l="l" t="t" r="r" b="b"/>
              <a:pathLst>
                <a:path w="3923" h="591" extrusionOk="0">
                  <a:moveTo>
                    <a:pt x="1816" y="1"/>
                  </a:moveTo>
                  <a:cubicBezTo>
                    <a:pt x="1246" y="1"/>
                    <a:pt x="696" y="86"/>
                    <a:pt x="140" y="261"/>
                  </a:cubicBezTo>
                  <a:cubicBezTo>
                    <a:pt x="1" y="307"/>
                    <a:pt x="46" y="501"/>
                    <a:pt x="176" y="501"/>
                  </a:cubicBezTo>
                  <a:cubicBezTo>
                    <a:pt x="186" y="501"/>
                    <a:pt x="196" y="500"/>
                    <a:pt x="207" y="498"/>
                  </a:cubicBezTo>
                  <a:cubicBezTo>
                    <a:pt x="620" y="419"/>
                    <a:pt x="1034" y="384"/>
                    <a:pt x="1449" y="384"/>
                  </a:cubicBezTo>
                  <a:cubicBezTo>
                    <a:pt x="1709" y="384"/>
                    <a:pt x="1970" y="398"/>
                    <a:pt x="2233" y="423"/>
                  </a:cubicBezTo>
                  <a:cubicBezTo>
                    <a:pt x="2662" y="467"/>
                    <a:pt x="3092" y="591"/>
                    <a:pt x="3520" y="591"/>
                  </a:cubicBezTo>
                  <a:cubicBezTo>
                    <a:pt x="3619" y="591"/>
                    <a:pt x="3717" y="584"/>
                    <a:pt x="3815" y="569"/>
                  </a:cubicBezTo>
                  <a:cubicBezTo>
                    <a:pt x="3923" y="552"/>
                    <a:pt x="3923" y="398"/>
                    <a:pt x="3844" y="353"/>
                  </a:cubicBezTo>
                  <a:cubicBezTo>
                    <a:pt x="3354" y="50"/>
                    <a:pt x="2665" y="33"/>
                    <a:pt x="2100" y="8"/>
                  </a:cubicBezTo>
                  <a:cubicBezTo>
                    <a:pt x="2005" y="3"/>
                    <a:pt x="1910" y="1"/>
                    <a:pt x="1816" y="1"/>
                  </a:cubicBezTo>
                  <a:close/>
                </a:path>
              </a:pathLst>
            </a:custGeom>
            <a:solidFill>
              <a:srgbClr val="B16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3"/>
            <p:cNvSpPr/>
            <p:nvPr/>
          </p:nvSpPr>
          <p:spPr>
            <a:xfrm>
              <a:off x="3411294" y="2928880"/>
              <a:ext cx="140111" cy="263572"/>
            </a:xfrm>
            <a:custGeom>
              <a:avLst/>
              <a:gdLst/>
              <a:ahLst/>
              <a:cxnLst/>
              <a:rect l="l" t="t" r="r" b="b"/>
              <a:pathLst>
                <a:path w="3627" h="6823" extrusionOk="0">
                  <a:moveTo>
                    <a:pt x="2681" y="0"/>
                  </a:moveTo>
                  <a:cubicBezTo>
                    <a:pt x="2354" y="0"/>
                    <a:pt x="1992" y="64"/>
                    <a:pt x="1716" y="197"/>
                  </a:cubicBezTo>
                  <a:cubicBezTo>
                    <a:pt x="1005" y="541"/>
                    <a:pt x="79" y="1023"/>
                    <a:pt x="38" y="1554"/>
                  </a:cubicBezTo>
                  <a:cubicBezTo>
                    <a:pt x="1" y="2123"/>
                    <a:pt x="76" y="2696"/>
                    <a:pt x="212" y="3253"/>
                  </a:cubicBezTo>
                  <a:cubicBezTo>
                    <a:pt x="333" y="3742"/>
                    <a:pt x="474" y="4225"/>
                    <a:pt x="632" y="4702"/>
                  </a:cubicBezTo>
                  <a:cubicBezTo>
                    <a:pt x="731" y="5005"/>
                    <a:pt x="844" y="5308"/>
                    <a:pt x="1047" y="5553"/>
                  </a:cubicBezTo>
                  <a:cubicBezTo>
                    <a:pt x="1201" y="5744"/>
                    <a:pt x="1404" y="5885"/>
                    <a:pt x="1603" y="6026"/>
                  </a:cubicBezTo>
                  <a:cubicBezTo>
                    <a:pt x="2056" y="6346"/>
                    <a:pt x="2521" y="6674"/>
                    <a:pt x="3057" y="6810"/>
                  </a:cubicBezTo>
                  <a:cubicBezTo>
                    <a:pt x="3083" y="6817"/>
                    <a:pt x="3113" y="6823"/>
                    <a:pt x="3141" y="6823"/>
                  </a:cubicBezTo>
                  <a:cubicBezTo>
                    <a:pt x="3172" y="6823"/>
                    <a:pt x="3201" y="6816"/>
                    <a:pt x="3223" y="6795"/>
                  </a:cubicBezTo>
                  <a:cubicBezTo>
                    <a:pt x="3264" y="6753"/>
                    <a:pt x="3256" y="6686"/>
                    <a:pt x="3247" y="6628"/>
                  </a:cubicBezTo>
                  <a:cubicBezTo>
                    <a:pt x="3136" y="5984"/>
                    <a:pt x="2986" y="5346"/>
                    <a:pt x="2803" y="4718"/>
                  </a:cubicBezTo>
                  <a:lnTo>
                    <a:pt x="3023" y="1982"/>
                  </a:lnTo>
                  <a:cubicBezTo>
                    <a:pt x="3186" y="1197"/>
                    <a:pt x="3186" y="1197"/>
                    <a:pt x="3497" y="463"/>
                  </a:cubicBezTo>
                  <a:cubicBezTo>
                    <a:pt x="3627" y="160"/>
                    <a:pt x="3197" y="0"/>
                    <a:pt x="2681" y="0"/>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3"/>
            <p:cNvSpPr/>
            <p:nvPr/>
          </p:nvSpPr>
          <p:spPr>
            <a:xfrm>
              <a:off x="3449151" y="2929073"/>
              <a:ext cx="101751" cy="263418"/>
            </a:xfrm>
            <a:custGeom>
              <a:avLst/>
              <a:gdLst/>
              <a:ahLst/>
              <a:cxnLst/>
              <a:rect l="l" t="t" r="r" b="b"/>
              <a:pathLst>
                <a:path w="2634" h="6819" extrusionOk="0">
                  <a:moveTo>
                    <a:pt x="1848" y="0"/>
                  </a:moveTo>
                  <a:cubicBezTo>
                    <a:pt x="1549" y="171"/>
                    <a:pt x="1516" y="922"/>
                    <a:pt x="1454" y="1060"/>
                  </a:cubicBezTo>
                  <a:cubicBezTo>
                    <a:pt x="1416" y="1142"/>
                    <a:pt x="1342" y="1196"/>
                    <a:pt x="1271" y="1255"/>
                  </a:cubicBezTo>
                  <a:cubicBezTo>
                    <a:pt x="420" y="1935"/>
                    <a:pt x="0" y="3110"/>
                    <a:pt x="221" y="4174"/>
                  </a:cubicBezTo>
                  <a:cubicBezTo>
                    <a:pt x="316" y="4647"/>
                    <a:pt x="532" y="5103"/>
                    <a:pt x="508" y="5581"/>
                  </a:cubicBezTo>
                  <a:cubicBezTo>
                    <a:pt x="503" y="5652"/>
                    <a:pt x="495" y="5722"/>
                    <a:pt x="462" y="5780"/>
                  </a:cubicBezTo>
                  <a:cubicBezTo>
                    <a:pt x="445" y="5814"/>
                    <a:pt x="424" y="5834"/>
                    <a:pt x="399" y="5855"/>
                  </a:cubicBezTo>
                  <a:cubicBezTo>
                    <a:pt x="474" y="5914"/>
                    <a:pt x="548" y="5967"/>
                    <a:pt x="623" y="6021"/>
                  </a:cubicBezTo>
                  <a:cubicBezTo>
                    <a:pt x="1076" y="6341"/>
                    <a:pt x="1541" y="6669"/>
                    <a:pt x="2077" y="6805"/>
                  </a:cubicBezTo>
                  <a:cubicBezTo>
                    <a:pt x="2106" y="6814"/>
                    <a:pt x="2139" y="6818"/>
                    <a:pt x="2168" y="6818"/>
                  </a:cubicBezTo>
                  <a:cubicBezTo>
                    <a:pt x="2189" y="6698"/>
                    <a:pt x="2214" y="6581"/>
                    <a:pt x="2235" y="6462"/>
                  </a:cubicBezTo>
                  <a:cubicBezTo>
                    <a:pt x="2127" y="5872"/>
                    <a:pt x="1989" y="5286"/>
                    <a:pt x="1823" y="4713"/>
                  </a:cubicBezTo>
                  <a:lnTo>
                    <a:pt x="2043" y="1977"/>
                  </a:lnTo>
                  <a:cubicBezTo>
                    <a:pt x="2206" y="1192"/>
                    <a:pt x="2206" y="1192"/>
                    <a:pt x="2517" y="458"/>
                  </a:cubicBezTo>
                  <a:cubicBezTo>
                    <a:pt x="2633" y="184"/>
                    <a:pt x="2296" y="29"/>
                    <a:pt x="1848"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3"/>
            <p:cNvSpPr/>
            <p:nvPr/>
          </p:nvSpPr>
          <p:spPr>
            <a:xfrm>
              <a:off x="3559826" y="3059565"/>
              <a:ext cx="273500" cy="233093"/>
            </a:xfrm>
            <a:custGeom>
              <a:avLst/>
              <a:gdLst/>
              <a:ahLst/>
              <a:cxnLst/>
              <a:rect l="l" t="t" r="r" b="b"/>
              <a:pathLst>
                <a:path w="7080" h="6034" extrusionOk="0">
                  <a:moveTo>
                    <a:pt x="682" y="1"/>
                  </a:moveTo>
                  <a:cubicBezTo>
                    <a:pt x="397" y="1"/>
                    <a:pt x="201" y="63"/>
                    <a:pt x="184" y="231"/>
                  </a:cubicBezTo>
                  <a:cubicBezTo>
                    <a:pt x="0" y="2095"/>
                    <a:pt x="1533" y="4046"/>
                    <a:pt x="2467" y="5022"/>
                  </a:cubicBezTo>
                  <a:cubicBezTo>
                    <a:pt x="2977" y="5558"/>
                    <a:pt x="4906" y="6034"/>
                    <a:pt x="5968" y="6034"/>
                  </a:cubicBezTo>
                  <a:cubicBezTo>
                    <a:pt x="6281" y="6034"/>
                    <a:pt x="6519" y="5992"/>
                    <a:pt x="6623" y="5899"/>
                  </a:cubicBezTo>
                  <a:cubicBezTo>
                    <a:pt x="7080" y="5487"/>
                    <a:pt x="4257" y="874"/>
                    <a:pt x="3090" y="522"/>
                  </a:cubicBezTo>
                  <a:cubicBezTo>
                    <a:pt x="2682" y="400"/>
                    <a:pt x="1400" y="1"/>
                    <a:pt x="682" y="1"/>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3"/>
            <p:cNvSpPr/>
            <p:nvPr/>
          </p:nvSpPr>
          <p:spPr>
            <a:xfrm>
              <a:off x="4764735" y="3179743"/>
              <a:ext cx="399936" cy="180441"/>
            </a:xfrm>
            <a:custGeom>
              <a:avLst/>
              <a:gdLst/>
              <a:ahLst/>
              <a:cxnLst/>
              <a:rect l="l" t="t" r="r" b="b"/>
              <a:pathLst>
                <a:path w="10353" h="4671" extrusionOk="0">
                  <a:moveTo>
                    <a:pt x="4000" y="1"/>
                  </a:moveTo>
                  <a:cubicBezTo>
                    <a:pt x="2272" y="1"/>
                    <a:pt x="202" y="436"/>
                    <a:pt x="121" y="611"/>
                  </a:cubicBezTo>
                  <a:cubicBezTo>
                    <a:pt x="1" y="861"/>
                    <a:pt x="2405" y="2085"/>
                    <a:pt x="2953" y="2646"/>
                  </a:cubicBezTo>
                  <a:cubicBezTo>
                    <a:pt x="3741" y="3456"/>
                    <a:pt x="4548" y="4369"/>
                    <a:pt x="5702" y="4626"/>
                  </a:cubicBezTo>
                  <a:cubicBezTo>
                    <a:pt x="5847" y="4658"/>
                    <a:pt x="6021" y="4671"/>
                    <a:pt x="6213" y="4671"/>
                  </a:cubicBezTo>
                  <a:cubicBezTo>
                    <a:pt x="6931" y="4671"/>
                    <a:pt x="7891" y="4486"/>
                    <a:pt x="8442" y="4394"/>
                  </a:cubicBezTo>
                  <a:cubicBezTo>
                    <a:pt x="8837" y="4328"/>
                    <a:pt x="10352" y="3917"/>
                    <a:pt x="9667" y="3369"/>
                  </a:cubicBezTo>
                  <a:cubicBezTo>
                    <a:pt x="8588" y="2505"/>
                    <a:pt x="6943" y="886"/>
                    <a:pt x="5889" y="316"/>
                  </a:cubicBezTo>
                  <a:cubicBezTo>
                    <a:pt x="5461" y="86"/>
                    <a:pt x="4764" y="1"/>
                    <a:pt x="4000" y="1"/>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3"/>
            <p:cNvSpPr/>
            <p:nvPr/>
          </p:nvSpPr>
          <p:spPr>
            <a:xfrm>
              <a:off x="4986896" y="3156681"/>
              <a:ext cx="351147" cy="167384"/>
            </a:xfrm>
            <a:custGeom>
              <a:avLst/>
              <a:gdLst/>
              <a:ahLst/>
              <a:cxnLst/>
              <a:rect l="l" t="t" r="r" b="b"/>
              <a:pathLst>
                <a:path w="9090" h="4333" extrusionOk="0">
                  <a:moveTo>
                    <a:pt x="3117" y="0"/>
                  </a:moveTo>
                  <a:cubicBezTo>
                    <a:pt x="1775" y="0"/>
                    <a:pt x="283" y="551"/>
                    <a:pt x="167" y="823"/>
                  </a:cubicBezTo>
                  <a:cubicBezTo>
                    <a:pt x="0" y="1212"/>
                    <a:pt x="1790" y="2396"/>
                    <a:pt x="2371" y="2931"/>
                  </a:cubicBezTo>
                  <a:cubicBezTo>
                    <a:pt x="3210" y="3713"/>
                    <a:pt x="3716" y="4115"/>
                    <a:pt x="4875" y="4307"/>
                  </a:cubicBezTo>
                  <a:cubicBezTo>
                    <a:pt x="4985" y="4325"/>
                    <a:pt x="5107" y="4333"/>
                    <a:pt x="5237" y="4333"/>
                  </a:cubicBezTo>
                  <a:cubicBezTo>
                    <a:pt x="5932" y="4333"/>
                    <a:pt x="6870" y="4110"/>
                    <a:pt x="7457" y="4058"/>
                  </a:cubicBezTo>
                  <a:cubicBezTo>
                    <a:pt x="8226" y="3987"/>
                    <a:pt x="9090" y="3592"/>
                    <a:pt x="8633" y="2820"/>
                  </a:cubicBezTo>
                  <a:cubicBezTo>
                    <a:pt x="8185" y="2056"/>
                    <a:pt x="7537" y="2243"/>
                    <a:pt x="4622" y="357"/>
                  </a:cubicBezTo>
                  <a:cubicBezTo>
                    <a:pt x="4224" y="99"/>
                    <a:pt x="3684" y="0"/>
                    <a:pt x="3117" y="0"/>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3"/>
            <p:cNvSpPr/>
            <p:nvPr/>
          </p:nvSpPr>
          <p:spPr>
            <a:xfrm>
              <a:off x="5156597" y="3133696"/>
              <a:ext cx="297103" cy="140768"/>
            </a:xfrm>
            <a:custGeom>
              <a:avLst/>
              <a:gdLst/>
              <a:ahLst/>
              <a:cxnLst/>
              <a:rect l="l" t="t" r="r" b="b"/>
              <a:pathLst>
                <a:path w="7691" h="3644" extrusionOk="0">
                  <a:moveTo>
                    <a:pt x="3658" y="1"/>
                  </a:moveTo>
                  <a:cubicBezTo>
                    <a:pt x="3556" y="1"/>
                    <a:pt x="3454" y="10"/>
                    <a:pt x="3351" y="31"/>
                  </a:cubicBezTo>
                  <a:cubicBezTo>
                    <a:pt x="3177" y="64"/>
                    <a:pt x="3007" y="130"/>
                    <a:pt x="2836" y="176"/>
                  </a:cubicBezTo>
                  <a:cubicBezTo>
                    <a:pt x="2599" y="235"/>
                    <a:pt x="2355" y="249"/>
                    <a:pt x="2110" y="249"/>
                  </a:cubicBezTo>
                  <a:cubicBezTo>
                    <a:pt x="1871" y="249"/>
                    <a:pt x="1630" y="236"/>
                    <a:pt x="1391" y="236"/>
                  </a:cubicBezTo>
                  <a:cubicBezTo>
                    <a:pt x="1146" y="236"/>
                    <a:pt x="902" y="250"/>
                    <a:pt x="665" y="309"/>
                  </a:cubicBezTo>
                  <a:cubicBezTo>
                    <a:pt x="486" y="351"/>
                    <a:pt x="308" y="425"/>
                    <a:pt x="183" y="562"/>
                  </a:cubicBezTo>
                  <a:cubicBezTo>
                    <a:pt x="59" y="699"/>
                    <a:pt x="0" y="911"/>
                    <a:pt x="88" y="1077"/>
                  </a:cubicBezTo>
                  <a:lnTo>
                    <a:pt x="2330" y="2700"/>
                  </a:lnTo>
                  <a:cubicBezTo>
                    <a:pt x="3106" y="2921"/>
                    <a:pt x="3887" y="3141"/>
                    <a:pt x="4622" y="3477"/>
                  </a:cubicBezTo>
                  <a:cubicBezTo>
                    <a:pt x="4800" y="3556"/>
                    <a:pt x="4979" y="3643"/>
                    <a:pt x="5174" y="3643"/>
                  </a:cubicBezTo>
                  <a:cubicBezTo>
                    <a:pt x="5303" y="3643"/>
                    <a:pt x="5423" y="3601"/>
                    <a:pt x="5544" y="3556"/>
                  </a:cubicBezTo>
                  <a:cubicBezTo>
                    <a:pt x="6233" y="3302"/>
                    <a:pt x="6872" y="2913"/>
                    <a:pt x="7416" y="2422"/>
                  </a:cubicBezTo>
                  <a:cubicBezTo>
                    <a:pt x="7504" y="2340"/>
                    <a:pt x="7595" y="2252"/>
                    <a:pt x="7624" y="2131"/>
                  </a:cubicBezTo>
                  <a:cubicBezTo>
                    <a:pt x="7690" y="1857"/>
                    <a:pt x="7399" y="1646"/>
                    <a:pt x="7146" y="1513"/>
                  </a:cubicBezTo>
                  <a:cubicBezTo>
                    <a:pt x="6502" y="1181"/>
                    <a:pt x="5860" y="849"/>
                    <a:pt x="5216" y="512"/>
                  </a:cubicBezTo>
                  <a:cubicBezTo>
                    <a:pt x="4727" y="261"/>
                    <a:pt x="4197" y="1"/>
                    <a:pt x="3658" y="1"/>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3"/>
            <p:cNvSpPr/>
            <p:nvPr/>
          </p:nvSpPr>
          <p:spPr>
            <a:xfrm>
              <a:off x="5304975" y="3079189"/>
              <a:ext cx="213508" cy="161473"/>
            </a:xfrm>
            <a:custGeom>
              <a:avLst/>
              <a:gdLst/>
              <a:ahLst/>
              <a:cxnLst/>
              <a:rect l="l" t="t" r="r" b="b"/>
              <a:pathLst>
                <a:path w="5527" h="4180" extrusionOk="0">
                  <a:moveTo>
                    <a:pt x="3257" y="0"/>
                  </a:moveTo>
                  <a:cubicBezTo>
                    <a:pt x="3223" y="0"/>
                    <a:pt x="3196" y="10"/>
                    <a:pt x="3177" y="30"/>
                  </a:cubicBezTo>
                  <a:cubicBezTo>
                    <a:pt x="2379" y="873"/>
                    <a:pt x="760" y="1367"/>
                    <a:pt x="1" y="1591"/>
                  </a:cubicBezTo>
                  <a:lnTo>
                    <a:pt x="1736" y="4178"/>
                  </a:lnTo>
                  <a:cubicBezTo>
                    <a:pt x="1755" y="4179"/>
                    <a:pt x="1774" y="4179"/>
                    <a:pt x="1795" y="4179"/>
                  </a:cubicBezTo>
                  <a:cubicBezTo>
                    <a:pt x="2430" y="4179"/>
                    <a:pt x="3553" y="3863"/>
                    <a:pt x="4028" y="3489"/>
                  </a:cubicBezTo>
                  <a:cubicBezTo>
                    <a:pt x="4514" y="3103"/>
                    <a:pt x="5003" y="2621"/>
                    <a:pt x="5348" y="2102"/>
                  </a:cubicBezTo>
                  <a:cubicBezTo>
                    <a:pt x="5527" y="1827"/>
                    <a:pt x="3731" y="0"/>
                    <a:pt x="3257" y="0"/>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3"/>
            <p:cNvSpPr/>
            <p:nvPr/>
          </p:nvSpPr>
          <p:spPr>
            <a:xfrm>
              <a:off x="3465840" y="2996637"/>
              <a:ext cx="192030" cy="256696"/>
            </a:xfrm>
            <a:custGeom>
              <a:avLst/>
              <a:gdLst/>
              <a:ahLst/>
              <a:cxnLst/>
              <a:rect l="l" t="t" r="r" b="b"/>
              <a:pathLst>
                <a:path w="4971" h="6645" extrusionOk="0">
                  <a:moveTo>
                    <a:pt x="1199" y="1"/>
                  </a:moveTo>
                  <a:cubicBezTo>
                    <a:pt x="1148" y="1"/>
                    <a:pt x="1097" y="9"/>
                    <a:pt x="1051" y="29"/>
                  </a:cubicBezTo>
                  <a:cubicBezTo>
                    <a:pt x="972" y="58"/>
                    <a:pt x="910" y="112"/>
                    <a:pt x="856" y="170"/>
                  </a:cubicBezTo>
                  <a:cubicBezTo>
                    <a:pt x="653" y="390"/>
                    <a:pt x="532" y="677"/>
                    <a:pt x="449" y="963"/>
                  </a:cubicBezTo>
                  <a:cubicBezTo>
                    <a:pt x="1" y="2553"/>
                    <a:pt x="632" y="4339"/>
                    <a:pt x="1844" y="5460"/>
                  </a:cubicBezTo>
                  <a:cubicBezTo>
                    <a:pt x="1994" y="5601"/>
                    <a:pt x="2151" y="5729"/>
                    <a:pt x="2334" y="5817"/>
                  </a:cubicBezTo>
                  <a:cubicBezTo>
                    <a:pt x="2542" y="5916"/>
                    <a:pt x="2770" y="5949"/>
                    <a:pt x="2990" y="6016"/>
                  </a:cubicBezTo>
                  <a:cubicBezTo>
                    <a:pt x="3480" y="6162"/>
                    <a:pt x="3916" y="6448"/>
                    <a:pt x="4405" y="6601"/>
                  </a:cubicBezTo>
                  <a:cubicBezTo>
                    <a:pt x="4485" y="6626"/>
                    <a:pt x="4574" y="6644"/>
                    <a:pt x="4659" y="6644"/>
                  </a:cubicBezTo>
                  <a:cubicBezTo>
                    <a:pt x="4775" y="6644"/>
                    <a:pt x="4882" y="6610"/>
                    <a:pt x="4942" y="6514"/>
                  </a:cubicBezTo>
                  <a:lnTo>
                    <a:pt x="4970" y="6390"/>
                  </a:lnTo>
                  <a:cubicBezTo>
                    <a:pt x="4078" y="5198"/>
                    <a:pt x="3206" y="3891"/>
                    <a:pt x="3098" y="2404"/>
                  </a:cubicBezTo>
                  <a:cubicBezTo>
                    <a:pt x="3069" y="1997"/>
                    <a:pt x="3090" y="1549"/>
                    <a:pt x="2841" y="1216"/>
                  </a:cubicBezTo>
                  <a:cubicBezTo>
                    <a:pt x="2724" y="1058"/>
                    <a:pt x="2558" y="946"/>
                    <a:pt x="2408" y="817"/>
                  </a:cubicBezTo>
                  <a:cubicBezTo>
                    <a:pt x="2060" y="514"/>
                    <a:pt x="1765" y="91"/>
                    <a:pt x="1308" y="12"/>
                  </a:cubicBezTo>
                  <a:cubicBezTo>
                    <a:pt x="1272" y="5"/>
                    <a:pt x="1236" y="1"/>
                    <a:pt x="1199" y="1"/>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3"/>
            <p:cNvSpPr/>
            <p:nvPr/>
          </p:nvSpPr>
          <p:spPr>
            <a:xfrm>
              <a:off x="5405838" y="3005251"/>
              <a:ext cx="124698" cy="156142"/>
            </a:xfrm>
            <a:custGeom>
              <a:avLst/>
              <a:gdLst/>
              <a:ahLst/>
              <a:cxnLst/>
              <a:rect l="l" t="t" r="r" b="b"/>
              <a:pathLst>
                <a:path w="3228" h="4042" extrusionOk="0">
                  <a:moveTo>
                    <a:pt x="864" y="0"/>
                  </a:moveTo>
                  <a:cubicBezTo>
                    <a:pt x="818" y="0"/>
                    <a:pt x="775" y="14"/>
                    <a:pt x="744" y="50"/>
                  </a:cubicBezTo>
                  <a:cubicBezTo>
                    <a:pt x="715" y="84"/>
                    <a:pt x="707" y="134"/>
                    <a:pt x="703" y="184"/>
                  </a:cubicBezTo>
                  <a:cubicBezTo>
                    <a:pt x="665" y="598"/>
                    <a:pt x="798" y="1047"/>
                    <a:pt x="604" y="1416"/>
                  </a:cubicBezTo>
                  <a:cubicBezTo>
                    <a:pt x="424" y="1749"/>
                    <a:pt x="1" y="1977"/>
                    <a:pt x="26" y="2351"/>
                  </a:cubicBezTo>
                  <a:lnTo>
                    <a:pt x="404" y="3858"/>
                  </a:lnTo>
                  <a:cubicBezTo>
                    <a:pt x="782" y="3950"/>
                    <a:pt x="1164" y="4041"/>
                    <a:pt x="1550" y="4041"/>
                  </a:cubicBezTo>
                  <a:cubicBezTo>
                    <a:pt x="1558" y="4041"/>
                    <a:pt x="1566" y="4041"/>
                    <a:pt x="1573" y="4041"/>
                  </a:cubicBezTo>
                  <a:cubicBezTo>
                    <a:pt x="1956" y="4041"/>
                    <a:pt x="2344" y="3945"/>
                    <a:pt x="2641" y="3708"/>
                  </a:cubicBezTo>
                  <a:cubicBezTo>
                    <a:pt x="3057" y="3377"/>
                    <a:pt x="3227" y="2804"/>
                    <a:pt x="3145" y="2280"/>
                  </a:cubicBezTo>
                  <a:cubicBezTo>
                    <a:pt x="3065" y="1757"/>
                    <a:pt x="2762" y="1288"/>
                    <a:pt x="2380" y="927"/>
                  </a:cubicBezTo>
                  <a:cubicBezTo>
                    <a:pt x="1994" y="565"/>
                    <a:pt x="1529" y="299"/>
                    <a:pt x="1060" y="59"/>
                  </a:cubicBezTo>
                  <a:cubicBezTo>
                    <a:pt x="1002" y="28"/>
                    <a:pt x="929" y="0"/>
                    <a:pt x="864" y="0"/>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3"/>
            <p:cNvSpPr/>
            <p:nvPr/>
          </p:nvSpPr>
          <p:spPr>
            <a:xfrm>
              <a:off x="3683172" y="3077528"/>
              <a:ext cx="363663" cy="254494"/>
            </a:xfrm>
            <a:custGeom>
              <a:avLst/>
              <a:gdLst/>
              <a:ahLst/>
              <a:cxnLst/>
              <a:rect l="l" t="t" r="r" b="b"/>
              <a:pathLst>
                <a:path w="9414" h="6588" extrusionOk="0">
                  <a:moveTo>
                    <a:pt x="1548" y="1"/>
                  </a:moveTo>
                  <a:cubicBezTo>
                    <a:pt x="912" y="1"/>
                    <a:pt x="227" y="60"/>
                    <a:pt x="0" y="256"/>
                  </a:cubicBezTo>
                  <a:cubicBezTo>
                    <a:pt x="594" y="841"/>
                    <a:pt x="1192" y="1435"/>
                    <a:pt x="1625" y="2145"/>
                  </a:cubicBezTo>
                  <a:cubicBezTo>
                    <a:pt x="2181" y="3054"/>
                    <a:pt x="2426" y="4150"/>
                    <a:pt x="3114" y="4976"/>
                  </a:cubicBezTo>
                  <a:cubicBezTo>
                    <a:pt x="3662" y="5641"/>
                    <a:pt x="4099" y="5994"/>
                    <a:pt x="4925" y="6226"/>
                  </a:cubicBezTo>
                  <a:cubicBezTo>
                    <a:pt x="5619" y="6421"/>
                    <a:pt x="6752" y="6588"/>
                    <a:pt x="7487" y="6588"/>
                  </a:cubicBezTo>
                  <a:cubicBezTo>
                    <a:pt x="8230" y="6584"/>
                    <a:pt x="9413" y="6256"/>
                    <a:pt x="9028" y="6048"/>
                  </a:cubicBezTo>
                  <a:cubicBezTo>
                    <a:pt x="8185" y="5591"/>
                    <a:pt x="7359" y="4503"/>
                    <a:pt x="6814" y="3719"/>
                  </a:cubicBezTo>
                  <a:cubicBezTo>
                    <a:pt x="5739" y="2165"/>
                    <a:pt x="4751" y="426"/>
                    <a:pt x="2687" y="69"/>
                  </a:cubicBezTo>
                  <a:cubicBezTo>
                    <a:pt x="2483" y="35"/>
                    <a:pt x="2029" y="1"/>
                    <a:pt x="1548" y="1"/>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3"/>
            <p:cNvSpPr/>
            <p:nvPr/>
          </p:nvSpPr>
          <p:spPr>
            <a:xfrm>
              <a:off x="3790177" y="3087533"/>
              <a:ext cx="256658" cy="244489"/>
            </a:xfrm>
            <a:custGeom>
              <a:avLst/>
              <a:gdLst/>
              <a:ahLst/>
              <a:cxnLst/>
              <a:rect l="l" t="t" r="r" b="b"/>
              <a:pathLst>
                <a:path w="6644" h="6329" extrusionOk="0">
                  <a:moveTo>
                    <a:pt x="623" y="1"/>
                  </a:moveTo>
                  <a:cubicBezTo>
                    <a:pt x="606" y="113"/>
                    <a:pt x="702" y="233"/>
                    <a:pt x="793" y="317"/>
                  </a:cubicBezTo>
                  <a:cubicBezTo>
                    <a:pt x="1258" y="769"/>
                    <a:pt x="1695" y="1275"/>
                    <a:pt x="1910" y="1886"/>
                  </a:cubicBezTo>
                  <a:cubicBezTo>
                    <a:pt x="2168" y="2613"/>
                    <a:pt x="2097" y="3460"/>
                    <a:pt x="2542" y="4087"/>
                  </a:cubicBezTo>
                  <a:cubicBezTo>
                    <a:pt x="2645" y="4236"/>
                    <a:pt x="2782" y="4407"/>
                    <a:pt x="2711" y="4572"/>
                  </a:cubicBezTo>
                  <a:cubicBezTo>
                    <a:pt x="2678" y="4660"/>
                    <a:pt x="2592" y="4713"/>
                    <a:pt x="2508" y="4755"/>
                  </a:cubicBezTo>
                  <a:cubicBezTo>
                    <a:pt x="2306" y="4850"/>
                    <a:pt x="2085" y="4890"/>
                    <a:pt x="1862" y="4890"/>
                  </a:cubicBezTo>
                  <a:cubicBezTo>
                    <a:pt x="1681" y="4890"/>
                    <a:pt x="1499" y="4863"/>
                    <a:pt x="1325" y="4817"/>
                  </a:cubicBezTo>
                  <a:cubicBezTo>
                    <a:pt x="934" y="4713"/>
                    <a:pt x="574" y="4522"/>
                    <a:pt x="220" y="4332"/>
                  </a:cubicBezTo>
                  <a:cubicBezTo>
                    <a:pt x="150" y="4290"/>
                    <a:pt x="75" y="4253"/>
                    <a:pt x="1" y="4223"/>
                  </a:cubicBezTo>
                  <a:lnTo>
                    <a:pt x="1" y="4223"/>
                  </a:lnTo>
                  <a:cubicBezTo>
                    <a:pt x="104" y="4398"/>
                    <a:pt x="216" y="4564"/>
                    <a:pt x="344" y="4717"/>
                  </a:cubicBezTo>
                  <a:cubicBezTo>
                    <a:pt x="892" y="5382"/>
                    <a:pt x="1329" y="5735"/>
                    <a:pt x="2155" y="5967"/>
                  </a:cubicBezTo>
                  <a:cubicBezTo>
                    <a:pt x="2849" y="6162"/>
                    <a:pt x="3982" y="6329"/>
                    <a:pt x="4717" y="6329"/>
                  </a:cubicBezTo>
                  <a:cubicBezTo>
                    <a:pt x="5460" y="6325"/>
                    <a:pt x="6643" y="5997"/>
                    <a:pt x="6258" y="5789"/>
                  </a:cubicBezTo>
                  <a:cubicBezTo>
                    <a:pt x="5415" y="5332"/>
                    <a:pt x="4589" y="4244"/>
                    <a:pt x="4044" y="3460"/>
                  </a:cubicBezTo>
                  <a:cubicBezTo>
                    <a:pt x="3102" y="2094"/>
                    <a:pt x="2222" y="586"/>
                    <a:pt x="623"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3"/>
            <p:cNvSpPr/>
            <p:nvPr/>
          </p:nvSpPr>
          <p:spPr>
            <a:xfrm>
              <a:off x="3853337" y="3099779"/>
              <a:ext cx="363972" cy="242828"/>
            </a:xfrm>
            <a:custGeom>
              <a:avLst/>
              <a:gdLst/>
              <a:ahLst/>
              <a:cxnLst/>
              <a:rect l="l" t="t" r="r" b="b"/>
              <a:pathLst>
                <a:path w="9422" h="6286" extrusionOk="0">
                  <a:moveTo>
                    <a:pt x="1515" y="0"/>
                  </a:moveTo>
                  <a:cubicBezTo>
                    <a:pt x="888" y="0"/>
                    <a:pt x="222" y="56"/>
                    <a:pt x="1" y="240"/>
                  </a:cubicBezTo>
                  <a:cubicBezTo>
                    <a:pt x="595" y="801"/>
                    <a:pt x="1193" y="1365"/>
                    <a:pt x="1629" y="2043"/>
                  </a:cubicBezTo>
                  <a:cubicBezTo>
                    <a:pt x="2185" y="2910"/>
                    <a:pt x="2434" y="3956"/>
                    <a:pt x="3124" y="4745"/>
                  </a:cubicBezTo>
                  <a:cubicBezTo>
                    <a:pt x="3676" y="5376"/>
                    <a:pt x="4111" y="5713"/>
                    <a:pt x="4938" y="5937"/>
                  </a:cubicBezTo>
                  <a:cubicBezTo>
                    <a:pt x="5631" y="6123"/>
                    <a:pt x="6765" y="6286"/>
                    <a:pt x="7496" y="6286"/>
                  </a:cubicBezTo>
                  <a:cubicBezTo>
                    <a:pt x="8243" y="6286"/>
                    <a:pt x="9422" y="5974"/>
                    <a:pt x="9040" y="5775"/>
                  </a:cubicBezTo>
                  <a:cubicBezTo>
                    <a:pt x="8193" y="5339"/>
                    <a:pt x="7014" y="4417"/>
                    <a:pt x="6470" y="3670"/>
                  </a:cubicBezTo>
                  <a:cubicBezTo>
                    <a:pt x="5391" y="2187"/>
                    <a:pt x="4751" y="410"/>
                    <a:pt x="2683" y="70"/>
                  </a:cubicBezTo>
                  <a:cubicBezTo>
                    <a:pt x="2475" y="35"/>
                    <a:pt x="2007" y="0"/>
                    <a:pt x="1515" y="0"/>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3"/>
            <p:cNvSpPr/>
            <p:nvPr/>
          </p:nvSpPr>
          <p:spPr>
            <a:xfrm>
              <a:off x="3990821" y="3112720"/>
              <a:ext cx="226488" cy="229887"/>
            </a:xfrm>
            <a:custGeom>
              <a:avLst/>
              <a:gdLst/>
              <a:ahLst/>
              <a:cxnLst/>
              <a:rect l="l" t="t" r="r" b="b"/>
              <a:pathLst>
                <a:path w="5863" h="5951" extrusionOk="0">
                  <a:moveTo>
                    <a:pt x="0" y="1"/>
                  </a:moveTo>
                  <a:cubicBezTo>
                    <a:pt x="13" y="18"/>
                    <a:pt x="25" y="30"/>
                    <a:pt x="38" y="46"/>
                  </a:cubicBezTo>
                  <a:cubicBezTo>
                    <a:pt x="307" y="325"/>
                    <a:pt x="569" y="619"/>
                    <a:pt x="740" y="968"/>
                  </a:cubicBezTo>
                  <a:cubicBezTo>
                    <a:pt x="955" y="1413"/>
                    <a:pt x="1005" y="1923"/>
                    <a:pt x="1246" y="2355"/>
                  </a:cubicBezTo>
                  <a:cubicBezTo>
                    <a:pt x="1520" y="2845"/>
                    <a:pt x="1873" y="3285"/>
                    <a:pt x="2235" y="3721"/>
                  </a:cubicBezTo>
                  <a:cubicBezTo>
                    <a:pt x="3266" y="4957"/>
                    <a:pt x="2298" y="5379"/>
                    <a:pt x="1506" y="5379"/>
                  </a:cubicBezTo>
                  <a:cubicBezTo>
                    <a:pt x="1334" y="5379"/>
                    <a:pt x="1172" y="5359"/>
                    <a:pt x="1039" y="5324"/>
                  </a:cubicBezTo>
                  <a:cubicBezTo>
                    <a:pt x="785" y="5258"/>
                    <a:pt x="420" y="5118"/>
                    <a:pt x="347" y="5118"/>
                  </a:cubicBezTo>
                  <a:cubicBezTo>
                    <a:pt x="318" y="5118"/>
                    <a:pt x="335" y="5139"/>
                    <a:pt x="420" y="5196"/>
                  </a:cubicBezTo>
                  <a:cubicBezTo>
                    <a:pt x="690" y="5365"/>
                    <a:pt x="993" y="5498"/>
                    <a:pt x="1379" y="5602"/>
                  </a:cubicBezTo>
                  <a:cubicBezTo>
                    <a:pt x="2072" y="5788"/>
                    <a:pt x="3206" y="5951"/>
                    <a:pt x="3937" y="5951"/>
                  </a:cubicBezTo>
                  <a:cubicBezTo>
                    <a:pt x="4684" y="5951"/>
                    <a:pt x="5863" y="5639"/>
                    <a:pt x="5481" y="5440"/>
                  </a:cubicBezTo>
                  <a:cubicBezTo>
                    <a:pt x="4634" y="5004"/>
                    <a:pt x="3455" y="4082"/>
                    <a:pt x="2911" y="3335"/>
                  </a:cubicBezTo>
                  <a:cubicBezTo>
                    <a:pt x="2001" y="2085"/>
                    <a:pt x="1400" y="631"/>
                    <a:pt x="0"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3"/>
            <p:cNvSpPr/>
            <p:nvPr/>
          </p:nvSpPr>
          <p:spPr>
            <a:xfrm>
              <a:off x="4013613" y="3123961"/>
              <a:ext cx="378960" cy="241940"/>
            </a:xfrm>
            <a:custGeom>
              <a:avLst/>
              <a:gdLst/>
              <a:ahLst/>
              <a:cxnLst/>
              <a:rect l="l" t="t" r="r" b="b"/>
              <a:pathLst>
                <a:path w="9810" h="6263" extrusionOk="0">
                  <a:moveTo>
                    <a:pt x="0" y="58"/>
                  </a:moveTo>
                  <a:lnTo>
                    <a:pt x="0" y="58"/>
                  </a:lnTo>
                  <a:cubicBezTo>
                    <a:pt x="594" y="739"/>
                    <a:pt x="1645" y="2109"/>
                    <a:pt x="2143" y="2857"/>
                  </a:cubicBezTo>
                  <a:cubicBezTo>
                    <a:pt x="2856" y="3937"/>
                    <a:pt x="3770" y="5244"/>
                    <a:pt x="4983" y="5756"/>
                  </a:cubicBezTo>
                  <a:cubicBezTo>
                    <a:pt x="5709" y="6062"/>
                    <a:pt x="6901" y="6262"/>
                    <a:pt x="7686" y="6262"/>
                  </a:cubicBezTo>
                  <a:lnTo>
                    <a:pt x="7835" y="6262"/>
                  </a:lnTo>
                  <a:cubicBezTo>
                    <a:pt x="7886" y="6262"/>
                    <a:pt x="7943" y="6263"/>
                    <a:pt x="8004" y="6263"/>
                  </a:cubicBezTo>
                  <a:cubicBezTo>
                    <a:pt x="8664" y="6263"/>
                    <a:pt x="9809" y="6219"/>
                    <a:pt x="9239" y="5618"/>
                  </a:cubicBezTo>
                  <a:cubicBezTo>
                    <a:pt x="8308" y="4638"/>
                    <a:pt x="5995" y="1985"/>
                    <a:pt x="4945" y="1130"/>
                  </a:cubicBezTo>
                  <a:cubicBezTo>
                    <a:pt x="3559" y="1"/>
                    <a:pt x="1827" y="162"/>
                    <a:pt x="0" y="58"/>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3"/>
            <p:cNvSpPr/>
            <p:nvPr/>
          </p:nvSpPr>
          <p:spPr>
            <a:xfrm>
              <a:off x="4137924" y="3137289"/>
              <a:ext cx="254649" cy="228612"/>
            </a:xfrm>
            <a:custGeom>
              <a:avLst/>
              <a:gdLst/>
              <a:ahLst/>
              <a:cxnLst/>
              <a:rect l="l" t="t" r="r" b="b"/>
              <a:pathLst>
                <a:path w="6592" h="5918" extrusionOk="0">
                  <a:moveTo>
                    <a:pt x="125" y="0"/>
                  </a:moveTo>
                  <a:cubicBezTo>
                    <a:pt x="50" y="37"/>
                    <a:pt x="0" y="95"/>
                    <a:pt x="33" y="166"/>
                  </a:cubicBezTo>
                  <a:cubicBezTo>
                    <a:pt x="54" y="208"/>
                    <a:pt x="96" y="229"/>
                    <a:pt x="137" y="250"/>
                  </a:cubicBezTo>
                  <a:cubicBezTo>
                    <a:pt x="635" y="486"/>
                    <a:pt x="1142" y="743"/>
                    <a:pt x="1512" y="1154"/>
                  </a:cubicBezTo>
                  <a:cubicBezTo>
                    <a:pt x="1740" y="1408"/>
                    <a:pt x="1905" y="1714"/>
                    <a:pt x="2089" y="2005"/>
                  </a:cubicBezTo>
                  <a:cubicBezTo>
                    <a:pt x="2691" y="2965"/>
                    <a:pt x="3488" y="3816"/>
                    <a:pt x="3874" y="4874"/>
                  </a:cubicBezTo>
                  <a:cubicBezTo>
                    <a:pt x="3907" y="4958"/>
                    <a:pt x="3936" y="5062"/>
                    <a:pt x="3887" y="5137"/>
                  </a:cubicBezTo>
                  <a:cubicBezTo>
                    <a:pt x="3841" y="5207"/>
                    <a:pt x="3749" y="5227"/>
                    <a:pt x="3670" y="5244"/>
                  </a:cubicBezTo>
                  <a:cubicBezTo>
                    <a:pt x="3421" y="5286"/>
                    <a:pt x="3172" y="5315"/>
                    <a:pt x="2919" y="5332"/>
                  </a:cubicBezTo>
                  <a:cubicBezTo>
                    <a:pt x="2800" y="5338"/>
                    <a:pt x="2681" y="5341"/>
                    <a:pt x="2562" y="5341"/>
                  </a:cubicBezTo>
                  <a:cubicBezTo>
                    <a:pt x="2210" y="5341"/>
                    <a:pt x="1858" y="5317"/>
                    <a:pt x="1507" y="5286"/>
                  </a:cubicBezTo>
                  <a:lnTo>
                    <a:pt x="1507" y="5286"/>
                  </a:lnTo>
                  <a:cubicBezTo>
                    <a:pt x="1591" y="5332"/>
                    <a:pt x="1677" y="5373"/>
                    <a:pt x="1765" y="5411"/>
                  </a:cubicBezTo>
                  <a:cubicBezTo>
                    <a:pt x="2491" y="5717"/>
                    <a:pt x="3683" y="5917"/>
                    <a:pt x="4468" y="5917"/>
                  </a:cubicBezTo>
                  <a:lnTo>
                    <a:pt x="4617" y="5917"/>
                  </a:lnTo>
                  <a:cubicBezTo>
                    <a:pt x="4668" y="5917"/>
                    <a:pt x="4725" y="5918"/>
                    <a:pt x="4786" y="5918"/>
                  </a:cubicBezTo>
                  <a:cubicBezTo>
                    <a:pt x="5446" y="5918"/>
                    <a:pt x="6591" y="5874"/>
                    <a:pt x="6021" y="5273"/>
                  </a:cubicBezTo>
                  <a:cubicBezTo>
                    <a:pt x="5090" y="4293"/>
                    <a:pt x="2777" y="1640"/>
                    <a:pt x="1727" y="785"/>
                  </a:cubicBezTo>
                  <a:cubicBezTo>
                    <a:pt x="1233" y="382"/>
                    <a:pt x="694" y="145"/>
                    <a:pt x="125"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3"/>
            <p:cNvSpPr/>
            <p:nvPr/>
          </p:nvSpPr>
          <p:spPr>
            <a:xfrm>
              <a:off x="4184203" y="3150770"/>
              <a:ext cx="397194" cy="237034"/>
            </a:xfrm>
            <a:custGeom>
              <a:avLst/>
              <a:gdLst/>
              <a:ahLst/>
              <a:cxnLst/>
              <a:rect l="l" t="t" r="r" b="b"/>
              <a:pathLst>
                <a:path w="10282" h="6136" extrusionOk="0">
                  <a:moveTo>
                    <a:pt x="970" y="1"/>
                  </a:moveTo>
                  <a:cubicBezTo>
                    <a:pt x="347" y="1"/>
                    <a:pt x="1" y="68"/>
                    <a:pt x="90" y="129"/>
                  </a:cubicBezTo>
                  <a:cubicBezTo>
                    <a:pt x="1006" y="752"/>
                    <a:pt x="2103" y="1910"/>
                    <a:pt x="2992" y="3072"/>
                  </a:cubicBezTo>
                  <a:cubicBezTo>
                    <a:pt x="4220" y="4684"/>
                    <a:pt x="4158" y="5053"/>
                    <a:pt x="5437" y="5568"/>
                  </a:cubicBezTo>
                  <a:cubicBezTo>
                    <a:pt x="6201" y="5880"/>
                    <a:pt x="7301" y="6124"/>
                    <a:pt x="8128" y="6129"/>
                  </a:cubicBezTo>
                  <a:cubicBezTo>
                    <a:pt x="8240" y="6129"/>
                    <a:pt x="8430" y="6136"/>
                    <a:pt x="8646" y="6136"/>
                  </a:cubicBezTo>
                  <a:cubicBezTo>
                    <a:pt x="9334" y="6136"/>
                    <a:pt x="10281" y="6066"/>
                    <a:pt x="9760" y="5485"/>
                  </a:cubicBezTo>
                  <a:cubicBezTo>
                    <a:pt x="8689" y="4280"/>
                    <a:pt x="7368" y="1639"/>
                    <a:pt x="6085" y="1079"/>
                  </a:cubicBezTo>
                  <a:cubicBezTo>
                    <a:pt x="4100" y="218"/>
                    <a:pt x="2088" y="1"/>
                    <a:pt x="970" y="1"/>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3"/>
            <p:cNvSpPr/>
            <p:nvPr/>
          </p:nvSpPr>
          <p:spPr>
            <a:xfrm>
              <a:off x="4361476" y="3172403"/>
              <a:ext cx="219921" cy="215401"/>
            </a:xfrm>
            <a:custGeom>
              <a:avLst/>
              <a:gdLst/>
              <a:ahLst/>
              <a:cxnLst/>
              <a:rect l="l" t="t" r="r" b="b"/>
              <a:pathLst>
                <a:path w="5693" h="5576" extrusionOk="0">
                  <a:moveTo>
                    <a:pt x="68" y="0"/>
                  </a:moveTo>
                  <a:lnTo>
                    <a:pt x="68" y="0"/>
                  </a:lnTo>
                  <a:cubicBezTo>
                    <a:pt x="154" y="79"/>
                    <a:pt x="284" y="125"/>
                    <a:pt x="400" y="167"/>
                  </a:cubicBezTo>
                  <a:cubicBezTo>
                    <a:pt x="807" y="303"/>
                    <a:pt x="1193" y="511"/>
                    <a:pt x="1538" y="773"/>
                  </a:cubicBezTo>
                  <a:cubicBezTo>
                    <a:pt x="1733" y="926"/>
                    <a:pt x="1919" y="1104"/>
                    <a:pt x="1998" y="1338"/>
                  </a:cubicBezTo>
                  <a:cubicBezTo>
                    <a:pt x="2040" y="1470"/>
                    <a:pt x="2048" y="1612"/>
                    <a:pt x="2086" y="1744"/>
                  </a:cubicBezTo>
                  <a:cubicBezTo>
                    <a:pt x="2135" y="1927"/>
                    <a:pt x="2243" y="2085"/>
                    <a:pt x="2352" y="2242"/>
                  </a:cubicBezTo>
                  <a:cubicBezTo>
                    <a:pt x="2651" y="2687"/>
                    <a:pt x="2950" y="3135"/>
                    <a:pt x="3249" y="3580"/>
                  </a:cubicBezTo>
                  <a:cubicBezTo>
                    <a:pt x="3348" y="3725"/>
                    <a:pt x="3448" y="3879"/>
                    <a:pt x="3468" y="4053"/>
                  </a:cubicBezTo>
                  <a:cubicBezTo>
                    <a:pt x="3485" y="4232"/>
                    <a:pt x="3389" y="4431"/>
                    <a:pt x="3219" y="4468"/>
                  </a:cubicBezTo>
                  <a:cubicBezTo>
                    <a:pt x="3197" y="4472"/>
                    <a:pt x="3175" y="4474"/>
                    <a:pt x="3153" y="4474"/>
                  </a:cubicBezTo>
                  <a:cubicBezTo>
                    <a:pt x="3005" y="4474"/>
                    <a:pt x="2848" y="4382"/>
                    <a:pt x="2708" y="4382"/>
                  </a:cubicBezTo>
                  <a:cubicBezTo>
                    <a:pt x="2665" y="4382"/>
                    <a:pt x="2623" y="4391"/>
                    <a:pt x="2584" y="4414"/>
                  </a:cubicBezTo>
                  <a:cubicBezTo>
                    <a:pt x="2513" y="4456"/>
                    <a:pt x="2471" y="4534"/>
                    <a:pt x="2421" y="4597"/>
                  </a:cubicBezTo>
                  <a:cubicBezTo>
                    <a:pt x="2248" y="4810"/>
                    <a:pt x="1956" y="4871"/>
                    <a:pt x="1672" y="4871"/>
                  </a:cubicBezTo>
                  <a:cubicBezTo>
                    <a:pt x="1624" y="4871"/>
                    <a:pt x="1576" y="4869"/>
                    <a:pt x="1530" y="4866"/>
                  </a:cubicBezTo>
                  <a:cubicBezTo>
                    <a:pt x="1010" y="4837"/>
                    <a:pt x="503" y="4705"/>
                    <a:pt x="1" y="4555"/>
                  </a:cubicBezTo>
                  <a:lnTo>
                    <a:pt x="1" y="4555"/>
                  </a:lnTo>
                  <a:cubicBezTo>
                    <a:pt x="213" y="4717"/>
                    <a:pt x="470" y="4858"/>
                    <a:pt x="848" y="5008"/>
                  </a:cubicBezTo>
                  <a:cubicBezTo>
                    <a:pt x="1612" y="5320"/>
                    <a:pt x="2712" y="5564"/>
                    <a:pt x="3539" y="5569"/>
                  </a:cubicBezTo>
                  <a:cubicBezTo>
                    <a:pt x="3651" y="5569"/>
                    <a:pt x="3841" y="5576"/>
                    <a:pt x="4057" y="5576"/>
                  </a:cubicBezTo>
                  <a:cubicBezTo>
                    <a:pt x="4745" y="5576"/>
                    <a:pt x="5692" y="5506"/>
                    <a:pt x="5171" y="4925"/>
                  </a:cubicBezTo>
                  <a:cubicBezTo>
                    <a:pt x="4100" y="3720"/>
                    <a:pt x="2779" y="1079"/>
                    <a:pt x="1496" y="519"/>
                  </a:cubicBezTo>
                  <a:cubicBezTo>
                    <a:pt x="1018" y="312"/>
                    <a:pt x="537" y="142"/>
                    <a:pt x="68"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3"/>
            <p:cNvSpPr/>
            <p:nvPr/>
          </p:nvSpPr>
          <p:spPr>
            <a:xfrm>
              <a:off x="4424559" y="3175841"/>
              <a:ext cx="356130" cy="223706"/>
            </a:xfrm>
            <a:custGeom>
              <a:avLst/>
              <a:gdLst/>
              <a:ahLst/>
              <a:cxnLst/>
              <a:rect l="l" t="t" r="r" b="b"/>
              <a:pathLst>
                <a:path w="9219" h="5791" extrusionOk="0">
                  <a:moveTo>
                    <a:pt x="2310" y="1"/>
                  </a:moveTo>
                  <a:cubicBezTo>
                    <a:pt x="1765" y="1"/>
                    <a:pt x="300" y="148"/>
                    <a:pt x="0" y="509"/>
                  </a:cubicBezTo>
                  <a:cubicBezTo>
                    <a:pt x="606" y="1003"/>
                    <a:pt x="1030" y="1622"/>
                    <a:pt x="1503" y="2257"/>
                  </a:cubicBezTo>
                  <a:cubicBezTo>
                    <a:pt x="2114" y="3071"/>
                    <a:pt x="2653" y="3989"/>
                    <a:pt x="3371" y="4708"/>
                  </a:cubicBezTo>
                  <a:cubicBezTo>
                    <a:pt x="3944" y="5285"/>
                    <a:pt x="4381" y="5571"/>
                    <a:pt x="5157" y="5695"/>
                  </a:cubicBezTo>
                  <a:cubicBezTo>
                    <a:pt x="5530" y="5757"/>
                    <a:pt x="6031" y="5790"/>
                    <a:pt x="6515" y="5790"/>
                  </a:cubicBezTo>
                  <a:cubicBezTo>
                    <a:pt x="6877" y="5790"/>
                    <a:pt x="7231" y="5772"/>
                    <a:pt x="7515" y="5733"/>
                  </a:cubicBezTo>
                  <a:cubicBezTo>
                    <a:pt x="8188" y="5637"/>
                    <a:pt x="9218" y="5176"/>
                    <a:pt x="8848" y="5022"/>
                  </a:cubicBezTo>
                  <a:cubicBezTo>
                    <a:pt x="8030" y="4683"/>
                    <a:pt x="6851" y="3889"/>
                    <a:pt x="6269" y="3196"/>
                  </a:cubicBezTo>
                  <a:cubicBezTo>
                    <a:pt x="5115" y="1822"/>
                    <a:pt x="4318" y="90"/>
                    <a:pt x="2408" y="3"/>
                  </a:cubicBezTo>
                  <a:cubicBezTo>
                    <a:pt x="2380" y="2"/>
                    <a:pt x="2347" y="1"/>
                    <a:pt x="2310" y="1"/>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3"/>
            <p:cNvSpPr/>
            <p:nvPr/>
          </p:nvSpPr>
          <p:spPr>
            <a:xfrm>
              <a:off x="4531834" y="3177348"/>
              <a:ext cx="248854" cy="222200"/>
            </a:xfrm>
            <a:custGeom>
              <a:avLst/>
              <a:gdLst/>
              <a:ahLst/>
              <a:cxnLst/>
              <a:rect l="l" t="t" r="r" b="b"/>
              <a:pathLst>
                <a:path w="6442" h="5752" extrusionOk="0">
                  <a:moveTo>
                    <a:pt x="1" y="1"/>
                  </a:moveTo>
                  <a:cubicBezTo>
                    <a:pt x="246" y="279"/>
                    <a:pt x="541" y="516"/>
                    <a:pt x="757" y="819"/>
                  </a:cubicBezTo>
                  <a:cubicBezTo>
                    <a:pt x="1022" y="1189"/>
                    <a:pt x="1156" y="1641"/>
                    <a:pt x="1388" y="2032"/>
                  </a:cubicBezTo>
                  <a:cubicBezTo>
                    <a:pt x="1595" y="2384"/>
                    <a:pt x="1873" y="2679"/>
                    <a:pt x="2152" y="2969"/>
                  </a:cubicBezTo>
                  <a:cubicBezTo>
                    <a:pt x="2467" y="3298"/>
                    <a:pt x="2779" y="3630"/>
                    <a:pt x="3094" y="3962"/>
                  </a:cubicBezTo>
                  <a:cubicBezTo>
                    <a:pt x="3298" y="4174"/>
                    <a:pt x="3517" y="4439"/>
                    <a:pt x="3463" y="4738"/>
                  </a:cubicBezTo>
                  <a:cubicBezTo>
                    <a:pt x="3423" y="4971"/>
                    <a:pt x="3214" y="5142"/>
                    <a:pt x="2994" y="5196"/>
                  </a:cubicBezTo>
                  <a:cubicBezTo>
                    <a:pt x="2907" y="5219"/>
                    <a:pt x="2818" y="5227"/>
                    <a:pt x="2728" y="5227"/>
                  </a:cubicBezTo>
                  <a:cubicBezTo>
                    <a:pt x="2591" y="5227"/>
                    <a:pt x="2453" y="5207"/>
                    <a:pt x="2317" y="5187"/>
                  </a:cubicBezTo>
                  <a:cubicBezTo>
                    <a:pt x="1857" y="5121"/>
                    <a:pt x="1396" y="5050"/>
                    <a:pt x="931" y="4983"/>
                  </a:cubicBezTo>
                  <a:lnTo>
                    <a:pt x="931" y="4983"/>
                  </a:lnTo>
                  <a:cubicBezTo>
                    <a:pt x="1359" y="5353"/>
                    <a:pt x="1761" y="5556"/>
                    <a:pt x="2380" y="5656"/>
                  </a:cubicBezTo>
                  <a:cubicBezTo>
                    <a:pt x="2753" y="5718"/>
                    <a:pt x="3254" y="5751"/>
                    <a:pt x="3738" y="5751"/>
                  </a:cubicBezTo>
                  <a:cubicBezTo>
                    <a:pt x="4100" y="5751"/>
                    <a:pt x="4454" y="5733"/>
                    <a:pt x="4738" y="5694"/>
                  </a:cubicBezTo>
                  <a:cubicBezTo>
                    <a:pt x="5411" y="5598"/>
                    <a:pt x="6441" y="5137"/>
                    <a:pt x="6071" y="4983"/>
                  </a:cubicBezTo>
                  <a:cubicBezTo>
                    <a:pt x="5253" y="4644"/>
                    <a:pt x="4074" y="3850"/>
                    <a:pt x="3492" y="3157"/>
                  </a:cubicBezTo>
                  <a:cubicBezTo>
                    <a:pt x="2413" y="1873"/>
                    <a:pt x="1649" y="284"/>
                    <a:pt x="1"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3"/>
            <p:cNvSpPr/>
            <p:nvPr/>
          </p:nvSpPr>
          <p:spPr>
            <a:xfrm>
              <a:off x="4588621" y="3190791"/>
              <a:ext cx="412607" cy="194502"/>
            </a:xfrm>
            <a:custGeom>
              <a:avLst/>
              <a:gdLst/>
              <a:ahLst/>
              <a:cxnLst/>
              <a:rect l="l" t="t" r="r" b="b"/>
              <a:pathLst>
                <a:path w="10681" h="5035" extrusionOk="0">
                  <a:moveTo>
                    <a:pt x="2018" y="1"/>
                  </a:moveTo>
                  <a:cubicBezTo>
                    <a:pt x="911" y="1"/>
                    <a:pt x="0" y="163"/>
                    <a:pt x="0" y="375"/>
                  </a:cubicBezTo>
                  <a:cubicBezTo>
                    <a:pt x="0" y="795"/>
                    <a:pt x="1687" y="2489"/>
                    <a:pt x="2292" y="3116"/>
                  </a:cubicBezTo>
                  <a:cubicBezTo>
                    <a:pt x="3164" y="4022"/>
                    <a:pt x="4032" y="4586"/>
                    <a:pt x="5345" y="4898"/>
                  </a:cubicBezTo>
                  <a:cubicBezTo>
                    <a:pt x="5756" y="4995"/>
                    <a:pt x="6358" y="5035"/>
                    <a:pt x="6953" y="5035"/>
                  </a:cubicBezTo>
                  <a:cubicBezTo>
                    <a:pt x="7492" y="5035"/>
                    <a:pt x="8026" y="5002"/>
                    <a:pt x="8409" y="4951"/>
                  </a:cubicBezTo>
                  <a:cubicBezTo>
                    <a:pt x="8865" y="4894"/>
                    <a:pt x="10680" y="4595"/>
                    <a:pt x="9858" y="4062"/>
                  </a:cubicBezTo>
                  <a:cubicBezTo>
                    <a:pt x="7752" y="2701"/>
                    <a:pt x="6378" y="1243"/>
                    <a:pt x="5191" y="592"/>
                  </a:cubicBezTo>
                  <a:cubicBezTo>
                    <a:pt x="4409" y="161"/>
                    <a:pt x="3117" y="1"/>
                    <a:pt x="2018" y="1"/>
                  </a:cubicBezTo>
                  <a:close/>
                </a:path>
              </a:pathLst>
            </a:custGeom>
            <a:solidFill>
              <a:srgbClr val="E2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3"/>
            <p:cNvSpPr/>
            <p:nvPr/>
          </p:nvSpPr>
          <p:spPr>
            <a:xfrm>
              <a:off x="4705863" y="3192607"/>
              <a:ext cx="295365" cy="192686"/>
            </a:xfrm>
            <a:custGeom>
              <a:avLst/>
              <a:gdLst/>
              <a:ahLst/>
              <a:cxnLst/>
              <a:rect l="l" t="t" r="r" b="b"/>
              <a:pathLst>
                <a:path w="7646" h="4988" extrusionOk="0">
                  <a:moveTo>
                    <a:pt x="1" y="0"/>
                  </a:moveTo>
                  <a:lnTo>
                    <a:pt x="1" y="0"/>
                  </a:lnTo>
                  <a:cubicBezTo>
                    <a:pt x="637" y="246"/>
                    <a:pt x="1176" y="715"/>
                    <a:pt x="1687" y="1171"/>
                  </a:cubicBezTo>
                  <a:cubicBezTo>
                    <a:pt x="2260" y="1678"/>
                    <a:pt x="2833" y="2185"/>
                    <a:pt x="3402" y="2691"/>
                  </a:cubicBezTo>
                  <a:cubicBezTo>
                    <a:pt x="3613" y="2882"/>
                    <a:pt x="3829" y="3073"/>
                    <a:pt x="3975" y="3314"/>
                  </a:cubicBezTo>
                  <a:cubicBezTo>
                    <a:pt x="4058" y="3451"/>
                    <a:pt x="4115" y="3605"/>
                    <a:pt x="4144" y="3762"/>
                  </a:cubicBezTo>
                  <a:cubicBezTo>
                    <a:pt x="4161" y="3837"/>
                    <a:pt x="4169" y="3916"/>
                    <a:pt x="4149" y="3991"/>
                  </a:cubicBezTo>
                  <a:cubicBezTo>
                    <a:pt x="4095" y="4178"/>
                    <a:pt x="3879" y="4261"/>
                    <a:pt x="3688" y="4306"/>
                  </a:cubicBezTo>
                  <a:cubicBezTo>
                    <a:pt x="3121" y="4449"/>
                    <a:pt x="2538" y="4520"/>
                    <a:pt x="1954" y="4520"/>
                  </a:cubicBezTo>
                  <a:cubicBezTo>
                    <a:pt x="1704" y="4520"/>
                    <a:pt x="1454" y="4507"/>
                    <a:pt x="1205" y="4481"/>
                  </a:cubicBezTo>
                  <a:lnTo>
                    <a:pt x="1205" y="4481"/>
                  </a:lnTo>
                  <a:cubicBezTo>
                    <a:pt x="1541" y="4630"/>
                    <a:pt x="1902" y="4755"/>
                    <a:pt x="2310" y="4851"/>
                  </a:cubicBezTo>
                  <a:cubicBezTo>
                    <a:pt x="2721" y="4948"/>
                    <a:pt x="3323" y="4988"/>
                    <a:pt x="3918" y="4988"/>
                  </a:cubicBezTo>
                  <a:cubicBezTo>
                    <a:pt x="4457" y="4988"/>
                    <a:pt x="4991" y="4955"/>
                    <a:pt x="5374" y="4904"/>
                  </a:cubicBezTo>
                  <a:cubicBezTo>
                    <a:pt x="5830" y="4847"/>
                    <a:pt x="7645" y="4548"/>
                    <a:pt x="6823" y="4015"/>
                  </a:cubicBezTo>
                  <a:cubicBezTo>
                    <a:pt x="4717" y="2654"/>
                    <a:pt x="3343" y="1196"/>
                    <a:pt x="2156" y="545"/>
                  </a:cubicBezTo>
                  <a:cubicBezTo>
                    <a:pt x="1608" y="242"/>
                    <a:pt x="811" y="75"/>
                    <a:pt x="1"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3"/>
            <p:cNvSpPr/>
            <p:nvPr/>
          </p:nvSpPr>
          <p:spPr>
            <a:xfrm>
              <a:off x="4913615" y="3179936"/>
              <a:ext cx="251056" cy="180248"/>
            </a:xfrm>
            <a:custGeom>
              <a:avLst/>
              <a:gdLst/>
              <a:ahLst/>
              <a:cxnLst/>
              <a:rect l="l" t="t" r="r" b="b"/>
              <a:pathLst>
                <a:path w="6499" h="4666" extrusionOk="0">
                  <a:moveTo>
                    <a:pt x="391" y="1"/>
                  </a:moveTo>
                  <a:lnTo>
                    <a:pt x="391" y="1"/>
                  </a:lnTo>
                  <a:cubicBezTo>
                    <a:pt x="656" y="162"/>
                    <a:pt x="922" y="324"/>
                    <a:pt x="1188" y="482"/>
                  </a:cubicBezTo>
                  <a:cubicBezTo>
                    <a:pt x="1445" y="640"/>
                    <a:pt x="1698" y="794"/>
                    <a:pt x="1922" y="989"/>
                  </a:cubicBezTo>
                  <a:cubicBezTo>
                    <a:pt x="2213" y="1246"/>
                    <a:pt x="2442" y="1562"/>
                    <a:pt x="2728" y="1823"/>
                  </a:cubicBezTo>
                  <a:cubicBezTo>
                    <a:pt x="3185" y="2247"/>
                    <a:pt x="3770" y="2513"/>
                    <a:pt x="4227" y="2940"/>
                  </a:cubicBezTo>
                  <a:cubicBezTo>
                    <a:pt x="4364" y="3069"/>
                    <a:pt x="4496" y="3256"/>
                    <a:pt x="4431" y="3431"/>
                  </a:cubicBezTo>
                  <a:cubicBezTo>
                    <a:pt x="4385" y="3542"/>
                    <a:pt x="4268" y="3609"/>
                    <a:pt x="4161" y="3663"/>
                  </a:cubicBezTo>
                  <a:cubicBezTo>
                    <a:pt x="3638" y="3913"/>
                    <a:pt x="3062" y="4040"/>
                    <a:pt x="2485" y="4040"/>
                  </a:cubicBezTo>
                  <a:cubicBezTo>
                    <a:pt x="2218" y="4040"/>
                    <a:pt x="1952" y="4013"/>
                    <a:pt x="1690" y="3958"/>
                  </a:cubicBezTo>
                  <a:cubicBezTo>
                    <a:pt x="1125" y="3833"/>
                    <a:pt x="581" y="3584"/>
                    <a:pt x="0" y="3546"/>
                  </a:cubicBezTo>
                  <a:lnTo>
                    <a:pt x="0" y="3546"/>
                  </a:lnTo>
                  <a:cubicBezTo>
                    <a:pt x="535" y="4037"/>
                    <a:pt x="1121" y="4460"/>
                    <a:pt x="1848" y="4621"/>
                  </a:cubicBezTo>
                  <a:cubicBezTo>
                    <a:pt x="1993" y="4653"/>
                    <a:pt x="2167" y="4666"/>
                    <a:pt x="2359" y="4666"/>
                  </a:cubicBezTo>
                  <a:cubicBezTo>
                    <a:pt x="3077" y="4666"/>
                    <a:pt x="4037" y="4481"/>
                    <a:pt x="4588" y="4389"/>
                  </a:cubicBezTo>
                  <a:cubicBezTo>
                    <a:pt x="4983" y="4323"/>
                    <a:pt x="6498" y="3912"/>
                    <a:pt x="5813" y="3364"/>
                  </a:cubicBezTo>
                  <a:cubicBezTo>
                    <a:pt x="4734" y="2500"/>
                    <a:pt x="3089" y="881"/>
                    <a:pt x="2035" y="311"/>
                  </a:cubicBezTo>
                  <a:cubicBezTo>
                    <a:pt x="1652" y="104"/>
                    <a:pt x="1054" y="18"/>
                    <a:pt x="391"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3"/>
            <p:cNvSpPr/>
            <p:nvPr/>
          </p:nvSpPr>
          <p:spPr>
            <a:xfrm>
              <a:off x="5086986" y="3156719"/>
              <a:ext cx="251056" cy="167345"/>
            </a:xfrm>
            <a:custGeom>
              <a:avLst/>
              <a:gdLst/>
              <a:ahLst/>
              <a:cxnLst/>
              <a:rect l="l" t="t" r="r" b="b"/>
              <a:pathLst>
                <a:path w="6499" h="4332" extrusionOk="0">
                  <a:moveTo>
                    <a:pt x="532" y="1"/>
                  </a:moveTo>
                  <a:cubicBezTo>
                    <a:pt x="364" y="1"/>
                    <a:pt x="194" y="9"/>
                    <a:pt x="25" y="25"/>
                  </a:cubicBezTo>
                  <a:cubicBezTo>
                    <a:pt x="17" y="29"/>
                    <a:pt x="8" y="33"/>
                    <a:pt x="0" y="37"/>
                  </a:cubicBezTo>
                  <a:cubicBezTo>
                    <a:pt x="403" y="95"/>
                    <a:pt x="819" y="149"/>
                    <a:pt x="1179" y="344"/>
                  </a:cubicBezTo>
                  <a:cubicBezTo>
                    <a:pt x="1678" y="610"/>
                    <a:pt x="2010" y="1104"/>
                    <a:pt x="2438" y="1470"/>
                  </a:cubicBezTo>
                  <a:cubicBezTo>
                    <a:pt x="2965" y="1922"/>
                    <a:pt x="3651" y="2188"/>
                    <a:pt x="4090" y="2723"/>
                  </a:cubicBezTo>
                  <a:cubicBezTo>
                    <a:pt x="4178" y="2827"/>
                    <a:pt x="4257" y="2951"/>
                    <a:pt x="4261" y="3089"/>
                  </a:cubicBezTo>
                  <a:cubicBezTo>
                    <a:pt x="4269" y="3275"/>
                    <a:pt x="4136" y="3446"/>
                    <a:pt x="3970" y="3537"/>
                  </a:cubicBezTo>
                  <a:cubicBezTo>
                    <a:pt x="3808" y="3624"/>
                    <a:pt x="3613" y="3649"/>
                    <a:pt x="3430" y="3674"/>
                  </a:cubicBezTo>
                  <a:cubicBezTo>
                    <a:pt x="3064" y="3717"/>
                    <a:pt x="2694" y="3759"/>
                    <a:pt x="2327" y="3759"/>
                  </a:cubicBezTo>
                  <a:cubicBezTo>
                    <a:pt x="2027" y="3759"/>
                    <a:pt x="1731" y="3731"/>
                    <a:pt x="1441" y="3653"/>
                  </a:cubicBezTo>
                  <a:cubicBezTo>
                    <a:pt x="1298" y="3615"/>
                    <a:pt x="1143" y="3565"/>
                    <a:pt x="1000" y="3565"/>
                  </a:cubicBezTo>
                  <a:cubicBezTo>
                    <a:pt x="911" y="3565"/>
                    <a:pt x="827" y="3584"/>
                    <a:pt x="752" y="3637"/>
                  </a:cubicBezTo>
                  <a:cubicBezTo>
                    <a:pt x="1051" y="3836"/>
                    <a:pt x="1367" y="4015"/>
                    <a:pt x="1691" y="4168"/>
                  </a:cubicBezTo>
                  <a:cubicBezTo>
                    <a:pt x="1873" y="4222"/>
                    <a:pt x="2064" y="4268"/>
                    <a:pt x="2284" y="4306"/>
                  </a:cubicBezTo>
                  <a:cubicBezTo>
                    <a:pt x="2394" y="4324"/>
                    <a:pt x="2516" y="4332"/>
                    <a:pt x="2646" y="4332"/>
                  </a:cubicBezTo>
                  <a:cubicBezTo>
                    <a:pt x="3341" y="4332"/>
                    <a:pt x="4279" y="4109"/>
                    <a:pt x="4866" y="4057"/>
                  </a:cubicBezTo>
                  <a:cubicBezTo>
                    <a:pt x="5635" y="3986"/>
                    <a:pt x="6499" y="3591"/>
                    <a:pt x="6042" y="2819"/>
                  </a:cubicBezTo>
                  <a:cubicBezTo>
                    <a:pt x="5594" y="2055"/>
                    <a:pt x="4946" y="2242"/>
                    <a:pt x="2031" y="356"/>
                  </a:cubicBezTo>
                  <a:cubicBezTo>
                    <a:pt x="1634" y="97"/>
                    <a:pt x="1096" y="1"/>
                    <a:pt x="532"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3"/>
            <p:cNvSpPr/>
            <p:nvPr/>
          </p:nvSpPr>
          <p:spPr>
            <a:xfrm>
              <a:off x="5245794" y="3133696"/>
              <a:ext cx="207907" cy="140768"/>
            </a:xfrm>
            <a:custGeom>
              <a:avLst/>
              <a:gdLst/>
              <a:ahLst/>
              <a:cxnLst/>
              <a:rect l="l" t="t" r="r" b="b"/>
              <a:pathLst>
                <a:path w="5382" h="3644" extrusionOk="0">
                  <a:moveTo>
                    <a:pt x="1349" y="1"/>
                  </a:moveTo>
                  <a:cubicBezTo>
                    <a:pt x="1247" y="1"/>
                    <a:pt x="1145" y="10"/>
                    <a:pt x="1042" y="31"/>
                  </a:cubicBezTo>
                  <a:cubicBezTo>
                    <a:pt x="868" y="64"/>
                    <a:pt x="698" y="130"/>
                    <a:pt x="527" y="176"/>
                  </a:cubicBezTo>
                  <a:cubicBezTo>
                    <a:pt x="353" y="218"/>
                    <a:pt x="178" y="238"/>
                    <a:pt x="4" y="243"/>
                  </a:cubicBezTo>
                  <a:cubicBezTo>
                    <a:pt x="4" y="255"/>
                    <a:pt x="0" y="263"/>
                    <a:pt x="4" y="272"/>
                  </a:cubicBezTo>
                  <a:cubicBezTo>
                    <a:pt x="25" y="362"/>
                    <a:pt x="142" y="379"/>
                    <a:pt x="232" y="379"/>
                  </a:cubicBezTo>
                  <a:cubicBezTo>
                    <a:pt x="490" y="387"/>
                    <a:pt x="747" y="429"/>
                    <a:pt x="997" y="496"/>
                  </a:cubicBezTo>
                  <a:cubicBezTo>
                    <a:pt x="1677" y="686"/>
                    <a:pt x="2284" y="1094"/>
                    <a:pt x="2965" y="1284"/>
                  </a:cubicBezTo>
                  <a:cubicBezTo>
                    <a:pt x="3256" y="1364"/>
                    <a:pt x="3601" y="1434"/>
                    <a:pt x="3745" y="1700"/>
                  </a:cubicBezTo>
                  <a:cubicBezTo>
                    <a:pt x="3858" y="1907"/>
                    <a:pt x="3800" y="2177"/>
                    <a:pt x="3662" y="2368"/>
                  </a:cubicBezTo>
                  <a:cubicBezTo>
                    <a:pt x="3521" y="2560"/>
                    <a:pt x="3314" y="2684"/>
                    <a:pt x="3102" y="2792"/>
                  </a:cubicBezTo>
                  <a:cubicBezTo>
                    <a:pt x="2890" y="2900"/>
                    <a:pt x="2670" y="2995"/>
                    <a:pt x="2483" y="3145"/>
                  </a:cubicBezTo>
                  <a:cubicBezTo>
                    <a:pt x="2384" y="3228"/>
                    <a:pt x="2288" y="3365"/>
                    <a:pt x="2321" y="3482"/>
                  </a:cubicBezTo>
                  <a:cubicBezTo>
                    <a:pt x="2495" y="3560"/>
                    <a:pt x="2674" y="3643"/>
                    <a:pt x="2865" y="3643"/>
                  </a:cubicBezTo>
                  <a:cubicBezTo>
                    <a:pt x="2994" y="3643"/>
                    <a:pt x="3114" y="3601"/>
                    <a:pt x="3235" y="3556"/>
                  </a:cubicBezTo>
                  <a:cubicBezTo>
                    <a:pt x="3924" y="3302"/>
                    <a:pt x="4563" y="2913"/>
                    <a:pt x="5107" y="2422"/>
                  </a:cubicBezTo>
                  <a:cubicBezTo>
                    <a:pt x="5195" y="2340"/>
                    <a:pt x="5286" y="2252"/>
                    <a:pt x="5315" y="2131"/>
                  </a:cubicBezTo>
                  <a:cubicBezTo>
                    <a:pt x="5381" y="1857"/>
                    <a:pt x="5090" y="1646"/>
                    <a:pt x="4837" y="1513"/>
                  </a:cubicBezTo>
                  <a:cubicBezTo>
                    <a:pt x="4193" y="1181"/>
                    <a:pt x="3551" y="849"/>
                    <a:pt x="2907" y="512"/>
                  </a:cubicBezTo>
                  <a:cubicBezTo>
                    <a:pt x="2418" y="261"/>
                    <a:pt x="1888" y="1"/>
                    <a:pt x="1349"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3"/>
            <p:cNvSpPr/>
            <p:nvPr/>
          </p:nvSpPr>
          <p:spPr>
            <a:xfrm>
              <a:off x="5359019" y="3079189"/>
              <a:ext cx="159465" cy="104340"/>
            </a:xfrm>
            <a:custGeom>
              <a:avLst/>
              <a:gdLst/>
              <a:ahLst/>
              <a:cxnLst/>
              <a:rect l="l" t="t" r="r" b="b"/>
              <a:pathLst>
                <a:path w="4128" h="2701" extrusionOk="0">
                  <a:moveTo>
                    <a:pt x="1858" y="0"/>
                  </a:moveTo>
                  <a:cubicBezTo>
                    <a:pt x="1824" y="0"/>
                    <a:pt x="1797" y="10"/>
                    <a:pt x="1778" y="30"/>
                  </a:cubicBezTo>
                  <a:cubicBezTo>
                    <a:pt x="1346" y="491"/>
                    <a:pt x="399" y="947"/>
                    <a:pt x="200" y="1031"/>
                  </a:cubicBezTo>
                  <a:cubicBezTo>
                    <a:pt x="1" y="1118"/>
                    <a:pt x="578" y="1181"/>
                    <a:pt x="645" y="1185"/>
                  </a:cubicBezTo>
                  <a:cubicBezTo>
                    <a:pt x="649" y="1185"/>
                    <a:pt x="652" y="1185"/>
                    <a:pt x="656" y="1185"/>
                  </a:cubicBezTo>
                  <a:cubicBezTo>
                    <a:pt x="1088" y="1185"/>
                    <a:pt x="1379" y="1026"/>
                    <a:pt x="1722" y="1026"/>
                  </a:cubicBezTo>
                  <a:cubicBezTo>
                    <a:pt x="1848" y="1026"/>
                    <a:pt x="1981" y="1047"/>
                    <a:pt x="2130" y="1106"/>
                  </a:cubicBezTo>
                  <a:cubicBezTo>
                    <a:pt x="2404" y="1213"/>
                    <a:pt x="2633" y="1405"/>
                    <a:pt x="2862" y="1591"/>
                  </a:cubicBezTo>
                  <a:cubicBezTo>
                    <a:pt x="3036" y="1737"/>
                    <a:pt x="3215" y="1890"/>
                    <a:pt x="3305" y="2097"/>
                  </a:cubicBezTo>
                  <a:cubicBezTo>
                    <a:pt x="3393" y="2285"/>
                    <a:pt x="3401" y="2509"/>
                    <a:pt x="3472" y="2700"/>
                  </a:cubicBezTo>
                  <a:cubicBezTo>
                    <a:pt x="3646" y="2509"/>
                    <a:pt x="3813" y="2310"/>
                    <a:pt x="3949" y="2102"/>
                  </a:cubicBezTo>
                  <a:cubicBezTo>
                    <a:pt x="4128" y="1827"/>
                    <a:pt x="2332" y="0"/>
                    <a:pt x="1858"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3"/>
            <p:cNvSpPr/>
            <p:nvPr/>
          </p:nvSpPr>
          <p:spPr>
            <a:xfrm>
              <a:off x="5431218" y="3005251"/>
              <a:ext cx="97695" cy="119714"/>
            </a:xfrm>
            <a:custGeom>
              <a:avLst/>
              <a:gdLst/>
              <a:ahLst/>
              <a:cxnLst/>
              <a:rect l="l" t="t" r="r" b="b"/>
              <a:pathLst>
                <a:path w="2529" h="3099" extrusionOk="0">
                  <a:moveTo>
                    <a:pt x="207" y="0"/>
                  </a:moveTo>
                  <a:cubicBezTo>
                    <a:pt x="161" y="0"/>
                    <a:pt x="118" y="14"/>
                    <a:pt x="87" y="50"/>
                  </a:cubicBezTo>
                  <a:cubicBezTo>
                    <a:pt x="58" y="84"/>
                    <a:pt x="50" y="134"/>
                    <a:pt x="46" y="184"/>
                  </a:cubicBezTo>
                  <a:cubicBezTo>
                    <a:pt x="12" y="548"/>
                    <a:pt x="112" y="943"/>
                    <a:pt x="0" y="1288"/>
                  </a:cubicBezTo>
                  <a:cubicBezTo>
                    <a:pt x="108" y="1263"/>
                    <a:pt x="212" y="1238"/>
                    <a:pt x="320" y="1226"/>
                  </a:cubicBezTo>
                  <a:cubicBezTo>
                    <a:pt x="362" y="1222"/>
                    <a:pt x="412" y="1220"/>
                    <a:pt x="468" y="1220"/>
                  </a:cubicBezTo>
                  <a:cubicBezTo>
                    <a:pt x="795" y="1220"/>
                    <a:pt x="1333" y="1306"/>
                    <a:pt x="1798" y="1749"/>
                  </a:cubicBezTo>
                  <a:cubicBezTo>
                    <a:pt x="1959" y="1907"/>
                    <a:pt x="1968" y="2168"/>
                    <a:pt x="1997" y="2384"/>
                  </a:cubicBezTo>
                  <a:cubicBezTo>
                    <a:pt x="2030" y="2612"/>
                    <a:pt x="2097" y="2828"/>
                    <a:pt x="2263" y="2995"/>
                  </a:cubicBezTo>
                  <a:cubicBezTo>
                    <a:pt x="2308" y="3036"/>
                    <a:pt x="2358" y="3070"/>
                    <a:pt x="2408" y="3099"/>
                  </a:cubicBezTo>
                  <a:cubicBezTo>
                    <a:pt x="2504" y="2836"/>
                    <a:pt x="2528" y="2554"/>
                    <a:pt x="2488" y="2280"/>
                  </a:cubicBezTo>
                  <a:cubicBezTo>
                    <a:pt x="2408" y="1757"/>
                    <a:pt x="2105" y="1288"/>
                    <a:pt x="1723" y="927"/>
                  </a:cubicBezTo>
                  <a:cubicBezTo>
                    <a:pt x="1337" y="565"/>
                    <a:pt x="872" y="299"/>
                    <a:pt x="403" y="59"/>
                  </a:cubicBezTo>
                  <a:cubicBezTo>
                    <a:pt x="345" y="28"/>
                    <a:pt x="272" y="0"/>
                    <a:pt x="207"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3"/>
            <p:cNvSpPr/>
            <p:nvPr/>
          </p:nvSpPr>
          <p:spPr>
            <a:xfrm>
              <a:off x="3652345" y="3071849"/>
              <a:ext cx="180982" cy="220809"/>
            </a:xfrm>
            <a:custGeom>
              <a:avLst/>
              <a:gdLst/>
              <a:ahLst/>
              <a:cxnLst/>
              <a:rect l="l" t="t" r="r" b="b"/>
              <a:pathLst>
                <a:path w="4685" h="5716" extrusionOk="0">
                  <a:moveTo>
                    <a:pt x="1" y="0"/>
                  </a:moveTo>
                  <a:cubicBezTo>
                    <a:pt x="363" y="332"/>
                    <a:pt x="662" y="735"/>
                    <a:pt x="861" y="1183"/>
                  </a:cubicBezTo>
                  <a:cubicBezTo>
                    <a:pt x="1231" y="2009"/>
                    <a:pt x="1288" y="2977"/>
                    <a:pt x="1808" y="3716"/>
                  </a:cubicBezTo>
                  <a:cubicBezTo>
                    <a:pt x="2019" y="4019"/>
                    <a:pt x="2306" y="4276"/>
                    <a:pt x="2455" y="4617"/>
                  </a:cubicBezTo>
                  <a:cubicBezTo>
                    <a:pt x="2492" y="4700"/>
                    <a:pt x="2522" y="4796"/>
                    <a:pt x="2501" y="4883"/>
                  </a:cubicBezTo>
                  <a:cubicBezTo>
                    <a:pt x="2480" y="4999"/>
                    <a:pt x="2385" y="5087"/>
                    <a:pt x="2277" y="5136"/>
                  </a:cubicBezTo>
                  <a:cubicBezTo>
                    <a:pt x="2176" y="5183"/>
                    <a:pt x="2068" y="5201"/>
                    <a:pt x="1957" y="5201"/>
                  </a:cubicBezTo>
                  <a:cubicBezTo>
                    <a:pt x="1796" y="5201"/>
                    <a:pt x="1629" y="5163"/>
                    <a:pt x="1471" y="5123"/>
                  </a:cubicBezTo>
                  <a:cubicBezTo>
                    <a:pt x="1052" y="5020"/>
                    <a:pt x="633" y="4916"/>
                    <a:pt x="217" y="4813"/>
                  </a:cubicBezTo>
                  <a:lnTo>
                    <a:pt x="217" y="4813"/>
                  </a:lnTo>
                  <a:cubicBezTo>
                    <a:pt x="217" y="4821"/>
                    <a:pt x="221" y="4825"/>
                    <a:pt x="221" y="4833"/>
                  </a:cubicBezTo>
                  <a:cubicBezTo>
                    <a:pt x="889" y="5311"/>
                    <a:pt x="2600" y="5716"/>
                    <a:pt x="3576" y="5716"/>
                  </a:cubicBezTo>
                  <a:cubicBezTo>
                    <a:pt x="3888" y="5716"/>
                    <a:pt x="4125" y="5674"/>
                    <a:pt x="4228" y="5581"/>
                  </a:cubicBezTo>
                  <a:cubicBezTo>
                    <a:pt x="4685" y="5169"/>
                    <a:pt x="1862" y="556"/>
                    <a:pt x="695" y="204"/>
                  </a:cubicBezTo>
                  <a:cubicBezTo>
                    <a:pt x="549" y="162"/>
                    <a:pt x="300" y="83"/>
                    <a:pt x="1" y="0"/>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3"/>
            <p:cNvSpPr/>
            <p:nvPr/>
          </p:nvSpPr>
          <p:spPr>
            <a:xfrm>
              <a:off x="3530506" y="3023060"/>
              <a:ext cx="127363" cy="230273"/>
            </a:xfrm>
            <a:custGeom>
              <a:avLst/>
              <a:gdLst/>
              <a:ahLst/>
              <a:cxnLst/>
              <a:rect l="l" t="t" r="r" b="b"/>
              <a:pathLst>
                <a:path w="3297" h="5961" extrusionOk="0">
                  <a:moveTo>
                    <a:pt x="589" y="1"/>
                  </a:moveTo>
                  <a:lnTo>
                    <a:pt x="589" y="1"/>
                  </a:lnTo>
                  <a:cubicBezTo>
                    <a:pt x="619" y="296"/>
                    <a:pt x="648" y="591"/>
                    <a:pt x="673" y="885"/>
                  </a:cubicBezTo>
                  <a:cubicBezTo>
                    <a:pt x="726" y="1454"/>
                    <a:pt x="780" y="2023"/>
                    <a:pt x="901" y="2584"/>
                  </a:cubicBezTo>
                  <a:cubicBezTo>
                    <a:pt x="1004" y="3061"/>
                    <a:pt x="1158" y="3525"/>
                    <a:pt x="1283" y="3999"/>
                  </a:cubicBezTo>
                  <a:cubicBezTo>
                    <a:pt x="1353" y="4265"/>
                    <a:pt x="1378" y="4618"/>
                    <a:pt x="1137" y="4742"/>
                  </a:cubicBezTo>
                  <a:cubicBezTo>
                    <a:pt x="1084" y="4770"/>
                    <a:pt x="1030" y="4781"/>
                    <a:pt x="976" y="4781"/>
                  </a:cubicBezTo>
                  <a:cubicBezTo>
                    <a:pt x="759" y="4781"/>
                    <a:pt x="532" y="4599"/>
                    <a:pt x="303" y="4539"/>
                  </a:cubicBezTo>
                  <a:cubicBezTo>
                    <a:pt x="267" y="4530"/>
                    <a:pt x="229" y="4524"/>
                    <a:pt x="191" y="4524"/>
                  </a:cubicBezTo>
                  <a:cubicBezTo>
                    <a:pt x="127" y="4524"/>
                    <a:pt x="65" y="4540"/>
                    <a:pt x="21" y="4585"/>
                  </a:cubicBezTo>
                  <a:cubicBezTo>
                    <a:pt x="12" y="4593"/>
                    <a:pt x="8" y="4602"/>
                    <a:pt x="0" y="4610"/>
                  </a:cubicBezTo>
                  <a:cubicBezTo>
                    <a:pt x="54" y="4667"/>
                    <a:pt x="112" y="4726"/>
                    <a:pt x="170" y="4776"/>
                  </a:cubicBezTo>
                  <a:cubicBezTo>
                    <a:pt x="320" y="4917"/>
                    <a:pt x="477" y="5045"/>
                    <a:pt x="660" y="5133"/>
                  </a:cubicBezTo>
                  <a:cubicBezTo>
                    <a:pt x="868" y="5232"/>
                    <a:pt x="1096" y="5265"/>
                    <a:pt x="1316" y="5332"/>
                  </a:cubicBezTo>
                  <a:cubicBezTo>
                    <a:pt x="1806" y="5478"/>
                    <a:pt x="2242" y="5764"/>
                    <a:pt x="2731" y="5917"/>
                  </a:cubicBezTo>
                  <a:cubicBezTo>
                    <a:pt x="2811" y="5942"/>
                    <a:pt x="2900" y="5960"/>
                    <a:pt x="2985" y="5960"/>
                  </a:cubicBezTo>
                  <a:cubicBezTo>
                    <a:pt x="3101" y="5960"/>
                    <a:pt x="3208" y="5926"/>
                    <a:pt x="3268" y="5830"/>
                  </a:cubicBezTo>
                  <a:lnTo>
                    <a:pt x="3296" y="5706"/>
                  </a:lnTo>
                  <a:cubicBezTo>
                    <a:pt x="2404" y="4514"/>
                    <a:pt x="1532" y="3207"/>
                    <a:pt x="1424" y="1720"/>
                  </a:cubicBezTo>
                  <a:cubicBezTo>
                    <a:pt x="1395" y="1313"/>
                    <a:pt x="1416" y="865"/>
                    <a:pt x="1167" y="532"/>
                  </a:cubicBezTo>
                  <a:cubicBezTo>
                    <a:pt x="1050" y="374"/>
                    <a:pt x="884" y="262"/>
                    <a:pt x="734" y="133"/>
                  </a:cubicBezTo>
                  <a:cubicBezTo>
                    <a:pt x="685" y="92"/>
                    <a:pt x="639" y="47"/>
                    <a:pt x="589" y="1"/>
                  </a:cubicBezTo>
                  <a:close/>
                </a:path>
              </a:pathLst>
            </a:custGeom>
            <a:solidFill>
              <a:srgbClr val="CC7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3"/>
            <p:cNvSpPr/>
            <p:nvPr/>
          </p:nvSpPr>
          <p:spPr>
            <a:xfrm>
              <a:off x="3724081" y="3085331"/>
              <a:ext cx="57481" cy="44463"/>
            </a:xfrm>
            <a:custGeom>
              <a:avLst/>
              <a:gdLst/>
              <a:ahLst/>
              <a:cxnLst/>
              <a:rect l="l" t="t" r="r" b="b"/>
              <a:pathLst>
                <a:path w="1488" h="1151" extrusionOk="0">
                  <a:moveTo>
                    <a:pt x="744" y="0"/>
                  </a:moveTo>
                  <a:cubicBezTo>
                    <a:pt x="5" y="0"/>
                    <a:pt x="1" y="1150"/>
                    <a:pt x="744" y="1150"/>
                  </a:cubicBezTo>
                  <a:cubicBezTo>
                    <a:pt x="1482" y="1150"/>
                    <a:pt x="1487" y="0"/>
                    <a:pt x="744"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3"/>
            <p:cNvSpPr/>
            <p:nvPr/>
          </p:nvSpPr>
          <p:spPr>
            <a:xfrm>
              <a:off x="3760316" y="3128906"/>
              <a:ext cx="74942" cy="93214"/>
            </a:xfrm>
            <a:custGeom>
              <a:avLst/>
              <a:gdLst/>
              <a:ahLst/>
              <a:cxnLst/>
              <a:rect l="l" t="t" r="r" b="b"/>
              <a:pathLst>
                <a:path w="1940" h="2413" extrusionOk="0">
                  <a:moveTo>
                    <a:pt x="371" y="1"/>
                  </a:moveTo>
                  <a:cubicBezTo>
                    <a:pt x="184" y="1"/>
                    <a:pt x="0" y="133"/>
                    <a:pt x="9" y="350"/>
                  </a:cubicBezTo>
                  <a:cubicBezTo>
                    <a:pt x="26" y="781"/>
                    <a:pt x="138" y="1151"/>
                    <a:pt x="329" y="1538"/>
                  </a:cubicBezTo>
                  <a:cubicBezTo>
                    <a:pt x="499" y="1895"/>
                    <a:pt x="757" y="2339"/>
                    <a:pt x="1188" y="2405"/>
                  </a:cubicBezTo>
                  <a:cubicBezTo>
                    <a:pt x="1215" y="2410"/>
                    <a:pt x="1244" y="2412"/>
                    <a:pt x="1273" y="2412"/>
                  </a:cubicBezTo>
                  <a:cubicBezTo>
                    <a:pt x="1393" y="2412"/>
                    <a:pt x="1521" y="2368"/>
                    <a:pt x="1575" y="2251"/>
                  </a:cubicBezTo>
                  <a:cubicBezTo>
                    <a:pt x="1939" y="1463"/>
                    <a:pt x="1147" y="595"/>
                    <a:pt x="619" y="97"/>
                  </a:cubicBezTo>
                  <a:cubicBezTo>
                    <a:pt x="550" y="31"/>
                    <a:pt x="460" y="1"/>
                    <a:pt x="371"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3"/>
            <p:cNvSpPr/>
            <p:nvPr/>
          </p:nvSpPr>
          <p:spPr>
            <a:xfrm>
              <a:off x="3877558" y="3095066"/>
              <a:ext cx="110250" cy="57829"/>
            </a:xfrm>
            <a:custGeom>
              <a:avLst/>
              <a:gdLst/>
              <a:ahLst/>
              <a:cxnLst/>
              <a:rect l="l" t="t" r="r" b="b"/>
              <a:pathLst>
                <a:path w="2854" h="1497" extrusionOk="0">
                  <a:moveTo>
                    <a:pt x="1561" y="1"/>
                  </a:moveTo>
                  <a:cubicBezTo>
                    <a:pt x="1531" y="1"/>
                    <a:pt x="1500" y="1"/>
                    <a:pt x="1471" y="1"/>
                  </a:cubicBezTo>
                  <a:cubicBezTo>
                    <a:pt x="1052" y="9"/>
                    <a:pt x="554" y="42"/>
                    <a:pt x="250" y="362"/>
                  </a:cubicBezTo>
                  <a:cubicBezTo>
                    <a:pt x="1" y="620"/>
                    <a:pt x="67" y="1010"/>
                    <a:pt x="358" y="1201"/>
                  </a:cubicBezTo>
                  <a:cubicBezTo>
                    <a:pt x="653" y="1400"/>
                    <a:pt x="1056" y="1367"/>
                    <a:pt x="1401" y="1412"/>
                  </a:cubicBezTo>
                  <a:cubicBezTo>
                    <a:pt x="1628" y="1444"/>
                    <a:pt x="1841" y="1496"/>
                    <a:pt x="2044" y="1496"/>
                  </a:cubicBezTo>
                  <a:cubicBezTo>
                    <a:pt x="2249" y="1496"/>
                    <a:pt x="2444" y="1443"/>
                    <a:pt x="2633" y="1259"/>
                  </a:cubicBezTo>
                  <a:cubicBezTo>
                    <a:pt x="2854" y="1048"/>
                    <a:pt x="2846" y="749"/>
                    <a:pt x="2733" y="491"/>
                  </a:cubicBezTo>
                  <a:cubicBezTo>
                    <a:pt x="2536" y="40"/>
                    <a:pt x="2003" y="1"/>
                    <a:pt x="1561"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3"/>
            <p:cNvSpPr/>
            <p:nvPr/>
          </p:nvSpPr>
          <p:spPr>
            <a:xfrm>
              <a:off x="3585940" y="3067755"/>
              <a:ext cx="66019" cy="87574"/>
            </a:xfrm>
            <a:custGeom>
              <a:avLst/>
              <a:gdLst/>
              <a:ahLst/>
              <a:cxnLst/>
              <a:rect l="l" t="t" r="r" b="b"/>
              <a:pathLst>
                <a:path w="1709" h="2267" extrusionOk="0">
                  <a:moveTo>
                    <a:pt x="921" y="1"/>
                  </a:moveTo>
                  <a:cubicBezTo>
                    <a:pt x="742" y="1"/>
                    <a:pt x="565" y="58"/>
                    <a:pt x="429" y="181"/>
                  </a:cubicBezTo>
                  <a:cubicBezTo>
                    <a:pt x="51" y="530"/>
                    <a:pt x="1" y="1272"/>
                    <a:pt x="242" y="1705"/>
                  </a:cubicBezTo>
                  <a:cubicBezTo>
                    <a:pt x="355" y="1904"/>
                    <a:pt x="562" y="2186"/>
                    <a:pt x="794" y="2249"/>
                  </a:cubicBezTo>
                  <a:cubicBezTo>
                    <a:pt x="838" y="2261"/>
                    <a:pt x="882" y="2267"/>
                    <a:pt x="924" y="2267"/>
                  </a:cubicBezTo>
                  <a:cubicBezTo>
                    <a:pt x="1111" y="2267"/>
                    <a:pt x="1277" y="2154"/>
                    <a:pt x="1351" y="1979"/>
                  </a:cubicBezTo>
                  <a:cubicBezTo>
                    <a:pt x="1434" y="1780"/>
                    <a:pt x="1371" y="1406"/>
                    <a:pt x="1330" y="1194"/>
                  </a:cubicBezTo>
                  <a:cubicBezTo>
                    <a:pt x="1320" y="1135"/>
                    <a:pt x="1280" y="990"/>
                    <a:pt x="1257" y="877"/>
                  </a:cubicBezTo>
                  <a:lnTo>
                    <a:pt x="1257" y="877"/>
                  </a:lnTo>
                  <a:cubicBezTo>
                    <a:pt x="1327" y="876"/>
                    <a:pt x="1398" y="878"/>
                    <a:pt x="1438" y="870"/>
                  </a:cubicBezTo>
                  <a:cubicBezTo>
                    <a:pt x="1654" y="837"/>
                    <a:pt x="1708" y="571"/>
                    <a:pt x="1629" y="409"/>
                  </a:cubicBezTo>
                  <a:cubicBezTo>
                    <a:pt x="1499" y="148"/>
                    <a:pt x="1207" y="1"/>
                    <a:pt x="921"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3"/>
            <p:cNvSpPr/>
            <p:nvPr/>
          </p:nvSpPr>
          <p:spPr>
            <a:xfrm>
              <a:off x="3480442" y="3005483"/>
              <a:ext cx="53271" cy="146987"/>
            </a:xfrm>
            <a:custGeom>
              <a:avLst/>
              <a:gdLst/>
              <a:ahLst/>
              <a:cxnLst/>
              <a:rect l="l" t="t" r="r" b="b"/>
              <a:pathLst>
                <a:path w="1379" h="3805" extrusionOk="0">
                  <a:moveTo>
                    <a:pt x="945" y="0"/>
                  </a:moveTo>
                  <a:cubicBezTo>
                    <a:pt x="834" y="0"/>
                    <a:pt x="720" y="37"/>
                    <a:pt x="639" y="103"/>
                  </a:cubicBezTo>
                  <a:cubicBezTo>
                    <a:pt x="141" y="530"/>
                    <a:pt x="29" y="1307"/>
                    <a:pt x="16" y="1930"/>
                  </a:cubicBezTo>
                  <a:cubicBezTo>
                    <a:pt x="1" y="2665"/>
                    <a:pt x="212" y="3229"/>
                    <a:pt x="748" y="3711"/>
                  </a:cubicBezTo>
                  <a:cubicBezTo>
                    <a:pt x="820" y="3775"/>
                    <a:pt x="906" y="3805"/>
                    <a:pt x="989" y="3805"/>
                  </a:cubicBezTo>
                  <a:cubicBezTo>
                    <a:pt x="1166" y="3805"/>
                    <a:pt x="1333" y="3674"/>
                    <a:pt x="1342" y="3466"/>
                  </a:cubicBezTo>
                  <a:cubicBezTo>
                    <a:pt x="1358" y="2905"/>
                    <a:pt x="1287" y="2386"/>
                    <a:pt x="1258" y="1826"/>
                  </a:cubicBezTo>
                  <a:cubicBezTo>
                    <a:pt x="1237" y="1303"/>
                    <a:pt x="1379" y="797"/>
                    <a:pt x="1300" y="277"/>
                  </a:cubicBezTo>
                  <a:cubicBezTo>
                    <a:pt x="1272" y="85"/>
                    <a:pt x="1112" y="0"/>
                    <a:pt x="945"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3"/>
            <p:cNvSpPr/>
            <p:nvPr/>
          </p:nvSpPr>
          <p:spPr>
            <a:xfrm>
              <a:off x="3409363" y="2946997"/>
              <a:ext cx="89235" cy="75831"/>
            </a:xfrm>
            <a:custGeom>
              <a:avLst/>
              <a:gdLst/>
              <a:ahLst/>
              <a:cxnLst/>
              <a:rect l="l" t="t" r="r" b="b"/>
              <a:pathLst>
                <a:path w="2310" h="1963" extrusionOk="0">
                  <a:moveTo>
                    <a:pt x="1737" y="1"/>
                  </a:moveTo>
                  <a:cubicBezTo>
                    <a:pt x="1060" y="1"/>
                    <a:pt x="246" y="457"/>
                    <a:pt x="80" y="1148"/>
                  </a:cubicBezTo>
                  <a:cubicBezTo>
                    <a:pt x="1" y="1459"/>
                    <a:pt x="150" y="1791"/>
                    <a:pt x="453" y="1912"/>
                  </a:cubicBezTo>
                  <a:cubicBezTo>
                    <a:pt x="539" y="1946"/>
                    <a:pt x="621" y="1962"/>
                    <a:pt x="701" y="1962"/>
                  </a:cubicBezTo>
                  <a:cubicBezTo>
                    <a:pt x="920" y="1962"/>
                    <a:pt x="1112" y="1841"/>
                    <a:pt x="1259" y="1646"/>
                  </a:cubicBezTo>
                  <a:cubicBezTo>
                    <a:pt x="1379" y="1483"/>
                    <a:pt x="1450" y="1339"/>
                    <a:pt x="1599" y="1193"/>
                  </a:cubicBezTo>
                  <a:cubicBezTo>
                    <a:pt x="1762" y="1035"/>
                    <a:pt x="1936" y="906"/>
                    <a:pt x="2081" y="728"/>
                  </a:cubicBezTo>
                  <a:cubicBezTo>
                    <a:pt x="2310" y="446"/>
                    <a:pt x="2172" y="10"/>
                    <a:pt x="1782" y="2"/>
                  </a:cubicBezTo>
                  <a:cubicBezTo>
                    <a:pt x="1767" y="1"/>
                    <a:pt x="1752" y="1"/>
                    <a:pt x="1737"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3"/>
            <p:cNvSpPr/>
            <p:nvPr/>
          </p:nvSpPr>
          <p:spPr>
            <a:xfrm>
              <a:off x="3524287" y="2858535"/>
              <a:ext cx="54352" cy="39866"/>
            </a:xfrm>
            <a:custGeom>
              <a:avLst/>
              <a:gdLst/>
              <a:ahLst/>
              <a:cxnLst/>
              <a:rect l="l" t="t" r="r" b="b"/>
              <a:pathLst>
                <a:path w="1407" h="1032" extrusionOk="0">
                  <a:moveTo>
                    <a:pt x="904" y="1"/>
                  </a:moveTo>
                  <a:cubicBezTo>
                    <a:pt x="816" y="1"/>
                    <a:pt x="727" y="22"/>
                    <a:pt x="642" y="61"/>
                  </a:cubicBezTo>
                  <a:cubicBezTo>
                    <a:pt x="581" y="91"/>
                    <a:pt x="522" y="120"/>
                    <a:pt x="460" y="149"/>
                  </a:cubicBezTo>
                  <a:cubicBezTo>
                    <a:pt x="0" y="372"/>
                    <a:pt x="268" y="1032"/>
                    <a:pt x="710" y="1032"/>
                  </a:cubicBezTo>
                  <a:cubicBezTo>
                    <a:pt x="747" y="1032"/>
                    <a:pt x="785" y="1027"/>
                    <a:pt x="825" y="1017"/>
                  </a:cubicBezTo>
                  <a:cubicBezTo>
                    <a:pt x="891" y="1000"/>
                    <a:pt x="958" y="983"/>
                    <a:pt x="1024" y="967"/>
                  </a:cubicBezTo>
                  <a:cubicBezTo>
                    <a:pt x="1257" y="908"/>
                    <a:pt x="1365" y="705"/>
                    <a:pt x="1390" y="490"/>
                  </a:cubicBezTo>
                  <a:cubicBezTo>
                    <a:pt x="1407" y="348"/>
                    <a:pt x="1340" y="232"/>
                    <a:pt x="1244" y="141"/>
                  </a:cubicBezTo>
                  <a:cubicBezTo>
                    <a:pt x="1147" y="44"/>
                    <a:pt x="1027" y="1"/>
                    <a:pt x="904"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3"/>
            <p:cNvSpPr/>
            <p:nvPr/>
          </p:nvSpPr>
          <p:spPr>
            <a:xfrm>
              <a:off x="4030997" y="3131803"/>
              <a:ext cx="91862" cy="80196"/>
            </a:xfrm>
            <a:custGeom>
              <a:avLst/>
              <a:gdLst/>
              <a:ahLst/>
              <a:cxnLst/>
              <a:rect l="l" t="t" r="r" b="b"/>
              <a:pathLst>
                <a:path w="2378" h="2076" extrusionOk="0">
                  <a:moveTo>
                    <a:pt x="685" y="0"/>
                  </a:moveTo>
                  <a:cubicBezTo>
                    <a:pt x="345" y="0"/>
                    <a:pt x="0" y="364"/>
                    <a:pt x="248" y="695"/>
                  </a:cubicBezTo>
                  <a:cubicBezTo>
                    <a:pt x="480" y="1001"/>
                    <a:pt x="737" y="1296"/>
                    <a:pt x="1032" y="1550"/>
                  </a:cubicBezTo>
                  <a:cubicBezTo>
                    <a:pt x="1186" y="1678"/>
                    <a:pt x="1323" y="1787"/>
                    <a:pt x="1510" y="1865"/>
                  </a:cubicBezTo>
                  <a:cubicBezTo>
                    <a:pt x="1647" y="1923"/>
                    <a:pt x="1764" y="2023"/>
                    <a:pt x="1913" y="2065"/>
                  </a:cubicBezTo>
                  <a:cubicBezTo>
                    <a:pt x="1939" y="2072"/>
                    <a:pt x="1965" y="2076"/>
                    <a:pt x="1990" y="2076"/>
                  </a:cubicBezTo>
                  <a:cubicBezTo>
                    <a:pt x="2120" y="2076"/>
                    <a:pt x="2244" y="1985"/>
                    <a:pt x="2282" y="1856"/>
                  </a:cubicBezTo>
                  <a:cubicBezTo>
                    <a:pt x="2377" y="1517"/>
                    <a:pt x="2132" y="1055"/>
                    <a:pt x="1908" y="819"/>
                  </a:cubicBezTo>
                  <a:cubicBezTo>
                    <a:pt x="1626" y="511"/>
                    <a:pt x="1256" y="250"/>
                    <a:pt x="892" y="51"/>
                  </a:cubicBezTo>
                  <a:cubicBezTo>
                    <a:pt x="827" y="16"/>
                    <a:pt x="756" y="0"/>
                    <a:pt x="685"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3"/>
            <p:cNvSpPr/>
            <p:nvPr/>
          </p:nvSpPr>
          <p:spPr>
            <a:xfrm>
              <a:off x="3908308" y="3139645"/>
              <a:ext cx="79810" cy="105035"/>
            </a:xfrm>
            <a:custGeom>
              <a:avLst/>
              <a:gdLst/>
              <a:ahLst/>
              <a:cxnLst/>
              <a:rect l="l" t="t" r="r" b="b"/>
              <a:pathLst>
                <a:path w="2066" h="2719" extrusionOk="0">
                  <a:moveTo>
                    <a:pt x="260" y="1"/>
                  </a:moveTo>
                  <a:cubicBezTo>
                    <a:pt x="120" y="1"/>
                    <a:pt x="0" y="145"/>
                    <a:pt x="86" y="288"/>
                  </a:cubicBezTo>
                  <a:cubicBezTo>
                    <a:pt x="567" y="1114"/>
                    <a:pt x="982" y="1961"/>
                    <a:pt x="1646" y="2655"/>
                  </a:cubicBezTo>
                  <a:cubicBezTo>
                    <a:pt x="1689" y="2699"/>
                    <a:pt x="1741" y="2718"/>
                    <a:pt x="1793" y="2718"/>
                  </a:cubicBezTo>
                  <a:cubicBezTo>
                    <a:pt x="1907" y="2718"/>
                    <a:pt x="2019" y="2625"/>
                    <a:pt x="2025" y="2497"/>
                  </a:cubicBezTo>
                  <a:cubicBezTo>
                    <a:pt x="2066" y="1388"/>
                    <a:pt x="1306" y="503"/>
                    <a:pt x="351" y="22"/>
                  </a:cubicBezTo>
                  <a:cubicBezTo>
                    <a:pt x="321" y="8"/>
                    <a:pt x="290" y="1"/>
                    <a:pt x="260" y="1"/>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3"/>
            <p:cNvSpPr/>
            <p:nvPr/>
          </p:nvSpPr>
          <p:spPr>
            <a:xfrm>
              <a:off x="4209428" y="3148144"/>
              <a:ext cx="137677" cy="110327"/>
            </a:xfrm>
            <a:custGeom>
              <a:avLst/>
              <a:gdLst/>
              <a:ahLst/>
              <a:cxnLst/>
              <a:rect l="l" t="t" r="r" b="b"/>
              <a:pathLst>
                <a:path w="3564" h="2856" extrusionOk="0">
                  <a:moveTo>
                    <a:pt x="833" y="0"/>
                  </a:moveTo>
                  <a:cubicBezTo>
                    <a:pt x="315" y="0"/>
                    <a:pt x="0" y="679"/>
                    <a:pt x="528" y="1040"/>
                  </a:cubicBezTo>
                  <a:cubicBezTo>
                    <a:pt x="1035" y="1389"/>
                    <a:pt x="1467" y="1832"/>
                    <a:pt x="1882" y="2280"/>
                  </a:cubicBezTo>
                  <a:cubicBezTo>
                    <a:pt x="2085" y="2498"/>
                    <a:pt x="2470" y="2855"/>
                    <a:pt x="2813" y="2855"/>
                  </a:cubicBezTo>
                  <a:cubicBezTo>
                    <a:pt x="2954" y="2855"/>
                    <a:pt x="3088" y="2795"/>
                    <a:pt x="3199" y="2638"/>
                  </a:cubicBezTo>
                  <a:cubicBezTo>
                    <a:pt x="3563" y="2111"/>
                    <a:pt x="3032" y="1471"/>
                    <a:pt x="2679" y="1106"/>
                  </a:cubicBezTo>
                  <a:cubicBezTo>
                    <a:pt x="2235" y="649"/>
                    <a:pt x="1683" y="312"/>
                    <a:pt x="1101" y="59"/>
                  </a:cubicBezTo>
                  <a:cubicBezTo>
                    <a:pt x="1008" y="18"/>
                    <a:pt x="918" y="0"/>
                    <a:pt x="833"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3"/>
            <p:cNvSpPr/>
            <p:nvPr/>
          </p:nvSpPr>
          <p:spPr>
            <a:xfrm>
              <a:off x="4441711" y="3191371"/>
              <a:ext cx="76835" cy="67139"/>
            </a:xfrm>
            <a:custGeom>
              <a:avLst/>
              <a:gdLst/>
              <a:ahLst/>
              <a:cxnLst/>
              <a:rect l="l" t="t" r="r" b="b"/>
              <a:pathLst>
                <a:path w="1989" h="1738" extrusionOk="0">
                  <a:moveTo>
                    <a:pt x="453" y="0"/>
                  </a:moveTo>
                  <a:cubicBezTo>
                    <a:pt x="388" y="0"/>
                    <a:pt x="323" y="7"/>
                    <a:pt x="258" y="20"/>
                  </a:cubicBezTo>
                  <a:cubicBezTo>
                    <a:pt x="87" y="57"/>
                    <a:pt x="1" y="249"/>
                    <a:pt x="38" y="406"/>
                  </a:cubicBezTo>
                  <a:cubicBezTo>
                    <a:pt x="125" y="776"/>
                    <a:pt x="503" y="1104"/>
                    <a:pt x="760" y="1374"/>
                  </a:cubicBezTo>
                  <a:cubicBezTo>
                    <a:pt x="905" y="1525"/>
                    <a:pt x="1170" y="1738"/>
                    <a:pt x="1408" y="1738"/>
                  </a:cubicBezTo>
                  <a:cubicBezTo>
                    <a:pt x="1502" y="1738"/>
                    <a:pt x="1593" y="1704"/>
                    <a:pt x="1670" y="1619"/>
                  </a:cubicBezTo>
                  <a:cubicBezTo>
                    <a:pt x="1989" y="1266"/>
                    <a:pt x="1757" y="705"/>
                    <a:pt x="1446" y="439"/>
                  </a:cubicBezTo>
                  <a:cubicBezTo>
                    <a:pt x="1178" y="203"/>
                    <a:pt x="817" y="0"/>
                    <a:pt x="453"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3"/>
            <p:cNvSpPr/>
            <p:nvPr/>
          </p:nvSpPr>
          <p:spPr>
            <a:xfrm>
              <a:off x="4601253" y="3203925"/>
              <a:ext cx="48828" cy="37973"/>
            </a:xfrm>
            <a:custGeom>
              <a:avLst/>
              <a:gdLst/>
              <a:ahLst/>
              <a:cxnLst/>
              <a:rect l="l" t="t" r="r" b="b"/>
              <a:pathLst>
                <a:path w="1264" h="983" extrusionOk="0">
                  <a:moveTo>
                    <a:pt x="510" y="0"/>
                  </a:moveTo>
                  <a:cubicBezTo>
                    <a:pt x="203" y="0"/>
                    <a:pt x="0" y="467"/>
                    <a:pt x="330" y="667"/>
                  </a:cubicBezTo>
                  <a:cubicBezTo>
                    <a:pt x="537" y="793"/>
                    <a:pt x="708" y="982"/>
                    <a:pt x="960" y="982"/>
                  </a:cubicBezTo>
                  <a:cubicBezTo>
                    <a:pt x="966" y="982"/>
                    <a:pt x="972" y="982"/>
                    <a:pt x="978" y="982"/>
                  </a:cubicBezTo>
                  <a:cubicBezTo>
                    <a:pt x="1118" y="978"/>
                    <a:pt x="1264" y="861"/>
                    <a:pt x="1252" y="708"/>
                  </a:cubicBezTo>
                  <a:cubicBezTo>
                    <a:pt x="1227" y="372"/>
                    <a:pt x="957" y="214"/>
                    <a:pt x="687" y="52"/>
                  </a:cubicBezTo>
                  <a:cubicBezTo>
                    <a:pt x="626" y="16"/>
                    <a:pt x="566" y="0"/>
                    <a:pt x="510" y="0"/>
                  </a:cubicBezTo>
                  <a:close/>
                </a:path>
              </a:pathLst>
            </a:custGeom>
            <a:solidFill>
              <a:srgbClr val="EBB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3"/>
            <p:cNvSpPr/>
            <p:nvPr/>
          </p:nvSpPr>
          <p:spPr>
            <a:xfrm>
              <a:off x="3756646" y="2946534"/>
              <a:ext cx="254726" cy="92789"/>
            </a:xfrm>
            <a:custGeom>
              <a:avLst/>
              <a:gdLst/>
              <a:ahLst/>
              <a:cxnLst/>
              <a:rect l="l" t="t" r="r" b="b"/>
              <a:pathLst>
                <a:path w="6594" h="2402" extrusionOk="0">
                  <a:moveTo>
                    <a:pt x="3709" y="1"/>
                  </a:moveTo>
                  <a:cubicBezTo>
                    <a:pt x="2413" y="349"/>
                    <a:pt x="1196" y="993"/>
                    <a:pt x="179" y="1865"/>
                  </a:cubicBezTo>
                  <a:cubicBezTo>
                    <a:pt x="96" y="1936"/>
                    <a:pt x="13" y="2015"/>
                    <a:pt x="5" y="2123"/>
                  </a:cubicBezTo>
                  <a:cubicBezTo>
                    <a:pt x="1" y="2243"/>
                    <a:pt x="104" y="2351"/>
                    <a:pt x="225" y="2384"/>
                  </a:cubicBezTo>
                  <a:cubicBezTo>
                    <a:pt x="269" y="2397"/>
                    <a:pt x="315" y="2402"/>
                    <a:pt x="363" y="2402"/>
                  </a:cubicBezTo>
                  <a:cubicBezTo>
                    <a:pt x="438" y="2402"/>
                    <a:pt x="516" y="2389"/>
                    <a:pt x="590" y="2376"/>
                  </a:cubicBezTo>
                  <a:cubicBezTo>
                    <a:pt x="1417" y="2243"/>
                    <a:pt x="2255" y="2177"/>
                    <a:pt x="3094" y="2168"/>
                  </a:cubicBezTo>
                  <a:cubicBezTo>
                    <a:pt x="3128" y="2168"/>
                    <a:pt x="3162" y="2168"/>
                    <a:pt x="3196" y="2168"/>
                  </a:cubicBezTo>
                  <a:cubicBezTo>
                    <a:pt x="3337" y="2168"/>
                    <a:pt x="3479" y="2169"/>
                    <a:pt x="3622" y="2169"/>
                  </a:cubicBezTo>
                  <a:cubicBezTo>
                    <a:pt x="4593" y="2169"/>
                    <a:pt x="5593" y="2131"/>
                    <a:pt x="6340" y="1541"/>
                  </a:cubicBezTo>
                  <a:cubicBezTo>
                    <a:pt x="6444" y="1459"/>
                    <a:pt x="6549" y="1359"/>
                    <a:pt x="6569" y="1226"/>
                  </a:cubicBezTo>
                  <a:cubicBezTo>
                    <a:pt x="6594" y="1022"/>
                    <a:pt x="6419" y="857"/>
                    <a:pt x="6258" y="740"/>
                  </a:cubicBezTo>
                  <a:cubicBezTo>
                    <a:pt x="5685" y="333"/>
                    <a:pt x="4406" y="109"/>
                    <a:pt x="3709" y="1"/>
                  </a:cubicBezTo>
                  <a:close/>
                </a:path>
              </a:pathLst>
            </a:custGeom>
            <a:solidFill>
              <a:srgbClr val="8C3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3"/>
            <p:cNvSpPr/>
            <p:nvPr/>
          </p:nvSpPr>
          <p:spPr>
            <a:xfrm>
              <a:off x="3720875" y="2939348"/>
              <a:ext cx="325458" cy="113418"/>
            </a:xfrm>
            <a:custGeom>
              <a:avLst/>
              <a:gdLst/>
              <a:ahLst/>
              <a:cxnLst/>
              <a:rect l="l" t="t" r="r" b="b"/>
              <a:pathLst>
                <a:path w="8425" h="2936" extrusionOk="0">
                  <a:moveTo>
                    <a:pt x="4818" y="536"/>
                  </a:moveTo>
                  <a:cubicBezTo>
                    <a:pt x="5546" y="536"/>
                    <a:pt x="6416" y="813"/>
                    <a:pt x="7010" y="1155"/>
                  </a:cubicBezTo>
                  <a:lnTo>
                    <a:pt x="7010" y="1155"/>
                  </a:lnTo>
                  <a:cubicBezTo>
                    <a:pt x="7644" y="1830"/>
                    <a:pt x="4639" y="2068"/>
                    <a:pt x="4397" y="2072"/>
                  </a:cubicBezTo>
                  <a:cubicBezTo>
                    <a:pt x="3937" y="2076"/>
                    <a:pt x="3476" y="2076"/>
                    <a:pt x="3015" y="2110"/>
                  </a:cubicBezTo>
                  <a:cubicBezTo>
                    <a:pt x="2784" y="2125"/>
                    <a:pt x="2458" y="2246"/>
                    <a:pt x="2227" y="2246"/>
                  </a:cubicBezTo>
                  <a:cubicBezTo>
                    <a:pt x="2065" y="2246"/>
                    <a:pt x="1950" y="2186"/>
                    <a:pt x="1948" y="1985"/>
                  </a:cubicBezTo>
                  <a:cubicBezTo>
                    <a:pt x="1939" y="1313"/>
                    <a:pt x="4057" y="602"/>
                    <a:pt x="4564" y="548"/>
                  </a:cubicBezTo>
                  <a:cubicBezTo>
                    <a:pt x="4646" y="540"/>
                    <a:pt x="4731" y="536"/>
                    <a:pt x="4818" y="536"/>
                  </a:cubicBezTo>
                  <a:close/>
                  <a:moveTo>
                    <a:pt x="5024" y="0"/>
                  </a:moveTo>
                  <a:cubicBezTo>
                    <a:pt x="4300" y="0"/>
                    <a:pt x="3574" y="198"/>
                    <a:pt x="2820" y="573"/>
                  </a:cubicBezTo>
                  <a:cubicBezTo>
                    <a:pt x="2396" y="785"/>
                    <a:pt x="1" y="1919"/>
                    <a:pt x="852" y="2720"/>
                  </a:cubicBezTo>
                  <a:cubicBezTo>
                    <a:pt x="1023" y="2880"/>
                    <a:pt x="1284" y="2936"/>
                    <a:pt x="1582" y="2936"/>
                  </a:cubicBezTo>
                  <a:cubicBezTo>
                    <a:pt x="2234" y="2936"/>
                    <a:pt x="3064" y="2670"/>
                    <a:pt x="3518" y="2653"/>
                  </a:cubicBezTo>
                  <a:cubicBezTo>
                    <a:pt x="3701" y="2646"/>
                    <a:pt x="3885" y="2644"/>
                    <a:pt x="4070" y="2644"/>
                  </a:cubicBezTo>
                  <a:cubicBezTo>
                    <a:pt x="4245" y="2644"/>
                    <a:pt x="4420" y="2646"/>
                    <a:pt x="4595" y="2646"/>
                  </a:cubicBezTo>
                  <a:cubicBezTo>
                    <a:pt x="5065" y="2646"/>
                    <a:pt x="5535" y="2634"/>
                    <a:pt x="5996" y="2549"/>
                  </a:cubicBezTo>
                  <a:cubicBezTo>
                    <a:pt x="6878" y="2385"/>
                    <a:pt x="8424" y="1721"/>
                    <a:pt x="7405" y="744"/>
                  </a:cubicBezTo>
                  <a:lnTo>
                    <a:pt x="7405" y="744"/>
                  </a:lnTo>
                  <a:cubicBezTo>
                    <a:pt x="7385" y="719"/>
                    <a:pt x="7358" y="696"/>
                    <a:pt x="7325" y="677"/>
                  </a:cubicBezTo>
                  <a:cubicBezTo>
                    <a:pt x="6541" y="218"/>
                    <a:pt x="5784" y="0"/>
                    <a:pt x="5024" y="0"/>
                  </a:cubicBezTo>
                  <a:close/>
                </a:path>
              </a:pathLst>
            </a:custGeom>
            <a:solidFill>
              <a:srgbClr val="8C3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3"/>
            <p:cNvSpPr/>
            <p:nvPr/>
          </p:nvSpPr>
          <p:spPr>
            <a:xfrm>
              <a:off x="4103737" y="2703010"/>
              <a:ext cx="330634" cy="105808"/>
            </a:xfrm>
            <a:custGeom>
              <a:avLst/>
              <a:gdLst/>
              <a:ahLst/>
              <a:cxnLst/>
              <a:rect l="l" t="t" r="r" b="b"/>
              <a:pathLst>
                <a:path w="8559" h="2739" extrusionOk="0">
                  <a:moveTo>
                    <a:pt x="4688" y="0"/>
                  </a:moveTo>
                  <a:cubicBezTo>
                    <a:pt x="4578" y="0"/>
                    <a:pt x="4467" y="9"/>
                    <a:pt x="4356" y="27"/>
                  </a:cubicBezTo>
                  <a:cubicBezTo>
                    <a:pt x="3323" y="475"/>
                    <a:pt x="2234" y="919"/>
                    <a:pt x="1217" y="1397"/>
                  </a:cubicBezTo>
                  <a:cubicBezTo>
                    <a:pt x="835" y="1576"/>
                    <a:pt x="445" y="1766"/>
                    <a:pt x="184" y="2094"/>
                  </a:cubicBezTo>
                  <a:cubicBezTo>
                    <a:pt x="80" y="2224"/>
                    <a:pt x="0" y="2398"/>
                    <a:pt x="67" y="2552"/>
                  </a:cubicBezTo>
                  <a:cubicBezTo>
                    <a:pt x="129" y="2692"/>
                    <a:pt x="275" y="2739"/>
                    <a:pt x="436" y="2739"/>
                  </a:cubicBezTo>
                  <a:cubicBezTo>
                    <a:pt x="547" y="2739"/>
                    <a:pt x="663" y="2717"/>
                    <a:pt x="765" y="2688"/>
                  </a:cubicBezTo>
                  <a:cubicBezTo>
                    <a:pt x="1454" y="2498"/>
                    <a:pt x="2143" y="2303"/>
                    <a:pt x="2832" y="2111"/>
                  </a:cubicBezTo>
                  <a:cubicBezTo>
                    <a:pt x="3762" y="1850"/>
                    <a:pt x="4701" y="1588"/>
                    <a:pt x="5668" y="1546"/>
                  </a:cubicBezTo>
                  <a:cubicBezTo>
                    <a:pt x="5701" y="1545"/>
                    <a:pt x="5735" y="1544"/>
                    <a:pt x="5770" y="1544"/>
                  </a:cubicBezTo>
                  <a:cubicBezTo>
                    <a:pt x="6462" y="1544"/>
                    <a:pt x="7440" y="1843"/>
                    <a:pt x="7958" y="1843"/>
                  </a:cubicBezTo>
                  <a:cubicBezTo>
                    <a:pt x="8089" y="1843"/>
                    <a:pt x="8191" y="1824"/>
                    <a:pt x="8251" y="1775"/>
                  </a:cubicBezTo>
                  <a:cubicBezTo>
                    <a:pt x="8558" y="1526"/>
                    <a:pt x="7474" y="1256"/>
                    <a:pt x="7085" y="994"/>
                  </a:cubicBezTo>
                  <a:cubicBezTo>
                    <a:pt x="6356" y="509"/>
                    <a:pt x="5542" y="0"/>
                    <a:pt x="4688" y="0"/>
                  </a:cubicBezTo>
                  <a:close/>
                </a:path>
              </a:pathLst>
            </a:custGeom>
            <a:solidFill>
              <a:srgbClr val="8C3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3"/>
            <p:cNvSpPr/>
            <p:nvPr/>
          </p:nvSpPr>
          <p:spPr>
            <a:xfrm>
              <a:off x="4095393" y="2695207"/>
              <a:ext cx="338013" cy="119019"/>
            </a:xfrm>
            <a:custGeom>
              <a:avLst/>
              <a:gdLst/>
              <a:ahLst/>
              <a:cxnLst/>
              <a:rect l="l" t="t" r="r" b="b"/>
              <a:pathLst>
                <a:path w="8750" h="3081" extrusionOk="0">
                  <a:moveTo>
                    <a:pt x="4403" y="393"/>
                  </a:moveTo>
                  <a:cubicBezTo>
                    <a:pt x="4437" y="435"/>
                    <a:pt x="4487" y="462"/>
                    <a:pt x="4554" y="462"/>
                  </a:cubicBezTo>
                  <a:cubicBezTo>
                    <a:pt x="4560" y="462"/>
                    <a:pt x="4566" y="462"/>
                    <a:pt x="4572" y="462"/>
                  </a:cubicBezTo>
                  <a:cubicBezTo>
                    <a:pt x="4646" y="456"/>
                    <a:pt x="4718" y="454"/>
                    <a:pt x="4789" y="454"/>
                  </a:cubicBezTo>
                  <a:cubicBezTo>
                    <a:pt x="5735" y="454"/>
                    <a:pt x="6385" y="927"/>
                    <a:pt x="7192" y="1380"/>
                  </a:cubicBezTo>
                  <a:cubicBezTo>
                    <a:pt x="7512" y="1558"/>
                    <a:pt x="8447" y="1753"/>
                    <a:pt x="7749" y="1782"/>
                  </a:cubicBezTo>
                  <a:cubicBezTo>
                    <a:pt x="7688" y="1785"/>
                    <a:pt x="7628" y="1786"/>
                    <a:pt x="7568" y="1786"/>
                  </a:cubicBezTo>
                  <a:cubicBezTo>
                    <a:pt x="6876" y="1786"/>
                    <a:pt x="6247" y="1632"/>
                    <a:pt x="5564" y="1632"/>
                  </a:cubicBezTo>
                  <a:cubicBezTo>
                    <a:pt x="5343" y="1632"/>
                    <a:pt x="5116" y="1648"/>
                    <a:pt x="4880" y="1690"/>
                  </a:cubicBezTo>
                  <a:cubicBezTo>
                    <a:pt x="4248" y="1807"/>
                    <a:pt x="3625" y="1985"/>
                    <a:pt x="3006" y="2160"/>
                  </a:cubicBezTo>
                  <a:cubicBezTo>
                    <a:pt x="2772" y="2228"/>
                    <a:pt x="1385" y="2782"/>
                    <a:pt x="1019" y="2782"/>
                  </a:cubicBezTo>
                  <a:cubicBezTo>
                    <a:pt x="984" y="2782"/>
                    <a:pt x="958" y="2777"/>
                    <a:pt x="944" y="2766"/>
                  </a:cubicBezTo>
                  <a:cubicBezTo>
                    <a:pt x="607" y="2484"/>
                    <a:pt x="1312" y="1836"/>
                    <a:pt x="1492" y="1703"/>
                  </a:cubicBezTo>
                  <a:cubicBezTo>
                    <a:pt x="1786" y="1487"/>
                    <a:pt x="2264" y="1350"/>
                    <a:pt x="2604" y="1196"/>
                  </a:cubicBezTo>
                  <a:cubicBezTo>
                    <a:pt x="3203" y="928"/>
                    <a:pt x="3808" y="671"/>
                    <a:pt x="4403" y="393"/>
                  </a:cubicBezTo>
                  <a:close/>
                  <a:moveTo>
                    <a:pt x="4623" y="0"/>
                  </a:moveTo>
                  <a:cubicBezTo>
                    <a:pt x="4606" y="0"/>
                    <a:pt x="4589" y="0"/>
                    <a:pt x="4572" y="0"/>
                  </a:cubicBezTo>
                  <a:cubicBezTo>
                    <a:pt x="4425" y="2"/>
                    <a:pt x="4352" y="119"/>
                    <a:pt x="4351" y="235"/>
                  </a:cubicBezTo>
                  <a:lnTo>
                    <a:pt x="4351" y="235"/>
                  </a:lnTo>
                  <a:cubicBezTo>
                    <a:pt x="3572" y="533"/>
                    <a:pt x="2801" y="860"/>
                    <a:pt x="2035" y="1192"/>
                  </a:cubicBezTo>
                  <a:cubicBezTo>
                    <a:pt x="1525" y="1420"/>
                    <a:pt x="624" y="1686"/>
                    <a:pt x="300" y="2222"/>
                  </a:cubicBezTo>
                  <a:cubicBezTo>
                    <a:pt x="1" y="2712"/>
                    <a:pt x="183" y="2990"/>
                    <a:pt x="710" y="3069"/>
                  </a:cubicBezTo>
                  <a:cubicBezTo>
                    <a:pt x="765" y="3077"/>
                    <a:pt x="823" y="3080"/>
                    <a:pt x="883" y="3080"/>
                  </a:cubicBezTo>
                  <a:cubicBezTo>
                    <a:pt x="1547" y="3080"/>
                    <a:pt x="2484" y="2626"/>
                    <a:pt x="3090" y="2463"/>
                  </a:cubicBezTo>
                  <a:cubicBezTo>
                    <a:pt x="4016" y="2215"/>
                    <a:pt x="4954" y="1951"/>
                    <a:pt x="5912" y="1951"/>
                  </a:cubicBezTo>
                  <a:cubicBezTo>
                    <a:pt x="6126" y="1951"/>
                    <a:pt x="6341" y="1964"/>
                    <a:pt x="6557" y="1993"/>
                  </a:cubicBezTo>
                  <a:cubicBezTo>
                    <a:pt x="6879" y="2040"/>
                    <a:pt x="7530" y="2283"/>
                    <a:pt x="8043" y="2283"/>
                  </a:cubicBezTo>
                  <a:cubicBezTo>
                    <a:pt x="8357" y="2283"/>
                    <a:pt x="8619" y="2193"/>
                    <a:pt x="8725" y="1911"/>
                  </a:cubicBezTo>
                  <a:cubicBezTo>
                    <a:pt x="8749" y="1840"/>
                    <a:pt x="8717" y="1748"/>
                    <a:pt x="8667" y="1698"/>
                  </a:cubicBezTo>
                  <a:cubicBezTo>
                    <a:pt x="8263" y="1284"/>
                    <a:pt x="7491" y="1035"/>
                    <a:pt x="6985" y="748"/>
                  </a:cubicBezTo>
                  <a:cubicBezTo>
                    <a:pt x="6215" y="308"/>
                    <a:pt x="5520" y="0"/>
                    <a:pt x="4623" y="0"/>
                  </a:cubicBezTo>
                  <a:close/>
                </a:path>
              </a:pathLst>
            </a:custGeom>
            <a:solidFill>
              <a:srgbClr val="8C3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3"/>
            <p:cNvSpPr/>
            <p:nvPr/>
          </p:nvSpPr>
          <p:spPr>
            <a:xfrm>
              <a:off x="4135838" y="2820754"/>
              <a:ext cx="97386" cy="24685"/>
            </a:xfrm>
            <a:custGeom>
              <a:avLst/>
              <a:gdLst/>
              <a:ahLst/>
              <a:cxnLst/>
              <a:rect l="l" t="t" r="r" b="b"/>
              <a:pathLst>
                <a:path w="2521" h="639" extrusionOk="0">
                  <a:moveTo>
                    <a:pt x="843" y="1"/>
                  </a:moveTo>
                  <a:cubicBezTo>
                    <a:pt x="604" y="1"/>
                    <a:pt x="366" y="13"/>
                    <a:pt x="141" y="85"/>
                  </a:cubicBezTo>
                  <a:cubicBezTo>
                    <a:pt x="75" y="106"/>
                    <a:pt x="0" y="155"/>
                    <a:pt x="12" y="222"/>
                  </a:cubicBezTo>
                  <a:cubicBezTo>
                    <a:pt x="16" y="263"/>
                    <a:pt x="54" y="292"/>
                    <a:pt x="91" y="313"/>
                  </a:cubicBezTo>
                  <a:cubicBezTo>
                    <a:pt x="225" y="388"/>
                    <a:pt x="370" y="437"/>
                    <a:pt x="523" y="450"/>
                  </a:cubicBezTo>
                  <a:lnTo>
                    <a:pt x="390" y="491"/>
                  </a:lnTo>
                  <a:cubicBezTo>
                    <a:pt x="631" y="590"/>
                    <a:pt x="892" y="638"/>
                    <a:pt x="1153" y="638"/>
                  </a:cubicBezTo>
                  <a:cubicBezTo>
                    <a:pt x="1615" y="638"/>
                    <a:pt x="2078" y="488"/>
                    <a:pt x="2442" y="201"/>
                  </a:cubicBezTo>
                  <a:cubicBezTo>
                    <a:pt x="2458" y="184"/>
                    <a:pt x="2475" y="172"/>
                    <a:pt x="2483" y="151"/>
                  </a:cubicBezTo>
                  <a:cubicBezTo>
                    <a:pt x="2521" y="64"/>
                    <a:pt x="2392" y="10"/>
                    <a:pt x="2296" y="10"/>
                  </a:cubicBezTo>
                  <a:cubicBezTo>
                    <a:pt x="1865" y="6"/>
                    <a:pt x="1428" y="6"/>
                    <a:pt x="997" y="2"/>
                  </a:cubicBezTo>
                  <a:cubicBezTo>
                    <a:pt x="945" y="1"/>
                    <a:pt x="894" y="1"/>
                    <a:pt x="843" y="1"/>
                  </a:cubicBezTo>
                  <a:close/>
                </a:path>
              </a:pathLst>
            </a:custGeom>
            <a:solidFill>
              <a:srgbClr val="8C3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3"/>
            <p:cNvSpPr/>
            <p:nvPr/>
          </p:nvSpPr>
          <p:spPr>
            <a:xfrm>
              <a:off x="4119073" y="2811792"/>
              <a:ext cx="128908" cy="40562"/>
            </a:xfrm>
            <a:custGeom>
              <a:avLst/>
              <a:gdLst/>
              <a:ahLst/>
              <a:cxnLst/>
              <a:rect l="l" t="t" r="r" b="b"/>
              <a:pathLst>
                <a:path w="3337" h="1050" extrusionOk="0">
                  <a:moveTo>
                    <a:pt x="1978" y="428"/>
                  </a:moveTo>
                  <a:cubicBezTo>
                    <a:pt x="2199" y="428"/>
                    <a:pt x="2401" y="431"/>
                    <a:pt x="2537" y="434"/>
                  </a:cubicBezTo>
                  <a:lnTo>
                    <a:pt x="2537" y="434"/>
                  </a:lnTo>
                  <a:cubicBezTo>
                    <a:pt x="2263" y="610"/>
                    <a:pt x="1913" y="683"/>
                    <a:pt x="1570" y="683"/>
                  </a:cubicBezTo>
                  <a:cubicBezTo>
                    <a:pt x="1423" y="683"/>
                    <a:pt x="1278" y="669"/>
                    <a:pt x="1140" y="645"/>
                  </a:cubicBezTo>
                  <a:lnTo>
                    <a:pt x="1140" y="645"/>
                  </a:lnTo>
                  <a:cubicBezTo>
                    <a:pt x="1126" y="582"/>
                    <a:pt x="1083" y="523"/>
                    <a:pt x="1007" y="495"/>
                  </a:cubicBezTo>
                  <a:cubicBezTo>
                    <a:pt x="992" y="489"/>
                    <a:pt x="964" y="481"/>
                    <a:pt x="932" y="471"/>
                  </a:cubicBezTo>
                  <a:lnTo>
                    <a:pt x="932" y="471"/>
                  </a:lnTo>
                  <a:cubicBezTo>
                    <a:pt x="1204" y="437"/>
                    <a:pt x="1618" y="428"/>
                    <a:pt x="1978" y="428"/>
                  </a:cubicBezTo>
                  <a:close/>
                  <a:moveTo>
                    <a:pt x="2212" y="1"/>
                  </a:moveTo>
                  <a:cubicBezTo>
                    <a:pt x="1947" y="1"/>
                    <a:pt x="1679" y="18"/>
                    <a:pt x="1431" y="18"/>
                  </a:cubicBezTo>
                  <a:cubicBezTo>
                    <a:pt x="1337" y="18"/>
                    <a:pt x="1219" y="13"/>
                    <a:pt x="1095" y="13"/>
                  </a:cubicBezTo>
                  <a:cubicBezTo>
                    <a:pt x="830" y="13"/>
                    <a:pt x="536" y="36"/>
                    <a:pt x="372" y="180"/>
                  </a:cubicBezTo>
                  <a:cubicBezTo>
                    <a:pt x="0" y="503"/>
                    <a:pt x="401" y="771"/>
                    <a:pt x="747" y="853"/>
                  </a:cubicBezTo>
                  <a:lnTo>
                    <a:pt x="747" y="853"/>
                  </a:lnTo>
                  <a:cubicBezTo>
                    <a:pt x="758" y="860"/>
                    <a:pt x="770" y="867"/>
                    <a:pt x="783" y="873"/>
                  </a:cubicBezTo>
                  <a:cubicBezTo>
                    <a:pt x="1067" y="990"/>
                    <a:pt x="1366" y="1050"/>
                    <a:pt x="1664" y="1050"/>
                  </a:cubicBezTo>
                  <a:cubicBezTo>
                    <a:pt x="2034" y="1050"/>
                    <a:pt x="2403" y="958"/>
                    <a:pt x="2738" y="769"/>
                  </a:cubicBezTo>
                  <a:cubicBezTo>
                    <a:pt x="3096" y="566"/>
                    <a:pt x="3336" y="130"/>
                    <a:pt x="2759" y="39"/>
                  </a:cubicBezTo>
                  <a:cubicBezTo>
                    <a:pt x="2585" y="9"/>
                    <a:pt x="2399" y="1"/>
                    <a:pt x="2212" y="1"/>
                  </a:cubicBezTo>
                  <a:close/>
                </a:path>
              </a:pathLst>
            </a:custGeom>
            <a:solidFill>
              <a:srgbClr val="8C3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3"/>
            <p:cNvSpPr/>
            <p:nvPr/>
          </p:nvSpPr>
          <p:spPr>
            <a:xfrm>
              <a:off x="4212326" y="2875532"/>
              <a:ext cx="27775" cy="18233"/>
            </a:xfrm>
            <a:custGeom>
              <a:avLst/>
              <a:gdLst/>
              <a:ahLst/>
              <a:cxnLst/>
              <a:rect l="l" t="t" r="r" b="b"/>
              <a:pathLst>
                <a:path w="719" h="472" extrusionOk="0">
                  <a:moveTo>
                    <a:pt x="615" y="0"/>
                  </a:moveTo>
                  <a:lnTo>
                    <a:pt x="159" y="33"/>
                  </a:lnTo>
                  <a:cubicBezTo>
                    <a:pt x="13" y="79"/>
                    <a:pt x="0" y="311"/>
                    <a:pt x="121" y="407"/>
                  </a:cubicBezTo>
                  <a:cubicBezTo>
                    <a:pt x="175" y="452"/>
                    <a:pt x="242" y="471"/>
                    <a:pt x="311" y="471"/>
                  </a:cubicBezTo>
                  <a:cubicBezTo>
                    <a:pt x="395" y="471"/>
                    <a:pt x="482" y="442"/>
                    <a:pt x="552" y="394"/>
                  </a:cubicBezTo>
                  <a:cubicBezTo>
                    <a:pt x="623" y="349"/>
                    <a:pt x="682" y="286"/>
                    <a:pt x="698" y="207"/>
                  </a:cubicBezTo>
                  <a:cubicBezTo>
                    <a:pt x="719" y="129"/>
                    <a:pt x="686" y="37"/>
                    <a:pt x="615" y="0"/>
                  </a:cubicBezTo>
                  <a:close/>
                </a:path>
              </a:pathLst>
            </a:custGeom>
            <a:solidFill>
              <a:srgbClr val="8C3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3"/>
            <p:cNvSpPr/>
            <p:nvPr/>
          </p:nvSpPr>
          <p:spPr>
            <a:xfrm>
              <a:off x="4207188" y="2870510"/>
              <a:ext cx="40948" cy="30247"/>
            </a:xfrm>
            <a:custGeom>
              <a:avLst/>
              <a:gdLst/>
              <a:ahLst/>
              <a:cxnLst/>
              <a:rect l="l" t="t" r="r" b="b"/>
              <a:pathLst>
                <a:path w="1060" h="783" extrusionOk="0">
                  <a:moveTo>
                    <a:pt x="795" y="0"/>
                  </a:moveTo>
                  <a:cubicBezTo>
                    <a:pt x="770" y="0"/>
                    <a:pt x="743" y="4"/>
                    <a:pt x="715" y="13"/>
                  </a:cubicBezTo>
                  <a:cubicBezTo>
                    <a:pt x="661" y="34"/>
                    <a:pt x="628" y="75"/>
                    <a:pt x="628" y="130"/>
                  </a:cubicBezTo>
                  <a:cubicBezTo>
                    <a:pt x="624" y="188"/>
                    <a:pt x="645" y="255"/>
                    <a:pt x="624" y="304"/>
                  </a:cubicBezTo>
                  <a:cubicBezTo>
                    <a:pt x="597" y="370"/>
                    <a:pt x="527" y="398"/>
                    <a:pt x="462" y="398"/>
                  </a:cubicBezTo>
                  <a:cubicBezTo>
                    <a:pt x="362" y="398"/>
                    <a:pt x="273" y="333"/>
                    <a:pt x="367" y="238"/>
                  </a:cubicBezTo>
                  <a:cubicBezTo>
                    <a:pt x="439" y="165"/>
                    <a:pt x="378" y="57"/>
                    <a:pt x="286" y="57"/>
                  </a:cubicBezTo>
                  <a:cubicBezTo>
                    <a:pt x="278" y="57"/>
                    <a:pt x="270" y="58"/>
                    <a:pt x="262" y="59"/>
                  </a:cubicBezTo>
                  <a:cubicBezTo>
                    <a:pt x="84" y="92"/>
                    <a:pt x="1" y="259"/>
                    <a:pt x="26" y="433"/>
                  </a:cubicBezTo>
                  <a:cubicBezTo>
                    <a:pt x="57" y="652"/>
                    <a:pt x="254" y="783"/>
                    <a:pt x="467" y="783"/>
                  </a:cubicBezTo>
                  <a:cubicBezTo>
                    <a:pt x="476" y="783"/>
                    <a:pt x="486" y="782"/>
                    <a:pt x="495" y="782"/>
                  </a:cubicBezTo>
                  <a:cubicBezTo>
                    <a:pt x="727" y="765"/>
                    <a:pt x="976" y="603"/>
                    <a:pt x="1026" y="362"/>
                  </a:cubicBezTo>
                  <a:cubicBezTo>
                    <a:pt x="1059" y="195"/>
                    <a:pt x="965" y="0"/>
                    <a:pt x="795" y="0"/>
                  </a:cubicBezTo>
                  <a:close/>
                </a:path>
              </a:pathLst>
            </a:custGeom>
            <a:solidFill>
              <a:srgbClr val="8C3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3"/>
            <p:cNvSpPr/>
            <p:nvPr/>
          </p:nvSpPr>
          <p:spPr>
            <a:xfrm>
              <a:off x="4339341" y="2821759"/>
              <a:ext cx="17229" cy="5176"/>
            </a:xfrm>
            <a:custGeom>
              <a:avLst/>
              <a:gdLst/>
              <a:ahLst/>
              <a:cxnLst/>
              <a:rect l="l" t="t" r="r" b="b"/>
              <a:pathLst>
                <a:path w="446" h="134" extrusionOk="0">
                  <a:moveTo>
                    <a:pt x="445" y="1"/>
                  </a:moveTo>
                  <a:lnTo>
                    <a:pt x="1" y="133"/>
                  </a:lnTo>
                  <a:cubicBezTo>
                    <a:pt x="154" y="133"/>
                    <a:pt x="313" y="88"/>
                    <a:pt x="445" y="1"/>
                  </a:cubicBezTo>
                  <a:close/>
                </a:path>
              </a:pathLst>
            </a:custGeom>
            <a:solidFill>
              <a:srgbClr val="8C3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3"/>
            <p:cNvSpPr/>
            <p:nvPr/>
          </p:nvSpPr>
          <p:spPr>
            <a:xfrm>
              <a:off x="4330688" y="2818089"/>
              <a:ext cx="30363" cy="15607"/>
            </a:xfrm>
            <a:custGeom>
              <a:avLst/>
              <a:gdLst/>
              <a:ahLst/>
              <a:cxnLst/>
              <a:rect l="l" t="t" r="r" b="b"/>
              <a:pathLst>
                <a:path w="786" h="404" extrusionOk="0">
                  <a:moveTo>
                    <a:pt x="674" y="0"/>
                  </a:moveTo>
                  <a:cubicBezTo>
                    <a:pt x="672" y="0"/>
                    <a:pt x="671" y="0"/>
                    <a:pt x="669" y="0"/>
                  </a:cubicBezTo>
                  <a:cubicBezTo>
                    <a:pt x="520" y="12"/>
                    <a:pt x="374" y="50"/>
                    <a:pt x="225" y="58"/>
                  </a:cubicBezTo>
                  <a:cubicBezTo>
                    <a:pt x="6" y="67"/>
                    <a:pt x="1" y="403"/>
                    <a:pt x="210" y="403"/>
                  </a:cubicBezTo>
                  <a:cubicBezTo>
                    <a:pt x="215" y="403"/>
                    <a:pt x="220" y="403"/>
                    <a:pt x="225" y="403"/>
                  </a:cubicBezTo>
                  <a:cubicBezTo>
                    <a:pt x="449" y="386"/>
                    <a:pt x="620" y="336"/>
                    <a:pt x="748" y="142"/>
                  </a:cubicBezTo>
                  <a:cubicBezTo>
                    <a:pt x="785" y="88"/>
                    <a:pt x="738" y="0"/>
                    <a:pt x="674" y="0"/>
                  </a:cubicBezTo>
                  <a:close/>
                </a:path>
              </a:pathLst>
            </a:custGeom>
            <a:solidFill>
              <a:srgbClr val="8C3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3"/>
            <p:cNvSpPr/>
            <p:nvPr/>
          </p:nvSpPr>
          <p:spPr>
            <a:xfrm>
              <a:off x="4413009" y="2917059"/>
              <a:ext cx="239158" cy="136248"/>
            </a:xfrm>
            <a:custGeom>
              <a:avLst/>
              <a:gdLst/>
              <a:ahLst/>
              <a:cxnLst/>
              <a:rect l="l" t="t" r="r" b="b"/>
              <a:pathLst>
                <a:path w="6191" h="3527" extrusionOk="0">
                  <a:moveTo>
                    <a:pt x="4441" y="1"/>
                  </a:moveTo>
                  <a:cubicBezTo>
                    <a:pt x="4239" y="1"/>
                    <a:pt x="4032" y="64"/>
                    <a:pt x="3853" y="162"/>
                  </a:cubicBezTo>
                  <a:cubicBezTo>
                    <a:pt x="3559" y="324"/>
                    <a:pt x="3322" y="569"/>
                    <a:pt x="3077" y="798"/>
                  </a:cubicBezTo>
                  <a:cubicBezTo>
                    <a:pt x="2616" y="1217"/>
                    <a:pt x="2101" y="1582"/>
                    <a:pt x="1553" y="1877"/>
                  </a:cubicBezTo>
                  <a:cubicBezTo>
                    <a:pt x="1009" y="2168"/>
                    <a:pt x="390" y="2433"/>
                    <a:pt x="112" y="2986"/>
                  </a:cubicBezTo>
                  <a:cubicBezTo>
                    <a:pt x="25" y="3155"/>
                    <a:pt x="0" y="3400"/>
                    <a:pt x="166" y="3496"/>
                  </a:cubicBezTo>
                  <a:cubicBezTo>
                    <a:pt x="205" y="3518"/>
                    <a:pt x="248" y="3527"/>
                    <a:pt x="292" y="3527"/>
                  </a:cubicBezTo>
                  <a:cubicBezTo>
                    <a:pt x="382" y="3527"/>
                    <a:pt x="478" y="3490"/>
                    <a:pt x="564" y="3450"/>
                  </a:cubicBezTo>
                  <a:cubicBezTo>
                    <a:pt x="1557" y="2994"/>
                    <a:pt x="2557" y="2537"/>
                    <a:pt x="3459" y="1915"/>
                  </a:cubicBezTo>
                  <a:cubicBezTo>
                    <a:pt x="3783" y="1694"/>
                    <a:pt x="4098" y="1449"/>
                    <a:pt x="4468" y="1325"/>
                  </a:cubicBezTo>
                  <a:cubicBezTo>
                    <a:pt x="4933" y="1167"/>
                    <a:pt x="5443" y="1217"/>
                    <a:pt x="5930" y="1154"/>
                  </a:cubicBezTo>
                  <a:cubicBezTo>
                    <a:pt x="6029" y="1137"/>
                    <a:pt x="6145" y="1104"/>
                    <a:pt x="6166" y="1005"/>
                  </a:cubicBezTo>
                  <a:cubicBezTo>
                    <a:pt x="6191" y="897"/>
                    <a:pt x="6070" y="813"/>
                    <a:pt x="5966" y="769"/>
                  </a:cubicBezTo>
                  <a:cubicBezTo>
                    <a:pt x="5627" y="627"/>
                    <a:pt x="5178" y="137"/>
                    <a:pt x="4816" y="87"/>
                  </a:cubicBezTo>
                  <a:cubicBezTo>
                    <a:pt x="4699" y="27"/>
                    <a:pt x="4571" y="1"/>
                    <a:pt x="4441" y="1"/>
                  </a:cubicBezTo>
                  <a:close/>
                </a:path>
              </a:pathLst>
            </a:custGeom>
            <a:solidFill>
              <a:srgbClr val="8C3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3"/>
            <p:cNvSpPr/>
            <p:nvPr/>
          </p:nvSpPr>
          <p:spPr>
            <a:xfrm>
              <a:off x="4397441" y="2912964"/>
              <a:ext cx="262761" cy="146176"/>
            </a:xfrm>
            <a:custGeom>
              <a:avLst/>
              <a:gdLst/>
              <a:ahLst/>
              <a:cxnLst/>
              <a:rect l="l" t="t" r="r" b="b"/>
              <a:pathLst>
                <a:path w="6802" h="3784" extrusionOk="0">
                  <a:moveTo>
                    <a:pt x="5060" y="271"/>
                  </a:moveTo>
                  <a:lnTo>
                    <a:pt x="5060" y="271"/>
                  </a:lnTo>
                  <a:cubicBezTo>
                    <a:pt x="5079" y="314"/>
                    <a:pt x="5115" y="351"/>
                    <a:pt x="5170" y="371"/>
                  </a:cubicBezTo>
                  <a:cubicBezTo>
                    <a:pt x="5170" y="371"/>
                    <a:pt x="5170" y="371"/>
                    <a:pt x="5170" y="371"/>
                  </a:cubicBezTo>
                  <a:lnTo>
                    <a:pt x="5170" y="371"/>
                  </a:lnTo>
                  <a:cubicBezTo>
                    <a:pt x="5165" y="371"/>
                    <a:pt x="6266" y="983"/>
                    <a:pt x="6262" y="1061"/>
                  </a:cubicBezTo>
                  <a:cubicBezTo>
                    <a:pt x="6262" y="1078"/>
                    <a:pt x="5265" y="1136"/>
                    <a:pt x="5174" y="1157"/>
                  </a:cubicBezTo>
                  <a:cubicBezTo>
                    <a:pt x="4202" y="1360"/>
                    <a:pt x="3409" y="2145"/>
                    <a:pt x="2546" y="2606"/>
                  </a:cubicBezTo>
                  <a:cubicBezTo>
                    <a:pt x="2301" y="2734"/>
                    <a:pt x="2056" y="2855"/>
                    <a:pt x="1810" y="2975"/>
                  </a:cubicBezTo>
                  <a:cubicBezTo>
                    <a:pt x="1606" y="3075"/>
                    <a:pt x="1460" y="3209"/>
                    <a:pt x="1366" y="3209"/>
                  </a:cubicBezTo>
                  <a:cubicBezTo>
                    <a:pt x="1297" y="3209"/>
                    <a:pt x="1256" y="3135"/>
                    <a:pt x="1241" y="2918"/>
                  </a:cubicBezTo>
                  <a:cubicBezTo>
                    <a:pt x="1204" y="2398"/>
                    <a:pt x="1798" y="2282"/>
                    <a:pt x="2209" y="2046"/>
                  </a:cubicBezTo>
                  <a:cubicBezTo>
                    <a:pt x="3103" y="1527"/>
                    <a:pt x="4001" y="327"/>
                    <a:pt x="5060" y="271"/>
                  </a:cubicBezTo>
                  <a:close/>
                  <a:moveTo>
                    <a:pt x="4748" y="1"/>
                  </a:moveTo>
                  <a:cubicBezTo>
                    <a:pt x="3792" y="1"/>
                    <a:pt x="2930" y="1194"/>
                    <a:pt x="2193" y="1642"/>
                  </a:cubicBezTo>
                  <a:cubicBezTo>
                    <a:pt x="1715" y="1933"/>
                    <a:pt x="1" y="2581"/>
                    <a:pt x="291" y="3441"/>
                  </a:cubicBezTo>
                  <a:cubicBezTo>
                    <a:pt x="375" y="3690"/>
                    <a:pt x="554" y="3783"/>
                    <a:pt x="777" y="3783"/>
                  </a:cubicBezTo>
                  <a:cubicBezTo>
                    <a:pt x="1352" y="3783"/>
                    <a:pt x="2220" y="3165"/>
                    <a:pt x="2537" y="3000"/>
                  </a:cubicBezTo>
                  <a:cubicBezTo>
                    <a:pt x="3550" y="2481"/>
                    <a:pt x="4430" y="1651"/>
                    <a:pt x="5593" y="1513"/>
                  </a:cubicBezTo>
                  <a:cubicBezTo>
                    <a:pt x="5975" y="1464"/>
                    <a:pt x="6444" y="1584"/>
                    <a:pt x="6718" y="1260"/>
                  </a:cubicBezTo>
                  <a:cubicBezTo>
                    <a:pt x="6764" y="1206"/>
                    <a:pt x="6802" y="1128"/>
                    <a:pt x="6772" y="1057"/>
                  </a:cubicBezTo>
                  <a:cubicBezTo>
                    <a:pt x="6590" y="555"/>
                    <a:pt x="5747" y="152"/>
                    <a:pt x="5269" y="15"/>
                  </a:cubicBezTo>
                  <a:cubicBezTo>
                    <a:pt x="5248" y="8"/>
                    <a:pt x="5228" y="5"/>
                    <a:pt x="5209" y="5"/>
                  </a:cubicBezTo>
                  <a:cubicBezTo>
                    <a:pt x="5161" y="5"/>
                    <a:pt x="5122" y="25"/>
                    <a:pt x="5093" y="55"/>
                  </a:cubicBezTo>
                  <a:lnTo>
                    <a:pt x="5093" y="55"/>
                  </a:lnTo>
                  <a:cubicBezTo>
                    <a:pt x="4977" y="18"/>
                    <a:pt x="4862" y="1"/>
                    <a:pt x="4748" y="1"/>
                  </a:cubicBezTo>
                  <a:close/>
                </a:path>
              </a:pathLst>
            </a:custGeom>
            <a:solidFill>
              <a:srgbClr val="8C3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3"/>
            <p:cNvSpPr/>
            <p:nvPr/>
          </p:nvSpPr>
          <p:spPr>
            <a:xfrm>
              <a:off x="4482736" y="2616440"/>
              <a:ext cx="228651" cy="39016"/>
            </a:xfrm>
            <a:custGeom>
              <a:avLst/>
              <a:gdLst/>
              <a:ahLst/>
              <a:cxnLst/>
              <a:rect l="l" t="t" r="r" b="b"/>
              <a:pathLst>
                <a:path w="5919" h="1010" extrusionOk="0">
                  <a:moveTo>
                    <a:pt x="1" y="0"/>
                  </a:moveTo>
                  <a:lnTo>
                    <a:pt x="1" y="0"/>
                  </a:lnTo>
                  <a:cubicBezTo>
                    <a:pt x="583" y="329"/>
                    <a:pt x="1371" y="167"/>
                    <a:pt x="1907" y="565"/>
                  </a:cubicBezTo>
                  <a:cubicBezTo>
                    <a:pt x="2065" y="682"/>
                    <a:pt x="2193" y="844"/>
                    <a:pt x="2368" y="931"/>
                  </a:cubicBezTo>
                  <a:cubicBezTo>
                    <a:pt x="2495" y="991"/>
                    <a:pt x="2634" y="1009"/>
                    <a:pt x="2776" y="1009"/>
                  </a:cubicBezTo>
                  <a:cubicBezTo>
                    <a:pt x="2879" y="1009"/>
                    <a:pt x="2984" y="1000"/>
                    <a:pt x="3086" y="989"/>
                  </a:cubicBezTo>
                  <a:cubicBezTo>
                    <a:pt x="4000" y="893"/>
                    <a:pt x="4918" y="798"/>
                    <a:pt x="5831" y="707"/>
                  </a:cubicBezTo>
                  <a:cubicBezTo>
                    <a:pt x="5886" y="699"/>
                    <a:pt x="5918" y="611"/>
                    <a:pt x="5890" y="611"/>
                  </a:cubicBezTo>
                  <a:cubicBezTo>
                    <a:pt x="5887" y="611"/>
                    <a:pt x="5882" y="612"/>
                    <a:pt x="5876" y="615"/>
                  </a:cubicBezTo>
                  <a:cubicBezTo>
                    <a:pt x="5192" y="362"/>
                    <a:pt x="4062" y="295"/>
                    <a:pt x="3335" y="242"/>
                  </a:cubicBezTo>
                  <a:cubicBezTo>
                    <a:pt x="2222" y="163"/>
                    <a:pt x="1110" y="84"/>
                    <a:pt x="1" y="0"/>
                  </a:cubicBezTo>
                  <a:close/>
                </a:path>
              </a:pathLst>
            </a:custGeom>
            <a:solidFill>
              <a:srgbClr val="8C3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3"/>
            <p:cNvSpPr/>
            <p:nvPr/>
          </p:nvSpPr>
          <p:spPr>
            <a:xfrm>
              <a:off x="4473310" y="2608907"/>
              <a:ext cx="246228" cy="54198"/>
            </a:xfrm>
            <a:custGeom>
              <a:avLst/>
              <a:gdLst/>
              <a:ahLst/>
              <a:cxnLst/>
              <a:rect l="l" t="t" r="r" b="b"/>
              <a:pathLst>
                <a:path w="6374" h="1403" extrusionOk="0">
                  <a:moveTo>
                    <a:pt x="5920" y="876"/>
                  </a:moveTo>
                  <a:lnTo>
                    <a:pt x="5920" y="876"/>
                  </a:lnTo>
                  <a:cubicBezTo>
                    <a:pt x="5923" y="877"/>
                    <a:pt x="5926" y="877"/>
                    <a:pt x="5929" y="878"/>
                  </a:cubicBezTo>
                  <a:lnTo>
                    <a:pt x="5929" y="878"/>
                  </a:lnTo>
                  <a:cubicBezTo>
                    <a:pt x="5932" y="890"/>
                    <a:pt x="5937" y="902"/>
                    <a:pt x="5942" y="914"/>
                  </a:cubicBezTo>
                  <a:cubicBezTo>
                    <a:pt x="5936" y="900"/>
                    <a:pt x="5928" y="888"/>
                    <a:pt x="5920" y="876"/>
                  </a:cubicBezTo>
                  <a:close/>
                  <a:moveTo>
                    <a:pt x="1886" y="470"/>
                  </a:moveTo>
                  <a:cubicBezTo>
                    <a:pt x="2985" y="509"/>
                    <a:pt x="4109" y="549"/>
                    <a:pt x="5175" y="726"/>
                  </a:cubicBezTo>
                  <a:lnTo>
                    <a:pt x="5175" y="726"/>
                  </a:lnTo>
                  <a:cubicBezTo>
                    <a:pt x="4806" y="761"/>
                    <a:pt x="4413" y="860"/>
                    <a:pt x="4244" y="877"/>
                  </a:cubicBezTo>
                  <a:cubicBezTo>
                    <a:pt x="3954" y="909"/>
                    <a:pt x="3743" y="930"/>
                    <a:pt x="3557" y="930"/>
                  </a:cubicBezTo>
                  <a:cubicBezTo>
                    <a:pt x="3183" y="930"/>
                    <a:pt x="2905" y="846"/>
                    <a:pt x="2276" y="603"/>
                  </a:cubicBezTo>
                  <a:cubicBezTo>
                    <a:pt x="2147" y="553"/>
                    <a:pt x="2017" y="509"/>
                    <a:pt x="1886" y="470"/>
                  </a:cubicBezTo>
                  <a:close/>
                  <a:moveTo>
                    <a:pt x="223" y="0"/>
                  </a:moveTo>
                  <a:cubicBezTo>
                    <a:pt x="0" y="0"/>
                    <a:pt x="11" y="311"/>
                    <a:pt x="191" y="387"/>
                  </a:cubicBezTo>
                  <a:cubicBezTo>
                    <a:pt x="889" y="678"/>
                    <a:pt x="1544" y="744"/>
                    <a:pt x="2230" y="1097"/>
                  </a:cubicBezTo>
                  <a:cubicBezTo>
                    <a:pt x="2571" y="1276"/>
                    <a:pt x="2740" y="1387"/>
                    <a:pt x="3148" y="1400"/>
                  </a:cubicBezTo>
                  <a:cubicBezTo>
                    <a:pt x="3191" y="1402"/>
                    <a:pt x="3235" y="1402"/>
                    <a:pt x="3279" y="1402"/>
                  </a:cubicBezTo>
                  <a:cubicBezTo>
                    <a:pt x="3971" y="1402"/>
                    <a:pt x="4702" y="1255"/>
                    <a:pt x="5390" y="1188"/>
                  </a:cubicBezTo>
                  <a:cubicBezTo>
                    <a:pt x="5455" y="1182"/>
                    <a:pt x="5525" y="1181"/>
                    <a:pt x="5596" y="1181"/>
                  </a:cubicBezTo>
                  <a:cubicBezTo>
                    <a:pt x="5618" y="1181"/>
                    <a:pt x="5640" y="1181"/>
                    <a:pt x="5661" y="1181"/>
                  </a:cubicBezTo>
                  <a:cubicBezTo>
                    <a:pt x="5898" y="1181"/>
                    <a:pt x="6144" y="1173"/>
                    <a:pt x="6287" y="989"/>
                  </a:cubicBezTo>
                  <a:cubicBezTo>
                    <a:pt x="6358" y="898"/>
                    <a:pt x="6374" y="781"/>
                    <a:pt x="6287" y="694"/>
                  </a:cubicBezTo>
                  <a:cubicBezTo>
                    <a:pt x="6278" y="686"/>
                    <a:pt x="6270" y="678"/>
                    <a:pt x="6262" y="669"/>
                  </a:cubicBezTo>
                  <a:cubicBezTo>
                    <a:pt x="6218" y="624"/>
                    <a:pt x="6170" y="605"/>
                    <a:pt x="6124" y="605"/>
                  </a:cubicBezTo>
                  <a:cubicBezTo>
                    <a:pt x="6079" y="605"/>
                    <a:pt x="6036" y="624"/>
                    <a:pt x="6001" y="654"/>
                  </a:cubicBezTo>
                  <a:lnTo>
                    <a:pt x="6001" y="654"/>
                  </a:lnTo>
                  <a:cubicBezTo>
                    <a:pt x="4213" y="36"/>
                    <a:pt x="2100" y="142"/>
                    <a:pt x="245" y="1"/>
                  </a:cubicBezTo>
                  <a:cubicBezTo>
                    <a:pt x="237" y="1"/>
                    <a:pt x="230" y="0"/>
                    <a:pt x="223" y="0"/>
                  </a:cubicBezTo>
                  <a:close/>
                </a:path>
              </a:pathLst>
            </a:custGeom>
            <a:solidFill>
              <a:srgbClr val="8C3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3"/>
            <p:cNvSpPr/>
            <p:nvPr/>
          </p:nvSpPr>
          <p:spPr>
            <a:xfrm>
              <a:off x="4778371" y="2762539"/>
              <a:ext cx="238077" cy="55782"/>
            </a:xfrm>
            <a:custGeom>
              <a:avLst/>
              <a:gdLst/>
              <a:ahLst/>
              <a:cxnLst/>
              <a:rect l="l" t="t" r="r" b="b"/>
              <a:pathLst>
                <a:path w="6163" h="1444" extrusionOk="0">
                  <a:moveTo>
                    <a:pt x="3073" y="1"/>
                  </a:moveTo>
                  <a:cubicBezTo>
                    <a:pt x="2941" y="1"/>
                    <a:pt x="2806" y="18"/>
                    <a:pt x="2679" y="39"/>
                  </a:cubicBezTo>
                  <a:cubicBezTo>
                    <a:pt x="1960" y="164"/>
                    <a:pt x="1255" y="359"/>
                    <a:pt x="569" y="616"/>
                  </a:cubicBezTo>
                  <a:cubicBezTo>
                    <a:pt x="354" y="695"/>
                    <a:pt x="125" y="798"/>
                    <a:pt x="0" y="994"/>
                  </a:cubicBezTo>
                  <a:cubicBezTo>
                    <a:pt x="208" y="1079"/>
                    <a:pt x="422" y="1111"/>
                    <a:pt x="640" y="1111"/>
                  </a:cubicBezTo>
                  <a:cubicBezTo>
                    <a:pt x="1285" y="1111"/>
                    <a:pt x="1963" y="832"/>
                    <a:pt x="2628" y="832"/>
                  </a:cubicBezTo>
                  <a:cubicBezTo>
                    <a:pt x="2640" y="832"/>
                    <a:pt x="2651" y="832"/>
                    <a:pt x="2662" y="832"/>
                  </a:cubicBezTo>
                  <a:cubicBezTo>
                    <a:pt x="3347" y="843"/>
                    <a:pt x="4865" y="1443"/>
                    <a:pt x="5532" y="1443"/>
                  </a:cubicBezTo>
                  <a:cubicBezTo>
                    <a:pt x="5650" y="1443"/>
                    <a:pt x="5741" y="1425"/>
                    <a:pt x="5797" y="1380"/>
                  </a:cubicBezTo>
                  <a:cubicBezTo>
                    <a:pt x="6163" y="1089"/>
                    <a:pt x="4120" y="254"/>
                    <a:pt x="3618" y="176"/>
                  </a:cubicBezTo>
                  <a:cubicBezTo>
                    <a:pt x="3471" y="42"/>
                    <a:pt x="3276" y="1"/>
                    <a:pt x="3073" y="1"/>
                  </a:cubicBezTo>
                  <a:close/>
                </a:path>
              </a:pathLst>
            </a:custGeom>
            <a:solidFill>
              <a:srgbClr val="8C3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3"/>
            <p:cNvSpPr/>
            <p:nvPr/>
          </p:nvSpPr>
          <p:spPr>
            <a:xfrm>
              <a:off x="4770993" y="2757478"/>
              <a:ext cx="264577" cy="70732"/>
            </a:xfrm>
            <a:custGeom>
              <a:avLst/>
              <a:gdLst/>
              <a:ahLst/>
              <a:cxnLst/>
              <a:rect l="l" t="t" r="r" b="b"/>
              <a:pathLst>
                <a:path w="6849" h="1831" extrusionOk="0">
                  <a:moveTo>
                    <a:pt x="3097" y="286"/>
                  </a:moveTo>
                  <a:cubicBezTo>
                    <a:pt x="3284" y="286"/>
                    <a:pt x="3461" y="304"/>
                    <a:pt x="3615" y="343"/>
                  </a:cubicBezTo>
                  <a:lnTo>
                    <a:pt x="3615" y="343"/>
                  </a:lnTo>
                  <a:cubicBezTo>
                    <a:pt x="3621" y="413"/>
                    <a:pt x="3665" y="477"/>
                    <a:pt x="3759" y="498"/>
                  </a:cubicBezTo>
                  <a:cubicBezTo>
                    <a:pt x="4307" y="627"/>
                    <a:pt x="4950" y="851"/>
                    <a:pt x="5415" y="1167"/>
                  </a:cubicBezTo>
                  <a:cubicBezTo>
                    <a:pt x="5648" y="1324"/>
                    <a:pt x="5683" y="1373"/>
                    <a:pt x="5609" y="1373"/>
                  </a:cubicBezTo>
                  <a:cubicBezTo>
                    <a:pt x="5537" y="1373"/>
                    <a:pt x="5361" y="1326"/>
                    <a:pt x="5166" y="1287"/>
                  </a:cubicBezTo>
                  <a:cubicBezTo>
                    <a:pt x="4755" y="1204"/>
                    <a:pt x="4357" y="1071"/>
                    <a:pt x="3953" y="971"/>
                  </a:cubicBezTo>
                  <a:cubicBezTo>
                    <a:pt x="3540" y="869"/>
                    <a:pt x="3170" y="801"/>
                    <a:pt x="2780" y="801"/>
                  </a:cubicBezTo>
                  <a:cubicBezTo>
                    <a:pt x="2602" y="801"/>
                    <a:pt x="2419" y="816"/>
                    <a:pt x="2226" y="847"/>
                  </a:cubicBezTo>
                  <a:cubicBezTo>
                    <a:pt x="1923" y="897"/>
                    <a:pt x="1595" y="1025"/>
                    <a:pt x="1287" y="1025"/>
                  </a:cubicBezTo>
                  <a:cubicBezTo>
                    <a:pt x="640" y="1025"/>
                    <a:pt x="1097" y="847"/>
                    <a:pt x="1421" y="672"/>
                  </a:cubicBezTo>
                  <a:cubicBezTo>
                    <a:pt x="1836" y="454"/>
                    <a:pt x="2517" y="286"/>
                    <a:pt x="3097" y="286"/>
                  </a:cubicBezTo>
                  <a:close/>
                  <a:moveTo>
                    <a:pt x="2910" y="1"/>
                  </a:moveTo>
                  <a:cubicBezTo>
                    <a:pt x="1903" y="1"/>
                    <a:pt x="634" y="509"/>
                    <a:pt x="84" y="1017"/>
                  </a:cubicBezTo>
                  <a:cubicBezTo>
                    <a:pt x="1" y="1096"/>
                    <a:pt x="42" y="1245"/>
                    <a:pt x="154" y="1274"/>
                  </a:cubicBezTo>
                  <a:cubicBezTo>
                    <a:pt x="404" y="1344"/>
                    <a:pt x="637" y="1369"/>
                    <a:pt x="868" y="1369"/>
                  </a:cubicBezTo>
                  <a:cubicBezTo>
                    <a:pt x="1148" y="1369"/>
                    <a:pt x="1427" y="1332"/>
                    <a:pt x="1736" y="1291"/>
                  </a:cubicBezTo>
                  <a:cubicBezTo>
                    <a:pt x="2077" y="1243"/>
                    <a:pt x="2385" y="1215"/>
                    <a:pt x="2685" y="1215"/>
                  </a:cubicBezTo>
                  <a:cubicBezTo>
                    <a:pt x="3108" y="1215"/>
                    <a:pt x="3515" y="1270"/>
                    <a:pt x="3978" y="1399"/>
                  </a:cubicBezTo>
                  <a:cubicBezTo>
                    <a:pt x="4293" y="1483"/>
                    <a:pt x="5094" y="1830"/>
                    <a:pt x="5648" y="1830"/>
                  </a:cubicBezTo>
                  <a:cubicBezTo>
                    <a:pt x="5832" y="1830"/>
                    <a:pt x="5989" y="1792"/>
                    <a:pt x="6092" y="1694"/>
                  </a:cubicBezTo>
                  <a:cubicBezTo>
                    <a:pt x="6848" y="979"/>
                    <a:pt x="4261" y="195"/>
                    <a:pt x="3862" y="116"/>
                  </a:cubicBezTo>
                  <a:cubicBezTo>
                    <a:pt x="3847" y="113"/>
                    <a:pt x="3832" y="112"/>
                    <a:pt x="3818" y="112"/>
                  </a:cubicBezTo>
                  <a:cubicBezTo>
                    <a:pt x="3775" y="112"/>
                    <a:pt x="3737" y="125"/>
                    <a:pt x="3706" y="146"/>
                  </a:cubicBezTo>
                  <a:lnTo>
                    <a:pt x="3706" y="146"/>
                  </a:lnTo>
                  <a:cubicBezTo>
                    <a:pt x="3480" y="45"/>
                    <a:pt x="3206" y="1"/>
                    <a:pt x="2910" y="1"/>
                  </a:cubicBezTo>
                  <a:close/>
                </a:path>
              </a:pathLst>
            </a:custGeom>
            <a:solidFill>
              <a:srgbClr val="8C3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3"/>
            <p:cNvSpPr/>
            <p:nvPr/>
          </p:nvSpPr>
          <p:spPr>
            <a:xfrm>
              <a:off x="4197724" y="3515167"/>
              <a:ext cx="11744" cy="18311"/>
            </a:xfrm>
            <a:custGeom>
              <a:avLst/>
              <a:gdLst/>
              <a:ahLst/>
              <a:cxnLst/>
              <a:rect l="l" t="t" r="r" b="b"/>
              <a:pathLst>
                <a:path w="304" h="474" extrusionOk="0">
                  <a:moveTo>
                    <a:pt x="304" y="0"/>
                  </a:moveTo>
                  <a:cubicBezTo>
                    <a:pt x="204" y="163"/>
                    <a:pt x="104" y="320"/>
                    <a:pt x="1" y="474"/>
                  </a:cubicBezTo>
                  <a:cubicBezTo>
                    <a:pt x="104" y="320"/>
                    <a:pt x="208" y="163"/>
                    <a:pt x="304" y="0"/>
                  </a:cubicBezTo>
                  <a:close/>
                </a:path>
              </a:pathLst>
            </a:custGeom>
            <a:solidFill>
              <a:srgbClr val="B46B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3"/>
            <p:cNvSpPr/>
            <p:nvPr/>
          </p:nvSpPr>
          <p:spPr>
            <a:xfrm>
              <a:off x="4266717" y="3343225"/>
              <a:ext cx="2781" cy="17190"/>
            </a:xfrm>
            <a:custGeom>
              <a:avLst/>
              <a:gdLst/>
              <a:ahLst/>
              <a:cxnLst/>
              <a:rect l="l" t="t" r="r" b="b"/>
              <a:pathLst>
                <a:path w="72" h="445" extrusionOk="0">
                  <a:moveTo>
                    <a:pt x="66" y="1"/>
                  </a:moveTo>
                  <a:cubicBezTo>
                    <a:pt x="46" y="154"/>
                    <a:pt x="25" y="300"/>
                    <a:pt x="0" y="444"/>
                  </a:cubicBezTo>
                  <a:lnTo>
                    <a:pt x="4" y="440"/>
                  </a:lnTo>
                  <a:cubicBezTo>
                    <a:pt x="29" y="300"/>
                    <a:pt x="50" y="150"/>
                    <a:pt x="71" y="1"/>
                  </a:cubicBezTo>
                  <a:close/>
                </a:path>
              </a:pathLst>
            </a:custGeom>
            <a:solidFill>
              <a:srgbClr val="B46B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0" name="Google Shape;4920;p53"/>
          <p:cNvSpPr/>
          <p:nvPr/>
        </p:nvSpPr>
        <p:spPr>
          <a:xfrm>
            <a:off x="3608288" y="4029319"/>
            <a:ext cx="739" cy="779"/>
          </a:xfrm>
          <a:custGeom>
            <a:avLst/>
            <a:gdLst/>
            <a:ahLst/>
            <a:cxnLst/>
            <a:rect l="l" t="t" r="r" b="b"/>
            <a:pathLst>
              <a:path w="56" h="59" extrusionOk="0">
                <a:moveTo>
                  <a:pt x="1" y="0"/>
                </a:moveTo>
                <a:lnTo>
                  <a:pt x="1" y="4"/>
                </a:lnTo>
                <a:lnTo>
                  <a:pt x="4" y="4"/>
                </a:lnTo>
                <a:cubicBezTo>
                  <a:pt x="1" y="4"/>
                  <a:pt x="1" y="4"/>
                  <a:pt x="1" y="0"/>
                </a:cubicBezTo>
                <a:close/>
                <a:moveTo>
                  <a:pt x="26" y="30"/>
                </a:moveTo>
                <a:lnTo>
                  <a:pt x="26" y="30"/>
                </a:lnTo>
                <a:cubicBezTo>
                  <a:pt x="37" y="40"/>
                  <a:pt x="44" y="47"/>
                  <a:pt x="56" y="59"/>
                </a:cubicBezTo>
                <a:cubicBezTo>
                  <a:pt x="44" y="47"/>
                  <a:pt x="37" y="37"/>
                  <a:pt x="26" y="3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1" name="Google Shape;4921;p53"/>
          <p:cNvGrpSpPr/>
          <p:nvPr/>
        </p:nvGrpSpPr>
        <p:grpSpPr>
          <a:xfrm>
            <a:off x="3086750" y="2381271"/>
            <a:ext cx="1408079" cy="1181442"/>
            <a:chOff x="3086750" y="2381271"/>
            <a:chExt cx="1408079" cy="1181442"/>
          </a:xfrm>
        </p:grpSpPr>
        <p:sp>
          <p:nvSpPr>
            <p:cNvPr id="4922" name="Google Shape;4922;p53"/>
            <p:cNvSpPr/>
            <p:nvPr/>
          </p:nvSpPr>
          <p:spPr>
            <a:xfrm>
              <a:off x="3086750" y="2544258"/>
              <a:ext cx="1408079" cy="1018407"/>
            </a:xfrm>
            <a:custGeom>
              <a:avLst/>
              <a:gdLst/>
              <a:ahLst/>
              <a:cxnLst/>
              <a:rect l="l" t="t" r="r" b="b"/>
              <a:pathLst>
                <a:path w="132059" h="95513" extrusionOk="0">
                  <a:moveTo>
                    <a:pt x="39579" y="1"/>
                  </a:moveTo>
                  <a:cubicBezTo>
                    <a:pt x="39579" y="1"/>
                    <a:pt x="1" y="52087"/>
                    <a:pt x="39579" y="91665"/>
                  </a:cubicBezTo>
                  <a:cubicBezTo>
                    <a:pt x="39579" y="91665"/>
                    <a:pt x="48474" y="95267"/>
                    <a:pt x="66019" y="95512"/>
                  </a:cubicBezTo>
                  <a:lnTo>
                    <a:pt x="66041" y="95512"/>
                  </a:lnTo>
                  <a:cubicBezTo>
                    <a:pt x="83589" y="95267"/>
                    <a:pt x="92485" y="91665"/>
                    <a:pt x="92485" y="91665"/>
                  </a:cubicBezTo>
                  <a:cubicBezTo>
                    <a:pt x="132058" y="52087"/>
                    <a:pt x="92485" y="1"/>
                    <a:pt x="92485" y="1"/>
                  </a:cubicBezTo>
                  <a:lnTo>
                    <a:pt x="66030" y="3127"/>
                  </a:lnTo>
                  <a:lnTo>
                    <a:pt x="39579"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3"/>
            <p:cNvSpPr/>
            <p:nvPr/>
          </p:nvSpPr>
          <p:spPr>
            <a:xfrm>
              <a:off x="3300486" y="2848447"/>
              <a:ext cx="993180" cy="714260"/>
            </a:xfrm>
            <a:custGeom>
              <a:avLst/>
              <a:gdLst/>
              <a:ahLst/>
              <a:cxnLst/>
              <a:rect l="l" t="t" r="r" b="b"/>
              <a:pathLst>
                <a:path w="93147" h="66988" extrusionOk="0">
                  <a:moveTo>
                    <a:pt x="86559" y="1"/>
                  </a:moveTo>
                  <a:lnTo>
                    <a:pt x="86559" y="1"/>
                  </a:lnTo>
                  <a:cubicBezTo>
                    <a:pt x="71373" y="10531"/>
                    <a:pt x="50990" y="15146"/>
                    <a:pt x="33299" y="15318"/>
                  </a:cubicBezTo>
                  <a:cubicBezTo>
                    <a:pt x="33079" y="15320"/>
                    <a:pt x="32860" y="15321"/>
                    <a:pt x="32640" y="15321"/>
                  </a:cubicBezTo>
                  <a:cubicBezTo>
                    <a:pt x="22102" y="15321"/>
                    <a:pt x="12245" y="12930"/>
                    <a:pt x="3238" y="8701"/>
                  </a:cubicBezTo>
                  <a:lnTo>
                    <a:pt x="3238" y="8701"/>
                  </a:lnTo>
                  <a:cubicBezTo>
                    <a:pt x="0" y="25548"/>
                    <a:pt x="1972" y="45572"/>
                    <a:pt x="19536" y="63140"/>
                  </a:cubicBezTo>
                  <a:cubicBezTo>
                    <a:pt x="19536" y="63140"/>
                    <a:pt x="28431" y="66742"/>
                    <a:pt x="45976" y="66987"/>
                  </a:cubicBezTo>
                  <a:lnTo>
                    <a:pt x="45998" y="66987"/>
                  </a:lnTo>
                  <a:cubicBezTo>
                    <a:pt x="63546" y="66742"/>
                    <a:pt x="72442" y="63140"/>
                    <a:pt x="72442" y="63140"/>
                  </a:cubicBezTo>
                  <a:cubicBezTo>
                    <a:pt x="93146" y="42431"/>
                    <a:pt x="92181" y="18306"/>
                    <a:pt x="865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3"/>
            <p:cNvSpPr/>
            <p:nvPr/>
          </p:nvSpPr>
          <p:spPr>
            <a:xfrm>
              <a:off x="3335005" y="2848447"/>
              <a:ext cx="888431" cy="178597"/>
            </a:xfrm>
            <a:custGeom>
              <a:avLst/>
              <a:gdLst/>
              <a:ahLst/>
              <a:cxnLst/>
              <a:rect l="l" t="t" r="r" b="b"/>
              <a:pathLst>
                <a:path w="83323" h="16750" extrusionOk="0">
                  <a:moveTo>
                    <a:pt x="83322" y="1"/>
                  </a:moveTo>
                  <a:cubicBezTo>
                    <a:pt x="83321" y="1"/>
                    <a:pt x="59451" y="12000"/>
                    <a:pt x="38467" y="12000"/>
                  </a:cubicBezTo>
                  <a:cubicBezTo>
                    <a:pt x="35646" y="12000"/>
                    <a:pt x="32877" y="11783"/>
                    <a:pt x="30226" y="11291"/>
                  </a:cubicBezTo>
                  <a:cubicBezTo>
                    <a:pt x="17451" y="8923"/>
                    <a:pt x="9411" y="8415"/>
                    <a:pt x="4863" y="8415"/>
                  </a:cubicBezTo>
                  <a:cubicBezTo>
                    <a:pt x="1446" y="8415"/>
                    <a:pt x="1" y="8701"/>
                    <a:pt x="1" y="8701"/>
                  </a:cubicBezTo>
                  <a:cubicBezTo>
                    <a:pt x="10918" y="14585"/>
                    <a:pt x="21887" y="16749"/>
                    <a:pt x="32118" y="16749"/>
                  </a:cubicBezTo>
                  <a:cubicBezTo>
                    <a:pt x="60579" y="16749"/>
                    <a:pt x="83321" y="1"/>
                    <a:pt x="83322"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3"/>
            <p:cNvSpPr/>
            <p:nvPr/>
          </p:nvSpPr>
          <p:spPr>
            <a:xfrm>
              <a:off x="3646145" y="3172482"/>
              <a:ext cx="175068" cy="175121"/>
            </a:xfrm>
            <a:custGeom>
              <a:avLst/>
              <a:gdLst/>
              <a:ahLst/>
              <a:cxnLst/>
              <a:rect l="l" t="t" r="r" b="b"/>
              <a:pathLst>
                <a:path w="16419" h="16424" extrusionOk="0">
                  <a:moveTo>
                    <a:pt x="8207" y="1"/>
                  </a:moveTo>
                  <a:cubicBezTo>
                    <a:pt x="3675" y="1"/>
                    <a:pt x="0" y="3677"/>
                    <a:pt x="0" y="8212"/>
                  </a:cubicBezTo>
                  <a:cubicBezTo>
                    <a:pt x="0" y="12747"/>
                    <a:pt x="3675" y="16423"/>
                    <a:pt x="8207" y="16423"/>
                  </a:cubicBezTo>
                  <a:cubicBezTo>
                    <a:pt x="12742" y="16423"/>
                    <a:pt x="16418" y="12747"/>
                    <a:pt x="16418" y="8212"/>
                  </a:cubicBezTo>
                  <a:cubicBezTo>
                    <a:pt x="16418" y="3677"/>
                    <a:pt x="12742" y="1"/>
                    <a:pt x="8207"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3"/>
            <p:cNvSpPr/>
            <p:nvPr/>
          </p:nvSpPr>
          <p:spPr>
            <a:xfrm>
              <a:off x="3901065" y="3063785"/>
              <a:ext cx="71215" cy="71183"/>
            </a:xfrm>
            <a:custGeom>
              <a:avLst/>
              <a:gdLst/>
              <a:ahLst/>
              <a:cxnLst/>
              <a:rect l="l" t="t" r="r" b="b"/>
              <a:pathLst>
                <a:path w="6679" h="6676" extrusionOk="0">
                  <a:moveTo>
                    <a:pt x="3339" y="1"/>
                  </a:moveTo>
                  <a:cubicBezTo>
                    <a:pt x="1496" y="1"/>
                    <a:pt x="0" y="1496"/>
                    <a:pt x="0" y="3340"/>
                  </a:cubicBezTo>
                  <a:cubicBezTo>
                    <a:pt x="0" y="5183"/>
                    <a:pt x="1496" y="6675"/>
                    <a:pt x="3339" y="6675"/>
                  </a:cubicBezTo>
                  <a:cubicBezTo>
                    <a:pt x="5183" y="6675"/>
                    <a:pt x="6678" y="5183"/>
                    <a:pt x="6678" y="3340"/>
                  </a:cubicBezTo>
                  <a:cubicBezTo>
                    <a:pt x="6678" y="1496"/>
                    <a:pt x="5183" y="1"/>
                    <a:pt x="3339"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3"/>
            <p:cNvSpPr/>
            <p:nvPr/>
          </p:nvSpPr>
          <p:spPr>
            <a:xfrm>
              <a:off x="3472964" y="3099392"/>
              <a:ext cx="42319" cy="42330"/>
            </a:xfrm>
            <a:custGeom>
              <a:avLst/>
              <a:gdLst/>
              <a:ahLst/>
              <a:cxnLst/>
              <a:rect l="l" t="t" r="r" b="b"/>
              <a:pathLst>
                <a:path w="3969" h="3970" extrusionOk="0">
                  <a:moveTo>
                    <a:pt x="1983" y="1"/>
                  </a:moveTo>
                  <a:cubicBezTo>
                    <a:pt x="889" y="1"/>
                    <a:pt x="1" y="890"/>
                    <a:pt x="1" y="1983"/>
                  </a:cubicBezTo>
                  <a:cubicBezTo>
                    <a:pt x="1" y="3080"/>
                    <a:pt x="889" y="3969"/>
                    <a:pt x="1983" y="3969"/>
                  </a:cubicBezTo>
                  <a:cubicBezTo>
                    <a:pt x="3080" y="3969"/>
                    <a:pt x="3968" y="3080"/>
                    <a:pt x="3968" y="1983"/>
                  </a:cubicBezTo>
                  <a:cubicBezTo>
                    <a:pt x="3968" y="890"/>
                    <a:pt x="3080" y="1"/>
                    <a:pt x="1983"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3"/>
            <p:cNvSpPr/>
            <p:nvPr/>
          </p:nvSpPr>
          <p:spPr>
            <a:xfrm>
              <a:off x="3336765" y="2544258"/>
              <a:ext cx="701113" cy="432108"/>
            </a:xfrm>
            <a:custGeom>
              <a:avLst/>
              <a:gdLst/>
              <a:ahLst/>
              <a:cxnLst/>
              <a:rect l="l" t="t" r="r" b="b"/>
              <a:pathLst>
                <a:path w="65755" h="40526" extrusionOk="0">
                  <a:moveTo>
                    <a:pt x="16134" y="1"/>
                  </a:moveTo>
                  <a:cubicBezTo>
                    <a:pt x="16079" y="70"/>
                    <a:pt x="4206" y="15732"/>
                    <a:pt x="1" y="36382"/>
                  </a:cubicBezTo>
                  <a:cubicBezTo>
                    <a:pt x="268" y="36623"/>
                    <a:pt x="538" y="36865"/>
                    <a:pt x="808" y="37103"/>
                  </a:cubicBezTo>
                  <a:cubicBezTo>
                    <a:pt x="1588" y="37025"/>
                    <a:pt x="2861" y="36941"/>
                    <a:pt x="4708" y="36941"/>
                  </a:cubicBezTo>
                  <a:cubicBezTo>
                    <a:pt x="9257" y="36941"/>
                    <a:pt x="17293" y="37449"/>
                    <a:pt x="30061" y="39816"/>
                  </a:cubicBezTo>
                  <a:cubicBezTo>
                    <a:pt x="32713" y="40310"/>
                    <a:pt x="35481" y="40526"/>
                    <a:pt x="38302" y="40526"/>
                  </a:cubicBezTo>
                  <a:cubicBezTo>
                    <a:pt x="41458" y="40526"/>
                    <a:pt x="44676" y="40255"/>
                    <a:pt x="47873" y="39794"/>
                  </a:cubicBezTo>
                  <a:cubicBezTo>
                    <a:pt x="59801" y="30800"/>
                    <a:pt x="65755" y="15318"/>
                    <a:pt x="63893" y="608"/>
                  </a:cubicBezTo>
                  <a:lnTo>
                    <a:pt x="63893" y="608"/>
                  </a:lnTo>
                  <a:lnTo>
                    <a:pt x="58962" y="1189"/>
                  </a:lnTo>
                  <a:lnTo>
                    <a:pt x="42585" y="3127"/>
                  </a:lnTo>
                  <a:lnTo>
                    <a:pt x="16134"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3"/>
            <p:cNvSpPr/>
            <p:nvPr/>
          </p:nvSpPr>
          <p:spPr>
            <a:xfrm>
              <a:off x="3345381" y="2938195"/>
              <a:ext cx="501841" cy="88883"/>
            </a:xfrm>
            <a:custGeom>
              <a:avLst/>
              <a:gdLst/>
              <a:ahLst/>
              <a:cxnLst/>
              <a:rect l="l" t="t" r="r" b="b"/>
              <a:pathLst>
                <a:path w="47066" h="8336" extrusionOk="0">
                  <a:moveTo>
                    <a:pt x="3900" y="0"/>
                  </a:moveTo>
                  <a:cubicBezTo>
                    <a:pt x="2053" y="0"/>
                    <a:pt x="780" y="84"/>
                    <a:pt x="0" y="162"/>
                  </a:cubicBezTo>
                  <a:cubicBezTo>
                    <a:pt x="630" y="710"/>
                    <a:pt x="1270" y="1244"/>
                    <a:pt x="1917" y="1756"/>
                  </a:cubicBezTo>
                  <a:cubicBezTo>
                    <a:pt x="11873" y="6536"/>
                    <a:pt x="21814" y="8336"/>
                    <a:pt x="31145" y="8336"/>
                  </a:cubicBezTo>
                  <a:cubicBezTo>
                    <a:pt x="33335" y="8336"/>
                    <a:pt x="35490" y="8233"/>
                    <a:pt x="37607" y="8050"/>
                  </a:cubicBezTo>
                  <a:cubicBezTo>
                    <a:pt x="41078" y="6749"/>
                    <a:pt x="44238" y="4982"/>
                    <a:pt x="47065" y="2853"/>
                  </a:cubicBezTo>
                  <a:lnTo>
                    <a:pt x="47065" y="2853"/>
                  </a:lnTo>
                  <a:cubicBezTo>
                    <a:pt x="43868" y="3314"/>
                    <a:pt x="40650" y="3585"/>
                    <a:pt x="37494" y="3585"/>
                  </a:cubicBezTo>
                  <a:cubicBezTo>
                    <a:pt x="34673" y="3585"/>
                    <a:pt x="31905" y="3369"/>
                    <a:pt x="29253" y="2875"/>
                  </a:cubicBezTo>
                  <a:cubicBezTo>
                    <a:pt x="16485" y="508"/>
                    <a:pt x="8449" y="0"/>
                    <a:pt x="3900"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3"/>
            <p:cNvSpPr/>
            <p:nvPr/>
          </p:nvSpPr>
          <p:spPr>
            <a:xfrm>
              <a:off x="3508186" y="2891189"/>
              <a:ext cx="769950" cy="630186"/>
            </a:xfrm>
            <a:custGeom>
              <a:avLst/>
              <a:gdLst/>
              <a:ahLst/>
              <a:cxnLst/>
              <a:rect l="l" t="t" r="r" b="b"/>
              <a:pathLst>
                <a:path w="72211" h="59103" extrusionOk="0">
                  <a:moveTo>
                    <a:pt x="68212" y="1"/>
                  </a:moveTo>
                  <a:lnTo>
                    <a:pt x="68212" y="9"/>
                  </a:lnTo>
                  <a:cubicBezTo>
                    <a:pt x="71848" y="14265"/>
                    <a:pt x="72206" y="31397"/>
                    <a:pt x="62203" y="47563"/>
                  </a:cubicBezTo>
                  <a:cubicBezTo>
                    <a:pt x="72210" y="31397"/>
                    <a:pt x="71848" y="14261"/>
                    <a:pt x="68212" y="1"/>
                  </a:cubicBezTo>
                  <a:close/>
                  <a:moveTo>
                    <a:pt x="62203" y="47563"/>
                  </a:moveTo>
                  <a:cubicBezTo>
                    <a:pt x="62196" y="47574"/>
                    <a:pt x="62189" y="47585"/>
                    <a:pt x="62185" y="47596"/>
                  </a:cubicBezTo>
                  <a:cubicBezTo>
                    <a:pt x="62192" y="47585"/>
                    <a:pt x="62196" y="47574"/>
                    <a:pt x="62203" y="47563"/>
                  </a:cubicBezTo>
                  <a:close/>
                  <a:moveTo>
                    <a:pt x="62163" y="47629"/>
                  </a:moveTo>
                  <a:cubicBezTo>
                    <a:pt x="62155" y="47636"/>
                    <a:pt x="62152" y="47648"/>
                    <a:pt x="62145" y="47655"/>
                  </a:cubicBezTo>
                  <a:cubicBezTo>
                    <a:pt x="62152" y="47648"/>
                    <a:pt x="62160" y="47636"/>
                    <a:pt x="62163" y="47629"/>
                  </a:cubicBezTo>
                  <a:close/>
                  <a:moveTo>
                    <a:pt x="61958" y="47955"/>
                  </a:moveTo>
                  <a:cubicBezTo>
                    <a:pt x="61957" y="47957"/>
                    <a:pt x="61956" y="47958"/>
                    <a:pt x="61955" y="47960"/>
                  </a:cubicBezTo>
                  <a:lnTo>
                    <a:pt x="61955" y="47960"/>
                  </a:lnTo>
                  <a:cubicBezTo>
                    <a:pt x="61957" y="47958"/>
                    <a:pt x="61958" y="47956"/>
                    <a:pt x="61958" y="47955"/>
                  </a:cubicBezTo>
                  <a:close/>
                  <a:moveTo>
                    <a:pt x="61955" y="47960"/>
                  </a:moveTo>
                  <a:cubicBezTo>
                    <a:pt x="61953" y="47963"/>
                    <a:pt x="61951" y="47967"/>
                    <a:pt x="61951" y="47969"/>
                  </a:cubicBezTo>
                  <a:cubicBezTo>
                    <a:pt x="61953" y="47966"/>
                    <a:pt x="61954" y="47964"/>
                    <a:pt x="61955" y="47960"/>
                  </a:cubicBezTo>
                  <a:close/>
                  <a:moveTo>
                    <a:pt x="61881" y="48079"/>
                  </a:moveTo>
                  <a:cubicBezTo>
                    <a:pt x="61878" y="48082"/>
                    <a:pt x="61874" y="48086"/>
                    <a:pt x="61874" y="48094"/>
                  </a:cubicBezTo>
                  <a:cubicBezTo>
                    <a:pt x="61874" y="48090"/>
                    <a:pt x="61878" y="48082"/>
                    <a:pt x="61881" y="48079"/>
                  </a:cubicBezTo>
                  <a:close/>
                  <a:moveTo>
                    <a:pt x="61841" y="48137"/>
                  </a:moveTo>
                  <a:lnTo>
                    <a:pt x="61841" y="48137"/>
                  </a:lnTo>
                  <a:cubicBezTo>
                    <a:pt x="61841" y="48141"/>
                    <a:pt x="61837" y="48144"/>
                    <a:pt x="61834" y="48148"/>
                  </a:cubicBezTo>
                  <a:cubicBezTo>
                    <a:pt x="61837" y="48144"/>
                    <a:pt x="61841" y="48144"/>
                    <a:pt x="61841" y="48137"/>
                  </a:cubicBezTo>
                  <a:close/>
                  <a:moveTo>
                    <a:pt x="61713" y="48342"/>
                  </a:moveTo>
                  <a:cubicBezTo>
                    <a:pt x="61709" y="48345"/>
                    <a:pt x="61709" y="48345"/>
                    <a:pt x="61709" y="48350"/>
                  </a:cubicBezTo>
                  <a:cubicBezTo>
                    <a:pt x="61709" y="48345"/>
                    <a:pt x="61713" y="48345"/>
                    <a:pt x="61713" y="48342"/>
                  </a:cubicBezTo>
                  <a:close/>
                  <a:moveTo>
                    <a:pt x="61672" y="48404"/>
                  </a:moveTo>
                  <a:lnTo>
                    <a:pt x="61669" y="48408"/>
                  </a:lnTo>
                  <a:cubicBezTo>
                    <a:pt x="61672" y="48408"/>
                    <a:pt x="61672" y="48404"/>
                    <a:pt x="61672" y="48404"/>
                  </a:cubicBezTo>
                  <a:close/>
                  <a:moveTo>
                    <a:pt x="61655" y="48433"/>
                  </a:moveTo>
                  <a:cubicBezTo>
                    <a:pt x="61655" y="48433"/>
                    <a:pt x="61655" y="48434"/>
                    <a:pt x="61654" y="48435"/>
                  </a:cubicBezTo>
                  <a:lnTo>
                    <a:pt x="61654" y="48435"/>
                  </a:lnTo>
                  <a:cubicBezTo>
                    <a:pt x="61655" y="48435"/>
                    <a:pt x="61655" y="48435"/>
                    <a:pt x="61655" y="48433"/>
                  </a:cubicBezTo>
                  <a:close/>
                  <a:moveTo>
                    <a:pt x="61654" y="48435"/>
                  </a:moveTo>
                  <a:cubicBezTo>
                    <a:pt x="61654" y="48435"/>
                    <a:pt x="61653" y="48435"/>
                    <a:pt x="61650" y="48438"/>
                  </a:cubicBezTo>
                  <a:cubicBezTo>
                    <a:pt x="61653" y="48438"/>
                    <a:pt x="61654" y="48437"/>
                    <a:pt x="61654" y="48435"/>
                  </a:cubicBezTo>
                  <a:close/>
                  <a:moveTo>
                    <a:pt x="55107" y="56890"/>
                  </a:moveTo>
                  <a:lnTo>
                    <a:pt x="55104" y="56893"/>
                  </a:lnTo>
                  <a:cubicBezTo>
                    <a:pt x="55107" y="56893"/>
                    <a:pt x="55104" y="56893"/>
                    <a:pt x="55107" y="56890"/>
                  </a:cubicBezTo>
                  <a:close/>
                  <a:moveTo>
                    <a:pt x="55082" y="56919"/>
                  </a:moveTo>
                  <a:cubicBezTo>
                    <a:pt x="55078" y="56919"/>
                    <a:pt x="55078" y="56922"/>
                    <a:pt x="55078" y="56922"/>
                  </a:cubicBezTo>
                  <a:lnTo>
                    <a:pt x="55082" y="56919"/>
                  </a:lnTo>
                  <a:close/>
                  <a:moveTo>
                    <a:pt x="55056" y="56948"/>
                  </a:moveTo>
                  <a:cubicBezTo>
                    <a:pt x="55053" y="56948"/>
                    <a:pt x="55053" y="56948"/>
                    <a:pt x="55049" y="56952"/>
                  </a:cubicBezTo>
                  <a:cubicBezTo>
                    <a:pt x="55053" y="56952"/>
                    <a:pt x="55053" y="56948"/>
                    <a:pt x="55056" y="56948"/>
                  </a:cubicBezTo>
                  <a:close/>
                  <a:moveTo>
                    <a:pt x="55031" y="56974"/>
                  </a:moveTo>
                  <a:lnTo>
                    <a:pt x="55031" y="56974"/>
                  </a:lnTo>
                  <a:cubicBezTo>
                    <a:pt x="55027" y="56978"/>
                    <a:pt x="55023" y="56981"/>
                    <a:pt x="55023" y="56981"/>
                  </a:cubicBezTo>
                  <a:cubicBezTo>
                    <a:pt x="55027" y="56978"/>
                    <a:pt x="55027" y="56978"/>
                    <a:pt x="55031" y="56974"/>
                  </a:cubicBezTo>
                  <a:close/>
                  <a:moveTo>
                    <a:pt x="54636" y="57402"/>
                  </a:moveTo>
                  <a:cubicBezTo>
                    <a:pt x="54632" y="57405"/>
                    <a:pt x="54628" y="57405"/>
                    <a:pt x="54625" y="57409"/>
                  </a:cubicBezTo>
                  <a:cubicBezTo>
                    <a:pt x="54628" y="57409"/>
                    <a:pt x="54632" y="57405"/>
                    <a:pt x="54636" y="57402"/>
                  </a:cubicBezTo>
                  <a:close/>
                  <a:moveTo>
                    <a:pt x="54581" y="57461"/>
                  </a:moveTo>
                  <a:cubicBezTo>
                    <a:pt x="54577" y="57461"/>
                    <a:pt x="54574" y="57464"/>
                    <a:pt x="54574" y="57468"/>
                  </a:cubicBezTo>
                  <a:cubicBezTo>
                    <a:pt x="54577" y="57464"/>
                    <a:pt x="54577" y="57464"/>
                    <a:pt x="54581" y="57461"/>
                  </a:cubicBezTo>
                  <a:close/>
                  <a:moveTo>
                    <a:pt x="54552" y="57489"/>
                  </a:moveTo>
                  <a:lnTo>
                    <a:pt x="54548" y="57493"/>
                  </a:lnTo>
                  <a:cubicBezTo>
                    <a:pt x="54552" y="57493"/>
                    <a:pt x="54552" y="57489"/>
                    <a:pt x="54552" y="57489"/>
                  </a:cubicBezTo>
                  <a:close/>
                  <a:moveTo>
                    <a:pt x="54424" y="57625"/>
                  </a:moveTo>
                  <a:cubicBezTo>
                    <a:pt x="54420" y="57628"/>
                    <a:pt x="54420" y="57628"/>
                    <a:pt x="54416" y="57633"/>
                  </a:cubicBezTo>
                  <a:cubicBezTo>
                    <a:pt x="54420" y="57633"/>
                    <a:pt x="54424" y="57628"/>
                    <a:pt x="54424" y="57625"/>
                  </a:cubicBezTo>
                  <a:close/>
                  <a:moveTo>
                    <a:pt x="54398" y="57655"/>
                  </a:moveTo>
                  <a:cubicBezTo>
                    <a:pt x="54396" y="57655"/>
                    <a:pt x="54395" y="57656"/>
                    <a:pt x="54393" y="57658"/>
                  </a:cubicBezTo>
                  <a:cubicBezTo>
                    <a:pt x="54395" y="57657"/>
                    <a:pt x="54396" y="57656"/>
                    <a:pt x="54398" y="57655"/>
                  </a:cubicBezTo>
                  <a:close/>
                  <a:moveTo>
                    <a:pt x="54393" y="57658"/>
                  </a:moveTo>
                  <a:cubicBezTo>
                    <a:pt x="54391" y="57659"/>
                    <a:pt x="54389" y="57660"/>
                    <a:pt x="54387" y="57662"/>
                  </a:cubicBezTo>
                  <a:cubicBezTo>
                    <a:pt x="54389" y="57662"/>
                    <a:pt x="54391" y="57660"/>
                    <a:pt x="54393" y="57658"/>
                  </a:cubicBezTo>
                  <a:close/>
                  <a:moveTo>
                    <a:pt x="54343" y="57709"/>
                  </a:moveTo>
                  <a:lnTo>
                    <a:pt x="54343" y="57709"/>
                  </a:lnTo>
                  <a:cubicBezTo>
                    <a:pt x="54339" y="57712"/>
                    <a:pt x="54336" y="57716"/>
                    <a:pt x="54332" y="57720"/>
                  </a:cubicBezTo>
                  <a:cubicBezTo>
                    <a:pt x="54336" y="57720"/>
                    <a:pt x="54339" y="57712"/>
                    <a:pt x="54343" y="57709"/>
                  </a:cubicBezTo>
                  <a:close/>
                  <a:moveTo>
                    <a:pt x="54204" y="57856"/>
                  </a:moveTo>
                  <a:lnTo>
                    <a:pt x="54204" y="57856"/>
                  </a:lnTo>
                  <a:cubicBezTo>
                    <a:pt x="54202" y="57857"/>
                    <a:pt x="54201" y="57860"/>
                    <a:pt x="54199" y="57863"/>
                  </a:cubicBezTo>
                  <a:lnTo>
                    <a:pt x="54199" y="57863"/>
                  </a:lnTo>
                  <a:cubicBezTo>
                    <a:pt x="54201" y="57861"/>
                    <a:pt x="54202" y="57859"/>
                    <a:pt x="54204" y="57856"/>
                  </a:cubicBezTo>
                  <a:close/>
                  <a:moveTo>
                    <a:pt x="54199" y="57863"/>
                  </a:moveTo>
                  <a:lnTo>
                    <a:pt x="54199" y="57863"/>
                  </a:lnTo>
                  <a:cubicBezTo>
                    <a:pt x="54197" y="57864"/>
                    <a:pt x="54195" y="57866"/>
                    <a:pt x="54194" y="57870"/>
                  </a:cubicBezTo>
                  <a:cubicBezTo>
                    <a:pt x="54195" y="57868"/>
                    <a:pt x="54197" y="57865"/>
                    <a:pt x="54199" y="57863"/>
                  </a:cubicBezTo>
                  <a:close/>
                  <a:moveTo>
                    <a:pt x="53996" y="58075"/>
                  </a:moveTo>
                  <a:lnTo>
                    <a:pt x="53996" y="58075"/>
                  </a:lnTo>
                  <a:cubicBezTo>
                    <a:pt x="53992" y="58078"/>
                    <a:pt x="53985" y="58086"/>
                    <a:pt x="53981" y="58089"/>
                  </a:cubicBezTo>
                  <a:cubicBezTo>
                    <a:pt x="53988" y="58086"/>
                    <a:pt x="53992" y="58082"/>
                    <a:pt x="53996" y="58075"/>
                  </a:cubicBezTo>
                  <a:close/>
                  <a:moveTo>
                    <a:pt x="53912" y="58166"/>
                  </a:moveTo>
                  <a:lnTo>
                    <a:pt x="53912" y="58166"/>
                  </a:lnTo>
                  <a:cubicBezTo>
                    <a:pt x="53904" y="58170"/>
                    <a:pt x="53900" y="58173"/>
                    <a:pt x="53897" y="58177"/>
                  </a:cubicBezTo>
                  <a:cubicBezTo>
                    <a:pt x="53900" y="58173"/>
                    <a:pt x="53908" y="58170"/>
                    <a:pt x="53912" y="58166"/>
                  </a:cubicBezTo>
                  <a:close/>
                  <a:moveTo>
                    <a:pt x="53882" y="58195"/>
                  </a:moveTo>
                  <a:cubicBezTo>
                    <a:pt x="53878" y="58199"/>
                    <a:pt x="53871" y="58203"/>
                    <a:pt x="53868" y="58207"/>
                  </a:cubicBezTo>
                  <a:cubicBezTo>
                    <a:pt x="53875" y="58203"/>
                    <a:pt x="53878" y="58199"/>
                    <a:pt x="53882" y="58195"/>
                  </a:cubicBezTo>
                  <a:close/>
                  <a:moveTo>
                    <a:pt x="53799" y="58283"/>
                  </a:moveTo>
                  <a:cubicBezTo>
                    <a:pt x="53791" y="58287"/>
                    <a:pt x="53787" y="58291"/>
                    <a:pt x="53784" y="58298"/>
                  </a:cubicBezTo>
                  <a:cubicBezTo>
                    <a:pt x="53787" y="58291"/>
                    <a:pt x="53794" y="58287"/>
                    <a:pt x="53799" y="58283"/>
                  </a:cubicBezTo>
                  <a:close/>
                  <a:moveTo>
                    <a:pt x="53769" y="58313"/>
                  </a:moveTo>
                  <a:cubicBezTo>
                    <a:pt x="53762" y="58316"/>
                    <a:pt x="53758" y="58320"/>
                    <a:pt x="53755" y="58327"/>
                  </a:cubicBezTo>
                  <a:cubicBezTo>
                    <a:pt x="53758" y="58323"/>
                    <a:pt x="53765" y="58316"/>
                    <a:pt x="53769" y="58313"/>
                  </a:cubicBezTo>
                  <a:close/>
                  <a:moveTo>
                    <a:pt x="53699" y="58382"/>
                  </a:moveTo>
                  <a:cubicBezTo>
                    <a:pt x="53696" y="58386"/>
                    <a:pt x="53689" y="58393"/>
                    <a:pt x="53684" y="58396"/>
                  </a:cubicBezTo>
                  <a:cubicBezTo>
                    <a:pt x="53689" y="58393"/>
                    <a:pt x="53696" y="58389"/>
                    <a:pt x="53699" y="58382"/>
                  </a:cubicBezTo>
                  <a:close/>
                  <a:moveTo>
                    <a:pt x="53670" y="58411"/>
                  </a:moveTo>
                  <a:cubicBezTo>
                    <a:pt x="53667" y="58418"/>
                    <a:pt x="53659" y="58423"/>
                    <a:pt x="53655" y="58430"/>
                  </a:cubicBezTo>
                  <a:cubicBezTo>
                    <a:pt x="53662" y="58423"/>
                    <a:pt x="53667" y="58418"/>
                    <a:pt x="53670" y="58411"/>
                  </a:cubicBezTo>
                  <a:close/>
                  <a:moveTo>
                    <a:pt x="53641" y="58440"/>
                  </a:moveTo>
                  <a:lnTo>
                    <a:pt x="53641" y="58440"/>
                  </a:lnTo>
                  <a:cubicBezTo>
                    <a:pt x="53637" y="58448"/>
                    <a:pt x="53630" y="58452"/>
                    <a:pt x="53626" y="58459"/>
                  </a:cubicBezTo>
                  <a:cubicBezTo>
                    <a:pt x="53633" y="58452"/>
                    <a:pt x="53637" y="58448"/>
                    <a:pt x="53641" y="58440"/>
                  </a:cubicBezTo>
                  <a:close/>
                  <a:moveTo>
                    <a:pt x="53498" y="58590"/>
                  </a:moveTo>
                  <a:cubicBezTo>
                    <a:pt x="53491" y="58594"/>
                    <a:pt x="53487" y="58598"/>
                    <a:pt x="53483" y="58605"/>
                  </a:cubicBezTo>
                  <a:cubicBezTo>
                    <a:pt x="53491" y="58598"/>
                    <a:pt x="53491" y="58594"/>
                    <a:pt x="53498" y="58590"/>
                  </a:cubicBezTo>
                  <a:close/>
                  <a:moveTo>
                    <a:pt x="53439" y="58650"/>
                  </a:moveTo>
                  <a:cubicBezTo>
                    <a:pt x="53435" y="58653"/>
                    <a:pt x="53429" y="58660"/>
                    <a:pt x="53425" y="58664"/>
                  </a:cubicBezTo>
                  <a:cubicBezTo>
                    <a:pt x="53432" y="58656"/>
                    <a:pt x="53436" y="58653"/>
                    <a:pt x="53439" y="58650"/>
                  </a:cubicBezTo>
                  <a:close/>
                  <a:moveTo>
                    <a:pt x="53352" y="58740"/>
                  </a:moveTo>
                  <a:cubicBezTo>
                    <a:pt x="53341" y="58747"/>
                    <a:pt x="53333" y="58755"/>
                    <a:pt x="53326" y="58766"/>
                  </a:cubicBezTo>
                  <a:cubicBezTo>
                    <a:pt x="53333" y="58755"/>
                    <a:pt x="53345" y="58747"/>
                    <a:pt x="53352" y="58740"/>
                  </a:cubicBezTo>
                  <a:close/>
                  <a:moveTo>
                    <a:pt x="53316" y="58777"/>
                  </a:moveTo>
                  <a:lnTo>
                    <a:pt x="53316" y="58777"/>
                  </a:lnTo>
                  <a:cubicBezTo>
                    <a:pt x="53308" y="58781"/>
                    <a:pt x="53301" y="58788"/>
                    <a:pt x="53297" y="58796"/>
                  </a:cubicBezTo>
                  <a:cubicBezTo>
                    <a:pt x="53304" y="58788"/>
                    <a:pt x="53308" y="58784"/>
                    <a:pt x="53316" y="58777"/>
                  </a:cubicBezTo>
                  <a:close/>
                  <a:moveTo>
                    <a:pt x="53286" y="58806"/>
                  </a:moveTo>
                  <a:lnTo>
                    <a:pt x="53286" y="58806"/>
                  </a:lnTo>
                  <a:cubicBezTo>
                    <a:pt x="53279" y="58810"/>
                    <a:pt x="53272" y="58818"/>
                    <a:pt x="53267" y="58825"/>
                  </a:cubicBezTo>
                  <a:cubicBezTo>
                    <a:pt x="53275" y="58818"/>
                    <a:pt x="53279" y="58813"/>
                    <a:pt x="53286" y="58806"/>
                  </a:cubicBezTo>
                  <a:close/>
                  <a:moveTo>
                    <a:pt x="53198" y="58894"/>
                  </a:moveTo>
                  <a:lnTo>
                    <a:pt x="53198" y="58894"/>
                  </a:lnTo>
                  <a:cubicBezTo>
                    <a:pt x="53191" y="58901"/>
                    <a:pt x="53184" y="58905"/>
                    <a:pt x="53180" y="58912"/>
                  </a:cubicBezTo>
                  <a:cubicBezTo>
                    <a:pt x="53188" y="58905"/>
                    <a:pt x="53191" y="58901"/>
                    <a:pt x="53198" y="58894"/>
                  </a:cubicBezTo>
                  <a:close/>
                  <a:moveTo>
                    <a:pt x="53140" y="58953"/>
                  </a:moveTo>
                  <a:cubicBezTo>
                    <a:pt x="53136" y="58957"/>
                    <a:pt x="53133" y="58959"/>
                    <a:pt x="53130" y="58962"/>
                  </a:cubicBezTo>
                  <a:lnTo>
                    <a:pt x="53130" y="58962"/>
                  </a:lnTo>
                  <a:cubicBezTo>
                    <a:pt x="53133" y="58959"/>
                    <a:pt x="53136" y="58956"/>
                    <a:pt x="53140" y="58953"/>
                  </a:cubicBezTo>
                  <a:close/>
                  <a:moveTo>
                    <a:pt x="53130" y="58962"/>
                  </a:moveTo>
                  <a:cubicBezTo>
                    <a:pt x="53127" y="58966"/>
                    <a:pt x="53124" y="58969"/>
                    <a:pt x="53122" y="58971"/>
                  </a:cubicBezTo>
                  <a:cubicBezTo>
                    <a:pt x="53125" y="58968"/>
                    <a:pt x="53127" y="58965"/>
                    <a:pt x="53130" y="58962"/>
                  </a:cubicBezTo>
                  <a:close/>
                  <a:moveTo>
                    <a:pt x="53081" y="59011"/>
                  </a:moveTo>
                  <a:cubicBezTo>
                    <a:pt x="53074" y="59019"/>
                    <a:pt x="53070" y="59022"/>
                    <a:pt x="53063" y="59029"/>
                  </a:cubicBezTo>
                  <a:cubicBezTo>
                    <a:pt x="53070" y="59026"/>
                    <a:pt x="53074" y="59019"/>
                    <a:pt x="53081" y="59011"/>
                  </a:cubicBezTo>
                  <a:close/>
                  <a:moveTo>
                    <a:pt x="0" y="59073"/>
                  </a:moveTo>
                  <a:lnTo>
                    <a:pt x="4" y="59077"/>
                  </a:lnTo>
                  <a:lnTo>
                    <a:pt x="4" y="59073"/>
                  </a:lnTo>
                  <a:close/>
                  <a:moveTo>
                    <a:pt x="22" y="59095"/>
                  </a:moveTo>
                  <a:lnTo>
                    <a:pt x="29" y="59103"/>
                  </a:lnTo>
                  <a:cubicBezTo>
                    <a:pt x="25" y="59098"/>
                    <a:pt x="25" y="59098"/>
                    <a:pt x="22" y="59095"/>
                  </a:cubicBezTo>
                  <a:close/>
                </a:path>
              </a:pathLst>
            </a:custGeom>
            <a:solidFill>
              <a:srgbClr val="C6E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3"/>
            <p:cNvSpPr/>
            <p:nvPr/>
          </p:nvSpPr>
          <p:spPr>
            <a:xfrm>
              <a:off x="3396717" y="2891274"/>
              <a:ext cx="881352" cy="671439"/>
            </a:xfrm>
            <a:custGeom>
              <a:avLst/>
              <a:gdLst/>
              <a:ahLst/>
              <a:cxnLst/>
              <a:rect l="l" t="t" r="r" b="b"/>
              <a:pathLst>
                <a:path w="82659" h="62972" extrusionOk="0">
                  <a:moveTo>
                    <a:pt x="78665" y="1"/>
                  </a:moveTo>
                  <a:lnTo>
                    <a:pt x="78665" y="1"/>
                  </a:lnTo>
                  <a:cubicBezTo>
                    <a:pt x="75827" y="13416"/>
                    <a:pt x="67894" y="25651"/>
                    <a:pt x="57159" y="35032"/>
                  </a:cubicBezTo>
                  <a:cubicBezTo>
                    <a:pt x="57375" y="35562"/>
                    <a:pt x="57492" y="36140"/>
                    <a:pt x="57492" y="36747"/>
                  </a:cubicBezTo>
                  <a:cubicBezTo>
                    <a:pt x="57492" y="39289"/>
                    <a:pt x="55433" y="41348"/>
                    <a:pt x="52891" y="41348"/>
                  </a:cubicBezTo>
                  <a:cubicBezTo>
                    <a:pt x="51875" y="41348"/>
                    <a:pt x="50934" y="41019"/>
                    <a:pt x="50173" y="40464"/>
                  </a:cubicBezTo>
                  <a:cubicBezTo>
                    <a:pt x="48824" y="41396"/>
                    <a:pt x="47442" y="42285"/>
                    <a:pt x="46033" y="43129"/>
                  </a:cubicBezTo>
                  <a:cubicBezTo>
                    <a:pt x="37918" y="48001"/>
                    <a:pt x="29732" y="50690"/>
                    <a:pt x="21232" y="50690"/>
                  </a:cubicBezTo>
                  <a:cubicBezTo>
                    <a:pt x="15965" y="50690"/>
                    <a:pt x="10581" y="49659"/>
                    <a:pt x="5007" y="47478"/>
                  </a:cubicBezTo>
                  <a:cubicBezTo>
                    <a:pt x="3343" y="46828"/>
                    <a:pt x="1668" y="46110"/>
                    <a:pt x="0" y="45342"/>
                  </a:cubicBezTo>
                  <a:lnTo>
                    <a:pt x="0" y="45342"/>
                  </a:lnTo>
                  <a:cubicBezTo>
                    <a:pt x="2608" y="50013"/>
                    <a:pt x="6017" y="54618"/>
                    <a:pt x="10453" y="59065"/>
                  </a:cubicBezTo>
                  <a:lnTo>
                    <a:pt x="10457" y="59069"/>
                  </a:lnTo>
                  <a:lnTo>
                    <a:pt x="10460" y="59069"/>
                  </a:lnTo>
                  <a:cubicBezTo>
                    <a:pt x="10464" y="59073"/>
                    <a:pt x="10468" y="59080"/>
                    <a:pt x="10471" y="59083"/>
                  </a:cubicBezTo>
                  <a:cubicBezTo>
                    <a:pt x="10471" y="59083"/>
                    <a:pt x="10475" y="59083"/>
                    <a:pt x="10475" y="59087"/>
                  </a:cubicBezTo>
                  <a:lnTo>
                    <a:pt x="10482" y="59095"/>
                  </a:lnTo>
                  <a:cubicBezTo>
                    <a:pt x="10493" y="59105"/>
                    <a:pt x="10500" y="59112"/>
                    <a:pt x="10512" y="59124"/>
                  </a:cubicBezTo>
                  <a:cubicBezTo>
                    <a:pt x="10512" y="59124"/>
                    <a:pt x="19407" y="62726"/>
                    <a:pt x="36952" y="62971"/>
                  </a:cubicBezTo>
                  <a:lnTo>
                    <a:pt x="36974" y="62971"/>
                  </a:lnTo>
                  <a:cubicBezTo>
                    <a:pt x="54522" y="62726"/>
                    <a:pt x="63418" y="59124"/>
                    <a:pt x="63418" y="59124"/>
                  </a:cubicBezTo>
                  <a:cubicBezTo>
                    <a:pt x="63425" y="59112"/>
                    <a:pt x="63435" y="59102"/>
                    <a:pt x="63447" y="59095"/>
                  </a:cubicBezTo>
                  <a:cubicBezTo>
                    <a:pt x="63450" y="59090"/>
                    <a:pt x="63450" y="59087"/>
                    <a:pt x="63454" y="59083"/>
                  </a:cubicBezTo>
                  <a:cubicBezTo>
                    <a:pt x="63462" y="59076"/>
                    <a:pt x="63469" y="59069"/>
                    <a:pt x="63476" y="59065"/>
                  </a:cubicBezTo>
                  <a:cubicBezTo>
                    <a:pt x="63479" y="59062"/>
                    <a:pt x="63483" y="59054"/>
                    <a:pt x="63487" y="59051"/>
                  </a:cubicBezTo>
                  <a:cubicBezTo>
                    <a:pt x="63490" y="59047"/>
                    <a:pt x="63498" y="59040"/>
                    <a:pt x="63505" y="59036"/>
                  </a:cubicBezTo>
                  <a:cubicBezTo>
                    <a:pt x="63509" y="59033"/>
                    <a:pt x="63512" y="59025"/>
                    <a:pt x="63516" y="59021"/>
                  </a:cubicBezTo>
                  <a:cubicBezTo>
                    <a:pt x="63523" y="59014"/>
                    <a:pt x="63527" y="59011"/>
                    <a:pt x="63534" y="59003"/>
                  </a:cubicBezTo>
                  <a:cubicBezTo>
                    <a:pt x="63538" y="58999"/>
                    <a:pt x="63541" y="58996"/>
                    <a:pt x="63545" y="58992"/>
                  </a:cubicBezTo>
                  <a:cubicBezTo>
                    <a:pt x="63553" y="58985"/>
                    <a:pt x="63556" y="58981"/>
                    <a:pt x="63563" y="58974"/>
                  </a:cubicBezTo>
                  <a:cubicBezTo>
                    <a:pt x="63567" y="58970"/>
                    <a:pt x="63571" y="58967"/>
                    <a:pt x="63575" y="58963"/>
                  </a:cubicBezTo>
                  <a:cubicBezTo>
                    <a:pt x="63578" y="58959"/>
                    <a:pt x="63585" y="58952"/>
                    <a:pt x="63593" y="58945"/>
                  </a:cubicBezTo>
                  <a:cubicBezTo>
                    <a:pt x="63597" y="58941"/>
                    <a:pt x="63600" y="58937"/>
                    <a:pt x="63604" y="58933"/>
                  </a:cubicBezTo>
                  <a:cubicBezTo>
                    <a:pt x="63607" y="58930"/>
                    <a:pt x="63615" y="58923"/>
                    <a:pt x="63622" y="58915"/>
                  </a:cubicBezTo>
                  <a:cubicBezTo>
                    <a:pt x="63626" y="58911"/>
                    <a:pt x="63629" y="58908"/>
                    <a:pt x="63633" y="58904"/>
                  </a:cubicBezTo>
                  <a:cubicBezTo>
                    <a:pt x="63637" y="58897"/>
                    <a:pt x="63644" y="58893"/>
                    <a:pt x="63651" y="58886"/>
                  </a:cubicBezTo>
                  <a:cubicBezTo>
                    <a:pt x="63651" y="58882"/>
                    <a:pt x="63659" y="58879"/>
                    <a:pt x="63663" y="58875"/>
                  </a:cubicBezTo>
                  <a:cubicBezTo>
                    <a:pt x="63670" y="58868"/>
                    <a:pt x="63673" y="58864"/>
                    <a:pt x="63681" y="58857"/>
                  </a:cubicBezTo>
                  <a:cubicBezTo>
                    <a:pt x="63684" y="58853"/>
                    <a:pt x="63688" y="58849"/>
                    <a:pt x="63691" y="58846"/>
                  </a:cubicBezTo>
                  <a:cubicBezTo>
                    <a:pt x="63699" y="58839"/>
                    <a:pt x="63703" y="58835"/>
                    <a:pt x="63710" y="58827"/>
                  </a:cubicBezTo>
                  <a:cubicBezTo>
                    <a:pt x="63713" y="58824"/>
                    <a:pt x="63717" y="58820"/>
                    <a:pt x="63720" y="58817"/>
                  </a:cubicBezTo>
                  <a:cubicBezTo>
                    <a:pt x="63725" y="58810"/>
                    <a:pt x="63732" y="58802"/>
                    <a:pt x="63739" y="58798"/>
                  </a:cubicBezTo>
                  <a:cubicBezTo>
                    <a:pt x="63742" y="58795"/>
                    <a:pt x="63747" y="58791"/>
                    <a:pt x="63750" y="58788"/>
                  </a:cubicBezTo>
                  <a:cubicBezTo>
                    <a:pt x="63754" y="58780"/>
                    <a:pt x="63761" y="58773"/>
                    <a:pt x="63769" y="58769"/>
                  </a:cubicBezTo>
                  <a:cubicBezTo>
                    <a:pt x="63772" y="58766"/>
                    <a:pt x="63776" y="58761"/>
                    <a:pt x="63779" y="58758"/>
                  </a:cubicBezTo>
                  <a:cubicBezTo>
                    <a:pt x="63786" y="58747"/>
                    <a:pt x="63794" y="58739"/>
                    <a:pt x="63805" y="58732"/>
                  </a:cubicBezTo>
                  <a:cubicBezTo>
                    <a:pt x="63805" y="58729"/>
                    <a:pt x="63808" y="58725"/>
                    <a:pt x="63813" y="58725"/>
                  </a:cubicBezTo>
                  <a:cubicBezTo>
                    <a:pt x="63820" y="58714"/>
                    <a:pt x="63827" y="58707"/>
                    <a:pt x="63838" y="58700"/>
                  </a:cubicBezTo>
                  <a:cubicBezTo>
                    <a:pt x="63842" y="58692"/>
                    <a:pt x="63845" y="58692"/>
                    <a:pt x="63849" y="58685"/>
                  </a:cubicBezTo>
                  <a:cubicBezTo>
                    <a:pt x="63852" y="58681"/>
                    <a:pt x="63860" y="58674"/>
                    <a:pt x="63864" y="58670"/>
                  </a:cubicBezTo>
                  <a:cubicBezTo>
                    <a:pt x="63867" y="58667"/>
                    <a:pt x="63874" y="58659"/>
                    <a:pt x="63878" y="58656"/>
                  </a:cubicBezTo>
                  <a:cubicBezTo>
                    <a:pt x="63882" y="58652"/>
                    <a:pt x="63889" y="58645"/>
                    <a:pt x="63893" y="58641"/>
                  </a:cubicBezTo>
                  <a:cubicBezTo>
                    <a:pt x="63900" y="58634"/>
                    <a:pt x="63904" y="58630"/>
                    <a:pt x="63907" y="58626"/>
                  </a:cubicBezTo>
                  <a:cubicBezTo>
                    <a:pt x="63911" y="58623"/>
                    <a:pt x="63918" y="58616"/>
                    <a:pt x="63922" y="58612"/>
                  </a:cubicBezTo>
                  <a:cubicBezTo>
                    <a:pt x="63926" y="58604"/>
                    <a:pt x="63933" y="58601"/>
                    <a:pt x="63936" y="58597"/>
                  </a:cubicBezTo>
                  <a:cubicBezTo>
                    <a:pt x="63944" y="58590"/>
                    <a:pt x="63944" y="58586"/>
                    <a:pt x="63951" y="58582"/>
                  </a:cubicBezTo>
                  <a:cubicBezTo>
                    <a:pt x="63955" y="58575"/>
                    <a:pt x="63962" y="58572"/>
                    <a:pt x="63966" y="58568"/>
                  </a:cubicBezTo>
                  <a:cubicBezTo>
                    <a:pt x="63970" y="58560"/>
                    <a:pt x="63977" y="58557"/>
                    <a:pt x="63980" y="58553"/>
                  </a:cubicBezTo>
                  <a:cubicBezTo>
                    <a:pt x="63984" y="58546"/>
                    <a:pt x="63988" y="58542"/>
                    <a:pt x="63995" y="58538"/>
                  </a:cubicBezTo>
                  <a:cubicBezTo>
                    <a:pt x="63999" y="58531"/>
                    <a:pt x="64002" y="58528"/>
                    <a:pt x="64010" y="58524"/>
                  </a:cubicBezTo>
                  <a:cubicBezTo>
                    <a:pt x="64014" y="58516"/>
                    <a:pt x="64017" y="58513"/>
                    <a:pt x="64021" y="58509"/>
                  </a:cubicBezTo>
                  <a:cubicBezTo>
                    <a:pt x="64028" y="58502"/>
                    <a:pt x="64032" y="58498"/>
                    <a:pt x="64039" y="58491"/>
                  </a:cubicBezTo>
                  <a:cubicBezTo>
                    <a:pt x="64043" y="58487"/>
                    <a:pt x="64046" y="58484"/>
                    <a:pt x="64050" y="58480"/>
                  </a:cubicBezTo>
                  <a:cubicBezTo>
                    <a:pt x="64058" y="58473"/>
                    <a:pt x="64061" y="58469"/>
                    <a:pt x="64065" y="58462"/>
                  </a:cubicBezTo>
                  <a:cubicBezTo>
                    <a:pt x="64072" y="58458"/>
                    <a:pt x="64076" y="58454"/>
                    <a:pt x="64079" y="58451"/>
                  </a:cubicBezTo>
                  <a:cubicBezTo>
                    <a:pt x="64087" y="58444"/>
                    <a:pt x="64090" y="58440"/>
                    <a:pt x="64094" y="58432"/>
                  </a:cubicBezTo>
                  <a:cubicBezTo>
                    <a:pt x="64101" y="58429"/>
                    <a:pt x="64105" y="58425"/>
                    <a:pt x="64108" y="58422"/>
                  </a:cubicBezTo>
                  <a:cubicBezTo>
                    <a:pt x="64112" y="58415"/>
                    <a:pt x="64120" y="58410"/>
                    <a:pt x="64123" y="58403"/>
                  </a:cubicBezTo>
                  <a:cubicBezTo>
                    <a:pt x="64127" y="58400"/>
                    <a:pt x="64134" y="58396"/>
                    <a:pt x="64137" y="58388"/>
                  </a:cubicBezTo>
                  <a:cubicBezTo>
                    <a:pt x="64142" y="58385"/>
                    <a:pt x="64149" y="58381"/>
                    <a:pt x="64152" y="58374"/>
                  </a:cubicBezTo>
                  <a:cubicBezTo>
                    <a:pt x="64156" y="58371"/>
                    <a:pt x="64159" y="58366"/>
                    <a:pt x="64167" y="58359"/>
                  </a:cubicBezTo>
                  <a:cubicBezTo>
                    <a:pt x="64171" y="58356"/>
                    <a:pt x="64178" y="58349"/>
                    <a:pt x="64181" y="58344"/>
                  </a:cubicBezTo>
                  <a:cubicBezTo>
                    <a:pt x="64193" y="58334"/>
                    <a:pt x="64196" y="58327"/>
                    <a:pt x="64208" y="58319"/>
                  </a:cubicBezTo>
                  <a:cubicBezTo>
                    <a:pt x="64211" y="58312"/>
                    <a:pt x="64215" y="58308"/>
                    <a:pt x="64222" y="58305"/>
                  </a:cubicBezTo>
                  <a:cubicBezTo>
                    <a:pt x="64225" y="58297"/>
                    <a:pt x="64233" y="58293"/>
                    <a:pt x="64237" y="58290"/>
                  </a:cubicBezTo>
                  <a:cubicBezTo>
                    <a:pt x="64240" y="58283"/>
                    <a:pt x="64244" y="58279"/>
                    <a:pt x="64252" y="58275"/>
                  </a:cubicBezTo>
                  <a:cubicBezTo>
                    <a:pt x="64255" y="58268"/>
                    <a:pt x="64259" y="58264"/>
                    <a:pt x="64266" y="58261"/>
                  </a:cubicBezTo>
                  <a:cubicBezTo>
                    <a:pt x="64269" y="58253"/>
                    <a:pt x="64273" y="58250"/>
                    <a:pt x="64280" y="58246"/>
                  </a:cubicBezTo>
                  <a:cubicBezTo>
                    <a:pt x="64284" y="58239"/>
                    <a:pt x="64288" y="58235"/>
                    <a:pt x="64295" y="58228"/>
                  </a:cubicBezTo>
                  <a:cubicBezTo>
                    <a:pt x="64299" y="58224"/>
                    <a:pt x="64302" y="58221"/>
                    <a:pt x="64306" y="58217"/>
                  </a:cubicBezTo>
                  <a:cubicBezTo>
                    <a:pt x="64313" y="58209"/>
                    <a:pt x="64317" y="58206"/>
                    <a:pt x="64321" y="58199"/>
                  </a:cubicBezTo>
                  <a:cubicBezTo>
                    <a:pt x="64324" y="58195"/>
                    <a:pt x="64331" y="58191"/>
                    <a:pt x="64335" y="58187"/>
                  </a:cubicBezTo>
                  <a:cubicBezTo>
                    <a:pt x="64343" y="58180"/>
                    <a:pt x="64346" y="58177"/>
                    <a:pt x="64350" y="58169"/>
                  </a:cubicBezTo>
                  <a:cubicBezTo>
                    <a:pt x="64353" y="58165"/>
                    <a:pt x="64361" y="58162"/>
                    <a:pt x="64365" y="58158"/>
                  </a:cubicBezTo>
                  <a:cubicBezTo>
                    <a:pt x="64368" y="58151"/>
                    <a:pt x="64375" y="58147"/>
                    <a:pt x="64379" y="58140"/>
                  </a:cubicBezTo>
                  <a:cubicBezTo>
                    <a:pt x="64383" y="58136"/>
                    <a:pt x="64387" y="58133"/>
                    <a:pt x="64390" y="58125"/>
                  </a:cubicBezTo>
                  <a:cubicBezTo>
                    <a:pt x="64397" y="58121"/>
                    <a:pt x="64401" y="58118"/>
                    <a:pt x="64409" y="58111"/>
                  </a:cubicBezTo>
                  <a:cubicBezTo>
                    <a:pt x="64412" y="58107"/>
                    <a:pt x="64416" y="58103"/>
                    <a:pt x="64419" y="58096"/>
                  </a:cubicBezTo>
                  <a:cubicBezTo>
                    <a:pt x="64427" y="58092"/>
                    <a:pt x="64431" y="58089"/>
                    <a:pt x="64434" y="58081"/>
                  </a:cubicBezTo>
                  <a:cubicBezTo>
                    <a:pt x="64438" y="58078"/>
                    <a:pt x="64445" y="58070"/>
                    <a:pt x="64449" y="58067"/>
                  </a:cubicBezTo>
                  <a:cubicBezTo>
                    <a:pt x="64453" y="58063"/>
                    <a:pt x="64460" y="58056"/>
                    <a:pt x="64463" y="58052"/>
                  </a:cubicBezTo>
                  <a:cubicBezTo>
                    <a:pt x="64467" y="58049"/>
                    <a:pt x="64471" y="58045"/>
                    <a:pt x="64474" y="58042"/>
                  </a:cubicBezTo>
                  <a:cubicBezTo>
                    <a:pt x="64482" y="58034"/>
                    <a:pt x="64485" y="58027"/>
                    <a:pt x="64493" y="58023"/>
                  </a:cubicBezTo>
                  <a:cubicBezTo>
                    <a:pt x="64496" y="58020"/>
                    <a:pt x="64500" y="58015"/>
                    <a:pt x="64503" y="58012"/>
                  </a:cubicBezTo>
                  <a:cubicBezTo>
                    <a:pt x="64510" y="58005"/>
                    <a:pt x="64515" y="58001"/>
                    <a:pt x="64518" y="57993"/>
                  </a:cubicBezTo>
                  <a:cubicBezTo>
                    <a:pt x="64522" y="57990"/>
                    <a:pt x="64529" y="57986"/>
                    <a:pt x="64532" y="57983"/>
                  </a:cubicBezTo>
                  <a:cubicBezTo>
                    <a:pt x="64537" y="57976"/>
                    <a:pt x="64544" y="57971"/>
                    <a:pt x="64547" y="57964"/>
                  </a:cubicBezTo>
                  <a:cubicBezTo>
                    <a:pt x="64551" y="57961"/>
                    <a:pt x="64551" y="57961"/>
                    <a:pt x="64554" y="57957"/>
                  </a:cubicBezTo>
                  <a:cubicBezTo>
                    <a:pt x="64569" y="57942"/>
                    <a:pt x="64581" y="57927"/>
                    <a:pt x="64595" y="57913"/>
                  </a:cubicBezTo>
                  <a:cubicBezTo>
                    <a:pt x="64598" y="57913"/>
                    <a:pt x="64598" y="57910"/>
                    <a:pt x="64603" y="57905"/>
                  </a:cubicBezTo>
                  <a:cubicBezTo>
                    <a:pt x="64610" y="57902"/>
                    <a:pt x="64613" y="57895"/>
                    <a:pt x="64620" y="57888"/>
                  </a:cubicBezTo>
                  <a:cubicBezTo>
                    <a:pt x="64625" y="57884"/>
                    <a:pt x="64628" y="57880"/>
                    <a:pt x="64632" y="57876"/>
                  </a:cubicBezTo>
                  <a:cubicBezTo>
                    <a:pt x="64635" y="57873"/>
                    <a:pt x="64642" y="57866"/>
                    <a:pt x="64647" y="57862"/>
                  </a:cubicBezTo>
                  <a:cubicBezTo>
                    <a:pt x="64650" y="57858"/>
                    <a:pt x="64654" y="57851"/>
                    <a:pt x="64657" y="57848"/>
                  </a:cubicBezTo>
                  <a:cubicBezTo>
                    <a:pt x="64664" y="57844"/>
                    <a:pt x="64672" y="57836"/>
                    <a:pt x="64676" y="57833"/>
                  </a:cubicBezTo>
                  <a:cubicBezTo>
                    <a:pt x="64679" y="57826"/>
                    <a:pt x="64683" y="57826"/>
                    <a:pt x="64686" y="57818"/>
                  </a:cubicBezTo>
                  <a:cubicBezTo>
                    <a:pt x="64694" y="57814"/>
                    <a:pt x="64697" y="57807"/>
                    <a:pt x="64701" y="57804"/>
                  </a:cubicBezTo>
                  <a:cubicBezTo>
                    <a:pt x="64704" y="57800"/>
                    <a:pt x="64712" y="57792"/>
                    <a:pt x="64716" y="57789"/>
                  </a:cubicBezTo>
                  <a:cubicBezTo>
                    <a:pt x="64719" y="57785"/>
                    <a:pt x="64723" y="57778"/>
                    <a:pt x="64730" y="57774"/>
                  </a:cubicBezTo>
                  <a:cubicBezTo>
                    <a:pt x="64734" y="57770"/>
                    <a:pt x="64738" y="57763"/>
                    <a:pt x="64741" y="57760"/>
                  </a:cubicBezTo>
                  <a:cubicBezTo>
                    <a:pt x="64748" y="57756"/>
                    <a:pt x="64752" y="57748"/>
                    <a:pt x="64760" y="57745"/>
                  </a:cubicBezTo>
                  <a:cubicBezTo>
                    <a:pt x="64763" y="57738"/>
                    <a:pt x="64763" y="57738"/>
                    <a:pt x="64770" y="57730"/>
                  </a:cubicBezTo>
                  <a:cubicBezTo>
                    <a:pt x="64774" y="57726"/>
                    <a:pt x="64782" y="57719"/>
                    <a:pt x="64785" y="57712"/>
                  </a:cubicBezTo>
                  <a:cubicBezTo>
                    <a:pt x="64789" y="57708"/>
                    <a:pt x="64792" y="57704"/>
                    <a:pt x="64796" y="57701"/>
                  </a:cubicBezTo>
                  <a:cubicBezTo>
                    <a:pt x="64804" y="57697"/>
                    <a:pt x="64807" y="57690"/>
                    <a:pt x="64814" y="57682"/>
                  </a:cubicBezTo>
                  <a:cubicBezTo>
                    <a:pt x="64818" y="57679"/>
                    <a:pt x="64822" y="57675"/>
                    <a:pt x="64826" y="57672"/>
                  </a:cubicBezTo>
                  <a:cubicBezTo>
                    <a:pt x="64829" y="57668"/>
                    <a:pt x="64836" y="57661"/>
                    <a:pt x="64840" y="57654"/>
                  </a:cubicBezTo>
                  <a:cubicBezTo>
                    <a:pt x="64844" y="57654"/>
                    <a:pt x="64848" y="57647"/>
                    <a:pt x="64851" y="57647"/>
                  </a:cubicBezTo>
                  <a:cubicBezTo>
                    <a:pt x="64858" y="57639"/>
                    <a:pt x="64862" y="57632"/>
                    <a:pt x="64869" y="57625"/>
                  </a:cubicBezTo>
                  <a:cubicBezTo>
                    <a:pt x="64873" y="57620"/>
                    <a:pt x="64873" y="57620"/>
                    <a:pt x="64877" y="57617"/>
                  </a:cubicBezTo>
                  <a:cubicBezTo>
                    <a:pt x="64884" y="57610"/>
                    <a:pt x="64891" y="57603"/>
                    <a:pt x="64898" y="57595"/>
                  </a:cubicBezTo>
                  <a:lnTo>
                    <a:pt x="64902" y="57591"/>
                  </a:lnTo>
                  <a:cubicBezTo>
                    <a:pt x="64935" y="57554"/>
                    <a:pt x="64968" y="57522"/>
                    <a:pt x="65001" y="57485"/>
                  </a:cubicBezTo>
                  <a:lnTo>
                    <a:pt x="65005" y="57481"/>
                  </a:lnTo>
                  <a:cubicBezTo>
                    <a:pt x="65012" y="57474"/>
                    <a:pt x="65020" y="57467"/>
                    <a:pt x="65027" y="57460"/>
                  </a:cubicBezTo>
                  <a:cubicBezTo>
                    <a:pt x="65030" y="57456"/>
                    <a:pt x="65030" y="57456"/>
                    <a:pt x="65034" y="57453"/>
                  </a:cubicBezTo>
                  <a:cubicBezTo>
                    <a:pt x="65037" y="57445"/>
                    <a:pt x="65045" y="57438"/>
                    <a:pt x="65052" y="57431"/>
                  </a:cubicBezTo>
                  <a:cubicBezTo>
                    <a:pt x="65056" y="57427"/>
                    <a:pt x="65056" y="57427"/>
                    <a:pt x="65059" y="57423"/>
                  </a:cubicBezTo>
                  <a:cubicBezTo>
                    <a:pt x="65067" y="57416"/>
                    <a:pt x="65074" y="57409"/>
                    <a:pt x="65078" y="57401"/>
                  </a:cubicBezTo>
                  <a:cubicBezTo>
                    <a:pt x="65081" y="57401"/>
                    <a:pt x="65085" y="57397"/>
                    <a:pt x="65089" y="57394"/>
                  </a:cubicBezTo>
                  <a:cubicBezTo>
                    <a:pt x="65092" y="57387"/>
                    <a:pt x="65099" y="57379"/>
                    <a:pt x="65107" y="57372"/>
                  </a:cubicBezTo>
                  <a:cubicBezTo>
                    <a:pt x="65111" y="57368"/>
                    <a:pt x="65111" y="57368"/>
                    <a:pt x="65114" y="57365"/>
                  </a:cubicBezTo>
                  <a:cubicBezTo>
                    <a:pt x="65121" y="57357"/>
                    <a:pt x="65125" y="57350"/>
                    <a:pt x="65133" y="57343"/>
                  </a:cubicBezTo>
                  <a:cubicBezTo>
                    <a:pt x="65136" y="57343"/>
                    <a:pt x="65140" y="57339"/>
                    <a:pt x="65140" y="57335"/>
                  </a:cubicBezTo>
                  <a:cubicBezTo>
                    <a:pt x="65147" y="57328"/>
                    <a:pt x="65155" y="57321"/>
                    <a:pt x="65162" y="57313"/>
                  </a:cubicBezTo>
                  <a:cubicBezTo>
                    <a:pt x="65165" y="57309"/>
                    <a:pt x="65165" y="57309"/>
                    <a:pt x="65169" y="57306"/>
                  </a:cubicBezTo>
                  <a:cubicBezTo>
                    <a:pt x="65177" y="57299"/>
                    <a:pt x="65180" y="57291"/>
                    <a:pt x="65187" y="57284"/>
                  </a:cubicBezTo>
                  <a:cubicBezTo>
                    <a:pt x="65191" y="57284"/>
                    <a:pt x="65191" y="57280"/>
                    <a:pt x="65195" y="57277"/>
                  </a:cubicBezTo>
                  <a:cubicBezTo>
                    <a:pt x="65202" y="57269"/>
                    <a:pt x="65209" y="57266"/>
                    <a:pt x="65217" y="57255"/>
                  </a:cubicBezTo>
                  <a:lnTo>
                    <a:pt x="65221" y="57251"/>
                  </a:lnTo>
                  <a:cubicBezTo>
                    <a:pt x="65228" y="57244"/>
                    <a:pt x="65235" y="57237"/>
                    <a:pt x="65243" y="57225"/>
                  </a:cubicBezTo>
                  <a:lnTo>
                    <a:pt x="65246" y="57225"/>
                  </a:lnTo>
                  <a:cubicBezTo>
                    <a:pt x="65297" y="57167"/>
                    <a:pt x="65349" y="57112"/>
                    <a:pt x="65400" y="57058"/>
                  </a:cubicBezTo>
                  <a:lnTo>
                    <a:pt x="65403" y="57054"/>
                  </a:lnTo>
                  <a:cubicBezTo>
                    <a:pt x="65410" y="57046"/>
                    <a:pt x="65418" y="57039"/>
                    <a:pt x="65425" y="57032"/>
                  </a:cubicBezTo>
                  <a:cubicBezTo>
                    <a:pt x="65425" y="57028"/>
                    <a:pt x="65429" y="57028"/>
                    <a:pt x="65429" y="57024"/>
                  </a:cubicBezTo>
                  <a:cubicBezTo>
                    <a:pt x="65437" y="57017"/>
                    <a:pt x="65444" y="57010"/>
                    <a:pt x="65451" y="57002"/>
                  </a:cubicBezTo>
                  <a:cubicBezTo>
                    <a:pt x="65451" y="56999"/>
                    <a:pt x="65454" y="56999"/>
                    <a:pt x="65454" y="56995"/>
                  </a:cubicBezTo>
                  <a:cubicBezTo>
                    <a:pt x="65462" y="56988"/>
                    <a:pt x="65469" y="56980"/>
                    <a:pt x="65476" y="56973"/>
                  </a:cubicBezTo>
                  <a:cubicBezTo>
                    <a:pt x="65476" y="56973"/>
                    <a:pt x="65480" y="56970"/>
                    <a:pt x="65484" y="56966"/>
                  </a:cubicBezTo>
                  <a:cubicBezTo>
                    <a:pt x="65487" y="56958"/>
                    <a:pt x="65498" y="56951"/>
                    <a:pt x="65502" y="56944"/>
                  </a:cubicBezTo>
                  <a:cubicBezTo>
                    <a:pt x="65506" y="56940"/>
                    <a:pt x="65506" y="56940"/>
                    <a:pt x="65509" y="56940"/>
                  </a:cubicBezTo>
                  <a:cubicBezTo>
                    <a:pt x="65516" y="56933"/>
                    <a:pt x="65524" y="56922"/>
                    <a:pt x="65531" y="56914"/>
                  </a:cubicBezTo>
                  <a:lnTo>
                    <a:pt x="65535" y="56911"/>
                  </a:lnTo>
                  <a:cubicBezTo>
                    <a:pt x="65542" y="56900"/>
                    <a:pt x="65550" y="56896"/>
                    <a:pt x="65557" y="56885"/>
                  </a:cubicBezTo>
                  <a:cubicBezTo>
                    <a:pt x="65560" y="56885"/>
                    <a:pt x="65557" y="56885"/>
                    <a:pt x="65560" y="56882"/>
                  </a:cubicBezTo>
                  <a:cubicBezTo>
                    <a:pt x="65568" y="56874"/>
                    <a:pt x="65575" y="56864"/>
                    <a:pt x="65582" y="56856"/>
                  </a:cubicBezTo>
                  <a:cubicBezTo>
                    <a:pt x="65586" y="56856"/>
                    <a:pt x="65586" y="56856"/>
                    <a:pt x="65586" y="56852"/>
                  </a:cubicBezTo>
                  <a:cubicBezTo>
                    <a:pt x="65656" y="56779"/>
                    <a:pt x="65722" y="56703"/>
                    <a:pt x="65791" y="56629"/>
                  </a:cubicBezTo>
                  <a:cubicBezTo>
                    <a:pt x="65802" y="56619"/>
                    <a:pt x="65810" y="56611"/>
                    <a:pt x="65817" y="56600"/>
                  </a:cubicBezTo>
                  <a:cubicBezTo>
                    <a:pt x="65827" y="56589"/>
                    <a:pt x="65835" y="56582"/>
                    <a:pt x="65842" y="56571"/>
                  </a:cubicBezTo>
                  <a:lnTo>
                    <a:pt x="65846" y="56571"/>
                  </a:lnTo>
                  <a:cubicBezTo>
                    <a:pt x="65854" y="56560"/>
                    <a:pt x="65861" y="56553"/>
                    <a:pt x="65868" y="56545"/>
                  </a:cubicBezTo>
                  <a:lnTo>
                    <a:pt x="65871" y="56541"/>
                  </a:lnTo>
                  <a:cubicBezTo>
                    <a:pt x="65879" y="56531"/>
                    <a:pt x="65886" y="56523"/>
                    <a:pt x="65893" y="56516"/>
                  </a:cubicBezTo>
                  <a:lnTo>
                    <a:pt x="65897" y="56512"/>
                  </a:lnTo>
                  <a:cubicBezTo>
                    <a:pt x="68263" y="53890"/>
                    <a:pt x="70304" y="51220"/>
                    <a:pt x="72049" y="48517"/>
                  </a:cubicBezTo>
                  <a:lnTo>
                    <a:pt x="72049" y="48513"/>
                  </a:lnTo>
                  <a:cubicBezTo>
                    <a:pt x="72056" y="48506"/>
                    <a:pt x="72060" y="48495"/>
                    <a:pt x="72067" y="48488"/>
                  </a:cubicBezTo>
                  <a:lnTo>
                    <a:pt x="72067" y="48484"/>
                  </a:lnTo>
                  <a:cubicBezTo>
                    <a:pt x="72074" y="48477"/>
                    <a:pt x="72081" y="48466"/>
                    <a:pt x="72086" y="48459"/>
                  </a:cubicBezTo>
                  <a:cubicBezTo>
                    <a:pt x="72086" y="48459"/>
                    <a:pt x="72086" y="48455"/>
                    <a:pt x="72089" y="48455"/>
                  </a:cubicBezTo>
                  <a:cubicBezTo>
                    <a:pt x="72093" y="48447"/>
                    <a:pt x="72100" y="48437"/>
                    <a:pt x="72103" y="48430"/>
                  </a:cubicBezTo>
                  <a:cubicBezTo>
                    <a:pt x="72108" y="48430"/>
                    <a:pt x="72108" y="48425"/>
                    <a:pt x="72108" y="48425"/>
                  </a:cubicBezTo>
                  <a:cubicBezTo>
                    <a:pt x="72111" y="48418"/>
                    <a:pt x="72118" y="48408"/>
                    <a:pt x="72122" y="48400"/>
                  </a:cubicBezTo>
                  <a:cubicBezTo>
                    <a:pt x="72125" y="48400"/>
                    <a:pt x="72125" y="48396"/>
                    <a:pt x="72125" y="48396"/>
                  </a:cubicBezTo>
                  <a:cubicBezTo>
                    <a:pt x="72133" y="48386"/>
                    <a:pt x="72137" y="48378"/>
                    <a:pt x="72144" y="48371"/>
                  </a:cubicBezTo>
                  <a:cubicBezTo>
                    <a:pt x="72144" y="48367"/>
                    <a:pt x="72144" y="48367"/>
                    <a:pt x="72147" y="48364"/>
                  </a:cubicBezTo>
                  <a:cubicBezTo>
                    <a:pt x="72152" y="48356"/>
                    <a:pt x="72155" y="48349"/>
                    <a:pt x="72162" y="48342"/>
                  </a:cubicBezTo>
                  <a:cubicBezTo>
                    <a:pt x="72162" y="48337"/>
                    <a:pt x="72162" y="48337"/>
                    <a:pt x="72166" y="48334"/>
                  </a:cubicBezTo>
                  <a:cubicBezTo>
                    <a:pt x="72169" y="48327"/>
                    <a:pt x="72177" y="48320"/>
                    <a:pt x="72181" y="48308"/>
                  </a:cubicBezTo>
                  <a:lnTo>
                    <a:pt x="72184" y="48308"/>
                  </a:lnTo>
                  <a:cubicBezTo>
                    <a:pt x="72213" y="48261"/>
                    <a:pt x="72243" y="48214"/>
                    <a:pt x="72272" y="48170"/>
                  </a:cubicBezTo>
                  <a:cubicBezTo>
                    <a:pt x="72272" y="48166"/>
                    <a:pt x="72275" y="48166"/>
                    <a:pt x="72275" y="48162"/>
                  </a:cubicBezTo>
                  <a:cubicBezTo>
                    <a:pt x="72279" y="48155"/>
                    <a:pt x="72283" y="48148"/>
                    <a:pt x="72287" y="48140"/>
                  </a:cubicBezTo>
                  <a:cubicBezTo>
                    <a:pt x="72290" y="48136"/>
                    <a:pt x="72294" y="48136"/>
                    <a:pt x="72294" y="48129"/>
                  </a:cubicBezTo>
                  <a:cubicBezTo>
                    <a:pt x="72297" y="48126"/>
                    <a:pt x="72305" y="48118"/>
                    <a:pt x="72305" y="48114"/>
                  </a:cubicBezTo>
                  <a:cubicBezTo>
                    <a:pt x="72309" y="48107"/>
                    <a:pt x="72312" y="48104"/>
                    <a:pt x="72316" y="48100"/>
                  </a:cubicBezTo>
                  <a:cubicBezTo>
                    <a:pt x="72319" y="48093"/>
                    <a:pt x="72323" y="48089"/>
                    <a:pt x="72327" y="48086"/>
                  </a:cubicBezTo>
                  <a:cubicBezTo>
                    <a:pt x="72327" y="48078"/>
                    <a:pt x="72331" y="48074"/>
                    <a:pt x="72334" y="48071"/>
                  </a:cubicBezTo>
                  <a:cubicBezTo>
                    <a:pt x="72338" y="48064"/>
                    <a:pt x="72341" y="48060"/>
                    <a:pt x="72345" y="48052"/>
                  </a:cubicBezTo>
                  <a:cubicBezTo>
                    <a:pt x="72349" y="48049"/>
                    <a:pt x="72353" y="48042"/>
                    <a:pt x="72356" y="48038"/>
                  </a:cubicBezTo>
                  <a:cubicBezTo>
                    <a:pt x="72356" y="48035"/>
                    <a:pt x="72360" y="48030"/>
                    <a:pt x="72363" y="48023"/>
                  </a:cubicBezTo>
                  <a:cubicBezTo>
                    <a:pt x="72367" y="48020"/>
                    <a:pt x="72371" y="48013"/>
                    <a:pt x="72375" y="48008"/>
                  </a:cubicBezTo>
                  <a:cubicBezTo>
                    <a:pt x="72378" y="48001"/>
                    <a:pt x="72378" y="47998"/>
                    <a:pt x="72382" y="47994"/>
                  </a:cubicBezTo>
                  <a:cubicBezTo>
                    <a:pt x="72385" y="47986"/>
                    <a:pt x="72389" y="47983"/>
                    <a:pt x="72393" y="47976"/>
                  </a:cubicBezTo>
                  <a:cubicBezTo>
                    <a:pt x="72397" y="47972"/>
                    <a:pt x="72400" y="47969"/>
                    <a:pt x="72404" y="47961"/>
                  </a:cubicBezTo>
                  <a:cubicBezTo>
                    <a:pt x="72407" y="47957"/>
                    <a:pt x="72407" y="47954"/>
                    <a:pt x="72411" y="47947"/>
                  </a:cubicBezTo>
                  <a:cubicBezTo>
                    <a:pt x="72415" y="47939"/>
                    <a:pt x="72419" y="47935"/>
                    <a:pt x="72422" y="47932"/>
                  </a:cubicBezTo>
                  <a:cubicBezTo>
                    <a:pt x="72426" y="47925"/>
                    <a:pt x="72429" y="47917"/>
                    <a:pt x="72433" y="47913"/>
                  </a:cubicBezTo>
                  <a:cubicBezTo>
                    <a:pt x="72437" y="47910"/>
                    <a:pt x="72437" y="47906"/>
                    <a:pt x="72441" y="47903"/>
                  </a:cubicBezTo>
                  <a:cubicBezTo>
                    <a:pt x="72444" y="47895"/>
                    <a:pt x="72451" y="47884"/>
                    <a:pt x="72455" y="47877"/>
                  </a:cubicBezTo>
                  <a:cubicBezTo>
                    <a:pt x="72455" y="47877"/>
                    <a:pt x="72459" y="47873"/>
                    <a:pt x="72459" y="47870"/>
                  </a:cubicBezTo>
                  <a:cubicBezTo>
                    <a:pt x="72484" y="47829"/>
                    <a:pt x="72510" y="47789"/>
                    <a:pt x="72539" y="47745"/>
                  </a:cubicBezTo>
                  <a:lnTo>
                    <a:pt x="72539" y="47741"/>
                  </a:lnTo>
                  <a:cubicBezTo>
                    <a:pt x="72547" y="47734"/>
                    <a:pt x="72550" y="47723"/>
                    <a:pt x="72557" y="47716"/>
                  </a:cubicBezTo>
                  <a:cubicBezTo>
                    <a:pt x="72557" y="47712"/>
                    <a:pt x="72557" y="47712"/>
                    <a:pt x="72561" y="47712"/>
                  </a:cubicBezTo>
                  <a:cubicBezTo>
                    <a:pt x="72564" y="47701"/>
                    <a:pt x="72572" y="47694"/>
                    <a:pt x="72576" y="47683"/>
                  </a:cubicBezTo>
                  <a:cubicBezTo>
                    <a:pt x="72579" y="47683"/>
                    <a:pt x="72579" y="47679"/>
                    <a:pt x="72579" y="47679"/>
                  </a:cubicBezTo>
                  <a:cubicBezTo>
                    <a:pt x="72586" y="47669"/>
                    <a:pt x="72591" y="47662"/>
                    <a:pt x="72598" y="47654"/>
                  </a:cubicBezTo>
                  <a:lnTo>
                    <a:pt x="72598" y="47647"/>
                  </a:lnTo>
                  <a:cubicBezTo>
                    <a:pt x="72605" y="47640"/>
                    <a:pt x="72613" y="47628"/>
                    <a:pt x="72616" y="47621"/>
                  </a:cubicBezTo>
                  <a:cubicBezTo>
                    <a:pt x="72616" y="47618"/>
                    <a:pt x="72616" y="47618"/>
                    <a:pt x="72620" y="47618"/>
                  </a:cubicBezTo>
                  <a:cubicBezTo>
                    <a:pt x="72623" y="47606"/>
                    <a:pt x="72630" y="47599"/>
                    <a:pt x="72635" y="47588"/>
                  </a:cubicBezTo>
                  <a:lnTo>
                    <a:pt x="72638" y="47588"/>
                  </a:lnTo>
                  <a:cubicBezTo>
                    <a:pt x="72645" y="47577"/>
                    <a:pt x="72649" y="47566"/>
                    <a:pt x="72656" y="47555"/>
                  </a:cubicBezTo>
                  <a:cubicBezTo>
                    <a:pt x="82659" y="31389"/>
                    <a:pt x="82301" y="14257"/>
                    <a:pt x="78665"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3"/>
            <p:cNvSpPr/>
            <p:nvPr/>
          </p:nvSpPr>
          <p:spPr>
            <a:xfrm>
              <a:off x="3305290" y="2439538"/>
              <a:ext cx="947854" cy="350114"/>
            </a:xfrm>
            <a:custGeom>
              <a:avLst/>
              <a:gdLst/>
              <a:ahLst/>
              <a:cxnLst/>
              <a:rect l="l" t="t" r="r" b="b"/>
              <a:pathLst>
                <a:path w="88896" h="32836" extrusionOk="0">
                  <a:moveTo>
                    <a:pt x="48367" y="1"/>
                  </a:moveTo>
                  <a:cubicBezTo>
                    <a:pt x="37978" y="1"/>
                    <a:pt x="26419" y="542"/>
                    <a:pt x="18024" y="2458"/>
                  </a:cubicBezTo>
                  <a:cubicBezTo>
                    <a:pt x="16642" y="2773"/>
                    <a:pt x="15760" y="4125"/>
                    <a:pt x="16009" y="5519"/>
                  </a:cubicBezTo>
                  <a:lnTo>
                    <a:pt x="17022" y="11262"/>
                  </a:lnTo>
                  <a:cubicBezTo>
                    <a:pt x="17022" y="11262"/>
                    <a:pt x="0" y="25819"/>
                    <a:pt x="2045" y="29308"/>
                  </a:cubicBezTo>
                  <a:cubicBezTo>
                    <a:pt x="2313" y="29765"/>
                    <a:pt x="2729" y="29958"/>
                    <a:pt x="3256" y="29958"/>
                  </a:cubicBezTo>
                  <a:cubicBezTo>
                    <a:pt x="6086" y="29958"/>
                    <a:pt x="12125" y="24397"/>
                    <a:pt x="15704" y="24397"/>
                  </a:cubicBezTo>
                  <a:cubicBezTo>
                    <a:pt x="16543" y="24397"/>
                    <a:pt x="17247" y="24703"/>
                    <a:pt x="17742" y="25456"/>
                  </a:cubicBezTo>
                  <a:cubicBezTo>
                    <a:pt x="19630" y="28327"/>
                    <a:pt x="24175" y="32384"/>
                    <a:pt x="30304" y="32384"/>
                  </a:cubicBezTo>
                  <a:cubicBezTo>
                    <a:pt x="33935" y="32384"/>
                    <a:pt x="38122" y="30960"/>
                    <a:pt x="42643" y="27022"/>
                  </a:cubicBezTo>
                  <a:cubicBezTo>
                    <a:pt x="45505" y="24528"/>
                    <a:pt x="48120" y="23583"/>
                    <a:pt x="50561" y="23583"/>
                  </a:cubicBezTo>
                  <a:cubicBezTo>
                    <a:pt x="58198" y="23583"/>
                    <a:pt x="64125" y="32836"/>
                    <a:pt x="70558" y="32836"/>
                  </a:cubicBezTo>
                  <a:cubicBezTo>
                    <a:pt x="70796" y="32836"/>
                    <a:pt x="71034" y="32823"/>
                    <a:pt x="71273" y="32797"/>
                  </a:cubicBezTo>
                  <a:cubicBezTo>
                    <a:pt x="79704" y="31874"/>
                    <a:pt x="68733" y="19861"/>
                    <a:pt x="72843" y="19861"/>
                  </a:cubicBezTo>
                  <a:cubicBezTo>
                    <a:pt x="73015" y="19861"/>
                    <a:pt x="73212" y="19882"/>
                    <a:pt x="73439" y="19926"/>
                  </a:cubicBezTo>
                  <a:cubicBezTo>
                    <a:pt x="78262" y="20850"/>
                    <a:pt x="80502" y="28030"/>
                    <a:pt x="83446" y="28030"/>
                  </a:cubicBezTo>
                  <a:cubicBezTo>
                    <a:pt x="83953" y="28030"/>
                    <a:pt x="84482" y="27817"/>
                    <a:pt x="85048" y="27321"/>
                  </a:cubicBezTo>
                  <a:cubicBezTo>
                    <a:pt x="88895" y="23953"/>
                    <a:pt x="73318" y="9338"/>
                    <a:pt x="73318" y="9338"/>
                  </a:cubicBezTo>
                  <a:lnTo>
                    <a:pt x="73402" y="3435"/>
                  </a:lnTo>
                  <a:cubicBezTo>
                    <a:pt x="73424" y="2019"/>
                    <a:pt x="72334" y="834"/>
                    <a:pt x="70919" y="742"/>
                  </a:cubicBezTo>
                  <a:cubicBezTo>
                    <a:pt x="66798" y="475"/>
                    <a:pt x="58095" y="1"/>
                    <a:pt x="483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3"/>
            <p:cNvSpPr/>
            <p:nvPr/>
          </p:nvSpPr>
          <p:spPr>
            <a:xfrm>
              <a:off x="3477461" y="2536066"/>
              <a:ext cx="620732" cy="63979"/>
            </a:xfrm>
            <a:custGeom>
              <a:avLst/>
              <a:gdLst/>
              <a:ahLst/>
              <a:cxnLst/>
              <a:rect l="l" t="t" r="r" b="b"/>
              <a:pathLst>
                <a:path w="129454" h="13336" extrusionOk="0">
                  <a:moveTo>
                    <a:pt x="126946" y="1"/>
                  </a:moveTo>
                  <a:cubicBezTo>
                    <a:pt x="126762" y="1"/>
                    <a:pt x="126567" y="30"/>
                    <a:pt x="126361" y="93"/>
                  </a:cubicBezTo>
                  <a:cubicBezTo>
                    <a:pt x="104953" y="6687"/>
                    <a:pt x="81966" y="9593"/>
                    <a:pt x="59024" y="9593"/>
                  </a:cubicBezTo>
                  <a:cubicBezTo>
                    <a:pt x="40089" y="9593"/>
                    <a:pt x="21186" y="7613"/>
                    <a:pt x="3226" y="4093"/>
                  </a:cubicBezTo>
                  <a:cubicBezTo>
                    <a:pt x="3084" y="4065"/>
                    <a:pt x="2947" y="4052"/>
                    <a:pt x="2816" y="4052"/>
                  </a:cubicBezTo>
                  <a:cubicBezTo>
                    <a:pt x="758" y="4052"/>
                    <a:pt x="0" y="7271"/>
                    <a:pt x="2231" y="7708"/>
                  </a:cubicBezTo>
                  <a:cubicBezTo>
                    <a:pt x="20570" y="11304"/>
                    <a:pt x="39849" y="13335"/>
                    <a:pt x="59155" y="13335"/>
                  </a:cubicBezTo>
                  <a:cubicBezTo>
                    <a:pt x="82380" y="13335"/>
                    <a:pt x="105643" y="10396"/>
                    <a:pt x="127357" y="3708"/>
                  </a:cubicBezTo>
                  <a:cubicBezTo>
                    <a:pt x="129453" y="3064"/>
                    <a:pt x="128826" y="1"/>
                    <a:pt x="1269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4" name="Google Shape;4934;p53"/>
            <p:cNvGrpSpPr/>
            <p:nvPr/>
          </p:nvGrpSpPr>
          <p:grpSpPr>
            <a:xfrm>
              <a:off x="3578200" y="2381271"/>
              <a:ext cx="475303" cy="361530"/>
              <a:chOff x="4871391" y="2126600"/>
              <a:chExt cx="588173" cy="447383"/>
            </a:xfrm>
          </p:grpSpPr>
          <p:sp>
            <p:nvSpPr>
              <p:cNvPr id="4935" name="Google Shape;4935;p53"/>
              <p:cNvSpPr/>
              <p:nvPr/>
            </p:nvSpPr>
            <p:spPr>
              <a:xfrm>
                <a:off x="4871391" y="2126600"/>
                <a:ext cx="588173" cy="447383"/>
              </a:xfrm>
              <a:custGeom>
                <a:avLst/>
                <a:gdLst/>
                <a:ahLst/>
                <a:cxnLst/>
                <a:rect l="l" t="t" r="r" b="b"/>
                <a:pathLst>
                  <a:path w="82262" h="62571" extrusionOk="0">
                    <a:moveTo>
                      <a:pt x="70987" y="2461"/>
                    </a:moveTo>
                    <a:cubicBezTo>
                      <a:pt x="71157" y="2461"/>
                      <a:pt x="71327" y="2464"/>
                      <a:pt x="71497" y="2470"/>
                    </a:cubicBezTo>
                    <a:cubicBezTo>
                      <a:pt x="78326" y="2717"/>
                      <a:pt x="78351" y="9599"/>
                      <a:pt x="75882" y="14312"/>
                    </a:cubicBezTo>
                    <a:cubicBezTo>
                      <a:pt x="74205" y="17519"/>
                      <a:pt x="71919" y="20431"/>
                      <a:pt x="69342" y="22957"/>
                    </a:cubicBezTo>
                    <a:cubicBezTo>
                      <a:pt x="64351" y="27849"/>
                      <a:pt x="57961" y="31391"/>
                      <a:pt x="51114" y="32865"/>
                    </a:cubicBezTo>
                    <a:cubicBezTo>
                      <a:pt x="49437" y="33224"/>
                      <a:pt x="47819" y="33460"/>
                      <a:pt x="46264" y="33460"/>
                    </a:cubicBezTo>
                    <a:cubicBezTo>
                      <a:pt x="44188" y="33460"/>
                      <a:pt x="42222" y="33040"/>
                      <a:pt x="40371" y="31937"/>
                    </a:cubicBezTo>
                    <a:lnTo>
                      <a:pt x="40371" y="31937"/>
                    </a:lnTo>
                    <a:cubicBezTo>
                      <a:pt x="43682" y="25370"/>
                      <a:pt x="47154" y="18765"/>
                      <a:pt x="52078" y="13249"/>
                    </a:cubicBezTo>
                    <a:cubicBezTo>
                      <a:pt x="56673" y="8098"/>
                      <a:pt x="63675" y="2461"/>
                      <a:pt x="70987" y="2461"/>
                    </a:cubicBezTo>
                    <a:close/>
                    <a:moveTo>
                      <a:pt x="70790" y="1"/>
                    </a:moveTo>
                    <a:cubicBezTo>
                      <a:pt x="69716" y="1"/>
                      <a:pt x="68565" y="134"/>
                      <a:pt x="67344" y="415"/>
                    </a:cubicBezTo>
                    <a:cubicBezTo>
                      <a:pt x="52884" y="3749"/>
                      <a:pt x="44586" y="18108"/>
                      <a:pt x="38351" y="30404"/>
                    </a:cubicBezTo>
                    <a:lnTo>
                      <a:pt x="38351" y="30404"/>
                    </a:lnTo>
                    <a:cubicBezTo>
                      <a:pt x="38330" y="30385"/>
                      <a:pt x="38309" y="30365"/>
                      <a:pt x="38288" y="30346"/>
                    </a:cubicBezTo>
                    <a:cubicBezTo>
                      <a:pt x="35779" y="27969"/>
                      <a:pt x="33853" y="25190"/>
                      <a:pt x="31103" y="23024"/>
                    </a:cubicBezTo>
                    <a:cubicBezTo>
                      <a:pt x="26472" y="19375"/>
                      <a:pt x="20649" y="16642"/>
                      <a:pt x="14737" y="16014"/>
                    </a:cubicBezTo>
                    <a:cubicBezTo>
                      <a:pt x="14247" y="15962"/>
                      <a:pt x="13768" y="15937"/>
                      <a:pt x="13301" y="15937"/>
                    </a:cubicBezTo>
                    <a:cubicBezTo>
                      <a:pt x="4586" y="15937"/>
                      <a:pt x="0" y="24733"/>
                      <a:pt x="5964" y="32040"/>
                    </a:cubicBezTo>
                    <a:cubicBezTo>
                      <a:pt x="10185" y="37211"/>
                      <a:pt x="17314" y="40012"/>
                      <a:pt x="24260" y="40012"/>
                    </a:cubicBezTo>
                    <a:cubicBezTo>
                      <a:pt x="28059" y="40012"/>
                      <a:pt x="31803" y="39174"/>
                      <a:pt x="34986" y="37428"/>
                    </a:cubicBezTo>
                    <a:lnTo>
                      <a:pt x="34986" y="37428"/>
                    </a:lnTo>
                    <a:cubicBezTo>
                      <a:pt x="34180" y="42694"/>
                      <a:pt x="32317" y="47694"/>
                      <a:pt x="29290" y="52149"/>
                    </a:cubicBezTo>
                    <a:cubicBezTo>
                      <a:pt x="27538" y="54728"/>
                      <a:pt x="25397" y="57275"/>
                      <a:pt x="22690" y="58878"/>
                    </a:cubicBezTo>
                    <a:cubicBezTo>
                      <a:pt x="21473" y="59596"/>
                      <a:pt x="20177" y="59961"/>
                      <a:pt x="18906" y="59961"/>
                    </a:cubicBezTo>
                    <a:cubicBezTo>
                      <a:pt x="17011" y="59961"/>
                      <a:pt x="15169" y="59150"/>
                      <a:pt x="13724" y="57486"/>
                    </a:cubicBezTo>
                    <a:cubicBezTo>
                      <a:pt x="11837" y="55310"/>
                      <a:pt x="10786" y="47702"/>
                      <a:pt x="15402" y="47702"/>
                    </a:cubicBezTo>
                    <a:cubicBezTo>
                      <a:pt x="15439" y="47702"/>
                      <a:pt x="15477" y="47702"/>
                      <a:pt x="15515" y="47703"/>
                    </a:cubicBezTo>
                    <a:cubicBezTo>
                      <a:pt x="19916" y="47825"/>
                      <a:pt x="17714" y="50737"/>
                      <a:pt x="16240" y="50737"/>
                    </a:cubicBezTo>
                    <a:cubicBezTo>
                      <a:pt x="16207" y="50737"/>
                      <a:pt x="16175" y="50736"/>
                      <a:pt x="16143" y="50733"/>
                    </a:cubicBezTo>
                    <a:cubicBezTo>
                      <a:pt x="16125" y="50732"/>
                      <a:pt x="16108" y="50732"/>
                      <a:pt x="16091" y="50732"/>
                    </a:cubicBezTo>
                    <a:cubicBezTo>
                      <a:pt x="14530" y="50732"/>
                      <a:pt x="14551" y="53180"/>
                      <a:pt x="16143" y="53233"/>
                    </a:cubicBezTo>
                    <a:cubicBezTo>
                      <a:pt x="16209" y="53235"/>
                      <a:pt x="16275" y="53236"/>
                      <a:pt x="16340" y="53236"/>
                    </a:cubicBezTo>
                    <a:cubicBezTo>
                      <a:pt x="21557" y="53236"/>
                      <a:pt x="22046" y="46114"/>
                      <a:pt x="16824" y="45152"/>
                    </a:cubicBezTo>
                    <a:cubicBezTo>
                      <a:pt x="16388" y="45072"/>
                      <a:pt x="15976" y="45034"/>
                      <a:pt x="15587" y="45034"/>
                    </a:cubicBezTo>
                    <a:cubicBezTo>
                      <a:pt x="9639" y="45034"/>
                      <a:pt x="9027" y="53971"/>
                      <a:pt x="11237" y="58107"/>
                    </a:cubicBezTo>
                    <a:cubicBezTo>
                      <a:pt x="12934" y="61290"/>
                      <a:pt x="15510" y="62571"/>
                      <a:pt x="18259" y="62571"/>
                    </a:cubicBezTo>
                    <a:cubicBezTo>
                      <a:pt x="21385" y="62571"/>
                      <a:pt x="24735" y="60912"/>
                      <a:pt x="27264" y="58510"/>
                    </a:cubicBezTo>
                    <a:cubicBezTo>
                      <a:pt x="33660" y="52431"/>
                      <a:pt x="37018" y="43568"/>
                      <a:pt x="37788" y="34938"/>
                    </a:cubicBezTo>
                    <a:cubicBezTo>
                      <a:pt x="37859" y="34139"/>
                      <a:pt x="37230" y="33751"/>
                      <a:pt x="36578" y="33751"/>
                    </a:cubicBezTo>
                    <a:cubicBezTo>
                      <a:pt x="36245" y="33751"/>
                      <a:pt x="35906" y="33852"/>
                      <a:pt x="35651" y="34052"/>
                    </a:cubicBezTo>
                    <a:cubicBezTo>
                      <a:pt x="32542" y="36500"/>
                      <a:pt x="28763" y="37539"/>
                      <a:pt x="24908" y="37539"/>
                    </a:cubicBezTo>
                    <a:cubicBezTo>
                      <a:pt x="20592" y="37539"/>
                      <a:pt x="16182" y="36237"/>
                      <a:pt x="12510" y="34153"/>
                    </a:cubicBezTo>
                    <a:cubicBezTo>
                      <a:pt x="9004" y="32162"/>
                      <a:pt x="5414" y="28779"/>
                      <a:pt x="5739" y="24359"/>
                    </a:cubicBezTo>
                    <a:cubicBezTo>
                      <a:pt x="6071" y="19896"/>
                      <a:pt x="9419" y="18541"/>
                      <a:pt x="13095" y="18541"/>
                    </a:cubicBezTo>
                    <a:cubicBezTo>
                      <a:pt x="15420" y="18541"/>
                      <a:pt x="17875" y="19083"/>
                      <a:pt x="19782" y="19724"/>
                    </a:cubicBezTo>
                    <a:cubicBezTo>
                      <a:pt x="23767" y="21066"/>
                      <a:pt x="27399" y="23113"/>
                      <a:pt x="30603" y="25836"/>
                    </a:cubicBezTo>
                    <a:cubicBezTo>
                      <a:pt x="33189" y="28034"/>
                      <a:pt x="35030" y="30945"/>
                      <a:pt x="37592" y="33150"/>
                    </a:cubicBezTo>
                    <a:cubicBezTo>
                      <a:pt x="40065" y="35276"/>
                      <a:pt x="42941" y="36004"/>
                      <a:pt x="45932" y="36004"/>
                    </a:cubicBezTo>
                    <a:cubicBezTo>
                      <a:pt x="47860" y="36004"/>
                      <a:pt x="49835" y="35702"/>
                      <a:pt x="51782" y="35277"/>
                    </a:cubicBezTo>
                    <a:cubicBezTo>
                      <a:pt x="62881" y="32847"/>
                      <a:pt x="73302" y="25194"/>
                      <a:pt x="78365" y="14929"/>
                    </a:cubicBezTo>
                    <a:cubicBezTo>
                      <a:pt x="82261" y="7031"/>
                      <a:pt x="78598" y="1"/>
                      <a:pt x="707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3"/>
              <p:cNvSpPr/>
              <p:nvPr/>
            </p:nvSpPr>
            <p:spPr>
              <a:xfrm>
                <a:off x="5125716" y="2352798"/>
                <a:ext cx="218983" cy="218797"/>
              </a:xfrm>
              <a:custGeom>
                <a:avLst/>
                <a:gdLst/>
                <a:ahLst/>
                <a:cxnLst/>
                <a:rect l="l" t="t" r="r" b="b"/>
                <a:pathLst>
                  <a:path w="30627" h="30601" extrusionOk="0">
                    <a:moveTo>
                      <a:pt x="3895" y="0"/>
                    </a:moveTo>
                    <a:cubicBezTo>
                      <a:pt x="3396" y="0"/>
                      <a:pt x="2899" y="263"/>
                      <a:pt x="2706" y="870"/>
                    </a:cubicBezTo>
                    <a:cubicBezTo>
                      <a:pt x="1" y="9315"/>
                      <a:pt x="1792" y="18591"/>
                      <a:pt x="8367" y="24803"/>
                    </a:cubicBezTo>
                    <a:cubicBezTo>
                      <a:pt x="11247" y="27521"/>
                      <a:pt x="16279" y="30601"/>
                      <a:pt x="20713" y="30601"/>
                    </a:cubicBezTo>
                    <a:cubicBezTo>
                      <a:pt x="23048" y="30601"/>
                      <a:pt x="25217" y="29748"/>
                      <a:pt x="26820" y="27539"/>
                    </a:cubicBezTo>
                    <a:cubicBezTo>
                      <a:pt x="29611" y="23697"/>
                      <a:pt x="30627" y="14923"/>
                      <a:pt x="26021" y="11951"/>
                    </a:cubicBezTo>
                    <a:cubicBezTo>
                      <a:pt x="24776" y="11149"/>
                      <a:pt x="23642" y="10802"/>
                      <a:pt x="22619" y="10802"/>
                    </a:cubicBezTo>
                    <a:cubicBezTo>
                      <a:pt x="17798" y="10802"/>
                      <a:pt x="15455" y="18519"/>
                      <a:pt x="15753" y="22755"/>
                    </a:cubicBezTo>
                    <a:cubicBezTo>
                      <a:pt x="15808" y="23555"/>
                      <a:pt x="16464" y="23958"/>
                      <a:pt x="17090" y="23958"/>
                    </a:cubicBezTo>
                    <a:cubicBezTo>
                      <a:pt x="17715" y="23958"/>
                      <a:pt x="18311" y="23558"/>
                      <a:pt x="18254" y="22755"/>
                    </a:cubicBezTo>
                    <a:cubicBezTo>
                      <a:pt x="18136" y="21706"/>
                      <a:pt x="18107" y="20653"/>
                      <a:pt x="18165" y="19601"/>
                    </a:cubicBezTo>
                    <a:cubicBezTo>
                      <a:pt x="18134" y="15715"/>
                      <a:pt x="19704" y="13816"/>
                      <a:pt x="22582" y="13816"/>
                    </a:cubicBezTo>
                    <a:cubicBezTo>
                      <a:pt x="23022" y="13816"/>
                      <a:pt x="23493" y="13861"/>
                      <a:pt x="23994" y="13950"/>
                    </a:cubicBezTo>
                    <a:cubicBezTo>
                      <a:pt x="26424" y="14681"/>
                      <a:pt x="26834" y="17549"/>
                      <a:pt x="26370" y="21128"/>
                    </a:cubicBezTo>
                    <a:cubicBezTo>
                      <a:pt x="25884" y="24909"/>
                      <a:pt x="23973" y="27977"/>
                      <a:pt x="20195" y="27977"/>
                    </a:cubicBezTo>
                    <a:cubicBezTo>
                      <a:pt x="19763" y="27977"/>
                      <a:pt x="19307" y="27937"/>
                      <a:pt x="18825" y="27853"/>
                    </a:cubicBezTo>
                    <a:cubicBezTo>
                      <a:pt x="16969" y="27529"/>
                      <a:pt x="15143" y="26623"/>
                      <a:pt x="13559" y="25641"/>
                    </a:cubicBezTo>
                    <a:cubicBezTo>
                      <a:pt x="5210" y="20474"/>
                      <a:pt x="2177" y="10724"/>
                      <a:pt x="5117" y="1534"/>
                    </a:cubicBezTo>
                    <a:cubicBezTo>
                      <a:pt x="5414" y="608"/>
                      <a:pt x="4653" y="0"/>
                      <a:pt x="38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37" name="Google Shape;4937;p53"/>
          <p:cNvGrpSpPr/>
          <p:nvPr/>
        </p:nvGrpSpPr>
        <p:grpSpPr>
          <a:xfrm>
            <a:off x="4860648" y="1288051"/>
            <a:ext cx="2542555" cy="3355577"/>
            <a:chOff x="5226400" y="2574375"/>
            <a:chExt cx="1567833" cy="2069045"/>
          </a:xfrm>
        </p:grpSpPr>
        <p:sp>
          <p:nvSpPr>
            <p:cNvPr id="4938" name="Google Shape;4938;p53"/>
            <p:cNvSpPr/>
            <p:nvPr/>
          </p:nvSpPr>
          <p:spPr>
            <a:xfrm>
              <a:off x="5670559" y="4117135"/>
              <a:ext cx="96295" cy="324386"/>
            </a:xfrm>
            <a:custGeom>
              <a:avLst/>
              <a:gdLst/>
              <a:ahLst/>
              <a:cxnLst/>
              <a:rect l="l" t="t" r="r" b="b"/>
              <a:pathLst>
                <a:path w="5037" h="16968" extrusionOk="0">
                  <a:moveTo>
                    <a:pt x="4137" y="0"/>
                  </a:moveTo>
                  <a:cubicBezTo>
                    <a:pt x="3943" y="12"/>
                    <a:pt x="3764" y="70"/>
                    <a:pt x="3618" y="187"/>
                  </a:cubicBezTo>
                  <a:cubicBezTo>
                    <a:pt x="3417" y="348"/>
                    <a:pt x="3329" y="655"/>
                    <a:pt x="3329" y="655"/>
                  </a:cubicBezTo>
                  <a:cubicBezTo>
                    <a:pt x="2418" y="4913"/>
                    <a:pt x="1460" y="9170"/>
                    <a:pt x="542" y="13442"/>
                  </a:cubicBezTo>
                  <a:cubicBezTo>
                    <a:pt x="377" y="14199"/>
                    <a:pt x="209" y="14960"/>
                    <a:pt x="66" y="15725"/>
                  </a:cubicBezTo>
                  <a:cubicBezTo>
                    <a:pt x="0" y="16098"/>
                    <a:pt x="69" y="16430"/>
                    <a:pt x="69" y="16430"/>
                  </a:cubicBezTo>
                  <a:cubicBezTo>
                    <a:pt x="110" y="16525"/>
                    <a:pt x="121" y="16544"/>
                    <a:pt x="140" y="16572"/>
                  </a:cubicBezTo>
                  <a:lnTo>
                    <a:pt x="260" y="16726"/>
                  </a:lnTo>
                  <a:cubicBezTo>
                    <a:pt x="333" y="16795"/>
                    <a:pt x="355" y="16807"/>
                    <a:pt x="381" y="16825"/>
                  </a:cubicBezTo>
                  <a:lnTo>
                    <a:pt x="527" y="16905"/>
                  </a:lnTo>
                  <a:cubicBezTo>
                    <a:pt x="657" y="16955"/>
                    <a:pt x="710" y="16961"/>
                    <a:pt x="728" y="16961"/>
                  </a:cubicBezTo>
                  <a:cubicBezTo>
                    <a:pt x="734" y="16961"/>
                    <a:pt x="736" y="16960"/>
                    <a:pt x="736" y="16960"/>
                  </a:cubicBezTo>
                  <a:cubicBezTo>
                    <a:pt x="783" y="16965"/>
                    <a:pt x="828" y="16966"/>
                    <a:pt x="864" y="16966"/>
                  </a:cubicBezTo>
                  <a:cubicBezTo>
                    <a:pt x="912" y="16966"/>
                    <a:pt x="944" y="16964"/>
                    <a:pt x="944" y="16964"/>
                  </a:cubicBezTo>
                  <a:cubicBezTo>
                    <a:pt x="1182" y="16927"/>
                    <a:pt x="1053" y="16967"/>
                    <a:pt x="1269" y="16851"/>
                  </a:cubicBezTo>
                  <a:lnTo>
                    <a:pt x="1408" y="16748"/>
                  </a:lnTo>
                  <a:cubicBezTo>
                    <a:pt x="1448" y="16708"/>
                    <a:pt x="1438" y="16730"/>
                    <a:pt x="1500" y="16646"/>
                  </a:cubicBezTo>
                  <a:cubicBezTo>
                    <a:pt x="1518" y="16628"/>
                    <a:pt x="1624" y="16449"/>
                    <a:pt x="1671" y="16295"/>
                  </a:cubicBezTo>
                  <a:cubicBezTo>
                    <a:pt x="1715" y="16148"/>
                    <a:pt x="1715" y="16211"/>
                    <a:pt x="1730" y="16010"/>
                  </a:cubicBezTo>
                  <a:lnTo>
                    <a:pt x="1723" y="15878"/>
                  </a:lnTo>
                  <a:cubicBezTo>
                    <a:pt x="1774" y="15607"/>
                    <a:pt x="1829" y="15340"/>
                    <a:pt x="1887" y="15073"/>
                  </a:cubicBezTo>
                  <a:cubicBezTo>
                    <a:pt x="2868" y="10362"/>
                    <a:pt x="3950" y="5666"/>
                    <a:pt x="4949" y="1003"/>
                  </a:cubicBezTo>
                  <a:cubicBezTo>
                    <a:pt x="5037" y="490"/>
                    <a:pt x="4638" y="22"/>
                    <a:pt x="4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3"/>
            <p:cNvSpPr/>
            <p:nvPr/>
          </p:nvSpPr>
          <p:spPr>
            <a:xfrm>
              <a:off x="5490502" y="4412361"/>
              <a:ext cx="212223" cy="73373"/>
            </a:xfrm>
            <a:custGeom>
              <a:avLst/>
              <a:gdLst/>
              <a:ahLst/>
              <a:cxnLst/>
              <a:rect l="l" t="t" r="r" b="b"/>
              <a:pathLst>
                <a:path w="11101" h="3838" extrusionOk="0">
                  <a:moveTo>
                    <a:pt x="10139" y="1"/>
                  </a:moveTo>
                  <a:cubicBezTo>
                    <a:pt x="10102" y="1"/>
                    <a:pt x="10066" y="4"/>
                    <a:pt x="10029" y="8"/>
                  </a:cubicBezTo>
                  <a:cubicBezTo>
                    <a:pt x="10011" y="11"/>
                    <a:pt x="9784" y="45"/>
                    <a:pt x="9762" y="48"/>
                  </a:cubicBezTo>
                  <a:cubicBezTo>
                    <a:pt x="6715" y="498"/>
                    <a:pt x="3690" y="1277"/>
                    <a:pt x="739" y="2231"/>
                  </a:cubicBezTo>
                  <a:cubicBezTo>
                    <a:pt x="695" y="2250"/>
                    <a:pt x="681" y="2253"/>
                    <a:pt x="637" y="2275"/>
                  </a:cubicBezTo>
                  <a:cubicBezTo>
                    <a:pt x="552" y="2312"/>
                    <a:pt x="480" y="2367"/>
                    <a:pt x="414" y="2433"/>
                  </a:cubicBezTo>
                  <a:cubicBezTo>
                    <a:pt x="0" y="2842"/>
                    <a:pt x="198" y="3607"/>
                    <a:pt x="706" y="3797"/>
                  </a:cubicBezTo>
                  <a:cubicBezTo>
                    <a:pt x="791" y="3828"/>
                    <a:pt x="887" y="3838"/>
                    <a:pt x="973" y="3838"/>
                  </a:cubicBezTo>
                  <a:cubicBezTo>
                    <a:pt x="1125" y="3838"/>
                    <a:pt x="1251" y="3808"/>
                    <a:pt x="1251" y="3808"/>
                  </a:cubicBezTo>
                  <a:cubicBezTo>
                    <a:pt x="4188" y="2854"/>
                    <a:pt x="7183" y="2096"/>
                    <a:pt x="10267" y="1647"/>
                  </a:cubicBezTo>
                  <a:cubicBezTo>
                    <a:pt x="10567" y="1595"/>
                    <a:pt x="10823" y="1394"/>
                    <a:pt x="10925" y="1116"/>
                  </a:cubicBezTo>
                  <a:cubicBezTo>
                    <a:pt x="11101" y="648"/>
                    <a:pt x="10743" y="67"/>
                    <a:pt x="10252" y="8"/>
                  </a:cubicBezTo>
                  <a:cubicBezTo>
                    <a:pt x="10201" y="1"/>
                    <a:pt x="10190" y="1"/>
                    <a:pt x="101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3"/>
            <p:cNvSpPr/>
            <p:nvPr/>
          </p:nvSpPr>
          <p:spPr>
            <a:xfrm>
              <a:off x="5512870" y="4420123"/>
              <a:ext cx="189435" cy="118223"/>
            </a:xfrm>
            <a:custGeom>
              <a:avLst/>
              <a:gdLst/>
              <a:ahLst/>
              <a:cxnLst/>
              <a:rect l="l" t="t" r="r" b="b"/>
              <a:pathLst>
                <a:path w="9909" h="6184" extrusionOk="0">
                  <a:moveTo>
                    <a:pt x="8244" y="535"/>
                  </a:moveTo>
                  <a:cubicBezTo>
                    <a:pt x="8239" y="548"/>
                    <a:pt x="8233" y="563"/>
                    <a:pt x="8226" y="582"/>
                  </a:cubicBezTo>
                  <a:cubicBezTo>
                    <a:pt x="8226" y="582"/>
                    <a:pt x="8219" y="598"/>
                    <a:pt x="8218" y="598"/>
                  </a:cubicBezTo>
                  <a:cubicBezTo>
                    <a:pt x="8218" y="598"/>
                    <a:pt x="8223" y="585"/>
                    <a:pt x="8244" y="535"/>
                  </a:cubicBezTo>
                  <a:close/>
                  <a:moveTo>
                    <a:pt x="8994" y="0"/>
                  </a:moveTo>
                  <a:cubicBezTo>
                    <a:pt x="8684" y="8"/>
                    <a:pt x="8417" y="176"/>
                    <a:pt x="8150" y="322"/>
                  </a:cubicBezTo>
                  <a:cubicBezTo>
                    <a:pt x="5728" y="1643"/>
                    <a:pt x="3388" y="3076"/>
                    <a:pt x="988" y="4415"/>
                  </a:cubicBezTo>
                  <a:cubicBezTo>
                    <a:pt x="710" y="4568"/>
                    <a:pt x="410" y="4700"/>
                    <a:pt x="268" y="4960"/>
                  </a:cubicBezTo>
                  <a:cubicBezTo>
                    <a:pt x="0" y="5451"/>
                    <a:pt x="363" y="6112"/>
                    <a:pt x="893" y="6178"/>
                  </a:cubicBezTo>
                  <a:cubicBezTo>
                    <a:pt x="919" y="6182"/>
                    <a:pt x="944" y="6183"/>
                    <a:pt x="970" y="6183"/>
                  </a:cubicBezTo>
                  <a:cubicBezTo>
                    <a:pt x="1199" y="6183"/>
                    <a:pt x="1428" y="6064"/>
                    <a:pt x="1497" y="6028"/>
                  </a:cubicBezTo>
                  <a:cubicBezTo>
                    <a:pt x="4108" y="4576"/>
                    <a:pt x="6548" y="3029"/>
                    <a:pt x="9115" y="1683"/>
                  </a:cubicBezTo>
                  <a:cubicBezTo>
                    <a:pt x="9148" y="1665"/>
                    <a:pt x="9156" y="1665"/>
                    <a:pt x="9265" y="1628"/>
                  </a:cubicBezTo>
                  <a:cubicBezTo>
                    <a:pt x="9448" y="1570"/>
                    <a:pt x="9609" y="1445"/>
                    <a:pt x="9711" y="1285"/>
                  </a:cubicBezTo>
                  <a:cubicBezTo>
                    <a:pt x="9781" y="1175"/>
                    <a:pt x="9784" y="1141"/>
                    <a:pt x="9803" y="1087"/>
                  </a:cubicBezTo>
                  <a:cubicBezTo>
                    <a:pt x="9909" y="754"/>
                    <a:pt x="9847" y="882"/>
                    <a:pt x="9836" y="746"/>
                  </a:cubicBezTo>
                  <a:cubicBezTo>
                    <a:pt x="9836" y="746"/>
                    <a:pt x="9825" y="667"/>
                    <a:pt x="9818" y="640"/>
                  </a:cubicBezTo>
                  <a:cubicBezTo>
                    <a:pt x="9818" y="640"/>
                    <a:pt x="9792" y="552"/>
                    <a:pt x="9781" y="523"/>
                  </a:cubicBezTo>
                  <a:cubicBezTo>
                    <a:pt x="9781" y="523"/>
                    <a:pt x="9740" y="436"/>
                    <a:pt x="9722" y="403"/>
                  </a:cubicBezTo>
                  <a:cubicBezTo>
                    <a:pt x="9722" y="403"/>
                    <a:pt x="9671" y="329"/>
                    <a:pt x="9653" y="304"/>
                  </a:cubicBezTo>
                  <a:lnTo>
                    <a:pt x="9561" y="209"/>
                  </a:lnTo>
                  <a:cubicBezTo>
                    <a:pt x="9411" y="85"/>
                    <a:pt x="9474" y="140"/>
                    <a:pt x="9379" y="88"/>
                  </a:cubicBezTo>
                  <a:lnTo>
                    <a:pt x="9305" y="56"/>
                  </a:lnTo>
                  <a:cubicBezTo>
                    <a:pt x="9195" y="15"/>
                    <a:pt x="9229" y="0"/>
                    <a:pt x="89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3"/>
            <p:cNvSpPr/>
            <p:nvPr/>
          </p:nvSpPr>
          <p:spPr>
            <a:xfrm>
              <a:off x="5588311" y="4430887"/>
              <a:ext cx="121606" cy="135256"/>
            </a:xfrm>
            <a:custGeom>
              <a:avLst/>
              <a:gdLst/>
              <a:ahLst/>
              <a:cxnLst/>
              <a:rect l="l" t="t" r="r" b="b"/>
              <a:pathLst>
                <a:path w="6361" h="7075" extrusionOk="0">
                  <a:moveTo>
                    <a:pt x="5422" y="1"/>
                  </a:moveTo>
                  <a:cubicBezTo>
                    <a:pt x="5418" y="1"/>
                    <a:pt x="5414" y="1"/>
                    <a:pt x="5411" y="1"/>
                  </a:cubicBezTo>
                  <a:cubicBezTo>
                    <a:pt x="5191" y="16"/>
                    <a:pt x="5001" y="114"/>
                    <a:pt x="4844" y="253"/>
                  </a:cubicBezTo>
                  <a:cubicBezTo>
                    <a:pt x="3172" y="1763"/>
                    <a:pt x="1618" y="3593"/>
                    <a:pt x="352" y="5549"/>
                  </a:cubicBezTo>
                  <a:cubicBezTo>
                    <a:pt x="166" y="5838"/>
                    <a:pt x="1" y="6142"/>
                    <a:pt x="75" y="6453"/>
                  </a:cubicBezTo>
                  <a:cubicBezTo>
                    <a:pt x="166" y="6832"/>
                    <a:pt x="546" y="7075"/>
                    <a:pt x="916" y="7075"/>
                  </a:cubicBezTo>
                  <a:cubicBezTo>
                    <a:pt x="1048" y="7075"/>
                    <a:pt x="1180" y="7043"/>
                    <a:pt x="1296" y="6976"/>
                  </a:cubicBezTo>
                  <a:cubicBezTo>
                    <a:pt x="1464" y="6880"/>
                    <a:pt x="1599" y="6672"/>
                    <a:pt x="1599" y="6672"/>
                  </a:cubicBezTo>
                  <a:cubicBezTo>
                    <a:pt x="1771" y="6397"/>
                    <a:pt x="1954" y="6127"/>
                    <a:pt x="2141" y="5860"/>
                  </a:cubicBezTo>
                  <a:cubicBezTo>
                    <a:pt x="3242" y="4313"/>
                    <a:pt x="4478" y="2857"/>
                    <a:pt x="5868" y="1562"/>
                  </a:cubicBezTo>
                  <a:cubicBezTo>
                    <a:pt x="6069" y="1376"/>
                    <a:pt x="6208" y="1218"/>
                    <a:pt x="6255" y="995"/>
                  </a:cubicBezTo>
                  <a:cubicBezTo>
                    <a:pt x="6361" y="487"/>
                    <a:pt x="5922" y="1"/>
                    <a:pt x="54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3"/>
            <p:cNvSpPr/>
            <p:nvPr/>
          </p:nvSpPr>
          <p:spPr>
            <a:xfrm>
              <a:off x="5663294" y="4425591"/>
              <a:ext cx="130056" cy="39095"/>
            </a:xfrm>
            <a:custGeom>
              <a:avLst/>
              <a:gdLst/>
              <a:ahLst/>
              <a:cxnLst/>
              <a:rect l="l" t="t" r="r" b="b"/>
              <a:pathLst>
                <a:path w="6803" h="2045" extrusionOk="0">
                  <a:moveTo>
                    <a:pt x="2375" y="1"/>
                  </a:moveTo>
                  <a:cubicBezTo>
                    <a:pt x="2206" y="1"/>
                    <a:pt x="2038" y="6"/>
                    <a:pt x="1869" y="18"/>
                  </a:cubicBezTo>
                  <a:cubicBezTo>
                    <a:pt x="1565" y="43"/>
                    <a:pt x="1258" y="99"/>
                    <a:pt x="988" y="241"/>
                  </a:cubicBezTo>
                  <a:cubicBezTo>
                    <a:pt x="0" y="761"/>
                    <a:pt x="399" y="1887"/>
                    <a:pt x="1112" y="1956"/>
                  </a:cubicBezTo>
                  <a:cubicBezTo>
                    <a:pt x="1132" y="1958"/>
                    <a:pt x="1151" y="1959"/>
                    <a:pt x="1170" y="1959"/>
                  </a:cubicBezTo>
                  <a:cubicBezTo>
                    <a:pt x="1505" y="1959"/>
                    <a:pt x="1796" y="1697"/>
                    <a:pt x="1796" y="1697"/>
                  </a:cubicBezTo>
                  <a:cubicBezTo>
                    <a:pt x="1906" y="1671"/>
                    <a:pt x="2015" y="1667"/>
                    <a:pt x="2125" y="1664"/>
                  </a:cubicBezTo>
                  <a:cubicBezTo>
                    <a:pt x="2192" y="1662"/>
                    <a:pt x="2259" y="1661"/>
                    <a:pt x="2326" y="1661"/>
                  </a:cubicBezTo>
                  <a:cubicBezTo>
                    <a:pt x="3383" y="1661"/>
                    <a:pt x="4472" y="1891"/>
                    <a:pt x="5552" y="2019"/>
                  </a:cubicBezTo>
                  <a:cubicBezTo>
                    <a:pt x="5644" y="2029"/>
                    <a:pt x="5738" y="2045"/>
                    <a:pt x="5834" y="2045"/>
                  </a:cubicBezTo>
                  <a:cubicBezTo>
                    <a:pt x="5844" y="2045"/>
                    <a:pt x="5855" y="2044"/>
                    <a:pt x="5866" y="2044"/>
                  </a:cubicBezTo>
                  <a:cubicBezTo>
                    <a:pt x="5958" y="2040"/>
                    <a:pt x="6045" y="2022"/>
                    <a:pt x="6130" y="1993"/>
                  </a:cubicBezTo>
                  <a:cubicBezTo>
                    <a:pt x="6726" y="1770"/>
                    <a:pt x="6803" y="889"/>
                    <a:pt x="6327" y="545"/>
                  </a:cubicBezTo>
                  <a:cubicBezTo>
                    <a:pt x="6170" y="435"/>
                    <a:pt x="5932" y="395"/>
                    <a:pt x="5932" y="395"/>
                  </a:cubicBezTo>
                  <a:cubicBezTo>
                    <a:pt x="4724" y="260"/>
                    <a:pt x="3546" y="1"/>
                    <a:pt x="2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3"/>
            <p:cNvSpPr/>
            <p:nvPr/>
          </p:nvSpPr>
          <p:spPr>
            <a:xfrm>
              <a:off x="5902981" y="4207259"/>
              <a:ext cx="119809" cy="318650"/>
            </a:xfrm>
            <a:custGeom>
              <a:avLst/>
              <a:gdLst/>
              <a:ahLst/>
              <a:cxnLst/>
              <a:rect l="l" t="t" r="r" b="b"/>
              <a:pathLst>
                <a:path w="6267" h="16668" extrusionOk="0">
                  <a:moveTo>
                    <a:pt x="5371" y="0"/>
                  </a:moveTo>
                  <a:cubicBezTo>
                    <a:pt x="5191" y="0"/>
                    <a:pt x="5019" y="45"/>
                    <a:pt x="4876" y="143"/>
                  </a:cubicBezTo>
                  <a:cubicBezTo>
                    <a:pt x="4664" y="290"/>
                    <a:pt x="4551" y="590"/>
                    <a:pt x="4551" y="590"/>
                  </a:cubicBezTo>
                  <a:cubicBezTo>
                    <a:pt x="3304" y="4760"/>
                    <a:pt x="2009" y="8929"/>
                    <a:pt x="750" y="13109"/>
                  </a:cubicBezTo>
                  <a:cubicBezTo>
                    <a:pt x="527" y="13855"/>
                    <a:pt x="301" y="14598"/>
                    <a:pt x="100" y="15348"/>
                  </a:cubicBezTo>
                  <a:cubicBezTo>
                    <a:pt x="1" y="15717"/>
                    <a:pt x="45" y="16053"/>
                    <a:pt x="45" y="16053"/>
                  </a:cubicBezTo>
                  <a:cubicBezTo>
                    <a:pt x="74" y="16153"/>
                    <a:pt x="88" y="16171"/>
                    <a:pt x="100" y="16200"/>
                  </a:cubicBezTo>
                  <a:lnTo>
                    <a:pt x="213" y="16365"/>
                  </a:lnTo>
                  <a:cubicBezTo>
                    <a:pt x="279" y="16438"/>
                    <a:pt x="297" y="16453"/>
                    <a:pt x="323" y="16470"/>
                  </a:cubicBezTo>
                  <a:lnTo>
                    <a:pt x="461" y="16563"/>
                  </a:lnTo>
                  <a:cubicBezTo>
                    <a:pt x="602" y="16631"/>
                    <a:pt x="649" y="16636"/>
                    <a:pt x="660" y="16636"/>
                  </a:cubicBezTo>
                  <a:cubicBezTo>
                    <a:pt x="662" y="16636"/>
                    <a:pt x="662" y="16635"/>
                    <a:pt x="662" y="16635"/>
                  </a:cubicBezTo>
                  <a:cubicBezTo>
                    <a:pt x="772" y="16654"/>
                    <a:pt x="875" y="16654"/>
                    <a:pt x="875" y="16654"/>
                  </a:cubicBezTo>
                  <a:cubicBezTo>
                    <a:pt x="1113" y="16635"/>
                    <a:pt x="981" y="16668"/>
                    <a:pt x="1208" y="16570"/>
                  </a:cubicBezTo>
                  <a:lnTo>
                    <a:pt x="1354" y="16475"/>
                  </a:lnTo>
                  <a:cubicBezTo>
                    <a:pt x="1398" y="16438"/>
                    <a:pt x="1383" y="16460"/>
                    <a:pt x="1453" y="16383"/>
                  </a:cubicBezTo>
                  <a:cubicBezTo>
                    <a:pt x="1471" y="16365"/>
                    <a:pt x="1592" y="16197"/>
                    <a:pt x="1650" y="16046"/>
                  </a:cubicBezTo>
                  <a:cubicBezTo>
                    <a:pt x="1709" y="15904"/>
                    <a:pt x="1702" y="15962"/>
                    <a:pt x="1731" y="15765"/>
                  </a:cubicBezTo>
                  <a:lnTo>
                    <a:pt x="1738" y="15633"/>
                  </a:lnTo>
                  <a:cubicBezTo>
                    <a:pt x="1812" y="15370"/>
                    <a:pt x="1888" y="15106"/>
                    <a:pt x="1965" y="14843"/>
                  </a:cubicBezTo>
                  <a:cubicBezTo>
                    <a:pt x="3318" y="10228"/>
                    <a:pt x="4771" y="5634"/>
                    <a:pt x="6138" y="1062"/>
                  </a:cubicBezTo>
                  <a:cubicBezTo>
                    <a:pt x="6266" y="560"/>
                    <a:pt x="5907" y="63"/>
                    <a:pt x="5411" y="1"/>
                  </a:cubicBezTo>
                  <a:cubicBezTo>
                    <a:pt x="5397" y="1"/>
                    <a:pt x="5384" y="0"/>
                    <a:pt x="5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3"/>
            <p:cNvSpPr/>
            <p:nvPr/>
          </p:nvSpPr>
          <p:spPr>
            <a:xfrm>
              <a:off x="5720209" y="4496291"/>
              <a:ext cx="214881" cy="59245"/>
            </a:xfrm>
            <a:custGeom>
              <a:avLst/>
              <a:gdLst/>
              <a:ahLst/>
              <a:cxnLst/>
              <a:rect l="l" t="t" r="r" b="b"/>
              <a:pathLst>
                <a:path w="11240" h="3099" extrusionOk="0">
                  <a:moveTo>
                    <a:pt x="10278" y="1"/>
                  </a:moveTo>
                  <a:cubicBezTo>
                    <a:pt x="10259" y="1"/>
                    <a:pt x="10241" y="1"/>
                    <a:pt x="10222" y="3"/>
                  </a:cubicBezTo>
                  <a:cubicBezTo>
                    <a:pt x="10205" y="3"/>
                    <a:pt x="9974" y="18"/>
                    <a:pt x="9952" y="18"/>
                  </a:cubicBezTo>
                  <a:cubicBezTo>
                    <a:pt x="6880" y="223"/>
                    <a:pt x="3804" y="760"/>
                    <a:pt x="786" y="1477"/>
                  </a:cubicBezTo>
                  <a:cubicBezTo>
                    <a:pt x="739" y="1492"/>
                    <a:pt x="725" y="1492"/>
                    <a:pt x="681" y="1510"/>
                  </a:cubicBezTo>
                  <a:cubicBezTo>
                    <a:pt x="593" y="1543"/>
                    <a:pt x="512" y="1590"/>
                    <a:pt x="443" y="1649"/>
                  </a:cubicBezTo>
                  <a:cubicBezTo>
                    <a:pt x="1" y="2026"/>
                    <a:pt x="136" y="2805"/>
                    <a:pt x="629" y="3032"/>
                  </a:cubicBezTo>
                  <a:cubicBezTo>
                    <a:pt x="742" y="3085"/>
                    <a:pt x="878" y="3099"/>
                    <a:pt x="986" y="3099"/>
                  </a:cubicBezTo>
                  <a:cubicBezTo>
                    <a:pt x="1090" y="3099"/>
                    <a:pt x="1167" y="3086"/>
                    <a:pt x="1167" y="3086"/>
                  </a:cubicBezTo>
                  <a:cubicBezTo>
                    <a:pt x="4174" y="2373"/>
                    <a:pt x="7220" y="1854"/>
                    <a:pt x="10329" y="1653"/>
                  </a:cubicBezTo>
                  <a:cubicBezTo>
                    <a:pt x="10629" y="1624"/>
                    <a:pt x="10899" y="1445"/>
                    <a:pt x="11024" y="1177"/>
                  </a:cubicBezTo>
                  <a:cubicBezTo>
                    <a:pt x="11240" y="724"/>
                    <a:pt x="10925" y="116"/>
                    <a:pt x="10442" y="18"/>
                  </a:cubicBezTo>
                  <a:cubicBezTo>
                    <a:pt x="10395" y="7"/>
                    <a:pt x="10380" y="7"/>
                    <a:pt x="10332" y="3"/>
                  </a:cubicBezTo>
                  <a:cubicBezTo>
                    <a:pt x="10314" y="1"/>
                    <a:pt x="10296" y="1"/>
                    <a:pt x="102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3"/>
            <p:cNvSpPr/>
            <p:nvPr/>
          </p:nvSpPr>
          <p:spPr>
            <a:xfrm>
              <a:off x="5737894" y="4504072"/>
              <a:ext cx="196012" cy="105662"/>
            </a:xfrm>
            <a:custGeom>
              <a:avLst/>
              <a:gdLst/>
              <a:ahLst/>
              <a:cxnLst/>
              <a:rect l="l" t="t" r="r" b="b"/>
              <a:pathLst>
                <a:path w="10253" h="5527" extrusionOk="0">
                  <a:moveTo>
                    <a:pt x="8622" y="447"/>
                  </a:moveTo>
                  <a:cubicBezTo>
                    <a:pt x="8615" y="462"/>
                    <a:pt x="8604" y="485"/>
                    <a:pt x="8588" y="521"/>
                  </a:cubicBezTo>
                  <a:cubicBezTo>
                    <a:pt x="8588" y="521"/>
                    <a:pt x="8579" y="536"/>
                    <a:pt x="8578" y="536"/>
                  </a:cubicBezTo>
                  <a:cubicBezTo>
                    <a:pt x="8576" y="536"/>
                    <a:pt x="8584" y="519"/>
                    <a:pt x="8622" y="447"/>
                  </a:cubicBezTo>
                  <a:close/>
                  <a:moveTo>
                    <a:pt x="9357" y="1"/>
                  </a:moveTo>
                  <a:cubicBezTo>
                    <a:pt x="9064" y="1"/>
                    <a:pt x="8798" y="136"/>
                    <a:pt x="8529" y="255"/>
                  </a:cubicBezTo>
                  <a:cubicBezTo>
                    <a:pt x="6014" y="1377"/>
                    <a:pt x="3563" y="2621"/>
                    <a:pt x="1068" y="3762"/>
                  </a:cubicBezTo>
                  <a:cubicBezTo>
                    <a:pt x="779" y="3894"/>
                    <a:pt x="469" y="4000"/>
                    <a:pt x="308" y="4249"/>
                  </a:cubicBezTo>
                  <a:cubicBezTo>
                    <a:pt x="1" y="4716"/>
                    <a:pt x="308" y="5408"/>
                    <a:pt x="831" y="5514"/>
                  </a:cubicBezTo>
                  <a:cubicBezTo>
                    <a:pt x="874" y="5523"/>
                    <a:pt x="918" y="5527"/>
                    <a:pt x="961" y="5527"/>
                  </a:cubicBezTo>
                  <a:cubicBezTo>
                    <a:pt x="1173" y="5527"/>
                    <a:pt x="1379" y="5439"/>
                    <a:pt x="1446" y="5412"/>
                  </a:cubicBezTo>
                  <a:cubicBezTo>
                    <a:pt x="4167" y="4176"/>
                    <a:pt x="6719" y="2826"/>
                    <a:pt x="9385" y="1688"/>
                  </a:cubicBezTo>
                  <a:cubicBezTo>
                    <a:pt x="9419" y="1674"/>
                    <a:pt x="9426" y="1674"/>
                    <a:pt x="9539" y="1644"/>
                  </a:cubicBezTo>
                  <a:cubicBezTo>
                    <a:pt x="9726" y="1600"/>
                    <a:pt x="9894" y="1491"/>
                    <a:pt x="10011" y="1340"/>
                  </a:cubicBezTo>
                  <a:cubicBezTo>
                    <a:pt x="10092" y="1235"/>
                    <a:pt x="10099" y="1202"/>
                    <a:pt x="10117" y="1151"/>
                  </a:cubicBezTo>
                  <a:cubicBezTo>
                    <a:pt x="10253" y="825"/>
                    <a:pt x="10180" y="950"/>
                    <a:pt x="10180" y="810"/>
                  </a:cubicBezTo>
                  <a:cubicBezTo>
                    <a:pt x="10180" y="810"/>
                    <a:pt x="10175" y="734"/>
                    <a:pt x="10172" y="704"/>
                  </a:cubicBezTo>
                  <a:cubicBezTo>
                    <a:pt x="10172" y="704"/>
                    <a:pt x="10153" y="616"/>
                    <a:pt x="10143" y="584"/>
                  </a:cubicBezTo>
                  <a:cubicBezTo>
                    <a:pt x="10143" y="584"/>
                    <a:pt x="10109" y="492"/>
                    <a:pt x="10092" y="459"/>
                  </a:cubicBezTo>
                  <a:cubicBezTo>
                    <a:pt x="10092" y="459"/>
                    <a:pt x="10052" y="383"/>
                    <a:pt x="10033" y="357"/>
                  </a:cubicBezTo>
                  <a:lnTo>
                    <a:pt x="9949" y="255"/>
                  </a:lnTo>
                  <a:cubicBezTo>
                    <a:pt x="9810" y="119"/>
                    <a:pt x="9868" y="177"/>
                    <a:pt x="9773" y="119"/>
                  </a:cubicBezTo>
                  <a:lnTo>
                    <a:pt x="9704" y="79"/>
                  </a:lnTo>
                  <a:cubicBezTo>
                    <a:pt x="9598" y="35"/>
                    <a:pt x="9631" y="20"/>
                    <a:pt x="9400" y="2"/>
                  </a:cubicBezTo>
                  <a:cubicBezTo>
                    <a:pt x="9386" y="1"/>
                    <a:pt x="9372" y="1"/>
                    <a:pt x="93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3"/>
            <p:cNvSpPr/>
            <p:nvPr/>
          </p:nvSpPr>
          <p:spPr>
            <a:xfrm>
              <a:off x="5811175" y="4515352"/>
              <a:ext cx="129865" cy="128068"/>
            </a:xfrm>
            <a:custGeom>
              <a:avLst/>
              <a:gdLst/>
              <a:ahLst/>
              <a:cxnLst/>
              <a:rect l="l" t="t" r="r" b="b"/>
              <a:pathLst>
                <a:path w="6793" h="6699" extrusionOk="0">
                  <a:moveTo>
                    <a:pt x="5868" y="1"/>
                  </a:moveTo>
                  <a:cubicBezTo>
                    <a:pt x="5654" y="1"/>
                    <a:pt x="5461" y="84"/>
                    <a:pt x="5300" y="210"/>
                  </a:cubicBezTo>
                  <a:cubicBezTo>
                    <a:pt x="3511" y="1581"/>
                    <a:pt x="1815" y="3282"/>
                    <a:pt x="400" y="5129"/>
                  </a:cubicBezTo>
                  <a:cubicBezTo>
                    <a:pt x="187" y="5403"/>
                    <a:pt x="0" y="5692"/>
                    <a:pt x="52" y="6007"/>
                  </a:cubicBezTo>
                  <a:cubicBezTo>
                    <a:pt x="114" y="6417"/>
                    <a:pt x="515" y="6699"/>
                    <a:pt x="905" y="6699"/>
                  </a:cubicBezTo>
                  <a:cubicBezTo>
                    <a:pt x="1016" y="6699"/>
                    <a:pt x="1125" y="6677"/>
                    <a:pt x="1226" y="6628"/>
                  </a:cubicBezTo>
                  <a:cubicBezTo>
                    <a:pt x="1401" y="6544"/>
                    <a:pt x="1551" y="6351"/>
                    <a:pt x="1551" y="6351"/>
                  </a:cubicBezTo>
                  <a:cubicBezTo>
                    <a:pt x="1745" y="6087"/>
                    <a:pt x="1946" y="5831"/>
                    <a:pt x="2155" y="5583"/>
                  </a:cubicBezTo>
                  <a:cubicBezTo>
                    <a:pt x="3376" y="4126"/>
                    <a:pt x="4726" y="2774"/>
                    <a:pt x="6211" y="1596"/>
                  </a:cubicBezTo>
                  <a:cubicBezTo>
                    <a:pt x="6427" y="1427"/>
                    <a:pt x="6584" y="1282"/>
                    <a:pt x="6646" y="1062"/>
                  </a:cubicBezTo>
                  <a:cubicBezTo>
                    <a:pt x="6793" y="561"/>
                    <a:pt x="6386" y="34"/>
                    <a:pt x="5881" y="1"/>
                  </a:cubicBezTo>
                  <a:cubicBezTo>
                    <a:pt x="5877" y="1"/>
                    <a:pt x="5873" y="1"/>
                    <a:pt x="58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3"/>
            <p:cNvSpPr/>
            <p:nvPr/>
          </p:nvSpPr>
          <p:spPr>
            <a:xfrm>
              <a:off x="5894531" y="4511031"/>
              <a:ext cx="129445" cy="44716"/>
            </a:xfrm>
            <a:custGeom>
              <a:avLst/>
              <a:gdLst/>
              <a:ahLst/>
              <a:cxnLst/>
              <a:rect l="l" t="t" r="r" b="b"/>
              <a:pathLst>
                <a:path w="6771" h="2339" extrusionOk="0">
                  <a:moveTo>
                    <a:pt x="1924" y="0"/>
                  </a:moveTo>
                  <a:cubicBezTo>
                    <a:pt x="1621" y="0"/>
                    <a:pt x="1310" y="33"/>
                    <a:pt x="1028" y="154"/>
                  </a:cubicBezTo>
                  <a:cubicBezTo>
                    <a:pt x="0" y="589"/>
                    <a:pt x="307" y="1745"/>
                    <a:pt x="1013" y="1869"/>
                  </a:cubicBezTo>
                  <a:cubicBezTo>
                    <a:pt x="1052" y="1876"/>
                    <a:pt x="1091" y="1880"/>
                    <a:pt x="1129" y="1880"/>
                  </a:cubicBezTo>
                  <a:cubicBezTo>
                    <a:pt x="1440" y="1880"/>
                    <a:pt x="1715" y="1668"/>
                    <a:pt x="1715" y="1668"/>
                  </a:cubicBezTo>
                  <a:cubicBezTo>
                    <a:pt x="1779" y="1660"/>
                    <a:pt x="1844" y="1656"/>
                    <a:pt x="1908" y="1656"/>
                  </a:cubicBezTo>
                  <a:cubicBezTo>
                    <a:pt x="1955" y="1656"/>
                    <a:pt x="2002" y="1658"/>
                    <a:pt x="2048" y="1661"/>
                  </a:cubicBezTo>
                  <a:cubicBezTo>
                    <a:pt x="3167" y="1716"/>
                    <a:pt x="4298" y="2060"/>
                    <a:pt x="5432" y="2286"/>
                  </a:cubicBezTo>
                  <a:cubicBezTo>
                    <a:pt x="5537" y="2308"/>
                    <a:pt x="5640" y="2334"/>
                    <a:pt x="5746" y="2337"/>
                  </a:cubicBezTo>
                  <a:cubicBezTo>
                    <a:pt x="5762" y="2338"/>
                    <a:pt x="5778" y="2338"/>
                    <a:pt x="5793" y="2338"/>
                  </a:cubicBezTo>
                  <a:cubicBezTo>
                    <a:pt x="5868" y="2338"/>
                    <a:pt x="5940" y="2329"/>
                    <a:pt x="6013" y="2308"/>
                  </a:cubicBezTo>
                  <a:cubicBezTo>
                    <a:pt x="6628" y="2133"/>
                    <a:pt x="6771" y="1262"/>
                    <a:pt x="6324" y="882"/>
                  </a:cubicBezTo>
                  <a:cubicBezTo>
                    <a:pt x="6178" y="757"/>
                    <a:pt x="5944" y="699"/>
                    <a:pt x="5944" y="699"/>
                  </a:cubicBezTo>
                  <a:cubicBezTo>
                    <a:pt x="4576" y="436"/>
                    <a:pt x="3267" y="11"/>
                    <a:pt x="19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3"/>
            <p:cNvSpPr/>
            <p:nvPr/>
          </p:nvSpPr>
          <p:spPr>
            <a:xfrm>
              <a:off x="5596571" y="3864982"/>
              <a:ext cx="344880" cy="379922"/>
            </a:xfrm>
            <a:custGeom>
              <a:avLst/>
              <a:gdLst/>
              <a:ahLst/>
              <a:cxnLst/>
              <a:rect l="l" t="t" r="r" b="b"/>
              <a:pathLst>
                <a:path w="18040" h="19873" extrusionOk="0">
                  <a:moveTo>
                    <a:pt x="10644" y="1"/>
                  </a:moveTo>
                  <a:cubicBezTo>
                    <a:pt x="16090" y="1"/>
                    <a:pt x="18040" y="4116"/>
                    <a:pt x="18040" y="9353"/>
                  </a:cubicBezTo>
                  <a:cubicBezTo>
                    <a:pt x="18040" y="14590"/>
                    <a:pt x="12378" y="19872"/>
                    <a:pt x="6932" y="19872"/>
                  </a:cubicBezTo>
                  <a:cubicBezTo>
                    <a:pt x="1482" y="19872"/>
                    <a:pt x="1" y="14590"/>
                    <a:pt x="1" y="9353"/>
                  </a:cubicBezTo>
                  <a:cubicBezTo>
                    <a:pt x="1" y="4116"/>
                    <a:pt x="5195" y="1"/>
                    <a:pt x="106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3"/>
            <p:cNvSpPr/>
            <p:nvPr/>
          </p:nvSpPr>
          <p:spPr>
            <a:xfrm>
              <a:off x="5792649" y="3928627"/>
              <a:ext cx="362430" cy="399193"/>
            </a:xfrm>
            <a:custGeom>
              <a:avLst/>
              <a:gdLst/>
              <a:ahLst/>
              <a:cxnLst/>
              <a:rect l="l" t="t" r="r" b="b"/>
              <a:pathLst>
                <a:path w="18958" h="20881" extrusionOk="0">
                  <a:moveTo>
                    <a:pt x="11185" y="0"/>
                  </a:moveTo>
                  <a:cubicBezTo>
                    <a:pt x="16909" y="0"/>
                    <a:pt x="18957" y="4323"/>
                    <a:pt x="18957" y="9828"/>
                  </a:cubicBezTo>
                  <a:cubicBezTo>
                    <a:pt x="18957" y="15328"/>
                    <a:pt x="13010" y="20880"/>
                    <a:pt x="7286" y="20880"/>
                  </a:cubicBezTo>
                  <a:cubicBezTo>
                    <a:pt x="1558" y="20880"/>
                    <a:pt x="0" y="15328"/>
                    <a:pt x="0" y="9828"/>
                  </a:cubicBezTo>
                  <a:cubicBezTo>
                    <a:pt x="0" y="4323"/>
                    <a:pt x="5461" y="0"/>
                    <a:pt x="111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3"/>
            <p:cNvSpPr/>
            <p:nvPr/>
          </p:nvSpPr>
          <p:spPr>
            <a:xfrm>
              <a:off x="5904300" y="3928627"/>
              <a:ext cx="250783" cy="399193"/>
            </a:xfrm>
            <a:custGeom>
              <a:avLst/>
              <a:gdLst/>
              <a:ahLst/>
              <a:cxnLst/>
              <a:rect l="l" t="t" r="r" b="b"/>
              <a:pathLst>
                <a:path w="13118" h="20881" extrusionOk="0">
                  <a:moveTo>
                    <a:pt x="4866" y="11"/>
                  </a:moveTo>
                  <a:cubicBezTo>
                    <a:pt x="5023" y="4"/>
                    <a:pt x="5184" y="0"/>
                    <a:pt x="5345" y="0"/>
                  </a:cubicBezTo>
                  <a:cubicBezTo>
                    <a:pt x="11069" y="0"/>
                    <a:pt x="13117" y="4323"/>
                    <a:pt x="13117" y="9828"/>
                  </a:cubicBezTo>
                  <a:cubicBezTo>
                    <a:pt x="13117" y="15328"/>
                    <a:pt x="7170" y="20880"/>
                    <a:pt x="1446" y="20880"/>
                  </a:cubicBezTo>
                  <a:cubicBezTo>
                    <a:pt x="931" y="20880"/>
                    <a:pt x="451" y="20837"/>
                    <a:pt x="1" y="20752"/>
                  </a:cubicBezTo>
                  <a:cubicBezTo>
                    <a:pt x="1625" y="20299"/>
                    <a:pt x="3117" y="19491"/>
                    <a:pt x="4251" y="18328"/>
                  </a:cubicBezTo>
                  <a:cubicBezTo>
                    <a:pt x="5546" y="17004"/>
                    <a:pt x="6405" y="14707"/>
                    <a:pt x="6907" y="12955"/>
                  </a:cubicBezTo>
                  <a:cubicBezTo>
                    <a:pt x="7188" y="11971"/>
                    <a:pt x="7097" y="6361"/>
                    <a:pt x="5737" y="6602"/>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3"/>
            <p:cNvSpPr/>
            <p:nvPr/>
          </p:nvSpPr>
          <p:spPr>
            <a:xfrm>
              <a:off x="5767757" y="3531156"/>
              <a:ext cx="403953" cy="528427"/>
            </a:xfrm>
            <a:custGeom>
              <a:avLst/>
              <a:gdLst/>
              <a:ahLst/>
              <a:cxnLst/>
              <a:rect l="l" t="t" r="r" b="b"/>
              <a:pathLst>
                <a:path w="21130" h="27641" extrusionOk="0">
                  <a:moveTo>
                    <a:pt x="7220" y="4697"/>
                  </a:moveTo>
                  <a:cubicBezTo>
                    <a:pt x="9491" y="3999"/>
                    <a:pt x="11822" y="3128"/>
                    <a:pt x="13647" y="1972"/>
                  </a:cubicBezTo>
                  <a:cubicBezTo>
                    <a:pt x="14718" y="1292"/>
                    <a:pt x="18152" y="0"/>
                    <a:pt x="18880" y="1917"/>
                  </a:cubicBezTo>
                  <a:cubicBezTo>
                    <a:pt x="19162" y="2652"/>
                    <a:pt x="19133" y="3297"/>
                    <a:pt x="18905" y="3867"/>
                  </a:cubicBezTo>
                  <a:cubicBezTo>
                    <a:pt x="18639" y="4013"/>
                    <a:pt x="18368" y="4159"/>
                    <a:pt x="18098" y="4298"/>
                  </a:cubicBezTo>
                  <a:cubicBezTo>
                    <a:pt x="18343" y="4214"/>
                    <a:pt x="18588" y="4123"/>
                    <a:pt x="18833" y="4035"/>
                  </a:cubicBezTo>
                  <a:cubicBezTo>
                    <a:pt x="18167" y="5425"/>
                    <a:pt x="16327" y="6350"/>
                    <a:pt x="15021" y="7067"/>
                  </a:cubicBezTo>
                  <a:cubicBezTo>
                    <a:pt x="13679" y="7806"/>
                    <a:pt x="12190" y="8354"/>
                    <a:pt x="10669" y="8727"/>
                  </a:cubicBezTo>
                  <a:cubicBezTo>
                    <a:pt x="12502" y="8662"/>
                    <a:pt x="14330" y="8468"/>
                    <a:pt x="15925" y="8029"/>
                  </a:cubicBezTo>
                  <a:cubicBezTo>
                    <a:pt x="17143" y="7693"/>
                    <a:pt x="20801" y="7458"/>
                    <a:pt x="20951" y="9507"/>
                  </a:cubicBezTo>
                  <a:cubicBezTo>
                    <a:pt x="21130" y="12012"/>
                    <a:pt x="18588" y="12718"/>
                    <a:pt x="16550" y="13150"/>
                  </a:cubicBezTo>
                  <a:cubicBezTo>
                    <a:pt x="18050" y="13182"/>
                    <a:pt x="20995" y="13764"/>
                    <a:pt x="20764" y="15608"/>
                  </a:cubicBezTo>
                  <a:cubicBezTo>
                    <a:pt x="20409" y="18424"/>
                    <a:pt x="17092" y="18295"/>
                    <a:pt x="14952" y="18310"/>
                  </a:cubicBezTo>
                  <a:cubicBezTo>
                    <a:pt x="14854" y="18310"/>
                    <a:pt x="14754" y="18310"/>
                    <a:pt x="14656" y="18307"/>
                  </a:cubicBezTo>
                  <a:cubicBezTo>
                    <a:pt x="15987" y="18763"/>
                    <a:pt x="18884" y="20399"/>
                    <a:pt x="18006" y="22139"/>
                  </a:cubicBezTo>
                  <a:cubicBezTo>
                    <a:pt x="16781" y="24565"/>
                    <a:pt x="13910" y="23511"/>
                    <a:pt x="11898" y="22787"/>
                  </a:cubicBezTo>
                  <a:cubicBezTo>
                    <a:pt x="13054" y="23859"/>
                    <a:pt x="14582" y="25874"/>
                    <a:pt x="13390" y="27066"/>
                  </a:cubicBezTo>
                  <a:cubicBezTo>
                    <a:pt x="13134" y="27322"/>
                    <a:pt x="12867" y="27509"/>
                    <a:pt x="12597" y="27641"/>
                  </a:cubicBezTo>
                  <a:cubicBezTo>
                    <a:pt x="5907" y="24052"/>
                    <a:pt x="728" y="17330"/>
                    <a:pt x="1354" y="14396"/>
                  </a:cubicBezTo>
                  <a:cubicBezTo>
                    <a:pt x="0" y="11126"/>
                    <a:pt x="198" y="9726"/>
                    <a:pt x="976" y="8651"/>
                  </a:cubicBezTo>
                  <a:cubicBezTo>
                    <a:pt x="871" y="8076"/>
                    <a:pt x="3621" y="6636"/>
                    <a:pt x="7220" y="4697"/>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3"/>
            <p:cNvSpPr/>
            <p:nvPr/>
          </p:nvSpPr>
          <p:spPr>
            <a:xfrm>
              <a:off x="5695585" y="3524445"/>
              <a:ext cx="439053" cy="555478"/>
            </a:xfrm>
            <a:custGeom>
              <a:avLst/>
              <a:gdLst/>
              <a:ahLst/>
              <a:cxnLst/>
              <a:rect l="l" t="t" r="r" b="b"/>
              <a:pathLst>
                <a:path w="22966" h="29056" extrusionOk="0">
                  <a:moveTo>
                    <a:pt x="9609" y="25786"/>
                  </a:moveTo>
                  <a:cubicBezTo>
                    <a:pt x="4371" y="22085"/>
                    <a:pt x="1" y="14865"/>
                    <a:pt x="465" y="8281"/>
                  </a:cubicBezTo>
                  <a:cubicBezTo>
                    <a:pt x="556" y="7038"/>
                    <a:pt x="9942" y="5673"/>
                    <a:pt x="15052" y="2147"/>
                  </a:cubicBezTo>
                  <a:cubicBezTo>
                    <a:pt x="16093" y="1431"/>
                    <a:pt x="19469" y="0"/>
                    <a:pt x="20281" y="1866"/>
                  </a:cubicBezTo>
                  <a:cubicBezTo>
                    <a:pt x="21401" y="4448"/>
                    <a:pt x="18482" y="6028"/>
                    <a:pt x="16650" y="7132"/>
                  </a:cubicBezTo>
                  <a:cubicBezTo>
                    <a:pt x="15340" y="7922"/>
                    <a:pt x="13874" y="8530"/>
                    <a:pt x="12371" y="8965"/>
                  </a:cubicBezTo>
                  <a:cubicBezTo>
                    <a:pt x="14199" y="8819"/>
                    <a:pt x="16021" y="8548"/>
                    <a:pt x="17594" y="8044"/>
                  </a:cubicBezTo>
                  <a:cubicBezTo>
                    <a:pt x="18796" y="7656"/>
                    <a:pt x="22439" y="7268"/>
                    <a:pt x="22677" y="9287"/>
                  </a:cubicBezTo>
                  <a:cubicBezTo>
                    <a:pt x="22966" y="11759"/>
                    <a:pt x="20457" y="12568"/>
                    <a:pt x="18442" y="13084"/>
                  </a:cubicBezTo>
                  <a:cubicBezTo>
                    <a:pt x="19942" y="13051"/>
                    <a:pt x="22908" y="13501"/>
                    <a:pt x="22758" y="15333"/>
                  </a:cubicBezTo>
                  <a:cubicBezTo>
                    <a:pt x="22527" y="18138"/>
                    <a:pt x="19210" y="18149"/>
                    <a:pt x="17070" y="18258"/>
                  </a:cubicBezTo>
                  <a:cubicBezTo>
                    <a:pt x="16971" y="18263"/>
                    <a:pt x="16873" y="18266"/>
                    <a:pt x="16774" y="18270"/>
                  </a:cubicBezTo>
                  <a:cubicBezTo>
                    <a:pt x="18124" y="18665"/>
                    <a:pt x="21090" y="20157"/>
                    <a:pt x="20285" y="21916"/>
                  </a:cubicBezTo>
                  <a:cubicBezTo>
                    <a:pt x="19169" y="24367"/>
                    <a:pt x="16255" y="23452"/>
                    <a:pt x="14214" y="22823"/>
                  </a:cubicBezTo>
                  <a:cubicBezTo>
                    <a:pt x="15417" y="23833"/>
                    <a:pt x="17030" y="25760"/>
                    <a:pt x="15892" y="26993"/>
                  </a:cubicBezTo>
                  <a:cubicBezTo>
                    <a:pt x="13980" y="29055"/>
                    <a:pt x="11357" y="27019"/>
                    <a:pt x="9609" y="257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3"/>
            <p:cNvSpPr/>
            <p:nvPr/>
          </p:nvSpPr>
          <p:spPr>
            <a:xfrm>
              <a:off x="5488475" y="3668426"/>
              <a:ext cx="74692" cy="136155"/>
            </a:xfrm>
            <a:custGeom>
              <a:avLst/>
              <a:gdLst/>
              <a:ahLst/>
              <a:cxnLst/>
              <a:rect l="l" t="t" r="r" b="b"/>
              <a:pathLst>
                <a:path w="3907" h="7122" extrusionOk="0">
                  <a:moveTo>
                    <a:pt x="2601" y="7121"/>
                  </a:moveTo>
                  <a:cubicBezTo>
                    <a:pt x="1134" y="5128"/>
                    <a:pt x="0" y="300"/>
                    <a:pt x="1057" y="37"/>
                  </a:cubicBezTo>
                  <a:cubicBezTo>
                    <a:pt x="1200" y="1"/>
                    <a:pt x="1397" y="227"/>
                    <a:pt x="1610" y="567"/>
                  </a:cubicBezTo>
                  <a:cubicBezTo>
                    <a:pt x="1438" y="516"/>
                    <a:pt x="1347" y="494"/>
                    <a:pt x="1350" y="506"/>
                  </a:cubicBezTo>
                  <a:cubicBezTo>
                    <a:pt x="2360" y="3859"/>
                    <a:pt x="3906" y="5381"/>
                    <a:pt x="3212" y="6676"/>
                  </a:cubicBezTo>
                  <a:cubicBezTo>
                    <a:pt x="3072" y="6931"/>
                    <a:pt x="2861" y="7071"/>
                    <a:pt x="2601" y="712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3"/>
            <p:cNvSpPr/>
            <p:nvPr/>
          </p:nvSpPr>
          <p:spPr>
            <a:xfrm>
              <a:off x="5391617" y="3691671"/>
              <a:ext cx="8701" cy="19539"/>
            </a:xfrm>
            <a:custGeom>
              <a:avLst/>
              <a:gdLst/>
              <a:ahLst/>
              <a:cxnLst/>
              <a:rect l="l" t="t" r="r" b="b"/>
              <a:pathLst>
                <a:path w="664" h="1491" extrusionOk="0">
                  <a:moveTo>
                    <a:pt x="501" y="0"/>
                  </a:moveTo>
                  <a:cubicBezTo>
                    <a:pt x="447" y="0"/>
                    <a:pt x="395" y="30"/>
                    <a:pt x="374" y="100"/>
                  </a:cubicBezTo>
                  <a:cubicBezTo>
                    <a:pt x="310" y="322"/>
                    <a:pt x="243" y="544"/>
                    <a:pt x="179" y="767"/>
                  </a:cubicBezTo>
                  <a:cubicBezTo>
                    <a:pt x="146" y="881"/>
                    <a:pt x="112" y="996"/>
                    <a:pt x="78" y="1110"/>
                  </a:cubicBezTo>
                  <a:cubicBezTo>
                    <a:pt x="45" y="1231"/>
                    <a:pt x="1" y="1437"/>
                    <a:pt x="169" y="1484"/>
                  </a:cubicBezTo>
                  <a:cubicBezTo>
                    <a:pt x="186" y="1489"/>
                    <a:pt x="201" y="1491"/>
                    <a:pt x="216" y="1491"/>
                  </a:cubicBezTo>
                  <a:cubicBezTo>
                    <a:pt x="346" y="1491"/>
                    <a:pt x="401" y="1317"/>
                    <a:pt x="425" y="1208"/>
                  </a:cubicBezTo>
                  <a:cubicBezTo>
                    <a:pt x="452" y="1090"/>
                    <a:pt x="475" y="973"/>
                    <a:pt x="503" y="855"/>
                  </a:cubicBezTo>
                  <a:cubicBezTo>
                    <a:pt x="550" y="629"/>
                    <a:pt x="596" y="400"/>
                    <a:pt x="644" y="171"/>
                  </a:cubicBezTo>
                  <a:cubicBezTo>
                    <a:pt x="664" y="68"/>
                    <a:pt x="581"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3"/>
            <p:cNvSpPr/>
            <p:nvPr/>
          </p:nvSpPr>
          <p:spPr>
            <a:xfrm>
              <a:off x="5413186" y="3691186"/>
              <a:ext cx="8098" cy="19879"/>
            </a:xfrm>
            <a:custGeom>
              <a:avLst/>
              <a:gdLst/>
              <a:ahLst/>
              <a:cxnLst/>
              <a:rect l="l" t="t" r="r" b="b"/>
              <a:pathLst>
                <a:path w="618" h="1517" extrusionOk="0">
                  <a:moveTo>
                    <a:pt x="182" y="1"/>
                  </a:moveTo>
                  <a:cubicBezTo>
                    <a:pt x="167" y="1"/>
                    <a:pt x="153" y="2"/>
                    <a:pt x="139" y="6"/>
                  </a:cubicBezTo>
                  <a:cubicBezTo>
                    <a:pt x="41" y="33"/>
                    <a:pt x="1" y="127"/>
                    <a:pt x="18" y="222"/>
                  </a:cubicBezTo>
                  <a:cubicBezTo>
                    <a:pt x="52" y="430"/>
                    <a:pt x="86" y="642"/>
                    <a:pt x="119" y="851"/>
                  </a:cubicBezTo>
                  <a:cubicBezTo>
                    <a:pt x="136" y="955"/>
                    <a:pt x="153" y="1056"/>
                    <a:pt x="170" y="1161"/>
                  </a:cubicBezTo>
                  <a:cubicBezTo>
                    <a:pt x="190" y="1279"/>
                    <a:pt x="187" y="1437"/>
                    <a:pt x="314" y="1498"/>
                  </a:cubicBezTo>
                  <a:cubicBezTo>
                    <a:pt x="340" y="1510"/>
                    <a:pt x="368" y="1516"/>
                    <a:pt x="395" y="1516"/>
                  </a:cubicBezTo>
                  <a:cubicBezTo>
                    <a:pt x="435" y="1516"/>
                    <a:pt x="474" y="1502"/>
                    <a:pt x="506" y="1470"/>
                  </a:cubicBezTo>
                  <a:cubicBezTo>
                    <a:pt x="617" y="1363"/>
                    <a:pt x="560" y="1204"/>
                    <a:pt x="533" y="1073"/>
                  </a:cubicBezTo>
                  <a:cubicBezTo>
                    <a:pt x="513" y="969"/>
                    <a:pt x="496" y="868"/>
                    <a:pt x="476" y="767"/>
                  </a:cubicBezTo>
                  <a:cubicBezTo>
                    <a:pt x="435" y="555"/>
                    <a:pt x="395" y="339"/>
                    <a:pt x="355" y="127"/>
                  </a:cubicBezTo>
                  <a:cubicBezTo>
                    <a:pt x="340" y="51"/>
                    <a:pt x="260" y="1"/>
                    <a:pt x="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3"/>
            <p:cNvSpPr/>
            <p:nvPr/>
          </p:nvSpPr>
          <p:spPr>
            <a:xfrm>
              <a:off x="5226400" y="3375723"/>
              <a:ext cx="1115965" cy="825723"/>
            </a:xfrm>
            <a:custGeom>
              <a:avLst/>
              <a:gdLst/>
              <a:ahLst/>
              <a:cxnLst/>
              <a:rect l="l" t="t" r="r" b="b"/>
              <a:pathLst>
                <a:path w="58374" h="43192" extrusionOk="0">
                  <a:moveTo>
                    <a:pt x="17611" y="40104"/>
                  </a:moveTo>
                  <a:cubicBezTo>
                    <a:pt x="14322" y="40236"/>
                    <a:pt x="11206" y="35284"/>
                    <a:pt x="11005" y="34900"/>
                  </a:cubicBezTo>
                  <a:cubicBezTo>
                    <a:pt x="10990" y="35950"/>
                    <a:pt x="10837" y="36846"/>
                    <a:pt x="10278" y="36637"/>
                  </a:cubicBezTo>
                  <a:cubicBezTo>
                    <a:pt x="8083" y="35825"/>
                    <a:pt x="7717" y="32661"/>
                    <a:pt x="7944" y="29896"/>
                  </a:cubicBezTo>
                  <a:cubicBezTo>
                    <a:pt x="7904" y="29999"/>
                    <a:pt x="7860" y="30105"/>
                    <a:pt x="7820" y="30207"/>
                  </a:cubicBezTo>
                  <a:cubicBezTo>
                    <a:pt x="7567" y="30818"/>
                    <a:pt x="6609" y="33770"/>
                    <a:pt x="5998" y="33993"/>
                  </a:cubicBezTo>
                  <a:cubicBezTo>
                    <a:pt x="4784" y="34432"/>
                    <a:pt x="4623" y="30310"/>
                    <a:pt x="4619" y="28741"/>
                  </a:cubicBezTo>
                  <a:cubicBezTo>
                    <a:pt x="3819" y="29966"/>
                    <a:pt x="2688" y="31491"/>
                    <a:pt x="2227" y="30577"/>
                  </a:cubicBezTo>
                  <a:cubicBezTo>
                    <a:pt x="0" y="26152"/>
                    <a:pt x="4905" y="17966"/>
                    <a:pt x="7904" y="14974"/>
                  </a:cubicBezTo>
                  <a:cubicBezTo>
                    <a:pt x="9239" y="13639"/>
                    <a:pt x="10833" y="12333"/>
                    <a:pt x="12786" y="12129"/>
                  </a:cubicBezTo>
                  <a:cubicBezTo>
                    <a:pt x="13036" y="12102"/>
                    <a:pt x="14023" y="12107"/>
                    <a:pt x="14586" y="12352"/>
                  </a:cubicBezTo>
                  <a:cubicBezTo>
                    <a:pt x="16682" y="12432"/>
                    <a:pt x="19337" y="13763"/>
                    <a:pt x="20080" y="13804"/>
                  </a:cubicBezTo>
                  <a:cubicBezTo>
                    <a:pt x="29999" y="14352"/>
                    <a:pt x="31978" y="7655"/>
                    <a:pt x="37390" y="4502"/>
                  </a:cubicBezTo>
                  <a:cubicBezTo>
                    <a:pt x="45115" y="0"/>
                    <a:pt x="55894" y="2900"/>
                    <a:pt x="56622" y="10069"/>
                  </a:cubicBezTo>
                  <a:cubicBezTo>
                    <a:pt x="58374" y="27249"/>
                    <a:pt x="48557" y="43191"/>
                    <a:pt x="28393" y="42530"/>
                  </a:cubicBezTo>
                  <a:cubicBezTo>
                    <a:pt x="24955" y="42416"/>
                    <a:pt x="20288" y="41319"/>
                    <a:pt x="17362" y="39278"/>
                  </a:cubicBezTo>
                  <a:cubicBezTo>
                    <a:pt x="17859" y="39626"/>
                    <a:pt x="17798" y="40097"/>
                    <a:pt x="17611" y="40104"/>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3"/>
            <p:cNvSpPr/>
            <p:nvPr/>
          </p:nvSpPr>
          <p:spPr>
            <a:xfrm>
              <a:off x="5818726" y="2659050"/>
              <a:ext cx="942646" cy="742524"/>
            </a:xfrm>
            <a:custGeom>
              <a:avLst/>
              <a:gdLst/>
              <a:ahLst/>
              <a:cxnLst/>
              <a:rect l="l" t="t" r="r" b="b"/>
              <a:pathLst>
                <a:path w="49308" h="38840" extrusionOk="0">
                  <a:moveTo>
                    <a:pt x="1080" y="13420"/>
                  </a:moveTo>
                  <a:cubicBezTo>
                    <a:pt x="260" y="9616"/>
                    <a:pt x="0" y="6986"/>
                    <a:pt x="652" y="6532"/>
                  </a:cubicBezTo>
                  <a:cubicBezTo>
                    <a:pt x="1789" y="5747"/>
                    <a:pt x="3135" y="7180"/>
                    <a:pt x="4510" y="9726"/>
                  </a:cubicBezTo>
                  <a:cubicBezTo>
                    <a:pt x="3413" y="8387"/>
                    <a:pt x="2261" y="7857"/>
                    <a:pt x="1087" y="8629"/>
                  </a:cubicBezTo>
                  <a:cubicBezTo>
                    <a:pt x="538" y="8987"/>
                    <a:pt x="601" y="10764"/>
                    <a:pt x="1080" y="13420"/>
                  </a:cubicBezTo>
                  <a:close/>
                  <a:moveTo>
                    <a:pt x="30218" y="10820"/>
                  </a:moveTo>
                  <a:cubicBezTo>
                    <a:pt x="29246" y="12845"/>
                    <a:pt x="32058" y="5132"/>
                    <a:pt x="33518" y="5754"/>
                  </a:cubicBezTo>
                  <a:cubicBezTo>
                    <a:pt x="37497" y="7444"/>
                    <a:pt x="35318" y="16583"/>
                    <a:pt x="35310" y="13328"/>
                  </a:cubicBezTo>
                  <a:cubicBezTo>
                    <a:pt x="35303" y="10597"/>
                    <a:pt x="34607" y="8522"/>
                    <a:pt x="32852" y="7776"/>
                  </a:cubicBezTo>
                  <a:cubicBezTo>
                    <a:pt x="32150" y="7476"/>
                    <a:pt x="31224" y="8716"/>
                    <a:pt x="30218" y="10820"/>
                  </a:cubicBezTo>
                  <a:close/>
                  <a:moveTo>
                    <a:pt x="10304" y="8943"/>
                  </a:moveTo>
                  <a:cubicBezTo>
                    <a:pt x="10402" y="9572"/>
                    <a:pt x="8164" y="1895"/>
                    <a:pt x="9543" y="1372"/>
                  </a:cubicBezTo>
                  <a:cubicBezTo>
                    <a:pt x="11200" y="747"/>
                    <a:pt x="12714" y="2352"/>
                    <a:pt x="14013" y="5161"/>
                  </a:cubicBezTo>
                  <a:cubicBezTo>
                    <a:pt x="12871" y="3475"/>
                    <a:pt x="11529" y="2670"/>
                    <a:pt x="9975" y="3252"/>
                  </a:cubicBezTo>
                  <a:cubicBezTo>
                    <a:pt x="9558" y="3409"/>
                    <a:pt x="9810" y="5695"/>
                    <a:pt x="10304" y="8943"/>
                  </a:cubicBezTo>
                  <a:close/>
                  <a:moveTo>
                    <a:pt x="21141" y="6910"/>
                  </a:moveTo>
                  <a:cubicBezTo>
                    <a:pt x="21031" y="7999"/>
                    <a:pt x="20464" y="1"/>
                    <a:pt x="22252" y="81"/>
                  </a:cubicBezTo>
                  <a:cubicBezTo>
                    <a:pt x="24553" y="187"/>
                    <a:pt x="25687" y="3223"/>
                    <a:pt x="26049" y="7538"/>
                  </a:cubicBezTo>
                  <a:cubicBezTo>
                    <a:pt x="26159" y="8826"/>
                    <a:pt x="25036" y="2231"/>
                    <a:pt x="22252" y="2104"/>
                  </a:cubicBezTo>
                  <a:cubicBezTo>
                    <a:pt x="21778" y="2082"/>
                    <a:pt x="21430" y="3995"/>
                    <a:pt x="21141" y="6910"/>
                  </a:cubicBezTo>
                  <a:close/>
                  <a:moveTo>
                    <a:pt x="40244" y="20420"/>
                  </a:moveTo>
                  <a:cubicBezTo>
                    <a:pt x="40639" y="20131"/>
                    <a:pt x="42197" y="14382"/>
                    <a:pt x="44560" y="16818"/>
                  </a:cubicBezTo>
                  <a:cubicBezTo>
                    <a:pt x="46037" y="18343"/>
                    <a:pt x="45829" y="20987"/>
                    <a:pt x="44702" y="24044"/>
                  </a:cubicBezTo>
                  <a:cubicBezTo>
                    <a:pt x="43916" y="26185"/>
                    <a:pt x="46410" y="20263"/>
                    <a:pt x="43982" y="17754"/>
                  </a:cubicBezTo>
                  <a:cubicBezTo>
                    <a:pt x="43341" y="17096"/>
                    <a:pt x="38397" y="21767"/>
                    <a:pt x="40244" y="20420"/>
                  </a:cubicBezTo>
                  <a:close/>
                  <a:moveTo>
                    <a:pt x="44820" y="31989"/>
                  </a:moveTo>
                  <a:cubicBezTo>
                    <a:pt x="46308" y="30643"/>
                    <a:pt x="47362" y="29820"/>
                    <a:pt x="47716" y="30018"/>
                  </a:cubicBezTo>
                  <a:cubicBezTo>
                    <a:pt x="49307" y="30899"/>
                    <a:pt x="48802" y="33119"/>
                    <a:pt x="48492" y="34439"/>
                  </a:cubicBezTo>
                  <a:cubicBezTo>
                    <a:pt x="48319" y="35178"/>
                    <a:pt x="47036" y="37146"/>
                    <a:pt x="46787" y="37479"/>
                  </a:cubicBezTo>
                  <a:cubicBezTo>
                    <a:pt x="45763" y="38828"/>
                    <a:pt x="44860" y="38840"/>
                    <a:pt x="46103" y="33982"/>
                  </a:cubicBezTo>
                  <a:cubicBezTo>
                    <a:pt x="46326" y="33104"/>
                    <a:pt x="46081" y="31115"/>
                    <a:pt x="44820" y="3198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3"/>
            <p:cNvSpPr/>
            <p:nvPr/>
          </p:nvSpPr>
          <p:spPr>
            <a:xfrm>
              <a:off x="5783051" y="2669546"/>
              <a:ext cx="1011182" cy="1022844"/>
            </a:xfrm>
            <a:custGeom>
              <a:avLst/>
              <a:gdLst/>
              <a:ahLst/>
              <a:cxnLst/>
              <a:rect l="l" t="t" r="r" b="b"/>
              <a:pathLst>
                <a:path w="52893" h="53503" extrusionOk="0">
                  <a:moveTo>
                    <a:pt x="30801" y="51044"/>
                  </a:moveTo>
                  <a:cubicBezTo>
                    <a:pt x="26789" y="51772"/>
                    <a:pt x="20377" y="53502"/>
                    <a:pt x="16833" y="53220"/>
                  </a:cubicBezTo>
                  <a:cubicBezTo>
                    <a:pt x="14774" y="53055"/>
                    <a:pt x="1" y="10018"/>
                    <a:pt x="2953" y="8080"/>
                  </a:cubicBezTo>
                  <a:cubicBezTo>
                    <a:pt x="8326" y="4550"/>
                    <a:pt x="13223" y="28229"/>
                    <a:pt x="14226" y="31817"/>
                  </a:cubicBezTo>
                  <a:cubicBezTo>
                    <a:pt x="16402" y="27007"/>
                    <a:pt x="10462" y="3218"/>
                    <a:pt x="11841" y="2703"/>
                  </a:cubicBezTo>
                  <a:cubicBezTo>
                    <a:pt x="19071" y="0"/>
                    <a:pt x="21804" y="27329"/>
                    <a:pt x="20264" y="33818"/>
                  </a:cubicBezTo>
                  <a:cubicBezTo>
                    <a:pt x="22378" y="28708"/>
                    <a:pt x="22330" y="1474"/>
                    <a:pt x="24118" y="1555"/>
                  </a:cubicBezTo>
                  <a:cubicBezTo>
                    <a:pt x="31014" y="1869"/>
                    <a:pt x="27407" y="26429"/>
                    <a:pt x="24118" y="35050"/>
                  </a:cubicBezTo>
                  <a:cubicBezTo>
                    <a:pt x="24042" y="35251"/>
                    <a:pt x="31580" y="5892"/>
                    <a:pt x="34718" y="7227"/>
                  </a:cubicBezTo>
                  <a:cubicBezTo>
                    <a:pt x="41372" y="10055"/>
                    <a:pt x="32773" y="31878"/>
                    <a:pt x="29466" y="36527"/>
                  </a:cubicBezTo>
                  <a:cubicBezTo>
                    <a:pt x="33233" y="33437"/>
                    <a:pt x="43485" y="14769"/>
                    <a:pt x="45848" y="17205"/>
                  </a:cubicBezTo>
                  <a:cubicBezTo>
                    <a:pt x="51291" y="22823"/>
                    <a:pt x="34466" y="42719"/>
                    <a:pt x="32326" y="43170"/>
                  </a:cubicBezTo>
                  <a:cubicBezTo>
                    <a:pt x="39363" y="39600"/>
                    <a:pt x="47775" y="28137"/>
                    <a:pt x="49267" y="31122"/>
                  </a:cubicBezTo>
                  <a:cubicBezTo>
                    <a:pt x="52893" y="38360"/>
                    <a:pt x="36390" y="50023"/>
                    <a:pt x="30801" y="51044"/>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3"/>
            <p:cNvSpPr/>
            <p:nvPr/>
          </p:nvSpPr>
          <p:spPr>
            <a:xfrm>
              <a:off x="5718240" y="3471086"/>
              <a:ext cx="610020" cy="693583"/>
            </a:xfrm>
            <a:custGeom>
              <a:avLst/>
              <a:gdLst/>
              <a:ahLst/>
              <a:cxnLst/>
              <a:rect l="l" t="t" r="r" b="b"/>
              <a:pathLst>
                <a:path w="31909" h="36280" extrusionOk="0">
                  <a:moveTo>
                    <a:pt x="28050" y="1"/>
                  </a:moveTo>
                  <a:cubicBezTo>
                    <a:pt x="29630" y="1285"/>
                    <a:pt x="30687" y="3004"/>
                    <a:pt x="30896" y="5081"/>
                  </a:cubicBezTo>
                  <a:cubicBezTo>
                    <a:pt x="31909" y="15001"/>
                    <a:pt x="29063" y="24506"/>
                    <a:pt x="22593" y="30644"/>
                  </a:cubicBezTo>
                  <a:cubicBezTo>
                    <a:pt x="22768" y="31620"/>
                    <a:pt x="22849" y="32666"/>
                    <a:pt x="22849" y="33760"/>
                  </a:cubicBezTo>
                  <a:lnTo>
                    <a:pt x="22849" y="33840"/>
                  </a:lnTo>
                  <a:cubicBezTo>
                    <a:pt x="22348" y="34045"/>
                    <a:pt x="21924" y="34250"/>
                    <a:pt x="21646" y="34491"/>
                  </a:cubicBezTo>
                  <a:cubicBezTo>
                    <a:pt x="19591" y="36279"/>
                    <a:pt x="16240" y="34037"/>
                    <a:pt x="14020" y="32663"/>
                  </a:cubicBezTo>
                  <a:cubicBezTo>
                    <a:pt x="13486" y="32334"/>
                    <a:pt x="12963" y="31978"/>
                    <a:pt x="12451" y="31605"/>
                  </a:cubicBezTo>
                  <a:cubicBezTo>
                    <a:pt x="10491" y="32707"/>
                    <a:pt x="8340" y="30698"/>
                    <a:pt x="6855" y="29422"/>
                  </a:cubicBezTo>
                  <a:cubicBezTo>
                    <a:pt x="1986" y="25249"/>
                    <a:pt x="1" y="18753"/>
                    <a:pt x="1080" y="12246"/>
                  </a:cubicBezTo>
                  <a:cubicBezTo>
                    <a:pt x="1284" y="11014"/>
                    <a:pt x="9064" y="9430"/>
                    <a:pt x="14481" y="6398"/>
                  </a:cubicBezTo>
                  <a:cubicBezTo>
                    <a:pt x="15109" y="6047"/>
                    <a:pt x="16514" y="5539"/>
                    <a:pt x="17721" y="5520"/>
                  </a:cubicBezTo>
                  <a:cubicBezTo>
                    <a:pt x="19893" y="4445"/>
                    <a:pt x="21961" y="3289"/>
                    <a:pt x="23629" y="2075"/>
                  </a:cubicBezTo>
                  <a:cubicBezTo>
                    <a:pt x="24422" y="1497"/>
                    <a:pt x="26306" y="462"/>
                    <a:pt x="28050"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3"/>
            <p:cNvSpPr/>
            <p:nvPr/>
          </p:nvSpPr>
          <p:spPr>
            <a:xfrm>
              <a:off x="5925369" y="2809111"/>
              <a:ext cx="744340" cy="815514"/>
            </a:xfrm>
            <a:custGeom>
              <a:avLst/>
              <a:gdLst/>
              <a:ahLst/>
              <a:cxnLst/>
              <a:rect l="l" t="t" r="r" b="b"/>
              <a:pathLst>
                <a:path w="38935" h="42658" extrusionOk="0">
                  <a:moveTo>
                    <a:pt x="23280" y="42658"/>
                  </a:moveTo>
                  <a:lnTo>
                    <a:pt x="5117" y="27458"/>
                  </a:lnTo>
                  <a:cubicBezTo>
                    <a:pt x="5746" y="23357"/>
                    <a:pt x="1" y="4975"/>
                    <a:pt x="1785" y="4090"/>
                  </a:cubicBezTo>
                  <a:cubicBezTo>
                    <a:pt x="6518" y="1745"/>
                    <a:pt x="9382" y="17407"/>
                    <a:pt x="10293" y="23134"/>
                  </a:cubicBezTo>
                  <a:cubicBezTo>
                    <a:pt x="10293" y="23134"/>
                    <a:pt x="9898" y="457"/>
                    <a:pt x="15266" y="140"/>
                  </a:cubicBezTo>
                  <a:cubicBezTo>
                    <a:pt x="17607" y="0"/>
                    <a:pt x="16350" y="8171"/>
                    <a:pt x="16444" y="10498"/>
                  </a:cubicBezTo>
                  <a:cubicBezTo>
                    <a:pt x="16638" y="15146"/>
                    <a:pt x="17143" y="19879"/>
                    <a:pt x="17377" y="24597"/>
                  </a:cubicBezTo>
                  <a:cubicBezTo>
                    <a:pt x="17377" y="24597"/>
                    <a:pt x="18818" y="10793"/>
                    <a:pt x="20778" y="6526"/>
                  </a:cubicBezTo>
                  <a:cubicBezTo>
                    <a:pt x="21012" y="6013"/>
                    <a:pt x="22073" y="2356"/>
                    <a:pt x="23727" y="2934"/>
                  </a:cubicBezTo>
                  <a:cubicBezTo>
                    <a:pt x="26279" y="3826"/>
                    <a:pt x="23734" y="21389"/>
                    <a:pt x="22095" y="26287"/>
                  </a:cubicBezTo>
                  <a:cubicBezTo>
                    <a:pt x="22095" y="26287"/>
                    <a:pt x="25211" y="15962"/>
                    <a:pt x="28112" y="12765"/>
                  </a:cubicBezTo>
                  <a:cubicBezTo>
                    <a:pt x="28690" y="12129"/>
                    <a:pt x="32936" y="7842"/>
                    <a:pt x="33737" y="10047"/>
                  </a:cubicBezTo>
                  <a:cubicBezTo>
                    <a:pt x="34622" y="12469"/>
                    <a:pt x="32800" y="16116"/>
                    <a:pt x="31816" y="18226"/>
                  </a:cubicBezTo>
                  <a:cubicBezTo>
                    <a:pt x="30047" y="22022"/>
                    <a:pt x="29022" y="26536"/>
                    <a:pt x="26429" y="29816"/>
                  </a:cubicBezTo>
                  <a:cubicBezTo>
                    <a:pt x="26429" y="29816"/>
                    <a:pt x="31575" y="25508"/>
                    <a:pt x="34564" y="23489"/>
                  </a:cubicBezTo>
                  <a:cubicBezTo>
                    <a:pt x="36320" y="22301"/>
                    <a:pt x="38839" y="21133"/>
                    <a:pt x="38872" y="21796"/>
                  </a:cubicBezTo>
                  <a:cubicBezTo>
                    <a:pt x="38934" y="23130"/>
                    <a:pt x="36469" y="26747"/>
                    <a:pt x="35749" y="27882"/>
                  </a:cubicBezTo>
                  <a:cubicBezTo>
                    <a:pt x="33236" y="31847"/>
                    <a:pt x="29922" y="34805"/>
                    <a:pt x="26429" y="376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3"/>
            <p:cNvSpPr/>
            <p:nvPr/>
          </p:nvSpPr>
          <p:spPr>
            <a:xfrm>
              <a:off x="5897532" y="3067553"/>
              <a:ext cx="670298" cy="602048"/>
            </a:xfrm>
            <a:custGeom>
              <a:avLst/>
              <a:gdLst/>
              <a:ahLst/>
              <a:cxnLst/>
              <a:rect l="l" t="t" r="r" b="b"/>
              <a:pathLst>
                <a:path w="35062" h="31492" extrusionOk="0">
                  <a:moveTo>
                    <a:pt x="15966" y="30394"/>
                  </a:moveTo>
                  <a:cubicBezTo>
                    <a:pt x="13373" y="31210"/>
                    <a:pt x="10721" y="31491"/>
                    <a:pt x="8194" y="31067"/>
                  </a:cubicBezTo>
                  <a:cubicBezTo>
                    <a:pt x="6727" y="30819"/>
                    <a:pt x="5907" y="17578"/>
                    <a:pt x="2166" y="10088"/>
                  </a:cubicBezTo>
                  <a:cubicBezTo>
                    <a:pt x="1405" y="8563"/>
                    <a:pt x="0" y="3705"/>
                    <a:pt x="2279" y="2762"/>
                  </a:cubicBezTo>
                  <a:cubicBezTo>
                    <a:pt x="5432" y="1453"/>
                    <a:pt x="7056" y="5688"/>
                    <a:pt x="8208" y="8354"/>
                  </a:cubicBezTo>
                  <a:cubicBezTo>
                    <a:pt x="9031" y="10263"/>
                    <a:pt x="9624" y="12370"/>
                    <a:pt x="10011" y="14514"/>
                  </a:cubicBezTo>
                  <a:cubicBezTo>
                    <a:pt x="9993" y="11943"/>
                    <a:pt x="9828" y="9379"/>
                    <a:pt x="9367" y="7132"/>
                  </a:cubicBezTo>
                  <a:cubicBezTo>
                    <a:pt x="9009" y="5410"/>
                    <a:pt x="8859" y="285"/>
                    <a:pt x="11273" y="158"/>
                  </a:cubicBezTo>
                  <a:cubicBezTo>
                    <a:pt x="14221" y="0"/>
                    <a:pt x="14653" y="8533"/>
                    <a:pt x="15095" y="11405"/>
                  </a:cubicBezTo>
                  <a:cubicBezTo>
                    <a:pt x="15183" y="9305"/>
                    <a:pt x="16280" y="256"/>
                    <a:pt x="18438" y="648"/>
                  </a:cubicBezTo>
                  <a:cubicBezTo>
                    <a:pt x="21741" y="1251"/>
                    <a:pt x="20625" y="9499"/>
                    <a:pt x="19543" y="14514"/>
                  </a:cubicBezTo>
                  <a:cubicBezTo>
                    <a:pt x="19513" y="14649"/>
                    <a:pt x="24008" y="3460"/>
                    <a:pt x="26027" y="4759"/>
                  </a:cubicBezTo>
                  <a:cubicBezTo>
                    <a:pt x="28836" y="6566"/>
                    <a:pt x="23964" y="15223"/>
                    <a:pt x="23043" y="18010"/>
                  </a:cubicBezTo>
                  <a:cubicBezTo>
                    <a:pt x="24345" y="16430"/>
                    <a:pt x="30303" y="9689"/>
                    <a:pt x="31663" y="11405"/>
                  </a:cubicBezTo>
                  <a:cubicBezTo>
                    <a:pt x="33949" y="14279"/>
                    <a:pt x="26675" y="21612"/>
                    <a:pt x="26027" y="22359"/>
                  </a:cubicBezTo>
                  <a:cubicBezTo>
                    <a:pt x="28024" y="21247"/>
                    <a:pt x="33200" y="19342"/>
                    <a:pt x="33997" y="19809"/>
                  </a:cubicBezTo>
                  <a:cubicBezTo>
                    <a:pt x="35061" y="20435"/>
                    <a:pt x="34454" y="21712"/>
                    <a:pt x="33997" y="22359"/>
                  </a:cubicBezTo>
                  <a:cubicBezTo>
                    <a:pt x="31733" y="25527"/>
                    <a:pt x="27234" y="29550"/>
                    <a:pt x="23910" y="30526"/>
                  </a:cubicBezTo>
                  <a:cubicBezTo>
                    <a:pt x="21068" y="31356"/>
                    <a:pt x="18588" y="30888"/>
                    <a:pt x="15966" y="30394"/>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3"/>
            <p:cNvSpPr/>
            <p:nvPr/>
          </p:nvSpPr>
          <p:spPr>
            <a:xfrm>
              <a:off x="5900611" y="3238242"/>
              <a:ext cx="564502" cy="430106"/>
            </a:xfrm>
            <a:custGeom>
              <a:avLst/>
              <a:gdLst/>
              <a:ahLst/>
              <a:cxnLst/>
              <a:rect l="l" t="t" r="r" b="b"/>
              <a:pathLst>
                <a:path w="29528" h="22498" extrusionOk="0">
                  <a:moveTo>
                    <a:pt x="13445" y="21715"/>
                  </a:moveTo>
                  <a:cubicBezTo>
                    <a:pt x="11262" y="22296"/>
                    <a:pt x="9031" y="22497"/>
                    <a:pt x="6902" y="22195"/>
                  </a:cubicBezTo>
                  <a:cubicBezTo>
                    <a:pt x="5666" y="22019"/>
                    <a:pt x="4978" y="12556"/>
                    <a:pt x="1829" y="7206"/>
                  </a:cubicBezTo>
                  <a:cubicBezTo>
                    <a:pt x="1186" y="6116"/>
                    <a:pt x="1" y="2649"/>
                    <a:pt x="1921" y="1972"/>
                  </a:cubicBezTo>
                  <a:cubicBezTo>
                    <a:pt x="4576" y="1040"/>
                    <a:pt x="5944" y="4064"/>
                    <a:pt x="6914" y="5969"/>
                  </a:cubicBezTo>
                  <a:cubicBezTo>
                    <a:pt x="7608" y="7333"/>
                    <a:pt x="8106" y="8837"/>
                    <a:pt x="8435" y="10370"/>
                  </a:cubicBezTo>
                  <a:cubicBezTo>
                    <a:pt x="8420" y="8533"/>
                    <a:pt x="8281" y="6701"/>
                    <a:pt x="7890" y="5095"/>
                  </a:cubicBezTo>
                  <a:cubicBezTo>
                    <a:pt x="7589" y="3866"/>
                    <a:pt x="7462" y="206"/>
                    <a:pt x="9495" y="114"/>
                  </a:cubicBezTo>
                  <a:cubicBezTo>
                    <a:pt x="11978" y="0"/>
                    <a:pt x="12604" y="2561"/>
                    <a:pt x="12977" y="4609"/>
                  </a:cubicBezTo>
                  <a:cubicBezTo>
                    <a:pt x="13050" y="3109"/>
                    <a:pt x="13712" y="184"/>
                    <a:pt x="15530" y="465"/>
                  </a:cubicBezTo>
                  <a:cubicBezTo>
                    <a:pt x="18310" y="893"/>
                    <a:pt x="18087" y="4207"/>
                    <a:pt x="18040" y="6346"/>
                  </a:cubicBezTo>
                  <a:cubicBezTo>
                    <a:pt x="18040" y="6445"/>
                    <a:pt x="18035" y="6543"/>
                    <a:pt x="18032" y="6643"/>
                  </a:cubicBezTo>
                  <a:cubicBezTo>
                    <a:pt x="18522" y="5326"/>
                    <a:pt x="20219" y="2473"/>
                    <a:pt x="21919" y="3398"/>
                  </a:cubicBezTo>
                  <a:cubicBezTo>
                    <a:pt x="24283" y="4689"/>
                    <a:pt x="23163" y="7531"/>
                    <a:pt x="22388" y="9524"/>
                  </a:cubicBezTo>
                  <a:cubicBezTo>
                    <a:pt x="23482" y="8395"/>
                    <a:pt x="25523" y="6921"/>
                    <a:pt x="26667" y="8145"/>
                  </a:cubicBezTo>
                  <a:cubicBezTo>
                    <a:pt x="28591" y="10201"/>
                    <a:pt x="26371" y="12670"/>
                    <a:pt x="25014" y="14323"/>
                  </a:cubicBezTo>
                  <a:cubicBezTo>
                    <a:pt x="24549" y="14890"/>
                    <a:pt x="24041" y="15443"/>
                    <a:pt x="23496" y="15973"/>
                  </a:cubicBezTo>
                  <a:cubicBezTo>
                    <a:pt x="25179" y="15179"/>
                    <a:pt x="27959" y="13819"/>
                    <a:pt x="28631" y="14151"/>
                  </a:cubicBezTo>
                  <a:cubicBezTo>
                    <a:pt x="29527" y="14597"/>
                    <a:pt x="28536" y="16953"/>
                    <a:pt x="28148" y="17414"/>
                  </a:cubicBezTo>
                  <a:cubicBezTo>
                    <a:pt x="26243" y="19678"/>
                    <a:pt x="22937" y="21111"/>
                    <a:pt x="20135" y="21807"/>
                  </a:cubicBezTo>
                  <a:cubicBezTo>
                    <a:pt x="17746" y="22403"/>
                    <a:pt x="15658" y="22066"/>
                    <a:pt x="13445" y="217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3"/>
            <p:cNvSpPr/>
            <p:nvPr/>
          </p:nvSpPr>
          <p:spPr>
            <a:xfrm>
              <a:off x="6021515" y="3393465"/>
              <a:ext cx="429628" cy="741835"/>
            </a:xfrm>
            <a:custGeom>
              <a:avLst/>
              <a:gdLst/>
              <a:ahLst/>
              <a:cxnLst/>
              <a:rect l="l" t="t" r="r" b="b"/>
              <a:pathLst>
                <a:path w="22473" h="38804" extrusionOk="0">
                  <a:moveTo>
                    <a:pt x="14945" y="13593"/>
                  </a:moveTo>
                  <a:cubicBezTo>
                    <a:pt x="16781" y="13073"/>
                    <a:pt x="22066" y="12334"/>
                    <a:pt x="22234" y="14353"/>
                  </a:cubicBezTo>
                  <a:cubicBezTo>
                    <a:pt x="22472" y="17165"/>
                    <a:pt x="17651" y="18179"/>
                    <a:pt x="14572" y="18929"/>
                  </a:cubicBezTo>
                  <a:cubicBezTo>
                    <a:pt x="17651" y="18179"/>
                    <a:pt x="20727" y="17268"/>
                    <a:pt x="20486" y="14452"/>
                  </a:cubicBezTo>
                  <a:cubicBezTo>
                    <a:pt x="20358" y="13007"/>
                    <a:pt x="16701" y="13088"/>
                    <a:pt x="14901" y="13603"/>
                  </a:cubicBezTo>
                  <a:close/>
                  <a:moveTo>
                    <a:pt x="6932" y="3652"/>
                  </a:moveTo>
                  <a:cubicBezTo>
                    <a:pt x="8434" y="2433"/>
                    <a:pt x="12465" y="1"/>
                    <a:pt x="14059" y="1373"/>
                  </a:cubicBezTo>
                  <a:cubicBezTo>
                    <a:pt x="16386" y="3377"/>
                    <a:pt x="12685" y="6117"/>
                    <a:pt x="10391" y="7945"/>
                  </a:cubicBezTo>
                  <a:cubicBezTo>
                    <a:pt x="10062" y="8208"/>
                    <a:pt x="14908" y="4602"/>
                    <a:pt x="12582" y="2602"/>
                  </a:cubicBezTo>
                  <a:cubicBezTo>
                    <a:pt x="11247" y="1449"/>
                    <a:pt x="8617" y="2590"/>
                    <a:pt x="6932" y="3652"/>
                  </a:cubicBezTo>
                  <a:close/>
                  <a:moveTo>
                    <a:pt x="11986" y="8424"/>
                  </a:moveTo>
                  <a:cubicBezTo>
                    <a:pt x="13591" y="7546"/>
                    <a:pt x="18661" y="5644"/>
                    <a:pt x="19572" y="7481"/>
                  </a:cubicBezTo>
                  <a:cubicBezTo>
                    <a:pt x="20808" y="9986"/>
                    <a:pt x="16529" y="11969"/>
                    <a:pt x="13727" y="13343"/>
                  </a:cubicBezTo>
                  <a:lnTo>
                    <a:pt x="13591" y="13406"/>
                  </a:lnTo>
                  <a:cubicBezTo>
                    <a:pt x="16393" y="12030"/>
                    <a:pt x="19348" y="10041"/>
                    <a:pt x="18281" y="8114"/>
                  </a:cubicBezTo>
                  <a:cubicBezTo>
                    <a:pt x="17454" y="6628"/>
                    <a:pt x="13650" y="7536"/>
                    <a:pt x="12026" y="8406"/>
                  </a:cubicBezTo>
                  <a:close/>
                  <a:moveTo>
                    <a:pt x="13445" y="19631"/>
                  </a:moveTo>
                  <a:cubicBezTo>
                    <a:pt x="12450" y="19711"/>
                    <a:pt x="12472" y="19708"/>
                    <a:pt x="13445" y="19631"/>
                  </a:cubicBezTo>
                  <a:cubicBezTo>
                    <a:pt x="15307" y="19478"/>
                    <a:pt x="20720" y="19785"/>
                    <a:pt x="20486" y="21811"/>
                  </a:cubicBezTo>
                  <a:cubicBezTo>
                    <a:pt x="20222" y="24075"/>
                    <a:pt x="16971" y="24539"/>
                    <a:pt x="14064" y="24700"/>
                  </a:cubicBezTo>
                  <a:cubicBezTo>
                    <a:pt x="13419" y="24736"/>
                    <a:pt x="18782" y="23614"/>
                    <a:pt x="18928" y="21639"/>
                  </a:cubicBezTo>
                  <a:cubicBezTo>
                    <a:pt x="19037" y="20190"/>
                    <a:pt x="15307" y="19478"/>
                    <a:pt x="13445" y="19631"/>
                  </a:cubicBezTo>
                  <a:close/>
                  <a:moveTo>
                    <a:pt x="14195" y="25545"/>
                  </a:moveTo>
                  <a:cubicBezTo>
                    <a:pt x="13489" y="25231"/>
                    <a:pt x="18548" y="26840"/>
                    <a:pt x="17556" y="28581"/>
                  </a:cubicBezTo>
                  <a:cubicBezTo>
                    <a:pt x="16525" y="30388"/>
                    <a:pt x="13983" y="30128"/>
                    <a:pt x="11544" y="29978"/>
                  </a:cubicBezTo>
                  <a:cubicBezTo>
                    <a:pt x="13676" y="30102"/>
                    <a:pt x="15091" y="29780"/>
                    <a:pt x="16112" y="27992"/>
                  </a:cubicBezTo>
                  <a:cubicBezTo>
                    <a:pt x="16704" y="26949"/>
                    <a:pt x="15457" y="26105"/>
                    <a:pt x="14195" y="25545"/>
                  </a:cubicBezTo>
                  <a:close/>
                  <a:moveTo>
                    <a:pt x="11240" y="30526"/>
                  </a:moveTo>
                  <a:cubicBezTo>
                    <a:pt x="11031" y="30293"/>
                    <a:pt x="13401" y="32034"/>
                    <a:pt x="12582" y="33050"/>
                  </a:cubicBezTo>
                  <a:cubicBezTo>
                    <a:pt x="11171" y="34806"/>
                    <a:pt x="7234" y="33514"/>
                    <a:pt x="7725" y="33624"/>
                  </a:cubicBezTo>
                  <a:cubicBezTo>
                    <a:pt x="9280" y="33972"/>
                    <a:pt x="10534" y="33826"/>
                    <a:pt x="11240" y="33131"/>
                  </a:cubicBezTo>
                  <a:cubicBezTo>
                    <a:pt x="11975" y="32407"/>
                    <a:pt x="11989" y="31364"/>
                    <a:pt x="11240" y="30526"/>
                  </a:cubicBezTo>
                  <a:close/>
                  <a:moveTo>
                    <a:pt x="55" y="35219"/>
                  </a:moveTo>
                  <a:cubicBezTo>
                    <a:pt x="2393" y="36375"/>
                    <a:pt x="5764" y="37688"/>
                    <a:pt x="6986" y="36082"/>
                  </a:cubicBezTo>
                  <a:cubicBezTo>
                    <a:pt x="7356" y="35596"/>
                    <a:pt x="7432" y="34770"/>
                    <a:pt x="6927" y="33975"/>
                  </a:cubicBezTo>
                  <a:cubicBezTo>
                    <a:pt x="6741" y="33683"/>
                    <a:pt x="8577" y="35933"/>
                    <a:pt x="7725" y="36828"/>
                  </a:cubicBezTo>
                  <a:cubicBezTo>
                    <a:pt x="5848" y="38803"/>
                    <a:pt x="2337" y="36353"/>
                    <a:pt x="1" y="3519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3"/>
            <p:cNvSpPr/>
            <p:nvPr/>
          </p:nvSpPr>
          <p:spPr>
            <a:xfrm>
              <a:off x="5767757" y="3415508"/>
              <a:ext cx="650014" cy="698668"/>
            </a:xfrm>
            <a:custGeom>
              <a:avLst/>
              <a:gdLst/>
              <a:ahLst/>
              <a:cxnLst/>
              <a:rect l="l" t="t" r="r" b="b"/>
              <a:pathLst>
                <a:path w="34001" h="36546" extrusionOk="0">
                  <a:moveTo>
                    <a:pt x="1354" y="20445"/>
                  </a:moveTo>
                  <a:cubicBezTo>
                    <a:pt x="0" y="17175"/>
                    <a:pt x="198" y="15775"/>
                    <a:pt x="976" y="14700"/>
                  </a:cubicBezTo>
                  <a:cubicBezTo>
                    <a:pt x="750" y="13467"/>
                    <a:pt x="12641" y="8537"/>
                    <a:pt x="19114" y="3262"/>
                  </a:cubicBezTo>
                  <a:cubicBezTo>
                    <a:pt x="20438" y="2187"/>
                    <a:pt x="24172" y="0"/>
                    <a:pt x="25855" y="1449"/>
                  </a:cubicBezTo>
                  <a:cubicBezTo>
                    <a:pt x="28181" y="3449"/>
                    <a:pt x="25094" y="5615"/>
                    <a:pt x="22801" y="7443"/>
                  </a:cubicBezTo>
                  <a:cubicBezTo>
                    <a:pt x="21159" y="8753"/>
                    <a:pt x="20328" y="9228"/>
                    <a:pt x="18313" y="10278"/>
                  </a:cubicBezTo>
                  <a:cubicBezTo>
                    <a:pt x="20873" y="9367"/>
                    <a:pt x="23167" y="8416"/>
                    <a:pt x="25259" y="7271"/>
                  </a:cubicBezTo>
                  <a:cubicBezTo>
                    <a:pt x="26864" y="6393"/>
                    <a:pt x="30723" y="5465"/>
                    <a:pt x="31554" y="6961"/>
                  </a:cubicBezTo>
                  <a:cubicBezTo>
                    <a:pt x="32621" y="8888"/>
                    <a:pt x="29666" y="10877"/>
                    <a:pt x="26864" y="12253"/>
                  </a:cubicBezTo>
                  <a:cubicBezTo>
                    <a:pt x="26108" y="12626"/>
                    <a:pt x="25321" y="12977"/>
                    <a:pt x="24513" y="13299"/>
                  </a:cubicBezTo>
                  <a:cubicBezTo>
                    <a:pt x="25789" y="13061"/>
                    <a:pt x="27022" y="12783"/>
                    <a:pt x="28174" y="12450"/>
                  </a:cubicBezTo>
                  <a:cubicBezTo>
                    <a:pt x="29974" y="11935"/>
                    <a:pt x="33631" y="11854"/>
                    <a:pt x="33759" y="13299"/>
                  </a:cubicBezTo>
                  <a:cubicBezTo>
                    <a:pt x="34000" y="16115"/>
                    <a:pt x="30924" y="17026"/>
                    <a:pt x="27845" y="17776"/>
                  </a:cubicBezTo>
                  <a:cubicBezTo>
                    <a:pt x="26327" y="18145"/>
                    <a:pt x="24820" y="18412"/>
                    <a:pt x="23237" y="18588"/>
                  </a:cubicBezTo>
                  <a:cubicBezTo>
                    <a:pt x="24462" y="18598"/>
                    <a:pt x="25585" y="18569"/>
                    <a:pt x="26718" y="18478"/>
                  </a:cubicBezTo>
                  <a:cubicBezTo>
                    <a:pt x="28580" y="18325"/>
                    <a:pt x="32310" y="19037"/>
                    <a:pt x="32201" y="20486"/>
                  </a:cubicBezTo>
                  <a:cubicBezTo>
                    <a:pt x="32055" y="22461"/>
                    <a:pt x="28510" y="23507"/>
                    <a:pt x="25343" y="23632"/>
                  </a:cubicBezTo>
                  <a:cubicBezTo>
                    <a:pt x="25200" y="23639"/>
                    <a:pt x="30492" y="24897"/>
                    <a:pt x="29385" y="26839"/>
                  </a:cubicBezTo>
                  <a:cubicBezTo>
                    <a:pt x="28200" y="28920"/>
                    <a:pt x="26476" y="29015"/>
                    <a:pt x="23711" y="28733"/>
                  </a:cubicBezTo>
                  <a:cubicBezTo>
                    <a:pt x="25215" y="29608"/>
                    <a:pt x="25449" y="31053"/>
                    <a:pt x="24513" y="31978"/>
                  </a:cubicBezTo>
                  <a:cubicBezTo>
                    <a:pt x="23580" y="32900"/>
                    <a:pt x="21678" y="32852"/>
                    <a:pt x="19393" y="31978"/>
                  </a:cubicBezTo>
                  <a:cubicBezTo>
                    <a:pt x="20723" y="32958"/>
                    <a:pt x="20764" y="34267"/>
                    <a:pt x="20259" y="34929"/>
                  </a:cubicBezTo>
                  <a:cubicBezTo>
                    <a:pt x="19030" y="36546"/>
                    <a:pt x="15610" y="35200"/>
                    <a:pt x="13274" y="34037"/>
                  </a:cubicBezTo>
                  <a:cubicBezTo>
                    <a:pt x="6262" y="30555"/>
                    <a:pt x="710" y="23478"/>
                    <a:pt x="1354" y="204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3"/>
            <p:cNvSpPr/>
            <p:nvPr/>
          </p:nvSpPr>
          <p:spPr>
            <a:xfrm>
              <a:off x="5228140" y="3067630"/>
              <a:ext cx="472776" cy="802017"/>
            </a:xfrm>
            <a:custGeom>
              <a:avLst/>
              <a:gdLst/>
              <a:ahLst/>
              <a:cxnLst/>
              <a:rect l="l" t="t" r="r" b="b"/>
              <a:pathLst>
                <a:path w="24730" h="41952" extrusionOk="0">
                  <a:moveTo>
                    <a:pt x="14967" y="1"/>
                  </a:moveTo>
                  <a:cubicBezTo>
                    <a:pt x="9159" y="15695"/>
                    <a:pt x="2228" y="15548"/>
                    <a:pt x="681" y="33137"/>
                  </a:cubicBezTo>
                  <a:cubicBezTo>
                    <a:pt x="531" y="34838"/>
                    <a:pt x="1" y="37669"/>
                    <a:pt x="1171" y="39143"/>
                  </a:cubicBezTo>
                  <a:cubicBezTo>
                    <a:pt x="2572" y="40913"/>
                    <a:pt x="4737" y="35617"/>
                    <a:pt x="4649" y="36082"/>
                  </a:cubicBezTo>
                  <a:cubicBezTo>
                    <a:pt x="4452" y="37080"/>
                    <a:pt x="3965" y="41674"/>
                    <a:pt x="5435" y="41850"/>
                  </a:cubicBezTo>
                  <a:cubicBezTo>
                    <a:pt x="6291" y="41951"/>
                    <a:pt x="7857" y="36227"/>
                    <a:pt x="7967" y="36627"/>
                  </a:cubicBezTo>
                  <a:cubicBezTo>
                    <a:pt x="8156" y="37289"/>
                    <a:pt x="9773" y="41403"/>
                    <a:pt x="10618" y="40818"/>
                  </a:cubicBezTo>
                  <a:cubicBezTo>
                    <a:pt x="11243" y="40383"/>
                    <a:pt x="10413" y="37230"/>
                    <a:pt x="10453" y="36542"/>
                  </a:cubicBezTo>
                  <a:cubicBezTo>
                    <a:pt x="10534" y="35108"/>
                    <a:pt x="15771" y="40064"/>
                    <a:pt x="16829" y="38101"/>
                  </a:cubicBezTo>
                  <a:cubicBezTo>
                    <a:pt x="17523" y="36806"/>
                    <a:pt x="15977" y="35284"/>
                    <a:pt x="14967" y="31931"/>
                  </a:cubicBezTo>
                  <a:cubicBezTo>
                    <a:pt x="14934" y="31821"/>
                    <a:pt x="21444" y="34260"/>
                    <a:pt x="22937" y="31931"/>
                  </a:cubicBezTo>
                  <a:cubicBezTo>
                    <a:pt x="24056" y="30189"/>
                    <a:pt x="23057" y="30164"/>
                    <a:pt x="21909" y="29315"/>
                  </a:cubicBezTo>
                  <a:cubicBezTo>
                    <a:pt x="21357" y="28909"/>
                    <a:pt x="9002" y="22366"/>
                    <a:pt x="24264" y="3515"/>
                  </a:cubicBezTo>
                  <a:cubicBezTo>
                    <a:pt x="24729" y="2941"/>
                    <a:pt x="23829" y="2213"/>
                    <a:pt x="23357" y="1708"/>
                  </a:cubicBezTo>
                  <a:cubicBezTo>
                    <a:pt x="22688" y="999"/>
                    <a:pt x="21890" y="446"/>
                    <a:pt x="20936" y="205"/>
                  </a:cubicBezTo>
                  <a:cubicBezTo>
                    <a:pt x="20138" y="1"/>
                    <a:pt x="19316" y="37"/>
                    <a:pt x="18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3"/>
            <p:cNvSpPr/>
            <p:nvPr/>
          </p:nvSpPr>
          <p:spPr>
            <a:xfrm>
              <a:off x="5409459" y="3152382"/>
              <a:ext cx="278580" cy="532900"/>
            </a:xfrm>
            <a:custGeom>
              <a:avLst/>
              <a:gdLst/>
              <a:ahLst/>
              <a:cxnLst/>
              <a:rect l="l" t="t" r="r" b="b"/>
              <a:pathLst>
                <a:path w="14572" h="27875" extrusionOk="0">
                  <a:moveTo>
                    <a:pt x="13127" y="27874"/>
                  </a:moveTo>
                  <a:cubicBezTo>
                    <a:pt x="11748" y="27709"/>
                    <a:pt x="10581" y="25774"/>
                    <a:pt x="9820" y="24959"/>
                  </a:cubicBezTo>
                  <a:cubicBezTo>
                    <a:pt x="2546" y="17183"/>
                    <a:pt x="1679" y="9849"/>
                    <a:pt x="9411" y="1466"/>
                  </a:cubicBezTo>
                  <a:cubicBezTo>
                    <a:pt x="11093" y="366"/>
                    <a:pt x="12593" y="0"/>
                    <a:pt x="13910" y="183"/>
                  </a:cubicBezTo>
                  <a:cubicBezTo>
                    <a:pt x="0" y="18188"/>
                    <a:pt x="11883" y="24483"/>
                    <a:pt x="12425" y="24882"/>
                  </a:cubicBezTo>
                  <a:cubicBezTo>
                    <a:pt x="13573" y="25731"/>
                    <a:pt x="14572" y="25756"/>
                    <a:pt x="13453" y="27498"/>
                  </a:cubicBezTo>
                  <a:cubicBezTo>
                    <a:pt x="13361" y="27640"/>
                    <a:pt x="13252" y="27764"/>
                    <a:pt x="13127" y="27874"/>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3"/>
            <p:cNvSpPr/>
            <p:nvPr/>
          </p:nvSpPr>
          <p:spPr>
            <a:xfrm>
              <a:off x="5393935" y="3070842"/>
              <a:ext cx="277949" cy="263898"/>
            </a:xfrm>
            <a:custGeom>
              <a:avLst/>
              <a:gdLst/>
              <a:ahLst/>
              <a:cxnLst/>
              <a:rect l="l" t="t" r="r" b="b"/>
              <a:pathLst>
                <a:path w="14539" h="13804" extrusionOk="0">
                  <a:moveTo>
                    <a:pt x="5669" y="1449"/>
                  </a:moveTo>
                  <a:cubicBezTo>
                    <a:pt x="9496" y="0"/>
                    <a:pt x="13007" y="1698"/>
                    <a:pt x="14538" y="4686"/>
                  </a:cubicBezTo>
                  <a:cubicBezTo>
                    <a:pt x="11891" y="8150"/>
                    <a:pt x="10205" y="11174"/>
                    <a:pt x="9206" y="13804"/>
                  </a:cubicBezTo>
                  <a:cubicBezTo>
                    <a:pt x="8569" y="12919"/>
                    <a:pt x="7813" y="12271"/>
                    <a:pt x="6628" y="11865"/>
                  </a:cubicBezTo>
                  <a:cubicBezTo>
                    <a:pt x="4452" y="11123"/>
                    <a:pt x="2140" y="11240"/>
                    <a:pt x="0" y="12023"/>
                  </a:cubicBezTo>
                  <a:cubicBezTo>
                    <a:pt x="1840" y="9261"/>
                    <a:pt x="3800" y="6094"/>
                    <a:pt x="5669" y="1449"/>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3"/>
            <p:cNvSpPr/>
            <p:nvPr/>
          </p:nvSpPr>
          <p:spPr>
            <a:xfrm>
              <a:off x="5363728" y="2852949"/>
              <a:ext cx="405291" cy="403265"/>
            </a:xfrm>
            <a:custGeom>
              <a:avLst/>
              <a:gdLst/>
              <a:ahLst/>
              <a:cxnLst/>
              <a:rect l="l" t="t" r="r" b="b"/>
              <a:pathLst>
                <a:path w="21200" h="21094" extrusionOk="0">
                  <a:moveTo>
                    <a:pt x="10600" y="1"/>
                  </a:moveTo>
                  <a:cubicBezTo>
                    <a:pt x="16448" y="1"/>
                    <a:pt x="21199" y="6819"/>
                    <a:pt x="21199" y="12641"/>
                  </a:cubicBezTo>
                  <a:cubicBezTo>
                    <a:pt x="21199" y="18460"/>
                    <a:pt x="16448" y="21093"/>
                    <a:pt x="10600" y="21093"/>
                  </a:cubicBezTo>
                  <a:cubicBezTo>
                    <a:pt x="4747" y="21093"/>
                    <a:pt x="0" y="18460"/>
                    <a:pt x="0" y="12641"/>
                  </a:cubicBezTo>
                  <a:cubicBezTo>
                    <a:pt x="0" y="6819"/>
                    <a:pt x="4747" y="1"/>
                    <a:pt x="10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3"/>
            <p:cNvSpPr/>
            <p:nvPr/>
          </p:nvSpPr>
          <p:spPr>
            <a:xfrm>
              <a:off x="5396382" y="2852949"/>
              <a:ext cx="372638" cy="403265"/>
            </a:xfrm>
            <a:custGeom>
              <a:avLst/>
              <a:gdLst/>
              <a:ahLst/>
              <a:cxnLst/>
              <a:rect l="l" t="t" r="r" b="b"/>
              <a:pathLst>
                <a:path w="19492" h="21094" extrusionOk="0">
                  <a:moveTo>
                    <a:pt x="1" y="6266"/>
                  </a:moveTo>
                  <a:cubicBezTo>
                    <a:pt x="1891" y="2759"/>
                    <a:pt x="5168" y="1"/>
                    <a:pt x="8892" y="1"/>
                  </a:cubicBezTo>
                  <a:cubicBezTo>
                    <a:pt x="14740" y="1"/>
                    <a:pt x="19491" y="6819"/>
                    <a:pt x="19491" y="12641"/>
                  </a:cubicBezTo>
                  <a:cubicBezTo>
                    <a:pt x="19491" y="18460"/>
                    <a:pt x="14740" y="21093"/>
                    <a:pt x="8892" y="21093"/>
                  </a:cubicBezTo>
                  <a:cubicBezTo>
                    <a:pt x="8822" y="21093"/>
                    <a:pt x="8749" y="21090"/>
                    <a:pt x="8679" y="21090"/>
                  </a:cubicBezTo>
                  <a:cubicBezTo>
                    <a:pt x="10523" y="20516"/>
                    <a:pt x="12158" y="19623"/>
                    <a:pt x="13247" y="18379"/>
                  </a:cubicBezTo>
                  <a:cubicBezTo>
                    <a:pt x="14081" y="17432"/>
                    <a:pt x="14429" y="16346"/>
                    <a:pt x="14849" y="15180"/>
                  </a:cubicBezTo>
                  <a:cubicBezTo>
                    <a:pt x="16898" y="9492"/>
                    <a:pt x="11250" y="9118"/>
                    <a:pt x="6976" y="8029"/>
                  </a:cubicBezTo>
                  <a:cubicBezTo>
                    <a:pt x="4986" y="7521"/>
                    <a:pt x="2955" y="7121"/>
                    <a:pt x="988" y="6533"/>
                  </a:cubicBezTo>
                  <a:cubicBezTo>
                    <a:pt x="659" y="6438"/>
                    <a:pt x="330" y="6350"/>
                    <a:pt x="1" y="6266"/>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0" name="Google Shape;4970;p53"/>
            <p:cNvGrpSpPr/>
            <p:nvPr/>
          </p:nvGrpSpPr>
          <p:grpSpPr>
            <a:xfrm>
              <a:off x="5293372" y="2574375"/>
              <a:ext cx="649039" cy="523603"/>
              <a:chOff x="5293372" y="2574375"/>
              <a:chExt cx="649039" cy="523603"/>
            </a:xfrm>
          </p:grpSpPr>
          <p:sp>
            <p:nvSpPr>
              <p:cNvPr id="4971" name="Google Shape;4971;p53"/>
              <p:cNvSpPr/>
              <p:nvPr/>
            </p:nvSpPr>
            <p:spPr>
              <a:xfrm>
                <a:off x="5481554" y="2574375"/>
                <a:ext cx="432075" cy="419973"/>
              </a:xfrm>
              <a:custGeom>
                <a:avLst/>
                <a:gdLst/>
                <a:ahLst/>
                <a:cxnLst/>
                <a:rect l="l" t="t" r="r" b="b"/>
                <a:pathLst>
                  <a:path w="22601" h="21968" extrusionOk="0">
                    <a:moveTo>
                      <a:pt x="22274" y="8372"/>
                    </a:moveTo>
                    <a:cubicBezTo>
                      <a:pt x="22600" y="5490"/>
                      <a:pt x="3211" y="0"/>
                      <a:pt x="1665" y="1917"/>
                    </a:cubicBezTo>
                    <a:cubicBezTo>
                      <a:pt x="998" y="2743"/>
                      <a:pt x="29" y="16368"/>
                      <a:pt x="14" y="17030"/>
                    </a:cubicBezTo>
                    <a:cubicBezTo>
                      <a:pt x="0" y="17820"/>
                      <a:pt x="12681" y="21967"/>
                      <a:pt x="13288" y="21872"/>
                    </a:cubicBezTo>
                    <a:cubicBezTo>
                      <a:pt x="14747" y="21649"/>
                      <a:pt x="22153" y="9437"/>
                      <a:pt x="22274" y="83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3"/>
              <p:cNvSpPr/>
              <p:nvPr/>
            </p:nvSpPr>
            <p:spPr>
              <a:xfrm>
                <a:off x="5529300" y="2646990"/>
                <a:ext cx="42299" cy="226637"/>
              </a:xfrm>
              <a:custGeom>
                <a:avLst/>
                <a:gdLst/>
                <a:ahLst/>
                <a:cxnLst/>
                <a:rect l="l" t="t" r="r" b="b"/>
                <a:pathLst>
                  <a:path w="1917" h="10269" extrusionOk="0">
                    <a:moveTo>
                      <a:pt x="1477" y="0"/>
                    </a:moveTo>
                    <a:cubicBezTo>
                      <a:pt x="1390" y="0"/>
                      <a:pt x="1306" y="45"/>
                      <a:pt x="1253" y="154"/>
                    </a:cubicBezTo>
                    <a:cubicBezTo>
                      <a:pt x="934" y="827"/>
                      <a:pt x="873" y="1655"/>
                      <a:pt x="765" y="2389"/>
                    </a:cubicBezTo>
                    <a:cubicBezTo>
                      <a:pt x="641" y="3207"/>
                      <a:pt x="526" y="4032"/>
                      <a:pt x="429" y="4853"/>
                    </a:cubicBezTo>
                    <a:cubicBezTo>
                      <a:pt x="223" y="6564"/>
                      <a:pt x="96" y="8284"/>
                      <a:pt x="8" y="10007"/>
                    </a:cubicBezTo>
                    <a:cubicBezTo>
                      <a:pt x="1" y="10172"/>
                      <a:pt x="153" y="10268"/>
                      <a:pt x="296" y="10268"/>
                    </a:cubicBezTo>
                    <a:cubicBezTo>
                      <a:pt x="408" y="10268"/>
                      <a:pt x="514" y="10209"/>
                      <a:pt x="534" y="10078"/>
                    </a:cubicBezTo>
                    <a:cubicBezTo>
                      <a:pt x="765" y="8422"/>
                      <a:pt x="1011" y="6769"/>
                      <a:pt x="1247" y="5112"/>
                    </a:cubicBezTo>
                    <a:cubicBezTo>
                      <a:pt x="1358" y="4331"/>
                      <a:pt x="1459" y="3548"/>
                      <a:pt x="1570" y="2763"/>
                    </a:cubicBezTo>
                    <a:cubicBezTo>
                      <a:pt x="1685" y="1985"/>
                      <a:pt x="1917" y="1087"/>
                      <a:pt x="1816" y="305"/>
                    </a:cubicBezTo>
                    <a:cubicBezTo>
                      <a:pt x="1797" y="140"/>
                      <a:pt x="1631" y="0"/>
                      <a:pt x="147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3"/>
              <p:cNvSpPr/>
              <p:nvPr/>
            </p:nvSpPr>
            <p:spPr>
              <a:xfrm>
                <a:off x="5482395" y="2782116"/>
                <a:ext cx="327674" cy="200065"/>
              </a:xfrm>
              <a:custGeom>
                <a:avLst/>
                <a:gdLst/>
                <a:ahLst/>
                <a:cxnLst/>
                <a:rect l="l" t="t" r="r" b="b"/>
                <a:pathLst>
                  <a:path w="17140" h="10465" extrusionOk="0">
                    <a:moveTo>
                      <a:pt x="16766" y="6815"/>
                    </a:moveTo>
                    <a:cubicBezTo>
                      <a:pt x="17139" y="4477"/>
                      <a:pt x="256" y="1"/>
                      <a:pt x="164" y="2272"/>
                    </a:cubicBezTo>
                    <a:cubicBezTo>
                      <a:pt x="0" y="4342"/>
                      <a:pt x="36" y="5417"/>
                      <a:pt x="33" y="5633"/>
                    </a:cubicBezTo>
                    <a:cubicBezTo>
                      <a:pt x="14" y="6420"/>
                      <a:pt x="14034" y="10465"/>
                      <a:pt x="14670" y="9685"/>
                    </a:cubicBezTo>
                    <a:cubicBezTo>
                      <a:pt x="15281" y="8939"/>
                      <a:pt x="16009" y="7930"/>
                      <a:pt x="16766" y="6815"/>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4" name="Google Shape;4974;p53"/>
              <p:cNvGrpSpPr/>
              <p:nvPr/>
            </p:nvGrpSpPr>
            <p:grpSpPr>
              <a:xfrm>
                <a:off x="5578465" y="2816414"/>
                <a:ext cx="123843" cy="115431"/>
                <a:chOff x="5578465" y="2816414"/>
                <a:chExt cx="123843" cy="115431"/>
              </a:xfrm>
            </p:grpSpPr>
            <p:sp>
              <p:nvSpPr>
                <p:cNvPr id="4975" name="Google Shape;4975;p53"/>
                <p:cNvSpPr/>
                <p:nvPr/>
              </p:nvSpPr>
              <p:spPr>
                <a:xfrm>
                  <a:off x="5578465" y="2816414"/>
                  <a:ext cx="123843" cy="115431"/>
                </a:xfrm>
                <a:custGeom>
                  <a:avLst/>
                  <a:gdLst/>
                  <a:ahLst/>
                  <a:cxnLst/>
                  <a:rect l="l" t="t" r="r" b="b"/>
                  <a:pathLst>
                    <a:path w="6478" h="6038" extrusionOk="0">
                      <a:moveTo>
                        <a:pt x="2199" y="705"/>
                      </a:moveTo>
                      <a:cubicBezTo>
                        <a:pt x="2268" y="705"/>
                        <a:pt x="2341" y="715"/>
                        <a:pt x="2415" y="734"/>
                      </a:cubicBezTo>
                      <a:lnTo>
                        <a:pt x="5121" y="1483"/>
                      </a:lnTo>
                      <a:cubicBezTo>
                        <a:pt x="5333" y="1542"/>
                        <a:pt x="5505" y="1677"/>
                        <a:pt x="5615" y="1868"/>
                      </a:cubicBezTo>
                      <a:cubicBezTo>
                        <a:pt x="5720" y="2058"/>
                        <a:pt x="5747" y="2278"/>
                        <a:pt x="5688" y="2486"/>
                      </a:cubicBezTo>
                      <a:lnTo>
                        <a:pt x="5066" y="4736"/>
                      </a:lnTo>
                      <a:cubicBezTo>
                        <a:pt x="5008" y="4947"/>
                        <a:pt x="4872" y="5119"/>
                        <a:pt x="4682" y="5229"/>
                      </a:cubicBezTo>
                      <a:cubicBezTo>
                        <a:pt x="4558" y="5298"/>
                        <a:pt x="4423" y="5333"/>
                        <a:pt x="4286" y="5333"/>
                      </a:cubicBezTo>
                      <a:cubicBezTo>
                        <a:pt x="4212" y="5333"/>
                        <a:pt x="4137" y="5322"/>
                        <a:pt x="4064" y="5302"/>
                      </a:cubicBezTo>
                      <a:lnTo>
                        <a:pt x="1358" y="4552"/>
                      </a:lnTo>
                      <a:cubicBezTo>
                        <a:pt x="1149" y="4498"/>
                        <a:pt x="973" y="4358"/>
                        <a:pt x="867" y="4172"/>
                      </a:cubicBezTo>
                      <a:cubicBezTo>
                        <a:pt x="757" y="3982"/>
                        <a:pt x="732" y="3762"/>
                        <a:pt x="791" y="3551"/>
                      </a:cubicBezTo>
                      <a:lnTo>
                        <a:pt x="1412" y="1304"/>
                      </a:lnTo>
                      <a:cubicBezTo>
                        <a:pt x="1511" y="943"/>
                        <a:pt x="1841" y="705"/>
                        <a:pt x="2199" y="705"/>
                      </a:cubicBezTo>
                      <a:close/>
                      <a:moveTo>
                        <a:pt x="2194" y="1"/>
                      </a:moveTo>
                      <a:cubicBezTo>
                        <a:pt x="1530" y="1"/>
                        <a:pt x="917" y="443"/>
                        <a:pt x="732" y="1115"/>
                      </a:cubicBezTo>
                      <a:lnTo>
                        <a:pt x="110" y="3364"/>
                      </a:lnTo>
                      <a:cubicBezTo>
                        <a:pt x="1" y="3755"/>
                        <a:pt x="52" y="4165"/>
                        <a:pt x="253" y="4520"/>
                      </a:cubicBezTo>
                      <a:cubicBezTo>
                        <a:pt x="454" y="4871"/>
                        <a:pt x="779" y="5126"/>
                        <a:pt x="1167" y="5232"/>
                      </a:cubicBezTo>
                      <a:lnTo>
                        <a:pt x="3877" y="5982"/>
                      </a:lnTo>
                      <a:cubicBezTo>
                        <a:pt x="4013" y="6019"/>
                        <a:pt x="4148" y="6037"/>
                        <a:pt x="4283" y="6037"/>
                      </a:cubicBezTo>
                      <a:cubicBezTo>
                        <a:pt x="4543" y="6037"/>
                        <a:pt x="4799" y="5972"/>
                        <a:pt x="5030" y="5840"/>
                      </a:cubicBezTo>
                      <a:cubicBezTo>
                        <a:pt x="5384" y="5642"/>
                        <a:pt x="5637" y="5317"/>
                        <a:pt x="5747" y="4925"/>
                      </a:cubicBezTo>
                      <a:lnTo>
                        <a:pt x="6368" y="2676"/>
                      </a:lnTo>
                      <a:cubicBezTo>
                        <a:pt x="6478" y="2285"/>
                        <a:pt x="6427" y="1875"/>
                        <a:pt x="6225" y="1520"/>
                      </a:cubicBezTo>
                      <a:cubicBezTo>
                        <a:pt x="6028" y="1169"/>
                        <a:pt x="5703" y="913"/>
                        <a:pt x="5311" y="807"/>
                      </a:cubicBezTo>
                      <a:lnTo>
                        <a:pt x="2601" y="57"/>
                      </a:lnTo>
                      <a:cubicBezTo>
                        <a:pt x="2465" y="19"/>
                        <a:pt x="2328" y="1"/>
                        <a:pt x="2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3"/>
                <p:cNvSpPr/>
                <p:nvPr/>
              </p:nvSpPr>
              <p:spPr>
                <a:xfrm>
                  <a:off x="5649854" y="2869104"/>
                  <a:ext cx="39401" cy="29173"/>
                </a:xfrm>
                <a:custGeom>
                  <a:avLst/>
                  <a:gdLst/>
                  <a:ahLst/>
                  <a:cxnLst/>
                  <a:rect l="l" t="t" r="r" b="b"/>
                  <a:pathLst>
                    <a:path w="2061" h="1526" extrusionOk="0">
                      <a:moveTo>
                        <a:pt x="1201" y="143"/>
                      </a:moveTo>
                      <a:cubicBezTo>
                        <a:pt x="1716" y="290"/>
                        <a:pt x="2060" y="680"/>
                        <a:pt x="1964" y="1025"/>
                      </a:cubicBezTo>
                      <a:cubicBezTo>
                        <a:pt x="1870" y="1365"/>
                        <a:pt x="1372" y="1526"/>
                        <a:pt x="857" y="1383"/>
                      </a:cubicBezTo>
                      <a:cubicBezTo>
                        <a:pt x="341" y="1241"/>
                        <a:pt x="1" y="846"/>
                        <a:pt x="96" y="505"/>
                      </a:cubicBezTo>
                      <a:cubicBezTo>
                        <a:pt x="187" y="165"/>
                        <a:pt x="685" y="0"/>
                        <a:pt x="1201" y="14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7" name="Google Shape;4977;p53"/>
              <p:cNvSpPr/>
              <p:nvPr/>
            </p:nvSpPr>
            <p:spPr>
              <a:xfrm>
                <a:off x="5293372" y="2847367"/>
                <a:ext cx="649039" cy="250611"/>
              </a:xfrm>
              <a:custGeom>
                <a:avLst/>
                <a:gdLst/>
                <a:ahLst/>
                <a:cxnLst/>
                <a:rect l="l" t="t" r="r" b="b"/>
                <a:pathLst>
                  <a:path w="33950" h="13109" extrusionOk="0">
                    <a:moveTo>
                      <a:pt x="33672" y="11320"/>
                    </a:moveTo>
                    <a:cubicBezTo>
                      <a:pt x="33949" y="10315"/>
                      <a:pt x="33485" y="9561"/>
                      <a:pt x="32263" y="8972"/>
                    </a:cubicBezTo>
                    <a:cubicBezTo>
                      <a:pt x="21880" y="3954"/>
                      <a:pt x="14422" y="1071"/>
                      <a:pt x="2693" y="114"/>
                    </a:cubicBezTo>
                    <a:cubicBezTo>
                      <a:pt x="1288" y="0"/>
                      <a:pt x="557" y="402"/>
                      <a:pt x="279" y="1405"/>
                    </a:cubicBezTo>
                    <a:cubicBezTo>
                      <a:pt x="1" y="2410"/>
                      <a:pt x="74" y="3617"/>
                      <a:pt x="1683" y="3753"/>
                    </a:cubicBezTo>
                    <a:cubicBezTo>
                      <a:pt x="13610" y="4766"/>
                      <a:pt x="21032" y="7743"/>
                      <a:pt x="31258" y="12611"/>
                    </a:cubicBezTo>
                    <a:cubicBezTo>
                      <a:pt x="32307" y="13109"/>
                      <a:pt x="33394" y="12322"/>
                      <a:pt x="33672" y="113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8" name="Google Shape;4978;p53"/>
            <p:cNvGrpSpPr/>
            <p:nvPr/>
          </p:nvGrpSpPr>
          <p:grpSpPr>
            <a:xfrm>
              <a:off x="5447590" y="3070852"/>
              <a:ext cx="202313" cy="129646"/>
              <a:chOff x="2574408" y="3123966"/>
              <a:chExt cx="938808" cy="601605"/>
            </a:xfrm>
          </p:grpSpPr>
          <p:sp>
            <p:nvSpPr>
              <p:cNvPr id="4979" name="Google Shape;4979;p53"/>
              <p:cNvSpPr/>
              <p:nvPr/>
            </p:nvSpPr>
            <p:spPr>
              <a:xfrm>
                <a:off x="2604351" y="3394280"/>
                <a:ext cx="861067" cy="331287"/>
              </a:xfrm>
              <a:custGeom>
                <a:avLst/>
                <a:gdLst/>
                <a:ahLst/>
                <a:cxnLst/>
                <a:rect l="l" t="t" r="r" b="b"/>
                <a:pathLst>
                  <a:path w="16736" h="6439" extrusionOk="0">
                    <a:moveTo>
                      <a:pt x="12767" y="0"/>
                    </a:moveTo>
                    <a:cubicBezTo>
                      <a:pt x="8198" y="0"/>
                      <a:pt x="1209" y="1196"/>
                      <a:pt x="1209" y="1196"/>
                    </a:cubicBezTo>
                    <a:cubicBezTo>
                      <a:pt x="1209" y="1196"/>
                      <a:pt x="0" y="2004"/>
                      <a:pt x="1916" y="3314"/>
                    </a:cubicBezTo>
                    <a:cubicBezTo>
                      <a:pt x="3832" y="4623"/>
                      <a:pt x="8390" y="6438"/>
                      <a:pt x="8390" y="6438"/>
                    </a:cubicBezTo>
                    <a:cubicBezTo>
                      <a:pt x="8390" y="6438"/>
                      <a:pt x="16735" y="3617"/>
                      <a:pt x="16634" y="1095"/>
                    </a:cubicBezTo>
                    <a:cubicBezTo>
                      <a:pt x="16601" y="277"/>
                      <a:pt x="14964" y="0"/>
                      <a:pt x="12767"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3"/>
              <p:cNvSpPr/>
              <p:nvPr/>
            </p:nvSpPr>
            <p:spPr>
              <a:xfrm>
                <a:off x="2574408" y="3123966"/>
                <a:ext cx="938808" cy="601605"/>
              </a:xfrm>
              <a:custGeom>
                <a:avLst/>
                <a:gdLst/>
                <a:ahLst/>
                <a:cxnLst/>
                <a:rect l="l" t="t" r="r" b="b"/>
                <a:pathLst>
                  <a:path w="18247" h="11693" extrusionOk="0">
                    <a:moveTo>
                      <a:pt x="8999" y="1"/>
                    </a:moveTo>
                    <a:cubicBezTo>
                      <a:pt x="8245" y="2417"/>
                      <a:pt x="1" y="2720"/>
                      <a:pt x="102" y="5444"/>
                    </a:cubicBezTo>
                    <a:cubicBezTo>
                      <a:pt x="203" y="8164"/>
                      <a:pt x="3629" y="7157"/>
                      <a:pt x="5141" y="8265"/>
                    </a:cubicBezTo>
                    <a:cubicBezTo>
                      <a:pt x="6652" y="9372"/>
                      <a:pt x="8972" y="11692"/>
                      <a:pt x="8972" y="11692"/>
                    </a:cubicBezTo>
                    <a:cubicBezTo>
                      <a:pt x="8972" y="11692"/>
                      <a:pt x="11292" y="8770"/>
                      <a:pt x="12701" y="8265"/>
                    </a:cubicBezTo>
                    <a:cubicBezTo>
                      <a:pt x="14112" y="7760"/>
                      <a:pt x="17038" y="7359"/>
                      <a:pt x="17640" y="5642"/>
                    </a:cubicBezTo>
                    <a:cubicBezTo>
                      <a:pt x="18246" y="3929"/>
                      <a:pt x="16230" y="3023"/>
                      <a:pt x="14415" y="2619"/>
                    </a:cubicBezTo>
                    <a:cubicBezTo>
                      <a:pt x="12600" y="2215"/>
                      <a:pt x="10207" y="2266"/>
                      <a:pt x="8999" y="1"/>
                    </a:cubicBezTo>
                    <a:close/>
                  </a:path>
                </a:pathLst>
              </a:custGeom>
              <a:solidFill>
                <a:srgbClr val="E9A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3"/>
              <p:cNvSpPr/>
              <p:nvPr/>
            </p:nvSpPr>
            <p:spPr>
              <a:xfrm>
                <a:off x="2876619" y="3298173"/>
                <a:ext cx="103775" cy="116123"/>
              </a:xfrm>
              <a:custGeom>
                <a:avLst/>
                <a:gdLst/>
                <a:ahLst/>
                <a:cxnLst/>
                <a:rect l="l" t="t" r="r" b="b"/>
                <a:pathLst>
                  <a:path w="2017" h="2257" extrusionOk="0">
                    <a:moveTo>
                      <a:pt x="1082" y="1"/>
                    </a:moveTo>
                    <a:cubicBezTo>
                      <a:pt x="995" y="1"/>
                      <a:pt x="903" y="44"/>
                      <a:pt x="805" y="142"/>
                    </a:cubicBezTo>
                    <a:cubicBezTo>
                      <a:pt x="0" y="947"/>
                      <a:pt x="2017" y="2256"/>
                      <a:pt x="2017" y="2256"/>
                    </a:cubicBezTo>
                    <a:cubicBezTo>
                      <a:pt x="2017" y="2256"/>
                      <a:pt x="1705" y="1"/>
                      <a:pt x="1082" y="1"/>
                    </a:cubicBezTo>
                    <a:close/>
                  </a:path>
                </a:pathLst>
              </a:custGeom>
              <a:solidFill>
                <a:srgbClr val="BF5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3"/>
              <p:cNvSpPr/>
              <p:nvPr/>
            </p:nvSpPr>
            <p:spPr>
              <a:xfrm>
                <a:off x="3094506" y="3298173"/>
                <a:ext cx="103620" cy="116123"/>
              </a:xfrm>
              <a:custGeom>
                <a:avLst/>
                <a:gdLst/>
                <a:ahLst/>
                <a:cxnLst/>
                <a:rect l="l" t="t" r="r" b="b"/>
                <a:pathLst>
                  <a:path w="2014" h="2257" extrusionOk="0">
                    <a:moveTo>
                      <a:pt x="933" y="1"/>
                    </a:moveTo>
                    <a:cubicBezTo>
                      <a:pt x="310" y="1"/>
                      <a:pt x="1" y="2256"/>
                      <a:pt x="1" y="2256"/>
                    </a:cubicBezTo>
                    <a:cubicBezTo>
                      <a:pt x="1" y="2256"/>
                      <a:pt x="2014" y="947"/>
                      <a:pt x="1209" y="142"/>
                    </a:cubicBezTo>
                    <a:cubicBezTo>
                      <a:pt x="1111" y="44"/>
                      <a:pt x="1019" y="1"/>
                      <a:pt x="933" y="1"/>
                    </a:cubicBezTo>
                    <a:close/>
                  </a:path>
                </a:pathLst>
              </a:custGeom>
              <a:solidFill>
                <a:srgbClr val="BF5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 name="Google Shape;4983;p53"/>
            <p:cNvGrpSpPr/>
            <p:nvPr/>
          </p:nvGrpSpPr>
          <p:grpSpPr>
            <a:xfrm>
              <a:off x="5496298" y="3005021"/>
              <a:ext cx="104920" cy="47863"/>
              <a:chOff x="2840090" y="2999408"/>
              <a:chExt cx="386589" cy="176422"/>
            </a:xfrm>
          </p:grpSpPr>
          <p:sp>
            <p:nvSpPr>
              <p:cNvPr id="4984" name="Google Shape;4984;p53"/>
              <p:cNvSpPr/>
              <p:nvPr/>
            </p:nvSpPr>
            <p:spPr>
              <a:xfrm>
                <a:off x="2840090" y="2999408"/>
                <a:ext cx="93382" cy="176422"/>
              </a:xfrm>
              <a:custGeom>
                <a:avLst/>
                <a:gdLst/>
                <a:ahLst/>
                <a:cxnLst/>
                <a:rect l="l" t="t" r="r" b="b"/>
                <a:pathLst>
                  <a:path w="1815" h="3429" extrusionOk="0">
                    <a:moveTo>
                      <a:pt x="909" y="1"/>
                    </a:moveTo>
                    <a:cubicBezTo>
                      <a:pt x="407" y="1"/>
                      <a:pt x="0" y="768"/>
                      <a:pt x="0" y="1715"/>
                    </a:cubicBezTo>
                    <a:cubicBezTo>
                      <a:pt x="0" y="2661"/>
                      <a:pt x="407" y="3428"/>
                      <a:pt x="909" y="3428"/>
                    </a:cubicBezTo>
                    <a:cubicBezTo>
                      <a:pt x="1411" y="3428"/>
                      <a:pt x="1815" y="2661"/>
                      <a:pt x="1815" y="1715"/>
                    </a:cubicBezTo>
                    <a:cubicBezTo>
                      <a:pt x="1815" y="768"/>
                      <a:pt x="1411" y="1"/>
                      <a:pt x="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3"/>
              <p:cNvSpPr/>
              <p:nvPr/>
            </p:nvSpPr>
            <p:spPr>
              <a:xfrm>
                <a:off x="3133298" y="2999408"/>
                <a:ext cx="93382" cy="176422"/>
              </a:xfrm>
              <a:custGeom>
                <a:avLst/>
                <a:gdLst/>
                <a:ahLst/>
                <a:cxnLst/>
                <a:rect l="l" t="t" r="r" b="b"/>
                <a:pathLst>
                  <a:path w="1815" h="3429" extrusionOk="0">
                    <a:moveTo>
                      <a:pt x="909" y="1"/>
                    </a:moveTo>
                    <a:cubicBezTo>
                      <a:pt x="408" y="1"/>
                      <a:pt x="0" y="768"/>
                      <a:pt x="0" y="1715"/>
                    </a:cubicBezTo>
                    <a:cubicBezTo>
                      <a:pt x="0" y="2661"/>
                      <a:pt x="408" y="3428"/>
                      <a:pt x="909" y="3428"/>
                    </a:cubicBezTo>
                    <a:cubicBezTo>
                      <a:pt x="1408" y="3428"/>
                      <a:pt x="1815" y="2661"/>
                      <a:pt x="1815" y="1715"/>
                    </a:cubicBezTo>
                    <a:cubicBezTo>
                      <a:pt x="1815" y="768"/>
                      <a:pt x="1408" y="1"/>
                      <a:pt x="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6" name="Google Shape;4986;p53"/>
            <p:cNvSpPr/>
            <p:nvPr/>
          </p:nvSpPr>
          <p:spPr>
            <a:xfrm>
              <a:off x="5539688" y="3074119"/>
              <a:ext cx="113853" cy="213704"/>
            </a:xfrm>
            <a:custGeom>
              <a:avLst/>
              <a:gdLst/>
              <a:ahLst/>
              <a:cxnLst/>
              <a:rect l="l" t="t" r="r" b="b"/>
              <a:pathLst>
                <a:path w="8757" h="16437" extrusionOk="0">
                  <a:moveTo>
                    <a:pt x="653" y="1"/>
                  </a:moveTo>
                  <a:cubicBezTo>
                    <a:pt x="653" y="1"/>
                    <a:pt x="2418" y="2422"/>
                    <a:pt x="2317" y="6051"/>
                  </a:cubicBezTo>
                  <a:cubicBezTo>
                    <a:pt x="2216" y="9680"/>
                    <a:pt x="1" y="16231"/>
                    <a:pt x="4333" y="16433"/>
                  </a:cubicBezTo>
                  <a:cubicBezTo>
                    <a:pt x="4394" y="16435"/>
                    <a:pt x="4455" y="16437"/>
                    <a:pt x="4514" y="16437"/>
                  </a:cubicBezTo>
                  <a:cubicBezTo>
                    <a:pt x="8671" y="16437"/>
                    <a:pt x="8757" y="9543"/>
                    <a:pt x="7861" y="7057"/>
                  </a:cubicBezTo>
                  <a:cubicBezTo>
                    <a:pt x="6955" y="4536"/>
                    <a:pt x="4384" y="1614"/>
                    <a:pt x="6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7" name="Google Shape;4987;p53"/>
            <p:cNvGrpSpPr/>
            <p:nvPr/>
          </p:nvGrpSpPr>
          <p:grpSpPr>
            <a:xfrm>
              <a:off x="5572906" y="3100798"/>
              <a:ext cx="67853" cy="173462"/>
              <a:chOff x="3493029" y="3385019"/>
              <a:chExt cx="268513" cy="686435"/>
            </a:xfrm>
          </p:grpSpPr>
          <p:sp>
            <p:nvSpPr>
              <p:cNvPr id="4988" name="Google Shape;4988;p53"/>
              <p:cNvSpPr/>
              <p:nvPr/>
            </p:nvSpPr>
            <p:spPr>
              <a:xfrm>
                <a:off x="3545662" y="3598482"/>
                <a:ext cx="28658" cy="68326"/>
              </a:xfrm>
              <a:custGeom>
                <a:avLst/>
                <a:gdLst/>
                <a:ahLst/>
                <a:cxnLst/>
                <a:rect l="l" t="t" r="r" b="b"/>
                <a:pathLst>
                  <a:path w="557" h="1328" extrusionOk="0">
                    <a:moveTo>
                      <a:pt x="152" y="0"/>
                    </a:moveTo>
                    <a:cubicBezTo>
                      <a:pt x="140" y="0"/>
                      <a:pt x="128" y="2"/>
                      <a:pt x="116" y="5"/>
                    </a:cubicBezTo>
                    <a:cubicBezTo>
                      <a:pt x="58" y="21"/>
                      <a:pt x="1" y="86"/>
                      <a:pt x="8" y="149"/>
                    </a:cubicBezTo>
                    <a:cubicBezTo>
                      <a:pt x="21" y="324"/>
                      <a:pt x="55" y="476"/>
                      <a:pt x="55" y="667"/>
                    </a:cubicBezTo>
                    <a:cubicBezTo>
                      <a:pt x="58" y="755"/>
                      <a:pt x="49" y="843"/>
                      <a:pt x="38" y="934"/>
                    </a:cubicBezTo>
                    <a:cubicBezTo>
                      <a:pt x="28" y="1035"/>
                      <a:pt x="35" y="1159"/>
                      <a:pt x="99" y="1247"/>
                    </a:cubicBezTo>
                    <a:cubicBezTo>
                      <a:pt x="139" y="1300"/>
                      <a:pt x="191" y="1328"/>
                      <a:pt x="246" y="1328"/>
                    </a:cubicBezTo>
                    <a:cubicBezTo>
                      <a:pt x="288" y="1328"/>
                      <a:pt x="331" y="1312"/>
                      <a:pt x="372" y="1281"/>
                    </a:cubicBezTo>
                    <a:cubicBezTo>
                      <a:pt x="557" y="1129"/>
                      <a:pt x="489" y="826"/>
                      <a:pt x="456" y="624"/>
                    </a:cubicBezTo>
                    <a:cubicBezTo>
                      <a:pt x="425" y="439"/>
                      <a:pt x="378" y="237"/>
                      <a:pt x="284" y="75"/>
                    </a:cubicBezTo>
                    <a:cubicBezTo>
                      <a:pt x="257" y="29"/>
                      <a:pt x="205" y="0"/>
                      <a:pt x="152"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3"/>
              <p:cNvSpPr/>
              <p:nvPr/>
            </p:nvSpPr>
            <p:spPr>
              <a:xfrm>
                <a:off x="3541031" y="3778039"/>
                <a:ext cx="31076" cy="98835"/>
              </a:xfrm>
              <a:custGeom>
                <a:avLst/>
                <a:gdLst/>
                <a:ahLst/>
                <a:cxnLst/>
                <a:rect l="l" t="t" r="r" b="b"/>
                <a:pathLst>
                  <a:path w="604" h="1921" extrusionOk="0">
                    <a:moveTo>
                      <a:pt x="334" y="0"/>
                    </a:moveTo>
                    <a:cubicBezTo>
                      <a:pt x="326" y="0"/>
                      <a:pt x="318" y="1"/>
                      <a:pt x="310" y="2"/>
                    </a:cubicBezTo>
                    <a:cubicBezTo>
                      <a:pt x="219" y="16"/>
                      <a:pt x="145" y="93"/>
                      <a:pt x="145" y="191"/>
                    </a:cubicBezTo>
                    <a:cubicBezTo>
                      <a:pt x="151" y="470"/>
                      <a:pt x="125" y="726"/>
                      <a:pt x="94" y="992"/>
                    </a:cubicBezTo>
                    <a:cubicBezTo>
                      <a:pt x="92" y="1003"/>
                      <a:pt x="91" y="1008"/>
                      <a:pt x="91" y="1008"/>
                    </a:cubicBezTo>
                    <a:cubicBezTo>
                      <a:pt x="91" y="1008"/>
                      <a:pt x="91" y="1005"/>
                      <a:pt x="91" y="999"/>
                    </a:cubicBezTo>
                    <a:cubicBezTo>
                      <a:pt x="91" y="1015"/>
                      <a:pt x="88" y="1035"/>
                      <a:pt x="84" y="1055"/>
                    </a:cubicBezTo>
                    <a:cubicBezTo>
                      <a:pt x="81" y="1083"/>
                      <a:pt x="74" y="1113"/>
                      <a:pt x="71" y="1140"/>
                    </a:cubicBezTo>
                    <a:cubicBezTo>
                      <a:pt x="58" y="1224"/>
                      <a:pt x="41" y="1305"/>
                      <a:pt x="30" y="1386"/>
                    </a:cubicBezTo>
                    <a:cubicBezTo>
                      <a:pt x="30" y="1389"/>
                      <a:pt x="24" y="1436"/>
                      <a:pt x="24" y="1443"/>
                    </a:cubicBezTo>
                    <a:cubicBezTo>
                      <a:pt x="17" y="1490"/>
                      <a:pt x="10" y="1537"/>
                      <a:pt x="7" y="1588"/>
                    </a:cubicBezTo>
                    <a:cubicBezTo>
                      <a:pt x="0" y="1689"/>
                      <a:pt x="21" y="1787"/>
                      <a:pt x="98" y="1857"/>
                    </a:cubicBezTo>
                    <a:cubicBezTo>
                      <a:pt x="138" y="1895"/>
                      <a:pt x="194" y="1921"/>
                      <a:pt x="251" y="1921"/>
                    </a:cubicBezTo>
                    <a:cubicBezTo>
                      <a:pt x="271" y="1921"/>
                      <a:pt x="291" y="1918"/>
                      <a:pt x="310" y="1911"/>
                    </a:cubicBezTo>
                    <a:cubicBezTo>
                      <a:pt x="509" y="1840"/>
                      <a:pt x="542" y="1645"/>
                      <a:pt x="569" y="1459"/>
                    </a:cubicBezTo>
                    <a:cubicBezTo>
                      <a:pt x="596" y="1312"/>
                      <a:pt x="599" y="1156"/>
                      <a:pt x="599" y="1009"/>
                    </a:cubicBezTo>
                    <a:cubicBezTo>
                      <a:pt x="603" y="719"/>
                      <a:pt x="563" y="423"/>
                      <a:pt x="518" y="140"/>
                    </a:cubicBezTo>
                    <a:cubicBezTo>
                      <a:pt x="507" y="54"/>
                      <a:pt x="414" y="0"/>
                      <a:pt x="334"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3"/>
              <p:cNvSpPr/>
              <p:nvPr/>
            </p:nvSpPr>
            <p:spPr>
              <a:xfrm>
                <a:off x="3554511" y="3950291"/>
                <a:ext cx="38124" cy="77998"/>
              </a:xfrm>
              <a:custGeom>
                <a:avLst/>
                <a:gdLst/>
                <a:ahLst/>
                <a:cxnLst/>
                <a:rect l="l" t="t" r="r" b="b"/>
                <a:pathLst>
                  <a:path w="741" h="1516" extrusionOk="0">
                    <a:moveTo>
                      <a:pt x="319" y="1"/>
                    </a:moveTo>
                    <a:cubicBezTo>
                      <a:pt x="254" y="1"/>
                      <a:pt x="190" y="29"/>
                      <a:pt x="159" y="91"/>
                    </a:cubicBezTo>
                    <a:cubicBezTo>
                      <a:pt x="105" y="202"/>
                      <a:pt x="58" y="323"/>
                      <a:pt x="31" y="441"/>
                    </a:cubicBezTo>
                    <a:cubicBezTo>
                      <a:pt x="1" y="586"/>
                      <a:pt x="4" y="724"/>
                      <a:pt x="28" y="869"/>
                    </a:cubicBezTo>
                    <a:cubicBezTo>
                      <a:pt x="45" y="993"/>
                      <a:pt x="85" y="1118"/>
                      <a:pt x="146" y="1229"/>
                    </a:cubicBezTo>
                    <a:cubicBezTo>
                      <a:pt x="179" y="1293"/>
                      <a:pt x="230" y="1350"/>
                      <a:pt x="280" y="1400"/>
                    </a:cubicBezTo>
                    <a:cubicBezTo>
                      <a:pt x="354" y="1478"/>
                      <a:pt x="438" y="1505"/>
                      <a:pt x="543" y="1515"/>
                    </a:cubicBezTo>
                    <a:cubicBezTo>
                      <a:pt x="546" y="1515"/>
                      <a:pt x="548" y="1515"/>
                      <a:pt x="551" y="1515"/>
                    </a:cubicBezTo>
                    <a:cubicBezTo>
                      <a:pt x="609" y="1515"/>
                      <a:pt x="662" y="1482"/>
                      <a:pt x="694" y="1438"/>
                    </a:cubicBezTo>
                    <a:cubicBezTo>
                      <a:pt x="735" y="1388"/>
                      <a:pt x="741" y="1333"/>
                      <a:pt x="731" y="1270"/>
                    </a:cubicBezTo>
                    <a:cubicBezTo>
                      <a:pt x="714" y="1161"/>
                      <a:pt x="647" y="1071"/>
                      <a:pt x="593" y="976"/>
                    </a:cubicBezTo>
                    <a:cubicBezTo>
                      <a:pt x="566" y="936"/>
                      <a:pt x="543" y="896"/>
                      <a:pt x="519" y="852"/>
                    </a:cubicBezTo>
                    <a:cubicBezTo>
                      <a:pt x="519" y="849"/>
                      <a:pt x="516" y="845"/>
                      <a:pt x="516" y="838"/>
                    </a:cubicBezTo>
                    <a:cubicBezTo>
                      <a:pt x="512" y="832"/>
                      <a:pt x="509" y="822"/>
                      <a:pt x="506" y="818"/>
                    </a:cubicBezTo>
                    <a:cubicBezTo>
                      <a:pt x="499" y="798"/>
                      <a:pt x="492" y="774"/>
                      <a:pt x="486" y="751"/>
                    </a:cubicBezTo>
                    <a:cubicBezTo>
                      <a:pt x="478" y="727"/>
                      <a:pt x="472" y="704"/>
                      <a:pt x="465" y="681"/>
                    </a:cubicBezTo>
                    <a:cubicBezTo>
                      <a:pt x="465" y="670"/>
                      <a:pt x="462" y="656"/>
                      <a:pt x="462" y="647"/>
                    </a:cubicBezTo>
                    <a:cubicBezTo>
                      <a:pt x="458" y="641"/>
                      <a:pt x="458" y="616"/>
                      <a:pt x="455" y="616"/>
                    </a:cubicBezTo>
                    <a:cubicBezTo>
                      <a:pt x="455" y="616"/>
                      <a:pt x="455" y="616"/>
                      <a:pt x="455" y="616"/>
                    </a:cubicBezTo>
                    <a:lnTo>
                      <a:pt x="455" y="580"/>
                    </a:lnTo>
                    <a:cubicBezTo>
                      <a:pt x="452" y="555"/>
                      <a:pt x="449" y="532"/>
                      <a:pt x="449" y="505"/>
                    </a:cubicBezTo>
                    <a:lnTo>
                      <a:pt x="449" y="434"/>
                    </a:lnTo>
                    <a:cubicBezTo>
                      <a:pt x="452" y="424"/>
                      <a:pt x="452" y="411"/>
                      <a:pt x="452" y="401"/>
                    </a:cubicBezTo>
                    <a:cubicBezTo>
                      <a:pt x="452" y="401"/>
                      <a:pt x="452" y="391"/>
                      <a:pt x="455" y="381"/>
                    </a:cubicBezTo>
                    <a:cubicBezTo>
                      <a:pt x="455" y="378"/>
                      <a:pt x="455" y="367"/>
                      <a:pt x="458" y="367"/>
                    </a:cubicBezTo>
                    <a:cubicBezTo>
                      <a:pt x="462" y="353"/>
                      <a:pt x="465" y="340"/>
                      <a:pt x="469" y="327"/>
                    </a:cubicBezTo>
                    <a:cubicBezTo>
                      <a:pt x="472" y="317"/>
                      <a:pt x="475" y="307"/>
                      <a:pt x="478" y="297"/>
                    </a:cubicBezTo>
                    <a:cubicBezTo>
                      <a:pt x="480" y="295"/>
                      <a:pt x="484" y="287"/>
                      <a:pt x="487" y="280"/>
                    </a:cubicBezTo>
                    <a:lnTo>
                      <a:pt x="487" y="280"/>
                    </a:lnTo>
                    <a:cubicBezTo>
                      <a:pt x="487" y="281"/>
                      <a:pt x="486" y="282"/>
                      <a:pt x="486" y="283"/>
                    </a:cubicBezTo>
                    <a:cubicBezTo>
                      <a:pt x="486" y="281"/>
                      <a:pt x="487" y="280"/>
                      <a:pt x="488" y="278"/>
                    </a:cubicBezTo>
                    <a:lnTo>
                      <a:pt x="488" y="278"/>
                    </a:lnTo>
                    <a:cubicBezTo>
                      <a:pt x="490" y="272"/>
                      <a:pt x="492" y="267"/>
                      <a:pt x="492" y="267"/>
                    </a:cubicBezTo>
                    <a:lnTo>
                      <a:pt x="492" y="267"/>
                    </a:lnTo>
                    <a:cubicBezTo>
                      <a:pt x="492" y="267"/>
                      <a:pt x="491" y="269"/>
                      <a:pt x="489" y="275"/>
                    </a:cubicBezTo>
                    <a:lnTo>
                      <a:pt x="489" y="275"/>
                    </a:lnTo>
                    <a:cubicBezTo>
                      <a:pt x="525" y="185"/>
                      <a:pt x="513" y="73"/>
                      <a:pt x="418" y="24"/>
                    </a:cubicBezTo>
                    <a:cubicBezTo>
                      <a:pt x="388" y="9"/>
                      <a:pt x="353" y="1"/>
                      <a:pt x="319"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3"/>
              <p:cNvSpPr/>
              <p:nvPr/>
            </p:nvSpPr>
            <p:spPr>
              <a:xfrm>
                <a:off x="3641666" y="3942214"/>
                <a:ext cx="59065" cy="63901"/>
              </a:xfrm>
              <a:custGeom>
                <a:avLst/>
                <a:gdLst/>
                <a:ahLst/>
                <a:cxnLst/>
                <a:rect l="l" t="t" r="r" b="b"/>
                <a:pathLst>
                  <a:path w="1148" h="1242" extrusionOk="0">
                    <a:moveTo>
                      <a:pt x="912" y="0"/>
                    </a:moveTo>
                    <a:cubicBezTo>
                      <a:pt x="902" y="0"/>
                      <a:pt x="892" y="1"/>
                      <a:pt x="882" y="2"/>
                    </a:cubicBezTo>
                    <a:cubicBezTo>
                      <a:pt x="768" y="19"/>
                      <a:pt x="694" y="110"/>
                      <a:pt x="687" y="224"/>
                    </a:cubicBezTo>
                    <a:cubicBezTo>
                      <a:pt x="687" y="235"/>
                      <a:pt x="687" y="245"/>
                      <a:pt x="683" y="255"/>
                    </a:cubicBezTo>
                    <a:cubicBezTo>
                      <a:pt x="680" y="282"/>
                      <a:pt x="673" y="305"/>
                      <a:pt x="667" y="329"/>
                    </a:cubicBezTo>
                    <a:cubicBezTo>
                      <a:pt x="643" y="376"/>
                      <a:pt x="630" y="426"/>
                      <a:pt x="610" y="474"/>
                    </a:cubicBezTo>
                    <a:cubicBezTo>
                      <a:pt x="586" y="524"/>
                      <a:pt x="559" y="575"/>
                      <a:pt x="525" y="622"/>
                    </a:cubicBezTo>
                    <a:cubicBezTo>
                      <a:pt x="521" y="625"/>
                      <a:pt x="521" y="628"/>
                      <a:pt x="518" y="632"/>
                    </a:cubicBezTo>
                    <a:cubicBezTo>
                      <a:pt x="512" y="642"/>
                      <a:pt x="501" y="649"/>
                      <a:pt x="495" y="659"/>
                    </a:cubicBezTo>
                    <a:cubicBezTo>
                      <a:pt x="471" y="682"/>
                      <a:pt x="448" y="709"/>
                      <a:pt x="420" y="729"/>
                    </a:cubicBezTo>
                    <a:cubicBezTo>
                      <a:pt x="420" y="733"/>
                      <a:pt x="411" y="740"/>
                      <a:pt x="404" y="746"/>
                    </a:cubicBezTo>
                    <a:cubicBezTo>
                      <a:pt x="397" y="750"/>
                      <a:pt x="391" y="757"/>
                      <a:pt x="380" y="760"/>
                    </a:cubicBezTo>
                    <a:cubicBezTo>
                      <a:pt x="353" y="780"/>
                      <a:pt x="327" y="793"/>
                      <a:pt x="296" y="810"/>
                    </a:cubicBezTo>
                    <a:cubicBezTo>
                      <a:pt x="293" y="810"/>
                      <a:pt x="290" y="810"/>
                      <a:pt x="286" y="813"/>
                    </a:cubicBezTo>
                    <a:cubicBezTo>
                      <a:pt x="276" y="817"/>
                      <a:pt x="263" y="824"/>
                      <a:pt x="249" y="827"/>
                    </a:cubicBezTo>
                    <a:cubicBezTo>
                      <a:pt x="215" y="838"/>
                      <a:pt x="182" y="847"/>
                      <a:pt x="151" y="861"/>
                    </a:cubicBezTo>
                    <a:cubicBezTo>
                      <a:pt x="57" y="888"/>
                      <a:pt x="0" y="975"/>
                      <a:pt x="10" y="1073"/>
                    </a:cubicBezTo>
                    <a:cubicBezTo>
                      <a:pt x="27" y="1174"/>
                      <a:pt x="105" y="1228"/>
                      <a:pt x="202" y="1238"/>
                    </a:cubicBezTo>
                    <a:cubicBezTo>
                      <a:pt x="221" y="1240"/>
                      <a:pt x="240" y="1241"/>
                      <a:pt x="259" y="1241"/>
                    </a:cubicBezTo>
                    <a:cubicBezTo>
                      <a:pt x="375" y="1241"/>
                      <a:pt x="492" y="1200"/>
                      <a:pt x="596" y="1150"/>
                    </a:cubicBezTo>
                    <a:cubicBezTo>
                      <a:pt x="707" y="1100"/>
                      <a:pt x="808" y="1026"/>
                      <a:pt x="892" y="939"/>
                    </a:cubicBezTo>
                    <a:cubicBezTo>
                      <a:pt x="990" y="838"/>
                      <a:pt x="1060" y="716"/>
                      <a:pt x="1111" y="585"/>
                    </a:cubicBezTo>
                    <a:cubicBezTo>
                      <a:pt x="1141" y="514"/>
                      <a:pt x="1138" y="443"/>
                      <a:pt x="1141" y="373"/>
                    </a:cubicBezTo>
                    <a:cubicBezTo>
                      <a:pt x="1148" y="302"/>
                      <a:pt x="1138" y="232"/>
                      <a:pt x="1127" y="164"/>
                    </a:cubicBezTo>
                    <a:cubicBezTo>
                      <a:pt x="1118" y="114"/>
                      <a:pt x="1067" y="53"/>
                      <a:pt x="1023" y="30"/>
                    </a:cubicBezTo>
                    <a:cubicBezTo>
                      <a:pt x="988" y="10"/>
                      <a:pt x="951" y="0"/>
                      <a:pt x="912"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3"/>
              <p:cNvSpPr/>
              <p:nvPr/>
            </p:nvSpPr>
            <p:spPr>
              <a:xfrm>
                <a:off x="3676599" y="3765537"/>
                <a:ext cx="35243" cy="85356"/>
              </a:xfrm>
              <a:custGeom>
                <a:avLst/>
                <a:gdLst/>
                <a:ahLst/>
                <a:cxnLst/>
                <a:rect l="l" t="t" r="r" b="b"/>
                <a:pathLst>
                  <a:path w="685" h="1659" extrusionOk="0">
                    <a:moveTo>
                      <a:pt x="99" y="454"/>
                    </a:moveTo>
                    <a:cubicBezTo>
                      <a:pt x="102" y="461"/>
                      <a:pt x="104" y="466"/>
                      <a:pt x="106" y="469"/>
                    </a:cubicBezTo>
                    <a:lnTo>
                      <a:pt x="106" y="469"/>
                    </a:lnTo>
                    <a:cubicBezTo>
                      <a:pt x="104" y="464"/>
                      <a:pt x="102" y="459"/>
                      <a:pt x="99" y="454"/>
                    </a:cubicBezTo>
                    <a:close/>
                    <a:moveTo>
                      <a:pt x="243" y="0"/>
                    </a:moveTo>
                    <a:cubicBezTo>
                      <a:pt x="204" y="0"/>
                      <a:pt x="166" y="10"/>
                      <a:pt x="136" y="30"/>
                    </a:cubicBezTo>
                    <a:cubicBezTo>
                      <a:pt x="61" y="77"/>
                      <a:pt x="1" y="184"/>
                      <a:pt x="35" y="276"/>
                    </a:cubicBezTo>
                    <a:cubicBezTo>
                      <a:pt x="55" y="322"/>
                      <a:pt x="69" y="369"/>
                      <a:pt x="85" y="417"/>
                    </a:cubicBezTo>
                    <a:cubicBezTo>
                      <a:pt x="102" y="458"/>
                      <a:pt x="111" y="478"/>
                      <a:pt x="110" y="478"/>
                    </a:cubicBezTo>
                    <a:cubicBezTo>
                      <a:pt x="110" y="478"/>
                      <a:pt x="109" y="475"/>
                      <a:pt x="106" y="469"/>
                    </a:cubicBezTo>
                    <a:lnTo>
                      <a:pt x="106" y="469"/>
                    </a:lnTo>
                    <a:cubicBezTo>
                      <a:pt x="109" y="476"/>
                      <a:pt x="111" y="482"/>
                      <a:pt x="112" y="487"/>
                    </a:cubicBezTo>
                    <a:cubicBezTo>
                      <a:pt x="122" y="511"/>
                      <a:pt x="129" y="538"/>
                      <a:pt x="139" y="562"/>
                    </a:cubicBezTo>
                    <a:cubicBezTo>
                      <a:pt x="153" y="608"/>
                      <a:pt x="166" y="659"/>
                      <a:pt x="176" y="709"/>
                    </a:cubicBezTo>
                    <a:cubicBezTo>
                      <a:pt x="176" y="713"/>
                      <a:pt x="179" y="730"/>
                      <a:pt x="183" y="743"/>
                    </a:cubicBezTo>
                    <a:cubicBezTo>
                      <a:pt x="186" y="764"/>
                      <a:pt x="190" y="784"/>
                      <a:pt x="190" y="807"/>
                    </a:cubicBezTo>
                    <a:cubicBezTo>
                      <a:pt x="193" y="854"/>
                      <a:pt x="193" y="902"/>
                      <a:pt x="193" y="949"/>
                    </a:cubicBezTo>
                    <a:cubicBezTo>
                      <a:pt x="190" y="975"/>
                      <a:pt x="190" y="999"/>
                      <a:pt x="186" y="1026"/>
                    </a:cubicBezTo>
                    <a:lnTo>
                      <a:pt x="186" y="1029"/>
                    </a:lnTo>
                    <a:cubicBezTo>
                      <a:pt x="183" y="1040"/>
                      <a:pt x="183" y="1050"/>
                      <a:pt x="179" y="1056"/>
                    </a:cubicBezTo>
                    <a:cubicBezTo>
                      <a:pt x="173" y="1107"/>
                      <a:pt x="159" y="1157"/>
                      <a:pt x="145" y="1208"/>
                    </a:cubicBezTo>
                    <a:cubicBezTo>
                      <a:pt x="136" y="1231"/>
                      <a:pt x="129" y="1255"/>
                      <a:pt x="119" y="1278"/>
                    </a:cubicBezTo>
                    <a:cubicBezTo>
                      <a:pt x="116" y="1289"/>
                      <a:pt x="109" y="1298"/>
                      <a:pt x="102" y="1312"/>
                    </a:cubicBezTo>
                    <a:cubicBezTo>
                      <a:pt x="52" y="1420"/>
                      <a:pt x="69" y="1568"/>
                      <a:pt x="186" y="1629"/>
                    </a:cubicBezTo>
                    <a:cubicBezTo>
                      <a:pt x="223" y="1649"/>
                      <a:pt x="265" y="1659"/>
                      <a:pt x="307" y="1659"/>
                    </a:cubicBezTo>
                    <a:cubicBezTo>
                      <a:pt x="387" y="1659"/>
                      <a:pt x="466" y="1622"/>
                      <a:pt x="506" y="1545"/>
                    </a:cubicBezTo>
                    <a:cubicBezTo>
                      <a:pt x="624" y="1319"/>
                      <a:pt x="684" y="1063"/>
                      <a:pt x="675" y="807"/>
                    </a:cubicBezTo>
                    <a:cubicBezTo>
                      <a:pt x="667" y="680"/>
                      <a:pt x="650" y="551"/>
                      <a:pt x="614" y="430"/>
                    </a:cubicBezTo>
                    <a:cubicBezTo>
                      <a:pt x="570" y="289"/>
                      <a:pt x="499" y="175"/>
                      <a:pt x="402" y="63"/>
                    </a:cubicBezTo>
                    <a:cubicBezTo>
                      <a:pt x="363" y="23"/>
                      <a:pt x="302" y="0"/>
                      <a:pt x="243"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3"/>
              <p:cNvSpPr/>
              <p:nvPr/>
            </p:nvSpPr>
            <p:spPr>
              <a:xfrm>
                <a:off x="3638887" y="3632387"/>
                <a:ext cx="26034" cy="98630"/>
              </a:xfrm>
              <a:custGeom>
                <a:avLst/>
                <a:gdLst/>
                <a:ahLst/>
                <a:cxnLst/>
                <a:rect l="l" t="t" r="r" b="b"/>
                <a:pathLst>
                  <a:path w="506" h="1917" extrusionOk="0">
                    <a:moveTo>
                      <a:pt x="254" y="0"/>
                    </a:moveTo>
                    <a:cubicBezTo>
                      <a:pt x="154" y="0"/>
                      <a:pt x="54" y="66"/>
                      <a:pt x="50" y="197"/>
                    </a:cubicBezTo>
                    <a:cubicBezTo>
                      <a:pt x="41" y="460"/>
                      <a:pt x="34" y="723"/>
                      <a:pt x="24" y="982"/>
                    </a:cubicBezTo>
                    <a:cubicBezTo>
                      <a:pt x="20" y="1113"/>
                      <a:pt x="17" y="1240"/>
                      <a:pt x="14" y="1369"/>
                    </a:cubicBezTo>
                    <a:cubicBezTo>
                      <a:pt x="7" y="1523"/>
                      <a:pt x="0" y="1672"/>
                      <a:pt x="75" y="1813"/>
                    </a:cubicBezTo>
                    <a:cubicBezTo>
                      <a:pt x="111" y="1882"/>
                      <a:pt x="183" y="1917"/>
                      <a:pt x="254" y="1917"/>
                    </a:cubicBezTo>
                    <a:cubicBezTo>
                      <a:pt x="326" y="1917"/>
                      <a:pt x="397" y="1882"/>
                      <a:pt x="434" y="1813"/>
                    </a:cubicBezTo>
                    <a:cubicBezTo>
                      <a:pt x="505" y="1678"/>
                      <a:pt x="502" y="1534"/>
                      <a:pt x="495" y="1382"/>
                    </a:cubicBezTo>
                    <a:lnTo>
                      <a:pt x="485" y="982"/>
                    </a:lnTo>
                    <a:cubicBezTo>
                      <a:pt x="474" y="723"/>
                      <a:pt x="468" y="460"/>
                      <a:pt x="458" y="197"/>
                    </a:cubicBezTo>
                    <a:cubicBezTo>
                      <a:pt x="455" y="66"/>
                      <a:pt x="354" y="0"/>
                      <a:pt x="254"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3"/>
              <p:cNvSpPr/>
              <p:nvPr/>
            </p:nvSpPr>
            <p:spPr>
              <a:xfrm>
                <a:off x="3607864" y="3485808"/>
                <a:ext cx="43012" cy="79387"/>
              </a:xfrm>
              <a:custGeom>
                <a:avLst/>
                <a:gdLst/>
                <a:ahLst/>
                <a:cxnLst/>
                <a:rect l="l" t="t" r="r" b="b"/>
                <a:pathLst>
                  <a:path w="836" h="1543" extrusionOk="0">
                    <a:moveTo>
                      <a:pt x="144" y="1"/>
                    </a:moveTo>
                    <a:cubicBezTo>
                      <a:pt x="119" y="1"/>
                      <a:pt x="93" y="9"/>
                      <a:pt x="72" y="26"/>
                    </a:cubicBezTo>
                    <a:cubicBezTo>
                      <a:pt x="21" y="64"/>
                      <a:pt x="0" y="138"/>
                      <a:pt x="38" y="191"/>
                    </a:cubicBezTo>
                    <a:cubicBezTo>
                      <a:pt x="156" y="377"/>
                      <a:pt x="243" y="559"/>
                      <a:pt x="297" y="767"/>
                    </a:cubicBezTo>
                    <a:cubicBezTo>
                      <a:pt x="310" y="821"/>
                      <a:pt x="320" y="871"/>
                      <a:pt x="327" y="926"/>
                    </a:cubicBezTo>
                    <a:lnTo>
                      <a:pt x="327" y="929"/>
                    </a:lnTo>
                    <a:cubicBezTo>
                      <a:pt x="330" y="943"/>
                      <a:pt x="330" y="955"/>
                      <a:pt x="334" y="969"/>
                    </a:cubicBezTo>
                    <a:cubicBezTo>
                      <a:pt x="334" y="996"/>
                      <a:pt x="337" y="1027"/>
                      <a:pt x="337" y="1056"/>
                    </a:cubicBezTo>
                    <a:cubicBezTo>
                      <a:pt x="341" y="1107"/>
                      <a:pt x="337" y="1161"/>
                      <a:pt x="334" y="1215"/>
                    </a:cubicBezTo>
                    <a:cubicBezTo>
                      <a:pt x="334" y="1246"/>
                      <a:pt x="330" y="1272"/>
                      <a:pt x="334" y="1302"/>
                    </a:cubicBezTo>
                    <a:cubicBezTo>
                      <a:pt x="344" y="1376"/>
                      <a:pt x="364" y="1423"/>
                      <a:pt x="408" y="1481"/>
                    </a:cubicBezTo>
                    <a:cubicBezTo>
                      <a:pt x="443" y="1524"/>
                      <a:pt x="496" y="1543"/>
                      <a:pt x="549" y="1543"/>
                    </a:cubicBezTo>
                    <a:cubicBezTo>
                      <a:pt x="608" y="1543"/>
                      <a:pt x="668" y="1520"/>
                      <a:pt x="707" y="1481"/>
                    </a:cubicBezTo>
                    <a:cubicBezTo>
                      <a:pt x="835" y="1359"/>
                      <a:pt x="788" y="1151"/>
                      <a:pt x="762" y="999"/>
                    </a:cubicBezTo>
                    <a:cubicBezTo>
                      <a:pt x="741" y="882"/>
                      <a:pt x="707" y="767"/>
                      <a:pt x="664" y="656"/>
                    </a:cubicBezTo>
                    <a:cubicBezTo>
                      <a:pt x="566" y="417"/>
                      <a:pt x="435" y="205"/>
                      <a:pt x="236" y="37"/>
                    </a:cubicBezTo>
                    <a:cubicBezTo>
                      <a:pt x="210" y="14"/>
                      <a:pt x="176" y="1"/>
                      <a:pt x="144"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3"/>
              <p:cNvSpPr/>
              <p:nvPr/>
            </p:nvSpPr>
            <p:spPr>
              <a:xfrm>
                <a:off x="3506355" y="3385019"/>
                <a:ext cx="47540" cy="101099"/>
              </a:xfrm>
              <a:custGeom>
                <a:avLst/>
                <a:gdLst/>
                <a:ahLst/>
                <a:cxnLst/>
                <a:rect l="l" t="t" r="r" b="b"/>
                <a:pathLst>
                  <a:path w="924" h="1965" extrusionOk="0">
                    <a:moveTo>
                      <a:pt x="181" y="0"/>
                    </a:moveTo>
                    <a:cubicBezTo>
                      <a:pt x="167" y="0"/>
                      <a:pt x="153" y="2"/>
                      <a:pt x="139" y="6"/>
                    </a:cubicBezTo>
                    <a:cubicBezTo>
                      <a:pt x="45" y="33"/>
                      <a:pt x="1" y="127"/>
                      <a:pt x="18" y="218"/>
                    </a:cubicBezTo>
                    <a:cubicBezTo>
                      <a:pt x="72" y="501"/>
                      <a:pt x="139" y="781"/>
                      <a:pt x="219" y="1056"/>
                    </a:cubicBezTo>
                    <a:cubicBezTo>
                      <a:pt x="260" y="1188"/>
                      <a:pt x="304" y="1319"/>
                      <a:pt x="351" y="1451"/>
                    </a:cubicBezTo>
                    <a:cubicBezTo>
                      <a:pt x="375" y="1514"/>
                      <a:pt x="398" y="1581"/>
                      <a:pt x="421" y="1645"/>
                    </a:cubicBezTo>
                    <a:cubicBezTo>
                      <a:pt x="455" y="1730"/>
                      <a:pt x="502" y="1797"/>
                      <a:pt x="556" y="1871"/>
                    </a:cubicBezTo>
                    <a:cubicBezTo>
                      <a:pt x="598" y="1927"/>
                      <a:pt x="656" y="1964"/>
                      <a:pt x="720" y="1964"/>
                    </a:cubicBezTo>
                    <a:cubicBezTo>
                      <a:pt x="743" y="1964"/>
                      <a:pt x="768" y="1959"/>
                      <a:pt x="792" y="1948"/>
                    </a:cubicBezTo>
                    <a:cubicBezTo>
                      <a:pt x="880" y="1912"/>
                      <a:pt x="923" y="1821"/>
                      <a:pt x="903" y="1726"/>
                    </a:cubicBezTo>
                    <a:cubicBezTo>
                      <a:pt x="883" y="1649"/>
                      <a:pt x="873" y="1575"/>
                      <a:pt x="839" y="1501"/>
                    </a:cubicBezTo>
                    <a:cubicBezTo>
                      <a:pt x="813" y="1437"/>
                      <a:pt x="782" y="1376"/>
                      <a:pt x="752" y="1312"/>
                    </a:cubicBezTo>
                    <a:cubicBezTo>
                      <a:pt x="698" y="1188"/>
                      <a:pt x="647" y="1064"/>
                      <a:pt x="600" y="935"/>
                    </a:cubicBezTo>
                    <a:cubicBezTo>
                      <a:pt x="502" y="669"/>
                      <a:pt x="421" y="400"/>
                      <a:pt x="351" y="127"/>
                    </a:cubicBezTo>
                    <a:cubicBezTo>
                      <a:pt x="331" y="51"/>
                      <a:pt x="257" y="0"/>
                      <a:pt x="181"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3"/>
              <p:cNvSpPr/>
              <p:nvPr/>
            </p:nvSpPr>
            <p:spPr>
              <a:xfrm>
                <a:off x="3500644" y="3754321"/>
                <a:ext cx="25519" cy="80211"/>
              </a:xfrm>
              <a:custGeom>
                <a:avLst/>
                <a:gdLst/>
                <a:ahLst/>
                <a:cxnLst/>
                <a:rect l="l" t="t" r="r" b="b"/>
                <a:pathLst>
                  <a:path w="496" h="1559" extrusionOk="0">
                    <a:moveTo>
                      <a:pt x="336" y="1"/>
                    </a:moveTo>
                    <a:cubicBezTo>
                      <a:pt x="273" y="1"/>
                      <a:pt x="202" y="40"/>
                      <a:pt x="189" y="107"/>
                    </a:cubicBezTo>
                    <a:cubicBezTo>
                      <a:pt x="156" y="309"/>
                      <a:pt x="112" y="511"/>
                      <a:pt x="78" y="708"/>
                    </a:cubicBezTo>
                    <a:cubicBezTo>
                      <a:pt x="41" y="924"/>
                      <a:pt x="1" y="1137"/>
                      <a:pt x="1" y="1355"/>
                    </a:cubicBezTo>
                    <a:cubicBezTo>
                      <a:pt x="1" y="1460"/>
                      <a:pt x="78" y="1544"/>
                      <a:pt x="179" y="1557"/>
                    </a:cubicBezTo>
                    <a:cubicBezTo>
                      <a:pt x="189" y="1558"/>
                      <a:pt x="198" y="1559"/>
                      <a:pt x="207" y="1559"/>
                    </a:cubicBezTo>
                    <a:cubicBezTo>
                      <a:pt x="297" y="1559"/>
                      <a:pt x="390" y="1500"/>
                      <a:pt x="408" y="1409"/>
                    </a:cubicBezTo>
                    <a:cubicBezTo>
                      <a:pt x="495" y="999"/>
                      <a:pt x="462" y="564"/>
                      <a:pt x="479" y="147"/>
                    </a:cubicBezTo>
                    <a:cubicBezTo>
                      <a:pt x="482" y="76"/>
                      <a:pt x="422" y="12"/>
                      <a:pt x="351" y="2"/>
                    </a:cubicBezTo>
                    <a:cubicBezTo>
                      <a:pt x="346" y="1"/>
                      <a:pt x="341" y="1"/>
                      <a:pt x="336"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3"/>
              <p:cNvSpPr/>
              <p:nvPr/>
            </p:nvSpPr>
            <p:spPr>
              <a:xfrm>
                <a:off x="3493029" y="3950703"/>
                <a:ext cx="52222" cy="100791"/>
              </a:xfrm>
              <a:custGeom>
                <a:avLst/>
                <a:gdLst/>
                <a:ahLst/>
                <a:cxnLst/>
                <a:rect l="l" t="t" r="r" b="b"/>
                <a:pathLst>
                  <a:path w="1015" h="1959" extrusionOk="0">
                    <a:moveTo>
                      <a:pt x="289" y="0"/>
                    </a:moveTo>
                    <a:cubicBezTo>
                      <a:pt x="222" y="0"/>
                      <a:pt x="153" y="37"/>
                      <a:pt x="122" y="120"/>
                    </a:cubicBezTo>
                    <a:cubicBezTo>
                      <a:pt x="7" y="433"/>
                      <a:pt x="1" y="783"/>
                      <a:pt x="82" y="1106"/>
                    </a:cubicBezTo>
                    <a:cubicBezTo>
                      <a:pt x="166" y="1440"/>
                      <a:pt x="361" y="1776"/>
                      <a:pt x="680" y="1931"/>
                    </a:cubicBezTo>
                    <a:cubicBezTo>
                      <a:pt x="716" y="1949"/>
                      <a:pt x="754" y="1958"/>
                      <a:pt x="790" y="1958"/>
                    </a:cubicBezTo>
                    <a:cubicBezTo>
                      <a:pt x="850" y="1958"/>
                      <a:pt x="908" y="1933"/>
                      <a:pt x="950" y="1880"/>
                    </a:cubicBezTo>
                    <a:cubicBezTo>
                      <a:pt x="1014" y="1790"/>
                      <a:pt x="1000" y="1689"/>
                      <a:pt x="933" y="1608"/>
                    </a:cubicBezTo>
                    <a:lnTo>
                      <a:pt x="933" y="1608"/>
                    </a:lnTo>
                    <a:cubicBezTo>
                      <a:pt x="937" y="1613"/>
                      <a:pt x="939" y="1615"/>
                      <a:pt x="939" y="1615"/>
                    </a:cubicBezTo>
                    <a:cubicBezTo>
                      <a:pt x="939" y="1615"/>
                      <a:pt x="922" y="1593"/>
                      <a:pt x="920" y="1588"/>
                    </a:cubicBezTo>
                    <a:cubicBezTo>
                      <a:pt x="903" y="1568"/>
                      <a:pt x="886" y="1544"/>
                      <a:pt x="870" y="1524"/>
                    </a:cubicBezTo>
                    <a:cubicBezTo>
                      <a:pt x="856" y="1510"/>
                      <a:pt x="845" y="1497"/>
                      <a:pt x="832" y="1481"/>
                    </a:cubicBezTo>
                    <a:cubicBezTo>
                      <a:pt x="829" y="1476"/>
                      <a:pt x="825" y="1473"/>
                      <a:pt x="825" y="1473"/>
                    </a:cubicBezTo>
                    <a:cubicBezTo>
                      <a:pt x="785" y="1420"/>
                      <a:pt x="744" y="1366"/>
                      <a:pt x="708" y="1308"/>
                    </a:cubicBezTo>
                    <a:cubicBezTo>
                      <a:pt x="671" y="1251"/>
                      <a:pt x="634" y="1194"/>
                      <a:pt x="600" y="1133"/>
                    </a:cubicBezTo>
                    <a:cubicBezTo>
                      <a:pt x="583" y="1100"/>
                      <a:pt x="563" y="1066"/>
                      <a:pt x="546" y="1032"/>
                    </a:cubicBezTo>
                    <a:cubicBezTo>
                      <a:pt x="542" y="1022"/>
                      <a:pt x="539" y="1012"/>
                      <a:pt x="533" y="1002"/>
                    </a:cubicBezTo>
                    <a:cubicBezTo>
                      <a:pt x="533" y="999"/>
                      <a:pt x="526" y="982"/>
                      <a:pt x="522" y="972"/>
                    </a:cubicBezTo>
                    <a:cubicBezTo>
                      <a:pt x="425" y="719"/>
                      <a:pt x="394" y="477"/>
                      <a:pt x="455" y="211"/>
                    </a:cubicBezTo>
                    <a:cubicBezTo>
                      <a:pt x="485" y="81"/>
                      <a:pt x="388" y="0"/>
                      <a:pt x="289"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3"/>
              <p:cNvSpPr/>
              <p:nvPr/>
            </p:nvSpPr>
            <p:spPr>
              <a:xfrm>
                <a:off x="3627929" y="4036211"/>
                <a:ext cx="56698" cy="35243"/>
              </a:xfrm>
              <a:custGeom>
                <a:avLst/>
                <a:gdLst/>
                <a:ahLst/>
                <a:cxnLst/>
                <a:rect l="l" t="t" r="r" b="b"/>
                <a:pathLst>
                  <a:path w="1102" h="685" extrusionOk="0">
                    <a:moveTo>
                      <a:pt x="879" y="0"/>
                    </a:moveTo>
                    <a:cubicBezTo>
                      <a:pt x="867" y="0"/>
                      <a:pt x="855" y="1"/>
                      <a:pt x="843" y="4"/>
                    </a:cubicBezTo>
                    <a:cubicBezTo>
                      <a:pt x="772" y="10"/>
                      <a:pt x="728" y="47"/>
                      <a:pt x="687" y="101"/>
                    </a:cubicBezTo>
                    <a:lnTo>
                      <a:pt x="684" y="105"/>
                    </a:lnTo>
                    <a:cubicBezTo>
                      <a:pt x="683" y="108"/>
                      <a:pt x="681" y="110"/>
                      <a:pt x="680" y="112"/>
                    </a:cubicBezTo>
                    <a:lnTo>
                      <a:pt x="680" y="112"/>
                    </a:lnTo>
                    <a:cubicBezTo>
                      <a:pt x="680" y="112"/>
                      <a:pt x="680" y="112"/>
                      <a:pt x="681" y="111"/>
                    </a:cubicBezTo>
                    <a:lnTo>
                      <a:pt x="681" y="111"/>
                    </a:lnTo>
                    <a:cubicBezTo>
                      <a:pt x="680" y="113"/>
                      <a:pt x="678" y="115"/>
                      <a:pt x="677" y="117"/>
                    </a:cubicBezTo>
                    <a:lnTo>
                      <a:pt x="677" y="117"/>
                    </a:lnTo>
                    <a:cubicBezTo>
                      <a:pt x="678" y="116"/>
                      <a:pt x="679" y="114"/>
                      <a:pt x="680" y="112"/>
                    </a:cubicBezTo>
                    <a:lnTo>
                      <a:pt x="680" y="112"/>
                    </a:lnTo>
                    <a:cubicBezTo>
                      <a:pt x="678" y="114"/>
                      <a:pt x="678" y="115"/>
                      <a:pt x="676" y="118"/>
                    </a:cubicBezTo>
                    <a:lnTo>
                      <a:pt x="676" y="118"/>
                    </a:lnTo>
                    <a:cubicBezTo>
                      <a:pt x="676" y="118"/>
                      <a:pt x="676" y="117"/>
                      <a:pt x="677" y="117"/>
                    </a:cubicBezTo>
                    <a:lnTo>
                      <a:pt x="677" y="117"/>
                    </a:lnTo>
                    <a:cubicBezTo>
                      <a:pt x="676" y="119"/>
                      <a:pt x="675" y="120"/>
                      <a:pt x="675" y="121"/>
                    </a:cubicBezTo>
                    <a:cubicBezTo>
                      <a:pt x="675" y="120"/>
                      <a:pt x="676" y="119"/>
                      <a:pt x="676" y="118"/>
                    </a:cubicBezTo>
                    <a:lnTo>
                      <a:pt x="676" y="118"/>
                    </a:lnTo>
                    <a:cubicBezTo>
                      <a:pt x="670" y="126"/>
                      <a:pt x="662" y="134"/>
                      <a:pt x="654" y="142"/>
                    </a:cubicBezTo>
                    <a:cubicBezTo>
                      <a:pt x="634" y="165"/>
                      <a:pt x="611" y="185"/>
                      <a:pt x="583" y="206"/>
                    </a:cubicBezTo>
                    <a:cubicBezTo>
                      <a:pt x="583" y="209"/>
                      <a:pt x="580" y="209"/>
                      <a:pt x="580" y="212"/>
                    </a:cubicBezTo>
                    <a:lnTo>
                      <a:pt x="577" y="212"/>
                    </a:lnTo>
                    <a:cubicBezTo>
                      <a:pt x="566" y="218"/>
                      <a:pt x="553" y="229"/>
                      <a:pt x="543" y="235"/>
                    </a:cubicBezTo>
                    <a:cubicBezTo>
                      <a:pt x="516" y="252"/>
                      <a:pt x="485" y="269"/>
                      <a:pt x="459" y="283"/>
                    </a:cubicBezTo>
                    <a:cubicBezTo>
                      <a:pt x="452" y="286"/>
                      <a:pt x="445" y="290"/>
                      <a:pt x="439" y="293"/>
                    </a:cubicBezTo>
                    <a:cubicBezTo>
                      <a:pt x="435" y="296"/>
                      <a:pt x="432" y="296"/>
                      <a:pt x="432" y="296"/>
                    </a:cubicBezTo>
                    <a:cubicBezTo>
                      <a:pt x="415" y="303"/>
                      <a:pt x="401" y="310"/>
                      <a:pt x="384" y="316"/>
                    </a:cubicBezTo>
                    <a:cubicBezTo>
                      <a:pt x="378" y="319"/>
                      <a:pt x="372" y="319"/>
                      <a:pt x="364" y="323"/>
                    </a:cubicBezTo>
                    <a:cubicBezTo>
                      <a:pt x="351" y="330"/>
                      <a:pt x="338" y="333"/>
                      <a:pt x="324" y="336"/>
                    </a:cubicBezTo>
                    <a:cubicBezTo>
                      <a:pt x="308" y="344"/>
                      <a:pt x="291" y="347"/>
                      <a:pt x="277" y="350"/>
                    </a:cubicBezTo>
                    <a:cubicBezTo>
                      <a:pt x="271" y="350"/>
                      <a:pt x="263" y="353"/>
                      <a:pt x="254" y="353"/>
                    </a:cubicBezTo>
                    <a:cubicBezTo>
                      <a:pt x="227" y="353"/>
                      <a:pt x="196" y="360"/>
                      <a:pt x="166" y="360"/>
                    </a:cubicBezTo>
                    <a:cubicBezTo>
                      <a:pt x="86" y="360"/>
                      <a:pt x="21" y="417"/>
                      <a:pt x="11" y="495"/>
                    </a:cubicBezTo>
                    <a:cubicBezTo>
                      <a:pt x="1" y="566"/>
                      <a:pt x="45" y="653"/>
                      <a:pt x="122" y="667"/>
                    </a:cubicBezTo>
                    <a:cubicBezTo>
                      <a:pt x="186" y="678"/>
                      <a:pt x="253" y="684"/>
                      <a:pt x="320" y="684"/>
                    </a:cubicBezTo>
                    <a:cubicBezTo>
                      <a:pt x="418" y="684"/>
                      <a:pt x="517" y="670"/>
                      <a:pt x="607" y="636"/>
                    </a:cubicBezTo>
                    <a:cubicBezTo>
                      <a:pt x="762" y="579"/>
                      <a:pt x="906" y="488"/>
                      <a:pt x="1018" y="360"/>
                    </a:cubicBezTo>
                    <a:cubicBezTo>
                      <a:pt x="1102" y="263"/>
                      <a:pt x="1102" y="125"/>
                      <a:pt x="998" y="44"/>
                    </a:cubicBezTo>
                    <a:cubicBezTo>
                      <a:pt x="960" y="15"/>
                      <a:pt x="922" y="0"/>
                      <a:pt x="879"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3"/>
              <p:cNvSpPr/>
              <p:nvPr/>
            </p:nvSpPr>
            <p:spPr>
              <a:xfrm>
                <a:off x="3614809" y="3761421"/>
                <a:ext cx="29481" cy="124972"/>
              </a:xfrm>
              <a:custGeom>
                <a:avLst/>
                <a:gdLst/>
                <a:ahLst/>
                <a:cxnLst/>
                <a:rect l="l" t="t" r="r" b="b"/>
                <a:pathLst>
                  <a:path w="573" h="2429" extrusionOk="0">
                    <a:moveTo>
                      <a:pt x="223" y="1"/>
                    </a:moveTo>
                    <a:cubicBezTo>
                      <a:pt x="121" y="1"/>
                      <a:pt x="23" y="71"/>
                      <a:pt x="13" y="207"/>
                    </a:cubicBezTo>
                    <a:cubicBezTo>
                      <a:pt x="0" y="382"/>
                      <a:pt x="24" y="547"/>
                      <a:pt x="44" y="719"/>
                    </a:cubicBezTo>
                    <a:cubicBezTo>
                      <a:pt x="64" y="884"/>
                      <a:pt x="81" y="1049"/>
                      <a:pt x="91" y="1214"/>
                    </a:cubicBezTo>
                    <a:cubicBezTo>
                      <a:pt x="111" y="1551"/>
                      <a:pt x="114" y="1887"/>
                      <a:pt x="111" y="2224"/>
                    </a:cubicBezTo>
                    <a:cubicBezTo>
                      <a:pt x="108" y="2335"/>
                      <a:pt x="206" y="2429"/>
                      <a:pt x="313" y="2429"/>
                    </a:cubicBezTo>
                    <a:cubicBezTo>
                      <a:pt x="434" y="2429"/>
                      <a:pt x="502" y="2335"/>
                      <a:pt x="515" y="2224"/>
                    </a:cubicBezTo>
                    <a:cubicBezTo>
                      <a:pt x="555" y="1880"/>
                      <a:pt x="572" y="1540"/>
                      <a:pt x="563" y="1193"/>
                    </a:cubicBezTo>
                    <a:cubicBezTo>
                      <a:pt x="555" y="853"/>
                      <a:pt x="563" y="469"/>
                      <a:pt x="434" y="150"/>
                    </a:cubicBezTo>
                    <a:cubicBezTo>
                      <a:pt x="395" y="49"/>
                      <a:pt x="308" y="1"/>
                      <a:pt x="223"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3"/>
              <p:cNvSpPr/>
              <p:nvPr/>
            </p:nvSpPr>
            <p:spPr>
              <a:xfrm>
                <a:off x="3718582" y="3667012"/>
                <a:ext cx="42961" cy="114425"/>
              </a:xfrm>
              <a:custGeom>
                <a:avLst/>
                <a:gdLst/>
                <a:ahLst/>
                <a:cxnLst/>
                <a:rect l="l" t="t" r="r" b="b"/>
                <a:pathLst>
                  <a:path w="835" h="2224" extrusionOk="0">
                    <a:moveTo>
                      <a:pt x="239" y="0"/>
                    </a:moveTo>
                    <a:cubicBezTo>
                      <a:pt x="202" y="0"/>
                      <a:pt x="164" y="9"/>
                      <a:pt x="131" y="29"/>
                    </a:cubicBezTo>
                    <a:cubicBezTo>
                      <a:pt x="23" y="90"/>
                      <a:pt x="0" y="221"/>
                      <a:pt x="53" y="329"/>
                    </a:cubicBezTo>
                    <a:cubicBezTo>
                      <a:pt x="309" y="841"/>
                      <a:pt x="427" y="1423"/>
                      <a:pt x="323" y="1992"/>
                    </a:cubicBezTo>
                    <a:cubicBezTo>
                      <a:pt x="303" y="2090"/>
                      <a:pt x="350" y="2191"/>
                      <a:pt x="451" y="2217"/>
                    </a:cubicBezTo>
                    <a:cubicBezTo>
                      <a:pt x="467" y="2222"/>
                      <a:pt x="483" y="2224"/>
                      <a:pt x="499" y="2224"/>
                    </a:cubicBezTo>
                    <a:cubicBezTo>
                      <a:pt x="580" y="2224"/>
                      <a:pt x="659" y="2171"/>
                      <a:pt x="676" y="2090"/>
                    </a:cubicBezTo>
                    <a:cubicBezTo>
                      <a:pt x="835" y="1426"/>
                      <a:pt x="768" y="702"/>
                      <a:pt x="431" y="107"/>
                    </a:cubicBezTo>
                    <a:cubicBezTo>
                      <a:pt x="392" y="39"/>
                      <a:pt x="316" y="0"/>
                      <a:pt x="239"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3"/>
              <p:cNvSpPr/>
              <p:nvPr/>
            </p:nvSpPr>
            <p:spPr>
              <a:xfrm>
                <a:off x="3580493" y="3523006"/>
                <a:ext cx="44196" cy="60814"/>
              </a:xfrm>
              <a:custGeom>
                <a:avLst/>
                <a:gdLst/>
                <a:ahLst/>
                <a:cxnLst/>
                <a:rect l="l" t="t" r="r" b="b"/>
                <a:pathLst>
                  <a:path w="859" h="1182" extrusionOk="0">
                    <a:moveTo>
                      <a:pt x="205" y="0"/>
                    </a:moveTo>
                    <a:cubicBezTo>
                      <a:pt x="165" y="0"/>
                      <a:pt x="125" y="13"/>
                      <a:pt x="91" y="41"/>
                    </a:cubicBezTo>
                    <a:cubicBezTo>
                      <a:pt x="14" y="98"/>
                      <a:pt x="1" y="195"/>
                      <a:pt x="45" y="283"/>
                    </a:cubicBezTo>
                    <a:cubicBezTo>
                      <a:pt x="61" y="317"/>
                      <a:pt x="78" y="354"/>
                      <a:pt x="95" y="391"/>
                    </a:cubicBezTo>
                    <a:cubicBezTo>
                      <a:pt x="112" y="428"/>
                      <a:pt x="135" y="458"/>
                      <a:pt x="159" y="489"/>
                    </a:cubicBezTo>
                    <a:cubicBezTo>
                      <a:pt x="206" y="556"/>
                      <a:pt x="253" y="619"/>
                      <a:pt x="297" y="687"/>
                    </a:cubicBezTo>
                    <a:cubicBezTo>
                      <a:pt x="381" y="818"/>
                      <a:pt x="462" y="956"/>
                      <a:pt x="532" y="1101"/>
                    </a:cubicBezTo>
                    <a:cubicBezTo>
                      <a:pt x="557" y="1154"/>
                      <a:pt x="616" y="1182"/>
                      <a:pt x="673" y="1182"/>
                    </a:cubicBezTo>
                    <a:cubicBezTo>
                      <a:pt x="696" y="1182"/>
                      <a:pt x="718" y="1177"/>
                      <a:pt x="738" y="1169"/>
                    </a:cubicBezTo>
                    <a:cubicBezTo>
                      <a:pt x="809" y="1138"/>
                      <a:pt x="859" y="1051"/>
                      <a:pt x="832" y="973"/>
                    </a:cubicBezTo>
                    <a:cubicBezTo>
                      <a:pt x="778" y="809"/>
                      <a:pt x="711" y="647"/>
                      <a:pt x="637" y="489"/>
                    </a:cubicBezTo>
                    <a:cubicBezTo>
                      <a:pt x="600" y="418"/>
                      <a:pt x="563" y="347"/>
                      <a:pt x="526" y="276"/>
                    </a:cubicBezTo>
                    <a:cubicBezTo>
                      <a:pt x="475" y="189"/>
                      <a:pt x="411" y="122"/>
                      <a:pt x="337" y="54"/>
                    </a:cubicBezTo>
                    <a:cubicBezTo>
                      <a:pt x="300" y="19"/>
                      <a:pt x="253" y="0"/>
                      <a:pt x="205"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3"/>
              <p:cNvSpPr/>
              <p:nvPr/>
            </p:nvSpPr>
            <p:spPr>
              <a:xfrm>
                <a:off x="3503937" y="3488020"/>
                <a:ext cx="23461" cy="49186"/>
              </a:xfrm>
              <a:custGeom>
                <a:avLst/>
                <a:gdLst/>
                <a:ahLst/>
                <a:cxnLst/>
                <a:rect l="l" t="t" r="r" b="b"/>
                <a:pathLst>
                  <a:path w="456" h="956" extrusionOk="0">
                    <a:moveTo>
                      <a:pt x="175" y="1"/>
                    </a:moveTo>
                    <a:cubicBezTo>
                      <a:pt x="161" y="1"/>
                      <a:pt x="146" y="3"/>
                      <a:pt x="132" y="7"/>
                    </a:cubicBezTo>
                    <a:cubicBezTo>
                      <a:pt x="88" y="21"/>
                      <a:pt x="48" y="47"/>
                      <a:pt x="27" y="88"/>
                    </a:cubicBezTo>
                    <a:cubicBezTo>
                      <a:pt x="4" y="132"/>
                      <a:pt x="1" y="176"/>
                      <a:pt x="7" y="223"/>
                    </a:cubicBezTo>
                    <a:cubicBezTo>
                      <a:pt x="41" y="425"/>
                      <a:pt x="75" y="626"/>
                      <a:pt x="112" y="828"/>
                    </a:cubicBezTo>
                    <a:cubicBezTo>
                      <a:pt x="119" y="869"/>
                      <a:pt x="156" y="912"/>
                      <a:pt x="189" y="933"/>
                    </a:cubicBezTo>
                    <a:cubicBezTo>
                      <a:pt x="214" y="947"/>
                      <a:pt x="250" y="956"/>
                      <a:pt x="282" y="956"/>
                    </a:cubicBezTo>
                    <a:cubicBezTo>
                      <a:pt x="297" y="956"/>
                      <a:pt x="311" y="954"/>
                      <a:pt x="324" y="950"/>
                    </a:cubicBezTo>
                    <a:cubicBezTo>
                      <a:pt x="367" y="936"/>
                      <a:pt x="408" y="909"/>
                      <a:pt x="428" y="869"/>
                    </a:cubicBezTo>
                    <a:cubicBezTo>
                      <a:pt x="452" y="825"/>
                      <a:pt x="456" y="785"/>
                      <a:pt x="445" y="734"/>
                    </a:cubicBezTo>
                    <a:cubicBezTo>
                      <a:pt x="415" y="536"/>
                      <a:pt x="381" y="334"/>
                      <a:pt x="347" y="132"/>
                    </a:cubicBezTo>
                    <a:cubicBezTo>
                      <a:pt x="341" y="88"/>
                      <a:pt x="300" y="44"/>
                      <a:pt x="266" y="24"/>
                    </a:cubicBezTo>
                    <a:cubicBezTo>
                      <a:pt x="241" y="10"/>
                      <a:pt x="208" y="1"/>
                      <a:pt x="175"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3" name="Google Shape;5003;p53"/>
            <p:cNvGrpSpPr/>
            <p:nvPr/>
          </p:nvGrpSpPr>
          <p:grpSpPr>
            <a:xfrm>
              <a:off x="5362552" y="3419708"/>
              <a:ext cx="94113" cy="144277"/>
              <a:chOff x="5362552" y="3419708"/>
              <a:chExt cx="94113" cy="144277"/>
            </a:xfrm>
          </p:grpSpPr>
          <p:sp>
            <p:nvSpPr>
              <p:cNvPr id="5004" name="Google Shape;5004;p53"/>
              <p:cNvSpPr/>
              <p:nvPr/>
            </p:nvSpPr>
            <p:spPr>
              <a:xfrm>
                <a:off x="5437350" y="3484351"/>
                <a:ext cx="8007" cy="27087"/>
              </a:xfrm>
              <a:custGeom>
                <a:avLst/>
                <a:gdLst/>
                <a:ahLst/>
                <a:cxnLst/>
                <a:rect l="l" t="t" r="r" b="b"/>
                <a:pathLst>
                  <a:path w="611" h="2067" extrusionOk="0">
                    <a:moveTo>
                      <a:pt x="134" y="1"/>
                    </a:moveTo>
                    <a:cubicBezTo>
                      <a:pt x="66" y="1"/>
                      <a:pt x="0" y="44"/>
                      <a:pt x="2" y="133"/>
                    </a:cubicBezTo>
                    <a:cubicBezTo>
                      <a:pt x="5" y="456"/>
                      <a:pt x="35" y="776"/>
                      <a:pt x="86" y="1092"/>
                    </a:cubicBezTo>
                    <a:cubicBezTo>
                      <a:pt x="109" y="1251"/>
                      <a:pt x="140" y="1409"/>
                      <a:pt x="176" y="1564"/>
                    </a:cubicBezTo>
                    <a:cubicBezTo>
                      <a:pt x="197" y="1641"/>
                      <a:pt x="217" y="1718"/>
                      <a:pt x="244" y="1793"/>
                    </a:cubicBezTo>
                    <a:cubicBezTo>
                      <a:pt x="274" y="1874"/>
                      <a:pt x="318" y="1937"/>
                      <a:pt x="362" y="2008"/>
                    </a:cubicBezTo>
                    <a:cubicBezTo>
                      <a:pt x="389" y="2047"/>
                      <a:pt x="435" y="2066"/>
                      <a:pt x="479" y="2066"/>
                    </a:cubicBezTo>
                    <a:cubicBezTo>
                      <a:pt x="546" y="2066"/>
                      <a:pt x="611" y="2023"/>
                      <a:pt x="605" y="1941"/>
                    </a:cubicBezTo>
                    <a:cubicBezTo>
                      <a:pt x="597" y="1860"/>
                      <a:pt x="597" y="1779"/>
                      <a:pt x="580" y="1701"/>
                    </a:cubicBezTo>
                    <a:cubicBezTo>
                      <a:pt x="560" y="1625"/>
                      <a:pt x="537" y="1547"/>
                      <a:pt x="517" y="1470"/>
                    </a:cubicBezTo>
                    <a:cubicBezTo>
                      <a:pt x="476" y="1328"/>
                      <a:pt x="439" y="1184"/>
                      <a:pt x="409" y="1039"/>
                    </a:cubicBezTo>
                    <a:cubicBezTo>
                      <a:pt x="342" y="742"/>
                      <a:pt x="302" y="439"/>
                      <a:pt x="277" y="133"/>
                    </a:cubicBezTo>
                    <a:cubicBezTo>
                      <a:pt x="273" y="45"/>
                      <a:pt x="202"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3"/>
              <p:cNvSpPr/>
              <p:nvPr/>
            </p:nvSpPr>
            <p:spPr>
              <a:xfrm>
                <a:off x="5450244" y="3536911"/>
                <a:ext cx="6421" cy="27074"/>
              </a:xfrm>
              <a:custGeom>
                <a:avLst/>
                <a:gdLst/>
                <a:ahLst/>
                <a:cxnLst/>
                <a:rect l="l" t="t" r="r" b="b"/>
                <a:pathLst>
                  <a:path w="490" h="2066" extrusionOk="0">
                    <a:moveTo>
                      <a:pt x="159" y="0"/>
                    </a:moveTo>
                    <a:cubicBezTo>
                      <a:pt x="78" y="0"/>
                      <a:pt x="0" y="71"/>
                      <a:pt x="4" y="155"/>
                    </a:cubicBezTo>
                    <a:cubicBezTo>
                      <a:pt x="11" y="448"/>
                      <a:pt x="17" y="737"/>
                      <a:pt x="28" y="1030"/>
                    </a:cubicBezTo>
                    <a:cubicBezTo>
                      <a:pt x="34" y="1326"/>
                      <a:pt x="38" y="1626"/>
                      <a:pt x="88" y="1922"/>
                    </a:cubicBezTo>
                    <a:cubicBezTo>
                      <a:pt x="104" y="2008"/>
                      <a:pt x="196" y="2066"/>
                      <a:pt x="281" y="2066"/>
                    </a:cubicBezTo>
                    <a:cubicBezTo>
                      <a:pt x="290" y="2066"/>
                      <a:pt x="299" y="2065"/>
                      <a:pt x="307" y="2064"/>
                    </a:cubicBezTo>
                    <a:cubicBezTo>
                      <a:pt x="404" y="2050"/>
                      <a:pt x="475" y="1969"/>
                      <a:pt x="479" y="1868"/>
                    </a:cubicBezTo>
                    <a:cubicBezTo>
                      <a:pt x="489" y="1582"/>
                      <a:pt x="445" y="1296"/>
                      <a:pt x="412" y="1013"/>
                    </a:cubicBezTo>
                    <a:cubicBezTo>
                      <a:pt x="381" y="727"/>
                      <a:pt x="348" y="441"/>
                      <a:pt x="317" y="155"/>
                    </a:cubicBezTo>
                    <a:cubicBezTo>
                      <a:pt x="307" y="71"/>
                      <a:pt x="250" y="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3"/>
              <p:cNvSpPr/>
              <p:nvPr/>
            </p:nvSpPr>
            <p:spPr>
              <a:xfrm>
                <a:off x="5411653" y="3530110"/>
                <a:ext cx="6316" cy="27087"/>
              </a:xfrm>
              <a:custGeom>
                <a:avLst/>
                <a:gdLst/>
                <a:ahLst/>
                <a:cxnLst/>
                <a:rect l="l" t="t" r="r" b="b"/>
                <a:pathLst>
                  <a:path w="482" h="2067" extrusionOk="0">
                    <a:moveTo>
                      <a:pt x="206" y="1"/>
                    </a:moveTo>
                    <a:cubicBezTo>
                      <a:pt x="108" y="1"/>
                      <a:pt x="47" y="78"/>
                      <a:pt x="37" y="169"/>
                    </a:cubicBezTo>
                    <a:cubicBezTo>
                      <a:pt x="10" y="462"/>
                      <a:pt x="1" y="754"/>
                      <a:pt x="10" y="1048"/>
                    </a:cubicBezTo>
                    <a:cubicBezTo>
                      <a:pt x="21" y="1340"/>
                      <a:pt x="41" y="1647"/>
                      <a:pt x="114" y="1933"/>
                    </a:cubicBezTo>
                    <a:cubicBezTo>
                      <a:pt x="133" y="2012"/>
                      <a:pt x="208" y="2066"/>
                      <a:pt x="287" y="2066"/>
                    </a:cubicBezTo>
                    <a:cubicBezTo>
                      <a:pt x="296" y="2066"/>
                      <a:pt x="305" y="2065"/>
                      <a:pt x="313" y="2064"/>
                    </a:cubicBezTo>
                    <a:cubicBezTo>
                      <a:pt x="394" y="2054"/>
                      <a:pt x="481" y="1977"/>
                      <a:pt x="472" y="1886"/>
                    </a:cubicBezTo>
                    <a:cubicBezTo>
                      <a:pt x="441" y="1600"/>
                      <a:pt x="388" y="1317"/>
                      <a:pt x="371" y="1031"/>
                    </a:cubicBezTo>
                    <a:cubicBezTo>
                      <a:pt x="354" y="745"/>
                      <a:pt x="354" y="456"/>
                      <a:pt x="377" y="169"/>
                    </a:cubicBezTo>
                    <a:cubicBezTo>
                      <a:pt x="380" y="78"/>
                      <a:pt x="293"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3"/>
              <p:cNvSpPr/>
              <p:nvPr/>
            </p:nvSpPr>
            <p:spPr>
              <a:xfrm>
                <a:off x="5362552" y="3523833"/>
                <a:ext cx="7784" cy="30690"/>
              </a:xfrm>
              <a:custGeom>
                <a:avLst/>
                <a:gdLst/>
                <a:ahLst/>
                <a:cxnLst/>
                <a:rect l="l" t="t" r="r" b="b"/>
                <a:pathLst>
                  <a:path w="594" h="2342" extrusionOk="0">
                    <a:moveTo>
                      <a:pt x="428" y="1"/>
                    </a:moveTo>
                    <a:cubicBezTo>
                      <a:pt x="365" y="1"/>
                      <a:pt x="306" y="34"/>
                      <a:pt x="297" y="106"/>
                    </a:cubicBezTo>
                    <a:cubicBezTo>
                      <a:pt x="202" y="789"/>
                      <a:pt x="105" y="1473"/>
                      <a:pt x="14" y="2159"/>
                    </a:cubicBezTo>
                    <a:cubicBezTo>
                      <a:pt x="0" y="2257"/>
                      <a:pt x="108" y="2341"/>
                      <a:pt x="199" y="2341"/>
                    </a:cubicBezTo>
                    <a:cubicBezTo>
                      <a:pt x="307" y="2341"/>
                      <a:pt x="374" y="2257"/>
                      <a:pt x="384" y="2159"/>
                    </a:cubicBezTo>
                    <a:cubicBezTo>
                      <a:pt x="455" y="1490"/>
                      <a:pt x="519" y="817"/>
                      <a:pt x="586" y="147"/>
                    </a:cubicBezTo>
                    <a:cubicBezTo>
                      <a:pt x="594" y="54"/>
                      <a:pt x="508" y="1"/>
                      <a:pt x="4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3"/>
              <p:cNvSpPr/>
              <p:nvPr/>
            </p:nvSpPr>
            <p:spPr>
              <a:xfrm>
                <a:off x="5386716" y="3506693"/>
                <a:ext cx="4914" cy="27938"/>
              </a:xfrm>
              <a:custGeom>
                <a:avLst/>
                <a:gdLst/>
                <a:ahLst/>
                <a:cxnLst/>
                <a:rect l="l" t="t" r="r" b="b"/>
                <a:pathLst>
                  <a:path w="375" h="2132" extrusionOk="0">
                    <a:moveTo>
                      <a:pt x="188" y="0"/>
                    </a:moveTo>
                    <a:cubicBezTo>
                      <a:pt x="116" y="0"/>
                      <a:pt x="43" y="47"/>
                      <a:pt x="41" y="142"/>
                    </a:cubicBezTo>
                    <a:cubicBezTo>
                      <a:pt x="38" y="445"/>
                      <a:pt x="32" y="748"/>
                      <a:pt x="25" y="1051"/>
                    </a:cubicBezTo>
                    <a:cubicBezTo>
                      <a:pt x="18" y="1350"/>
                      <a:pt x="1" y="1653"/>
                      <a:pt x="8" y="1956"/>
                    </a:cubicBezTo>
                    <a:cubicBezTo>
                      <a:pt x="10" y="2072"/>
                      <a:pt x="99" y="2131"/>
                      <a:pt x="189" y="2131"/>
                    </a:cubicBezTo>
                    <a:cubicBezTo>
                      <a:pt x="279" y="2131"/>
                      <a:pt x="368" y="2073"/>
                      <a:pt x="372" y="1956"/>
                    </a:cubicBezTo>
                    <a:cubicBezTo>
                      <a:pt x="375" y="1653"/>
                      <a:pt x="358" y="1350"/>
                      <a:pt x="351" y="1051"/>
                    </a:cubicBezTo>
                    <a:cubicBezTo>
                      <a:pt x="344" y="748"/>
                      <a:pt x="338" y="445"/>
                      <a:pt x="335" y="142"/>
                    </a:cubicBezTo>
                    <a:cubicBezTo>
                      <a:pt x="333" y="47"/>
                      <a:pt x="261"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3"/>
              <p:cNvSpPr/>
              <p:nvPr/>
            </p:nvSpPr>
            <p:spPr>
              <a:xfrm>
                <a:off x="5378342" y="3426273"/>
                <a:ext cx="6198" cy="22238"/>
              </a:xfrm>
              <a:custGeom>
                <a:avLst/>
                <a:gdLst/>
                <a:ahLst/>
                <a:cxnLst/>
                <a:rect l="l" t="t" r="r" b="b"/>
                <a:pathLst>
                  <a:path w="473" h="1697" extrusionOk="0">
                    <a:moveTo>
                      <a:pt x="326" y="0"/>
                    </a:moveTo>
                    <a:cubicBezTo>
                      <a:pt x="270" y="0"/>
                      <a:pt x="216" y="29"/>
                      <a:pt x="206" y="94"/>
                    </a:cubicBezTo>
                    <a:cubicBezTo>
                      <a:pt x="166" y="333"/>
                      <a:pt x="128" y="572"/>
                      <a:pt x="95" y="812"/>
                    </a:cubicBezTo>
                    <a:cubicBezTo>
                      <a:pt x="78" y="930"/>
                      <a:pt x="61" y="1051"/>
                      <a:pt x="44" y="1169"/>
                    </a:cubicBezTo>
                    <a:cubicBezTo>
                      <a:pt x="27" y="1293"/>
                      <a:pt x="1" y="1421"/>
                      <a:pt x="14" y="1545"/>
                    </a:cubicBezTo>
                    <a:cubicBezTo>
                      <a:pt x="25" y="1642"/>
                      <a:pt x="100" y="1697"/>
                      <a:pt x="174" y="1697"/>
                    </a:cubicBezTo>
                    <a:cubicBezTo>
                      <a:pt x="232" y="1697"/>
                      <a:pt x="290" y="1663"/>
                      <a:pt x="317" y="1589"/>
                    </a:cubicBezTo>
                    <a:cubicBezTo>
                      <a:pt x="361" y="1468"/>
                      <a:pt x="364" y="1340"/>
                      <a:pt x="377" y="1212"/>
                    </a:cubicBezTo>
                    <a:cubicBezTo>
                      <a:pt x="388" y="1094"/>
                      <a:pt x="397" y="973"/>
                      <a:pt x="411" y="852"/>
                    </a:cubicBezTo>
                    <a:cubicBezTo>
                      <a:pt x="431" y="613"/>
                      <a:pt x="448" y="371"/>
                      <a:pt x="465" y="131"/>
                    </a:cubicBezTo>
                    <a:cubicBezTo>
                      <a:pt x="473" y="48"/>
                      <a:pt x="397" y="0"/>
                      <a:pt x="3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3"/>
              <p:cNvSpPr/>
              <p:nvPr/>
            </p:nvSpPr>
            <p:spPr>
              <a:xfrm>
                <a:off x="5376128" y="3465821"/>
                <a:ext cx="7247" cy="25200"/>
              </a:xfrm>
              <a:custGeom>
                <a:avLst/>
                <a:gdLst/>
                <a:ahLst/>
                <a:cxnLst/>
                <a:rect l="l" t="t" r="r" b="b"/>
                <a:pathLst>
                  <a:path w="553" h="1923" extrusionOk="0">
                    <a:moveTo>
                      <a:pt x="398" y="0"/>
                    </a:moveTo>
                    <a:cubicBezTo>
                      <a:pt x="338" y="0"/>
                      <a:pt x="279" y="31"/>
                      <a:pt x="268" y="99"/>
                    </a:cubicBezTo>
                    <a:cubicBezTo>
                      <a:pt x="223" y="373"/>
                      <a:pt x="176" y="645"/>
                      <a:pt x="133" y="914"/>
                    </a:cubicBezTo>
                    <a:cubicBezTo>
                      <a:pt x="86" y="1190"/>
                      <a:pt x="28" y="1470"/>
                      <a:pt x="8" y="1749"/>
                    </a:cubicBezTo>
                    <a:cubicBezTo>
                      <a:pt x="1" y="1860"/>
                      <a:pt x="97" y="1922"/>
                      <a:pt x="191" y="1922"/>
                    </a:cubicBezTo>
                    <a:cubicBezTo>
                      <a:pt x="266" y="1922"/>
                      <a:pt x="338" y="1883"/>
                      <a:pt x="355" y="1796"/>
                    </a:cubicBezTo>
                    <a:cubicBezTo>
                      <a:pt x="412" y="1520"/>
                      <a:pt x="429" y="1237"/>
                      <a:pt x="456" y="958"/>
                    </a:cubicBezTo>
                    <a:cubicBezTo>
                      <a:pt x="486" y="685"/>
                      <a:pt x="513" y="413"/>
                      <a:pt x="543" y="137"/>
                    </a:cubicBezTo>
                    <a:cubicBezTo>
                      <a:pt x="553" y="50"/>
                      <a:pt x="474"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3"/>
              <p:cNvSpPr/>
              <p:nvPr/>
            </p:nvSpPr>
            <p:spPr>
              <a:xfrm>
                <a:off x="5411653" y="3476056"/>
                <a:ext cx="5216" cy="21504"/>
              </a:xfrm>
              <a:custGeom>
                <a:avLst/>
                <a:gdLst/>
                <a:ahLst/>
                <a:cxnLst/>
                <a:rect l="l" t="t" r="r" b="b"/>
                <a:pathLst>
                  <a:path w="398" h="1641" extrusionOk="0">
                    <a:moveTo>
                      <a:pt x="200" y="1"/>
                    </a:moveTo>
                    <a:cubicBezTo>
                      <a:pt x="118" y="1"/>
                      <a:pt x="35" y="54"/>
                      <a:pt x="34" y="160"/>
                    </a:cubicBezTo>
                    <a:cubicBezTo>
                      <a:pt x="30" y="389"/>
                      <a:pt x="27" y="614"/>
                      <a:pt x="24" y="844"/>
                    </a:cubicBezTo>
                    <a:cubicBezTo>
                      <a:pt x="24" y="955"/>
                      <a:pt x="21" y="1066"/>
                      <a:pt x="21" y="1177"/>
                    </a:cubicBezTo>
                    <a:cubicBezTo>
                      <a:pt x="17" y="1308"/>
                      <a:pt x="1" y="1436"/>
                      <a:pt x="54" y="1557"/>
                    </a:cubicBezTo>
                    <a:cubicBezTo>
                      <a:pt x="79" y="1613"/>
                      <a:pt x="140" y="1640"/>
                      <a:pt x="200" y="1640"/>
                    </a:cubicBezTo>
                    <a:cubicBezTo>
                      <a:pt x="261" y="1640"/>
                      <a:pt x="322" y="1613"/>
                      <a:pt x="347" y="1557"/>
                    </a:cubicBezTo>
                    <a:cubicBezTo>
                      <a:pt x="397" y="1439"/>
                      <a:pt x="384" y="1315"/>
                      <a:pt x="384" y="1190"/>
                    </a:cubicBezTo>
                    <a:cubicBezTo>
                      <a:pt x="380" y="1072"/>
                      <a:pt x="380" y="958"/>
                      <a:pt x="377" y="844"/>
                    </a:cubicBezTo>
                    <a:cubicBezTo>
                      <a:pt x="374" y="614"/>
                      <a:pt x="371" y="389"/>
                      <a:pt x="367" y="160"/>
                    </a:cubicBezTo>
                    <a:cubicBezTo>
                      <a:pt x="366" y="54"/>
                      <a:pt x="283"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3"/>
              <p:cNvSpPr/>
              <p:nvPr/>
            </p:nvSpPr>
            <p:spPr>
              <a:xfrm>
                <a:off x="5411155" y="3419708"/>
                <a:ext cx="7391" cy="25016"/>
              </a:xfrm>
              <a:custGeom>
                <a:avLst/>
                <a:gdLst/>
                <a:ahLst/>
                <a:cxnLst/>
                <a:rect l="l" t="t" r="r" b="b"/>
                <a:pathLst>
                  <a:path w="564" h="1909" extrusionOk="0">
                    <a:moveTo>
                      <a:pt x="140" y="1"/>
                    </a:moveTo>
                    <a:cubicBezTo>
                      <a:pt x="71" y="1"/>
                      <a:pt x="1" y="47"/>
                      <a:pt x="5" y="127"/>
                    </a:cubicBezTo>
                    <a:cubicBezTo>
                      <a:pt x="22" y="413"/>
                      <a:pt x="42" y="696"/>
                      <a:pt x="62" y="979"/>
                    </a:cubicBezTo>
                    <a:cubicBezTo>
                      <a:pt x="72" y="1117"/>
                      <a:pt x="85" y="1255"/>
                      <a:pt x="99" y="1393"/>
                    </a:cubicBezTo>
                    <a:cubicBezTo>
                      <a:pt x="112" y="1552"/>
                      <a:pt x="112" y="1734"/>
                      <a:pt x="224" y="1861"/>
                    </a:cubicBezTo>
                    <a:cubicBezTo>
                      <a:pt x="252" y="1894"/>
                      <a:pt x="295" y="1909"/>
                      <a:pt x="339" y="1909"/>
                    </a:cubicBezTo>
                    <a:cubicBezTo>
                      <a:pt x="401" y="1909"/>
                      <a:pt x="464" y="1879"/>
                      <a:pt x="489" y="1824"/>
                    </a:cubicBezTo>
                    <a:cubicBezTo>
                      <a:pt x="564" y="1673"/>
                      <a:pt x="516" y="1498"/>
                      <a:pt x="493" y="1339"/>
                    </a:cubicBezTo>
                    <a:cubicBezTo>
                      <a:pt x="469" y="1201"/>
                      <a:pt x="446" y="1067"/>
                      <a:pt x="422" y="932"/>
                    </a:cubicBezTo>
                    <a:cubicBezTo>
                      <a:pt x="371" y="653"/>
                      <a:pt x="317" y="373"/>
                      <a:pt x="261" y="94"/>
                    </a:cubicBezTo>
                    <a:cubicBezTo>
                      <a:pt x="247" y="30"/>
                      <a:pt x="194"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3"/>
              <p:cNvSpPr/>
              <p:nvPr/>
            </p:nvSpPr>
            <p:spPr>
              <a:xfrm>
                <a:off x="5397763" y="3456517"/>
                <a:ext cx="6054" cy="26864"/>
              </a:xfrm>
              <a:custGeom>
                <a:avLst/>
                <a:gdLst/>
                <a:ahLst/>
                <a:cxnLst/>
                <a:rect l="l" t="t" r="r" b="b"/>
                <a:pathLst>
                  <a:path w="462" h="2050" extrusionOk="0">
                    <a:moveTo>
                      <a:pt x="258" y="1"/>
                    </a:moveTo>
                    <a:cubicBezTo>
                      <a:pt x="182" y="1"/>
                      <a:pt x="101" y="54"/>
                      <a:pt x="101" y="143"/>
                    </a:cubicBezTo>
                    <a:cubicBezTo>
                      <a:pt x="97" y="429"/>
                      <a:pt x="97" y="715"/>
                      <a:pt x="81" y="1002"/>
                    </a:cubicBezTo>
                    <a:cubicBezTo>
                      <a:pt x="60" y="1288"/>
                      <a:pt x="20" y="1574"/>
                      <a:pt x="6" y="1860"/>
                    </a:cubicBezTo>
                    <a:cubicBezTo>
                      <a:pt x="1" y="1981"/>
                      <a:pt x="106" y="2049"/>
                      <a:pt x="208" y="2049"/>
                    </a:cubicBezTo>
                    <a:cubicBezTo>
                      <a:pt x="288" y="2049"/>
                      <a:pt x="366" y="2007"/>
                      <a:pt x="387" y="1914"/>
                    </a:cubicBezTo>
                    <a:cubicBezTo>
                      <a:pt x="451" y="1611"/>
                      <a:pt x="461" y="1308"/>
                      <a:pt x="458" y="1002"/>
                    </a:cubicBezTo>
                    <a:cubicBezTo>
                      <a:pt x="455" y="699"/>
                      <a:pt x="430" y="402"/>
                      <a:pt x="383" y="103"/>
                    </a:cubicBezTo>
                    <a:cubicBezTo>
                      <a:pt x="372" y="32"/>
                      <a:pt x="317"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3"/>
              <p:cNvSpPr/>
              <p:nvPr/>
            </p:nvSpPr>
            <p:spPr>
              <a:xfrm>
                <a:off x="5438595" y="3420730"/>
                <a:ext cx="8374" cy="31765"/>
              </a:xfrm>
              <a:custGeom>
                <a:avLst/>
                <a:gdLst/>
                <a:ahLst/>
                <a:cxnLst/>
                <a:rect l="l" t="t" r="r" b="b"/>
                <a:pathLst>
                  <a:path w="639" h="2424" extrusionOk="0">
                    <a:moveTo>
                      <a:pt x="155" y="1"/>
                    </a:moveTo>
                    <a:cubicBezTo>
                      <a:pt x="143" y="1"/>
                      <a:pt x="130" y="2"/>
                      <a:pt x="119" y="6"/>
                    </a:cubicBezTo>
                    <a:cubicBezTo>
                      <a:pt x="31" y="29"/>
                      <a:pt x="1" y="110"/>
                      <a:pt x="11" y="191"/>
                    </a:cubicBezTo>
                    <a:cubicBezTo>
                      <a:pt x="58" y="545"/>
                      <a:pt x="109" y="898"/>
                      <a:pt x="153" y="1252"/>
                    </a:cubicBezTo>
                    <a:cubicBezTo>
                      <a:pt x="199" y="1605"/>
                      <a:pt x="237" y="1959"/>
                      <a:pt x="311" y="2308"/>
                    </a:cubicBezTo>
                    <a:cubicBezTo>
                      <a:pt x="328" y="2387"/>
                      <a:pt x="396" y="2423"/>
                      <a:pt x="465" y="2423"/>
                    </a:cubicBezTo>
                    <a:cubicBezTo>
                      <a:pt x="551" y="2423"/>
                      <a:pt x="638" y="2367"/>
                      <a:pt x="631" y="2265"/>
                    </a:cubicBezTo>
                    <a:cubicBezTo>
                      <a:pt x="600" y="1904"/>
                      <a:pt x="533" y="1544"/>
                      <a:pt x="476" y="1184"/>
                    </a:cubicBezTo>
                    <a:cubicBezTo>
                      <a:pt x="415" y="827"/>
                      <a:pt x="361" y="467"/>
                      <a:pt x="304" y="110"/>
                    </a:cubicBezTo>
                    <a:cubicBezTo>
                      <a:pt x="293" y="42"/>
                      <a:pt x="220"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5" name="Google Shape;5015;p53"/>
            <p:cNvSpPr/>
            <p:nvPr/>
          </p:nvSpPr>
          <p:spPr>
            <a:xfrm>
              <a:off x="5397780" y="3005016"/>
              <a:ext cx="21137" cy="27034"/>
            </a:xfrm>
            <a:custGeom>
              <a:avLst/>
              <a:gdLst/>
              <a:ahLst/>
              <a:cxnLst/>
              <a:rect l="l" t="t" r="r" b="b"/>
              <a:pathLst>
                <a:path w="1613" h="2063" extrusionOk="0">
                  <a:moveTo>
                    <a:pt x="1365" y="1"/>
                  </a:moveTo>
                  <a:cubicBezTo>
                    <a:pt x="1338" y="1"/>
                    <a:pt x="1310" y="9"/>
                    <a:pt x="1284" y="27"/>
                  </a:cubicBezTo>
                  <a:cubicBezTo>
                    <a:pt x="961" y="249"/>
                    <a:pt x="684" y="518"/>
                    <a:pt x="453" y="835"/>
                  </a:cubicBezTo>
                  <a:cubicBezTo>
                    <a:pt x="234" y="1135"/>
                    <a:pt x="1" y="1522"/>
                    <a:pt x="21" y="1905"/>
                  </a:cubicBezTo>
                  <a:cubicBezTo>
                    <a:pt x="26" y="2004"/>
                    <a:pt x="104" y="2062"/>
                    <a:pt x="184" y="2062"/>
                  </a:cubicBezTo>
                  <a:cubicBezTo>
                    <a:pt x="235" y="2062"/>
                    <a:pt x="287" y="2038"/>
                    <a:pt x="321" y="1986"/>
                  </a:cubicBezTo>
                  <a:cubicBezTo>
                    <a:pt x="419" y="1838"/>
                    <a:pt x="479" y="1676"/>
                    <a:pt x="543" y="1525"/>
                  </a:cubicBezTo>
                  <a:cubicBezTo>
                    <a:pt x="617" y="1360"/>
                    <a:pt x="698" y="1202"/>
                    <a:pt x="796" y="1050"/>
                  </a:cubicBezTo>
                  <a:cubicBezTo>
                    <a:pt x="981" y="761"/>
                    <a:pt x="1216" y="504"/>
                    <a:pt x="1489" y="293"/>
                  </a:cubicBezTo>
                  <a:cubicBezTo>
                    <a:pt x="1612" y="195"/>
                    <a:pt x="1498" y="1"/>
                    <a:pt x="1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3"/>
            <p:cNvSpPr/>
            <p:nvPr/>
          </p:nvSpPr>
          <p:spPr>
            <a:xfrm>
              <a:off x="5408251" y="3022680"/>
              <a:ext cx="12187" cy="18687"/>
            </a:xfrm>
            <a:custGeom>
              <a:avLst/>
              <a:gdLst/>
              <a:ahLst/>
              <a:cxnLst/>
              <a:rect l="l" t="t" r="r" b="b"/>
              <a:pathLst>
                <a:path w="930" h="1426" extrusionOk="0">
                  <a:moveTo>
                    <a:pt x="769" y="0"/>
                  </a:moveTo>
                  <a:cubicBezTo>
                    <a:pt x="719" y="0"/>
                    <a:pt x="670" y="24"/>
                    <a:pt x="643" y="69"/>
                  </a:cubicBezTo>
                  <a:cubicBezTo>
                    <a:pt x="542" y="254"/>
                    <a:pt x="441" y="439"/>
                    <a:pt x="340" y="624"/>
                  </a:cubicBezTo>
                  <a:cubicBezTo>
                    <a:pt x="239" y="806"/>
                    <a:pt x="128" y="988"/>
                    <a:pt x="37" y="1176"/>
                  </a:cubicBezTo>
                  <a:cubicBezTo>
                    <a:pt x="0" y="1257"/>
                    <a:pt x="17" y="1355"/>
                    <a:pt x="98" y="1402"/>
                  </a:cubicBezTo>
                  <a:cubicBezTo>
                    <a:pt x="124" y="1418"/>
                    <a:pt x="153" y="1426"/>
                    <a:pt x="181" y="1426"/>
                  </a:cubicBezTo>
                  <a:cubicBezTo>
                    <a:pt x="238" y="1426"/>
                    <a:pt x="294" y="1397"/>
                    <a:pt x="323" y="1345"/>
                  </a:cubicBezTo>
                  <a:cubicBezTo>
                    <a:pt x="431" y="1163"/>
                    <a:pt x="518" y="968"/>
                    <a:pt x="609" y="783"/>
                  </a:cubicBezTo>
                  <a:cubicBezTo>
                    <a:pt x="704" y="595"/>
                    <a:pt x="798" y="405"/>
                    <a:pt x="892" y="217"/>
                  </a:cubicBezTo>
                  <a:cubicBezTo>
                    <a:pt x="929" y="146"/>
                    <a:pt x="912" y="59"/>
                    <a:pt x="841" y="18"/>
                  </a:cubicBezTo>
                  <a:cubicBezTo>
                    <a:pt x="819" y="6"/>
                    <a:pt x="794" y="0"/>
                    <a:pt x="7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3"/>
            <p:cNvSpPr/>
            <p:nvPr/>
          </p:nvSpPr>
          <p:spPr>
            <a:xfrm>
              <a:off x="5379658" y="3123303"/>
              <a:ext cx="17966" cy="30546"/>
            </a:xfrm>
            <a:custGeom>
              <a:avLst/>
              <a:gdLst/>
              <a:ahLst/>
              <a:cxnLst/>
              <a:rect l="l" t="t" r="r" b="b"/>
              <a:pathLst>
                <a:path w="1371" h="2331" extrusionOk="0">
                  <a:moveTo>
                    <a:pt x="227" y="0"/>
                  </a:moveTo>
                  <a:cubicBezTo>
                    <a:pt x="143" y="0"/>
                    <a:pt x="56" y="57"/>
                    <a:pt x="44" y="168"/>
                  </a:cubicBezTo>
                  <a:cubicBezTo>
                    <a:pt x="0" y="562"/>
                    <a:pt x="61" y="962"/>
                    <a:pt x="213" y="1333"/>
                  </a:cubicBezTo>
                  <a:cubicBezTo>
                    <a:pt x="374" y="1720"/>
                    <a:pt x="603" y="2090"/>
                    <a:pt x="980" y="2299"/>
                  </a:cubicBezTo>
                  <a:cubicBezTo>
                    <a:pt x="1018" y="2321"/>
                    <a:pt x="1055" y="2330"/>
                    <a:pt x="1090" y="2330"/>
                  </a:cubicBezTo>
                  <a:cubicBezTo>
                    <a:pt x="1257" y="2330"/>
                    <a:pt x="1370" y="2113"/>
                    <a:pt x="1240" y="1963"/>
                  </a:cubicBezTo>
                  <a:cubicBezTo>
                    <a:pt x="1014" y="1697"/>
                    <a:pt x="785" y="1454"/>
                    <a:pt x="627" y="1141"/>
                  </a:cubicBezTo>
                  <a:cubicBezTo>
                    <a:pt x="479" y="841"/>
                    <a:pt x="398" y="502"/>
                    <a:pt x="391" y="168"/>
                  </a:cubicBezTo>
                  <a:cubicBezTo>
                    <a:pt x="388" y="55"/>
                    <a:pt x="309"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3"/>
            <p:cNvSpPr/>
            <p:nvPr/>
          </p:nvSpPr>
          <p:spPr>
            <a:xfrm>
              <a:off x="5418171" y="3153286"/>
              <a:ext cx="12095" cy="19971"/>
            </a:xfrm>
            <a:custGeom>
              <a:avLst/>
              <a:gdLst/>
              <a:ahLst/>
              <a:cxnLst/>
              <a:rect l="l" t="t" r="r" b="b"/>
              <a:pathLst>
                <a:path w="923" h="1524" extrusionOk="0">
                  <a:moveTo>
                    <a:pt x="209" y="1"/>
                  </a:moveTo>
                  <a:cubicBezTo>
                    <a:pt x="206" y="1"/>
                    <a:pt x="203" y="1"/>
                    <a:pt x="199" y="1"/>
                  </a:cubicBezTo>
                  <a:cubicBezTo>
                    <a:pt x="91" y="4"/>
                    <a:pt x="4" y="85"/>
                    <a:pt x="4" y="196"/>
                  </a:cubicBezTo>
                  <a:cubicBezTo>
                    <a:pt x="1" y="428"/>
                    <a:pt x="41" y="664"/>
                    <a:pt x="132" y="876"/>
                  </a:cubicBezTo>
                  <a:cubicBezTo>
                    <a:pt x="179" y="991"/>
                    <a:pt x="229" y="1095"/>
                    <a:pt x="296" y="1196"/>
                  </a:cubicBezTo>
                  <a:cubicBezTo>
                    <a:pt x="337" y="1253"/>
                    <a:pt x="377" y="1314"/>
                    <a:pt x="425" y="1361"/>
                  </a:cubicBezTo>
                  <a:cubicBezTo>
                    <a:pt x="475" y="1408"/>
                    <a:pt x="529" y="1452"/>
                    <a:pt x="586" y="1492"/>
                  </a:cubicBezTo>
                  <a:cubicBezTo>
                    <a:pt x="614" y="1514"/>
                    <a:pt x="647" y="1523"/>
                    <a:pt x="681" y="1523"/>
                  </a:cubicBezTo>
                  <a:cubicBezTo>
                    <a:pt x="747" y="1523"/>
                    <a:pt x="817" y="1487"/>
                    <a:pt x="855" y="1438"/>
                  </a:cubicBezTo>
                  <a:cubicBezTo>
                    <a:pt x="923" y="1354"/>
                    <a:pt x="910" y="1244"/>
                    <a:pt x="838" y="1163"/>
                  </a:cubicBezTo>
                  <a:cubicBezTo>
                    <a:pt x="826" y="1146"/>
                    <a:pt x="809" y="1129"/>
                    <a:pt x="795" y="1112"/>
                  </a:cubicBezTo>
                  <a:cubicBezTo>
                    <a:pt x="785" y="1098"/>
                    <a:pt x="778" y="1088"/>
                    <a:pt x="768" y="1075"/>
                  </a:cubicBezTo>
                  <a:cubicBezTo>
                    <a:pt x="748" y="1045"/>
                    <a:pt x="725" y="1017"/>
                    <a:pt x="697" y="987"/>
                  </a:cubicBezTo>
                  <a:cubicBezTo>
                    <a:pt x="691" y="981"/>
                    <a:pt x="684" y="970"/>
                    <a:pt x="677" y="961"/>
                  </a:cubicBezTo>
                  <a:cubicBezTo>
                    <a:pt x="620" y="880"/>
                    <a:pt x="566" y="795"/>
                    <a:pt x="523" y="705"/>
                  </a:cubicBezTo>
                  <a:cubicBezTo>
                    <a:pt x="515" y="694"/>
                    <a:pt x="512" y="681"/>
                    <a:pt x="506" y="671"/>
                  </a:cubicBezTo>
                  <a:cubicBezTo>
                    <a:pt x="506" y="671"/>
                    <a:pt x="502" y="661"/>
                    <a:pt x="498" y="654"/>
                  </a:cubicBezTo>
                  <a:cubicBezTo>
                    <a:pt x="495" y="647"/>
                    <a:pt x="492" y="641"/>
                    <a:pt x="492" y="641"/>
                  </a:cubicBezTo>
                  <a:cubicBezTo>
                    <a:pt x="489" y="630"/>
                    <a:pt x="485" y="617"/>
                    <a:pt x="478" y="607"/>
                  </a:cubicBezTo>
                  <a:cubicBezTo>
                    <a:pt x="462" y="560"/>
                    <a:pt x="448" y="509"/>
                    <a:pt x="435" y="462"/>
                  </a:cubicBezTo>
                  <a:cubicBezTo>
                    <a:pt x="425" y="415"/>
                    <a:pt x="414" y="368"/>
                    <a:pt x="408" y="321"/>
                  </a:cubicBezTo>
                  <a:cubicBezTo>
                    <a:pt x="408" y="318"/>
                    <a:pt x="405" y="318"/>
                    <a:pt x="405" y="314"/>
                  </a:cubicBezTo>
                  <a:cubicBezTo>
                    <a:pt x="405" y="301"/>
                    <a:pt x="405" y="290"/>
                    <a:pt x="401" y="277"/>
                  </a:cubicBezTo>
                  <a:cubicBezTo>
                    <a:pt x="401" y="250"/>
                    <a:pt x="397" y="223"/>
                    <a:pt x="397" y="196"/>
                  </a:cubicBezTo>
                  <a:cubicBezTo>
                    <a:pt x="391" y="99"/>
                    <a:pt x="315"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3"/>
            <p:cNvSpPr/>
            <p:nvPr/>
          </p:nvSpPr>
          <p:spPr>
            <a:xfrm>
              <a:off x="5676304" y="3176170"/>
              <a:ext cx="18792" cy="24675"/>
            </a:xfrm>
            <a:custGeom>
              <a:avLst/>
              <a:gdLst/>
              <a:ahLst/>
              <a:cxnLst/>
              <a:rect l="l" t="t" r="r" b="b"/>
              <a:pathLst>
                <a:path w="1434" h="1883" extrusionOk="0">
                  <a:moveTo>
                    <a:pt x="1214" y="1"/>
                  </a:moveTo>
                  <a:cubicBezTo>
                    <a:pt x="1155" y="1"/>
                    <a:pt x="1096" y="26"/>
                    <a:pt x="1057" y="85"/>
                  </a:cubicBezTo>
                  <a:cubicBezTo>
                    <a:pt x="889" y="333"/>
                    <a:pt x="765" y="606"/>
                    <a:pt x="603" y="859"/>
                  </a:cubicBezTo>
                  <a:cubicBezTo>
                    <a:pt x="445" y="1104"/>
                    <a:pt x="269" y="1337"/>
                    <a:pt x="74" y="1556"/>
                  </a:cubicBezTo>
                  <a:cubicBezTo>
                    <a:pt x="7" y="1633"/>
                    <a:pt x="0" y="1750"/>
                    <a:pt x="74" y="1828"/>
                  </a:cubicBezTo>
                  <a:cubicBezTo>
                    <a:pt x="110" y="1864"/>
                    <a:pt x="161" y="1883"/>
                    <a:pt x="212" y="1883"/>
                  </a:cubicBezTo>
                  <a:cubicBezTo>
                    <a:pt x="262" y="1883"/>
                    <a:pt x="312" y="1865"/>
                    <a:pt x="347" y="1828"/>
                  </a:cubicBezTo>
                  <a:cubicBezTo>
                    <a:pt x="566" y="1593"/>
                    <a:pt x="768" y="1340"/>
                    <a:pt x="946" y="1077"/>
                  </a:cubicBezTo>
                  <a:cubicBezTo>
                    <a:pt x="1128" y="812"/>
                    <a:pt x="1303" y="535"/>
                    <a:pt x="1394" y="226"/>
                  </a:cubicBezTo>
                  <a:cubicBezTo>
                    <a:pt x="1434" y="92"/>
                    <a:pt x="1325" y="1"/>
                    <a:pt x="1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3"/>
            <p:cNvSpPr/>
            <p:nvPr/>
          </p:nvSpPr>
          <p:spPr>
            <a:xfrm>
              <a:off x="5706863" y="3172475"/>
              <a:ext cx="13340" cy="18936"/>
            </a:xfrm>
            <a:custGeom>
              <a:avLst/>
              <a:gdLst/>
              <a:ahLst/>
              <a:cxnLst/>
              <a:rect l="l" t="t" r="r" b="b"/>
              <a:pathLst>
                <a:path w="1018" h="1445" extrusionOk="0">
                  <a:moveTo>
                    <a:pt x="825" y="0"/>
                  </a:moveTo>
                  <a:cubicBezTo>
                    <a:pt x="765" y="0"/>
                    <a:pt x="708" y="30"/>
                    <a:pt x="675" y="84"/>
                  </a:cubicBezTo>
                  <a:cubicBezTo>
                    <a:pt x="456" y="444"/>
                    <a:pt x="254" y="811"/>
                    <a:pt x="44" y="1178"/>
                  </a:cubicBezTo>
                  <a:cubicBezTo>
                    <a:pt x="1" y="1258"/>
                    <a:pt x="24" y="1376"/>
                    <a:pt x="109" y="1423"/>
                  </a:cubicBezTo>
                  <a:cubicBezTo>
                    <a:pt x="137" y="1438"/>
                    <a:pt x="167" y="1445"/>
                    <a:pt x="198" y="1445"/>
                  </a:cubicBezTo>
                  <a:cubicBezTo>
                    <a:pt x="259" y="1445"/>
                    <a:pt x="319" y="1416"/>
                    <a:pt x="351" y="1359"/>
                  </a:cubicBezTo>
                  <a:cubicBezTo>
                    <a:pt x="563" y="993"/>
                    <a:pt x="779" y="632"/>
                    <a:pt x="973" y="259"/>
                  </a:cubicBezTo>
                  <a:cubicBezTo>
                    <a:pt x="1018" y="178"/>
                    <a:pt x="998" y="67"/>
                    <a:pt x="913" y="23"/>
                  </a:cubicBezTo>
                  <a:cubicBezTo>
                    <a:pt x="885" y="8"/>
                    <a:pt x="855" y="0"/>
                    <a:pt x="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3"/>
            <p:cNvSpPr/>
            <p:nvPr/>
          </p:nvSpPr>
          <p:spPr>
            <a:xfrm>
              <a:off x="5688057" y="3035790"/>
              <a:ext cx="13419" cy="24584"/>
            </a:xfrm>
            <a:custGeom>
              <a:avLst/>
              <a:gdLst/>
              <a:ahLst/>
              <a:cxnLst/>
              <a:rect l="l" t="t" r="r" b="b"/>
              <a:pathLst>
                <a:path w="1024" h="1876" extrusionOk="0">
                  <a:moveTo>
                    <a:pt x="259" y="0"/>
                  </a:moveTo>
                  <a:cubicBezTo>
                    <a:pt x="133" y="0"/>
                    <a:pt x="0" y="150"/>
                    <a:pt x="91" y="274"/>
                  </a:cubicBezTo>
                  <a:cubicBezTo>
                    <a:pt x="250" y="480"/>
                    <a:pt x="371" y="706"/>
                    <a:pt x="448" y="958"/>
                  </a:cubicBezTo>
                  <a:cubicBezTo>
                    <a:pt x="465" y="1018"/>
                    <a:pt x="481" y="1079"/>
                    <a:pt x="495" y="1139"/>
                  </a:cubicBezTo>
                  <a:cubicBezTo>
                    <a:pt x="505" y="1194"/>
                    <a:pt x="522" y="1278"/>
                    <a:pt x="525" y="1312"/>
                  </a:cubicBezTo>
                  <a:cubicBezTo>
                    <a:pt x="545" y="1463"/>
                    <a:pt x="549" y="1601"/>
                    <a:pt x="582" y="1739"/>
                  </a:cubicBezTo>
                  <a:cubicBezTo>
                    <a:pt x="606" y="1830"/>
                    <a:pt x="687" y="1875"/>
                    <a:pt x="767" y="1875"/>
                  </a:cubicBezTo>
                  <a:cubicBezTo>
                    <a:pt x="847" y="1875"/>
                    <a:pt x="927" y="1830"/>
                    <a:pt x="949" y="1739"/>
                  </a:cubicBezTo>
                  <a:cubicBezTo>
                    <a:pt x="1024" y="1446"/>
                    <a:pt x="929" y="1113"/>
                    <a:pt x="825" y="840"/>
                  </a:cubicBezTo>
                  <a:cubicBezTo>
                    <a:pt x="714" y="554"/>
                    <a:pt x="566" y="294"/>
                    <a:pt x="374" y="56"/>
                  </a:cubicBezTo>
                  <a:cubicBezTo>
                    <a:pt x="342" y="17"/>
                    <a:pt x="301"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3"/>
            <p:cNvSpPr/>
            <p:nvPr/>
          </p:nvSpPr>
          <p:spPr>
            <a:xfrm>
              <a:off x="5696705" y="3022670"/>
              <a:ext cx="11938" cy="31621"/>
            </a:xfrm>
            <a:custGeom>
              <a:avLst/>
              <a:gdLst/>
              <a:ahLst/>
              <a:cxnLst/>
              <a:rect l="l" t="t" r="r" b="b"/>
              <a:pathLst>
                <a:path w="911" h="2413" extrusionOk="0">
                  <a:moveTo>
                    <a:pt x="216" y="0"/>
                  </a:moveTo>
                  <a:cubicBezTo>
                    <a:pt x="201" y="0"/>
                    <a:pt x="185" y="2"/>
                    <a:pt x="169" y="6"/>
                  </a:cubicBezTo>
                  <a:cubicBezTo>
                    <a:pt x="75" y="34"/>
                    <a:pt x="0" y="145"/>
                    <a:pt x="34" y="242"/>
                  </a:cubicBezTo>
                  <a:cubicBezTo>
                    <a:pt x="149" y="569"/>
                    <a:pt x="246" y="902"/>
                    <a:pt x="320" y="1243"/>
                  </a:cubicBezTo>
                  <a:cubicBezTo>
                    <a:pt x="395" y="1582"/>
                    <a:pt x="424" y="1929"/>
                    <a:pt x="505" y="2265"/>
                  </a:cubicBezTo>
                  <a:cubicBezTo>
                    <a:pt x="529" y="2366"/>
                    <a:pt x="613" y="2412"/>
                    <a:pt x="698" y="2412"/>
                  </a:cubicBezTo>
                  <a:cubicBezTo>
                    <a:pt x="803" y="2412"/>
                    <a:pt x="911" y="2341"/>
                    <a:pt x="909" y="2212"/>
                  </a:cubicBezTo>
                  <a:cubicBezTo>
                    <a:pt x="906" y="1855"/>
                    <a:pt x="815" y="1495"/>
                    <a:pt x="724" y="1151"/>
                  </a:cubicBezTo>
                  <a:cubicBezTo>
                    <a:pt x="637" y="808"/>
                    <a:pt x="529" y="471"/>
                    <a:pt x="401" y="141"/>
                  </a:cubicBezTo>
                  <a:cubicBezTo>
                    <a:pt x="370" y="59"/>
                    <a:pt x="300"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3"/>
            <p:cNvSpPr/>
            <p:nvPr/>
          </p:nvSpPr>
          <p:spPr>
            <a:xfrm rot="-3985839">
              <a:off x="5939836" y="3765322"/>
              <a:ext cx="66526" cy="50221"/>
            </a:xfrm>
            <a:custGeom>
              <a:avLst/>
              <a:gdLst/>
              <a:ahLst/>
              <a:cxnLst/>
              <a:rect l="l" t="t" r="r" b="b"/>
              <a:pathLst>
                <a:path w="4386" h="3311" extrusionOk="0">
                  <a:moveTo>
                    <a:pt x="417" y="1"/>
                  </a:moveTo>
                  <a:cubicBezTo>
                    <a:pt x="344" y="1"/>
                    <a:pt x="275" y="44"/>
                    <a:pt x="259" y="136"/>
                  </a:cubicBezTo>
                  <a:cubicBezTo>
                    <a:pt x="1" y="1432"/>
                    <a:pt x="348" y="2792"/>
                    <a:pt x="1717" y="3235"/>
                  </a:cubicBezTo>
                  <a:cubicBezTo>
                    <a:pt x="1878" y="3288"/>
                    <a:pt x="2034" y="3311"/>
                    <a:pt x="2179" y="3311"/>
                  </a:cubicBezTo>
                  <a:cubicBezTo>
                    <a:pt x="3327" y="3311"/>
                    <a:pt x="4035" y="1856"/>
                    <a:pt x="4339" y="910"/>
                  </a:cubicBezTo>
                  <a:cubicBezTo>
                    <a:pt x="4386" y="771"/>
                    <a:pt x="4270" y="678"/>
                    <a:pt x="4157" y="678"/>
                  </a:cubicBezTo>
                  <a:cubicBezTo>
                    <a:pt x="4084" y="678"/>
                    <a:pt x="4009" y="718"/>
                    <a:pt x="3978" y="811"/>
                  </a:cubicBezTo>
                  <a:cubicBezTo>
                    <a:pt x="3694" y="1704"/>
                    <a:pt x="3145" y="2905"/>
                    <a:pt x="2100" y="2905"/>
                  </a:cubicBezTo>
                  <a:cubicBezTo>
                    <a:pt x="2008" y="2905"/>
                    <a:pt x="1915" y="2894"/>
                    <a:pt x="1816" y="2874"/>
                  </a:cubicBezTo>
                  <a:cubicBezTo>
                    <a:pt x="622" y="2643"/>
                    <a:pt x="424" y="1214"/>
                    <a:pt x="619" y="236"/>
                  </a:cubicBezTo>
                  <a:cubicBezTo>
                    <a:pt x="645" y="94"/>
                    <a:pt x="526" y="1"/>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3"/>
            <p:cNvSpPr/>
            <p:nvPr/>
          </p:nvSpPr>
          <p:spPr>
            <a:xfrm rot="-3985839">
              <a:off x="6008941" y="3715632"/>
              <a:ext cx="65434" cy="57835"/>
            </a:xfrm>
            <a:custGeom>
              <a:avLst/>
              <a:gdLst/>
              <a:ahLst/>
              <a:cxnLst/>
              <a:rect l="l" t="t" r="r" b="b"/>
              <a:pathLst>
                <a:path w="4314" h="3813" extrusionOk="0">
                  <a:moveTo>
                    <a:pt x="553" y="0"/>
                  </a:moveTo>
                  <a:cubicBezTo>
                    <a:pt x="477" y="0"/>
                    <a:pt x="405" y="40"/>
                    <a:pt x="378" y="129"/>
                  </a:cubicBezTo>
                  <a:cubicBezTo>
                    <a:pt x="1" y="1438"/>
                    <a:pt x="401" y="3244"/>
                    <a:pt x="1813" y="3727"/>
                  </a:cubicBezTo>
                  <a:cubicBezTo>
                    <a:pt x="1985" y="3787"/>
                    <a:pt x="2147" y="3813"/>
                    <a:pt x="2296" y="3813"/>
                  </a:cubicBezTo>
                  <a:cubicBezTo>
                    <a:pt x="3555" y="3813"/>
                    <a:pt x="4118" y="1945"/>
                    <a:pt x="4286" y="969"/>
                  </a:cubicBezTo>
                  <a:cubicBezTo>
                    <a:pt x="4313" y="831"/>
                    <a:pt x="4190" y="738"/>
                    <a:pt x="4082" y="738"/>
                  </a:cubicBezTo>
                  <a:cubicBezTo>
                    <a:pt x="4009" y="738"/>
                    <a:pt x="3943" y="777"/>
                    <a:pt x="3926" y="870"/>
                  </a:cubicBezTo>
                  <a:cubicBezTo>
                    <a:pt x="3758" y="1858"/>
                    <a:pt x="3404" y="3390"/>
                    <a:pt x="2183" y="3390"/>
                  </a:cubicBezTo>
                  <a:cubicBezTo>
                    <a:pt x="2098" y="3390"/>
                    <a:pt x="2005" y="3383"/>
                    <a:pt x="1913" y="3366"/>
                  </a:cubicBezTo>
                  <a:cubicBezTo>
                    <a:pt x="652" y="3155"/>
                    <a:pt x="468" y="1171"/>
                    <a:pt x="738" y="228"/>
                  </a:cubicBezTo>
                  <a:cubicBezTo>
                    <a:pt x="778" y="89"/>
                    <a:pt x="663" y="0"/>
                    <a:pt x="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3"/>
            <p:cNvSpPr/>
            <p:nvPr/>
          </p:nvSpPr>
          <p:spPr>
            <a:xfrm rot="-3985839">
              <a:off x="6015042" y="3787797"/>
              <a:ext cx="63007" cy="54028"/>
            </a:xfrm>
            <a:custGeom>
              <a:avLst/>
              <a:gdLst/>
              <a:ahLst/>
              <a:cxnLst/>
              <a:rect l="l" t="t" r="r" b="b"/>
              <a:pathLst>
                <a:path w="4154" h="3562" extrusionOk="0">
                  <a:moveTo>
                    <a:pt x="404" y="1"/>
                  </a:moveTo>
                  <a:cubicBezTo>
                    <a:pt x="332" y="1"/>
                    <a:pt x="262" y="41"/>
                    <a:pt x="242" y="133"/>
                  </a:cubicBezTo>
                  <a:cubicBezTo>
                    <a:pt x="4" y="1178"/>
                    <a:pt x="1" y="2970"/>
                    <a:pt x="1231" y="3453"/>
                  </a:cubicBezTo>
                  <a:cubicBezTo>
                    <a:pt x="1426" y="3529"/>
                    <a:pt x="1611" y="3562"/>
                    <a:pt x="1793" y="3562"/>
                  </a:cubicBezTo>
                  <a:cubicBezTo>
                    <a:pt x="2881" y="3562"/>
                    <a:pt x="3741" y="2322"/>
                    <a:pt x="4102" y="1379"/>
                  </a:cubicBezTo>
                  <a:cubicBezTo>
                    <a:pt x="4154" y="1244"/>
                    <a:pt x="4042" y="1155"/>
                    <a:pt x="3926" y="1155"/>
                  </a:cubicBezTo>
                  <a:cubicBezTo>
                    <a:pt x="3853" y="1155"/>
                    <a:pt x="3774" y="1191"/>
                    <a:pt x="3741" y="1280"/>
                  </a:cubicBezTo>
                  <a:cubicBezTo>
                    <a:pt x="3444" y="2060"/>
                    <a:pt x="2719" y="3195"/>
                    <a:pt x="1770" y="3195"/>
                  </a:cubicBezTo>
                  <a:cubicBezTo>
                    <a:pt x="1691" y="3195"/>
                    <a:pt x="1608" y="3185"/>
                    <a:pt x="1526" y="3168"/>
                  </a:cubicBezTo>
                  <a:cubicBezTo>
                    <a:pt x="338" y="2927"/>
                    <a:pt x="411" y="1079"/>
                    <a:pt x="603" y="232"/>
                  </a:cubicBezTo>
                  <a:cubicBezTo>
                    <a:pt x="633" y="93"/>
                    <a:pt x="517" y="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6" name="Google Shape;5026;p53"/>
          <p:cNvGrpSpPr/>
          <p:nvPr/>
        </p:nvGrpSpPr>
        <p:grpSpPr>
          <a:xfrm>
            <a:off x="7769025" y="2146902"/>
            <a:ext cx="1381614" cy="2283182"/>
            <a:chOff x="7769025" y="2146902"/>
            <a:chExt cx="1381614" cy="2283182"/>
          </a:xfrm>
        </p:grpSpPr>
        <p:sp>
          <p:nvSpPr>
            <p:cNvPr id="5027" name="Google Shape;5027;p53"/>
            <p:cNvSpPr/>
            <p:nvPr/>
          </p:nvSpPr>
          <p:spPr>
            <a:xfrm>
              <a:off x="8098291" y="2686016"/>
              <a:ext cx="159426" cy="73292"/>
            </a:xfrm>
            <a:custGeom>
              <a:avLst/>
              <a:gdLst/>
              <a:ahLst/>
              <a:cxnLst/>
              <a:rect l="l" t="t" r="r" b="b"/>
              <a:pathLst>
                <a:path w="4742" h="2180" extrusionOk="0">
                  <a:moveTo>
                    <a:pt x="4737" y="0"/>
                  </a:moveTo>
                  <a:cubicBezTo>
                    <a:pt x="4593" y="0"/>
                    <a:pt x="833" y="1011"/>
                    <a:pt x="1" y="2179"/>
                  </a:cubicBezTo>
                  <a:cubicBezTo>
                    <a:pt x="1" y="2179"/>
                    <a:pt x="3333" y="1923"/>
                    <a:pt x="4741" y="2"/>
                  </a:cubicBezTo>
                  <a:cubicBezTo>
                    <a:pt x="4742" y="1"/>
                    <a:pt x="4740" y="0"/>
                    <a:pt x="4737"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3"/>
            <p:cNvSpPr/>
            <p:nvPr/>
          </p:nvSpPr>
          <p:spPr>
            <a:xfrm>
              <a:off x="8201738" y="2722695"/>
              <a:ext cx="173916" cy="32107"/>
            </a:xfrm>
            <a:custGeom>
              <a:avLst/>
              <a:gdLst/>
              <a:ahLst/>
              <a:cxnLst/>
              <a:rect l="l" t="t" r="r" b="b"/>
              <a:pathLst>
                <a:path w="5173" h="955" extrusionOk="0">
                  <a:moveTo>
                    <a:pt x="4514" y="0"/>
                  </a:moveTo>
                  <a:cubicBezTo>
                    <a:pt x="3330" y="0"/>
                    <a:pt x="861" y="117"/>
                    <a:pt x="0" y="795"/>
                  </a:cubicBezTo>
                  <a:cubicBezTo>
                    <a:pt x="0" y="795"/>
                    <a:pt x="766" y="954"/>
                    <a:pt x="1771" y="954"/>
                  </a:cubicBezTo>
                  <a:cubicBezTo>
                    <a:pt x="2843" y="954"/>
                    <a:pt x="4187" y="773"/>
                    <a:pt x="5161" y="23"/>
                  </a:cubicBezTo>
                  <a:cubicBezTo>
                    <a:pt x="5173" y="14"/>
                    <a:pt x="4919" y="0"/>
                    <a:pt x="4514"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3"/>
            <p:cNvSpPr/>
            <p:nvPr/>
          </p:nvSpPr>
          <p:spPr>
            <a:xfrm>
              <a:off x="8328248" y="2780420"/>
              <a:ext cx="106844" cy="28644"/>
            </a:xfrm>
            <a:custGeom>
              <a:avLst/>
              <a:gdLst/>
              <a:ahLst/>
              <a:cxnLst/>
              <a:rect l="l" t="t" r="r" b="b"/>
              <a:pathLst>
                <a:path w="3178" h="852" extrusionOk="0">
                  <a:moveTo>
                    <a:pt x="372" y="1"/>
                  </a:moveTo>
                  <a:cubicBezTo>
                    <a:pt x="231" y="1"/>
                    <a:pt x="105" y="15"/>
                    <a:pt x="0" y="47"/>
                  </a:cubicBezTo>
                  <a:cubicBezTo>
                    <a:pt x="0" y="47"/>
                    <a:pt x="1238" y="852"/>
                    <a:pt x="2474" y="852"/>
                  </a:cubicBezTo>
                  <a:cubicBezTo>
                    <a:pt x="2700" y="852"/>
                    <a:pt x="2927" y="825"/>
                    <a:pt x="3145" y="761"/>
                  </a:cubicBezTo>
                  <a:cubicBezTo>
                    <a:pt x="3178" y="751"/>
                    <a:pt x="1393" y="1"/>
                    <a:pt x="372"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3"/>
            <p:cNvSpPr/>
            <p:nvPr/>
          </p:nvSpPr>
          <p:spPr>
            <a:xfrm>
              <a:off x="7795697" y="2877988"/>
              <a:ext cx="298894" cy="303051"/>
            </a:xfrm>
            <a:custGeom>
              <a:avLst/>
              <a:gdLst/>
              <a:ahLst/>
              <a:cxnLst/>
              <a:rect l="l" t="t" r="r" b="b"/>
              <a:pathLst>
                <a:path w="6866" h="9014" extrusionOk="0">
                  <a:moveTo>
                    <a:pt x="5670" y="1"/>
                  </a:moveTo>
                  <a:cubicBezTo>
                    <a:pt x="5670" y="1"/>
                    <a:pt x="1200" y="2246"/>
                    <a:pt x="600" y="5381"/>
                  </a:cubicBezTo>
                  <a:cubicBezTo>
                    <a:pt x="1" y="8515"/>
                    <a:pt x="1698" y="9013"/>
                    <a:pt x="1698" y="9013"/>
                  </a:cubicBezTo>
                  <a:cubicBezTo>
                    <a:pt x="3369" y="7158"/>
                    <a:pt x="6295" y="6792"/>
                    <a:pt x="6295" y="6792"/>
                  </a:cubicBezTo>
                  <a:cubicBezTo>
                    <a:pt x="6865" y="6021"/>
                    <a:pt x="5670" y="1"/>
                    <a:pt x="5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3"/>
            <p:cNvSpPr/>
            <p:nvPr/>
          </p:nvSpPr>
          <p:spPr>
            <a:xfrm>
              <a:off x="7910426" y="3084588"/>
              <a:ext cx="189424" cy="114375"/>
            </a:xfrm>
            <a:custGeom>
              <a:avLst/>
              <a:gdLst/>
              <a:ahLst/>
              <a:cxnLst/>
              <a:rect l="l" t="t" r="r" b="b"/>
              <a:pathLst>
                <a:path w="4256" h="3402" extrusionOk="0">
                  <a:moveTo>
                    <a:pt x="2990" y="1"/>
                  </a:moveTo>
                  <a:cubicBezTo>
                    <a:pt x="2649" y="1"/>
                    <a:pt x="2360" y="70"/>
                    <a:pt x="2360" y="70"/>
                  </a:cubicBezTo>
                  <a:cubicBezTo>
                    <a:pt x="82" y="1529"/>
                    <a:pt x="1" y="3402"/>
                    <a:pt x="1" y="3402"/>
                  </a:cubicBezTo>
                  <a:cubicBezTo>
                    <a:pt x="868" y="2330"/>
                    <a:pt x="4028" y="1182"/>
                    <a:pt x="4028" y="1182"/>
                  </a:cubicBezTo>
                  <a:cubicBezTo>
                    <a:pt x="4256" y="188"/>
                    <a:pt x="3553" y="1"/>
                    <a:pt x="2990" y="1"/>
                  </a:cubicBezTo>
                  <a:close/>
                </a:path>
              </a:pathLst>
            </a:custGeom>
            <a:solidFill>
              <a:srgbClr val="FF8A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3"/>
            <p:cNvSpPr/>
            <p:nvPr/>
          </p:nvSpPr>
          <p:spPr>
            <a:xfrm>
              <a:off x="7769025" y="3209476"/>
              <a:ext cx="1381614" cy="1220608"/>
            </a:xfrm>
            <a:custGeom>
              <a:avLst/>
              <a:gdLst/>
              <a:ahLst/>
              <a:cxnLst/>
              <a:rect l="l" t="t" r="r" b="b"/>
              <a:pathLst>
                <a:path w="41095" h="36306" extrusionOk="0">
                  <a:moveTo>
                    <a:pt x="32227" y="1"/>
                  </a:moveTo>
                  <a:cubicBezTo>
                    <a:pt x="31222" y="1"/>
                    <a:pt x="30325" y="99"/>
                    <a:pt x="29587" y="306"/>
                  </a:cubicBezTo>
                  <a:cubicBezTo>
                    <a:pt x="24047" y="1868"/>
                    <a:pt x="17862" y="10807"/>
                    <a:pt x="15715" y="12906"/>
                  </a:cubicBezTo>
                  <a:cubicBezTo>
                    <a:pt x="14093" y="14492"/>
                    <a:pt x="13059" y="15076"/>
                    <a:pt x="12415" y="15076"/>
                  </a:cubicBezTo>
                  <a:cubicBezTo>
                    <a:pt x="10614" y="15076"/>
                    <a:pt x="11871" y="10503"/>
                    <a:pt x="11871" y="10503"/>
                  </a:cubicBezTo>
                  <a:cubicBezTo>
                    <a:pt x="11871" y="10503"/>
                    <a:pt x="11322" y="9604"/>
                    <a:pt x="10177" y="9604"/>
                  </a:cubicBezTo>
                  <a:cubicBezTo>
                    <a:pt x="8949" y="9604"/>
                    <a:pt x="7036" y="10637"/>
                    <a:pt x="4376" y="14918"/>
                  </a:cubicBezTo>
                  <a:cubicBezTo>
                    <a:pt x="1" y="21958"/>
                    <a:pt x="5677" y="36305"/>
                    <a:pt x="22477" y="36305"/>
                  </a:cubicBezTo>
                  <a:cubicBezTo>
                    <a:pt x="25422" y="36305"/>
                    <a:pt x="28708" y="35864"/>
                    <a:pt x="32342" y="34866"/>
                  </a:cubicBezTo>
                  <a:cubicBezTo>
                    <a:pt x="35345" y="34043"/>
                    <a:pt x="38344" y="31969"/>
                    <a:pt x="41095" y="29453"/>
                  </a:cubicBezTo>
                  <a:lnTo>
                    <a:pt x="41095" y="1692"/>
                  </a:lnTo>
                  <a:cubicBezTo>
                    <a:pt x="37990" y="626"/>
                    <a:pt x="34763" y="1"/>
                    <a:pt x="322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3"/>
            <p:cNvSpPr/>
            <p:nvPr/>
          </p:nvSpPr>
          <p:spPr>
            <a:xfrm>
              <a:off x="7805233" y="2661743"/>
              <a:ext cx="669576" cy="1433490"/>
            </a:xfrm>
            <a:custGeom>
              <a:avLst/>
              <a:gdLst/>
              <a:ahLst/>
              <a:cxnLst/>
              <a:rect l="l" t="t" r="r" b="b"/>
              <a:pathLst>
                <a:path w="19916" h="42638" extrusionOk="0">
                  <a:moveTo>
                    <a:pt x="14842" y="0"/>
                  </a:moveTo>
                  <a:cubicBezTo>
                    <a:pt x="11324" y="768"/>
                    <a:pt x="6244" y="2476"/>
                    <a:pt x="3863" y="7912"/>
                  </a:cubicBezTo>
                  <a:lnTo>
                    <a:pt x="3903" y="7900"/>
                  </a:lnTo>
                  <a:lnTo>
                    <a:pt x="3903" y="7900"/>
                  </a:lnTo>
                  <a:cubicBezTo>
                    <a:pt x="875" y="12758"/>
                    <a:pt x="6042" y="18464"/>
                    <a:pt x="4906" y="18617"/>
                  </a:cubicBezTo>
                  <a:cubicBezTo>
                    <a:pt x="3725" y="18775"/>
                    <a:pt x="3364" y="19917"/>
                    <a:pt x="4098" y="19917"/>
                  </a:cubicBezTo>
                  <a:cubicBezTo>
                    <a:pt x="4247" y="19917"/>
                    <a:pt x="4441" y="19870"/>
                    <a:pt x="4682" y="19758"/>
                  </a:cubicBezTo>
                  <a:cubicBezTo>
                    <a:pt x="6113" y="19097"/>
                    <a:pt x="5033" y="17388"/>
                    <a:pt x="4324" y="14027"/>
                  </a:cubicBezTo>
                  <a:cubicBezTo>
                    <a:pt x="3779" y="11460"/>
                    <a:pt x="4821" y="9656"/>
                    <a:pt x="5348" y="8947"/>
                  </a:cubicBezTo>
                  <a:lnTo>
                    <a:pt x="5348" y="8947"/>
                  </a:lnTo>
                  <a:cubicBezTo>
                    <a:pt x="4825" y="10505"/>
                    <a:pt x="4492" y="12253"/>
                    <a:pt x="4916" y="13606"/>
                  </a:cubicBezTo>
                  <a:cubicBezTo>
                    <a:pt x="4985" y="13830"/>
                    <a:pt x="5114" y="14071"/>
                    <a:pt x="5271" y="14316"/>
                  </a:cubicBezTo>
                  <a:cubicBezTo>
                    <a:pt x="6028" y="15508"/>
                    <a:pt x="7276" y="16222"/>
                    <a:pt x="8581" y="16759"/>
                  </a:cubicBezTo>
                  <a:cubicBezTo>
                    <a:pt x="10146" y="17407"/>
                    <a:pt x="10900" y="17604"/>
                    <a:pt x="10900" y="17604"/>
                  </a:cubicBezTo>
                  <a:cubicBezTo>
                    <a:pt x="10326" y="20373"/>
                    <a:pt x="8442" y="23709"/>
                    <a:pt x="7696" y="24634"/>
                  </a:cubicBezTo>
                  <a:cubicBezTo>
                    <a:pt x="6749" y="25815"/>
                    <a:pt x="5853" y="27230"/>
                    <a:pt x="4847" y="28357"/>
                  </a:cubicBezTo>
                  <a:cubicBezTo>
                    <a:pt x="2371" y="31126"/>
                    <a:pt x="0" y="34502"/>
                    <a:pt x="608" y="38255"/>
                  </a:cubicBezTo>
                  <a:cubicBezTo>
                    <a:pt x="692" y="38763"/>
                    <a:pt x="1028" y="39212"/>
                    <a:pt x="1515" y="39369"/>
                  </a:cubicBezTo>
                  <a:cubicBezTo>
                    <a:pt x="1636" y="39408"/>
                    <a:pt x="1751" y="39426"/>
                    <a:pt x="1862" y="39426"/>
                  </a:cubicBezTo>
                  <a:cubicBezTo>
                    <a:pt x="2579" y="39426"/>
                    <a:pt x="3077" y="38665"/>
                    <a:pt x="3365" y="37987"/>
                  </a:cubicBezTo>
                  <a:cubicBezTo>
                    <a:pt x="4741" y="34801"/>
                    <a:pt x="5191" y="31049"/>
                    <a:pt x="7455" y="28419"/>
                  </a:cubicBezTo>
                  <a:lnTo>
                    <a:pt x="7455" y="28419"/>
                  </a:lnTo>
                  <a:cubicBezTo>
                    <a:pt x="6701" y="32293"/>
                    <a:pt x="4862" y="35679"/>
                    <a:pt x="5779" y="39516"/>
                  </a:cubicBezTo>
                  <a:cubicBezTo>
                    <a:pt x="6086" y="40800"/>
                    <a:pt x="6741" y="42193"/>
                    <a:pt x="8010" y="42559"/>
                  </a:cubicBezTo>
                  <a:cubicBezTo>
                    <a:pt x="8195" y="42612"/>
                    <a:pt x="8382" y="42637"/>
                    <a:pt x="8568" y="42637"/>
                  </a:cubicBezTo>
                  <a:cubicBezTo>
                    <a:pt x="9767" y="42637"/>
                    <a:pt x="10915" y="41598"/>
                    <a:pt x="11152" y="40375"/>
                  </a:cubicBezTo>
                  <a:cubicBezTo>
                    <a:pt x="11412" y="39048"/>
                    <a:pt x="10826" y="37716"/>
                    <a:pt x="10322" y="36462"/>
                  </a:cubicBezTo>
                  <a:cubicBezTo>
                    <a:pt x="8859" y="32823"/>
                    <a:pt x="9821" y="28737"/>
                    <a:pt x="11324" y="25574"/>
                  </a:cubicBezTo>
                  <a:cubicBezTo>
                    <a:pt x="12678" y="22728"/>
                    <a:pt x="15044" y="20468"/>
                    <a:pt x="16891" y="17929"/>
                  </a:cubicBezTo>
                  <a:cubicBezTo>
                    <a:pt x="18961" y="15091"/>
                    <a:pt x="19916" y="12165"/>
                    <a:pt x="19258" y="8661"/>
                  </a:cubicBezTo>
                  <a:cubicBezTo>
                    <a:pt x="19020" y="7403"/>
                    <a:pt x="18650" y="6156"/>
                    <a:pt x="18095" y="5000"/>
                  </a:cubicBezTo>
                  <a:lnTo>
                    <a:pt x="18095" y="5000"/>
                  </a:lnTo>
                  <a:cubicBezTo>
                    <a:pt x="18657" y="5216"/>
                    <a:pt x="19221" y="5435"/>
                    <a:pt x="19784" y="5651"/>
                  </a:cubicBezTo>
                  <a:cubicBezTo>
                    <a:pt x="19594" y="4759"/>
                    <a:pt x="19162" y="3918"/>
                    <a:pt x="18544" y="3244"/>
                  </a:cubicBezTo>
                  <a:cubicBezTo>
                    <a:pt x="18954" y="3175"/>
                    <a:pt x="19363" y="3109"/>
                    <a:pt x="19769" y="3043"/>
                  </a:cubicBezTo>
                  <a:cubicBezTo>
                    <a:pt x="19170" y="2107"/>
                    <a:pt x="18098" y="1544"/>
                    <a:pt x="17001" y="1350"/>
                  </a:cubicBezTo>
                  <a:cubicBezTo>
                    <a:pt x="16640" y="1286"/>
                    <a:pt x="16275" y="1259"/>
                    <a:pt x="15910" y="1259"/>
                  </a:cubicBezTo>
                  <a:cubicBezTo>
                    <a:pt x="15165" y="1259"/>
                    <a:pt x="14417" y="1373"/>
                    <a:pt x="13684" y="1522"/>
                  </a:cubicBezTo>
                  <a:cubicBezTo>
                    <a:pt x="14071" y="1014"/>
                    <a:pt x="14459" y="505"/>
                    <a:pt x="148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3"/>
            <p:cNvSpPr/>
            <p:nvPr/>
          </p:nvSpPr>
          <p:spPr>
            <a:xfrm>
              <a:off x="7805233" y="3123107"/>
              <a:ext cx="499291" cy="864168"/>
            </a:xfrm>
            <a:custGeom>
              <a:avLst/>
              <a:gdLst/>
              <a:ahLst/>
              <a:cxnLst/>
              <a:rect l="l" t="t" r="r" b="b"/>
              <a:pathLst>
                <a:path w="14851" h="25704" extrusionOk="0">
                  <a:moveTo>
                    <a:pt x="4960" y="1"/>
                  </a:moveTo>
                  <a:lnTo>
                    <a:pt x="4960" y="1"/>
                  </a:lnTo>
                  <a:cubicBezTo>
                    <a:pt x="5033" y="190"/>
                    <a:pt x="5139" y="392"/>
                    <a:pt x="5271" y="593"/>
                  </a:cubicBezTo>
                  <a:cubicBezTo>
                    <a:pt x="6028" y="1785"/>
                    <a:pt x="7276" y="2499"/>
                    <a:pt x="8581" y="3036"/>
                  </a:cubicBezTo>
                  <a:cubicBezTo>
                    <a:pt x="10146" y="3684"/>
                    <a:pt x="10900" y="3881"/>
                    <a:pt x="10900" y="3881"/>
                  </a:cubicBezTo>
                  <a:cubicBezTo>
                    <a:pt x="10326" y="6650"/>
                    <a:pt x="8442" y="9986"/>
                    <a:pt x="7696" y="10911"/>
                  </a:cubicBezTo>
                  <a:cubicBezTo>
                    <a:pt x="6749" y="12092"/>
                    <a:pt x="5853" y="13507"/>
                    <a:pt x="4847" y="14634"/>
                  </a:cubicBezTo>
                  <a:cubicBezTo>
                    <a:pt x="2371" y="17403"/>
                    <a:pt x="0" y="20779"/>
                    <a:pt x="608" y="24532"/>
                  </a:cubicBezTo>
                  <a:cubicBezTo>
                    <a:pt x="692" y="25040"/>
                    <a:pt x="1028" y="25489"/>
                    <a:pt x="1515" y="25646"/>
                  </a:cubicBezTo>
                  <a:cubicBezTo>
                    <a:pt x="1636" y="25685"/>
                    <a:pt x="1751" y="25703"/>
                    <a:pt x="1862" y="25703"/>
                  </a:cubicBezTo>
                  <a:cubicBezTo>
                    <a:pt x="2579" y="25703"/>
                    <a:pt x="3077" y="24942"/>
                    <a:pt x="3365" y="24264"/>
                  </a:cubicBezTo>
                  <a:cubicBezTo>
                    <a:pt x="4598" y="21411"/>
                    <a:pt x="5092" y="18102"/>
                    <a:pt x="6807" y="15552"/>
                  </a:cubicBezTo>
                  <a:lnTo>
                    <a:pt x="6807" y="15548"/>
                  </a:lnTo>
                  <a:cubicBezTo>
                    <a:pt x="6799" y="15546"/>
                    <a:pt x="6792" y="15545"/>
                    <a:pt x="6784" y="15545"/>
                  </a:cubicBezTo>
                  <a:cubicBezTo>
                    <a:pt x="6482" y="15545"/>
                    <a:pt x="5755" y="17229"/>
                    <a:pt x="5659" y="17417"/>
                  </a:cubicBezTo>
                  <a:cubicBezTo>
                    <a:pt x="5143" y="18419"/>
                    <a:pt x="4752" y="19495"/>
                    <a:pt x="4364" y="20552"/>
                  </a:cubicBezTo>
                  <a:cubicBezTo>
                    <a:pt x="4042" y="21437"/>
                    <a:pt x="3793" y="22297"/>
                    <a:pt x="3182" y="23035"/>
                  </a:cubicBezTo>
                  <a:cubicBezTo>
                    <a:pt x="3022" y="23229"/>
                    <a:pt x="2843" y="23412"/>
                    <a:pt x="2615" y="23518"/>
                  </a:cubicBezTo>
                  <a:cubicBezTo>
                    <a:pt x="2498" y="23573"/>
                    <a:pt x="2365" y="23605"/>
                    <a:pt x="2235" y="23605"/>
                  </a:cubicBezTo>
                  <a:cubicBezTo>
                    <a:pt x="2114" y="23605"/>
                    <a:pt x="1995" y="23578"/>
                    <a:pt x="1891" y="23514"/>
                  </a:cubicBezTo>
                  <a:cubicBezTo>
                    <a:pt x="1577" y="23328"/>
                    <a:pt x="1504" y="22908"/>
                    <a:pt x="1489" y="22542"/>
                  </a:cubicBezTo>
                  <a:cubicBezTo>
                    <a:pt x="1361" y="19297"/>
                    <a:pt x="3636" y="16851"/>
                    <a:pt x="5498" y="14476"/>
                  </a:cubicBezTo>
                  <a:cubicBezTo>
                    <a:pt x="5966" y="13880"/>
                    <a:pt x="6456" y="13266"/>
                    <a:pt x="7133" y="12933"/>
                  </a:cubicBezTo>
                  <a:cubicBezTo>
                    <a:pt x="7411" y="12795"/>
                    <a:pt x="7729" y="12699"/>
                    <a:pt x="7923" y="12457"/>
                  </a:cubicBezTo>
                  <a:cubicBezTo>
                    <a:pt x="8083" y="12253"/>
                    <a:pt x="8127" y="11983"/>
                    <a:pt x="8233" y="11745"/>
                  </a:cubicBezTo>
                  <a:cubicBezTo>
                    <a:pt x="8442" y="11269"/>
                    <a:pt x="9016" y="10852"/>
                    <a:pt x="9532" y="10812"/>
                  </a:cubicBezTo>
                  <a:cubicBezTo>
                    <a:pt x="9909" y="10779"/>
                    <a:pt x="10274" y="10614"/>
                    <a:pt x="10549" y="10355"/>
                  </a:cubicBezTo>
                  <a:cubicBezTo>
                    <a:pt x="10823" y="10092"/>
                    <a:pt x="11002" y="9733"/>
                    <a:pt x="11050" y="9360"/>
                  </a:cubicBezTo>
                  <a:cubicBezTo>
                    <a:pt x="11072" y="9184"/>
                    <a:pt x="11057" y="8987"/>
                    <a:pt x="10933" y="8866"/>
                  </a:cubicBezTo>
                  <a:cubicBezTo>
                    <a:pt x="10848" y="8786"/>
                    <a:pt x="10725" y="8753"/>
                    <a:pt x="10633" y="8676"/>
                  </a:cubicBezTo>
                  <a:cubicBezTo>
                    <a:pt x="10541" y="8603"/>
                    <a:pt x="10531" y="8434"/>
                    <a:pt x="10615" y="8350"/>
                  </a:cubicBezTo>
                  <a:cubicBezTo>
                    <a:pt x="10640" y="8321"/>
                    <a:pt x="10669" y="8292"/>
                    <a:pt x="10699" y="8266"/>
                  </a:cubicBezTo>
                  <a:cubicBezTo>
                    <a:pt x="10765" y="8208"/>
                    <a:pt x="10739" y="8255"/>
                    <a:pt x="10797" y="8190"/>
                  </a:cubicBezTo>
                  <a:cubicBezTo>
                    <a:pt x="10988" y="7974"/>
                    <a:pt x="11262" y="7849"/>
                    <a:pt x="11522" y="7729"/>
                  </a:cubicBezTo>
                  <a:cubicBezTo>
                    <a:pt x="11785" y="7608"/>
                    <a:pt x="12055" y="7476"/>
                    <a:pt x="12235" y="7249"/>
                  </a:cubicBezTo>
                  <a:cubicBezTo>
                    <a:pt x="12414" y="7023"/>
                    <a:pt x="12469" y="6672"/>
                    <a:pt x="12283" y="6449"/>
                  </a:cubicBezTo>
                  <a:cubicBezTo>
                    <a:pt x="12202" y="6353"/>
                    <a:pt x="12085" y="6291"/>
                    <a:pt x="11972" y="6229"/>
                  </a:cubicBezTo>
                  <a:cubicBezTo>
                    <a:pt x="11862" y="6167"/>
                    <a:pt x="11748" y="6093"/>
                    <a:pt x="11682" y="5988"/>
                  </a:cubicBezTo>
                  <a:cubicBezTo>
                    <a:pt x="11616" y="5878"/>
                    <a:pt x="11657" y="5728"/>
                    <a:pt x="11734" y="5626"/>
                  </a:cubicBezTo>
                  <a:cubicBezTo>
                    <a:pt x="11880" y="5425"/>
                    <a:pt x="12140" y="5352"/>
                    <a:pt x="12384" y="5308"/>
                  </a:cubicBezTo>
                  <a:cubicBezTo>
                    <a:pt x="12626" y="5264"/>
                    <a:pt x="12886" y="5231"/>
                    <a:pt x="13080" y="5080"/>
                  </a:cubicBezTo>
                  <a:cubicBezTo>
                    <a:pt x="13274" y="4927"/>
                    <a:pt x="13361" y="4606"/>
                    <a:pt x="13182" y="4437"/>
                  </a:cubicBezTo>
                  <a:cubicBezTo>
                    <a:pt x="13043" y="4302"/>
                    <a:pt x="12809" y="4316"/>
                    <a:pt x="12663" y="4189"/>
                  </a:cubicBezTo>
                  <a:cubicBezTo>
                    <a:pt x="12520" y="4064"/>
                    <a:pt x="12513" y="3833"/>
                    <a:pt x="12593" y="3662"/>
                  </a:cubicBezTo>
                  <a:cubicBezTo>
                    <a:pt x="12674" y="3486"/>
                    <a:pt x="12823" y="3358"/>
                    <a:pt x="12966" y="3234"/>
                  </a:cubicBezTo>
                  <a:cubicBezTo>
                    <a:pt x="13424" y="2842"/>
                    <a:pt x="13885" y="2451"/>
                    <a:pt x="14342" y="2060"/>
                  </a:cubicBezTo>
                  <a:cubicBezTo>
                    <a:pt x="14484" y="1935"/>
                    <a:pt x="14631" y="1807"/>
                    <a:pt x="14726" y="1643"/>
                  </a:cubicBezTo>
                  <a:cubicBezTo>
                    <a:pt x="14820" y="1478"/>
                    <a:pt x="14850" y="1265"/>
                    <a:pt x="14759" y="1101"/>
                  </a:cubicBezTo>
                  <a:cubicBezTo>
                    <a:pt x="14692" y="986"/>
                    <a:pt x="14549" y="918"/>
                    <a:pt x="14413" y="918"/>
                  </a:cubicBezTo>
                  <a:cubicBezTo>
                    <a:pt x="14354" y="918"/>
                    <a:pt x="14296" y="931"/>
                    <a:pt x="14246" y="958"/>
                  </a:cubicBezTo>
                  <a:cubicBezTo>
                    <a:pt x="12959" y="1656"/>
                    <a:pt x="11497" y="2013"/>
                    <a:pt x="10036" y="2013"/>
                  </a:cubicBezTo>
                  <a:cubicBezTo>
                    <a:pt x="9175" y="2013"/>
                    <a:pt x="8315" y="1889"/>
                    <a:pt x="7491" y="1639"/>
                  </a:cubicBezTo>
                  <a:cubicBezTo>
                    <a:pt x="6837" y="1438"/>
                    <a:pt x="6196" y="1156"/>
                    <a:pt x="5662" y="732"/>
                  </a:cubicBezTo>
                  <a:cubicBezTo>
                    <a:pt x="5395" y="524"/>
                    <a:pt x="5154" y="278"/>
                    <a:pt x="4960"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3"/>
            <p:cNvSpPr/>
            <p:nvPr/>
          </p:nvSpPr>
          <p:spPr>
            <a:xfrm>
              <a:off x="8027400" y="2903180"/>
              <a:ext cx="43900" cy="82862"/>
            </a:xfrm>
            <a:custGeom>
              <a:avLst/>
              <a:gdLst/>
              <a:ahLst/>
              <a:cxnLst/>
              <a:rect l="l" t="t" r="r" b="b"/>
              <a:pathLst>
                <a:path w="1815" h="3429" extrusionOk="0">
                  <a:moveTo>
                    <a:pt x="909" y="1"/>
                  </a:moveTo>
                  <a:cubicBezTo>
                    <a:pt x="408" y="1"/>
                    <a:pt x="0" y="768"/>
                    <a:pt x="0" y="1715"/>
                  </a:cubicBezTo>
                  <a:cubicBezTo>
                    <a:pt x="0" y="2661"/>
                    <a:pt x="408" y="3428"/>
                    <a:pt x="909" y="3428"/>
                  </a:cubicBezTo>
                  <a:cubicBezTo>
                    <a:pt x="1408" y="3428"/>
                    <a:pt x="1815" y="2661"/>
                    <a:pt x="1815" y="1715"/>
                  </a:cubicBezTo>
                  <a:cubicBezTo>
                    <a:pt x="1815" y="768"/>
                    <a:pt x="1408" y="1"/>
                    <a:pt x="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6" name="Google Shape;5036;p53"/>
            <p:cNvGrpSpPr/>
            <p:nvPr/>
          </p:nvGrpSpPr>
          <p:grpSpPr>
            <a:xfrm>
              <a:off x="8292716" y="2916607"/>
              <a:ext cx="43900" cy="178177"/>
              <a:chOff x="5676304" y="3022670"/>
              <a:chExt cx="43900" cy="178177"/>
            </a:xfrm>
          </p:grpSpPr>
          <p:sp>
            <p:nvSpPr>
              <p:cNvPr id="5037" name="Google Shape;5037;p53"/>
              <p:cNvSpPr/>
              <p:nvPr/>
            </p:nvSpPr>
            <p:spPr>
              <a:xfrm>
                <a:off x="5676304" y="3176170"/>
                <a:ext cx="18793" cy="24677"/>
              </a:xfrm>
              <a:custGeom>
                <a:avLst/>
                <a:gdLst/>
                <a:ahLst/>
                <a:cxnLst/>
                <a:rect l="l" t="t" r="r" b="b"/>
                <a:pathLst>
                  <a:path w="1434" h="1883" extrusionOk="0">
                    <a:moveTo>
                      <a:pt x="1214" y="1"/>
                    </a:moveTo>
                    <a:cubicBezTo>
                      <a:pt x="1155" y="1"/>
                      <a:pt x="1096" y="26"/>
                      <a:pt x="1057" y="85"/>
                    </a:cubicBezTo>
                    <a:cubicBezTo>
                      <a:pt x="889" y="333"/>
                      <a:pt x="765" y="606"/>
                      <a:pt x="603" y="859"/>
                    </a:cubicBezTo>
                    <a:cubicBezTo>
                      <a:pt x="445" y="1104"/>
                      <a:pt x="269" y="1337"/>
                      <a:pt x="74" y="1556"/>
                    </a:cubicBezTo>
                    <a:cubicBezTo>
                      <a:pt x="7" y="1633"/>
                      <a:pt x="0" y="1750"/>
                      <a:pt x="74" y="1828"/>
                    </a:cubicBezTo>
                    <a:cubicBezTo>
                      <a:pt x="110" y="1864"/>
                      <a:pt x="161" y="1883"/>
                      <a:pt x="212" y="1883"/>
                    </a:cubicBezTo>
                    <a:cubicBezTo>
                      <a:pt x="262" y="1883"/>
                      <a:pt x="312" y="1865"/>
                      <a:pt x="347" y="1828"/>
                    </a:cubicBezTo>
                    <a:cubicBezTo>
                      <a:pt x="566" y="1593"/>
                      <a:pt x="768" y="1340"/>
                      <a:pt x="946" y="1077"/>
                    </a:cubicBezTo>
                    <a:cubicBezTo>
                      <a:pt x="1128" y="812"/>
                      <a:pt x="1303" y="535"/>
                      <a:pt x="1394" y="226"/>
                    </a:cubicBezTo>
                    <a:cubicBezTo>
                      <a:pt x="1434" y="92"/>
                      <a:pt x="1325" y="1"/>
                      <a:pt x="1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3"/>
              <p:cNvSpPr/>
              <p:nvPr/>
            </p:nvSpPr>
            <p:spPr>
              <a:xfrm>
                <a:off x="5706863" y="3172475"/>
                <a:ext cx="13341" cy="18937"/>
              </a:xfrm>
              <a:custGeom>
                <a:avLst/>
                <a:gdLst/>
                <a:ahLst/>
                <a:cxnLst/>
                <a:rect l="l" t="t" r="r" b="b"/>
                <a:pathLst>
                  <a:path w="1018" h="1445" extrusionOk="0">
                    <a:moveTo>
                      <a:pt x="825" y="0"/>
                    </a:moveTo>
                    <a:cubicBezTo>
                      <a:pt x="765" y="0"/>
                      <a:pt x="708" y="30"/>
                      <a:pt x="675" y="84"/>
                    </a:cubicBezTo>
                    <a:cubicBezTo>
                      <a:pt x="456" y="444"/>
                      <a:pt x="254" y="811"/>
                      <a:pt x="44" y="1178"/>
                    </a:cubicBezTo>
                    <a:cubicBezTo>
                      <a:pt x="1" y="1258"/>
                      <a:pt x="24" y="1376"/>
                      <a:pt x="109" y="1423"/>
                    </a:cubicBezTo>
                    <a:cubicBezTo>
                      <a:pt x="137" y="1438"/>
                      <a:pt x="167" y="1445"/>
                      <a:pt x="198" y="1445"/>
                    </a:cubicBezTo>
                    <a:cubicBezTo>
                      <a:pt x="259" y="1445"/>
                      <a:pt x="319" y="1416"/>
                      <a:pt x="351" y="1359"/>
                    </a:cubicBezTo>
                    <a:cubicBezTo>
                      <a:pt x="563" y="993"/>
                      <a:pt x="779" y="632"/>
                      <a:pt x="973" y="259"/>
                    </a:cubicBezTo>
                    <a:cubicBezTo>
                      <a:pt x="1018" y="178"/>
                      <a:pt x="998" y="67"/>
                      <a:pt x="913" y="23"/>
                    </a:cubicBezTo>
                    <a:cubicBezTo>
                      <a:pt x="885" y="8"/>
                      <a:pt x="855" y="0"/>
                      <a:pt x="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3"/>
              <p:cNvSpPr/>
              <p:nvPr/>
            </p:nvSpPr>
            <p:spPr>
              <a:xfrm>
                <a:off x="5696705" y="3022670"/>
                <a:ext cx="11939" cy="31622"/>
              </a:xfrm>
              <a:custGeom>
                <a:avLst/>
                <a:gdLst/>
                <a:ahLst/>
                <a:cxnLst/>
                <a:rect l="l" t="t" r="r" b="b"/>
                <a:pathLst>
                  <a:path w="911" h="2413" extrusionOk="0">
                    <a:moveTo>
                      <a:pt x="216" y="0"/>
                    </a:moveTo>
                    <a:cubicBezTo>
                      <a:pt x="201" y="0"/>
                      <a:pt x="185" y="2"/>
                      <a:pt x="169" y="6"/>
                    </a:cubicBezTo>
                    <a:cubicBezTo>
                      <a:pt x="75" y="34"/>
                      <a:pt x="0" y="145"/>
                      <a:pt x="34" y="242"/>
                    </a:cubicBezTo>
                    <a:cubicBezTo>
                      <a:pt x="149" y="569"/>
                      <a:pt x="246" y="902"/>
                      <a:pt x="320" y="1243"/>
                    </a:cubicBezTo>
                    <a:cubicBezTo>
                      <a:pt x="395" y="1582"/>
                      <a:pt x="424" y="1929"/>
                      <a:pt x="505" y="2265"/>
                    </a:cubicBezTo>
                    <a:cubicBezTo>
                      <a:pt x="529" y="2366"/>
                      <a:pt x="613" y="2412"/>
                      <a:pt x="698" y="2412"/>
                    </a:cubicBezTo>
                    <a:cubicBezTo>
                      <a:pt x="803" y="2412"/>
                      <a:pt x="911" y="2341"/>
                      <a:pt x="909" y="2212"/>
                    </a:cubicBezTo>
                    <a:cubicBezTo>
                      <a:pt x="906" y="1855"/>
                      <a:pt x="815" y="1495"/>
                      <a:pt x="724" y="1151"/>
                    </a:cubicBezTo>
                    <a:cubicBezTo>
                      <a:pt x="637" y="808"/>
                      <a:pt x="529" y="471"/>
                      <a:pt x="401" y="141"/>
                    </a:cubicBezTo>
                    <a:cubicBezTo>
                      <a:pt x="370" y="59"/>
                      <a:pt x="300"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0" name="Google Shape;5040;p53"/>
            <p:cNvGrpSpPr/>
            <p:nvPr/>
          </p:nvGrpSpPr>
          <p:grpSpPr>
            <a:xfrm rot="-292387">
              <a:off x="8638518" y="3485397"/>
              <a:ext cx="232254" cy="246998"/>
              <a:chOff x="5818737" y="3751115"/>
              <a:chExt cx="145608" cy="154891"/>
            </a:xfrm>
          </p:grpSpPr>
          <p:sp>
            <p:nvSpPr>
              <p:cNvPr id="5041" name="Google Shape;5041;p53"/>
              <p:cNvSpPr/>
              <p:nvPr/>
            </p:nvSpPr>
            <p:spPr>
              <a:xfrm rot="-3985839">
                <a:off x="5821061" y="3815197"/>
                <a:ext cx="66526" cy="50221"/>
              </a:xfrm>
              <a:custGeom>
                <a:avLst/>
                <a:gdLst/>
                <a:ahLst/>
                <a:cxnLst/>
                <a:rect l="l" t="t" r="r" b="b"/>
                <a:pathLst>
                  <a:path w="4386" h="3311" extrusionOk="0">
                    <a:moveTo>
                      <a:pt x="417" y="1"/>
                    </a:moveTo>
                    <a:cubicBezTo>
                      <a:pt x="344" y="1"/>
                      <a:pt x="275" y="44"/>
                      <a:pt x="259" y="136"/>
                    </a:cubicBezTo>
                    <a:cubicBezTo>
                      <a:pt x="1" y="1432"/>
                      <a:pt x="348" y="2792"/>
                      <a:pt x="1717" y="3235"/>
                    </a:cubicBezTo>
                    <a:cubicBezTo>
                      <a:pt x="1878" y="3288"/>
                      <a:pt x="2034" y="3311"/>
                      <a:pt x="2179" y="3311"/>
                    </a:cubicBezTo>
                    <a:cubicBezTo>
                      <a:pt x="3327" y="3311"/>
                      <a:pt x="4035" y="1856"/>
                      <a:pt x="4339" y="910"/>
                    </a:cubicBezTo>
                    <a:cubicBezTo>
                      <a:pt x="4386" y="771"/>
                      <a:pt x="4270" y="678"/>
                      <a:pt x="4157" y="678"/>
                    </a:cubicBezTo>
                    <a:cubicBezTo>
                      <a:pt x="4084" y="678"/>
                      <a:pt x="4009" y="718"/>
                      <a:pt x="3978" y="811"/>
                    </a:cubicBezTo>
                    <a:cubicBezTo>
                      <a:pt x="3694" y="1704"/>
                      <a:pt x="3145" y="2905"/>
                      <a:pt x="2100" y="2905"/>
                    </a:cubicBezTo>
                    <a:cubicBezTo>
                      <a:pt x="2008" y="2905"/>
                      <a:pt x="1915" y="2894"/>
                      <a:pt x="1816" y="2874"/>
                    </a:cubicBezTo>
                    <a:cubicBezTo>
                      <a:pt x="622" y="2643"/>
                      <a:pt x="424" y="1214"/>
                      <a:pt x="619" y="236"/>
                    </a:cubicBezTo>
                    <a:cubicBezTo>
                      <a:pt x="645" y="94"/>
                      <a:pt x="526" y="1"/>
                      <a:pt x="417"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3"/>
              <p:cNvSpPr/>
              <p:nvPr/>
            </p:nvSpPr>
            <p:spPr>
              <a:xfrm rot="-3985839">
                <a:off x="5890166" y="3765507"/>
                <a:ext cx="65434" cy="57835"/>
              </a:xfrm>
              <a:custGeom>
                <a:avLst/>
                <a:gdLst/>
                <a:ahLst/>
                <a:cxnLst/>
                <a:rect l="l" t="t" r="r" b="b"/>
                <a:pathLst>
                  <a:path w="4314" h="3813" extrusionOk="0">
                    <a:moveTo>
                      <a:pt x="553" y="0"/>
                    </a:moveTo>
                    <a:cubicBezTo>
                      <a:pt x="477" y="0"/>
                      <a:pt x="405" y="40"/>
                      <a:pt x="378" y="129"/>
                    </a:cubicBezTo>
                    <a:cubicBezTo>
                      <a:pt x="1" y="1438"/>
                      <a:pt x="401" y="3244"/>
                      <a:pt x="1813" y="3727"/>
                    </a:cubicBezTo>
                    <a:cubicBezTo>
                      <a:pt x="1985" y="3787"/>
                      <a:pt x="2147" y="3813"/>
                      <a:pt x="2296" y="3813"/>
                    </a:cubicBezTo>
                    <a:cubicBezTo>
                      <a:pt x="3555" y="3813"/>
                      <a:pt x="4118" y="1945"/>
                      <a:pt x="4286" y="969"/>
                    </a:cubicBezTo>
                    <a:cubicBezTo>
                      <a:pt x="4313" y="831"/>
                      <a:pt x="4190" y="738"/>
                      <a:pt x="4082" y="738"/>
                    </a:cubicBezTo>
                    <a:cubicBezTo>
                      <a:pt x="4009" y="738"/>
                      <a:pt x="3943" y="777"/>
                      <a:pt x="3926" y="870"/>
                    </a:cubicBezTo>
                    <a:cubicBezTo>
                      <a:pt x="3758" y="1858"/>
                      <a:pt x="3404" y="3390"/>
                      <a:pt x="2183" y="3390"/>
                    </a:cubicBezTo>
                    <a:cubicBezTo>
                      <a:pt x="2098" y="3390"/>
                      <a:pt x="2005" y="3383"/>
                      <a:pt x="1913" y="3366"/>
                    </a:cubicBezTo>
                    <a:cubicBezTo>
                      <a:pt x="652" y="3155"/>
                      <a:pt x="468" y="1171"/>
                      <a:pt x="738" y="228"/>
                    </a:cubicBezTo>
                    <a:cubicBezTo>
                      <a:pt x="778" y="89"/>
                      <a:pt x="663" y="0"/>
                      <a:pt x="553"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3"/>
              <p:cNvSpPr/>
              <p:nvPr/>
            </p:nvSpPr>
            <p:spPr>
              <a:xfrm rot="-3985839">
                <a:off x="5896267" y="3837672"/>
                <a:ext cx="63007" cy="54028"/>
              </a:xfrm>
              <a:custGeom>
                <a:avLst/>
                <a:gdLst/>
                <a:ahLst/>
                <a:cxnLst/>
                <a:rect l="l" t="t" r="r" b="b"/>
                <a:pathLst>
                  <a:path w="4154" h="3562" extrusionOk="0">
                    <a:moveTo>
                      <a:pt x="404" y="1"/>
                    </a:moveTo>
                    <a:cubicBezTo>
                      <a:pt x="332" y="1"/>
                      <a:pt x="262" y="41"/>
                      <a:pt x="242" y="133"/>
                    </a:cubicBezTo>
                    <a:cubicBezTo>
                      <a:pt x="4" y="1178"/>
                      <a:pt x="1" y="2970"/>
                      <a:pt x="1231" y="3453"/>
                    </a:cubicBezTo>
                    <a:cubicBezTo>
                      <a:pt x="1426" y="3529"/>
                      <a:pt x="1611" y="3562"/>
                      <a:pt x="1793" y="3562"/>
                    </a:cubicBezTo>
                    <a:cubicBezTo>
                      <a:pt x="2881" y="3562"/>
                      <a:pt x="3741" y="2322"/>
                      <a:pt x="4102" y="1379"/>
                    </a:cubicBezTo>
                    <a:cubicBezTo>
                      <a:pt x="4154" y="1244"/>
                      <a:pt x="4042" y="1155"/>
                      <a:pt x="3926" y="1155"/>
                    </a:cubicBezTo>
                    <a:cubicBezTo>
                      <a:pt x="3853" y="1155"/>
                      <a:pt x="3774" y="1191"/>
                      <a:pt x="3741" y="1280"/>
                    </a:cubicBezTo>
                    <a:cubicBezTo>
                      <a:pt x="3444" y="2060"/>
                      <a:pt x="2719" y="3195"/>
                      <a:pt x="1770" y="3195"/>
                    </a:cubicBezTo>
                    <a:cubicBezTo>
                      <a:pt x="1691" y="3195"/>
                      <a:pt x="1608" y="3185"/>
                      <a:pt x="1526" y="3168"/>
                    </a:cubicBezTo>
                    <a:cubicBezTo>
                      <a:pt x="338" y="2927"/>
                      <a:pt x="411" y="1079"/>
                      <a:pt x="603" y="232"/>
                    </a:cubicBezTo>
                    <a:cubicBezTo>
                      <a:pt x="633" y="93"/>
                      <a:pt x="517" y="1"/>
                      <a:pt x="404"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4" name="Google Shape;5044;p53"/>
            <p:cNvGrpSpPr/>
            <p:nvPr/>
          </p:nvGrpSpPr>
          <p:grpSpPr>
            <a:xfrm rot="-292387">
              <a:off x="8282318" y="4038610"/>
              <a:ext cx="232254" cy="246998"/>
              <a:chOff x="5818737" y="3751115"/>
              <a:chExt cx="145608" cy="154891"/>
            </a:xfrm>
          </p:grpSpPr>
          <p:sp>
            <p:nvSpPr>
              <p:cNvPr id="5045" name="Google Shape;5045;p53"/>
              <p:cNvSpPr/>
              <p:nvPr/>
            </p:nvSpPr>
            <p:spPr>
              <a:xfrm rot="-3985839">
                <a:off x="5821061" y="3815197"/>
                <a:ext cx="66526" cy="50221"/>
              </a:xfrm>
              <a:custGeom>
                <a:avLst/>
                <a:gdLst/>
                <a:ahLst/>
                <a:cxnLst/>
                <a:rect l="l" t="t" r="r" b="b"/>
                <a:pathLst>
                  <a:path w="4386" h="3311" extrusionOk="0">
                    <a:moveTo>
                      <a:pt x="417" y="1"/>
                    </a:moveTo>
                    <a:cubicBezTo>
                      <a:pt x="344" y="1"/>
                      <a:pt x="275" y="44"/>
                      <a:pt x="259" y="136"/>
                    </a:cubicBezTo>
                    <a:cubicBezTo>
                      <a:pt x="1" y="1432"/>
                      <a:pt x="348" y="2792"/>
                      <a:pt x="1717" y="3235"/>
                    </a:cubicBezTo>
                    <a:cubicBezTo>
                      <a:pt x="1878" y="3288"/>
                      <a:pt x="2034" y="3311"/>
                      <a:pt x="2179" y="3311"/>
                    </a:cubicBezTo>
                    <a:cubicBezTo>
                      <a:pt x="3327" y="3311"/>
                      <a:pt x="4035" y="1856"/>
                      <a:pt x="4339" y="910"/>
                    </a:cubicBezTo>
                    <a:cubicBezTo>
                      <a:pt x="4386" y="771"/>
                      <a:pt x="4270" y="678"/>
                      <a:pt x="4157" y="678"/>
                    </a:cubicBezTo>
                    <a:cubicBezTo>
                      <a:pt x="4084" y="678"/>
                      <a:pt x="4009" y="718"/>
                      <a:pt x="3978" y="811"/>
                    </a:cubicBezTo>
                    <a:cubicBezTo>
                      <a:pt x="3694" y="1704"/>
                      <a:pt x="3145" y="2905"/>
                      <a:pt x="2100" y="2905"/>
                    </a:cubicBezTo>
                    <a:cubicBezTo>
                      <a:pt x="2008" y="2905"/>
                      <a:pt x="1915" y="2894"/>
                      <a:pt x="1816" y="2874"/>
                    </a:cubicBezTo>
                    <a:cubicBezTo>
                      <a:pt x="622" y="2643"/>
                      <a:pt x="424" y="1214"/>
                      <a:pt x="619" y="236"/>
                    </a:cubicBezTo>
                    <a:cubicBezTo>
                      <a:pt x="645" y="94"/>
                      <a:pt x="526" y="1"/>
                      <a:pt x="417"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3"/>
              <p:cNvSpPr/>
              <p:nvPr/>
            </p:nvSpPr>
            <p:spPr>
              <a:xfrm rot="-3985839">
                <a:off x="5890166" y="3765507"/>
                <a:ext cx="65434" cy="57835"/>
              </a:xfrm>
              <a:custGeom>
                <a:avLst/>
                <a:gdLst/>
                <a:ahLst/>
                <a:cxnLst/>
                <a:rect l="l" t="t" r="r" b="b"/>
                <a:pathLst>
                  <a:path w="4314" h="3813" extrusionOk="0">
                    <a:moveTo>
                      <a:pt x="553" y="0"/>
                    </a:moveTo>
                    <a:cubicBezTo>
                      <a:pt x="477" y="0"/>
                      <a:pt x="405" y="40"/>
                      <a:pt x="378" y="129"/>
                    </a:cubicBezTo>
                    <a:cubicBezTo>
                      <a:pt x="1" y="1438"/>
                      <a:pt x="401" y="3244"/>
                      <a:pt x="1813" y="3727"/>
                    </a:cubicBezTo>
                    <a:cubicBezTo>
                      <a:pt x="1985" y="3787"/>
                      <a:pt x="2147" y="3813"/>
                      <a:pt x="2296" y="3813"/>
                    </a:cubicBezTo>
                    <a:cubicBezTo>
                      <a:pt x="3555" y="3813"/>
                      <a:pt x="4118" y="1945"/>
                      <a:pt x="4286" y="969"/>
                    </a:cubicBezTo>
                    <a:cubicBezTo>
                      <a:pt x="4313" y="831"/>
                      <a:pt x="4190" y="738"/>
                      <a:pt x="4082" y="738"/>
                    </a:cubicBezTo>
                    <a:cubicBezTo>
                      <a:pt x="4009" y="738"/>
                      <a:pt x="3943" y="777"/>
                      <a:pt x="3926" y="870"/>
                    </a:cubicBezTo>
                    <a:cubicBezTo>
                      <a:pt x="3758" y="1858"/>
                      <a:pt x="3404" y="3390"/>
                      <a:pt x="2183" y="3390"/>
                    </a:cubicBezTo>
                    <a:cubicBezTo>
                      <a:pt x="2098" y="3390"/>
                      <a:pt x="2005" y="3383"/>
                      <a:pt x="1913" y="3366"/>
                    </a:cubicBezTo>
                    <a:cubicBezTo>
                      <a:pt x="652" y="3155"/>
                      <a:pt x="468" y="1171"/>
                      <a:pt x="738" y="228"/>
                    </a:cubicBezTo>
                    <a:cubicBezTo>
                      <a:pt x="778" y="89"/>
                      <a:pt x="663" y="0"/>
                      <a:pt x="553"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3"/>
              <p:cNvSpPr/>
              <p:nvPr/>
            </p:nvSpPr>
            <p:spPr>
              <a:xfrm rot="-3985839">
                <a:off x="5896267" y="3837672"/>
                <a:ext cx="63007" cy="54028"/>
              </a:xfrm>
              <a:custGeom>
                <a:avLst/>
                <a:gdLst/>
                <a:ahLst/>
                <a:cxnLst/>
                <a:rect l="l" t="t" r="r" b="b"/>
                <a:pathLst>
                  <a:path w="4154" h="3562" extrusionOk="0">
                    <a:moveTo>
                      <a:pt x="404" y="1"/>
                    </a:moveTo>
                    <a:cubicBezTo>
                      <a:pt x="332" y="1"/>
                      <a:pt x="262" y="41"/>
                      <a:pt x="242" y="133"/>
                    </a:cubicBezTo>
                    <a:cubicBezTo>
                      <a:pt x="4" y="1178"/>
                      <a:pt x="1" y="2970"/>
                      <a:pt x="1231" y="3453"/>
                    </a:cubicBezTo>
                    <a:cubicBezTo>
                      <a:pt x="1426" y="3529"/>
                      <a:pt x="1611" y="3562"/>
                      <a:pt x="1793" y="3562"/>
                    </a:cubicBezTo>
                    <a:cubicBezTo>
                      <a:pt x="2881" y="3562"/>
                      <a:pt x="3741" y="2322"/>
                      <a:pt x="4102" y="1379"/>
                    </a:cubicBezTo>
                    <a:cubicBezTo>
                      <a:pt x="4154" y="1244"/>
                      <a:pt x="4042" y="1155"/>
                      <a:pt x="3926" y="1155"/>
                    </a:cubicBezTo>
                    <a:cubicBezTo>
                      <a:pt x="3853" y="1155"/>
                      <a:pt x="3774" y="1191"/>
                      <a:pt x="3741" y="1280"/>
                    </a:cubicBezTo>
                    <a:cubicBezTo>
                      <a:pt x="3444" y="2060"/>
                      <a:pt x="2719" y="3195"/>
                      <a:pt x="1770" y="3195"/>
                    </a:cubicBezTo>
                    <a:cubicBezTo>
                      <a:pt x="1691" y="3195"/>
                      <a:pt x="1608" y="3185"/>
                      <a:pt x="1526" y="3168"/>
                    </a:cubicBezTo>
                    <a:cubicBezTo>
                      <a:pt x="338" y="2927"/>
                      <a:pt x="411" y="1079"/>
                      <a:pt x="603" y="232"/>
                    </a:cubicBezTo>
                    <a:cubicBezTo>
                      <a:pt x="633" y="93"/>
                      <a:pt x="517" y="1"/>
                      <a:pt x="404"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8" name="Google Shape;5048;p53"/>
            <p:cNvGrpSpPr/>
            <p:nvPr/>
          </p:nvGrpSpPr>
          <p:grpSpPr>
            <a:xfrm rot="-292387">
              <a:off x="8748593" y="3919822"/>
              <a:ext cx="232254" cy="246998"/>
              <a:chOff x="5818737" y="3751115"/>
              <a:chExt cx="145608" cy="154891"/>
            </a:xfrm>
          </p:grpSpPr>
          <p:sp>
            <p:nvSpPr>
              <p:cNvPr id="5049" name="Google Shape;5049;p53"/>
              <p:cNvSpPr/>
              <p:nvPr/>
            </p:nvSpPr>
            <p:spPr>
              <a:xfrm rot="-3985839">
                <a:off x="5821061" y="3815197"/>
                <a:ext cx="66526" cy="50221"/>
              </a:xfrm>
              <a:custGeom>
                <a:avLst/>
                <a:gdLst/>
                <a:ahLst/>
                <a:cxnLst/>
                <a:rect l="l" t="t" r="r" b="b"/>
                <a:pathLst>
                  <a:path w="4386" h="3311" extrusionOk="0">
                    <a:moveTo>
                      <a:pt x="417" y="1"/>
                    </a:moveTo>
                    <a:cubicBezTo>
                      <a:pt x="344" y="1"/>
                      <a:pt x="275" y="44"/>
                      <a:pt x="259" y="136"/>
                    </a:cubicBezTo>
                    <a:cubicBezTo>
                      <a:pt x="1" y="1432"/>
                      <a:pt x="348" y="2792"/>
                      <a:pt x="1717" y="3235"/>
                    </a:cubicBezTo>
                    <a:cubicBezTo>
                      <a:pt x="1878" y="3288"/>
                      <a:pt x="2034" y="3311"/>
                      <a:pt x="2179" y="3311"/>
                    </a:cubicBezTo>
                    <a:cubicBezTo>
                      <a:pt x="3327" y="3311"/>
                      <a:pt x="4035" y="1856"/>
                      <a:pt x="4339" y="910"/>
                    </a:cubicBezTo>
                    <a:cubicBezTo>
                      <a:pt x="4386" y="771"/>
                      <a:pt x="4270" y="678"/>
                      <a:pt x="4157" y="678"/>
                    </a:cubicBezTo>
                    <a:cubicBezTo>
                      <a:pt x="4084" y="678"/>
                      <a:pt x="4009" y="718"/>
                      <a:pt x="3978" y="811"/>
                    </a:cubicBezTo>
                    <a:cubicBezTo>
                      <a:pt x="3694" y="1704"/>
                      <a:pt x="3145" y="2905"/>
                      <a:pt x="2100" y="2905"/>
                    </a:cubicBezTo>
                    <a:cubicBezTo>
                      <a:pt x="2008" y="2905"/>
                      <a:pt x="1915" y="2894"/>
                      <a:pt x="1816" y="2874"/>
                    </a:cubicBezTo>
                    <a:cubicBezTo>
                      <a:pt x="622" y="2643"/>
                      <a:pt x="424" y="1214"/>
                      <a:pt x="619" y="236"/>
                    </a:cubicBezTo>
                    <a:cubicBezTo>
                      <a:pt x="645" y="94"/>
                      <a:pt x="526" y="1"/>
                      <a:pt x="417"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3"/>
              <p:cNvSpPr/>
              <p:nvPr/>
            </p:nvSpPr>
            <p:spPr>
              <a:xfrm rot="-3985839">
                <a:off x="5890166" y="3765507"/>
                <a:ext cx="65434" cy="57835"/>
              </a:xfrm>
              <a:custGeom>
                <a:avLst/>
                <a:gdLst/>
                <a:ahLst/>
                <a:cxnLst/>
                <a:rect l="l" t="t" r="r" b="b"/>
                <a:pathLst>
                  <a:path w="4314" h="3813" extrusionOk="0">
                    <a:moveTo>
                      <a:pt x="553" y="0"/>
                    </a:moveTo>
                    <a:cubicBezTo>
                      <a:pt x="477" y="0"/>
                      <a:pt x="405" y="40"/>
                      <a:pt x="378" y="129"/>
                    </a:cubicBezTo>
                    <a:cubicBezTo>
                      <a:pt x="1" y="1438"/>
                      <a:pt x="401" y="3244"/>
                      <a:pt x="1813" y="3727"/>
                    </a:cubicBezTo>
                    <a:cubicBezTo>
                      <a:pt x="1985" y="3787"/>
                      <a:pt x="2147" y="3813"/>
                      <a:pt x="2296" y="3813"/>
                    </a:cubicBezTo>
                    <a:cubicBezTo>
                      <a:pt x="3555" y="3813"/>
                      <a:pt x="4118" y="1945"/>
                      <a:pt x="4286" y="969"/>
                    </a:cubicBezTo>
                    <a:cubicBezTo>
                      <a:pt x="4313" y="831"/>
                      <a:pt x="4190" y="738"/>
                      <a:pt x="4082" y="738"/>
                    </a:cubicBezTo>
                    <a:cubicBezTo>
                      <a:pt x="4009" y="738"/>
                      <a:pt x="3943" y="777"/>
                      <a:pt x="3926" y="870"/>
                    </a:cubicBezTo>
                    <a:cubicBezTo>
                      <a:pt x="3758" y="1858"/>
                      <a:pt x="3404" y="3390"/>
                      <a:pt x="2183" y="3390"/>
                    </a:cubicBezTo>
                    <a:cubicBezTo>
                      <a:pt x="2098" y="3390"/>
                      <a:pt x="2005" y="3383"/>
                      <a:pt x="1913" y="3366"/>
                    </a:cubicBezTo>
                    <a:cubicBezTo>
                      <a:pt x="652" y="3155"/>
                      <a:pt x="468" y="1171"/>
                      <a:pt x="738" y="228"/>
                    </a:cubicBezTo>
                    <a:cubicBezTo>
                      <a:pt x="778" y="89"/>
                      <a:pt x="663" y="0"/>
                      <a:pt x="553"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3"/>
              <p:cNvSpPr/>
              <p:nvPr/>
            </p:nvSpPr>
            <p:spPr>
              <a:xfrm rot="-3985839">
                <a:off x="5896267" y="3837672"/>
                <a:ext cx="63007" cy="54028"/>
              </a:xfrm>
              <a:custGeom>
                <a:avLst/>
                <a:gdLst/>
                <a:ahLst/>
                <a:cxnLst/>
                <a:rect l="l" t="t" r="r" b="b"/>
                <a:pathLst>
                  <a:path w="4154" h="3562" extrusionOk="0">
                    <a:moveTo>
                      <a:pt x="404" y="1"/>
                    </a:moveTo>
                    <a:cubicBezTo>
                      <a:pt x="332" y="1"/>
                      <a:pt x="262" y="41"/>
                      <a:pt x="242" y="133"/>
                    </a:cubicBezTo>
                    <a:cubicBezTo>
                      <a:pt x="4" y="1178"/>
                      <a:pt x="1" y="2970"/>
                      <a:pt x="1231" y="3453"/>
                    </a:cubicBezTo>
                    <a:cubicBezTo>
                      <a:pt x="1426" y="3529"/>
                      <a:pt x="1611" y="3562"/>
                      <a:pt x="1793" y="3562"/>
                    </a:cubicBezTo>
                    <a:cubicBezTo>
                      <a:pt x="2881" y="3562"/>
                      <a:pt x="3741" y="2322"/>
                      <a:pt x="4102" y="1379"/>
                    </a:cubicBezTo>
                    <a:cubicBezTo>
                      <a:pt x="4154" y="1244"/>
                      <a:pt x="4042" y="1155"/>
                      <a:pt x="3926" y="1155"/>
                    </a:cubicBezTo>
                    <a:cubicBezTo>
                      <a:pt x="3853" y="1155"/>
                      <a:pt x="3774" y="1191"/>
                      <a:pt x="3741" y="1280"/>
                    </a:cubicBezTo>
                    <a:cubicBezTo>
                      <a:pt x="3444" y="2060"/>
                      <a:pt x="2719" y="3195"/>
                      <a:pt x="1770" y="3195"/>
                    </a:cubicBezTo>
                    <a:cubicBezTo>
                      <a:pt x="1691" y="3195"/>
                      <a:pt x="1608" y="3185"/>
                      <a:pt x="1526" y="3168"/>
                    </a:cubicBezTo>
                    <a:cubicBezTo>
                      <a:pt x="338" y="2927"/>
                      <a:pt x="411" y="1079"/>
                      <a:pt x="603" y="232"/>
                    </a:cubicBezTo>
                    <a:cubicBezTo>
                      <a:pt x="633" y="93"/>
                      <a:pt x="517" y="1"/>
                      <a:pt x="404"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2" name="Google Shape;5052;p53"/>
            <p:cNvGrpSpPr/>
            <p:nvPr/>
          </p:nvGrpSpPr>
          <p:grpSpPr>
            <a:xfrm rot="1970977">
              <a:off x="8102783" y="2273832"/>
              <a:ext cx="672431" cy="681522"/>
              <a:chOff x="2102621" y="1687300"/>
              <a:chExt cx="1861924" cy="1250013"/>
            </a:xfrm>
          </p:grpSpPr>
          <p:sp>
            <p:nvSpPr>
              <p:cNvPr id="5053" name="Google Shape;5053;p53"/>
              <p:cNvSpPr/>
              <p:nvPr/>
            </p:nvSpPr>
            <p:spPr>
              <a:xfrm>
                <a:off x="2102621" y="2703781"/>
                <a:ext cx="1861924" cy="233532"/>
              </a:xfrm>
              <a:custGeom>
                <a:avLst/>
                <a:gdLst/>
                <a:ahLst/>
                <a:cxnLst/>
                <a:rect l="l" t="t" r="r" b="b"/>
                <a:pathLst>
                  <a:path w="36189" h="4539" extrusionOk="0">
                    <a:moveTo>
                      <a:pt x="18094" y="0"/>
                    </a:moveTo>
                    <a:cubicBezTo>
                      <a:pt x="8104" y="0"/>
                      <a:pt x="1" y="1017"/>
                      <a:pt x="1" y="2270"/>
                    </a:cubicBezTo>
                    <a:cubicBezTo>
                      <a:pt x="1" y="3522"/>
                      <a:pt x="8104" y="4538"/>
                      <a:pt x="18094" y="4538"/>
                    </a:cubicBezTo>
                    <a:cubicBezTo>
                      <a:pt x="28089" y="4538"/>
                      <a:pt x="36189" y="3522"/>
                      <a:pt x="36189" y="2270"/>
                    </a:cubicBezTo>
                    <a:cubicBezTo>
                      <a:pt x="36189" y="1017"/>
                      <a:pt x="28089" y="0"/>
                      <a:pt x="18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3"/>
              <p:cNvSpPr/>
              <p:nvPr/>
            </p:nvSpPr>
            <p:spPr>
              <a:xfrm>
                <a:off x="2535770" y="1687300"/>
                <a:ext cx="995815" cy="1156699"/>
              </a:xfrm>
              <a:custGeom>
                <a:avLst/>
                <a:gdLst/>
                <a:ahLst/>
                <a:cxnLst/>
                <a:rect l="l" t="t" r="r" b="b"/>
                <a:pathLst>
                  <a:path w="19355" h="22482" extrusionOk="0">
                    <a:moveTo>
                      <a:pt x="3024" y="0"/>
                    </a:moveTo>
                    <a:lnTo>
                      <a:pt x="0" y="21673"/>
                    </a:lnTo>
                    <a:cubicBezTo>
                      <a:pt x="3111" y="22212"/>
                      <a:pt x="6190" y="22481"/>
                      <a:pt x="9239" y="22481"/>
                    </a:cubicBezTo>
                    <a:cubicBezTo>
                      <a:pt x="12649" y="22481"/>
                      <a:pt x="16020" y="22144"/>
                      <a:pt x="19354" y="21471"/>
                    </a:cubicBezTo>
                    <a:lnTo>
                      <a:pt x="154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3"/>
              <p:cNvSpPr/>
              <p:nvPr/>
            </p:nvSpPr>
            <p:spPr>
              <a:xfrm>
                <a:off x="2535770" y="2395755"/>
                <a:ext cx="995815" cy="448232"/>
              </a:xfrm>
              <a:custGeom>
                <a:avLst/>
                <a:gdLst/>
                <a:ahLst/>
                <a:cxnLst/>
                <a:rect l="l" t="t" r="r" b="b"/>
                <a:pathLst>
                  <a:path w="19355" h="8712" extrusionOk="0">
                    <a:moveTo>
                      <a:pt x="9478" y="1"/>
                    </a:moveTo>
                    <a:cubicBezTo>
                      <a:pt x="5498" y="1"/>
                      <a:pt x="2510" y="643"/>
                      <a:pt x="954" y="1073"/>
                    </a:cubicBezTo>
                    <a:lnTo>
                      <a:pt x="0" y="7903"/>
                    </a:lnTo>
                    <a:cubicBezTo>
                      <a:pt x="3111" y="8442"/>
                      <a:pt x="6190" y="8711"/>
                      <a:pt x="9239" y="8711"/>
                    </a:cubicBezTo>
                    <a:cubicBezTo>
                      <a:pt x="12649" y="8711"/>
                      <a:pt x="16020" y="8374"/>
                      <a:pt x="19354" y="7701"/>
                    </a:cubicBezTo>
                    <a:lnTo>
                      <a:pt x="18058" y="975"/>
                    </a:lnTo>
                    <a:cubicBezTo>
                      <a:pt x="14878" y="255"/>
                      <a:pt x="11982" y="1"/>
                      <a:pt x="94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3"/>
              <p:cNvSpPr/>
              <p:nvPr/>
            </p:nvSpPr>
            <p:spPr>
              <a:xfrm>
                <a:off x="2666502" y="1857442"/>
                <a:ext cx="98630" cy="528340"/>
              </a:xfrm>
              <a:custGeom>
                <a:avLst/>
                <a:gdLst/>
                <a:ahLst/>
                <a:cxnLst/>
                <a:rect l="l" t="t" r="r" b="b"/>
                <a:pathLst>
                  <a:path w="1917" h="10269" extrusionOk="0">
                    <a:moveTo>
                      <a:pt x="1477" y="0"/>
                    </a:moveTo>
                    <a:cubicBezTo>
                      <a:pt x="1390" y="0"/>
                      <a:pt x="1306" y="45"/>
                      <a:pt x="1253" y="154"/>
                    </a:cubicBezTo>
                    <a:cubicBezTo>
                      <a:pt x="934" y="827"/>
                      <a:pt x="873" y="1655"/>
                      <a:pt x="765" y="2389"/>
                    </a:cubicBezTo>
                    <a:cubicBezTo>
                      <a:pt x="641" y="3207"/>
                      <a:pt x="526" y="4032"/>
                      <a:pt x="429" y="4853"/>
                    </a:cubicBezTo>
                    <a:cubicBezTo>
                      <a:pt x="223" y="6564"/>
                      <a:pt x="96" y="8284"/>
                      <a:pt x="8" y="10007"/>
                    </a:cubicBezTo>
                    <a:cubicBezTo>
                      <a:pt x="1" y="10172"/>
                      <a:pt x="153" y="10268"/>
                      <a:pt x="296" y="10268"/>
                    </a:cubicBezTo>
                    <a:cubicBezTo>
                      <a:pt x="408" y="10268"/>
                      <a:pt x="514" y="10209"/>
                      <a:pt x="534" y="10078"/>
                    </a:cubicBezTo>
                    <a:cubicBezTo>
                      <a:pt x="765" y="8422"/>
                      <a:pt x="1011" y="6769"/>
                      <a:pt x="1247" y="5112"/>
                    </a:cubicBezTo>
                    <a:cubicBezTo>
                      <a:pt x="1358" y="4331"/>
                      <a:pt x="1459" y="3548"/>
                      <a:pt x="1570" y="2763"/>
                    </a:cubicBezTo>
                    <a:cubicBezTo>
                      <a:pt x="1685" y="1985"/>
                      <a:pt x="1917" y="1087"/>
                      <a:pt x="1816" y="305"/>
                    </a:cubicBezTo>
                    <a:cubicBezTo>
                      <a:pt x="1797" y="140"/>
                      <a:pt x="1631" y="0"/>
                      <a:pt x="1477"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3"/>
              <p:cNvSpPr/>
              <p:nvPr/>
            </p:nvSpPr>
            <p:spPr>
              <a:xfrm>
                <a:off x="2228876" y="2748748"/>
                <a:ext cx="269752" cy="82886"/>
              </a:xfrm>
              <a:custGeom>
                <a:avLst/>
                <a:gdLst/>
                <a:ahLst/>
                <a:cxnLst/>
                <a:rect l="l" t="t" r="r" b="b"/>
                <a:pathLst>
                  <a:path w="5243" h="1611" extrusionOk="0">
                    <a:moveTo>
                      <a:pt x="4632" y="1"/>
                    </a:moveTo>
                    <a:cubicBezTo>
                      <a:pt x="3877" y="1"/>
                      <a:pt x="3125" y="95"/>
                      <a:pt x="2377" y="184"/>
                    </a:cubicBezTo>
                    <a:cubicBezTo>
                      <a:pt x="1744" y="257"/>
                      <a:pt x="1094" y="302"/>
                      <a:pt x="526" y="605"/>
                    </a:cubicBezTo>
                    <a:cubicBezTo>
                      <a:pt x="0" y="879"/>
                      <a:pt x="309" y="1611"/>
                      <a:pt x="822" y="1611"/>
                    </a:cubicBezTo>
                    <a:cubicBezTo>
                      <a:pt x="862" y="1611"/>
                      <a:pt x="902" y="1607"/>
                      <a:pt x="943" y="1598"/>
                    </a:cubicBezTo>
                    <a:cubicBezTo>
                      <a:pt x="2246" y="1308"/>
                      <a:pt x="3606" y="1119"/>
                      <a:pt x="4875" y="692"/>
                    </a:cubicBezTo>
                    <a:cubicBezTo>
                      <a:pt x="5242" y="568"/>
                      <a:pt x="5188" y="5"/>
                      <a:pt x="4781" y="2"/>
                    </a:cubicBezTo>
                    <a:cubicBezTo>
                      <a:pt x="4731" y="1"/>
                      <a:pt x="4681" y="1"/>
                      <a:pt x="4632"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58" name="Google Shape;5058;p53"/>
          <p:cNvGrpSpPr/>
          <p:nvPr/>
        </p:nvGrpSpPr>
        <p:grpSpPr>
          <a:xfrm>
            <a:off x="3367025" y="1661775"/>
            <a:ext cx="860090" cy="485133"/>
            <a:chOff x="4932313" y="1661775"/>
            <a:chExt cx="860090" cy="485133"/>
          </a:xfrm>
        </p:grpSpPr>
        <p:grpSp>
          <p:nvGrpSpPr>
            <p:cNvPr id="5059" name="Google Shape;5059;p53"/>
            <p:cNvGrpSpPr/>
            <p:nvPr/>
          </p:nvGrpSpPr>
          <p:grpSpPr>
            <a:xfrm>
              <a:off x="5356821" y="1941906"/>
              <a:ext cx="435582" cy="205002"/>
              <a:chOff x="6832325" y="3843175"/>
              <a:chExt cx="765925" cy="360475"/>
            </a:xfrm>
          </p:grpSpPr>
          <p:sp>
            <p:nvSpPr>
              <p:cNvPr id="5060" name="Google Shape;5060;p53"/>
              <p:cNvSpPr/>
              <p:nvPr/>
            </p:nvSpPr>
            <p:spPr>
              <a:xfrm>
                <a:off x="7013800" y="3843175"/>
                <a:ext cx="584450" cy="360475"/>
              </a:xfrm>
              <a:custGeom>
                <a:avLst/>
                <a:gdLst/>
                <a:ahLst/>
                <a:cxnLst/>
                <a:rect l="l" t="t" r="r" b="b"/>
                <a:pathLst>
                  <a:path w="23378" h="14419" extrusionOk="0">
                    <a:moveTo>
                      <a:pt x="14421" y="0"/>
                    </a:moveTo>
                    <a:cubicBezTo>
                      <a:pt x="13144" y="0"/>
                      <a:pt x="11716" y="722"/>
                      <a:pt x="10493" y="1444"/>
                    </a:cubicBezTo>
                    <a:cubicBezTo>
                      <a:pt x="9272" y="2168"/>
                      <a:pt x="8255" y="2888"/>
                      <a:pt x="7797" y="2888"/>
                    </a:cubicBezTo>
                    <a:cubicBezTo>
                      <a:pt x="7759" y="2888"/>
                      <a:pt x="7724" y="2883"/>
                      <a:pt x="7694" y="2873"/>
                    </a:cubicBezTo>
                    <a:cubicBezTo>
                      <a:pt x="6822" y="2570"/>
                      <a:pt x="7952" y="2316"/>
                      <a:pt x="8084" y="1544"/>
                    </a:cubicBezTo>
                    <a:cubicBezTo>
                      <a:pt x="8155" y="1131"/>
                      <a:pt x="7681" y="783"/>
                      <a:pt x="6914" y="783"/>
                    </a:cubicBezTo>
                    <a:cubicBezTo>
                      <a:pt x="5144" y="783"/>
                      <a:pt x="1811" y="2640"/>
                      <a:pt x="1" y="9848"/>
                    </a:cubicBezTo>
                    <a:cubicBezTo>
                      <a:pt x="2050" y="12351"/>
                      <a:pt x="6785" y="14419"/>
                      <a:pt x="10377" y="14419"/>
                    </a:cubicBezTo>
                    <a:cubicBezTo>
                      <a:pt x="12054" y="14419"/>
                      <a:pt x="13482" y="13968"/>
                      <a:pt x="14271" y="12901"/>
                    </a:cubicBezTo>
                    <a:cubicBezTo>
                      <a:pt x="15110" y="11763"/>
                      <a:pt x="12324" y="12552"/>
                      <a:pt x="13146" y="11197"/>
                    </a:cubicBezTo>
                    <a:cubicBezTo>
                      <a:pt x="13964" y="9844"/>
                      <a:pt x="17223" y="11356"/>
                      <a:pt x="17842" y="9421"/>
                    </a:cubicBezTo>
                    <a:cubicBezTo>
                      <a:pt x="18067" y="8719"/>
                      <a:pt x="15845" y="9089"/>
                      <a:pt x="16356" y="8524"/>
                    </a:cubicBezTo>
                    <a:cubicBezTo>
                      <a:pt x="16871" y="7964"/>
                      <a:pt x="20757" y="6531"/>
                      <a:pt x="22090" y="5285"/>
                    </a:cubicBezTo>
                    <a:cubicBezTo>
                      <a:pt x="23264" y="4181"/>
                      <a:pt x="23377" y="2782"/>
                      <a:pt x="22123" y="2304"/>
                    </a:cubicBezTo>
                    <a:cubicBezTo>
                      <a:pt x="21912" y="2222"/>
                      <a:pt x="21582" y="2189"/>
                      <a:pt x="21174" y="2189"/>
                    </a:cubicBezTo>
                    <a:cubicBezTo>
                      <a:pt x="20312" y="2189"/>
                      <a:pt x="19104" y="2336"/>
                      <a:pt x="17946" y="2483"/>
                    </a:cubicBezTo>
                    <a:cubicBezTo>
                      <a:pt x="16787" y="2627"/>
                      <a:pt x="15680" y="2773"/>
                      <a:pt x="15024" y="2773"/>
                    </a:cubicBezTo>
                    <a:cubicBezTo>
                      <a:pt x="14799" y="2773"/>
                      <a:pt x="14627" y="2755"/>
                      <a:pt x="14525" y="2715"/>
                    </a:cubicBezTo>
                    <a:cubicBezTo>
                      <a:pt x="13690" y="2378"/>
                      <a:pt x="17298" y="1146"/>
                      <a:pt x="15696" y="298"/>
                    </a:cubicBezTo>
                    <a:cubicBezTo>
                      <a:pt x="15300" y="89"/>
                      <a:pt x="14870" y="0"/>
                      <a:pt x="14421" y="0"/>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3"/>
              <p:cNvSpPr/>
              <p:nvPr/>
            </p:nvSpPr>
            <p:spPr>
              <a:xfrm>
                <a:off x="6832325" y="3938700"/>
                <a:ext cx="710325" cy="165750"/>
              </a:xfrm>
              <a:custGeom>
                <a:avLst/>
                <a:gdLst/>
                <a:ahLst/>
                <a:cxnLst/>
                <a:rect l="l" t="t" r="r" b="b"/>
                <a:pathLst>
                  <a:path w="28413" h="6630" extrusionOk="0">
                    <a:moveTo>
                      <a:pt x="28153" y="0"/>
                    </a:moveTo>
                    <a:cubicBezTo>
                      <a:pt x="28127" y="0"/>
                      <a:pt x="28101" y="6"/>
                      <a:pt x="28074" y="19"/>
                    </a:cubicBezTo>
                    <a:cubicBezTo>
                      <a:pt x="19529" y="4221"/>
                      <a:pt x="9676" y="6069"/>
                      <a:pt x="213" y="6247"/>
                    </a:cubicBezTo>
                    <a:cubicBezTo>
                      <a:pt x="1" y="6251"/>
                      <a:pt x="1" y="6567"/>
                      <a:pt x="213" y="6579"/>
                    </a:cubicBezTo>
                    <a:cubicBezTo>
                      <a:pt x="852" y="6613"/>
                      <a:pt x="1494" y="6629"/>
                      <a:pt x="2136" y="6629"/>
                    </a:cubicBezTo>
                    <a:cubicBezTo>
                      <a:pt x="6326" y="6629"/>
                      <a:pt x="10567" y="5945"/>
                      <a:pt x="14625" y="5027"/>
                    </a:cubicBezTo>
                    <a:cubicBezTo>
                      <a:pt x="19329" y="3963"/>
                      <a:pt x="23921" y="2465"/>
                      <a:pt x="28244" y="310"/>
                    </a:cubicBezTo>
                    <a:cubicBezTo>
                      <a:pt x="28413" y="228"/>
                      <a:pt x="28309" y="0"/>
                      <a:pt x="28153"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3"/>
              <p:cNvSpPr/>
              <p:nvPr/>
            </p:nvSpPr>
            <p:spPr>
              <a:xfrm>
                <a:off x="7211900" y="3900725"/>
                <a:ext cx="131200" cy="156500"/>
              </a:xfrm>
              <a:custGeom>
                <a:avLst/>
                <a:gdLst/>
                <a:ahLst/>
                <a:cxnLst/>
                <a:rect l="l" t="t" r="r" b="b"/>
                <a:pathLst>
                  <a:path w="5248" h="6260" extrusionOk="0">
                    <a:moveTo>
                      <a:pt x="5124" y="1"/>
                    </a:moveTo>
                    <a:cubicBezTo>
                      <a:pt x="5108" y="1"/>
                      <a:pt x="5090" y="6"/>
                      <a:pt x="5072" y="18"/>
                    </a:cubicBezTo>
                    <a:cubicBezTo>
                      <a:pt x="2755" y="1534"/>
                      <a:pt x="837" y="3399"/>
                      <a:pt x="28" y="6118"/>
                    </a:cubicBezTo>
                    <a:cubicBezTo>
                      <a:pt x="0" y="6205"/>
                      <a:pt x="67" y="6260"/>
                      <a:pt x="135" y="6260"/>
                    </a:cubicBezTo>
                    <a:cubicBezTo>
                      <a:pt x="181" y="6260"/>
                      <a:pt x="228" y="6235"/>
                      <a:pt x="248" y="6180"/>
                    </a:cubicBezTo>
                    <a:cubicBezTo>
                      <a:pt x="1211" y="3598"/>
                      <a:pt x="3013" y="1808"/>
                      <a:pt x="5168" y="181"/>
                    </a:cubicBezTo>
                    <a:cubicBezTo>
                      <a:pt x="5247" y="122"/>
                      <a:pt x="5201" y="1"/>
                      <a:pt x="5124"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3"/>
              <p:cNvSpPr/>
              <p:nvPr/>
            </p:nvSpPr>
            <p:spPr>
              <a:xfrm>
                <a:off x="7215025" y="4052950"/>
                <a:ext cx="147325" cy="32400"/>
              </a:xfrm>
              <a:custGeom>
                <a:avLst/>
                <a:gdLst/>
                <a:ahLst/>
                <a:cxnLst/>
                <a:rect l="l" t="t" r="r" b="b"/>
                <a:pathLst>
                  <a:path w="5893" h="1296" extrusionOk="0">
                    <a:moveTo>
                      <a:pt x="107" y="1"/>
                    </a:moveTo>
                    <a:cubicBezTo>
                      <a:pt x="40" y="1"/>
                      <a:pt x="0" y="108"/>
                      <a:pt x="68" y="146"/>
                    </a:cubicBezTo>
                    <a:cubicBezTo>
                      <a:pt x="1401" y="860"/>
                      <a:pt x="2845" y="1295"/>
                      <a:pt x="4325" y="1295"/>
                    </a:cubicBezTo>
                    <a:cubicBezTo>
                      <a:pt x="4815" y="1295"/>
                      <a:pt x="5308" y="1247"/>
                      <a:pt x="5803" y="1146"/>
                    </a:cubicBezTo>
                    <a:cubicBezTo>
                      <a:pt x="5893" y="1130"/>
                      <a:pt x="5874" y="984"/>
                      <a:pt x="5786" y="984"/>
                    </a:cubicBezTo>
                    <a:cubicBezTo>
                      <a:pt x="5785" y="984"/>
                      <a:pt x="5784" y="984"/>
                      <a:pt x="5782" y="984"/>
                    </a:cubicBezTo>
                    <a:cubicBezTo>
                      <a:pt x="5534" y="1001"/>
                      <a:pt x="5291" y="1009"/>
                      <a:pt x="5053" y="1009"/>
                    </a:cubicBezTo>
                    <a:cubicBezTo>
                      <a:pt x="3319" y="1009"/>
                      <a:pt x="1813" y="577"/>
                      <a:pt x="127" y="4"/>
                    </a:cubicBezTo>
                    <a:cubicBezTo>
                      <a:pt x="120" y="2"/>
                      <a:pt x="113" y="1"/>
                      <a:pt x="107"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3"/>
              <p:cNvSpPr/>
              <p:nvPr/>
            </p:nvSpPr>
            <p:spPr>
              <a:xfrm>
                <a:off x="7391600" y="4001400"/>
                <a:ext cx="71150" cy="12450"/>
              </a:xfrm>
              <a:custGeom>
                <a:avLst/>
                <a:gdLst/>
                <a:ahLst/>
                <a:cxnLst/>
                <a:rect l="l" t="t" r="r" b="b"/>
                <a:pathLst>
                  <a:path w="2846" h="498" extrusionOk="0">
                    <a:moveTo>
                      <a:pt x="126" y="1"/>
                    </a:moveTo>
                    <a:cubicBezTo>
                      <a:pt x="24" y="1"/>
                      <a:pt x="1" y="160"/>
                      <a:pt x="105" y="202"/>
                    </a:cubicBezTo>
                    <a:cubicBezTo>
                      <a:pt x="575" y="390"/>
                      <a:pt x="1082" y="498"/>
                      <a:pt x="1587" y="498"/>
                    </a:cubicBezTo>
                    <a:cubicBezTo>
                      <a:pt x="1984" y="498"/>
                      <a:pt x="2380" y="431"/>
                      <a:pt x="2755" y="284"/>
                    </a:cubicBezTo>
                    <a:cubicBezTo>
                      <a:pt x="2846" y="250"/>
                      <a:pt x="2817" y="130"/>
                      <a:pt x="2730" y="130"/>
                    </a:cubicBezTo>
                    <a:cubicBezTo>
                      <a:pt x="2724" y="130"/>
                      <a:pt x="2719" y="130"/>
                      <a:pt x="2713" y="131"/>
                    </a:cubicBezTo>
                    <a:cubicBezTo>
                      <a:pt x="2352" y="186"/>
                      <a:pt x="2002" y="217"/>
                      <a:pt x="1655" y="217"/>
                    </a:cubicBezTo>
                    <a:cubicBezTo>
                      <a:pt x="1157" y="217"/>
                      <a:pt x="666" y="153"/>
                      <a:pt x="160" y="6"/>
                    </a:cubicBezTo>
                    <a:cubicBezTo>
                      <a:pt x="148" y="3"/>
                      <a:pt x="136" y="1"/>
                      <a:pt x="126"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3"/>
              <p:cNvSpPr/>
              <p:nvPr/>
            </p:nvSpPr>
            <p:spPr>
              <a:xfrm>
                <a:off x="7390600" y="3927300"/>
                <a:ext cx="79325" cy="76850"/>
              </a:xfrm>
              <a:custGeom>
                <a:avLst/>
                <a:gdLst/>
                <a:ahLst/>
                <a:cxnLst/>
                <a:rect l="l" t="t" r="r" b="b"/>
                <a:pathLst>
                  <a:path w="3173" h="3074" extrusionOk="0">
                    <a:moveTo>
                      <a:pt x="3075" y="0"/>
                    </a:moveTo>
                    <a:cubicBezTo>
                      <a:pt x="3066" y="0"/>
                      <a:pt x="3058" y="2"/>
                      <a:pt x="3048" y="6"/>
                    </a:cubicBezTo>
                    <a:cubicBezTo>
                      <a:pt x="1657" y="479"/>
                      <a:pt x="624" y="1584"/>
                      <a:pt x="38" y="2905"/>
                    </a:cubicBezTo>
                    <a:cubicBezTo>
                      <a:pt x="1" y="2993"/>
                      <a:pt x="73" y="3073"/>
                      <a:pt x="145" y="3073"/>
                    </a:cubicBezTo>
                    <a:cubicBezTo>
                      <a:pt x="178" y="3073"/>
                      <a:pt x="211" y="3057"/>
                      <a:pt x="233" y="3016"/>
                    </a:cubicBezTo>
                    <a:cubicBezTo>
                      <a:pt x="898" y="1775"/>
                      <a:pt x="1910" y="866"/>
                      <a:pt x="3106" y="147"/>
                    </a:cubicBezTo>
                    <a:cubicBezTo>
                      <a:pt x="3173" y="107"/>
                      <a:pt x="3141" y="0"/>
                      <a:pt x="3075"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3"/>
              <p:cNvSpPr/>
              <p:nvPr/>
            </p:nvSpPr>
            <p:spPr>
              <a:xfrm>
                <a:off x="7049600" y="4082075"/>
                <a:ext cx="250725" cy="91400"/>
              </a:xfrm>
              <a:custGeom>
                <a:avLst/>
                <a:gdLst/>
                <a:ahLst/>
                <a:cxnLst/>
                <a:rect l="l" t="t" r="r" b="b"/>
                <a:pathLst>
                  <a:path w="10029" h="3656" extrusionOk="0">
                    <a:moveTo>
                      <a:pt x="146" y="1"/>
                    </a:moveTo>
                    <a:cubicBezTo>
                      <a:pt x="67" y="1"/>
                      <a:pt x="0" y="97"/>
                      <a:pt x="71" y="168"/>
                    </a:cubicBezTo>
                    <a:cubicBezTo>
                      <a:pt x="1438" y="1580"/>
                      <a:pt x="3347" y="2389"/>
                      <a:pt x="5203" y="2942"/>
                    </a:cubicBezTo>
                    <a:cubicBezTo>
                      <a:pt x="6417" y="3301"/>
                      <a:pt x="7789" y="3655"/>
                      <a:pt x="9102" y="3655"/>
                    </a:cubicBezTo>
                    <a:cubicBezTo>
                      <a:pt x="9365" y="3655"/>
                      <a:pt x="9626" y="3641"/>
                      <a:pt x="9883" y="3610"/>
                    </a:cubicBezTo>
                    <a:cubicBezTo>
                      <a:pt x="10020" y="3594"/>
                      <a:pt x="10028" y="3385"/>
                      <a:pt x="9894" y="3385"/>
                    </a:cubicBezTo>
                    <a:cubicBezTo>
                      <a:pt x="9891" y="3385"/>
                      <a:pt x="9887" y="3385"/>
                      <a:pt x="9883" y="3385"/>
                    </a:cubicBezTo>
                    <a:cubicBezTo>
                      <a:pt x="9610" y="3411"/>
                      <a:pt x="9332" y="3424"/>
                      <a:pt x="9049" y="3424"/>
                    </a:cubicBezTo>
                    <a:cubicBezTo>
                      <a:pt x="5976" y="3424"/>
                      <a:pt x="2403" y="1939"/>
                      <a:pt x="213" y="27"/>
                    </a:cubicBezTo>
                    <a:cubicBezTo>
                      <a:pt x="192" y="9"/>
                      <a:pt x="168" y="1"/>
                      <a:pt x="146"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3"/>
              <p:cNvSpPr/>
              <p:nvPr/>
            </p:nvSpPr>
            <p:spPr>
              <a:xfrm>
                <a:off x="7263950" y="3920600"/>
                <a:ext cx="39600" cy="117725"/>
              </a:xfrm>
              <a:custGeom>
                <a:avLst/>
                <a:gdLst/>
                <a:ahLst/>
                <a:cxnLst/>
                <a:rect l="l" t="t" r="r" b="b"/>
                <a:pathLst>
                  <a:path w="1584" h="4709" extrusionOk="0">
                    <a:moveTo>
                      <a:pt x="1583" y="0"/>
                    </a:moveTo>
                    <a:cubicBezTo>
                      <a:pt x="1574" y="88"/>
                      <a:pt x="1562" y="174"/>
                      <a:pt x="1549" y="258"/>
                    </a:cubicBezTo>
                    <a:lnTo>
                      <a:pt x="1554" y="258"/>
                    </a:lnTo>
                    <a:cubicBezTo>
                      <a:pt x="1566" y="174"/>
                      <a:pt x="1574" y="88"/>
                      <a:pt x="1583" y="0"/>
                    </a:cubicBezTo>
                    <a:close/>
                    <a:moveTo>
                      <a:pt x="1487" y="697"/>
                    </a:moveTo>
                    <a:lnTo>
                      <a:pt x="1483" y="701"/>
                    </a:lnTo>
                    <a:cubicBezTo>
                      <a:pt x="1359" y="1412"/>
                      <a:pt x="1189" y="2031"/>
                      <a:pt x="1026" y="2504"/>
                    </a:cubicBezTo>
                    <a:cubicBezTo>
                      <a:pt x="769" y="3280"/>
                      <a:pt x="420" y="4015"/>
                      <a:pt x="1" y="4708"/>
                    </a:cubicBezTo>
                    <a:cubicBezTo>
                      <a:pt x="424" y="4015"/>
                      <a:pt x="769" y="3276"/>
                      <a:pt x="1035" y="2500"/>
                    </a:cubicBezTo>
                    <a:cubicBezTo>
                      <a:pt x="1193" y="2031"/>
                      <a:pt x="1363" y="1408"/>
                      <a:pt x="1487" y="697"/>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3"/>
              <p:cNvSpPr/>
              <p:nvPr/>
            </p:nvSpPr>
            <p:spPr>
              <a:xfrm>
                <a:off x="7256375" y="4038300"/>
                <a:ext cx="7600" cy="11850"/>
              </a:xfrm>
              <a:custGeom>
                <a:avLst/>
                <a:gdLst/>
                <a:ahLst/>
                <a:cxnLst/>
                <a:rect l="l" t="t" r="r" b="b"/>
                <a:pathLst>
                  <a:path w="304" h="474" extrusionOk="0">
                    <a:moveTo>
                      <a:pt x="304" y="0"/>
                    </a:moveTo>
                    <a:cubicBezTo>
                      <a:pt x="204" y="163"/>
                      <a:pt x="104" y="320"/>
                      <a:pt x="1" y="474"/>
                    </a:cubicBezTo>
                    <a:cubicBezTo>
                      <a:pt x="104" y="320"/>
                      <a:pt x="208" y="163"/>
                      <a:pt x="304"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3"/>
              <p:cNvSpPr/>
              <p:nvPr/>
            </p:nvSpPr>
            <p:spPr>
              <a:xfrm>
                <a:off x="7301025" y="3927025"/>
                <a:ext cx="1800" cy="11125"/>
              </a:xfrm>
              <a:custGeom>
                <a:avLst/>
                <a:gdLst/>
                <a:ahLst/>
                <a:cxnLst/>
                <a:rect l="l" t="t" r="r" b="b"/>
                <a:pathLst>
                  <a:path w="72" h="445" extrusionOk="0">
                    <a:moveTo>
                      <a:pt x="66" y="1"/>
                    </a:moveTo>
                    <a:cubicBezTo>
                      <a:pt x="46" y="154"/>
                      <a:pt x="25" y="300"/>
                      <a:pt x="0" y="444"/>
                    </a:cubicBezTo>
                    <a:lnTo>
                      <a:pt x="4" y="440"/>
                    </a:lnTo>
                    <a:cubicBezTo>
                      <a:pt x="29" y="300"/>
                      <a:pt x="50" y="150"/>
                      <a:pt x="71"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3"/>
              <p:cNvSpPr/>
              <p:nvPr/>
            </p:nvSpPr>
            <p:spPr>
              <a:xfrm>
                <a:off x="7245700" y="4062575"/>
                <a:ext cx="1875" cy="2525"/>
              </a:xfrm>
              <a:custGeom>
                <a:avLst/>
                <a:gdLst/>
                <a:ahLst/>
                <a:cxnLst/>
                <a:rect l="l" t="t" r="r" b="b"/>
                <a:pathLst>
                  <a:path w="75" h="101" extrusionOk="0">
                    <a:moveTo>
                      <a:pt x="75" y="1"/>
                    </a:moveTo>
                    <a:cubicBezTo>
                      <a:pt x="50" y="35"/>
                      <a:pt x="25" y="68"/>
                      <a:pt x="0" y="101"/>
                    </a:cubicBezTo>
                    <a:cubicBezTo>
                      <a:pt x="25" y="68"/>
                      <a:pt x="50" y="35"/>
                      <a:pt x="75"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71" name="Google Shape;5071;p53"/>
            <p:cNvSpPr/>
            <p:nvPr/>
          </p:nvSpPr>
          <p:spPr>
            <a:xfrm>
              <a:off x="5144619" y="1661775"/>
              <a:ext cx="337495" cy="331751"/>
            </a:xfrm>
            <a:custGeom>
              <a:avLst/>
              <a:gdLst/>
              <a:ahLst/>
              <a:cxnLst/>
              <a:rect l="l" t="t" r="r" b="b"/>
              <a:pathLst>
                <a:path w="23738" h="23334" extrusionOk="0">
                  <a:moveTo>
                    <a:pt x="20797" y="0"/>
                  </a:moveTo>
                  <a:lnTo>
                    <a:pt x="20797" y="0"/>
                  </a:lnTo>
                  <a:cubicBezTo>
                    <a:pt x="18996" y="212"/>
                    <a:pt x="17131" y="901"/>
                    <a:pt x="15404" y="1985"/>
                  </a:cubicBezTo>
                  <a:cubicBezTo>
                    <a:pt x="15661" y="1553"/>
                    <a:pt x="15964" y="1121"/>
                    <a:pt x="16351" y="656"/>
                  </a:cubicBezTo>
                  <a:lnTo>
                    <a:pt x="16351" y="656"/>
                  </a:lnTo>
                  <a:cubicBezTo>
                    <a:pt x="14594" y="901"/>
                    <a:pt x="10517" y="1731"/>
                    <a:pt x="7827" y="7129"/>
                  </a:cubicBezTo>
                  <a:cubicBezTo>
                    <a:pt x="7864" y="5344"/>
                    <a:pt x="6909" y="3924"/>
                    <a:pt x="5979" y="2894"/>
                  </a:cubicBezTo>
                  <a:lnTo>
                    <a:pt x="5979" y="2894"/>
                  </a:lnTo>
                  <a:cubicBezTo>
                    <a:pt x="5983" y="3331"/>
                    <a:pt x="5916" y="3783"/>
                    <a:pt x="5813" y="4236"/>
                  </a:cubicBezTo>
                  <a:cubicBezTo>
                    <a:pt x="4999" y="3446"/>
                    <a:pt x="4027" y="2778"/>
                    <a:pt x="3155" y="2205"/>
                  </a:cubicBezTo>
                  <a:cubicBezTo>
                    <a:pt x="2486" y="3580"/>
                    <a:pt x="2254" y="5688"/>
                    <a:pt x="1980" y="7470"/>
                  </a:cubicBezTo>
                  <a:cubicBezTo>
                    <a:pt x="1980" y="7470"/>
                    <a:pt x="1461" y="6689"/>
                    <a:pt x="922" y="6390"/>
                  </a:cubicBezTo>
                  <a:lnTo>
                    <a:pt x="922" y="6390"/>
                  </a:lnTo>
                  <a:cubicBezTo>
                    <a:pt x="190" y="9027"/>
                    <a:pt x="1619" y="10966"/>
                    <a:pt x="1619" y="10966"/>
                  </a:cubicBezTo>
                  <a:cubicBezTo>
                    <a:pt x="1619" y="10966"/>
                    <a:pt x="411" y="10555"/>
                    <a:pt x="169" y="10414"/>
                  </a:cubicBezTo>
                  <a:lnTo>
                    <a:pt x="169" y="10414"/>
                  </a:lnTo>
                  <a:cubicBezTo>
                    <a:pt x="0" y="11838"/>
                    <a:pt x="436" y="13146"/>
                    <a:pt x="1233" y="14030"/>
                  </a:cubicBezTo>
                  <a:cubicBezTo>
                    <a:pt x="1898" y="14768"/>
                    <a:pt x="3715" y="16047"/>
                    <a:pt x="5580" y="16047"/>
                  </a:cubicBezTo>
                  <a:cubicBezTo>
                    <a:pt x="5857" y="16047"/>
                    <a:pt x="6135" y="16019"/>
                    <a:pt x="6411" y="15957"/>
                  </a:cubicBezTo>
                  <a:cubicBezTo>
                    <a:pt x="6415" y="16056"/>
                    <a:pt x="6428" y="16177"/>
                    <a:pt x="6448" y="16330"/>
                  </a:cubicBezTo>
                  <a:cubicBezTo>
                    <a:pt x="5912" y="18777"/>
                    <a:pt x="7515" y="21397"/>
                    <a:pt x="8350" y="22235"/>
                  </a:cubicBezTo>
                  <a:cubicBezTo>
                    <a:pt x="9028" y="22920"/>
                    <a:pt x="9958" y="23333"/>
                    <a:pt x="10979" y="23333"/>
                  </a:cubicBezTo>
                  <a:cubicBezTo>
                    <a:pt x="11209" y="23333"/>
                    <a:pt x="11443" y="23312"/>
                    <a:pt x="11679" y="23269"/>
                  </a:cubicBezTo>
                  <a:cubicBezTo>
                    <a:pt x="11410" y="22767"/>
                    <a:pt x="11140" y="22265"/>
                    <a:pt x="10870" y="21761"/>
                  </a:cubicBezTo>
                  <a:lnTo>
                    <a:pt x="10870" y="21761"/>
                  </a:lnTo>
                  <a:cubicBezTo>
                    <a:pt x="11875" y="22513"/>
                    <a:pt x="13895" y="22868"/>
                    <a:pt x="15220" y="22868"/>
                  </a:cubicBezTo>
                  <a:cubicBezTo>
                    <a:pt x="15476" y="22868"/>
                    <a:pt x="15707" y="22855"/>
                    <a:pt x="15899" y="22829"/>
                  </a:cubicBezTo>
                  <a:cubicBezTo>
                    <a:pt x="15350" y="21995"/>
                    <a:pt x="15284" y="21504"/>
                    <a:pt x="15284" y="21504"/>
                  </a:cubicBezTo>
                  <a:cubicBezTo>
                    <a:pt x="16525" y="21446"/>
                    <a:pt x="17788" y="20981"/>
                    <a:pt x="18676" y="20504"/>
                  </a:cubicBezTo>
                  <a:cubicBezTo>
                    <a:pt x="18369" y="19843"/>
                    <a:pt x="18032" y="19134"/>
                    <a:pt x="17650" y="18457"/>
                  </a:cubicBezTo>
                  <a:cubicBezTo>
                    <a:pt x="17698" y="18456"/>
                    <a:pt x="17744" y="18455"/>
                    <a:pt x="17791" y="18455"/>
                  </a:cubicBezTo>
                  <a:cubicBezTo>
                    <a:pt x="18074" y="18455"/>
                    <a:pt x="18350" y="18479"/>
                    <a:pt x="18614" y="18544"/>
                  </a:cubicBezTo>
                  <a:cubicBezTo>
                    <a:pt x="17966" y="17332"/>
                    <a:pt x="17024" y="16015"/>
                    <a:pt x="15621" y="15621"/>
                  </a:cubicBezTo>
                  <a:cubicBezTo>
                    <a:pt x="19810" y="13408"/>
                    <a:pt x="21420" y="9380"/>
                    <a:pt x="21936" y="7599"/>
                  </a:cubicBezTo>
                  <a:lnTo>
                    <a:pt x="21936" y="7599"/>
                  </a:lnTo>
                  <a:cubicBezTo>
                    <a:pt x="21566" y="7869"/>
                    <a:pt x="21196" y="8101"/>
                    <a:pt x="20822" y="8300"/>
                  </a:cubicBezTo>
                  <a:cubicBezTo>
                    <a:pt x="22106" y="6710"/>
                    <a:pt x="23032" y="4805"/>
                    <a:pt x="23737" y="2911"/>
                  </a:cubicBezTo>
                  <a:lnTo>
                    <a:pt x="23737" y="2911"/>
                  </a:lnTo>
                  <a:cubicBezTo>
                    <a:pt x="23388" y="3126"/>
                    <a:pt x="23036" y="3343"/>
                    <a:pt x="22687" y="3559"/>
                  </a:cubicBezTo>
                  <a:cubicBezTo>
                    <a:pt x="23177" y="2176"/>
                    <a:pt x="23476" y="1018"/>
                    <a:pt x="23543" y="303"/>
                  </a:cubicBezTo>
                  <a:lnTo>
                    <a:pt x="23543" y="303"/>
                  </a:lnTo>
                  <a:cubicBezTo>
                    <a:pt x="22405" y="449"/>
                    <a:pt x="21263" y="598"/>
                    <a:pt x="20121" y="794"/>
                  </a:cubicBezTo>
                  <a:cubicBezTo>
                    <a:pt x="20349" y="527"/>
                    <a:pt x="20573" y="266"/>
                    <a:pt x="20797" y="0"/>
                  </a:cubicBezTo>
                  <a:close/>
                </a:path>
              </a:pathLst>
            </a:custGeom>
            <a:solidFill>
              <a:srgbClr val="DA7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3"/>
            <p:cNvSpPr/>
            <p:nvPr/>
          </p:nvSpPr>
          <p:spPr>
            <a:xfrm>
              <a:off x="5172415" y="1684225"/>
              <a:ext cx="286596" cy="306671"/>
            </a:xfrm>
            <a:custGeom>
              <a:avLst/>
              <a:gdLst/>
              <a:ahLst/>
              <a:cxnLst/>
              <a:rect l="l" t="t" r="r" b="b"/>
              <a:pathLst>
                <a:path w="20158" h="21570" extrusionOk="0">
                  <a:moveTo>
                    <a:pt x="20051" y="0"/>
                  </a:moveTo>
                  <a:cubicBezTo>
                    <a:pt x="20037" y="0"/>
                    <a:pt x="20021" y="5"/>
                    <a:pt x="20005" y="16"/>
                  </a:cubicBezTo>
                  <a:cubicBezTo>
                    <a:pt x="11901" y="5447"/>
                    <a:pt x="4086" y="12360"/>
                    <a:pt x="38" y="21416"/>
                  </a:cubicBezTo>
                  <a:cubicBezTo>
                    <a:pt x="1" y="21496"/>
                    <a:pt x="67" y="21570"/>
                    <a:pt x="131" y="21570"/>
                  </a:cubicBezTo>
                  <a:cubicBezTo>
                    <a:pt x="160" y="21570"/>
                    <a:pt x="189" y="21554"/>
                    <a:pt x="207" y="21516"/>
                  </a:cubicBezTo>
                  <a:cubicBezTo>
                    <a:pt x="4676" y="12373"/>
                    <a:pt x="12208" y="6244"/>
                    <a:pt x="20088" y="157"/>
                  </a:cubicBezTo>
                  <a:cubicBezTo>
                    <a:pt x="20157" y="105"/>
                    <a:pt x="20118" y="0"/>
                    <a:pt x="20051" y="0"/>
                  </a:cubicBezTo>
                  <a:close/>
                </a:path>
              </a:pathLst>
            </a:custGeom>
            <a:solidFill>
              <a:srgbClr val="E68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3"/>
            <p:cNvSpPr/>
            <p:nvPr/>
          </p:nvSpPr>
          <p:spPr>
            <a:xfrm>
              <a:off x="4932313" y="1776883"/>
              <a:ext cx="412706" cy="330600"/>
            </a:xfrm>
            <a:custGeom>
              <a:avLst/>
              <a:gdLst/>
              <a:ahLst/>
              <a:cxnLst/>
              <a:rect l="l" t="t" r="r" b="b"/>
              <a:pathLst>
                <a:path w="29028" h="23253" extrusionOk="0">
                  <a:moveTo>
                    <a:pt x="9036" y="0"/>
                  </a:moveTo>
                  <a:cubicBezTo>
                    <a:pt x="4460" y="0"/>
                    <a:pt x="2230" y="4467"/>
                    <a:pt x="1541" y="6532"/>
                  </a:cubicBezTo>
                  <a:cubicBezTo>
                    <a:pt x="0" y="11183"/>
                    <a:pt x="1707" y="16639"/>
                    <a:pt x="5406" y="19853"/>
                  </a:cubicBezTo>
                  <a:cubicBezTo>
                    <a:pt x="8003" y="22108"/>
                    <a:pt x="11446" y="23253"/>
                    <a:pt x="14891" y="23253"/>
                  </a:cubicBezTo>
                  <a:cubicBezTo>
                    <a:pt x="16356" y="23253"/>
                    <a:pt x="17820" y="23046"/>
                    <a:pt x="19221" y="22630"/>
                  </a:cubicBezTo>
                  <a:cubicBezTo>
                    <a:pt x="19773" y="22465"/>
                    <a:pt x="29028" y="19824"/>
                    <a:pt x="26392" y="9514"/>
                  </a:cubicBezTo>
                  <a:cubicBezTo>
                    <a:pt x="25885" y="7533"/>
                    <a:pt x="23995" y="5407"/>
                    <a:pt x="22301" y="4265"/>
                  </a:cubicBezTo>
                  <a:cubicBezTo>
                    <a:pt x="21753" y="3897"/>
                    <a:pt x="21207" y="3806"/>
                    <a:pt x="20636" y="3806"/>
                  </a:cubicBezTo>
                  <a:cubicBezTo>
                    <a:pt x="20357" y="3806"/>
                    <a:pt x="20072" y="3828"/>
                    <a:pt x="19777" y="3850"/>
                  </a:cubicBezTo>
                  <a:cubicBezTo>
                    <a:pt x="19481" y="3872"/>
                    <a:pt x="19175" y="3894"/>
                    <a:pt x="18857" y="3894"/>
                  </a:cubicBezTo>
                  <a:cubicBezTo>
                    <a:pt x="18227" y="3894"/>
                    <a:pt x="17548" y="3808"/>
                    <a:pt x="16792" y="3468"/>
                  </a:cubicBezTo>
                  <a:cubicBezTo>
                    <a:pt x="14496" y="2430"/>
                    <a:pt x="14923" y="1712"/>
                    <a:pt x="12274" y="670"/>
                  </a:cubicBezTo>
                  <a:cubicBezTo>
                    <a:pt x="11084" y="201"/>
                    <a:pt x="10007" y="0"/>
                    <a:pt x="9036"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3"/>
            <p:cNvSpPr/>
            <p:nvPr/>
          </p:nvSpPr>
          <p:spPr>
            <a:xfrm>
              <a:off x="5118940" y="1851456"/>
              <a:ext cx="59699" cy="29302"/>
            </a:xfrm>
            <a:custGeom>
              <a:avLst/>
              <a:gdLst/>
              <a:ahLst/>
              <a:cxnLst/>
              <a:rect l="l" t="t" r="r" b="b"/>
              <a:pathLst>
                <a:path w="4199" h="2061" extrusionOk="0">
                  <a:moveTo>
                    <a:pt x="293" y="1"/>
                  </a:moveTo>
                  <a:cubicBezTo>
                    <a:pt x="146" y="1"/>
                    <a:pt x="1" y="144"/>
                    <a:pt x="107" y="295"/>
                  </a:cubicBezTo>
                  <a:cubicBezTo>
                    <a:pt x="651" y="1059"/>
                    <a:pt x="1370" y="1582"/>
                    <a:pt x="2266" y="1873"/>
                  </a:cubicBezTo>
                  <a:cubicBezTo>
                    <a:pt x="2570" y="1971"/>
                    <a:pt x="2917" y="2060"/>
                    <a:pt x="3247" y="2060"/>
                  </a:cubicBezTo>
                  <a:cubicBezTo>
                    <a:pt x="3602" y="2060"/>
                    <a:pt x="3937" y="1957"/>
                    <a:pt x="4177" y="1649"/>
                  </a:cubicBezTo>
                  <a:cubicBezTo>
                    <a:pt x="4198" y="1620"/>
                    <a:pt x="4168" y="1592"/>
                    <a:pt x="4138" y="1592"/>
                  </a:cubicBezTo>
                  <a:cubicBezTo>
                    <a:pt x="4133" y="1592"/>
                    <a:pt x="4128" y="1592"/>
                    <a:pt x="4123" y="1594"/>
                  </a:cubicBezTo>
                  <a:cubicBezTo>
                    <a:pt x="3927" y="1692"/>
                    <a:pt x="3717" y="1735"/>
                    <a:pt x="3498" y="1735"/>
                  </a:cubicBezTo>
                  <a:cubicBezTo>
                    <a:pt x="2404" y="1735"/>
                    <a:pt x="1112" y="656"/>
                    <a:pt x="427" y="50"/>
                  </a:cubicBezTo>
                  <a:cubicBezTo>
                    <a:pt x="388" y="15"/>
                    <a:pt x="340" y="1"/>
                    <a:pt x="293" y="1"/>
                  </a:cubicBez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3"/>
            <p:cNvSpPr/>
            <p:nvPr/>
          </p:nvSpPr>
          <p:spPr>
            <a:xfrm>
              <a:off x="5143097" y="1774253"/>
              <a:ext cx="39070" cy="91006"/>
            </a:xfrm>
            <a:custGeom>
              <a:avLst/>
              <a:gdLst/>
              <a:ahLst/>
              <a:cxnLst/>
              <a:rect l="l" t="t" r="r" b="b"/>
              <a:pathLst>
                <a:path w="2748" h="6401" extrusionOk="0">
                  <a:moveTo>
                    <a:pt x="1979" y="1"/>
                  </a:moveTo>
                  <a:cubicBezTo>
                    <a:pt x="1895" y="1"/>
                    <a:pt x="1812" y="55"/>
                    <a:pt x="1821" y="157"/>
                  </a:cubicBezTo>
                  <a:cubicBezTo>
                    <a:pt x="2058" y="2565"/>
                    <a:pt x="1361" y="4421"/>
                    <a:pt x="11" y="6364"/>
                  </a:cubicBezTo>
                  <a:cubicBezTo>
                    <a:pt x="1" y="6381"/>
                    <a:pt x="15" y="6401"/>
                    <a:pt x="32" y="6401"/>
                  </a:cubicBezTo>
                  <a:cubicBezTo>
                    <a:pt x="36" y="6401"/>
                    <a:pt x="40" y="6400"/>
                    <a:pt x="44" y="6397"/>
                  </a:cubicBezTo>
                  <a:cubicBezTo>
                    <a:pt x="2000" y="5077"/>
                    <a:pt x="2748" y="2316"/>
                    <a:pt x="2141" y="115"/>
                  </a:cubicBezTo>
                  <a:cubicBezTo>
                    <a:pt x="2120" y="38"/>
                    <a:pt x="2049" y="1"/>
                    <a:pt x="1979" y="1"/>
                  </a:cubicBez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3"/>
            <p:cNvSpPr/>
            <p:nvPr/>
          </p:nvSpPr>
          <p:spPr>
            <a:xfrm>
              <a:off x="4937573" y="1785812"/>
              <a:ext cx="387100" cy="322218"/>
            </a:xfrm>
            <a:custGeom>
              <a:avLst/>
              <a:gdLst/>
              <a:ahLst/>
              <a:cxnLst/>
              <a:rect l="l" t="t" r="r" b="b"/>
              <a:pathLst>
                <a:path w="27227" h="21849" extrusionOk="0">
                  <a:moveTo>
                    <a:pt x="6649" y="0"/>
                  </a:moveTo>
                  <a:lnTo>
                    <a:pt x="6649" y="0"/>
                  </a:lnTo>
                  <a:cubicBezTo>
                    <a:pt x="6304" y="134"/>
                    <a:pt x="5980" y="287"/>
                    <a:pt x="5677" y="462"/>
                  </a:cubicBezTo>
                  <a:cubicBezTo>
                    <a:pt x="5428" y="603"/>
                    <a:pt x="5196" y="760"/>
                    <a:pt x="4984" y="931"/>
                  </a:cubicBezTo>
                  <a:cubicBezTo>
                    <a:pt x="4253" y="1516"/>
                    <a:pt x="3630" y="2106"/>
                    <a:pt x="3103" y="2700"/>
                  </a:cubicBezTo>
                  <a:cubicBezTo>
                    <a:pt x="1" y="6212"/>
                    <a:pt x="233" y="9804"/>
                    <a:pt x="1068" y="12328"/>
                  </a:cubicBezTo>
                  <a:cubicBezTo>
                    <a:pt x="1699" y="14242"/>
                    <a:pt x="2680" y="15538"/>
                    <a:pt x="2812" y="15720"/>
                  </a:cubicBezTo>
                  <a:cubicBezTo>
                    <a:pt x="2829" y="15737"/>
                    <a:pt x="2841" y="15758"/>
                    <a:pt x="2854" y="15775"/>
                  </a:cubicBezTo>
                  <a:cubicBezTo>
                    <a:pt x="4934" y="18569"/>
                    <a:pt x="8019" y="20628"/>
                    <a:pt x="11386" y="21455"/>
                  </a:cubicBezTo>
                  <a:lnTo>
                    <a:pt x="11394" y="21455"/>
                  </a:lnTo>
                  <a:cubicBezTo>
                    <a:pt x="12450" y="21716"/>
                    <a:pt x="13533" y="21849"/>
                    <a:pt x="14617" y="21849"/>
                  </a:cubicBezTo>
                  <a:cubicBezTo>
                    <a:pt x="14916" y="21849"/>
                    <a:pt x="15215" y="21841"/>
                    <a:pt x="15514" y="21820"/>
                  </a:cubicBezTo>
                  <a:cubicBezTo>
                    <a:pt x="19151" y="21567"/>
                    <a:pt x="22655" y="19662"/>
                    <a:pt x="24860" y="16788"/>
                  </a:cubicBezTo>
                  <a:cubicBezTo>
                    <a:pt x="24885" y="16755"/>
                    <a:pt x="24910" y="16722"/>
                    <a:pt x="24935" y="16688"/>
                  </a:cubicBezTo>
                  <a:cubicBezTo>
                    <a:pt x="25060" y="16526"/>
                    <a:pt x="25176" y="16360"/>
                    <a:pt x="25288" y="16190"/>
                  </a:cubicBezTo>
                  <a:cubicBezTo>
                    <a:pt x="25391" y="16036"/>
                    <a:pt x="25491" y="15879"/>
                    <a:pt x="25591" y="15716"/>
                  </a:cubicBezTo>
                  <a:cubicBezTo>
                    <a:pt x="26010" y="15023"/>
                    <a:pt x="26359" y="14288"/>
                    <a:pt x="26616" y="13512"/>
                  </a:cubicBezTo>
                  <a:cubicBezTo>
                    <a:pt x="26779" y="13039"/>
                    <a:pt x="26949" y="12420"/>
                    <a:pt x="27073" y="11709"/>
                  </a:cubicBezTo>
                  <a:cubicBezTo>
                    <a:pt x="27098" y="11565"/>
                    <a:pt x="27119" y="11419"/>
                    <a:pt x="27139" y="11266"/>
                  </a:cubicBezTo>
                  <a:cubicBezTo>
                    <a:pt x="27152" y="11182"/>
                    <a:pt x="27164" y="11095"/>
                    <a:pt x="27173" y="11008"/>
                  </a:cubicBezTo>
                  <a:cubicBezTo>
                    <a:pt x="27198" y="10800"/>
                    <a:pt x="27214" y="10584"/>
                    <a:pt x="27227" y="10369"/>
                  </a:cubicBezTo>
                  <a:lnTo>
                    <a:pt x="27227" y="10369"/>
                  </a:lnTo>
                  <a:cubicBezTo>
                    <a:pt x="25786" y="14484"/>
                    <a:pt x="21650" y="17419"/>
                    <a:pt x="17287" y="17722"/>
                  </a:cubicBezTo>
                  <a:cubicBezTo>
                    <a:pt x="17017" y="17743"/>
                    <a:pt x="16743" y="17751"/>
                    <a:pt x="16472" y="17751"/>
                  </a:cubicBezTo>
                  <a:cubicBezTo>
                    <a:pt x="12358" y="17751"/>
                    <a:pt x="8326" y="15571"/>
                    <a:pt x="5868" y="12241"/>
                  </a:cubicBezTo>
                  <a:cubicBezTo>
                    <a:pt x="5585" y="11851"/>
                    <a:pt x="940" y="5705"/>
                    <a:pt x="6649" y="0"/>
                  </a:cubicBezTo>
                  <a:close/>
                </a:path>
              </a:pathLst>
            </a:custGeom>
            <a:solidFill>
              <a:srgbClr val="A61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7" name="Google Shape;5077;p53"/>
            <p:cNvGrpSpPr/>
            <p:nvPr/>
          </p:nvGrpSpPr>
          <p:grpSpPr>
            <a:xfrm>
              <a:off x="5191116" y="1813948"/>
              <a:ext cx="454235" cy="326164"/>
              <a:chOff x="6540950" y="3618175"/>
              <a:chExt cx="798725" cy="573525"/>
            </a:xfrm>
          </p:grpSpPr>
          <p:sp>
            <p:nvSpPr>
              <p:cNvPr id="5078" name="Google Shape;5078;p53"/>
              <p:cNvSpPr/>
              <p:nvPr/>
            </p:nvSpPr>
            <p:spPr>
              <a:xfrm>
                <a:off x="6540950" y="3625125"/>
                <a:ext cx="798725" cy="566575"/>
              </a:xfrm>
              <a:custGeom>
                <a:avLst/>
                <a:gdLst/>
                <a:ahLst/>
                <a:cxnLst/>
                <a:rect l="l" t="t" r="r" b="b"/>
                <a:pathLst>
                  <a:path w="31949" h="22663" extrusionOk="0">
                    <a:moveTo>
                      <a:pt x="14220" y="0"/>
                    </a:moveTo>
                    <a:cubicBezTo>
                      <a:pt x="12247" y="0"/>
                      <a:pt x="9777" y="572"/>
                      <a:pt x="8314" y="1742"/>
                    </a:cubicBezTo>
                    <a:cubicBezTo>
                      <a:pt x="1" y="8390"/>
                      <a:pt x="5801" y="16071"/>
                      <a:pt x="6142" y="16531"/>
                    </a:cubicBezTo>
                    <a:cubicBezTo>
                      <a:pt x="8875" y="20236"/>
                      <a:pt x="13366" y="22662"/>
                      <a:pt x="17950" y="22662"/>
                    </a:cubicBezTo>
                    <a:cubicBezTo>
                      <a:pt x="18248" y="22662"/>
                      <a:pt x="18546" y="22652"/>
                      <a:pt x="18844" y="22631"/>
                    </a:cubicBezTo>
                    <a:cubicBezTo>
                      <a:pt x="23735" y="22295"/>
                      <a:pt x="28382" y="18965"/>
                      <a:pt x="29946" y="14323"/>
                    </a:cubicBezTo>
                    <a:cubicBezTo>
                      <a:pt x="30793" y="11823"/>
                      <a:pt x="31948" y="5134"/>
                      <a:pt x="24906" y="3178"/>
                    </a:cubicBezTo>
                    <a:cubicBezTo>
                      <a:pt x="23915" y="2903"/>
                      <a:pt x="23272" y="2837"/>
                      <a:pt x="22737" y="2837"/>
                    </a:cubicBezTo>
                    <a:cubicBezTo>
                      <a:pt x="22480" y="2837"/>
                      <a:pt x="22249" y="2852"/>
                      <a:pt x="22016" y="2867"/>
                    </a:cubicBezTo>
                    <a:cubicBezTo>
                      <a:pt x="21784" y="2883"/>
                      <a:pt x="21551" y="2898"/>
                      <a:pt x="21291" y="2898"/>
                    </a:cubicBezTo>
                    <a:cubicBezTo>
                      <a:pt x="20852" y="2898"/>
                      <a:pt x="20336" y="2854"/>
                      <a:pt x="19616" y="2693"/>
                    </a:cubicBezTo>
                    <a:cubicBezTo>
                      <a:pt x="17158" y="2140"/>
                      <a:pt x="16680" y="123"/>
                      <a:pt x="14737" y="14"/>
                    </a:cubicBezTo>
                    <a:cubicBezTo>
                      <a:pt x="14569" y="5"/>
                      <a:pt x="14396" y="0"/>
                      <a:pt x="14220" y="0"/>
                    </a:cubicBezTo>
                    <a:close/>
                  </a:path>
                </a:pathLst>
              </a:custGeom>
              <a:solidFill>
                <a:srgbClr val="A1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3"/>
              <p:cNvSpPr/>
              <p:nvPr/>
            </p:nvSpPr>
            <p:spPr>
              <a:xfrm>
                <a:off x="6624200" y="3645400"/>
                <a:ext cx="680675" cy="546225"/>
              </a:xfrm>
              <a:custGeom>
                <a:avLst/>
                <a:gdLst/>
                <a:ahLst/>
                <a:cxnLst/>
                <a:rect l="l" t="t" r="r" b="b"/>
                <a:pathLst>
                  <a:path w="27227" h="21849" extrusionOk="0">
                    <a:moveTo>
                      <a:pt x="6649" y="0"/>
                    </a:moveTo>
                    <a:lnTo>
                      <a:pt x="6649" y="0"/>
                    </a:lnTo>
                    <a:cubicBezTo>
                      <a:pt x="6304" y="134"/>
                      <a:pt x="5980" y="287"/>
                      <a:pt x="5677" y="462"/>
                    </a:cubicBezTo>
                    <a:cubicBezTo>
                      <a:pt x="5428" y="603"/>
                      <a:pt x="5196" y="760"/>
                      <a:pt x="4984" y="931"/>
                    </a:cubicBezTo>
                    <a:cubicBezTo>
                      <a:pt x="4253" y="1516"/>
                      <a:pt x="3630" y="2106"/>
                      <a:pt x="3103" y="2700"/>
                    </a:cubicBezTo>
                    <a:cubicBezTo>
                      <a:pt x="1" y="6212"/>
                      <a:pt x="233" y="9804"/>
                      <a:pt x="1068" y="12328"/>
                    </a:cubicBezTo>
                    <a:cubicBezTo>
                      <a:pt x="1699" y="14242"/>
                      <a:pt x="2680" y="15538"/>
                      <a:pt x="2812" y="15720"/>
                    </a:cubicBezTo>
                    <a:cubicBezTo>
                      <a:pt x="2829" y="15737"/>
                      <a:pt x="2841" y="15758"/>
                      <a:pt x="2854" y="15775"/>
                    </a:cubicBezTo>
                    <a:cubicBezTo>
                      <a:pt x="4934" y="18569"/>
                      <a:pt x="8019" y="20628"/>
                      <a:pt x="11386" y="21455"/>
                    </a:cubicBezTo>
                    <a:lnTo>
                      <a:pt x="11394" y="21455"/>
                    </a:lnTo>
                    <a:cubicBezTo>
                      <a:pt x="12450" y="21716"/>
                      <a:pt x="13533" y="21849"/>
                      <a:pt x="14617" y="21849"/>
                    </a:cubicBezTo>
                    <a:cubicBezTo>
                      <a:pt x="14916" y="21849"/>
                      <a:pt x="15215" y="21841"/>
                      <a:pt x="15514" y="21820"/>
                    </a:cubicBezTo>
                    <a:cubicBezTo>
                      <a:pt x="19151" y="21567"/>
                      <a:pt x="22655" y="19662"/>
                      <a:pt x="24860" y="16788"/>
                    </a:cubicBezTo>
                    <a:cubicBezTo>
                      <a:pt x="24885" y="16755"/>
                      <a:pt x="24910" y="16722"/>
                      <a:pt x="24935" y="16688"/>
                    </a:cubicBezTo>
                    <a:cubicBezTo>
                      <a:pt x="25060" y="16526"/>
                      <a:pt x="25176" y="16360"/>
                      <a:pt x="25288" y="16190"/>
                    </a:cubicBezTo>
                    <a:cubicBezTo>
                      <a:pt x="25391" y="16036"/>
                      <a:pt x="25491" y="15879"/>
                      <a:pt x="25591" y="15716"/>
                    </a:cubicBezTo>
                    <a:cubicBezTo>
                      <a:pt x="26010" y="15023"/>
                      <a:pt x="26359" y="14288"/>
                      <a:pt x="26616" y="13512"/>
                    </a:cubicBezTo>
                    <a:cubicBezTo>
                      <a:pt x="26779" y="13039"/>
                      <a:pt x="26949" y="12420"/>
                      <a:pt x="27073" y="11709"/>
                    </a:cubicBezTo>
                    <a:cubicBezTo>
                      <a:pt x="27098" y="11565"/>
                      <a:pt x="27119" y="11419"/>
                      <a:pt x="27139" y="11266"/>
                    </a:cubicBezTo>
                    <a:cubicBezTo>
                      <a:pt x="27152" y="11182"/>
                      <a:pt x="27164" y="11095"/>
                      <a:pt x="27173" y="11008"/>
                    </a:cubicBezTo>
                    <a:cubicBezTo>
                      <a:pt x="27198" y="10800"/>
                      <a:pt x="27214" y="10584"/>
                      <a:pt x="27227" y="10369"/>
                    </a:cubicBezTo>
                    <a:lnTo>
                      <a:pt x="27227" y="10369"/>
                    </a:lnTo>
                    <a:cubicBezTo>
                      <a:pt x="25786" y="14484"/>
                      <a:pt x="21650" y="17419"/>
                      <a:pt x="17287" y="17722"/>
                    </a:cubicBezTo>
                    <a:cubicBezTo>
                      <a:pt x="17017" y="17743"/>
                      <a:pt x="16743" y="17751"/>
                      <a:pt x="16472" y="17751"/>
                    </a:cubicBezTo>
                    <a:cubicBezTo>
                      <a:pt x="12358" y="17751"/>
                      <a:pt x="8326" y="15571"/>
                      <a:pt x="5868" y="12241"/>
                    </a:cubicBezTo>
                    <a:cubicBezTo>
                      <a:pt x="5585" y="11851"/>
                      <a:pt x="940" y="5705"/>
                      <a:pt x="6649" y="0"/>
                    </a:cubicBez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3"/>
              <p:cNvSpPr/>
              <p:nvPr/>
            </p:nvSpPr>
            <p:spPr>
              <a:xfrm>
                <a:off x="6969625" y="3752400"/>
                <a:ext cx="106125" cy="39375"/>
              </a:xfrm>
              <a:custGeom>
                <a:avLst/>
                <a:gdLst/>
                <a:ahLst/>
                <a:cxnLst/>
                <a:rect l="l" t="t" r="r" b="b"/>
                <a:pathLst>
                  <a:path w="4245" h="1575" extrusionOk="0">
                    <a:moveTo>
                      <a:pt x="40" y="0"/>
                    </a:moveTo>
                    <a:cubicBezTo>
                      <a:pt x="20" y="0"/>
                      <a:pt x="0" y="14"/>
                      <a:pt x="3" y="35"/>
                    </a:cubicBezTo>
                    <a:cubicBezTo>
                      <a:pt x="11" y="1204"/>
                      <a:pt x="1478" y="1574"/>
                      <a:pt x="2719" y="1574"/>
                    </a:cubicBezTo>
                    <a:cubicBezTo>
                      <a:pt x="3241" y="1574"/>
                      <a:pt x="3723" y="1509"/>
                      <a:pt x="4039" y="1409"/>
                    </a:cubicBezTo>
                    <a:cubicBezTo>
                      <a:pt x="4245" y="1348"/>
                      <a:pt x="4226" y="1010"/>
                      <a:pt x="4001" y="1010"/>
                    </a:cubicBezTo>
                    <a:cubicBezTo>
                      <a:pt x="3996" y="1010"/>
                      <a:pt x="3990" y="1010"/>
                      <a:pt x="3985" y="1011"/>
                    </a:cubicBezTo>
                    <a:cubicBezTo>
                      <a:pt x="3671" y="1035"/>
                      <a:pt x="3277" y="1061"/>
                      <a:pt x="2858" y="1061"/>
                    </a:cubicBezTo>
                    <a:cubicBezTo>
                      <a:pt x="1766" y="1061"/>
                      <a:pt x="506" y="882"/>
                      <a:pt x="73" y="18"/>
                    </a:cubicBezTo>
                    <a:cubicBezTo>
                      <a:pt x="65" y="6"/>
                      <a:pt x="53" y="0"/>
                      <a:pt x="40" y="0"/>
                    </a:cubicBez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3"/>
              <p:cNvSpPr/>
              <p:nvPr/>
            </p:nvSpPr>
            <p:spPr>
              <a:xfrm>
                <a:off x="7008825" y="3618175"/>
                <a:ext cx="80100" cy="158425"/>
              </a:xfrm>
              <a:custGeom>
                <a:avLst/>
                <a:gdLst/>
                <a:ahLst/>
                <a:cxnLst/>
                <a:rect l="l" t="t" r="r" b="b"/>
                <a:pathLst>
                  <a:path w="3204" h="6337" extrusionOk="0">
                    <a:moveTo>
                      <a:pt x="2994" y="0"/>
                    </a:moveTo>
                    <a:cubicBezTo>
                      <a:pt x="2967" y="0"/>
                      <a:pt x="2938" y="9"/>
                      <a:pt x="2910" y="31"/>
                    </a:cubicBezTo>
                    <a:cubicBezTo>
                      <a:pt x="1100" y="1418"/>
                      <a:pt x="0" y="4084"/>
                      <a:pt x="785" y="6317"/>
                    </a:cubicBezTo>
                    <a:cubicBezTo>
                      <a:pt x="788" y="6330"/>
                      <a:pt x="798" y="6337"/>
                      <a:pt x="809" y="6337"/>
                    </a:cubicBezTo>
                    <a:cubicBezTo>
                      <a:pt x="820" y="6337"/>
                      <a:pt x="832" y="6328"/>
                      <a:pt x="834" y="6313"/>
                    </a:cubicBezTo>
                    <a:cubicBezTo>
                      <a:pt x="934" y="3946"/>
                      <a:pt x="1465" y="2066"/>
                      <a:pt x="3105" y="288"/>
                    </a:cubicBezTo>
                    <a:cubicBezTo>
                      <a:pt x="3204" y="183"/>
                      <a:pt x="3114" y="0"/>
                      <a:pt x="2994" y="0"/>
                    </a:cubicBez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3"/>
              <p:cNvSpPr/>
              <p:nvPr/>
            </p:nvSpPr>
            <p:spPr>
              <a:xfrm>
                <a:off x="7176750" y="3763425"/>
                <a:ext cx="67725" cy="66150"/>
              </a:xfrm>
              <a:custGeom>
                <a:avLst/>
                <a:gdLst/>
                <a:ahLst/>
                <a:cxnLst/>
                <a:rect l="l" t="t" r="r" b="b"/>
                <a:pathLst>
                  <a:path w="2709" h="2646" extrusionOk="0">
                    <a:moveTo>
                      <a:pt x="1355" y="1"/>
                    </a:moveTo>
                    <a:cubicBezTo>
                      <a:pt x="662" y="1"/>
                      <a:pt x="1" y="607"/>
                      <a:pt x="30" y="1321"/>
                    </a:cubicBezTo>
                    <a:cubicBezTo>
                      <a:pt x="64" y="2040"/>
                      <a:pt x="612" y="2645"/>
                      <a:pt x="1355" y="2645"/>
                    </a:cubicBezTo>
                    <a:cubicBezTo>
                      <a:pt x="2048" y="2645"/>
                      <a:pt x="2708" y="2040"/>
                      <a:pt x="2676" y="1321"/>
                    </a:cubicBezTo>
                    <a:cubicBezTo>
                      <a:pt x="2646" y="607"/>
                      <a:pt x="2094" y="1"/>
                      <a:pt x="1355" y="1"/>
                    </a:cubicBezTo>
                    <a:close/>
                  </a:path>
                </a:pathLst>
              </a:custGeom>
              <a:solidFill>
                <a:srgbClr val="F8E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1159"/>
        <p:cNvGrpSpPr/>
        <p:nvPr/>
      </p:nvGrpSpPr>
      <p:grpSpPr>
        <a:xfrm>
          <a:off x="0" y="0"/>
          <a:ext cx="0" cy="0"/>
          <a:chOff x="0" y="0"/>
          <a:chExt cx="0" cy="0"/>
        </a:xfrm>
      </p:grpSpPr>
      <p:sp>
        <p:nvSpPr>
          <p:cNvPr id="1160" name="Google Shape;1160;p27"/>
          <p:cNvSpPr/>
          <p:nvPr/>
        </p:nvSpPr>
        <p:spPr>
          <a:xfrm flipH="1">
            <a:off x="213314" y="4892754"/>
            <a:ext cx="147847" cy="106746"/>
          </a:xfrm>
          <a:custGeom>
            <a:avLst/>
            <a:gdLst/>
            <a:ahLst/>
            <a:cxnLst/>
            <a:rect l="l" t="t" r="r" b="b"/>
            <a:pathLst>
              <a:path w="6590" h="4758" extrusionOk="0">
                <a:moveTo>
                  <a:pt x="2196" y="3858"/>
                </a:moveTo>
                <a:lnTo>
                  <a:pt x="2193" y="3855"/>
                </a:lnTo>
                <a:close/>
                <a:moveTo>
                  <a:pt x="2189" y="3855"/>
                </a:moveTo>
                <a:lnTo>
                  <a:pt x="2189" y="3852"/>
                </a:lnTo>
                <a:lnTo>
                  <a:pt x="2193" y="3855"/>
                </a:lnTo>
                <a:close/>
                <a:moveTo>
                  <a:pt x="2199" y="3862"/>
                </a:moveTo>
                <a:cubicBezTo>
                  <a:pt x="2193" y="3858"/>
                  <a:pt x="2189" y="3852"/>
                  <a:pt x="2182" y="3845"/>
                </a:cubicBezTo>
                <a:lnTo>
                  <a:pt x="2186" y="3849"/>
                </a:lnTo>
                <a:lnTo>
                  <a:pt x="2182" y="3845"/>
                </a:lnTo>
                <a:lnTo>
                  <a:pt x="2179" y="3841"/>
                </a:lnTo>
                <a:lnTo>
                  <a:pt x="2176" y="3838"/>
                </a:lnTo>
                <a:lnTo>
                  <a:pt x="2176" y="3838"/>
                </a:lnTo>
                <a:lnTo>
                  <a:pt x="2172" y="3835"/>
                </a:lnTo>
                <a:lnTo>
                  <a:pt x="2172" y="3835"/>
                </a:lnTo>
                <a:lnTo>
                  <a:pt x="2172" y="3835"/>
                </a:lnTo>
                <a:lnTo>
                  <a:pt x="2169" y="3832"/>
                </a:lnTo>
                <a:lnTo>
                  <a:pt x="2169" y="3828"/>
                </a:lnTo>
                <a:lnTo>
                  <a:pt x="2169" y="3828"/>
                </a:lnTo>
                <a:lnTo>
                  <a:pt x="2166" y="3824"/>
                </a:lnTo>
                <a:cubicBezTo>
                  <a:pt x="2152" y="3811"/>
                  <a:pt x="2135" y="3794"/>
                  <a:pt x="2121" y="3778"/>
                </a:cubicBezTo>
                <a:lnTo>
                  <a:pt x="2121" y="3774"/>
                </a:lnTo>
                <a:lnTo>
                  <a:pt x="2118" y="3774"/>
                </a:lnTo>
                <a:lnTo>
                  <a:pt x="2118" y="3774"/>
                </a:lnTo>
                <a:lnTo>
                  <a:pt x="2115" y="3771"/>
                </a:lnTo>
                <a:lnTo>
                  <a:pt x="2115" y="3771"/>
                </a:lnTo>
                <a:lnTo>
                  <a:pt x="2115" y="3768"/>
                </a:lnTo>
                <a:lnTo>
                  <a:pt x="2112" y="3764"/>
                </a:lnTo>
                <a:cubicBezTo>
                  <a:pt x="2109" y="3764"/>
                  <a:pt x="2109" y="3761"/>
                  <a:pt x="2105" y="3757"/>
                </a:cubicBezTo>
                <a:lnTo>
                  <a:pt x="2101" y="3754"/>
                </a:lnTo>
                <a:lnTo>
                  <a:pt x="2101" y="3754"/>
                </a:lnTo>
                <a:lnTo>
                  <a:pt x="2101" y="3751"/>
                </a:lnTo>
                <a:lnTo>
                  <a:pt x="2098" y="3751"/>
                </a:lnTo>
                <a:cubicBezTo>
                  <a:pt x="2095" y="3744"/>
                  <a:pt x="2092" y="3740"/>
                  <a:pt x="2088" y="3737"/>
                </a:cubicBezTo>
                <a:lnTo>
                  <a:pt x="2085" y="3734"/>
                </a:lnTo>
                <a:cubicBezTo>
                  <a:pt x="2078" y="3727"/>
                  <a:pt x="2071" y="3717"/>
                  <a:pt x="2065" y="3710"/>
                </a:cubicBezTo>
                <a:lnTo>
                  <a:pt x="2065" y="3707"/>
                </a:lnTo>
                <a:cubicBezTo>
                  <a:pt x="2061" y="3707"/>
                  <a:pt x="2061" y="3703"/>
                  <a:pt x="2058" y="3700"/>
                </a:cubicBezTo>
                <a:cubicBezTo>
                  <a:pt x="2051" y="3690"/>
                  <a:pt x="2041" y="3680"/>
                  <a:pt x="2034" y="3670"/>
                </a:cubicBezTo>
                <a:lnTo>
                  <a:pt x="2034" y="3667"/>
                </a:lnTo>
                <a:cubicBezTo>
                  <a:pt x="2239" y="3579"/>
                  <a:pt x="2441" y="3478"/>
                  <a:pt x="2637" y="3370"/>
                </a:cubicBezTo>
                <a:cubicBezTo>
                  <a:pt x="2630" y="3357"/>
                  <a:pt x="2623" y="3347"/>
                  <a:pt x="2617" y="3333"/>
                </a:cubicBezTo>
                <a:cubicBezTo>
                  <a:pt x="2529" y="3182"/>
                  <a:pt x="2458" y="3024"/>
                  <a:pt x="2408" y="2855"/>
                </a:cubicBezTo>
                <a:cubicBezTo>
                  <a:pt x="2297" y="2505"/>
                  <a:pt x="2260" y="2098"/>
                  <a:pt x="2357" y="1721"/>
                </a:cubicBezTo>
                <a:cubicBezTo>
                  <a:pt x="2421" y="1461"/>
                  <a:pt x="2556" y="1216"/>
                  <a:pt x="2738" y="1021"/>
                </a:cubicBezTo>
                <a:lnTo>
                  <a:pt x="2765" y="1007"/>
                </a:lnTo>
                <a:lnTo>
                  <a:pt x="2792" y="1014"/>
                </a:lnTo>
                <a:lnTo>
                  <a:pt x="2805" y="1041"/>
                </a:lnTo>
                <a:lnTo>
                  <a:pt x="2795" y="1068"/>
                </a:lnTo>
                <a:cubicBezTo>
                  <a:pt x="2724" y="1165"/>
                  <a:pt x="2660" y="1270"/>
                  <a:pt x="2614" y="1380"/>
                </a:cubicBezTo>
                <a:cubicBezTo>
                  <a:pt x="2438" y="1788"/>
                  <a:pt x="2458" y="2259"/>
                  <a:pt x="2606" y="2673"/>
                </a:cubicBezTo>
                <a:cubicBezTo>
                  <a:pt x="2674" y="2872"/>
                  <a:pt x="2772" y="3057"/>
                  <a:pt x="2886" y="3229"/>
                </a:cubicBezTo>
                <a:cubicBezTo>
                  <a:pt x="2960" y="3182"/>
                  <a:pt x="3034" y="3134"/>
                  <a:pt x="3108" y="3088"/>
                </a:cubicBezTo>
                <a:cubicBezTo>
                  <a:pt x="3229" y="3010"/>
                  <a:pt x="3347" y="2932"/>
                  <a:pt x="3462" y="2848"/>
                </a:cubicBezTo>
                <a:cubicBezTo>
                  <a:pt x="3414" y="2738"/>
                  <a:pt x="3371" y="2576"/>
                  <a:pt x="3354" y="2461"/>
                </a:cubicBezTo>
                <a:cubicBezTo>
                  <a:pt x="3310" y="2148"/>
                  <a:pt x="3337" y="1849"/>
                  <a:pt x="3387" y="1552"/>
                </a:cubicBezTo>
                <a:cubicBezTo>
                  <a:pt x="3438" y="1246"/>
                  <a:pt x="3512" y="933"/>
                  <a:pt x="3661" y="657"/>
                </a:cubicBezTo>
                <a:cubicBezTo>
                  <a:pt x="3661" y="653"/>
                  <a:pt x="3664" y="650"/>
                  <a:pt x="3664" y="647"/>
                </a:cubicBezTo>
                <a:lnTo>
                  <a:pt x="3667" y="647"/>
                </a:lnTo>
                <a:cubicBezTo>
                  <a:pt x="3667" y="644"/>
                  <a:pt x="3681" y="633"/>
                  <a:pt x="3687" y="627"/>
                </a:cubicBezTo>
                <a:lnTo>
                  <a:pt x="3717" y="627"/>
                </a:lnTo>
                <a:cubicBezTo>
                  <a:pt x="3724" y="633"/>
                  <a:pt x="3731" y="640"/>
                  <a:pt x="3734" y="647"/>
                </a:cubicBezTo>
                <a:lnTo>
                  <a:pt x="3734" y="678"/>
                </a:lnTo>
                <a:cubicBezTo>
                  <a:pt x="3707" y="751"/>
                  <a:pt x="3684" y="829"/>
                  <a:pt x="3664" y="909"/>
                </a:cubicBezTo>
                <a:cubicBezTo>
                  <a:pt x="3569" y="1283"/>
                  <a:pt x="3535" y="1683"/>
                  <a:pt x="3569" y="2081"/>
                </a:cubicBezTo>
                <a:cubicBezTo>
                  <a:pt x="3583" y="2266"/>
                  <a:pt x="3613" y="2468"/>
                  <a:pt x="3690" y="2646"/>
                </a:cubicBezTo>
                <a:cubicBezTo>
                  <a:pt x="3694" y="2657"/>
                  <a:pt x="3697" y="2667"/>
                  <a:pt x="3704" y="2677"/>
                </a:cubicBezTo>
                <a:cubicBezTo>
                  <a:pt x="4034" y="2431"/>
                  <a:pt x="4351" y="2168"/>
                  <a:pt x="4660" y="1896"/>
                </a:cubicBezTo>
                <a:cubicBezTo>
                  <a:pt x="4643" y="1879"/>
                  <a:pt x="4633" y="1859"/>
                  <a:pt x="4620" y="1838"/>
                </a:cubicBezTo>
                <a:cubicBezTo>
                  <a:pt x="4522" y="1663"/>
                  <a:pt x="4505" y="1458"/>
                  <a:pt x="4515" y="1259"/>
                </a:cubicBezTo>
                <a:cubicBezTo>
                  <a:pt x="4529" y="976"/>
                  <a:pt x="4646" y="650"/>
                  <a:pt x="4902" y="549"/>
                </a:cubicBezTo>
                <a:lnTo>
                  <a:pt x="4933" y="546"/>
                </a:lnTo>
                <a:lnTo>
                  <a:pt x="4953" y="566"/>
                </a:lnTo>
                <a:lnTo>
                  <a:pt x="4953" y="593"/>
                </a:lnTo>
                <a:lnTo>
                  <a:pt x="4936" y="617"/>
                </a:lnTo>
                <a:cubicBezTo>
                  <a:pt x="4842" y="673"/>
                  <a:pt x="4784" y="771"/>
                  <a:pt x="4751" y="872"/>
                </a:cubicBezTo>
                <a:cubicBezTo>
                  <a:pt x="4683" y="1105"/>
                  <a:pt x="4717" y="1330"/>
                  <a:pt x="4788" y="1536"/>
                </a:cubicBezTo>
                <a:cubicBezTo>
                  <a:pt x="4808" y="1593"/>
                  <a:pt x="4828" y="1663"/>
                  <a:pt x="4872" y="1708"/>
                </a:cubicBezTo>
                <a:cubicBezTo>
                  <a:pt x="4973" y="1620"/>
                  <a:pt x="5070" y="1529"/>
                  <a:pt x="5168" y="1441"/>
                </a:cubicBezTo>
                <a:cubicBezTo>
                  <a:pt x="5286" y="1330"/>
                  <a:pt x="5404" y="1216"/>
                  <a:pt x="5522" y="1102"/>
                </a:cubicBezTo>
                <a:cubicBezTo>
                  <a:pt x="5502" y="1077"/>
                  <a:pt x="5485" y="1051"/>
                  <a:pt x="5468" y="1024"/>
                </a:cubicBezTo>
                <a:cubicBezTo>
                  <a:pt x="5387" y="869"/>
                  <a:pt x="5404" y="690"/>
                  <a:pt x="5488" y="546"/>
                </a:cubicBezTo>
                <a:cubicBezTo>
                  <a:pt x="5542" y="451"/>
                  <a:pt x="5623" y="354"/>
                  <a:pt x="5730" y="324"/>
                </a:cubicBezTo>
                <a:lnTo>
                  <a:pt x="5751" y="327"/>
                </a:lnTo>
                <a:cubicBezTo>
                  <a:pt x="5757" y="330"/>
                  <a:pt x="5761" y="337"/>
                  <a:pt x="5768" y="341"/>
                </a:cubicBezTo>
                <a:lnTo>
                  <a:pt x="5764" y="361"/>
                </a:lnTo>
                <a:lnTo>
                  <a:pt x="5751" y="378"/>
                </a:lnTo>
                <a:cubicBezTo>
                  <a:pt x="5751" y="378"/>
                  <a:pt x="5737" y="384"/>
                  <a:pt x="5727" y="391"/>
                </a:cubicBezTo>
                <a:cubicBezTo>
                  <a:pt x="5636" y="465"/>
                  <a:pt x="5575" y="597"/>
                  <a:pt x="5572" y="721"/>
                </a:cubicBezTo>
                <a:cubicBezTo>
                  <a:pt x="5569" y="812"/>
                  <a:pt x="5606" y="896"/>
                  <a:pt x="5663" y="956"/>
                </a:cubicBezTo>
                <a:cubicBezTo>
                  <a:pt x="5862" y="758"/>
                  <a:pt x="6054" y="556"/>
                  <a:pt x="6252" y="358"/>
                </a:cubicBezTo>
                <a:lnTo>
                  <a:pt x="6279" y="347"/>
                </a:lnTo>
                <a:lnTo>
                  <a:pt x="6307" y="358"/>
                </a:lnTo>
                <a:lnTo>
                  <a:pt x="6316" y="384"/>
                </a:lnTo>
                <a:lnTo>
                  <a:pt x="6307" y="411"/>
                </a:lnTo>
                <a:cubicBezTo>
                  <a:pt x="5987" y="754"/>
                  <a:pt x="5680" y="1111"/>
                  <a:pt x="5347" y="1441"/>
                </a:cubicBezTo>
                <a:lnTo>
                  <a:pt x="5337" y="1455"/>
                </a:lnTo>
                <a:cubicBezTo>
                  <a:pt x="5353" y="1478"/>
                  <a:pt x="5370" y="1506"/>
                  <a:pt x="5373" y="1509"/>
                </a:cubicBezTo>
                <a:cubicBezTo>
                  <a:pt x="5390" y="1529"/>
                  <a:pt x="5411" y="1549"/>
                  <a:pt x="5431" y="1562"/>
                </a:cubicBezTo>
                <a:cubicBezTo>
                  <a:pt x="5539" y="1647"/>
                  <a:pt x="5676" y="1633"/>
                  <a:pt x="5791" y="1586"/>
                </a:cubicBezTo>
                <a:cubicBezTo>
                  <a:pt x="5862" y="1556"/>
                  <a:pt x="5939" y="1512"/>
                  <a:pt x="5973" y="1441"/>
                </a:cubicBezTo>
                <a:lnTo>
                  <a:pt x="5990" y="1428"/>
                </a:lnTo>
                <a:lnTo>
                  <a:pt x="6010" y="1425"/>
                </a:lnTo>
                <a:cubicBezTo>
                  <a:pt x="6016" y="1431"/>
                  <a:pt x="6020" y="1435"/>
                  <a:pt x="6024" y="1438"/>
                </a:cubicBezTo>
                <a:lnTo>
                  <a:pt x="6027" y="1461"/>
                </a:lnTo>
                <a:cubicBezTo>
                  <a:pt x="6020" y="1489"/>
                  <a:pt x="6007" y="1515"/>
                  <a:pt x="5990" y="1539"/>
                </a:cubicBezTo>
                <a:cubicBezTo>
                  <a:pt x="5906" y="1667"/>
                  <a:pt x="5754" y="1761"/>
                  <a:pt x="5600" y="1778"/>
                </a:cubicBezTo>
                <a:cubicBezTo>
                  <a:pt x="5444" y="1798"/>
                  <a:pt x="5300" y="1738"/>
                  <a:pt x="5188" y="1620"/>
                </a:cubicBezTo>
                <a:lnTo>
                  <a:pt x="5179" y="1610"/>
                </a:lnTo>
                <a:cubicBezTo>
                  <a:pt x="4913" y="1869"/>
                  <a:pt x="4633" y="2128"/>
                  <a:pt x="4347" y="2381"/>
                </a:cubicBezTo>
                <a:cubicBezTo>
                  <a:pt x="4357" y="2398"/>
                  <a:pt x="4374" y="2411"/>
                  <a:pt x="4388" y="2424"/>
                </a:cubicBezTo>
                <a:cubicBezTo>
                  <a:pt x="4404" y="2441"/>
                  <a:pt x="4431" y="2461"/>
                  <a:pt x="4435" y="2465"/>
                </a:cubicBezTo>
                <a:cubicBezTo>
                  <a:pt x="4469" y="2488"/>
                  <a:pt x="4505" y="2512"/>
                  <a:pt x="4542" y="2532"/>
                </a:cubicBezTo>
                <a:cubicBezTo>
                  <a:pt x="4764" y="2653"/>
                  <a:pt x="5084" y="2764"/>
                  <a:pt x="5373" y="2721"/>
                </a:cubicBezTo>
                <a:cubicBezTo>
                  <a:pt x="5411" y="2713"/>
                  <a:pt x="5451" y="2707"/>
                  <a:pt x="5485" y="2680"/>
                </a:cubicBezTo>
                <a:lnTo>
                  <a:pt x="5515" y="2670"/>
                </a:lnTo>
                <a:lnTo>
                  <a:pt x="5542" y="2680"/>
                </a:lnTo>
                <a:cubicBezTo>
                  <a:pt x="5542" y="2684"/>
                  <a:pt x="5549" y="2707"/>
                  <a:pt x="5549" y="2707"/>
                </a:cubicBezTo>
                <a:lnTo>
                  <a:pt x="5539" y="2734"/>
                </a:lnTo>
                <a:cubicBezTo>
                  <a:pt x="5478" y="2802"/>
                  <a:pt x="5373" y="2831"/>
                  <a:pt x="5276" y="2848"/>
                </a:cubicBezTo>
                <a:cubicBezTo>
                  <a:pt x="5003" y="2892"/>
                  <a:pt x="4694" y="2859"/>
                  <a:pt x="4421" y="2751"/>
                </a:cubicBezTo>
                <a:cubicBezTo>
                  <a:pt x="4360" y="2727"/>
                  <a:pt x="4296" y="2690"/>
                  <a:pt x="4287" y="2687"/>
                </a:cubicBezTo>
                <a:cubicBezTo>
                  <a:pt x="4229" y="2653"/>
                  <a:pt x="4175" y="2612"/>
                  <a:pt x="4132" y="2566"/>
                </a:cubicBezTo>
                <a:cubicBezTo>
                  <a:pt x="4108" y="2586"/>
                  <a:pt x="4085" y="2606"/>
                  <a:pt x="4060" y="2626"/>
                </a:cubicBezTo>
                <a:cubicBezTo>
                  <a:pt x="3812" y="2835"/>
                  <a:pt x="3552" y="3037"/>
                  <a:pt x="3287" y="3222"/>
                </a:cubicBezTo>
                <a:cubicBezTo>
                  <a:pt x="3293" y="3235"/>
                  <a:pt x="3303" y="3246"/>
                  <a:pt x="3310" y="3259"/>
                </a:cubicBezTo>
                <a:cubicBezTo>
                  <a:pt x="3394" y="3377"/>
                  <a:pt x="3502" y="3475"/>
                  <a:pt x="3623" y="3555"/>
                </a:cubicBezTo>
                <a:cubicBezTo>
                  <a:pt x="3899" y="3737"/>
                  <a:pt x="4279" y="3865"/>
                  <a:pt x="4630" y="3808"/>
                </a:cubicBezTo>
                <a:cubicBezTo>
                  <a:pt x="4711" y="3794"/>
                  <a:pt x="4792" y="3774"/>
                  <a:pt x="4848" y="3710"/>
                </a:cubicBezTo>
                <a:lnTo>
                  <a:pt x="4876" y="3697"/>
                </a:lnTo>
                <a:lnTo>
                  <a:pt x="4902" y="3703"/>
                </a:lnTo>
                <a:cubicBezTo>
                  <a:pt x="4906" y="3703"/>
                  <a:pt x="4919" y="3727"/>
                  <a:pt x="4919" y="3727"/>
                </a:cubicBezTo>
                <a:lnTo>
                  <a:pt x="4913" y="3757"/>
                </a:lnTo>
                <a:cubicBezTo>
                  <a:pt x="4865" y="3824"/>
                  <a:pt x="4788" y="3869"/>
                  <a:pt x="4711" y="3899"/>
                </a:cubicBezTo>
                <a:cubicBezTo>
                  <a:pt x="4424" y="4003"/>
                  <a:pt x="4077" y="3970"/>
                  <a:pt x="3788" y="3882"/>
                </a:cubicBezTo>
                <a:cubicBezTo>
                  <a:pt x="3600" y="3821"/>
                  <a:pt x="3418" y="3734"/>
                  <a:pt x="3263" y="3609"/>
                </a:cubicBezTo>
                <a:lnTo>
                  <a:pt x="3260" y="3606"/>
                </a:lnTo>
                <a:cubicBezTo>
                  <a:pt x="3179" y="3538"/>
                  <a:pt x="3108" y="3468"/>
                  <a:pt x="3047" y="3384"/>
                </a:cubicBezTo>
                <a:cubicBezTo>
                  <a:pt x="2775" y="3562"/>
                  <a:pt x="2492" y="3723"/>
                  <a:pt x="2199" y="3862"/>
                </a:cubicBezTo>
                <a:cubicBezTo>
                  <a:pt x="2960" y="4657"/>
                  <a:pt x="4212" y="4758"/>
                  <a:pt x="5091" y="4064"/>
                </a:cubicBezTo>
                <a:cubicBezTo>
                  <a:pt x="5943" y="3397"/>
                  <a:pt x="6589" y="139"/>
                  <a:pt x="6589" y="139"/>
                </a:cubicBezTo>
                <a:cubicBezTo>
                  <a:pt x="6589" y="139"/>
                  <a:pt x="3273" y="0"/>
                  <a:pt x="2421" y="670"/>
                </a:cubicBezTo>
                <a:cubicBezTo>
                  <a:pt x="1495" y="1397"/>
                  <a:pt x="1327" y="2730"/>
                  <a:pt x="2034" y="3667"/>
                </a:cubicBezTo>
                <a:lnTo>
                  <a:pt x="2020" y="3673"/>
                </a:lnTo>
                <a:cubicBezTo>
                  <a:pt x="1768" y="3781"/>
                  <a:pt x="1512" y="3869"/>
                  <a:pt x="1246" y="3936"/>
                </a:cubicBezTo>
                <a:cubicBezTo>
                  <a:pt x="880" y="4030"/>
                  <a:pt x="502" y="4077"/>
                  <a:pt x="126" y="4074"/>
                </a:cubicBezTo>
                <a:cubicBezTo>
                  <a:pt x="126" y="4074"/>
                  <a:pt x="98" y="4081"/>
                  <a:pt x="75" y="4091"/>
                </a:cubicBezTo>
                <a:cubicBezTo>
                  <a:pt x="1" y="4118"/>
                  <a:pt x="25" y="4326"/>
                  <a:pt x="119" y="4363"/>
                </a:cubicBezTo>
                <a:lnTo>
                  <a:pt x="119" y="4363"/>
                </a:lnTo>
                <a:cubicBezTo>
                  <a:pt x="513" y="4363"/>
                  <a:pt x="914" y="4303"/>
                  <a:pt x="1290" y="4202"/>
                </a:cubicBezTo>
                <a:cubicBezTo>
                  <a:pt x="1604" y="4118"/>
                  <a:pt x="1907" y="4000"/>
                  <a:pt x="2199" y="38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7"/>
          <p:cNvSpPr txBox="1">
            <a:spLocks noGrp="1"/>
          </p:cNvSpPr>
          <p:nvPr>
            <p:ph type="ctrTitle"/>
          </p:nvPr>
        </p:nvSpPr>
        <p:spPr>
          <a:xfrm>
            <a:off x="3097856" y="1164400"/>
            <a:ext cx="2948100" cy="32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01 Introduction</a:t>
            </a:r>
            <a:endParaRPr/>
          </a:p>
        </p:txBody>
      </p:sp>
      <p:sp>
        <p:nvSpPr>
          <p:cNvPr id="1162" name="Google Shape;1162;p27"/>
          <p:cNvSpPr txBox="1">
            <a:spLocks noGrp="1"/>
          </p:cNvSpPr>
          <p:nvPr>
            <p:ph type="ctrTitle" idx="4"/>
          </p:nvPr>
        </p:nvSpPr>
        <p:spPr>
          <a:xfrm>
            <a:off x="3097856" y="2054875"/>
            <a:ext cx="2948100" cy="32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02 Presentation</a:t>
            </a:r>
            <a:endParaRPr/>
          </a:p>
        </p:txBody>
      </p:sp>
      <p:sp>
        <p:nvSpPr>
          <p:cNvPr id="1163" name="Google Shape;1163;p27"/>
          <p:cNvSpPr/>
          <p:nvPr/>
        </p:nvSpPr>
        <p:spPr>
          <a:xfrm>
            <a:off x="8444544" y="4930480"/>
            <a:ext cx="29057" cy="31288"/>
          </a:xfrm>
          <a:custGeom>
            <a:avLst/>
            <a:gdLst/>
            <a:ahLst/>
            <a:cxnLst/>
            <a:rect l="l" t="t" r="r" b="b"/>
            <a:pathLst>
              <a:path w="1654" h="1781" extrusionOk="0">
                <a:moveTo>
                  <a:pt x="5" y="886"/>
                </a:moveTo>
                <a:cubicBezTo>
                  <a:pt x="1" y="1377"/>
                  <a:pt x="368" y="1778"/>
                  <a:pt x="826" y="1781"/>
                </a:cubicBezTo>
                <a:cubicBezTo>
                  <a:pt x="1281" y="1781"/>
                  <a:pt x="1651" y="1384"/>
                  <a:pt x="1654" y="896"/>
                </a:cubicBezTo>
                <a:cubicBezTo>
                  <a:pt x="1654" y="404"/>
                  <a:pt x="1287" y="3"/>
                  <a:pt x="833" y="0"/>
                </a:cubicBezTo>
                <a:cubicBezTo>
                  <a:pt x="375" y="0"/>
                  <a:pt x="5" y="394"/>
                  <a:pt x="5" y="8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7"/>
          <p:cNvSpPr txBox="1">
            <a:spLocks noGrp="1"/>
          </p:cNvSpPr>
          <p:nvPr>
            <p:ph type="ctrTitle" idx="5"/>
          </p:nvPr>
        </p:nvSpPr>
        <p:spPr>
          <a:xfrm>
            <a:off x="3097856" y="3826975"/>
            <a:ext cx="2948100" cy="32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04 Conclusion</a:t>
            </a:r>
            <a:endParaRPr/>
          </a:p>
        </p:txBody>
      </p:sp>
      <p:sp>
        <p:nvSpPr>
          <p:cNvPr id="1165" name="Google Shape;1165;p27"/>
          <p:cNvSpPr txBox="1">
            <a:spLocks noGrp="1"/>
          </p:cNvSpPr>
          <p:nvPr>
            <p:ph type="subTitle" idx="6"/>
          </p:nvPr>
        </p:nvSpPr>
        <p:spPr>
          <a:xfrm>
            <a:off x="2759306" y="2214951"/>
            <a:ext cx="3625200" cy="5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1166" name="Google Shape;1166;p27"/>
          <p:cNvSpPr txBox="1">
            <a:spLocks noGrp="1"/>
          </p:cNvSpPr>
          <p:nvPr>
            <p:ph type="subTitle" idx="7"/>
          </p:nvPr>
        </p:nvSpPr>
        <p:spPr>
          <a:xfrm>
            <a:off x="2759299" y="4002100"/>
            <a:ext cx="3625200" cy="5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grpSp>
        <p:nvGrpSpPr>
          <p:cNvPr id="1167" name="Google Shape;1167;p27"/>
          <p:cNvGrpSpPr/>
          <p:nvPr/>
        </p:nvGrpSpPr>
        <p:grpSpPr>
          <a:xfrm rot="-6266521">
            <a:off x="-89373" y="-196042"/>
            <a:ext cx="2305220" cy="1835445"/>
            <a:chOff x="7175311" y="-105194"/>
            <a:chExt cx="2305221" cy="1835446"/>
          </a:xfrm>
        </p:grpSpPr>
        <p:sp>
          <p:nvSpPr>
            <p:cNvPr id="1168" name="Google Shape;1168;p27"/>
            <p:cNvSpPr/>
            <p:nvPr/>
          </p:nvSpPr>
          <p:spPr>
            <a:xfrm rot="10471135" flipH="1">
              <a:off x="7712569" y="-25796"/>
              <a:ext cx="1717249" cy="1144220"/>
            </a:xfrm>
            <a:custGeom>
              <a:avLst/>
              <a:gdLst/>
              <a:ahLst/>
              <a:cxnLst/>
              <a:rect l="l" t="t" r="r" b="b"/>
              <a:pathLst>
                <a:path w="83794" h="55826" extrusionOk="0">
                  <a:moveTo>
                    <a:pt x="37238" y="13816"/>
                  </a:moveTo>
                  <a:cubicBezTo>
                    <a:pt x="38325" y="15829"/>
                    <a:pt x="38913" y="18072"/>
                    <a:pt x="38670" y="20443"/>
                  </a:cubicBezTo>
                  <a:cubicBezTo>
                    <a:pt x="38409" y="22994"/>
                    <a:pt x="37026" y="25444"/>
                    <a:pt x="34552" y="26391"/>
                  </a:cubicBezTo>
                  <a:cubicBezTo>
                    <a:pt x="33866" y="26654"/>
                    <a:pt x="33121" y="26794"/>
                    <a:pt x="32383" y="26794"/>
                  </a:cubicBezTo>
                  <a:cubicBezTo>
                    <a:pt x="30835" y="26794"/>
                    <a:pt x="29321" y="26178"/>
                    <a:pt x="28460" y="24787"/>
                  </a:cubicBezTo>
                  <a:cubicBezTo>
                    <a:pt x="27235" y="22812"/>
                    <a:pt x="27702" y="20095"/>
                    <a:pt x="28953" y="18251"/>
                  </a:cubicBezTo>
                  <a:cubicBezTo>
                    <a:pt x="30415" y="16096"/>
                    <a:pt x="32966" y="14909"/>
                    <a:pt x="35402" y="14243"/>
                  </a:cubicBezTo>
                  <a:cubicBezTo>
                    <a:pt x="36004" y="14077"/>
                    <a:pt x="36616" y="13938"/>
                    <a:pt x="37238" y="13816"/>
                  </a:cubicBezTo>
                  <a:close/>
                  <a:moveTo>
                    <a:pt x="12461" y="1"/>
                  </a:moveTo>
                  <a:cubicBezTo>
                    <a:pt x="8464" y="1"/>
                    <a:pt x="4467" y="649"/>
                    <a:pt x="669" y="1915"/>
                  </a:cubicBezTo>
                  <a:cubicBezTo>
                    <a:pt x="1" y="2136"/>
                    <a:pt x="193" y="3112"/>
                    <a:pt x="799" y="3112"/>
                  </a:cubicBezTo>
                  <a:cubicBezTo>
                    <a:pt x="859" y="3112"/>
                    <a:pt x="923" y="3103"/>
                    <a:pt x="990" y="3082"/>
                  </a:cubicBezTo>
                  <a:cubicBezTo>
                    <a:pt x="4430" y="2021"/>
                    <a:pt x="8079" y="1482"/>
                    <a:pt x="11738" y="1482"/>
                  </a:cubicBezTo>
                  <a:cubicBezTo>
                    <a:pt x="18905" y="1482"/>
                    <a:pt x="26110" y="3548"/>
                    <a:pt x="31850" y="7801"/>
                  </a:cubicBezTo>
                  <a:cubicBezTo>
                    <a:pt x="33392" y="8945"/>
                    <a:pt x="34847" y="10335"/>
                    <a:pt x="36020" y="11915"/>
                  </a:cubicBezTo>
                  <a:cubicBezTo>
                    <a:pt x="33030" y="12578"/>
                    <a:pt x="30205" y="13833"/>
                    <a:pt x="28189" y="15988"/>
                  </a:cubicBezTo>
                  <a:cubicBezTo>
                    <a:pt x="25256" y="19124"/>
                    <a:pt x="24559" y="24960"/>
                    <a:pt x="28474" y="27656"/>
                  </a:cubicBezTo>
                  <a:cubicBezTo>
                    <a:pt x="29640" y="28459"/>
                    <a:pt x="30941" y="28817"/>
                    <a:pt x="32243" y="28817"/>
                  </a:cubicBezTo>
                  <a:cubicBezTo>
                    <a:pt x="35279" y="28817"/>
                    <a:pt x="38315" y="26867"/>
                    <a:pt x="39627" y="24064"/>
                  </a:cubicBezTo>
                  <a:cubicBezTo>
                    <a:pt x="41241" y="20626"/>
                    <a:pt x="40734" y="16810"/>
                    <a:pt x="39119" y="13518"/>
                  </a:cubicBezTo>
                  <a:cubicBezTo>
                    <a:pt x="40178" y="13390"/>
                    <a:pt x="41251" y="13323"/>
                    <a:pt x="42324" y="13323"/>
                  </a:cubicBezTo>
                  <a:cubicBezTo>
                    <a:pt x="45706" y="13323"/>
                    <a:pt x="49095" y="13982"/>
                    <a:pt x="52076" y="15423"/>
                  </a:cubicBezTo>
                  <a:cubicBezTo>
                    <a:pt x="56559" y="17592"/>
                    <a:pt x="60128" y="21486"/>
                    <a:pt x="61275" y="26394"/>
                  </a:cubicBezTo>
                  <a:cubicBezTo>
                    <a:pt x="62513" y="31692"/>
                    <a:pt x="61329" y="37217"/>
                    <a:pt x="62158" y="42568"/>
                  </a:cubicBezTo>
                  <a:cubicBezTo>
                    <a:pt x="62899" y="47382"/>
                    <a:pt x="65530" y="51479"/>
                    <a:pt x="69834" y="53841"/>
                  </a:cubicBezTo>
                  <a:cubicBezTo>
                    <a:pt x="72145" y="55108"/>
                    <a:pt x="74752" y="55826"/>
                    <a:pt x="77350" y="55826"/>
                  </a:cubicBezTo>
                  <a:cubicBezTo>
                    <a:pt x="79231" y="55826"/>
                    <a:pt x="81107" y="55449"/>
                    <a:pt x="82862" y="54632"/>
                  </a:cubicBezTo>
                  <a:cubicBezTo>
                    <a:pt x="83793" y="54199"/>
                    <a:pt x="83280" y="52760"/>
                    <a:pt x="82374" y="52760"/>
                  </a:cubicBezTo>
                  <a:cubicBezTo>
                    <a:pt x="82283" y="52760"/>
                    <a:pt x="82188" y="52774"/>
                    <a:pt x="82090" y="52806"/>
                  </a:cubicBezTo>
                  <a:cubicBezTo>
                    <a:pt x="80597" y="53284"/>
                    <a:pt x="79052" y="53524"/>
                    <a:pt x="77517" y="53524"/>
                  </a:cubicBezTo>
                  <a:cubicBezTo>
                    <a:pt x="74177" y="53524"/>
                    <a:pt x="70890" y="52385"/>
                    <a:pt x="68314" y="50078"/>
                  </a:cubicBezTo>
                  <a:cubicBezTo>
                    <a:pt x="63582" y="45839"/>
                    <a:pt x="63930" y="39463"/>
                    <a:pt x="63958" y="33637"/>
                  </a:cubicBezTo>
                  <a:cubicBezTo>
                    <a:pt x="63988" y="27941"/>
                    <a:pt x="63176" y="22541"/>
                    <a:pt x="59221" y="18173"/>
                  </a:cubicBezTo>
                  <a:cubicBezTo>
                    <a:pt x="55331" y="13877"/>
                    <a:pt x="49722" y="11692"/>
                    <a:pt x="44011" y="11353"/>
                  </a:cubicBezTo>
                  <a:cubicBezTo>
                    <a:pt x="43380" y="11316"/>
                    <a:pt x="42729" y="11296"/>
                    <a:pt x="42065" y="11296"/>
                  </a:cubicBezTo>
                  <a:cubicBezTo>
                    <a:pt x="40740" y="11296"/>
                    <a:pt x="39363" y="11376"/>
                    <a:pt x="37993" y="11563"/>
                  </a:cubicBezTo>
                  <a:cubicBezTo>
                    <a:pt x="37628" y="11019"/>
                    <a:pt x="37235" y="10491"/>
                    <a:pt x="36816" y="9997"/>
                  </a:cubicBezTo>
                  <a:cubicBezTo>
                    <a:pt x="32783" y="5203"/>
                    <a:pt x="26552" y="2280"/>
                    <a:pt x="20540" y="907"/>
                  </a:cubicBezTo>
                  <a:cubicBezTo>
                    <a:pt x="17888" y="300"/>
                    <a:pt x="15175" y="1"/>
                    <a:pt x="124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 name="Google Shape;1169;p27"/>
            <p:cNvGrpSpPr/>
            <p:nvPr/>
          </p:nvGrpSpPr>
          <p:grpSpPr>
            <a:xfrm>
              <a:off x="7175311" y="570842"/>
              <a:ext cx="973777" cy="1159410"/>
              <a:chOff x="7156810" y="552340"/>
              <a:chExt cx="973777" cy="1159410"/>
            </a:xfrm>
          </p:grpSpPr>
          <p:grpSp>
            <p:nvGrpSpPr>
              <p:cNvPr id="1170" name="Google Shape;1170;p27"/>
              <p:cNvGrpSpPr/>
              <p:nvPr/>
            </p:nvGrpSpPr>
            <p:grpSpPr>
              <a:xfrm rot="8043138" flipH="1">
                <a:off x="7382119" y="986199"/>
                <a:ext cx="614505" cy="591325"/>
                <a:chOff x="3804957" y="83162"/>
                <a:chExt cx="915523" cy="1017843"/>
              </a:xfrm>
            </p:grpSpPr>
            <p:sp>
              <p:nvSpPr>
                <p:cNvPr id="1171" name="Google Shape;1171;p27"/>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7"/>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7"/>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7"/>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7"/>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7"/>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7"/>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7"/>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7"/>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7"/>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7"/>
                <p:cNvSpPr/>
                <p:nvPr/>
              </p:nvSpPr>
              <p:spPr>
                <a:xfrm rot="-5807687">
                  <a:off x="4253874" y="791696"/>
                  <a:ext cx="38277" cy="43298"/>
                </a:xfrm>
                <a:custGeom>
                  <a:avLst/>
                  <a:gdLst/>
                  <a:ahLst/>
                  <a:cxnLst/>
                  <a:rect l="l" t="t" r="r" b="b"/>
                  <a:pathLst>
                    <a:path w="587" h="664" extrusionOk="0">
                      <a:moveTo>
                        <a:pt x="27" y="132"/>
                      </a:moveTo>
                      <a:cubicBezTo>
                        <a:pt x="121" y="286"/>
                        <a:pt x="219" y="441"/>
                        <a:pt x="314" y="592"/>
                      </a:cubicBezTo>
                      <a:cubicBezTo>
                        <a:pt x="357" y="664"/>
                        <a:pt x="586" y="572"/>
                        <a:pt x="556" y="529"/>
                      </a:cubicBezTo>
                      <a:cubicBezTo>
                        <a:pt x="462" y="374"/>
                        <a:pt x="364" y="222"/>
                        <a:pt x="269" y="67"/>
                      </a:cubicBezTo>
                      <a:cubicBezTo>
                        <a:pt x="226" y="0"/>
                        <a:pt x="0" y="88"/>
                        <a:pt x="2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7"/>
                <p:cNvSpPr/>
                <p:nvPr/>
              </p:nvSpPr>
              <p:spPr>
                <a:xfrm rot="-5807687">
                  <a:off x="4342339" y="831945"/>
                  <a:ext cx="110006" cy="16041"/>
                </a:xfrm>
                <a:custGeom>
                  <a:avLst/>
                  <a:gdLst/>
                  <a:ahLst/>
                  <a:cxnLst/>
                  <a:rect l="l" t="t" r="r" b="b"/>
                  <a:pathLst>
                    <a:path w="1687" h="246" extrusionOk="0">
                      <a:moveTo>
                        <a:pt x="1605" y="128"/>
                      </a:moveTo>
                      <a:cubicBezTo>
                        <a:pt x="1141" y="23"/>
                        <a:pt x="680" y="0"/>
                        <a:pt x="209" y="47"/>
                      </a:cubicBezTo>
                      <a:cubicBezTo>
                        <a:pt x="101" y="57"/>
                        <a:pt x="0" y="171"/>
                        <a:pt x="168" y="154"/>
                      </a:cubicBezTo>
                      <a:cubicBezTo>
                        <a:pt x="586" y="111"/>
                        <a:pt x="999" y="138"/>
                        <a:pt x="1407" y="229"/>
                      </a:cubicBezTo>
                      <a:cubicBezTo>
                        <a:pt x="1471" y="246"/>
                        <a:pt x="1686" y="145"/>
                        <a:pt x="1605" y="1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7"/>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7"/>
                <p:cNvSpPr/>
                <p:nvPr/>
              </p:nvSpPr>
              <p:spPr>
                <a:xfrm rot="-5807687">
                  <a:off x="4466865" y="774340"/>
                  <a:ext cx="61948" cy="18715"/>
                </a:xfrm>
                <a:custGeom>
                  <a:avLst/>
                  <a:gdLst/>
                  <a:ahLst/>
                  <a:cxnLst/>
                  <a:rect l="l" t="t" r="r" b="b"/>
                  <a:pathLst>
                    <a:path w="950" h="287" extrusionOk="0">
                      <a:moveTo>
                        <a:pt x="822" y="165"/>
                      </a:moveTo>
                      <a:cubicBezTo>
                        <a:pt x="634" y="142"/>
                        <a:pt x="458" y="94"/>
                        <a:pt x="280" y="24"/>
                      </a:cubicBezTo>
                      <a:cubicBezTo>
                        <a:pt x="219" y="1"/>
                        <a:pt x="0" y="94"/>
                        <a:pt x="84" y="128"/>
                      </a:cubicBezTo>
                      <a:cubicBezTo>
                        <a:pt x="273" y="206"/>
                        <a:pt x="465" y="253"/>
                        <a:pt x="667" y="279"/>
                      </a:cubicBezTo>
                      <a:cubicBezTo>
                        <a:pt x="730" y="287"/>
                        <a:pt x="949" y="182"/>
                        <a:pt x="822"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7"/>
                <p:cNvSpPr/>
                <p:nvPr/>
              </p:nvSpPr>
              <p:spPr>
                <a:xfrm rot="-5807687">
                  <a:off x="4290241" y="641816"/>
                  <a:ext cx="121222" cy="87183"/>
                </a:xfrm>
                <a:custGeom>
                  <a:avLst/>
                  <a:gdLst/>
                  <a:ahLst/>
                  <a:cxnLst/>
                  <a:rect l="l" t="t" r="r" b="b"/>
                  <a:pathLst>
                    <a:path w="1859" h="1337" extrusionOk="0">
                      <a:moveTo>
                        <a:pt x="1775" y="1202"/>
                      </a:moveTo>
                      <a:cubicBezTo>
                        <a:pt x="1206" y="905"/>
                        <a:pt x="641" y="593"/>
                        <a:pt x="270" y="54"/>
                      </a:cubicBezTo>
                      <a:cubicBezTo>
                        <a:pt x="233" y="0"/>
                        <a:pt x="1" y="77"/>
                        <a:pt x="44" y="142"/>
                      </a:cubicBezTo>
                      <a:cubicBezTo>
                        <a:pt x="422" y="690"/>
                        <a:pt x="1001" y="1003"/>
                        <a:pt x="1576" y="1306"/>
                      </a:cubicBezTo>
                      <a:cubicBezTo>
                        <a:pt x="1634" y="1337"/>
                        <a:pt x="1859" y="1245"/>
                        <a:pt x="1775" y="12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 name="Google Shape;1186;p27"/>
              <p:cNvGrpSpPr/>
              <p:nvPr/>
            </p:nvGrpSpPr>
            <p:grpSpPr>
              <a:xfrm rot="-8235155" flipH="1">
                <a:off x="7320053" y="665687"/>
                <a:ext cx="647290" cy="690442"/>
                <a:chOff x="3804957" y="83162"/>
                <a:chExt cx="915523" cy="1017843"/>
              </a:xfrm>
            </p:grpSpPr>
            <p:sp>
              <p:nvSpPr>
                <p:cNvPr id="1187" name="Google Shape;1187;p27"/>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7"/>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7"/>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7"/>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7"/>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7"/>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7"/>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7"/>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7"/>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7"/>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7"/>
                <p:cNvSpPr/>
                <p:nvPr/>
              </p:nvSpPr>
              <p:spPr>
                <a:xfrm rot="-5807687">
                  <a:off x="4179126" y="802964"/>
                  <a:ext cx="42450" cy="94030"/>
                </a:xfrm>
                <a:custGeom>
                  <a:avLst/>
                  <a:gdLst/>
                  <a:ahLst/>
                  <a:cxnLst/>
                  <a:rect l="l" t="t" r="r" b="b"/>
                  <a:pathLst>
                    <a:path w="651" h="1442" extrusionOk="0">
                      <a:moveTo>
                        <a:pt x="14" y="128"/>
                      </a:moveTo>
                      <a:cubicBezTo>
                        <a:pt x="95" y="559"/>
                        <a:pt x="182" y="980"/>
                        <a:pt x="381" y="1371"/>
                      </a:cubicBezTo>
                      <a:cubicBezTo>
                        <a:pt x="418" y="1441"/>
                        <a:pt x="651" y="1360"/>
                        <a:pt x="623" y="1306"/>
                      </a:cubicBezTo>
                      <a:cubicBezTo>
                        <a:pt x="424" y="916"/>
                        <a:pt x="337" y="492"/>
                        <a:pt x="256" y="64"/>
                      </a:cubicBezTo>
                      <a:cubicBezTo>
                        <a:pt x="247" y="1"/>
                        <a:pt x="0" y="58"/>
                        <a:pt x="14" y="12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7"/>
                <p:cNvSpPr/>
                <p:nvPr/>
              </p:nvSpPr>
              <p:spPr>
                <a:xfrm rot="-5807687">
                  <a:off x="4253874" y="791696"/>
                  <a:ext cx="38277" cy="43298"/>
                </a:xfrm>
                <a:custGeom>
                  <a:avLst/>
                  <a:gdLst/>
                  <a:ahLst/>
                  <a:cxnLst/>
                  <a:rect l="l" t="t" r="r" b="b"/>
                  <a:pathLst>
                    <a:path w="587" h="664" extrusionOk="0">
                      <a:moveTo>
                        <a:pt x="27" y="132"/>
                      </a:moveTo>
                      <a:cubicBezTo>
                        <a:pt x="121" y="286"/>
                        <a:pt x="219" y="441"/>
                        <a:pt x="314" y="592"/>
                      </a:cubicBezTo>
                      <a:cubicBezTo>
                        <a:pt x="357" y="664"/>
                        <a:pt x="586" y="572"/>
                        <a:pt x="556" y="529"/>
                      </a:cubicBezTo>
                      <a:cubicBezTo>
                        <a:pt x="462" y="374"/>
                        <a:pt x="364" y="222"/>
                        <a:pt x="269" y="67"/>
                      </a:cubicBezTo>
                      <a:cubicBezTo>
                        <a:pt x="226" y="0"/>
                        <a:pt x="0" y="88"/>
                        <a:pt x="27" y="132"/>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7"/>
                <p:cNvSpPr/>
                <p:nvPr/>
              </p:nvSpPr>
              <p:spPr>
                <a:xfrm rot="-5807687">
                  <a:off x="4342339" y="831945"/>
                  <a:ext cx="110006" cy="16041"/>
                </a:xfrm>
                <a:custGeom>
                  <a:avLst/>
                  <a:gdLst/>
                  <a:ahLst/>
                  <a:cxnLst/>
                  <a:rect l="l" t="t" r="r" b="b"/>
                  <a:pathLst>
                    <a:path w="1687" h="246" extrusionOk="0">
                      <a:moveTo>
                        <a:pt x="1605" y="128"/>
                      </a:moveTo>
                      <a:cubicBezTo>
                        <a:pt x="1141" y="23"/>
                        <a:pt x="680" y="0"/>
                        <a:pt x="209" y="47"/>
                      </a:cubicBezTo>
                      <a:cubicBezTo>
                        <a:pt x="101" y="57"/>
                        <a:pt x="0" y="171"/>
                        <a:pt x="168" y="154"/>
                      </a:cubicBezTo>
                      <a:cubicBezTo>
                        <a:pt x="586" y="111"/>
                        <a:pt x="999" y="138"/>
                        <a:pt x="1407" y="229"/>
                      </a:cubicBezTo>
                      <a:cubicBezTo>
                        <a:pt x="1471" y="246"/>
                        <a:pt x="1686" y="145"/>
                        <a:pt x="1605" y="12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7"/>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7"/>
                <p:cNvSpPr/>
                <p:nvPr/>
              </p:nvSpPr>
              <p:spPr>
                <a:xfrm rot="-5807687">
                  <a:off x="4466865" y="774340"/>
                  <a:ext cx="61948" cy="18715"/>
                </a:xfrm>
                <a:custGeom>
                  <a:avLst/>
                  <a:gdLst/>
                  <a:ahLst/>
                  <a:cxnLst/>
                  <a:rect l="l" t="t" r="r" b="b"/>
                  <a:pathLst>
                    <a:path w="950" h="287" extrusionOk="0">
                      <a:moveTo>
                        <a:pt x="822" y="165"/>
                      </a:moveTo>
                      <a:cubicBezTo>
                        <a:pt x="634" y="142"/>
                        <a:pt x="458" y="94"/>
                        <a:pt x="280" y="24"/>
                      </a:cubicBezTo>
                      <a:cubicBezTo>
                        <a:pt x="219" y="1"/>
                        <a:pt x="0" y="94"/>
                        <a:pt x="84" y="128"/>
                      </a:cubicBezTo>
                      <a:cubicBezTo>
                        <a:pt x="273" y="206"/>
                        <a:pt x="465" y="253"/>
                        <a:pt x="667" y="279"/>
                      </a:cubicBezTo>
                      <a:cubicBezTo>
                        <a:pt x="730" y="287"/>
                        <a:pt x="949" y="182"/>
                        <a:pt x="822" y="165"/>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7"/>
                <p:cNvSpPr/>
                <p:nvPr/>
              </p:nvSpPr>
              <p:spPr>
                <a:xfrm rot="-5807687">
                  <a:off x="4290241" y="641816"/>
                  <a:ext cx="121222" cy="87183"/>
                </a:xfrm>
                <a:custGeom>
                  <a:avLst/>
                  <a:gdLst/>
                  <a:ahLst/>
                  <a:cxnLst/>
                  <a:rect l="l" t="t" r="r" b="b"/>
                  <a:pathLst>
                    <a:path w="1859" h="1337" extrusionOk="0">
                      <a:moveTo>
                        <a:pt x="1775" y="1202"/>
                      </a:moveTo>
                      <a:cubicBezTo>
                        <a:pt x="1206" y="905"/>
                        <a:pt x="641" y="593"/>
                        <a:pt x="270" y="54"/>
                      </a:cubicBezTo>
                      <a:cubicBezTo>
                        <a:pt x="233" y="0"/>
                        <a:pt x="1" y="77"/>
                        <a:pt x="44" y="142"/>
                      </a:cubicBezTo>
                      <a:cubicBezTo>
                        <a:pt x="422" y="690"/>
                        <a:pt x="1001" y="1003"/>
                        <a:pt x="1576" y="1306"/>
                      </a:cubicBezTo>
                      <a:cubicBezTo>
                        <a:pt x="1634" y="1337"/>
                        <a:pt x="1859" y="1245"/>
                        <a:pt x="1775" y="1202"/>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3" name="Google Shape;1203;p27"/>
            <p:cNvGrpSpPr/>
            <p:nvPr/>
          </p:nvGrpSpPr>
          <p:grpSpPr>
            <a:xfrm rot="4971062" flipH="1">
              <a:off x="8602670" y="689971"/>
              <a:ext cx="380335" cy="481217"/>
              <a:chOff x="3804957" y="83162"/>
              <a:chExt cx="915523" cy="1017843"/>
            </a:xfrm>
          </p:grpSpPr>
          <p:sp>
            <p:nvSpPr>
              <p:cNvPr id="1204" name="Google Shape;1204;p27"/>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7"/>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7"/>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7"/>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7"/>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7"/>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7"/>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7"/>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7"/>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7"/>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7"/>
              <p:cNvSpPr/>
              <p:nvPr/>
            </p:nvSpPr>
            <p:spPr>
              <a:xfrm rot="-5807687">
                <a:off x="4342339" y="831945"/>
                <a:ext cx="110006" cy="16041"/>
              </a:xfrm>
              <a:custGeom>
                <a:avLst/>
                <a:gdLst/>
                <a:ahLst/>
                <a:cxnLst/>
                <a:rect l="l" t="t" r="r" b="b"/>
                <a:pathLst>
                  <a:path w="1687" h="246" extrusionOk="0">
                    <a:moveTo>
                      <a:pt x="1605" y="128"/>
                    </a:moveTo>
                    <a:cubicBezTo>
                      <a:pt x="1141" y="23"/>
                      <a:pt x="680" y="0"/>
                      <a:pt x="209" y="47"/>
                    </a:cubicBezTo>
                    <a:cubicBezTo>
                      <a:pt x="101" y="57"/>
                      <a:pt x="0" y="171"/>
                      <a:pt x="168" y="154"/>
                    </a:cubicBezTo>
                    <a:cubicBezTo>
                      <a:pt x="586" y="111"/>
                      <a:pt x="999" y="138"/>
                      <a:pt x="1407" y="229"/>
                    </a:cubicBezTo>
                    <a:cubicBezTo>
                      <a:pt x="1471" y="246"/>
                      <a:pt x="1686" y="145"/>
                      <a:pt x="1605" y="128"/>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7"/>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7"/>
              <p:cNvSpPr/>
              <p:nvPr/>
            </p:nvSpPr>
            <p:spPr>
              <a:xfrm rot="-5807687">
                <a:off x="4466865" y="774340"/>
                <a:ext cx="61948" cy="18715"/>
              </a:xfrm>
              <a:custGeom>
                <a:avLst/>
                <a:gdLst/>
                <a:ahLst/>
                <a:cxnLst/>
                <a:rect l="l" t="t" r="r" b="b"/>
                <a:pathLst>
                  <a:path w="950" h="287" extrusionOk="0">
                    <a:moveTo>
                      <a:pt x="822" y="165"/>
                    </a:moveTo>
                    <a:cubicBezTo>
                      <a:pt x="634" y="142"/>
                      <a:pt x="458" y="94"/>
                      <a:pt x="280" y="24"/>
                    </a:cubicBezTo>
                    <a:cubicBezTo>
                      <a:pt x="219" y="1"/>
                      <a:pt x="0" y="94"/>
                      <a:pt x="84" y="128"/>
                    </a:cubicBezTo>
                    <a:cubicBezTo>
                      <a:pt x="273" y="206"/>
                      <a:pt x="465" y="253"/>
                      <a:pt x="667" y="279"/>
                    </a:cubicBezTo>
                    <a:cubicBezTo>
                      <a:pt x="730" y="287"/>
                      <a:pt x="949" y="182"/>
                      <a:pt x="822" y="165"/>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17" name="Google Shape;1217;p27"/>
          <p:cNvSpPr txBox="1">
            <a:spLocks noGrp="1"/>
          </p:cNvSpPr>
          <p:nvPr>
            <p:ph type="ctrTitle" idx="2"/>
          </p:nvPr>
        </p:nvSpPr>
        <p:spPr>
          <a:xfrm>
            <a:off x="3097856" y="2914175"/>
            <a:ext cx="2948100" cy="32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03 Analysis</a:t>
            </a:r>
            <a:endParaRPr/>
          </a:p>
        </p:txBody>
      </p:sp>
      <p:sp>
        <p:nvSpPr>
          <p:cNvPr id="1218" name="Google Shape;1218;p27"/>
          <p:cNvSpPr txBox="1">
            <a:spLocks noGrp="1"/>
          </p:cNvSpPr>
          <p:nvPr>
            <p:ph type="subTitle" idx="1"/>
          </p:nvPr>
        </p:nvSpPr>
        <p:spPr>
          <a:xfrm>
            <a:off x="2759306" y="1321386"/>
            <a:ext cx="3625200" cy="5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1219" name="Google Shape;1219;p27"/>
          <p:cNvSpPr txBox="1">
            <a:spLocks noGrp="1"/>
          </p:cNvSpPr>
          <p:nvPr>
            <p:ph type="subTitle" idx="3"/>
          </p:nvPr>
        </p:nvSpPr>
        <p:spPr>
          <a:xfrm>
            <a:off x="2759306" y="3108525"/>
            <a:ext cx="3625200" cy="5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grpSp>
        <p:nvGrpSpPr>
          <p:cNvPr id="1220" name="Google Shape;1220;p27"/>
          <p:cNvGrpSpPr/>
          <p:nvPr/>
        </p:nvGrpSpPr>
        <p:grpSpPr>
          <a:xfrm rot="-899960">
            <a:off x="7227160" y="143697"/>
            <a:ext cx="2305152" cy="1835391"/>
            <a:chOff x="7175311" y="-105194"/>
            <a:chExt cx="2305221" cy="1835446"/>
          </a:xfrm>
        </p:grpSpPr>
        <p:sp>
          <p:nvSpPr>
            <p:cNvPr id="1221" name="Google Shape;1221;p27"/>
            <p:cNvSpPr/>
            <p:nvPr/>
          </p:nvSpPr>
          <p:spPr>
            <a:xfrm rot="10471135" flipH="1">
              <a:off x="7712569" y="-25796"/>
              <a:ext cx="1717249" cy="1144220"/>
            </a:xfrm>
            <a:custGeom>
              <a:avLst/>
              <a:gdLst/>
              <a:ahLst/>
              <a:cxnLst/>
              <a:rect l="l" t="t" r="r" b="b"/>
              <a:pathLst>
                <a:path w="83794" h="55826" extrusionOk="0">
                  <a:moveTo>
                    <a:pt x="37238" y="13816"/>
                  </a:moveTo>
                  <a:cubicBezTo>
                    <a:pt x="38325" y="15829"/>
                    <a:pt x="38913" y="18072"/>
                    <a:pt x="38670" y="20443"/>
                  </a:cubicBezTo>
                  <a:cubicBezTo>
                    <a:pt x="38409" y="22994"/>
                    <a:pt x="37026" y="25444"/>
                    <a:pt x="34552" y="26391"/>
                  </a:cubicBezTo>
                  <a:cubicBezTo>
                    <a:pt x="33866" y="26654"/>
                    <a:pt x="33121" y="26794"/>
                    <a:pt x="32383" y="26794"/>
                  </a:cubicBezTo>
                  <a:cubicBezTo>
                    <a:pt x="30835" y="26794"/>
                    <a:pt x="29321" y="26178"/>
                    <a:pt x="28460" y="24787"/>
                  </a:cubicBezTo>
                  <a:cubicBezTo>
                    <a:pt x="27235" y="22812"/>
                    <a:pt x="27702" y="20095"/>
                    <a:pt x="28953" y="18251"/>
                  </a:cubicBezTo>
                  <a:cubicBezTo>
                    <a:pt x="30415" y="16096"/>
                    <a:pt x="32966" y="14909"/>
                    <a:pt x="35402" y="14243"/>
                  </a:cubicBezTo>
                  <a:cubicBezTo>
                    <a:pt x="36004" y="14077"/>
                    <a:pt x="36616" y="13938"/>
                    <a:pt x="37238" y="13816"/>
                  </a:cubicBezTo>
                  <a:close/>
                  <a:moveTo>
                    <a:pt x="12461" y="1"/>
                  </a:moveTo>
                  <a:cubicBezTo>
                    <a:pt x="8464" y="1"/>
                    <a:pt x="4467" y="649"/>
                    <a:pt x="669" y="1915"/>
                  </a:cubicBezTo>
                  <a:cubicBezTo>
                    <a:pt x="1" y="2136"/>
                    <a:pt x="193" y="3112"/>
                    <a:pt x="799" y="3112"/>
                  </a:cubicBezTo>
                  <a:cubicBezTo>
                    <a:pt x="859" y="3112"/>
                    <a:pt x="923" y="3103"/>
                    <a:pt x="990" y="3082"/>
                  </a:cubicBezTo>
                  <a:cubicBezTo>
                    <a:pt x="4430" y="2021"/>
                    <a:pt x="8079" y="1482"/>
                    <a:pt x="11738" y="1482"/>
                  </a:cubicBezTo>
                  <a:cubicBezTo>
                    <a:pt x="18905" y="1482"/>
                    <a:pt x="26110" y="3548"/>
                    <a:pt x="31850" y="7801"/>
                  </a:cubicBezTo>
                  <a:cubicBezTo>
                    <a:pt x="33392" y="8945"/>
                    <a:pt x="34847" y="10335"/>
                    <a:pt x="36020" y="11915"/>
                  </a:cubicBezTo>
                  <a:cubicBezTo>
                    <a:pt x="33030" y="12578"/>
                    <a:pt x="30205" y="13833"/>
                    <a:pt x="28189" y="15988"/>
                  </a:cubicBezTo>
                  <a:cubicBezTo>
                    <a:pt x="25256" y="19124"/>
                    <a:pt x="24559" y="24960"/>
                    <a:pt x="28474" y="27656"/>
                  </a:cubicBezTo>
                  <a:cubicBezTo>
                    <a:pt x="29640" y="28459"/>
                    <a:pt x="30941" y="28817"/>
                    <a:pt x="32243" y="28817"/>
                  </a:cubicBezTo>
                  <a:cubicBezTo>
                    <a:pt x="35279" y="28817"/>
                    <a:pt x="38315" y="26867"/>
                    <a:pt x="39627" y="24064"/>
                  </a:cubicBezTo>
                  <a:cubicBezTo>
                    <a:pt x="41241" y="20626"/>
                    <a:pt x="40734" y="16810"/>
                    <a:pt x="39119" y="13518"/>
                  </a:cubicBezTo>
                  <a:cubicBezTo>
                    <a:pt x="40178" y="13390"/>
                    <a:pt x="41251" y="13323"/>
                    <a:pt x="42324" y="13323"/>
                  </a:cubicBezTo>
                  <a:cubicBezTo>
                    <a:pt x="45706" y="13323"/>
                    <a:pt x="49095" y="13982"/>
                    <a:pt x="52076" y="15423"/>
                  </a:cubicBezTo>
                  <a:cubicBezTo>
                    <a:pt x="56559" y="17592"/>
                    <a:pt x="60128" y="21486"/>
                    <a:pt x="61275" y="26394"/>
                  </a:cubicBezTo>
                  <a:cubicBezTo>
                    <a:pt x="62513" y="31692"/>
                    <a:pt x="61329" y="37217"/>
                    <a:pt x="62158" y="42568"/>
                  </a:cubicBezTo>
                  <a:cubicBezTo>
                    <a:pt x="62899" y="47382"/>
                    <a:pt x="65530" y="51479"/>
                    <a:pt x="69834" y="53841"/>
                  </a:cubicBezTo>
                  <a:cubicBezTo>
                    <a:pt x="72145" y="55108"/>
                    <a:pt x="74752" y="55826"/>
                    <a:pt x="77350" y="55826"/>
                  </a:cubicBezTo>
                  <a:cubicBezTo>
                    <a:pt x="79231" y="55826"/>
                    <a:pt x="81107" y="55449"/>
                    <a:pt x="82862" y="54632"/>
                  </a:cubicBezTo>
                  <a:cubicBezTo>
                    <a:pt x="83793" y="54199"/>
                    <a:pt x="83280" y="52760"/>
                    <a:pt x="82374" y="52760"/>
                  </a:cubicBezTo>
                  <a:cubicBezTo>
                    <a:pt x="82283" y="52760"/>
                    <a:pt x="82188" y="52774"/>
                    <a:pt x="82090" y="52806"/>
                  </a:cubicBezTo>
                  <a:cubicBezTo>
                    <a:pt x="80597" y="53284"/>
                    <a:pt x="79052" y="53524"/>
                    <a:pt x="77517" y="53524"/>
                  </a:cubicBezTo>
                  <a:cubicBezTo>
                    <a:pt x="74177" y="53524"/>
                    <a:pt x="70890" y="52385"/>
                    <a:pt x="68314" y="50078"/>
                  </a:cubicBezTo>
                  <a:cubicBezTo>
                    <a:pt x="63582" y="45839"/>
                    <a:pt x="63930" y="39463"/>
                    <a:pt x="63958" y="33637"/>
                  </a:cubicBezTo>
                  <a:cubicBezTo>
                    <a:pt x="63988" y="27941"/>
                    <a:pt x="63176" y="22541"/>
                    <a:pt x="59221" y="18173"/>
                  </a:cubicBezTo>
                  <a:cubicBezTo>
                    <a:pt x="55331" y="13877"/>
                    <a:pt x="49722" y="11692"/>
                    <a:pt x="44011" y="11353"/>
                  </a:cubicBezTo>
                  <a:cubicBezTo>
                    <a:pt x="43380" y="11316"/>
                    <a:pt x="42729" y="11296"/>
                    <a:pt x="42065" y="11296"/>
                  </a:cubicBezTo>
                  <a:cubicBezTo>
                    <a:pt x="40740" y="11296"/>
                    <a:pt x="39363" y="11376"/>
                    <a:pt x="37993" y="11563"/>
                  </a:cubicBezTo>
                  <a:cubicBezTo>
                    <a:pt x="37628" y="11019"/>
                    <a:pt x="37235" y="10491"/>
                    <a:pt x="36816" y="9997"/>
                  </a:cubicBezTo>
                  <a:cubicBezTo>
                    <a:pt x="32783" y="5203"/>
                    <a:pt x="26552" y="2280"/>
                    <a:pt x="20540" y="907"/>
                  </a:cubicBezTo>
                  <a:cubicBezTo>
                    <a:pt x="17888" y="300"/>
                    <a:pt x="15175" y="1"/>
                    <a:pt x="124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 name="Google Shape;1222;p27"/>
            <p:cNvGrpSpPr/>
            <p:nvPr/>
          </p:nvGrpSpPr>
          <p:grpSpPr>
            <a:xfrm>
              <a:off x="7175311" y="570842"/>
              <a:ext cx="973777" cy="1159410"/>
              <a:chOff x="7156810" y="552340"/>
              <a:chExt cx="973777" cy="1159410"/>
            </a:xfrm>
          </p:grpSpPr>
          <p:grpSp>
            <p:nvGrpSpPr>
              <p:cNvPr id="1223" name="Google Shape;1223;p27"/>
              <p:cNvGrpSpPr/>
              <p:nvPr/>
            </p:nvGrpSpPr>
            <p:grpSpPr>
              <a:xfrm rot="8043138" flipH="1">
                <a:off x="7382119" y="986199"/>
                <a:ext cx="614505" cy="591325"/>
                <a:chOff x="3804957" y="83162"/>
                <a:chExt cx="915523" cy="1017843"/>
              </a:xfrm>
            </p:grpSpPr>
            <p:sp>
              <p:nvSpPr>
                <p:cNvPr id="1224" name="Google Shape;1224;p27"/>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7"/>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7"/>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7"/>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7"/>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7"/>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7"/>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7"/>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7"/>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7"/>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7"/>
                <p:cNvSpPr/>
                <p:nvPr/>
              </p:nvSpPr>
              <p:spPr>
                <a:xfrm rot="-5807687">
                  <a:off x="4253874" y="791696"/>
                  <a:ext cx="38277" cy="43298"/>
                </a:xfrm>
                <a:custGeom>
                  <a:avLst/>
                  <a:gdLst/>
                  <a:ahLst/>
                  <a:cxnLst/>
                  <a:rect l="l" t="t" r="r" b="b"/>
                  <a:pathLst>
                    <a:path w="587" h="664" extrusionOk="0">
                      <a:moveTo>
                        <a:pt x="27" y="132"/>
                      </a:moveTo>
                      <a:cubicBezTo>
                        <a:pt x="121" y="286"/>
                        <a:pt x="219" y="441"/>
                        <a:pt x="314" y="592"/>
                      </a:cubicBezTo>
                      <a:cubicBezTo>
                        <a:pt x="357" y="664"/>
                        <a:pt x="586" y="572"/>
                        <a:pt x="556" y="529"/>
                      </a:cubicBezTo>
                      <a:cubicBezTo>
                        <a:pt x="462" y="374"/>
                        <a:pt x="364" y="222"/>
                        <a:pt x="269" y="67"/>
                      </a:cubicBezTo>
                      <a:cubicBezTo>
                        <a:pt x="226" y="0"/>
                        <a:pt x="0" y="88"/>
                        <a:pt x="2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7"/>
                <p:cNvSpPr/>
                <p:nvPr/>
              </p:nvSpPr>
              <p:spPr>
                <a:xfrm rot="-5807687">
                  <a:off x="4342339" y="831945"/>
                  <a:ext cx="110006" cy="16041"/>
                </a:xfrm>
                <a:custGeom>
                  <a:avLst/>
                  <a:gdLst/>
                  <a:ahLst/>
                  <a:cxnLst/>
                  <a:rect l="l" t="t" r="r" b="b"/>
                  <a:pathLst>
                    <a:path w="1687" h="246" extrusionOk="0">
                      <a:moveTo>
                        <a:pt x="1605" y="128"/>
                      </a:moveTo>
                      <a:cubicBezTo>
                        <a:pt x="1141" y="23"/>
                        <a:pt x="680" y="0"/>
                        <a:pt x="209" y="47"/>
                      </a:cubicBezTo>
                      <a:cubicBezTo>
                        <a:pt x="101" y="57"/>
                        <a:pt x="0" y="171"/>
                        <a:pt x="168" y="154"/>
                      </a:cubicBezTo>
                      <a:cubicBezTo>
                        <a:pt x="586" y="111"/>
                        <a:pt x="999" y="138"/>
                        <a:pt x="1407" y="229"/>
                      </a:cubicBezTo>
                      <a:cubicBezTo>
                        <a:pt x="1471" y="246"/>
                        <a:pt x="1686" y="145"/>
                        <a:pt x="1605" y="1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7"/>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7"/>
                <p:cNvSpPr/>
                <p:nvPr/>
              </p:nvSpPr>
              <p:spPr>
                <a:xfrm rot="-5807687">
                  <a:off x="4466865" y="774340"/>
                  <a:ext cx="61948" cy="18715"/>
                </a:xfrm>
                <a:custGeom>
                  <a:avLst/>
                  <a:gdLst/>
                  <a:ahLst/>
                  <a:cxnLst/>
                  <a:rect l="l" t="t" r="r" b="b"/>
                  <a:pathLst>
                    <a:path w="950" h="287" extrusionOk="0">
                      <a:moveTo>
                        <a:pt x="822" y="165"/>
                      </a:moveTo>
                      <a:cubicBezTo>
                        <a:pt x="634" y="142"/>
                        <a:pt x="458" y="94"/>
                        <a:pt x="280" y="24"/>
                      </a:cubicBezTo>
                      <a:cubicBezTo>
                        <a:pt x="219" y="1"/>
                        <a:pt x="0" y="94"/>
                        <a:pt x="84" y="128"/>
                      </a:cubicBezTo>
                      <a:cubicBezTo>
                        <a:pt x="273" y="206"/>
                        <a:pt x="465" y="253"/>
                        <a:pt x="667" y="279"/>
                      </a:cubicBezTo>
                      <a:cubicBezTo>
                        <a:pt x="730" y="287"/>
                        <a:pt x="949" y="182"/>
                        <a:pt x="822"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7"/>
                <p:cNvSpPr/>
                <p:nvPr/>
              </p:nvSpPr>
              <p:spPr>
                <a:xfrm rot="-5807687">
                  <a:off x="4290241" y="641816"/>
                  <a:ext cx="121222" cy="87183"/>
                </a:xfrm>
                <a:custGeom>
                  <a:avLst/>
                  <a:gdLst/>
                  <a:ahLst/>
                  <a:cxnLst/>
                  <a:rect l="l" t="t" r="r" b="b"/>
                  <a:pathLst>
                    <a:path w="1859" h="1337" extrusionOk="0">
                      <a:moveTo>
                        <a:pt x="1775" y="1202"/>
                      </a:moveTo>
                      <a:cubicBezTo>
                        <a:pt x="1206" y="905"/>
                        <a:pt x="641" y="593"/>
                        <a:pt x="270" y="54"/>
                      </a:cubicBezTo>
                      <a:cubicBezTo>
                        <a:pt x="233" y="0"/>
                        <a:pt x="1" y="77"/>
                        <a:pt x="44" y="142"/>
                      </a:cubicBezTo>
                      <a:cubicBezTo>
                        <a:pt x="422" y="690"/>
                        <a:pt x="1001" y="1003"/>
                        <a:pt x="1576" y="1306"/>
                      </a:cubicBezTo>
                      <a:cubicBezTo>
                        <a:pt x="1634" y="1337"/>
                        <a:pt x="1859" y="1245"/>
                        <a:pt x="1775" y="12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 name="Google Shape;1239;p27"/>
              <p:cNvGrpSpPr/>
              <p:nvPr/>
            </p:nvGrpSpPr>
            <p:grpSpPr>
              <a:xfrm rot="-8235155" flipH="1">
                <a:off x="7320053" y="665687"/>
                <a:ext cx="647290" cy="690442"/>
                <a:chOff x="3804957" y="83162"/>
                <a:chExt cx="915523" cy="1017843"/>
              </a:xfrm>
            </p:grpSpPr>
            <p:sp>
              <p:nvSpPr>
                <p:cNvPr id="1240" name="Google Shape;1240;p27"/>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7"/>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7"/>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7"/>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7"/>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7"/>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7"/>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7"/>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7"/>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7"/>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7"/>
                <p:cNvSpPr/>
                <p:nvPr/>
              </p:nvSpPr>
              <p:spPr>
                <a:xfrm rot="-5807687">
                  <a:off x="4179126" y="802964"/>
                  <a:ext cx="42450" cy="94030"/>
                </a:xfrm>
                <a:custGeom>
                  <a:avLst/>
                  <a:gdLst/>
                  <a:ahLst/>
                  <a:cxnLst/>
                  <a:rect l="l" t="t" r="r" b="b"/>
                  <a:pathLst>
                    <a:path w="651" h="1442" extrusionOk="0">
                      <a:moveTo>
                        <a:pt x="14" y="128"/>
                      </a:moveTo>
                      <a:cubicBezTo>
                        <a:pt x="95" y="559"/>
                        <a:pt x="182" y="980"/>
                        <a:pt x="381" y="1371"/>
                      </a:cubicBezTo>
                      <a:cubicBezTo>
                        <a:pt x="418" y="1441"/>
                        <a:pt x="651" y="1360"/>
                        <a:pt x="623" y="1306"/>
                      </a:cubicBezTo>
                      <a:cubicBezTo>
                        <a:pt x="424" y="916"/>
                        <a:pt x="337" y="492"/>
                        <a:pt x="256" y="64"/>
                      </a:cubicBezTo>
                      <a:cubicBezTo>
                        <a:pt x="247" y="1"/>
                        <a:pt x="0" y="58"/>
                        <a:pt x="14" y="12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7"/>
                <p:cNvSpPr/>
                <p:nvPr/>
              </p:nvSpPr>
              <p:spPr>
                <a:xfrm rot="-5807687">
                  <a:off x="4253874" y="791696"/>
                  <a:ext cx="38277" cy="43298"/>
                </a:xfrm>
                <a:custGeom>
                  <a:avLst/>
                  <a:gdLst/>
                  <a:ahLst/>
                  <a:cxnLst/>
                  <a:rect l="l" t="t" r="r" b="b"/>
                  <a:pathLst>
                    <a:path w="587" h="664" extrusionOk="0">
                      <a:moveTo>
                        <a:pt x="27" y="132"/>
                      </a:moveTo>
                      <a:cubicBezTo>
                        <a:pt x="121" y="286"/>
                        <a:pt x="219" y="441"/>
                        <a:pt x="314" y="592"/>
                      </a:cubicBezTo>
                      <a:cubicBezTo>
                        <a:pt x="357" y="664"/>
                        <a:pt x="586" y="572"/>
                        <a:pt x="556" y="529"/>
                      </a:cubicBezTo>
                      <a:cubicBezTo>
                        <a:pt x="462" y="374"/>
                        <a:pt x="364" y="222"/>
                        <a:pt x="269" y="67"/>
                      </a:cubicBezTo>
                      <a:cubicBezTo>
                        <a:pt x="226" y="0"/>
                        <a:pt x="0" y="88"/>
                        <a:pt x="27" y="132"/>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7"/>
                <p:cNvSpPr/>
                <p:nvPr/>
              </p:nvSpPr>
              <p:spPr>
                <a:xfrm rot="-5807687">
                  <a:off x="4342339" y="831945"/>
                  <a:ext cx="110006" cy="16041"/>
                </a:xfrm>
                <a:custGeom>
                  <a:avLst/>
                  <a:gdLst/>
                  <a:ahLst/>
                  <a:cxnLst/>
                  <a:rect l="l" t="t" r="r" b="b"/>
                  <a:pathLst>
                    <a:path w="1687" h="246" extrusionOk="0">
                      <a:moveTo>
                        <a:pt x="1605" y="128"/>
                      </a:moveTo>
                      <a:cubicBezTo>
                        <a:pt x="1141" y="23"/>
                        <a:pt x="680" y="0"/>
                        <a:pt x="209" y="47"/>
                      </a:cubicBezTo>
                      <a:cubicBezTo>
                        <a:pt x="101" y="57"/>
                        <a:pt x="0" y="171"/>
                        <a:pt x="168" y="154"/>
                      </a:cubicBezTo>
                      <a:cubicBezTo>
                        <a:pt x="586" y="111"/>
                        <a:pt x="999" y="138"/>
                        <a:pt x="1407" y="229"/>
                      </a:cubicBezTo>
                      <a:cubicBezTo>
                        <a:pt x="1471" y="246"/>
                        <a:pt x="1686" y="145"/>
                        <a:pt x="1605" y="12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7"/>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7"/>
                <p:cNvSpPr/>
                <p:nvPr/>
              </p:nvSpPr>
              <p:spPr>
                <a:xfrm rot="-5807687">
                  <a:off x="4466865" y="774340"/>
                  <a:ext cx="61948" cy="18715"/>
                </a:xfrm>
                <a:custGeom>
                  <a:avLst/>
                  <a:gdLst/>
                  <a:ahLst/>
                  <a:cxnLst/>
                  <a:rect l="l" t="t" r="r" b="b"/>
                  <a:pathLst>
                    <a:path w="950" h="287" extrusionOk="0">
                      <a:moveTo>
                        <a:pt x="822" y="165"/>
                      </a:moveTo>
                      <a:cubicBezTo>
                        <a:pt x="634" y="142"/>
                        <a:pt x="458" y="94"/>
                        <a:pt x="280" y="24"/>
                      </a:cubicBezTo>
                      <a:cubicBezTo>
                        <a:pt x="219" y="1"/>
                        <a:pt x="0" y="94"/>
                        <a:pt x="84" y="128"/>
                      </a:cubicBezTo>
                      <a:cubicBezTo>
                        <a:pt x="273" y="206"/>
                        <a:pt x="465" y="253"/>
                        <a:pt x="667" y="279"/>
                      </a:cubicBezTo>
                      <a:cubicBezTo>
                        <a:pt x="730" y="287"/>
                        <a:pt x="949" y="182"/>
                        <a:pt x="822" y="165"/>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7"/>
                <p:cNvSpPr/>
                <p:nvPr/>
              </p:nvSpPr>
              <p:spPr>
                <a:xfrm rot="-5807687">
                  <a:off x="4290241" y="641816"/>
                  <a:ext cx="121222" cy="87183"/>
                </a:xfrm>
                <a:custGeom>
                  <a:avLst/>
                  <a:gdLst/>
                  <a:ahLst/>
                  <a:cxnLst/>
                  <a:rect l="l" t="t" r="r" b="b"/>
                  <a:pathLst>
                    <a:path w="1859" h="1337" extrusionOk="0">
                      <a:moveTo>
                        <a:pt x="1775" y="1202"/>
                      </a:moveTo>
                      <a:cubicBezTo>
                        <a:pt x="1206" y="905"/>
                        <a:pt x="641" y="593"/>
                        <a:pt x="270" y="54"/>
                      </a:cubicBezTo>
                      <a:cubicBezTo>
                        <a:pt x="233" y="0"/>
                        <a:pt x="1" y="77"/>
                        <a:pt x="44" y="142"/>
                      </a:cubicBezTo>
                      <a:cubicBezTo>
                        <a:pt x="422" y="690"/>
                        <a:pt x="1001" y="1003"/>
                        <a:pt x="1576" y="1306"/>
                      </a:cubicBezTo>
                      <a:cubicBezTo>
                        <a:pt x="1634" y="1337"/>
                        <a:pt x="1859" y="1245"/>
                        <a:pt x="1775" y="1202"/>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6" name="Google Shape;1256;p27"/>
            <p:cNvGrpSpPr/>
            <p:nvPr/>
          </p:nvGrpSpPr>
          <p:grpSpPr>
            <a:xfrm rot="4971062" flipH="1">
              <a:off x="8602670" y="689971"/>
              <a:ext cx="380335" cy="481217"/>
              <a:chOff x="3804957" y="83162"/>
              <a:chExt cx="915523" cy="1017843"/>
            </a:xfrm>
          </p:grpSpPr>
          <p:sp>
            <p:nvSpPr>
              <p:cNvPr id="1257" name="Google Shape;1257;p27"/>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7"/>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7"/>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7"/>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7"/>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7"/>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7"/>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7"/>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7"/>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7"/>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7"/>
              <p:cNvSpPr/>
              <p:nvPr/>
            </p:nvSpPr>
            <p:spPr>
              <a:xfrm rot="-5807687">
                <a:off x="4342339" y="831945"/>
                <a:ext cx="110006" cy="16041"/>
              </a:xfrm>
              <a:custGeom>
                <a:avLst/>
                <a:gdLst/>
                <a:ahLst/>
                <a:cxnLst/>
                <a:rect l="l" t="t" r="r" b="b"/>
                <a:pathLst>
                  <a:path w="1687" h="246" extrusionOk="0">
                    <a:moveTo>
                      <a:pt x="1605" y="128"/>
                    </a:moveTo>
                    <a:cubicBezTo>
                      <a:pt x="1141" y="23"/>
                      <a:pt x="680" y="0"/>
                      <a:pt x="209" y="47"/>
                    </a:cubicBezTo>
                    <a:cubicBezTo>
                      <a:pt x="101" y="57"/>
                      <a:pt x="0" y="171"/>
                      <a:pt x="168" y="154"/>
                    </a:cubicBezTo>
                    <a:cubicBezTo>
                      <a:pt x="586" y="111"/>
                      <a:pt x="999" y="138"/>
                      <a:pt x="1407" y="229"/>
                    </a:cubicBezTo>
                    <a:cubicBezTo>
                      <a:pt x="1471" y="246"/>
                      <a:pt x="1686" y="145"/>
                      <a:pt x="1605" y="128"/>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7"/>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7"/>
              <p:cNvSpPr/>
              <p:nvPr/>
            </p:nvSpPr>
            <p:spPr>
              <a:xfrm rot="-5807687">
                <a:off x="4466865" y="774340"/>
                <a:ext cx="61948" cy="18715"/>
              </a:xfrm>
              <a:custGeom>
                <a:avLst/>
                <a:gdLst/>
                <a:ahLst/>
                <a:cxnLst/>
                <a:rect l="l" t="t" r="r" b="b"/>
                <a:pathLst>
                  <a:path w="950" h="287" extrusionOk="0">
                    <a:moveTo>
                      <a:pt x="822" y="165"/>
                    </a:moveTo>
                    <a:cubicBezTo>
                      <a:pt x="634" y="142"/>
                      <a:pt x="458" y="94"/>
                      <a:pt x="280" y="24"/>
                    </a:cubicBezTo>
                    <a:cubicBezTo>
                      <a:pt x="219" y="1"/>
                      <a:pt x="0" y="94"/>
                      <a:pt x="84" y="128"/>
                    </a:cubicBezTo>
                    <a:cubicBezTo>
                      <a:pt x="273" y="206"/>
                      <a:pt x="465" y="253"/>
                      <a:pt x="667" y="279"/>
                    </a:cubicBezTo>
                    <a:cubicBezTo>
                      <a:pt x="730" y="287"/>
                      <a:pt x="949" y="182"/>
                      <a:pt x="822" y="165"/>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099"/>
        <p:cNvGrpSpPr/>
        <p:nvPr/>
      </p:nvGrpSpPr>
      <p:grpSpPr>
        <a:xfrm>
          <a:off x="0" y="0"/>
          <a:ext cx="0" cy="0"/>
          <a:chOff x="0" y="0"/>
          <a:chExt cx="0" cy="0"/>
        </a:xfrm>
      </p:grpSpPr>
      <p:sp>
        <p:nvSpPr>
          <p:cNvPr id="5100" name="Google Shape;5100;p56"/>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5101" name="Google Shape;5101;p56"/>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5102" name="Google Shape;5102;p56"/>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Arial"/>
                <a:ea typeface="Arial"/>
                <a:cs typeface="Arial"/>
                <a:sym typeface="Arial"/>
              </a:rPr>
              <a:t>Mystery Quest</a:t>
            </a:r>
            <a:endParaRPr b="1">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rPr>
              <a:t>https://fonts.google.com/specimen/Mystery+Quest</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FFFFFF"/>
              </a:solidFill>
              <a:latin typeface="Arial"/>
              <a:ea typeface="Arial"/>
              <a:cs typeface="Arial"/>
              <a:sym typeface="Arial"/>
            </a:endParaRPr>
          </a:p>
          <a:p>
            <a:pPr marL="0" lvl="0" indent="0" algn="ctr" rtl="0">
              <a:spcBef>
                <a:spcPts val="0"/>
              </a:spcBef>
              <a:spcAft>
                <a:spcPts val="0"/>
              </a:spcAft>
              <a:buNone/>
            </a:pPr>
            <a:r>
              <a:rPr lang="en" b="1">
                <a:solidFill>
                  <a:srgbClr val="FFFFFF"/>
                </a:solidFill>
                <a:latin typeface="Arial"/>
                <a:ea typeface="Arial"/>
                <a:cs typeface="Arial"/>
                <a:sym typeface="Arial"/>
              </a:rPr>
              <a:t>Barlow</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rPr>
              <a:t>https://fonts.google.com/specimen/Barlow</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5103" name="Google Shape;5103;p56"/>
          <p:cNvSpPr/>
          <p:nvPr/>
        </p:nvSpPr>
        <p:spPr>
          <a:xfrm>
            <a:off x="1262558" y="3446275"/>
            <a:ext cx="506100" cy="482400"/>
          </a:xfrm>
          <a:prstGeom prst="roundRect">
            <a:avLst>
              <a:gd name="adj" fmla="val 16667"/>
            </a:avLst>
          </a:prstGeom>
          <a:solidFill>
            <a:srgbClr val="46132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6"/>
          <p:cNvSpPr/>
          <p:nvPr/>
        </p:nvSpPr>
        <p:spPr>
          <a:xfrm>
            <a:off x="1941751" y="3446275"/>
            <a:ext cx="506100" cy="482400"/>
          </a:xfrm>
          <a:prstGeom prst="roundRect">
            <a:avLst>
              <a:gd name="adj" fmla="val 16667"/>
            </a:avLst>
          </a:prstGeom>
          <a:solidFill>
            <a:srgbClr val="A2262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6"/>
          <p:cNvSpPr/>
          <p:nvPr/>
        </p:nvSpPr>
        <p:spPr>
          <a:xfrm>
            <a:off x="2620943" y="3446275"/>
            <a:ext cx="506100" cy="482400"/>
          </a:xfrm>
          <a:prstGeom prst="roundRect">
            <a:avLst>
              <a:gd name="adj" fmla="val 16667"/>
            </a:avLst>
          </a:prstGeom>
          <a:solidFill>
            <a:srgbClr val="CC412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6"/>
          <p:cNvSpPr/>
          <p:nvPr/>
        </p:nvSpPr>
        <p:spPr>
          <a:xfrm>
            <a:off x="583362" y="3446275"/>
            <a:ext cx="506100" cy="482400"/>
          </a:xfrm>
          <a:prstGeom prst="roundRect">
            <a:avLst>
              <a:gd name="adj" fmla="val 16667"/>
            </a:avLst>
          </a:prstGeom>
          <a:solidFill>
            <a:srgbClr val="2A1F2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6"/>
          <p:cNvSpPr txBox="1"/>
          <p:nvPr/>
        </p:nvSpPr>
        <p:spPr>
          <a:xfrm>
            <a:off x="1262558" y="3546731"/>
            <a:ext cx="506100" cy="28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00">
                <a:solidFill>
                  <a:srgbClr val="FFFFFF"/>
                </a:solidFill>
              </a:rPr>
              <a:t>#46132f</a:t>
            </a:r>
            <a:endParaRPr sz="600">
              <a:solidFill>
                <a:srgbClr val="FFFFFF"/>
              </a:solidFill>
            </a:endParaRPr>
          </a:p>
        </p:txBody>
      </p:sp>
      <p:sp>
        <p:nvSpPr>
          <p:cNvPr id="5108" name="Google Shape;5108;p56"/>
          <p:cNvSpPr txBox="1"/>
          <p:nvPr/>
        </p:nvSpPr>
        <p:spPr>
          <a:xfrm>
            <a:off x="1941754" y="3546731"/>
            <a:ext cx="506100" cy="28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00">
                <a:solidFill>
                  <a:srgbClr val="FFFFFF"/>
                </a:solidFill>
              </a:rPr>
              <a:t>#a2262c</a:t>
            </a:r>
            <a:endParaRPr sz="600">
              <a:solidFill>
                <a:srgbClr val="FFFFFF"/>
              </a:solidFill>
            </a:endParaRPr>
          </a:p>
        </p:txBody>
      </p:sp>
      <p:sp>
        <p:nvSpPr>
          <p:cNvPr id="5109" name="Google Shape;5109;p56"/>
          <p:cNvSpPr txBox="1"/>
          <p:nvPr/>
        </p:nvSpPr>
        <p:spPr>
          <a:xfrm>
            <a:off x="2620950" y="3546731"/>
            <a:ext cx="506100" cy="28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00">
                <a:solidFill>
                  <a:srgbClr val="FFFFFF"/>
                </a:solidFill>
              </a:rPr>
              <a:t>#cc4125</a:t>
            </a:r>
            <a:endParaRPr sz="600">
              <a:solidFill>
                <a:srgbClr val="FFFFFF"/>
              </a:solidFill>
            </a:endParaRPr>
          </a:p>
        </p:txBody>
      </p:sp>
      <p:sp>
        <p:nvSpPr>
          <p:cNvPr id="5110" name="Google Shape;5110;p56"/>
          <p:cNvSpPr txBox="1"/>
          <p:nvPr/>
        </p:nvSpPr>
        <p:spPr>
          <a:xfrm>
            <a:off x="583362" y="3546731"/>
            <a:ext cx="506100" cy="28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00">
                <a:solidFill>
                  <a:srgbClr val="FFFFFF"/>
                </a:solidFill>
              </a:rPr>
              <a:t>#2a1f2e</a:t>
            </a:r>
            <a:endParaRPr sz="600">
              <a:solidFill>
                <a:srgbClr val="FFFFFF"/>
              </a:solidFill>
            </a:endParaRPr>
          </a:p>
        </p:txBody>
      </p:sp>
      <p:sp>
        <p:nvSpPr>
          <p:cNvPr id="5111" name="Google Shape;5111;p56"/>
          <p:cNvSpPr/>
          <p:nvPr/>
        </p:nvSpPr>
        <p:spPr>
          <a:xfrm>
            <a:off x="3300146" y="3446275"/>
            <a:ext cx="506100" cy="482400"/>
          </a:xfrm>
          <a:prstGeom prst="roundRect">
            <a:avLst>
              <a:gd name="adj" fmla="val 16667"/>
            </a:avLst>
          </a:prstGeom>
          <a:solidFill>
            <a:srgbClr val="A1493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6"/>
          <p:cNvSpPr/>
          <p:nvPr/>
        </p:nvSpPr>
        <p:spPr>
          <a:xfrm>
            <a:off x="3979338" y="3446275"/>
            <a:ext cx="506100" cy="482400"/>
          </a:xfrm>
          <a:prstGeom prst="roundRect">
            <a:avLst>
              <a:gd name="adj" fmla="val 16667"/>
            </a:avLst>
          </a:prstGeom>
          <a:solidFill>
            <a:srgbClr val="DA703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6"/>
          <p:cNvSpPr/>
          <p:nvPr/>
        </p:nvSpPr>
        <p:spPr>
          <a:xfrm>
            <a:off x="4658531" y="3446275"/>
            <a:ext cx="506100" cy="482400"/>
          </a:xfrm>
          <a:prstGeom prst="roundRect">
            <a:avLst>
              <a:gd name="adj" fmla="val 16667"/>
            </a:avLst>
          </a:prstGeom>
          <a:solidFill>
            <a:srgbClr val="E6841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6"/>
          <p:cNvSpPr txBox="1"/>
          <p:nvPr/>
        </p:nvSpPr>
        <p:spPr>
          <a:xfrm>
            <a:off x="3300146" y="3546731"/>
            <a:ext cx="506100" cy="28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00">
                <a:solidFill>
                  <a:srgbClr val="FFFFFF"/>
                </a:solidFill>
              </a:rPr>
              <a:t>#a1493b</a:t>
            </a:r>
            <a:endParaRPr sz="600">
              <a:solidFill>
                <a:srgbClr val="FFFFFF"/>
              </a:solidFill>
            </a:endParaRPr>
          </a:p>
        </p:txBody>
      </p:sp>
      <p:sp>
        <p:nvSpPr>
          <p:cNvPr id="5115" name="Google Shape;5115;p56"/>
          <p:cNvSpPr txBox="1"/>
          <p:nvPr/>
        </p:nvSpPr>
        <p:spPr>
          <a:xfrm>
            <a:off x="3979342" y="3546731"/>
            <a:ext cx="506100" cy="28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00">
                <a:solidFill>
                  <a:srgbClr val="FFFFFF"/>
                </a:solidFill>
              </a:rPr>
              <a:t>#da7034</a:t>
            </a:r>
            <a:endParaRPr sz="600">
              <a:solidFill>
                <a:srgbClr val="FFFFFF"/>
              </a:solidFill>
            </a:endParaRPr>
          </a:p>
        </p:txBody>
      </p:sp>
      <p:sp>
        <p:nvSpPr>
          <p:cNvPr id="5116" name="Google Shape;5116;p56"/>
          <p:cNvSpPr txBox="1"/>
          <p:nvPr/>
        </p:nvSpPr>
        <p:spPr>
          <a:xfrm>
            <a:off x="4658537" y="3546731"/>
            <a:ext cx="506100" cy="28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00">
                <a:solidFill>
                  <a:srgbClr val="FFFFFF"/>
                </a:solidFill>
              </a:rPr>
              <a:t>#e68413</a:t>
            </a:r>
            <a:endParaRPr sz="600">
              <a:solidFill>
                <a:srgbClr val="FFFFFF"/>
              </a:solidFill>
            </a:endParaRPr>
          </a:p>
        </p:txBody>
      </p:sp>
      <p:sp>
        <p:nvSpPr>
          <p:cNvPr id="5117" name="Google Shape;5117;p56"/>
          <p:cNvSpPr/>
          <p:nvPr/>
        </p:nvSpPr>
        <p:spPr>
          <a:xfrm>
            <a:off x="5337720" y="3446275"/>
            <a:ext cx="506100" cy="482400"/>
          </a:xfrm>
          <a:prstGeom prst="roundRect">
            <a:avLst>
              <a:gd name="adj" fmla="val 16667"/>
            </a:avLst>
          </a:prstGeom>
          <a:solidFill>
            <a:srgbClr val="E9A93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6"/>
          <p:cNvSpPr txBox="1"/>
          <p:nvPr/>
        </p:nvSpPr>
        <p:spPr>
          <a:xfrm>
            <a:off x="5337727" y="3546731"/>
            <a:ext cx="506100" cy="28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00">
                <a:solidFill>
                  <a:srgbClr val="FFFFFF"/>
                </a:solidFill>
              </a:rPr>
              <a:t>#e9a933</a:t>
            </a:r>
            <a:endParaRPr sz="600">
              <a:solidFill>
                <a:srgbClr val="FFFFFF"/>
              </a:solidFill>
            </a:endParaRPr>
          </a:p>
        </p:txBody>
      </p:sp>
      <p:sp>
        <p:nvSpPr>
          <p:cNvPr id="5119" name="Google Shape;5119;p56"/>
          <p:cNvSpPr/>
          <p:nvPr/>
        </p:nvSpPr>
        <p:spPr>
          <a:xfrm>
            <a:off x="6016946" y="3446275"/>
            <a:ext cx="506100" cy="482400"/>
          </a:xfrm>
          <a:prstGeom prst="roundRect">
            <a:avLst>
              <a:gd name="adj" fmla="val 16667"/>
            </a:avLst>
          </a:prstGeom>
          <a:solidFill>
            <a:srgbClr val="FFD96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6"/>
          <p:cNvSpPr/>
          <p:nvPr/>
        </p:nvSpPr>
        <p:spPr>
          <a:xfrm>
            <a:off x="6696138" y="3446275"/>
            <a:ext cx="506100" cy="482400"/>
          </a:xfrm>
          <a:prstGeom prst="roundRect">
            <a:avLst>
              <a:gd name="adj" fmla="val 16667"/>
            </a:avLst>
          </a:prstGeom>
          <a:solidFill>
            <a:srgbClr val="FFF6D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6"/>
          <p:cNvSpPr/>
          <p:nvPr/>
        </p:nvSpPr>
        <p:spPr>
          <a:xfrm>
            <a:off x="7375331" y="3446275"/>
            <a:ext cx="506100" cy="482400"/>
          </a:xfrm>
          <a:prstGeom prst="roundRect">
            <a:avLst>
              <a:gd name="adj" fmla="val 16667"/>
            </a:avLst>
          </a:prstGeom>
          <a:solidFill>
            <a:srgbClr val="5B8E8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6"/>
          <p:cNvSpPr txBox="1"/>
          <p:nvPr/>
        </p:nvSpPr>
        <p:spPr>
          <a:xfrm>
            <a:off x="6016946" y="3546731"/>
            <a:ext cx="506100" cy="28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00">
                <a:solidFill>
                  <a:srgbClr val="434343"/>
                </a:solidFill>
              </a:rPr>
              <a:t>#ffd966</a:t>
            </a:r>
            <a:endParaRPr sz="600">
              <a:solidFill>
                <a:srgbClr val="434343"/>
              </a:solidFill>
            </a:endParaRPr>
          </a:p>
        </p:txBody>
      </p:sp>
      <p:sp>
        <p:nvSpPr>
          <p:cNvPr id="5123" name="Google Shape;5123;p56"/>
          <p:cNvSpPr txBox="1"/>
          <p:nvPr/>
        </p:nvSpPr>
        <p:spPr>
          <a:xfrm>
            <a:off x="6696142" y="3546731"/>
            <a:ext cx="506100" cy="28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00">
                <a:solidFill>
                  <a:srgbClr val="434343"/>
                </a:solidFill>
              </a:rPr>
              <a:t>#fff6de</a:t>
            </a:r>
            <a:endParaRPr sz="600">
              <a:solidFill>
                <a:srgbClr val="434343"/>
              </a:solidFill>
            </a:endParaRPr>
          </a:p>
        </p:txBody>
      </p:sp>
      <p:sp>
        <p:nvSpPr>
          <p:cNvPr id="5124" name="Google Shape;5124;p56"/>
          <p:cNvSpPr txBox="1"/>
          <p:nvPr/>
        </p:nvSpPr>
        <p:spPr>
          <a:xfrm>
            <a:off x="7375337" y="3546731"/>
            <a:ext cx="506100" cy="28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00">
                <a:solidFill>
                  <a:srgbClr val="FFFFFF"/>
                </a:solidFill>
              </a:rPr>
              <a:t>#5b8e83</a:t>
            </a:r>
            <a:endParaRPr sz="600">
              <a:solidFill>
                <a:srgbClr val="FFFFFF"/>
              </a:solidFill>
            </a:endParaRPr>
          </a:p>
        </p:txBody>
      </p:sp>
      <p:sp>
        <p:nvSpPr>
          <p:cNvPr id="5125" name="Google Shape;5125;p56"/>
          <p:cNvSpPr/>
          <p:nvPr/>
        </p:nvSpPr>
        <p:spPr>
          <a:xfrm>
            <a:off x="8054520" y="3446275"/>
            <a:ext cx="506100" cy="482400"/>
          </a:xfrm>
          <a:prstGeom prst="roundRect">
            <a:avLst>
              <a:gd name="adj" fmla="val 16667"/>
            </a:avLst>
          </a:prstGeom>
          <a:solidFill>
            <a:srgbClr val="37595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6"/>
          <p:cNvSpPr txBox="1"/>
          <p:nvPr/>
        </p:nvSpPr>
        <p:spPr>
          <a:xfrm>
            <a:off x="8054527" y="3546731"/>
            <a:ext cx="506100" cy="28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00">
                <a:solidFill>
                  <a:srgbClr val="FFFFFF"/>
                </a:solidFill>
              </a:rPr>
              <a:t>#375952</a:t>
            </a:r>
            <a:endParaRPr sz="600">
              <a:solidFill>
                <a:srgbClr val="FFFFFF"/>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130"/>
        <p:cNvGrpSpPr/>
        <p:nvPr/>
      </p:nvGrpSpPr>
      <p:grpSpPr>
        <a:xfrm>
          <a:off x="0" y="0"/>
          <a:ext cx="0" cy="0"/>
          <a:chOff x="0" y="0"/>
          <a:chExt cx="0" cy="0"/>
        </a:xfrm>
      </p:grpSpPr>
      <p:sp>
        <p:nvSpPr>
          <p:cNvPr id="5131" name="Google Shape;5131;p5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5132" name="Google Shape;5132;p57"/>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5133" name="Google Shape;5133;p57"/>
          <p:cNvGrpSpPr/>
          <p:nvPr/>
        </p:nvGrpSpPr>
        <p:grpSpPr>
          <a:xfrm>
            <a:off x="5082708" y="3095784"/>
            <a:ext cx="442841" cy="514271"/>
            <a:chOff x="4727025" y="1332775"/>
            <a:chExt cx="59900" cy="69625"/>
          </a:xfrm>
        </p:grpSpPr>
        <p:sp>
          <p:nvSpPr>
            <p:cNvPr id="5134" name="Google Shape;5134;p57"/>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7"/>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6" name="Google Shape;5136;p57"/>
          <p:cNvGrpSpPr/>
          <p:nvPr/>
        </p:nvGrpSpPr>
        <p:grpSpPr>
          <a:xfrm>
            <a:off x="5758025" y="2343272"/>
            <a:ext cx="500909" cy="500899"/>
            <a:chOff x="4820425" y="1329900"/>
            <a:chExt cx="70175" cy="70350"/>
          </a:xfrm>
        </p:grpSpPr>
        <p:sp>
          <p:nvSpPr>
            <p:cNvPr id="5137" name="Google Shape;5137;p57"/>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7"/>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7"/>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7"/>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1" name="Google Shape;5141;p57"/>
          <p:cNvGrpSpPr/>
          <p:nvPr/>
        </p:nvGrpSpPr>
        <p:grpSpPr>
          <a:xfrm>
            <a:off x="6410648" y="2355062"/>
            <a:ext cx="538135" cy="493119"/>
            <a:chOff x="4903200" y="1331525"/>
            <a:chExt cx="73575" cy="67425"/>
          </a:xfrm>
        </p:grpSpPr>
        <p:sp>
          <p:nvSpPr>
            <p:cNvPr id="5142" name="Google Shape;5142;p57"/>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5143" name="Google Shape;5143;p57"/>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4" name="Google Shape;5144;p57"/>
          <p:cNvGrpSpPr/>
          <p:nvPr/>
        </p:nvGrpSpPr>
        <p:grpSpPr>
          <a:xfrm>
            <a:off x="5670599" y="3097040"/>
            <a:ext cx="544563" cy="511895"/>
            <a:chOff x="4815575" y="1416800"/>
            <a:chExt cx="73750" cy="71400"/>
          </a:xfrm>
        </p:grpSpPr>
        <p:sp>
          <p:nvSpPr>
            <p:cNvPr id="5145" name="Google Shape;5145;p57"/>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7"/>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7"/>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8" name="Google Shape;5148;p57"/>
          <p:cNvGrpSpPr/>
          <p:nvPr/>
        </p:nvGrpSpPr>
        <p:grpSpPr>
          <a:xfrm>
            <a:off x="6367224" y="3096746"/>
            <a:ext cx="602914" cy="512477"/>
            <a:chOff x="4902475" y="1418875"/>
            <a:chExt cx="74500" cy="63775"/>
          </a:xfrm>
        </p:grpSpPr>
        <p:sp>
          <p:nvSpPr>
            <p:cNvPr id="5149" name="Google Shape;5149;p57"/>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7"/>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1" name="Google Shape;5151;p57"/>
          <p:cNvGrpSpPr/>
          <p:nvPr/>
        </p:nvGrpSpPr>
        <p:grpSpPr>
          <a:xfrm>
            <a:off x="5783096" y="3835985"/>
            <a:ext cx="515391" cy="525699"/>
            <a:chOff x="4818100" y="1507675"/>
            <a:chExt cx="71225" cy="71625"/>
          </a:xfrm>
        </p:grpSpPr>
        <p:sp>
          <p:nvSpPr>
            <p:cNvPr id="5152" name="Google Shape;5152;p57"/>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7"/>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7"/>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7"/>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6" name="Google Shape;5156;p57"/>
          <p:cNvGrpSpPr/>
          <p:nvPr/>
        </p:nvGrpSpPr>
        <p:grpSpPr>
          <a:xfrm>
            <a:off x="5121199" y="3857517"/>
            <a:ext cx="522956" cy="489869"/>
            <a:chOff x="4721450" y="1509475"/>
            <a:chExt cx="79350" cy="74325"/>
          </a:xfrm>
        </p:grpSpPr>
        <p:sp>
          <p:nvSpPr>
            <p:cNvPr id="5157" name="Google Shape;5157;p57"/>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7"/>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7"/>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7"/>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1" name="Google Shape;5161;p57"/>
          <p:cNvGrpSpPr/>
          <p:nvPr/>
        </p:nvGrpSpPr>
        <p:grpSpPr>
          <a:xfrm>
            <a:off x="6444441" y="3837269"/>
            <a:ext cx="525704" cy="535436"/>
            <a:chOff x="4906800" y="1507500"/>
            <a:chExt cx="70350" cy="71075"/>
          </a:xfrm>
        </p:grpSpPr>
        <p:sp>
          <p:nvSpPr>
            <p:cNvPr id="5162" name="Google Shape;5162;p57"/>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7"/>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7"/>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7"/>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7"/>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7" name="Google Shape;5167;p57"/>
          <p:cNvGrpSpPr/>
          <p:nvPr/>
        </p:nvGrpSpPr>
        <p:grpSpPr>
          <a:xfrm>
            <a:off x="4477263" y="2343250"/>
            <a:ext cx="508054" cy="508095"/>
            <a:chOff x="3736598" y="2170606"/>
            <a:chExt cx="404889" cy="404889"/>
          </a:xfrm>
        </p:grpSpPr>
        <p:sp>
          <p:nvSpPr>
            <p:cNvPr id="5168" name="Google Shape;5168;p57"/>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7"/>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7"/>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7"/>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2" name="Google Shape;5172;p57"/>
          <p:cNvGrpSpPr/>
          <p:nvPr/>
        </p:nvGrpSpPr>
        <p:grpSpPr>
          <a:xfrm>
            <a:off x="3765303" y="2343345"/>
            <a:ext cx="575790" cy="507904"/>
            <a:chOff x="3161917" y="2170682"/>
            <a:chExt cx="458870" cy="404737"/>
          </a:xfrm>
        </p:grpSpPr>
        <p:sp>
          <p:nvSpPr>
            <p:cNvPr id="5173" name="Google Shape;5173;p57"/>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5174" name="Google Shape;5174;p57"/>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7"/>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6" name="Google Shape;5176;p57"/>
          <p:cNvGrpSpPr/>
          <p:nvPr/>
        </p:nvGrpSpPr>
        <p:grpSpPr>
          <a:xfrm>
            <a:off x="3792833" y="3103717"/>
            <a:ext cx="520730" cy="498567"/>
            <a:chOff x="3179914" y="2889488"/>
            <a:chExt cx="422876" cy="404911"/>
          </a:xfrm>
        </p:grpSpPr>
        <p:sp>
          <p:nvSpPr>
            <p:cNvPr id="5177" name="Google Shape;5177;p57"/>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7"/>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7"/>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7"/>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7"/>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7"/>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3" name="Google Shape;5183;p57"/>
          <p:cNvGrpSpPr/>
          <p:nvPr/>
        </p:nvGrpSpPr>
        <p:grpSpPr>
          <a:xfrm>
            <a:off x="4421513" y="3103677"/>
            <a:ext cx="516145" cy="498648"/>
            <a:chOff x="3729467" y="2889422"/>
            <a:chExt cx="419153" cy="404977"/>
          </a:xfrm>
        </p:grpSpPr>
        <p:sp>
          <p:nvSpPr>
            <p:cNvPr id="5184" name="Google Shape;5184;p57"/>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7"/>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7"/>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7"/>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7"/>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7"/>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7"/>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1" name="Google Shape;5191;p57"/>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7"/>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7"/>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7"/>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5" name="Google Shape;5195;p57"/>
          <p:cNvGrpSpPr/>
          <p:nvPr/>
        </p:nvGrpSpPr>
        <p:grpSpPr>
          <a:xfrm>
            <a:off x="7141841" y="2550562"/>
            <a:ext cx="166473" cy="141497"/>
            <a:chOff x="4660325" y="1866850"/>
            <a:chExt cx="68350" cy="58100"/>
          </a:xfrm>
        </p:grpSpPr>
        <p:sp>
          <p:nvSpPr>
            <p:cNvPr id="5196" name="Google Shape;5196;p57"/>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7"/>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8" name="Google Shape;5198;p57"/>
          <p:cNvGrpSpPr/>
          <p:nvPr/>
        </p:nvGrpSpPr>
        <p:grpSpPr>
          <a:xfrm>
            <a:off x="7451186" y="2576286"/>
            <a:ext cx="162515" cy="90049"/>
            <a:chOff x="4791775" y="1877500"/>
            <a:chExt cx="66725" cy="36975"/>
          </a:xfrm>
        </p:grpSpPr>
        <p:sp>
          <p:nvSpPr>
            <p:cNvPr id="5199" name="Google Shape;5199;p57"/>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7"/>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1" name="Google Shape;5201;p57"/>
          <p:cNvGrpSpPr/>
          <p:nvPr/>
        </p:nvGrpSpPr>
        <p:grpSpPr>
          <a:xfrm>
            <a:off x="7772899" y="2576286"/>
            <a:ext cx="144979" cy="90049"/>
            <a:chOff x="4923925" y="1877500"/>
            <a:chExt cx="59525" cy="36975"/>
          </a:xfrm>
        </p:grpSpPr>
        <p:sp>
          <p:nvSpPr>
            <p:cNvPr id="5202" name="Google Shape;5202;p57"/>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7"/>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4" name="Google Shape;5204;p57"/>
          <p:cNvGrpSpPr/>
          <p:nvPr/>
        </p:nvGrpSpPr>
        <p:grpSpPr>
          <a:xfrm>
            <a:off x="8067390" y="2558477"/>
            <a:ext cx="141447" cy="125667"/>
            <a:chOff x="5058450" y="1870100"/>
            <a:chExt cx="58075" cy="51600"/>
          </a:xfrm>
        </p:grpSpPr>
        <p:sp>
          <p:nvSpPr>
            <p:cNvPr id="5205" name="Google Shape;5205;p57"/>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7"/>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7" name="Google Shape;5207;p57"/>
          <p:cNvGrpSpPr/>
          <p:nvPr/>
        </p:nvGrpSpPr>
        <p:grpSpPr>
          <a:xfrm>
            <a:off x="7481905" y="2980885"/>
            <a:ext cx="101077" cy="107645"/>
            <a:chOff x="4811425" y="2065025"/>
            <a:chExt cx="41500" cy="44200"/>
          </a:xfrm>
        </p:grpSpPr>
        <p:sp>
          <p:nvSpPr>
            <p:cNvPr id="5208" name="Google Shape;5208;p57"/>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7"/>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57"/>
          <p:cNvGrpSpPr/>
          <p:nvPr/>
        </p:nvGrpSpPr>
        <p:grpSpPr>
          <a:xfrm>
            <a:off x="7774342" y="2981098"/>
            <a:ext cx="120867" cy="107218"/>
            <a:chOff x="4929875" y="2065025"/>
            <a:chExt cx="49625" cy="44025"/>
          </a:xfrm>
        </p:grpSpPr>
        <p:sp>
          <p:nvSpPr>
            <p:cNvPr id="5211" name="Google Shape;5211;p57"/>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7"/>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3" name="Google Shape;5213;p57"/>
          <p:cNvGrpSpPr/>
          <p:nvPr/>
        </p:nvGrpSpPr>
        <p:grpSpPr>
          <a:xfrm>
            <a:off x="8103011" y="2984112"/>
            <a:ext cx="70206" cy="101191"/>
            <a:chOff x="5083925" y="2066350"/>
            <a:chExt cx="28825" cy="41550"/>
          </a:xfrm>
        </p:grpSpPr>
        <p:sp>
          <p:nvSpPr>
            <p:cNvPr id="5214" name="Google Shape;5214;p57"/>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7"/>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6" name="Google Shape;5216;p57"/>
          <p:cNvGrpSpPr/>
          <p:nvPr/>
        </p:nvGrpSpPr>
        <p:grpSpPr>
          <a:xfrm>
            <a:off x="7134565" y="2999759"/>
            <a:ext cx="181026" cy="69896"/>
            <a:chOff x="4659775" y="2072775"/>
            <a:chExt cx="74325" cy="28700"/>
          </a:xfrm>
        </p:grpSpPr>
        <p:sp>
          <p:nvSpPr>
            <p:cNvPr id="5217" name="Google Shape;5217;p57"/>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7"/>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7"/>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0" name="Google Shape;5220;p57"/>
          <p:cNvGrpSpPr/>
          <p:nvPr/>
        </p:nvGrpSpPr>
        <p:grpSpPr>
          <a:xfrm>
            <a:off x="8054421" y="2790324"/>
            <a:ext cx="167387" cy="89197"/>
            <a:chOff x="4662475" y="1976500"/>
            <a:chExt cx="68725" cy="36625"/>
          </a:xfrm>
        </p:grpSpPr>
        <p:sp>
          <p:nvSpPr>
            <p:cNvPr id="5221" name="Google Shape;5221;p57"/>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7"/>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7"/>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4" name="Google Shape;5224;p57"/>
          <p:cNvGrpSpPr/>
          <p:nvPr/>
        </p:nvGrpSpPr>
        <p:grpSpPr>
          <a:xfrm>
            <a:off x="7751326" y="2793764"/>
            <a:ext cx="166899" cy="82317"/>
            <a:chOff x="4920150" y="1977875"/>
            <a:chExt cx="68525" cy="33800"/>
          </a:xfrm>
        </p:grpSpPr>
        <p:sp>
          <p:nvSpPr>
            <p:cNvPr id="5225" name="Google Shape;5225;p57"/>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7"/>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7"/>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8" name="Google Shape;5228;p57"/>
          <p:cNvGrpSpPr/>
          <p:nvPr/>
        </p:nvGrpSpPr>
        <p:grpSpPr>
          <a:xfrm>
            <a:off x="7162483" y="3197682"/>
            <a:ext cx="125190" cy="127859"/>
            <a:chOff x="4676550" y="2160575"/>
            <a:chExt cx="51400" cy="52500"/>
          </a:xfrm>
        </p:grpSpPr>
        <p:sp>
          <p:nvSpPr>
            <p:cNvPr id="5229" name="Google Shape;5229;p57"/>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7"/>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7"/>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2" name="Google Shape;5232;p57"/>
          <p:cNvGrpSpPr/>
          <p:nvPr/>
        </p:nvGrpSpPr>
        <p:grpSpPr>
          <a:xfrm>
            <a:off x="7459741" y="3204714"/>
            <a:ext cx="145405" cy="113794"/>
            <a:chOff x="4768325" y="2163475"/>
            <a:chExt cx="59700" cy="46725"/>
          </a:xfrm>
        </p:grpSpPr>
        <p:sp>
          <p:nvSpPr>
            <p:cNvPr id="5233" name="Google Shape;5233;p57"/>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7"/>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5" name="Google Shape;5235;p57"/>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7"/>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7"/>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7"/>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7"/>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7"/>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1" name="Google Shape;5241;p57"/>
          <p:cNvGrpSpPr/>
          <p:nvPr/>
        </p:nvGrpSpPr>
        <p:grpSpPr>
          <a:xfrm>
            <a:off x="7476059" y="3459808"/>
            <a:ext cx="112768" cy="106853"/>
            <a:chOff x="4768575" y="2253950"/>
            <a:chExt cx="46300" cy="43875"/>
          </a:xfrm>
        </p:grpSpPr>
        <p:sp>
          <p:nvSpPr>
            <p:cNvPr id="5242" name="Google Shape;5242;p57"/>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7"/>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4" name="Google Shape;5244;p57"/>
          <p:cNvGrpSpPr/>
          <p:nvPr/>
        </p:nvGrpSpPr>
        <p:grpSpPr>
          <a:xfrm>
            <a:off x="7775682" y="3948834"/>
            <a:ext cx="118187" cy="146246"/>
            <a:chOff x="4960900" y="2433225"/>
            <a:chExt cx="48525" cy="60050"/>
          </a:xfrm>
        </p:grpSpPr>
        <p:sp>
          <p:nvSpPr>
            <p:cNvPr id="5245" name="Google Shape;5245;p57"/>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7"/>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7" name="Google Shape;5247;p57"/>
          <p:cNvGrpSpPr/>
          <p:nvPr/>
        </p:nvGrpSpPr>
        <p:grpSpPr>
          <a:xfrm>
            <a:off x="7464247" y="4212895"/>
            <a:ext cx="136394" cy="143810"/>
            <a:chOff x="4854075" y="2527625"/>
            <a:chExt cx="56000" cy="59050"/>
          </a:xfrm>
        </p:grpSpPr>
        <p:sp>
          <p:nvSpPr>
            <p:cNvPr id="5248" name="Google Shape;5248;p57"/>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7"/>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50" name="Google Shape;5250;p57"/>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7"/>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7"/>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3" name="Google Shape;5253;p57"/>
          <p:cNvGrpSpPr/>
          <p:nvPr/>
        </p:nvGrpSpPr>
        <p:grpSpPr>
          <a:xfrm>
            <a:off x="8088458" y="3676639"/>
            <a:ext cx="99312" cy="160797"/>
            <a:chOff x="5059700" y="2334775"/>
            <a:chExt cx="40775" cy="66025"/>
          </a:xfrm>
        </p:grpSpPr>
        <p:sp>
          <p:nvSpPr>
            <p:cNvPr id="5254" name="Google Shape;5254;p57"/>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7"/>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7"/>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7"/>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7"/>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7"/>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7"/>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7"/>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7"/>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3" name="Google Shape;5263;p57"/>
          <p:cNvGrpSpPr/>
          <p:nvPr/>
        </p:nvGrpSpPr>
        <p:grpSpPr>
          <a:xfrm>
            <a:off x="8045622" y="3941771"/>
            <a:ext cx="184984" cy="160371"/>
            <a:chOff x="5037700" y="2430325"/>
            <a:chExt cx="75950" cy="65850"/>
          </a:xfrm>
        </p:grpSpPr>
        <p:sp>
          <p:nvSpPr>
            <p:cNvPr id="5264" name="Google Shape;5264;p57"/>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7"/>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6" name="Google Shape;5266;p57"/>
          <p:cNvGrpSpPr/>
          <p:nvPr/>
        </p:nvGrpSpPr>
        <p:grpSpPr>
          <a:xfrm>
            <a:off x="7465128" y="3708223"/>
            <a:ext cx="173014" cy="97629"/>
            <a:chOff x="4756975" y="2341800"/>
            <a:chExt cx="91975" cy="51925"/>
          </a:xfrm>
        </p:grpSpPr>
        <p:sp>
          <p:nvSpPr>
            <p:cNvPr id="5267" name="Google Shape;5267;p57"/>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7"/>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7"/>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7"/>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7"/>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7"/>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7"/>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7"/>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7"/>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7"/>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7"/>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7"/>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7"/>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7"/>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7"/>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7"/>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7"/>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7"/>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7"/>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7"/>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7" name="Google Shape;5287;p57"/>
          <p:cNvGrpSpPr/>
          <p:nvPr/>
        </p:nvGrpSpPr>
        <p:grpSpPr>
          <a:xfrm>
            <a:off x="7732065" y="4196920"/>
            <a:ext cx="212497" cy="175761"/>
            <a:chOff x="4943575" y="2516350"/>
            <a:chExt cx="98675" cy="81700"/>
          </a:xfrm>
        </p:grpSpPr>
        <p:sp>
          <p:nvSpPr>
            <p:cNvPr id="5288" name="Google Shape;5288;p57"/>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7"/>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7"/>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7"/>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7"/>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7"/>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7"/>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7"/>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7"/>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7"/>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7"/>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7"/>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7"/>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7"/>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7"/>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7"/>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7"/>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7"/>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7"/>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7"/>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7"/>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7"/>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7"/>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7"/>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7"/>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7"/>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7"/>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7"/>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7"/>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7"/>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7"/>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7"/>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7"/>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7"/>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7"/>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7"/>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7"/>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7"/>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7"/>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7"/>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7"/>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7"/>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7"/>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7"/>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7"/>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7"/>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7"/>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7"/>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7"/>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7"/>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7"/>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7"/>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7"/>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7"/>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7"/>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7"/>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7"/>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7"/>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7"/>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7"/>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7"/>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7"/>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7"/>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7"/>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7"/>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7"/>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7"/>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7"/>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7"/>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7"/>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7"/>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7"/>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7"/>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7"/>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7"/>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7"/>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7"/>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7"/>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6" name="Google Shape;5366;p57"/>
          <p:cNvGrpSpPr/>
          <p:nvPr/>
        </p:nvGrpSpPr>
        <p:grpSpPr>
          <a:xfrm>
            <a:off x="1990126" y="3423163"/>
            <a:ext cx="965351" cy="134611"/>
            <a:chOff x="4411970" y="2962952"/>
            <a:chExt cx="706544" cy="104212"/>
          </a:xfrm>
        </p:grpSpPr>
        <p:sp>
          <p:nvSpPr>
            <p:cNvPr id="5367" name="Google Shape;5367;p57"/>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7"/>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7"/>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7"/>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1" name="Google Shape;5371;p57"/>
          <p:cNvGrpSpPr/>
          <p:nvPr/>
        </p:nvGrpSpPr>
        <p:grpSpPr>
          <a:xfrm>
            <a:off x="1990126" y="3012077"/>
            <a:ext cx="960158" cy="289172"/>
            <a:chOff x="4411970" y="2726085"/>
            <a:chExt cx="643107" cy="193659"/>
          </a:xfrm>
        </p:grpSpPr>
        <p:sp>
          <p:nvSpPr>
            <p:cNvPr id="5372" name="Google Shape;5372;p57"/>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7"/>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7"/>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5" name="Google Shape;5375;p57"/>
          <p:cNvGrpSpPr/>
          <p:nvPr/>
        </p:nvGrpSpPr>
        <p:grpSpPr>
          <a:xfrm>
            <a:off x="993018" y="3278187"/>
            <a:ext cx="833173" cy="259209"/>
            <a:chOff x="4411970" y="4340222"/>
            <a:chExt cx="779467" cy="242683"/>
          </a:xfrm>
        </p:grpSpPr>
        <p:sp>
          <p:nvSpPr>
            <p:cNvPr id="5376" name="Google Shape;5376;p57"/>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7"/>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7"/>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9" name="Google Shape;5379;p57"/>
          <p:cNvGrpSpPr/>
          <p:nvPr/>
        </p:nvGrpSpPr>
        <p:grpSpPr>
          <a:xfrm>
            <a:off x="1990126" y="2673933"/>
            <a:ext cx="965160" cy="216230"/>
            <a:chOff x="4411970" y="2468674"/>
            <a:chExt cx="747317" cy="167425"/>
          </a:xfrm>
        </p:grpSpPr>
        <p:sp>
          <p:nvSpPr>
            <p:cNvPr id="5380" name="Google Shape;5380;p57"/>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7"/>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2" name="Google Shape;5382;p57"/>
          <p:cNvGrpSpPr/>
          <p:nvPr/>
        </p:nvGrpSpPr>
        <p:grpSpPr>
          <a:xfrm>
            <a:off x="988873" y="2578650"/>
            <a:ext cx="810451" cy="319148"/>
            <a:chOff x="4411970" y="3686602"/>
            <a:chExt cx="797845" cy="314215"/>
          </a:xfrm>
        </p:grpSpPr>
        <p:sp>
          <p:nvSpPr>
            <p:cNvPr id="5383" name="Google Shape;5383;p57"/>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7"/>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7"/>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7"/>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7"/>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88" name="Google Shape;5388;p57"/>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89" name="Google Shape;5389;p57"/>
          <p:cNvGrpSpPr/>
          <p:nvPr/>
        </p:nvGrpSpPr>
        <p:grpSpPr>
          <a:xfrm>
            <a:off x="988970" y="2333174"/>
            <a:ext cx="1970333" cy="208784"/>
            <a:chOff x="6336019" y="3733725"/>
            <a:chExt cx="2566206" cy="351310"/>
          </a:xfrm>
        </p:grpSpPr>
        <p:sp>
          <p:nvSpPr>
            <p:cNvPr id="5390" name="Google Shape;5390;p57"/>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7"/>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7"/>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7"/>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4" name="Google Shape;5394;p57"/>
          <p:cNvGrpSpPr/>
          <p:nvPr/>
        </p:nvGrpSpPr>
        <p:grpSpPr>
          <a:xfrm>
            <a:off x="1990126" y="3940729"/>
            <a:ext cx="946551" cy="153200"/>
            <a:chOff x="4404545" y="3301592"/>
            <a:chExt cx="782403" cy="129272"/>
          </a:xfrm>
        </p:grpSpPr>
        <p:sp>
          <p:nvSpPr>
            <p:cNvPr id="5395" name="Google Shape;5395;p57"/>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7"/>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7" name="Google Shape;5397;p57"/>
          <p:cNvGrpSpPr/>
          <p:nvPr/>
        </p:nvGrpSpPr>
        <p:grpSpPr>
          <a:xfrm>
            <a:off x="1990126" y="3679688"/>
            <a:ext cx="962257" cy="139127"/>
            <a:chOff x="4411970" y="3131459"/>
            <a:chExt cx="710520" cy="117397"/>
          </a:xfrm>
        </p:grpSpPr>
        <p:sp>
          <p:nvSpPr>
            <p:cNvPr id="5398" name="Google Shape;5398;p57"/>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7"/>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0" name="Google Shape;5400;p57"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1" name="Google Shape;5401;p57"/>
          <p:cNvGrpSpPr/>
          <p:nvPr/>
        </p:nvGrpSpPr>
        <p:grpSpPr>
          <a:xfrm>
            <a:off x="990271" y="3614482"/>
            <a:ext cx="823838" cy="458988"/>
            <a:chOff x="4411970" y="1801825"/>
            <a:chExt cx="734586" cy="409262"/>
          </a:xfrm>
        </p:grpSpPr>
        <p:sp>
          <p:nvSpPr>
            <p:cNvPr id="5402" name="Google Shape;5402;p57"/>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7"/>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4" name="Google Shape;5404;p57"/>
          <p:cNvGrpSpPr/>
          <p:nvPr/>
        </p:nvGrpSpPr>
        <p:grpSpPr>
          <a:xfrm>
            <a:off x="990271" y="4162908"/>
            <a:ext cx="856348" cy="212039"/>
            <a:chOff x="4411970" y="2233974"/>
            <a:chExt cx="763574" cy="189068"/>
          </a:xfrm>
        </p:grpSpPr>
        <p:sp>
          <p:nvSpPr>
            <p:cNvPr id="5405" name="Google Shape;5405;p57"/>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7"/>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7" name="Google Shape;5407;p57"/>
          <p:cNvGrpSpPr/>
          <p:nvPr/>
        </p:nvGrpSpPr>
        <p:grpSpPr>
          <a:xfrm>
            <a:off x="3100467" y="2338244"/>
            <a:ext cx="511602" cy="511602"/>
            <a:chOff x="5681300" y="2527788"/>
            <a:chExt cx="805800" cy="805800"/>
          </a:xfrm>
        </p:grpSpPr>
        <p:sp>
          <p:nvSpPr>
            <p:cNvPr id="5408" name="Google Shape;5408;p57"/>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7"/>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0" name="Google Shape;5410;p57"/>
          <p:cNvGrpSpPr/>
          <p:nvPr/>
        </p:nvGrpSpPr>
        <p:grpSpPr>
          <a:xfrm>
            <a:off x="3097662" y="3104827"/>
            <a:ext cx="513021" cy="512935"/>
            <a:chOff x="4049800" y="640400"/>
            <a:chExt cx="858900" cy="858900"/>
          </a:xfrm>
        </p:grpSpPr>
        <p:sp>
          <p:nvSpPr>
            <p:cNvPr id="5411" name="Google Shape;5411;p57"/>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7"/>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3" name="Google Shape;5413;p57"/>
          <p:cNvGrpSpPr/>
          <p:nvPr/>
        </p:nvGrpSpPr>
        <p:grpSpPr>
          <a:xfrm>
            <a:off x="3014861" y="3756719"/>
            <a:ext cx="686489" cy="686585"/>
            <a:chOff x="5080188" y="927900"/>
            <a:chExt cx="961200" cy="961200"/>
          </a:xfrm>
        </p:grpSpPr>
        <p:sp>
          <p:nvSpPr>
            <p:cNvPr id="5414" name="Google Shape;5414;p57"/>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7"/>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7"/>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7"/>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7"/>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7"/>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7"/>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7"/>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2" name="Google Shape;5422;p57"/>
          <p:cNvGrpSpPr/>
          <p:nvPr/>
        </p:nvGrpSpPr>
        <p:grpSpPr>
          <a:xfrm>
            <a:off x="3798012" y="3849448"/>
            <a:ext cx="510373" cy="510937"/>
            <a:chOff x="7508249" y="1522825"/>
            <a:chExt cx="1326332" cy="1322987"/>
          </a:xfrm>
        </p:grpSpPr>
        <p:sp>
          <p:nvSpPr>
            <p:cNvPr id="5423" name="Google Shape;5423;p57"/>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7"/>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7"/>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7"/>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7"/>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7"/>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7"/>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7"/>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7"/>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7"/>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3" name="Google Shape;5433;p57"/>
          <p:cNvGrpSpPr/>
          <p:nvPr/>
        </p:nvGrpSpPr>
        <p:grpSpPr>
          <a:xfrm>
            <a:off x="4489605" y="3850853"/>
            <a:ext cx="492652" cy="503348"/>
            <a:chOff x="6039282" y="1042577"/>
            <a:chExt cx="734315" cy="731929"/>
          </a:xfrm>
        </p:grpSpPr>
        <p:sp>
          <p:nvSpPr>
            <p:cNvPr id="5434" name="Google Shape;5434;p57"/>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7"/>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7"/>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7"/>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7"/>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7"/>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7"/>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7"/>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7"/>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7"/>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7"/>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7"/>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7"/>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7"/>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7"/>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7"/>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7"/>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7"/>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7"/>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7"/>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7"/>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5" name="Google Shape;5455;p57"/>
          <p:cNvGrpSpPr/>
          <p:nvPr/>
        </p:nvGrpSpPr>
        <p:grpSpPr>
          <a:xfrm>
            <a:off x="5130019" y="2346894"/>
            <a:ext cx="483304" cy="504902"/>
            <a:chOff x="1825800" y="1651625"/>
            <a:chExt cx="568125" cy="591775"/>
          </a:xfrm>
        </p:grpSpPr>
        <p:sp>
          <p:nvSpPr>
            <p:cNvPr id="5456" name="Google Shape;5456;p57"/>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7"/>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7"/>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7"/>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7"/>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7"/>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2" name="Google Shape;5462;p57"/>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7"/>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7"/>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7"/>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469"/>
        <p:cNvGrpSpPr/>
        <p:nvPr/>
      </p:nvGrpSpPr>
      <p:grpSpPr>
        <a:xfrm>
          <a:off x="0" y="0"/>
          <a:ext cx="0" cy="0"/>
          <a:chOff x="0" y="0"/>
          <a:chExt cx="0" cy="0"/>
        </a:xfrm>
      </p:grpSpPr>
      <p:grpSp>
        <p:nvGrpSpPr>
          <p:cNvPr id="5470" name="Google Shape;5470;p58"/>
          <p:cNvGrpSpPr/>
          <p:nvPr/>
        </p:nvGrpSpPr>
        <p:grpSpPr>
          <a:xfrm>
            <a:off x="745571" y="1168666"/>
            <a:ext cx="2492868" cy="1379876"/>
            <a:chOff x="2654821" y="2311071"/>
            <a:chExt cx="2279715" cy="1262120"/>
          </a:xfrm>
        </p:grpSpPr>
        <p:grpSp>
          <p:nvGrpSpPr>
            <p:cNvPr id="5471" name="Google Shape;5471;p58"/>
            <p:cNvGrpSpPr/>
            <p:nvPr/>
          </p:nvGrpSpPr>
          <p:grpSpPr>
            <a:xfrm>
              <a:off x="4034269" y="2840745"/>
              <a:ext cx="40212" cy="36437"/>
              <a:chOff x="4293400" y="2574725"/>
              <a:chExt cx="84425" cy="80100"/>
            </a:xfrm>
          </p:grpSpPr>
          <p:sp>
            <p:nvSpPr>
              <p:cNvPr id="5472" name="Google Shape;5472;p58"/>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5473" name="Google Shape;5473;p58"/>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4" name="Google Shape;5474;p58"/>
            <p:cNvGrpSpPr/>
            <p:nvPr/>
          </p:nvGrpSpPr>
          <p:grpSpPr>
            <a:xfrm>
              <a:off x="3894606" y="2334874"/>
              <a:ext cx="913198" cy="518984"/>
              <a:chOff x="4000175" y="1462675"/>
              <a:chExt cx="1917275" cy="1140875"/>
            </a:xfrm>
          </p:grpSpPr>
          <p:sp>
            <p:nvSpPr>
              <p:cNvPr id="5475" name="Google Shape;5475;p58"/>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5476" name="Google Shape;5476;p58"/>
              <p:cNvGrpSpPr/>
              <p:nvPr/>
            </p:nvGrpSpPr>
            <p:grpSpPr>
              <a:xfrm>
                <a:off x="4000175" y="1462675"/>
                <a:ext cx="1917275" cy="1140875"/>
                <a:chOff x="4000175" y="1462675"/>
                <a:chExt cx="1917275" cy="1140875"/>
              </a:xfrm>
            </p:grpSpPr>
            <p:sp>
              <p:nvSpPr>
                <p:cNvPr id="5477" name="Google Shape;5477;p58"/>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5478" name="Google Shape;5478;p58"/>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8"/>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8"/>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8"/>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482" name="Google Shape;5482;p58"/>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83" name="Google Shape;5483;p58"/>
            <p:cNvGrpSpPr/>
            <p:nvPr/>
          </p:nvGrpSpPr>
          <p:grpSpPr>
            <a:xfrm>
              <a:off x="3875768" y="2846704"/>
              <a:ext cx="44796" cy="47366"/>
              <a:chOff x="3960625" y="2587825"/>
              <a:chExt cx="94050" cy="104125"/>
            </a:xfrm>
          </p:grpSpPr>
          <p:sp>
            <p:nvSpPr>
              <p:cNvPr id="5484" name="Google Shape;5484;p58"/>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5485" name="Google Shape;5485;p58"/>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6" name="Google Shape;5486;p58"/>
            <p:cNvGrpSpPr/>
            <p:nvPr/>
          </p:nvGrpSpPr>
          <p:grpSpPr>
            <a:xfrm>
              <a:off x="3782759" y="2807162"/>
              <a:ext cx="82686" cy="85487"/>
              <a:chOff x="3765350" y="2500900"/>
              <a:chExt cx="173600" cy="187925"/>
            </a:xfrm>
          </p:grpSpPr>
          <p:sp>
            <p:nvSpPr>
              <p:cNvPr id="5487" name="Google Shape;5487;p58"/>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5488" name="Google Shape;5488;p58"/>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8"/>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8"/>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8"/>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8"/>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3" name="Google Shape;5493;p58"/>
            <p:cNvGrpSpPr/>
            <p:nvPr/>
          </p:nvGrpSpPr>
          <p:grpSpPr>
            <a:xfrm>
              <a:off x="3775674" y="2798496"/>
              <a:ext cx="40545" cy="23564"/>
              <a:chOff x="3750475" y="2481850"/>
              <a:chExt cx="85125" cy="51800"/>
            </a:xfrm>
          </p:grpSpPr>
          <p:sp>
            <p:nvSpPr>
              <p:cNvPr id="5494" name="Google Shape;5494;p58"/>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8"/>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5496" name="Google Shape;5496;p58"/>
            <p:cNvGrpSpPr/>
            <p:nvPr/>
          </p:nvGrpSpPr>
          <p:grpSpPr>
            <a:xfrm>
              <a:off x="3716946" y="2776024"/>
              <a:ext cx="81971" cy="76912"/>
              <a:chOff x="3627175" y="2432450"/>
              <a:chExt cx="172100" cy="169075"/>
            </a:xfrm>
          </p:grpSpPr>
          <p:sp>
            <p:nvSpPr>
              <p:cNvPr id="5497" name="Google Shape;5497;p58"/>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8"/>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5499" name="Google Shape;5499;p58"/>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5500" name="Google Shape;5500;p58"/>
            <p:cNvGrpSpPr/>
            <p:nvPr/>
          </p:nvGrpSpPr>
          <p:grpSpPr>
            <a:xfrm>
              <a:off x="3685682" y="2845624"/>
              <a:ext cx="29311" cy="45055"/>
              <a:chOff x="3561536" y="2585450"/>
              <a:chExt cx="61539" cy="99045"/>
            </a:xfrm>
          </p:grpSpPr>
          <p:sp>
            <p:nvSpPr>
              <p:cNvPr id="5501" name="Google Shape;5501;p58"/>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8"/>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5503" name="Google Shape;5503;p58"/>
            <p:cNvGrpSpPr/>
            <p:nvPr/>
          </p:nvGrpSpPr>
          <p:grpSpPr>
            <a:xfrm>
              <a:off x="3849905" y="2572252"/>
              <a:ext cx="74339" cy="119559"/>
              <a:chOff x="3906325" y="1984500"/>
              <a:chExt cx="156075" cy="262825"/>
            </a:xfrm>
          </p:grpSpPr>
          <p:sp>
            <p:nvSpPr>
              <p:cNvPr id="5504" name="Google Shape;5504;p58"/>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5505" name="Google Shape;5505;p58"/>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6" name="Google Shape;5506;p58"/>
            <p:cNvGrpSpPr/>
            <p:nvPr/>
          </p:nvGrpSpPr>
          <p:grpSpPr>
            <a:xfrm>
              <a:off x="2654821" y="2414345"/>
              <a:ext cx="667570" cy="558731"/>
              <a:chOff x="1397225" y="1637375"/>
              <a:chExt cx="1401575" cy="1228250"/>
            </a:xfrm>
          </p:grpSpPr>
          <p:sp>
            <p:nvSpPr>
              <p:cNvPr id="5507" name="Google Shape;5507;p58"/>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5508" name="Google Shape;5508;p58"/>
              <p:cNvGrpSpPr/>
              <p:nvPr/>
            </p:nvGrpSpPr>
            <p:grpSpPr>
              <a:xfrm>
                <a:off x="1397225" y="1637375"/>
                <a:ext cx="1398775" cy="1228250"/>
                <a:chOff x="1397225" y="1637375"/>
                <a:chExt cx="1398775" cy="1228250"/>
              </a:xfrm>
            </p:grpSpPr>
            <p:sp>
              <p:nvSpPr>
                <p:cNvPr id="5509" name="Google Shape;5509;p58"/>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8"/>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11" name="Google Shape;5511;p58"/>
            <p:cNvGrpSpPr/>
            <p:nvPr/>
          </p:nvGrpSpPr>
          <p:grpSpPr>
            <a:xfrm>
              <a:off x="3230417" y="3103734"/>
              <a:ext cx="282982" cy="280332"/>
              <a:chOff x="2605700" y="3152850"/>
              <a:chExt cx="594125" cy="616250"/>
            </a:xfrm>
          </p:grpSpPr>
          <p:sp>
            <p:nvSpPr>
              <p:cNvPr id="5512" name="Google Shape;5512;p58"/>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5513" name="Google Shape;5513;p58"/>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5514" name="Google Shape;5514;p58"/>
            <p:cNvGrpSpPr/>
            <p:nvPr/>
          </p:nvGrpSpPr>
          <p:grpSpPr>
            <a:xfrm>
              <a:off x="3265985" y="3226989"/>
              <a:ext cx="87151" cy="346202"/>
              <a:chOff x="2680375" y="3423800"/>
              <a:chExt cx="182975" cy="761050"/>
            </a:xfrm>
          </p:grpSpPr>
          <p:sp>
            <p:nvSpPr>
              <p:cNvPr id="5515" name="Google Shape;5515;p58"/>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5516" name="Google Shape;5516;p58"/>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7" name="Google Shape;5517;p58"/>
            <p:cNvGrpSpPr/>
            <p:nvPr/>
          </p:nvGrpSpPr>
          <p:grpSpPr>
            <a:xfrm>
              <a:off x="3855466" y="3289811"/>
              <a:ext cx="112514" cy="94210"/>
              <a:chOff x="3918000" y="3561900"/>
              <a:chExt cx="236225" cy="207100"/>
            </a:xfrm>
          </p:grpSpPr>
          <p:sp>
            <p:nvSpPr>
              <p:cNvPr id="5518" name="Google Shape;5518;p58"/>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5519" name="Google Shape;5519;p58"/>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20" name="Google Shape;5520;p58"/>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8"/>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8"/>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5523" name="Google Shape;5523;p58"/>
            <p:cNvGrpSpPr/>
            <p:nvPr/>
          </p:nvGrpSpPr>
          <p:grpSpPr>
            <a:xfrm>
              <a:off x="2905224" y="2311071"/>
              <a:ext cx="596721" cy="528992"/>
              <a:chOff x="1922950" y="1410350"/>
              <a:chExt cx="1252825" cy="1162875"/>
            </a:xfrm>
          </p:grpSpPr>
          <p:sp>
            <p:nvSpPr>
              <p:cNvPr id="5524" name="Google Shape;5524;p58"/>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8"/>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8"/>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8"/>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8"/>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8"/>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8"/>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8"/>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8"/>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8"/>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8"/>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8"/>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8"/>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8"/>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8"/>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8"/>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5540" name="Google Shape;5540;p58"/>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8"/>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8"/>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8"/>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8"/>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8"/>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8"/>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8"/>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8"/>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8"/>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8"/>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8"/>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8"/>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8"/>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8"/>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8"/>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8"/>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8"/>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8"/>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8"/>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560" name="Google Shape;5560;p58"/>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561" name="Google Shape;5561;p58"/>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2" name="Google Shape;5562;p58"/>
            <p:cNvGrpSpPr/>
            <p:nvPr/>
          </p:nvGrpSpPr>
          <p:grpSpPr>
            <a:xfrm>
              <a:off x="3280929" y="3294542"/>
              <a:ext cx="109894" cy="272224"/>
              <a:chOff x="2711750" y="3572300"/>
              <a:chExt cx="230725" cy="598425"/>
            </a:xfrm>
          </p:grpSpPr>
          <p:sp>
            <p:nvSpPr>
              <p:cNvPr id="5563" name="Google Shape;5563;p58"/>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8"/>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5" name="Google Shape;5565;p58"/>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6" name="Google Shape;5566;p58"/>
            <p:cNvGrpSpPr/>
            <p:nvPr/>
          </p:nvGrpSpPr>
          <p:grpSpPr>
            <a:xfrm>
              <a:off x="3790439" y="2408636"/>
              <a:ext cx="73017" cy="75684"/>
              <a:chOff x="3781475" y="1624825"/>
              <a:chExt cx="153300" cy="166375"/>
            </a:xfrm>
          </p:grpSpPr>
          <p:sp>
            <p:nvSpPr>
              <p:cNvPr id="5567" name="Google Shape;5567;p58"/>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8"/>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8"/>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8"/>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1" name="Google Shape;5571;p58"/>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8"/>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8"/>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8"/>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8"/>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8"/>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8"/>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8" name="Google Shape;5578;p58"/>
            <p:cNvGrpSpPr/>
            <p:nvPr/>
          </p:nvGrpSpPr>
          <p:grpSpPr>
            <a:xfrm>
              <a:off x="4403342" y="3107749"/>
              <a:ext cx="316680" cy="101374"/>
              <a:chOff x="5068275" y="3161675"/>
              <a:chExt cx="664875" cy="222850"/>
            </a:xfrm>
          </p:grpSpPr>
          <p:sp>
            <p:nvSpPr>
              <p:cNvPr id="5579" name="Google Shape;5579;p58"/>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8"/>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8"/>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8"/>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3" name="Google Shape;5583;p58"/>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8"/>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8"/>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8"/>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8"/>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8"/>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8"/>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8"/>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8"/>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8"/>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8"/>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8"/>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8"/>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8"/>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8"/>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8"/>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8"/>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8"/>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8"/>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8"/>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8"/>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8"/>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8"/>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8"/>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8"/>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8"/>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8"/>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8"/>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8"/>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2" name="Google Shape;5612;p58"/>
            <p:cNvGrpSpPr/>
            <p:nvPr/>
          </p:nvGrpSpPr>
          <p:grpSpPr>
            <a:xfrm>
              <a:off x="3697513" y="2707266"/>
              <a:ext cx="59549" cy="79733"/>
              <a:chOff x="3586375" y="2281300"/>
              <a:chExt cx="125025" cy="175275"/>
            </a:xfrm>
          </p:grpSpPr>
          <p:sp>
            <p:nvSpPr>
              <p:cNvPr id="5613" name="Google Shape;5613;p58"/>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8"/>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15" name="Google Shape;5615;p58"/>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6" name="Google Shape;5616;p58"/>
            <p:cNvGrpSpPr/>
            <p:nvPr/>
          </p:nvGrpSpPr>
          <p:grpSpPr>
            <a:xfrm>
              <a:off x="4513224" y="3221724"/>
              <a:ext cx="274563" cy="280321"/>
              <a:chOff x="5298975" y="3412225"/>
              <a:chExt cx="576450" cy="616225"/>
            </a:xfrm>
          </p:grpSpPr>
          <p:sp>
            <p:nvSpPr>
              <p:cNvPr id="5617" name="Google Shape;5617;p58"/>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618" name="Google Shape;5618;p58"/>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9" name="Google Shape;5619;p58"/>
            <p:cNvGrpSpPr/>
            <p:nvPr/>
          </p:nvGrpSpPr>
          <p:grpSpPr>
            <a:xfrm>
              <a:off x="4824403" y="3421846"/>
              <a:ext cx="110132" cy="130647"/>
              <a:chOff x="5952300" y="3852150"/>
              <a:chExt cx="231225" cy="287200"/>
            </a:xfrm>
          </p:grpSpPr>
          <p:sp>
            <p:nvSpPr>
              <p:cNvPr id="5620" name="Google Shape;5620;p58"/>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8"/>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2" name="Google Shape;5622;p58"/>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8"/>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8"/>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8"/>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8"/>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8"/>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8"/>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8"/>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0" name="Google Shape;5630;p58"/>
            <p:cNvGrpSpPr/>
            <p:nvPr/>
          </p:nvGrpSpPr>
          <p:grpSpPr>
            <a:xfrm>
              <a:off x="4295710" y="3079670"/>
              <a:ext cx="14968" cy="27135"/>
              <a:chOff x="4842300" y="3099950"/>
              <a:chExt cx="31425" cy="59650"/>
            </a:xfrm>
          </p:grpSpPr>
          <p:sp>
            <p:nvSpPr>
              <p:cNvPr id="5631" name="Google Shape;5631;p58"/>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8"/>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8"/>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8"/>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5" name="Google Shape;5635;p58"/>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8"/>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8"/>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8"/>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8"/>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8"/>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8"/>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8"/>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3" name="Google Shape;5643;p58"/>
            <p:cNvGrpSpPr/>
            <p:nvPr/>
          </p:nvGrpSpPr>
          <p:grpSpPr>
            <a:xfrm>
              <a:off x="3831056" y="2816010"/>
              <a:ext cx="37378" cy="27612"/>
              <a:chOff x="3866750" y="2520350"/>
              <a:chExt cx="78475" cy="60700"/>
            </a:xfrm>
          </p:grpSpPr>
          <p:sp>
            <p:nvSpPr>
              <p:cNvPr id="5644" name="Google Shape;5644;p58"/>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8"/>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8"/>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8"/>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8" name="Google Shape;5648;p58"/>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8"/>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8"/>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8"/>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8"/>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8"/>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8"/>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8"/>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8"/>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8"/>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8"/>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8"/>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8"/>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8"/>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8"/>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8"/>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8"/>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665" name="Google Shape;5665;p58"/>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8"/>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8"/>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8"/>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8"/>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8"/>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8"/>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8"/>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8"/>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8"/>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8"/>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8"/>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677" name="Google Shape;5677;p58"/>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8"/>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8"/>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8"/>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8"/>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8"/>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8"/>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8"/>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8"/>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8"/>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8"/>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8"/>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8"/>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0" name="Google Shape;5690;p58"/>
            <p:cNvGrpSpPr/>
            <p:nvPr/>
          </p:nvGrpSpPr>
          <p:grpSpPr>
            <a:xfrm>
              <a:off x="3632736" y="3051591"/>
              <a:ext cx="63288" cy="45217"/>
              <a:chOff x="3450375" y="3038225"/>
              <a:chExt cx="132875" cy="99400"/>
            </a:xfrm>
          </p:grpSpPr>
          <p:sp>
            <p:nvSpPr>
              <p:cNvPr id="5691" name="Google Shape;5691;p58"/>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8"/>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3" name="Google Shape;5693;p58"/>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8"/>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8"/>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8"/>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8"/>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8"/>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8"/>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8"/>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8"/>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702" name="Google Shape;5702;p58"/>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8"/>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8"/>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8"/>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8"/>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8"/>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8"/>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8"/>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8"/>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8"/>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712" name="Google Shape;5712;p58"/>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8"/>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8"/>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8"/>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8"/>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8"/>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718" name="Google Shape;5718;p58"/>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8"/>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8"/>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8"/>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8"/>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8"/>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8"/>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8"/>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8"/>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8"/>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8" name="Google Shape;5728;p58"/>
          <p:cNvGrpSpPr/>
          <p:nvPr/>
        </p:nvGrpSpPr>
        <p:grpSpPr>
          <a:xfrm>
            <a:off x="3554131" y="1233340"/>
            <a:ext cx="2078182" cy="1366558"/>
            <a:chOff x="235800" y="830650"/>
            <a:chExt cx="6978450" cy="4588844"/>
          </a:xfrm>
        </p:grpSpPr>
        <p:sp>
          <p:nvSpPr>
            <p:cNvPr id="5729" name="Google Shape;5729;p58"/>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8"/>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8"/>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8"/>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8"/>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8"/>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5" name="Google Shape;5735;p58"/>
          <p:cNvGrpSpPr/>
          <p:nvPr/>
        </p:nvGrpSpPr>
        <p:grpSpPr>
          <a:xfrm>
            <a:off x="742628" y="3064442"/>
            <a:ext cx="2622876" cy="1333540"/>
            <a:chOff x="238125" y="1038125"/>
            <a:chExt cx="7146800" cy="3633625"/>
          </a:xfrm>
        </p:grpSpPr>
        <p:sp>
          <p:nvSpPr>
            <p:cNvPr id="5736" name="Google Shape;5736;p58"/>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8"/>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8"/>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8"/>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8"/>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8"/>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8"/>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8"/>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8"/>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8"/>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8"/>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8"/>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8"/>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8"/>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8"/>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8"/>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8"/>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8"/>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8"/>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8"/>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8"/>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8"/>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8"/>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8"/>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8"/>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8"/>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8"/>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8"/>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8"/>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8"/>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8"/>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8"/>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8"/>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8"/>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8"/>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8"/>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8"/>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8"/>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8"/>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8"/>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8"/>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8"/>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8"/>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8"/>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8"/>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8"/>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8"/>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8"/>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8"/>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8"/>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8"/>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8"/>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8"/>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8"/>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8"/>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8"/>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8"/>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8"/>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8"/>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8"/>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8"/>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8"/>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8"/>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8"/>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8"/>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8"/>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8"/>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8"/>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8"/>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8"/>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8"/>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8"/>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8"/>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8"/>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8"/>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8"/>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8"/>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8"/>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8"/>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8"/>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8"/>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8"/>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8"/>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8"/>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8"/>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8"/>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8"/>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8"/>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8"/>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8"/>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8"/>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8"/>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8"/>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8"/>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8"/>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8"/>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8"/>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8"/>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8"/>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8"/>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8"/>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8"/>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8"/>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8"/>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8"/>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8"/>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8"/>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8"/>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8"/>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8"/>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8"/>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8"/>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8"/>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8"/>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8"/>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8"/>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8"/>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8"/>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8"/>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8"/>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8"/>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8"/>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8"/>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8"/>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8"/>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8"/>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8"/>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8"/>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8"/>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8"/>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8"/>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8"/>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8"/>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8"/>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8"/>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8"/>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8"/>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8"/>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8"/>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8"/>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8"/>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8"/>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8"/>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8"/>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8"/>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8"/>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8"/>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8"/>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8"/>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8"/>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8"/>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8"/>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8"/>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8"/>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8"/>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8"/>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8"/>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8"/>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8"/>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8"/>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8"/>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8"/>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8"/>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8"/>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8"/>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8"/>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8"/>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8"/>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8"/>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8"/>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8"/>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8"/>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8"/>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8"/>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8"/>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8"/>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8"/>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8"/>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8"/>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8"/>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8"/>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8"/>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8"/>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8"/>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8"/>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8"/>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8"/>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8"/>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8"/>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8"/>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8"/>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8"/>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8"/>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8"/>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8"/>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8"/>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8"/>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8"/>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8"/>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8"/>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8"/>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8"/>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8"/>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8"/>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8"/>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8"/>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8"/>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8"/>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8"/>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8"/>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8"/>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8"/>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8"/>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8"/>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8"/>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8"/>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8"/>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8"/>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8"/>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8"/>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8"/>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8"/>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8"/>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8"/>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8"/>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8"/>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8"/>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8"/>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8"/>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8"/>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8"/>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8"/>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8"/>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8"/>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8"/>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8"/>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8"/>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8"/>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8"/>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8"/>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8"/>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8"/>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8"/>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8"/>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8"/>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8"/>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8"/>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8"/>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8"/>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8"/>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8"/>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8"/>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8"/>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8"/>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8"/>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8"/>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8"/>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8"/>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8"/>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8"/>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8"/>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8"/>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8"/>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8"/>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8"/>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8"/>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8"/>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8"/>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8"/>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8"/>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8"/>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8"/>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8"/>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8"/>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8"/>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8"/>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8"/>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8"/>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8"/>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8"/>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8"/>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8"/>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8"/>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8"/>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8"/>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8"/>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8"/>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8"/>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8"/>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8"/>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8"/>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8"/>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8"/>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8"/>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8"/>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8"/>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8"/>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8"/>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8"/>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8"/>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8"/>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8"/>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8"/>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8"/>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8"/>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8"/>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8"/>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8"/>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8"/>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8"/>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8"/>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8"/>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8"/>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8"/>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8"/>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8"/>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8"/>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8"/>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8"/>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8"/>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8"/>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8"/>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8"/>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8"/>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8"/>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8"/>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8"/>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8"/>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8"/>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8"/>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8"/>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8"/>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8"/>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8"/>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8"/>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8"/>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8"/>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8"/>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8"/>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8"/>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8"/>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8"/>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8"/>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8"/>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8"/>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8"/>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8"/>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8"/>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8"/>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8"/>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8"/>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8"/>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8"/>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8"/>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8"/>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8"/>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8"/>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8"/>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8"/>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8"/>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8"/>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8"/>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8"/>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8"/>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8"/>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8"/>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8"/>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8"/>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8"/>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8"/>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8"/>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8"/>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8"/>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8"/>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8"/>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8"/>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8"/>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8"/>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8"/>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8"/>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8"/>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8"/>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8"/>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8"/>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8"/>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8"/>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8"/>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8"/>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8"/>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8"/>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8"/>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8"/>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8"/>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8"/>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8"/>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8"/>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8"/>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8"/>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8"/>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8"/>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8"/>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8"/>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8"/>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8"/>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8"/>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8"/>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8"/>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8"/>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8"/>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8"/>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8"/>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8"/>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8"/>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8"/>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8"/>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8"/>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8"/>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8"/>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8"/>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8"/>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8"/>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8"/>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8"/>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8"/>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8"/>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8"/>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8"/>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8"/>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8"/>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8"/>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8"/>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8"/>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8"/>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8"/>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8"/>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8"/>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8"/>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8"/>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8"/>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8"/>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8"/>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8"/>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8"/>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8"/>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8"/>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8"/>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8"/>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8"/>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8"/>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8"/>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8"/>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8"/>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8"/>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8"/>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8"/>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8"/>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8"/>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8"/>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8"/>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8"/>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8"/>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8"/>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8"/>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8"/>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8"/>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8"/>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8"/>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8"/>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8"/>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8"/>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8"/>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8"/>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8"/>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8"/>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8"/>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8"/>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8"/>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8"/>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8"/>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8"/>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8"/>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8"/>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8"/>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8"/>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8"/>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8"/>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8"/>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8"/>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8"/>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8"/>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8"/>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8"/>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8"/>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8"/>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8"/>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8"/>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8"/>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8"/>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8"/>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8"/>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8"/>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8"/>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8"/>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8"/>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8"/>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8"/>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8"/>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8"/>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8"/>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8"/>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8"/>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8"/>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8"/>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8"/>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8"/>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8"/>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8"/>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8"/>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8"/>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8"/>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8"/>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8"/>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8"/>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8"/>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8"/>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8"/>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8"/>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8"/>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8"/>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8"/>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8"/>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8"/>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8"/>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8"/>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8"/>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8"/>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8"/>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8"/>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8"/>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8"/>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8"/>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8"/>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8"/>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8"/>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8"/>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8"/>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8"/>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8"/>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8"/>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8"/>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8"/>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8"/>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8"/>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8"/>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8"/>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8"/>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8"/>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8"/>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8"/>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8"/>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8"/>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8"/>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8"/>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8"/>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8"/>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8"/>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8"/>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8"/>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8"/>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8"/>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8"/>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8"/>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8"/>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8"/>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8"/>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8"/>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8"/>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8"/>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8"/>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8"/>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8"/>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8"/>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8"/>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8"/>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8"/>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8"/>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8"/>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8"/>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8"/>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8"/>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8"/>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8"/>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8"/>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8"/>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8"/>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8"/>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8"/>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8"/>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8"/>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8"/>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8"/>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8"/>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8"/>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8"/>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8"/>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8"/>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8"/>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8"/>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8"/>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8"/>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8"/>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8"/>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8"/>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8"/>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8"/>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8"/>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8"/>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8"/>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8"/>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8"/>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8"/>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8"/>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8"/>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8"/>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8"/>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8"/>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8"/>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8"/>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8"/>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8"/>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8"/>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8"/>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8"/>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8"/>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8"/>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8"/>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8"/>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8"/>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8"/>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8"/>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8"/>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8"/>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8"/>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8"/>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8"/>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8"/>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8"/>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8"/>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8"/>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8"/>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8"/>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8"/>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8"/>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8"/>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8"/>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8"/>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8"/>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8"/>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8"/>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8"/>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8"/>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8"/>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8"/>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8"/>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8"/>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8"/>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8"/>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8"/>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8"/>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8"/>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8"/>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8"/>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8"/>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8"/>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8"/>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8"/>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8"/>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8"/>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8"/>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8"/>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8"/>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8"/>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8"/>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8"/>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8"/>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8"/>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8"/>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8"/>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8"/>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8"/>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8"/>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8"/>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8"/>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8"/>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8"/>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8"/>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8"/>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8"/>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8"/>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8"/>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8"/>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8"/>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8"/>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8"/>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8"/>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8"/>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8"/>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8"/>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8"/>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8"/>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8"/>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8"/>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8"/>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8"/>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8"/>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8"/>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8"/>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8"/>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8"/>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8"/>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8"/>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8"/>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8"/>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8"/>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8"/>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8"/>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8"/>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8"/>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8"/>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8"/>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8"/>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8"/>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8"/>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8"/>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8"/>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8"/>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8"/>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8"/>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8"/>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8"/>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8"/>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8"/>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8"/>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8"/>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8"/>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8"/>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8"/>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8"/>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8"/>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8"/>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8"/>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8"/>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8"/>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8"/>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8"/>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8"/>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8"/>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8"/>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8"/>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8"/>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8"/>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8"/>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8"/>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8"/>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8"/>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8"/>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8"/>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8"/>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8"/>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8"/>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8"/>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8"/>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8"/>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8"/>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8"/>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8"/>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8"/>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8"/>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8"/>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8"/>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8"/>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8"/>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8"/>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8"/>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8"/>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8"/>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8"/>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8"/>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8"/>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8"/>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8"/>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8"/>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8"/>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8"/>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8"/>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8"/>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8"/>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8"/>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8"/>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8"/>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8"/>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8"/>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8"/>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8"/>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8"/>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8"/>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8"/>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8"/>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8"/>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8"/>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8"/>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8"/>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8"/>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8"/>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8"/>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8"/>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8"/>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8"/>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8"/>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8"/>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8"/>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8"/>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8"/>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8"/>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8"/>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8"/>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8"/>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8"/>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8"/>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8"/>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8"/>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8"/>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8"/>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8"/>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8"/>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8"/>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8"/>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8"/>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8"/>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8"/>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8"/>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8"/>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8"/>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8"/>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8"/>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8"/>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8"/>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8"/>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8"/>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8"/>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8"/>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8"/>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8"/>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8"/>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8"/>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8"/>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8"/>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8"/>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8"/>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8"/>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8"/>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8"/>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8"/>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8"/>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8"/>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8"/>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8"/>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8"/>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8"/>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8"/>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8"/>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8"/>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8"/>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8"/>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8"/>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8"/>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8"/>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8"/>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8"/>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8"/>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8"/>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8"/>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8"/>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8"/>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8"/>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8"/>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8"/>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8"/>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8"/>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8"/>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8"/>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8"/>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8"/>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8"/>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8"/>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8"/>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8"/>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8"/>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8"/>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8"/>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8"/>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8"/>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8"/>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8"/>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8"/>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8"/>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8"/>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8"/>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8"/>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8"/>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8"/>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8"/>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8"/>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8"/>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8"/>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8"/>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8"/>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8"/>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8"/>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8"/>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8"/>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8"/>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8"/>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8"/>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8"/>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8"/>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8"/>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8"/>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8"/>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8"/>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8"/>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8"/>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8"/>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8"/>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8"/>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8"/>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8"/>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8"/>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8"/>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8"/>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8"/>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8"/>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8"/>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8"/>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8"/>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8"/>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8"/>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8"/>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8"/>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8"/>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8"/>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8"/>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8"/>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8"/>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8"/>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8"/>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8"/>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8"/>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8"/>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8"/>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8"/>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8"/>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8"/>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8"/>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8"/>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8"/>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8"/>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8"/>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8"/>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8"/>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8"/>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8"/>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8"/>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8"/>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8"/>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8"/>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8"/>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8"/>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8"/>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8"/>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8"/>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8"/>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8"/>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8"/>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8"/>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8"/>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8"/>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8"/>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8"/>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8"/>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8"/>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8"/>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8"/>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8"/>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8"/>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8"/>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8"/>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8"/>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8"/>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8"/>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8"/>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8"/>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8"/>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8"/>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8"/>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8"/>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8"/>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8"/>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8"/>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8"/>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8"/>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8"/>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8"/>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8"/>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8"/>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8"/>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8"/>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8"/>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8"/>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8"/>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8"/>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8"/>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8"/>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8"/>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8"/>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8"/>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8"/>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8"/>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8"/>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8"/>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8"/>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8"/>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8"/>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8"/>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8"/>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8"/>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8"/>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8"/>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8"/>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8"/>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8"/>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8"/>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8"/>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8"/>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8"/>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8"/>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8"/>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8"/>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8"/>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8"/>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8"/>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8"/>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8"/>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8"/>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8"/>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8"/>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8"/>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8"/>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8"/>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8"/>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8"/>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8"/>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8"/>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8"/>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8"/>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8"/>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8"/>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8"/>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8"/>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8"/>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8"/>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8"/>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8"/>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8"/>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8"/>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8"/>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8"/>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8"/>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8"/>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8"/>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8"/>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8"/>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8"/>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8"/>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8"/>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8"/>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8"/>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8"/>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8"/>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8"/>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8"/>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8"/>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8"/>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8"/>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8"/>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8"/>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8"/>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8"/>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8"/>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8"/>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8"/>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8"/>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8"/>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8"/>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8"/>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8"/>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8"/>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8"/>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8"/>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8"/>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8"/>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8"/>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8"/>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8"/>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8"/>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8"/>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8"/>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8"/>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8"/>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8"/>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8"/>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8"/>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8"/>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8"/>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8"/>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8"/>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8"/>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8"/>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8"/>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8"/>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8"/>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8"/>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8"/>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8"/>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8"/>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8"/>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8"/>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8"/>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8"/>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8"/>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8"/>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8"/>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8"/>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8"/>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8"/>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8"/>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8"/>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8"/>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8"/>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8"/>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8"/>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8"/>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8"/>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8"/>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8"/>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8"/>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8"/>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8"/>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8"/>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8"/>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8"/>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8"/>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8"/>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8"/>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8"/>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8"/>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8"/>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8"/>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8"/>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8"/>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8"/>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8"/>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8"/>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8"/>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8"/>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8"/>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8"/>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8"/>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8"/>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8"/>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8"/>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8"/>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8"/>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8"/>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8"/>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8"/>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8"/>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8"/>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8"/>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8"/>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8"/>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8"/>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8"/>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8"/>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8"/>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8"/>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8"/>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8"/>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8"/>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8"/>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8"/>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8"/>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8"/>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8"/>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8"/>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8"/>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8"/>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8"/>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8"/>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8"/>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8"/>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8"/>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8"/>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8"/>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8"/>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8"/>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8"/>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8"/>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8"/>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8"/>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8"/>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8"/>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8"/>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8"/>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8"/>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8"/>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8"/>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8"/>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8"/>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8"/>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8"/>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8"/>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8"/>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8"/>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8"/>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8"/>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8"/>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8"/>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8"/>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8"/>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8"/>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8"/>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8"/>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8"/>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8"/>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8"/>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8"/>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8"/>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8"/>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8"/>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8"/>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8"/>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8"/>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8"/>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8"/>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8"/>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8"/>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8"/>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8"/>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8"/>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8"/>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8"/>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8"/>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8"/>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8"/>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8"/>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8"/>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8"/>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8"/>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8"/>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8"/>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8"/>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8"/>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8"/>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8"/>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8"/>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8"/>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8"/>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8"/>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8"/>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8"/>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8"/>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8"/>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8"/>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8"/>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8"/>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8"/>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8"/>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8"/>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8"/>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8"/>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8"/>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8"/>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8"/>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8"/>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8"/>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8"/>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8"/>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8"/>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8"/>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8"/>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8"/>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8"/>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8"/>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8"/>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8"/>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8"/>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8"/>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8"/>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8"/>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8"/>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8"/>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8"/>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8"/>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8"/>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8"/>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8"/>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8"/>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8"/>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8"/>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8"/>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8"/>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8"/>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8"/>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8"/>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8"/>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8"/>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58"/>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8"/>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8"/>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8"/>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8"/>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8"/>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8"/>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8"/>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8"/>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8"/>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8"/>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8"/>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8"/>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8"/>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8"/>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8"/>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8"/>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8"/>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8"/>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8"/>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8"/>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8"/>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8"/>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8"/>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8"/>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8"/>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8"/>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8"/>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8"/>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8"/>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8"/>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8"/>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8"/>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8"/>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8"/>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8"/>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8"/>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8"/>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8"/>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8"/>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8"/>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8"/>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8"/>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8"/>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8"/>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8"/>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8"/>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8"/>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8"/>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8"/>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8"/>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8"/>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8"/>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8"/>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8"/>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8"/>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8"/>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8"/>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8"/>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8"/>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8"/>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8"/>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8"/>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8"/>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8"/>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8"/>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8"/>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8"/>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8"/>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8"/>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8"/>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8"/>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8"/>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8"/>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8"/>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8"/>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8"/>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8"/>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8"/>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8"/>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8"/>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8"/>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8"/>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8"/>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8"/>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8"/>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8"/>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8"/>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8"/>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58"/>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8"/>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8"/>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8"/>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8"/>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8"/>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8"/>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8"/>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58"/>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58"/>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8"/>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8"/>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8"/>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8"/>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8"/>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8"/>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8"/>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8"/>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8"/>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8"/>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8"/>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8"/>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8"/>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8"/>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8"/>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8"/>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8"/>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8"/>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8"/>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8"/>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8"/>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8"/>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8"/>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8"/>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8"/>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8"/>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8"/>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8"/>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8"/>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8"/>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8"/>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8"/>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8"/>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8"/>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8"/>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8"/>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8"/>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8"/>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8"/>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8"/>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8"/>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8"/>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8"/>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8"/>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8"/>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8"/>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8"/>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58"/>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8"/>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8"/>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8"/>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8"/>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8"/>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8"/>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8"/>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8"/>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8"/>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8"/>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8"/>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8"/>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8"/>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8"/>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58"/>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8"/>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8"/>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8"/>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8"/>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8"/>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8"/>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8"/>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8"/>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8"/>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8"/>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8"/>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8"/>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8"/>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8"/>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8"/>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8"/>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8"/>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8"/>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8"/>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8"/>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8"/>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8"/>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8"/>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8"/>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8"/>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8"/>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8"/>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58"/>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8"/>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8"/>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8"/>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8"/>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8"/>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8"/>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8"/>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8"/>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8"/>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8"/>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58"/>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8"/>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8"/>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8"/>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8"/>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8"/>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8"/>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8"/>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8"/>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8"/>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8"/>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8"/>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8"/>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8"/>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8"/>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8"/>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58"/>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8"/>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8"/>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8"/>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8"/>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8"/>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8"/>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8"/>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8"/>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8"/>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8"/>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8"/>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8"/>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8"/>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8"/>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8"/>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8"/>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8"/>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8"/>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8"/>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8"/>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8"/>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8"/>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8"/>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8"/>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8"/>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8"/>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8"/>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8"/>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8" name="Google Shape;7308;p58"/>
          <p:cNvGrpSpPr/>
          <p:nvPr/>
        </p:nvGrpSpPr>
        <p:grpSpPr>
          <a:xfrm>
            <a:off x="3597785" y="3065882"/>
            <a:ext cx="2241344" cy="1330656"/>
            <a:chOff x="230250" y="739925"/>
            <a:chExt cx="7124425" cy="4229675"/>
          </a:xfrm>
        </p:grpSpPr>
        <p:sp>
          <p:nvSpPr>
            <p:cNvPr id="7309" name="Google Shape;7309;p58"/>
            <p:cNvSpPr/>
            <p:nvPr/>
          </p:nvSpPr>
          <p:spPr>
            <a:xfrm>
              <a:off x="2001525" y="3293875"/>
              <a:ext cx="920575" cy="1635500"/>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8"/>
            <p:cNvSpPr/>
            <p:nvPr/>
          </p:nvSpPr>
          <p:spPr>
            <a:xfrm>
              <a:off x="294050" y="1435525"/>
              <a:ext cx="2107300" cy="218045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8"/>
            <p:cNvSpPr/>
            <p:nvPr/>
          </p:nvSpPr>
          <p:spPr>
            <a:xfrm>
              <a:off x="2241950" y="3529150"/>
              <a:ext cx="49625" cy="247725"/>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8"/>
            <p:cNvSpPr/>
            <p:nvPr/>
          </p:nvSpPr>
          <p:spPr>
            <a:xfrm>
              <a:off x="2241950" y="3400325"/>
              <a:ext cx="441250" cy="371700"/>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8"/>
            <p:cNvSpPr/>
            <p:nvPr/>
          </p:nvSpPr>
          <p:spPr>
            <a:xfrm>
              <a:off x="2254050" y="3517075"/>
              <a:ext cx="457575" cy="70475"/>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8"/>
            <p:cNvSpPr/>
            <p:nvPr/>
          </p:nvSpPr>
          <p:spPr>
            <a:xfrm>
              <a:off x="2463625" y="3784100"/>
              <a:ext cx="77125" cy="358075"/>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8"/>
            <p:cNvSpPr/>
            <p:nvPr/>
          </p:nvSpPr>
          <p:spPr>
            <a:xfrm>
              <a:off x="2540725" y="3772000"/>
              <a:ext cx="128875" cy="445500"/>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8"/>
            <p:cNvSpPr/>
            <p:nvPr/>
          </p:nvSpPr>
          <p:spPr>
            <a:xfrm>
              <a:off x="2540725" y="3772000"/>
              <a:ext cx="331475" cy="166950"/>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8"/>
            <p:cNvSpPr/>
            <p:nvPr/>
          </p:nvSpPr>
          <p:spPr>
            <a:xfrm>
              <a:off x="2552825" y="3677050"/>
              <a:ext cx="360525" cy="94975"/>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8"/>
            <p:cNvSpPr/>
            <p:nvPr/>
          </p:nvSpPr>
          <p:spPr>
            <a:xfrm>
              <a:off x="2221375" y="3772000"/>
              <a:ext cx="75925" cy="2446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8"/>
            <p:cNvSpPr/>
            <p:nvPr/>
          </p:nvSpPr>
          <p:spPr>
            <a:xfrm>
              <a:off x="2297275" y="3772000"/>
              <a:ext cx="166375" cy="370175"/>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8"/>
            <p:cNvSpPr/>
            <p:nvPr/>
          </p:nvSpPr>
          <p:spPr>
            <a:xfrm>
              <a:off x="2463625" y="4150925"/>
              <a:ext cx="20875" cy="378350"/>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8"/>
            <p:cNvSpPr/>
            <p:nvPr/>
          </p:nvSpPr>
          <p:spPr>
            <a:xfrm>
              <a:off x="2207175" y="4345400"/>
              <a:ext cx="271275" cy="192350"/>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8"/>
            <p:cNvSpPr/>
            <p:nvPr/>
          </p:nvSpPr>
          <p:spPr>
            <a:xfrm>
              <a:off x="2218950" y="4145500"/>
              <a:ext cx="260425" cy="48100"/>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58"/>
            <p:cNvSpPr/>
            <p:nvPr/>
          </p:nvSpPr>
          <p:spPr>
            <a:xfrm>
              <a:off x="2473900" y="4150925"/>
              <a:ext cx="190550" cy="75950"/>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8"/>
            <p:cNvSpPr/>
            <p:nvPr/>
          </p:nvSpPr>
          <p:spPr>
            <a:xfrm>
              <a:off x="2149700" y="4558600"/>
              <a:ext cx="127050" cy="245275"/>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8"/>
            <p:cNvSpPr/>
            <p:nvPr/>
          </p:nvSpPr>
          <p:spPr>
            <a:xfrm>
              <a:off x="2156650" y="4529250"/>
              <a:ext cx="327850" cy="29375"/>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8"/>
            <p:cNvSpPr/>
            <p:nvPr/>
          </p:nvSpPr>
          <p:spPr>
            <a:xfrm>
              <a:off x="2077725" y="3529150"/>
              <a:ext cx="164250" cy="333600"/>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8"/>
            <p:cNvSpPr/>
            <p:nvPr/>
          </p:nvSpPr>
          <p:spPr>
            <a:xfrm>
              <a:off x="2297275" y="3772000"/>
              <a:ext cx="243475" cy="25"/>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8"/>
            <p:cNvSpPr/>
            <p:nvPr/>
          </p:nvSpPr>
          <p:spPr>
            <a:xfrm>
              <a:off x="2206550" y="4150925"/>
              <a:ext cx="267375" cy="201150"/>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8"/>
            <p:cNvSpPr/>
            <p:nvPr/>
          </p:nvSpPr>
          <p:spPr>
            <a:xfrm>
              <a:off x="412000" y="1451850"/>
              <a:ext cx="148825" cy="202950"/>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8"/>
            <p:cNvSpPr/>
            <p:nvPr/>
          </p:nvSpPr>
          <p:spPr>
            <a:xfrm>
              <a:off x="300100" y="1654775"/>
              <a:ext cx="272525" cy="11675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8"/>
            <p:cNvSpPr/>
            <p:nvPr/>
          </p:nvSpPr>
          <p:spPr>
            <a:xfrm>
              <a:off x="564725" y="1658100"/>
              <a:ext cx="223825" cy="252225"/>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8"/>
            <p:cNvSpPr/>
            <p:nvPr/>
          </p:nvSpPr>
          <p:spPr>
            <a:xfrm>
              <a:off x="809075" y="1695300"/>
              <a:ext cx="109500" cy="215025"/>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8"/>
            <p:cNvSpPr/>
            <p:nvPr/>
          </p:nvSpPr>
          <p:spPr>
            <a:xfrm>
              <a:off x="560800" y="1654775"/>
              <a:ext cx="369875" cy="40550"/>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8"/>
            <p:cNvSpPr/>
            <p:nvPr/>
          </p:nvSpPr>
          <p:spPr>
            <a:xfrm>
              <a:off x="560800" y="1525625"/>
              <a:ext cx="722200" cy="129175"/>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8"/>
            <p:cNvSpPr/>
            <p:nvPr/>
          </p:nvSpPr>
          <p:spPr>
            <a:xfrm>
              <a:off x="1154750" y="1525625"/>
              <a:ext cx="128250" cy="363850"/>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8"/>
            <p:cNvSpPr/>
            <p:nvPr/>
          </p:nvSpPr>
          <p:spPr>
            <a:xfrm>
              <a:off x="918550" y="1695300"/>
              <a:ext cx="236225" cy="194175"/>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8"/>
            <p:cNvSpPr/>
            <p:nvPr/>
          </p:nvSpPr>
          <p:spPr>
            <a:xfrm>
              <a:off x="995075" y="1889450"/>
              <a:ext cx="159700" cy="215350"/>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8"/>
            <p:cNvSpPr/>
            <p:nvPr/>
          </p:nvSpPr>
          <p:spPr>
            <a:xfrm>
              <a:off x="918550" y="1525625"/>
              <a:ext cx="364450" cy="169700"/>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8"/>
            <p:cNvSpPr/>
            <p:nvPr/>
          </p:nvSpPr>
          <p:spPr>
            <a:xfrm>
              <a:off x="1154750" y="1889450"/>
              <a:ext cx="176025" cy="242250"/>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8"/>
            <p:cNvSpPr/>
            <p:nvPr/>
          </p:nvSpPr>
          <p:spPr>
            <a:xfrm>
              <a:off x="1330750" y="1821700"/>
              <a:ext cx="129150" cy="310000"/>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8"/>
            <p:cNvSpPr/>
            <p:nvPr/>
          </p:nvSpPr>
          <p:spPr>
            <a:xfrm>
              <a:off x="1459875" y="1666875"/>
              <a:ext cx="175750" cy="154850"/>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8"/>
            <p:cNvSpPr/>
            <p:nvPr/>
          </p:nvSpPr>
          <p:spPr>
            <a:xfrm>
              <a:off x="1154750" y="1821700"/>
              <a:ext cx="305150" cy="67775"/>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8"/>
            <p:cNvSpPr/>
            <p:nvPr/>
          </p:nvSpPr>
          <p:spPr>
            <a:xfrm>
              <a:off x="1459875" y="1821700"/>
              <a:ext cx="134300" cy="433400"/>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8"/>
            <p:cNvSpPr/>
            <p:nvPr/>
          </p:nvSpPr>
          <p:spPr>
            <a:xfrm>
              <a:off x="1594150" y="1889450"/>
              <a:ext cx="113150" cy="365650"/>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8"/>
            <p:cNvSpPr/>
            <p:nvPr/>
          </p:nvSpPr>
          <p:spPr>
            <a:xfrm>
              <a:off x="1115425" y="2255075"/>
              <a:ext cx="478750" cy="165450"/>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8"/>
            <p:cNvSpPr/>
            <p:nvPr/>
          </p:nvSpPr>
          <p:spPr>
            <a:xfrm>
              <a:off x="1530050" y="2255075"/>
              <a:ext cx="64125" cy="314825"/>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8"/>
            <p:cNvSpPr/>
            <p:nvPr/>
          </p:nvSpPr>
          <p:spPr>
            <a:xfrm>
              <a:off x="1231250" y="2569875"/>
              <a:ext cx="310925" cy="132800"/>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8"/>
            <p:cNvSpPr/>
            <p:nvPr/>
          </p:nvSpPr>
          <p:spPr>
            <a:xfrm>
              <a:off x="1113325" y="2131675"/>
              <a:ext cx="217450" cy="283400"/>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8"/>
            <p:cNvSpPr/>
            <p:nvPr/>
          </p:nvSpPr>
          <p:spPr>
            <a:xfrm>
              <a:off x="1330750" y="2131675"/>
              <a:ext cx="284300" cy="114950"/>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8"/>
            <p:cNvSpPr/>
            <p:nvPr/>
          </p:nvSpPr>
          <p:spPr>
            <a:xfrm>
              <a:off x="1615025" y="2089950"/>
              <a:ext cx="422200" cy="156675"/>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8"/>
            <p:cNvSpPr/>
            <p:nvPr/>
          </p:nvSpPr>
          <p:spPr>
            <a:xfrm>
              <a:off x="2037200" y="2089950"/>
              <a:ext cx="233500" cy="303650"/>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8"/>
            <p:cNvSpPr/>
            <p:nvPr/>
          </p:nvSpPr>
          <p:spPr>
            <a:xfrm>
              <a:off x="1596875" y="2246600"/>
              <a:ext cx="673825" cy="12705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8"/>
            <p:cNvSpPr/>
            <p:nvPr/>
          </p:nvSpPr>
          <p:spPr>
            <a:xfrm>
              <a:off x="1596875" y="2246600"/>
              <a:ext cx="316975" cy="555875"/>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8"/>
            <p:cNvSpPr/>
            <p:nvPr/>
          </p:nvSpPr>
          <p:spPr>
            <a:xfrm>
              <a:off x="1596875" y="2246600"/>
              <a:ext cx="507800" cy="355075"/>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8"/>
            <p:cNvSpPr/>
            <p:nvPr/>
          </p:nvSpPr>
          <p:spPr>
            <a:xfrm>
              <a:off x="1530050" y="2569875"/>
              <a:ext cx="383800" cy="232600"/>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8"/>
            <p:cNvSpPr/>
            <p:nvPr/>
          </p:nvSpPr>
          <p:spPr>
            <a:xfrm>
              <a:off x="1530050" y="2569875"/>
              <a:ext cx="126425" cy="445800"/>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8"/>
            <p:cNvSpPr/>
            <p:nvPr/>
          </p:nvSpPr>
          <p:spPr>
            <a:xfrm>
              <a:off x="1497375" y="3024425"/>
              <a:ext cx="164850" cy="32675"/>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8"/>
            <p:cNvSpPr/>
            <p:nvPr/>
          </p:nvSpPr>
          <p:spPr>
            <a:xfrm>
              <a:off x="1662200" y="3024425"/>
              <a:ext cx="151250" cy="218975"/>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8"/>
            <p:cNvSpPr/>
            <p:nvPr/>
          </p:nvSpPr>
          <p:spPr>
            <a:xfrm>
              <a:off x="1813725" y="3036525"/>
              <a:ext cx="32675" cy="206275"/>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8"/>
            <p:cNvSpPr/>
            <p:nvPr/>
          </p:nvSpPr>
          <p:spPr>
            <a:xfrm>
              <a:off x="1813425" y="3243375"/>
              <a:ext cx="145175" cy="5052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8"/>
            <p:cNvSpPr/>
            <p:nvPr/>
          </p:nvSpPr>
          <p:spPr>
            <a:xfrm>
              <a:off x="1949200" y="3290550"/>
              <a:ext cx="52350" cy="32330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8"/>
            <p:cNvSpPr/>
            <p:nvPr/>
          </p:nvSpPr>
          <p:spPr>
            <a:xfrm>
              <a:off x="1113325" y="2415050"/>
              <a:ext cx="416750" cy="154850"/>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8"/>
            <p:cNvSpPr/>
            <p:nvPr/>
          </p:nvSpPr>
          <p:spPr>
            <a:xfrm>
              <a:off x="2032675" y="1784200"/>
              <a:ext cx="84100" cy="296100"/>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8"/>
            <p:cNvSpPr/>
            <p:nvPr/>
          </p:nvSpPr>
          <p:spPr>
            <a:xfrm>
              <a:off x="2116750" y="1784200"/>
              <a:ext cx="275225" cy="167575"/>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8"/>
            <p:cNvSpPr/>
            <p:nvPr/>
          </p:nvSpPr>
          <p:spPr>
            <a:xfrm>
              <a:off x="1166850" y="792275"/>
              <a:ext cx="1104150" cy="510800"/>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8"/>
            <p:cNvSpPr/>
            <p:nvPr/>
          </p:nvSpPr>
          <p:spPr>
            <a:xfrm>
              <a:off x="1154750" y="1080175"/>
              <a:ext cx="231975" cy="222900"/>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8"/>
            <p:cNvSpPr/>
            <p:nvPr/>
          </p:nvSpPr>
          <p:spPr>
            <a:xfrm>
              <a:off x="1382775" y="1177850"/>
              <a:ext cx="252850" cy="62325"/>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8"/>
            <p:cNvSpPr/>
            <p:nvPr/>
          </p:nvSpPr>
          <p:spPr>
            <a:xfrm>
              <a:off x="1647375" y="1043875"/>
              <a:ext cx="344800" cy="134000"/>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8"/>
            <p:cNvSpPr/>
            <p:nvPr/>
          </p:nvSpPr>
          <p:spPr>
            <a:xfrm>
              <a:off x="1992150" y="792275"/>
              <a:ext cx="54750" cy="263725"/>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8"/>
            <p:cNvSpPr/>
            <p:nvPr/>
          </p:nvSpPr>
          <p:spPr>
            <a:xfrm>
              <a:off x="2046875" y="792275"/>
              <a:ext cx="82000" cy="202025"/>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8"/>
            <p:cNvSpPr/>
            <p:nvPr/>
          </p:nvSpPr>
          <p:spPr>
            <a:xfrm>
              <a:off x="1509175" y="1303050"/>
              <a:ext cx="189350" cy="181475"/>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58"/>
            <p:cNvSpPr/>
            <p:nvPr/>
          </p:nvSpPr>
          <p:spPr>
            <a:xfrm>
              <a:off x="1850300" y="1393775"/>
              <a:ext cx="487825" cy="35052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8"/>
            <p:cNvSpPr/>
            <p:nvPr/>
          </p:nvSpPr>
          <p:spPr>
            <a:xfrm>
              <a:off x="1787100" y="1207200"/>
              <a:ext cx="158800" cy="32975"/>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8"/>
            <p:cNvSpPr/>
            <p:nvPr/>
          </p:nvSpPr>
          <p:spPr>
            <a:xfrm>
              <a:off x="1585700" y="1315150"/>
              <a:ext cx="49925" cy="169675"/>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8"/>
            <p:cNvSpPr/>
            <p:nvPr/>
          </p:nvSpPr>
          <p:spPr>
            <a:xfrm>
              <a:off x="1517950" y="1361125"/>
              <a:ext cx="180575" cy="44775"/>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8"/>
            <p:cNvSpPr/>
            <p:nvPr/>
          </p:nvSpPr>
          <p:spPr>
            <a:xfrm>
              <a:off x="2004250" y="1395000"/>
              <a:ext cx="70475" cy="65350"/>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8"/>
            <p:cNvSpPr/>
            <p:nvPr/>
          </p:nvSpPr>
          <p:spPr>
            <a:xfrm>
              <a:off x="2074700" y="1417975"/>
              <a:ext cx="134600" cy="42375"/>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8"/>
            <p:cNvSpPr/>
            <p:nvPr/>
          </p:nvSpPr>
          <p:spPr>
            <a:xfrm>
              <a:off x="2209275" y="1417975"/>
              <a:ext cx="25" cy="228050"/>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8"/>
            <p:cNvSpPr/>
            <p:nvPr/>
          </p:nvSpPr>
          <p:spPr>
            <a:xfrm>
              <a:off x="2442750" y="780475"/>
              <a:ext cx="856175" cy="991650"/>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8"/>
            <p:cNvSpPr/>
            <p:nvPr/>
          </p:nvSpPr>
          <p:spPr>
            <a:xfrm>
              <a:off x="2484475" y="846700"/>
              <a:ext cx="198725" cy="221400"/>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8"/>
            <p:cNvSpPr/>
            <p:nvPr/>
          </p:nvSpPr>
          <p:spPr>
            <a:xfrm>
              <a:off x="2683175" y="1068075"/>
              <a:ext cx="82875" cy="313625"/>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8"/>
            <p:cNvSpPr/>
            <p:nvPr/>
          </p:nvSpPr>
          <p:spPr>
            <a:xfrm>
              <a:off x="2778125" y="780475"/>
              <a:ext cx="190850" cy="351425"/>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8"/>
            <p:cNvSpPr/>
            <p:nvPr/>
          </p:nvSpPr>
          <p:spPr>
            <a:xfrm>
              <a:off x="2695275" y="1068075"/>
              <a:ext cx="261600" cy="63825"/>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8"/>
            <p:cNvSpPr/>
            <p:nvPr/>
          </p:nvSpPr>
          <p:spPr>
            <a:xfrm>
              <a:off x="2683175" y="780475"/>
              <a:ext cx="94975" cy="287625"/>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8"/>
            <p:cNvSpPr/>
            <p:nvPr/>
          </p:nvSpPr>
          <p:spPr>
            <a:xfrm>
              <a:off x="2443050" y="1068075"/>
              <a:ext cx="240150" cy="130675"/>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8"/>
            <p:cNvSpPr/>
            <p:nvPr/>
          </p:nvSpPr>
          <p:spPr>
            <a:xfrm>
              <a:off x="2621775" y="1381675"/>
              <a:ext cx="144275" cy="85925"/>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8"/>
            <p:cNvSpPr/>
            <p:nvPr/>
          </p:nvSpPr>
          <p:spPr>
            <a:xfrm>
              <a:off x="2766025" y="1381675"/>
              <a:ext cx="123425" cy="241675"/>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8"/>
            <p:cNvSpPr/>
            <p:nvPr/>
          </p:nvSpPr>
          <p:spPr>
            <a:xfrm>
              <a:off x="2654450" y="1381675"/>
              <a:ext cx="111600" cy="387725"/>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8"/>
            <p:cNvSpPr/>
            <p:nvPr/>
          </p:nvSpPr>
          <p:spPr>
            <a:xfrm>
              <a:off x="2443050" y="1198725"/>
              <a:ext cx="323000" cy="182975"/>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8"/>
            <p:cNvSpPr/>
            <p:nvPr/>
          </p:nvSpPr>
          <p:spPr>
            <a:xfrm>
              <a:off x="2766025" y="1123125"/>
              <a:ext cx="211125" cy="253450"/>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8"/>
            <p:cNvSpPr/>
            <p:nvPr/>
          </p:nvSpPr>
          <p:spPr>
            <a:xfrm>
              <a:off x="2968950" y="1133400"/>
              <a:ext cx="133100" cy="392250"/>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8"/>
            <p:cNvSpPr/>
            <p:nvPr/>
          </p:nvSpPr>
          <p:spPr>
            <a:xfrm>
              <a:off x="2766025" y="1381675"/>
              <a:ext cx="336025" cy="14397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8"/>
            <p:cNvSpPr/>
            <p:nvPr/>
          </p:nvSpPr>
          <p:spPr>
            <a:xfrm>
              <a:off x="3102025" y="1240150"/>
              <a:ext cx="147600" cy="285500"/>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58"/>
            <p:cNvSpPr/>
            <p:nvPr/>
          </p:nvSpPr>
          <p:spPr>
            <a:xfrm>
              <a:off x="2969875" y="861825"/>
              <a:ext cx="185700" cy="270075"/>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58"/>
            <p:cNvSpPr/>
            <p:nvPr/>
          </p:nvSpPr>
          <p:spPr>
            <a:xfrm>
              <a:off x="2969875" y="1131875"/>
              <a:ext cx="275225" cy="116775"/>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58"/>
            <p:cNvSpPr/>
            <p:nvPr/>
          </p:nvSpPr>
          <p:spPr>
            <a:xfrm>
              <a:off x="3349700" y="2603750"/>
              <a:ext cx="1343375" cy="1817575"/>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8"/>
            <p:cNvSpPr/>
            <p:nvPr/>
          </p:nvSpPr>
          <p:spPr>
            <a:xfrm>
              <a:off x="3385100" y="2877450"/>
              <a:ext cx="295475" cy="291550"/>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58"/>
            <p:cNvSpPr/>
            <p:nvPr/>
          </p:nvSpPr>
          <p:spPr>
            <a:xfrm>
              <a:off x="3680550" y="2603750"/>
              <a:ext cx="106775" cy="565250"/>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58"/>
            <p:cNvSpPr/>
            <p:nvPr/>
          </p:nvSpPr>
          <p:spPr>
            <a:xfrm>
              <a:off x="3787300" y="2603750"/>
              <a:ext cx="225625" cy="660225"/>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58"/>
            <p:cNvSpPr/>
            <p:nvPr/>
          </p:nvSpPr>
          <p:spPr>
            <a:xfrm>
              <a:off x="4093350" y="2738325"/>
              <a:ext cx="140350" cy="442775"/>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8"/>
            <p:cNvSpPr/>
            <p:nvPr/>
          </p:nvSpPr>
          <p:spPr>
            <a:xfrm>
              <a:off x="4012900" y="2738325"/>
              <a:ext cx="80475" cy="525650"/>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8"/>
            <p:cNvSpPr/>
            <p:nvPr/>
          </p:nvSpPr>
          <p:spPr>
            <a:xfrm>
              <a:off x="4015025" y="3249125"/>
              <a:ext cx="183000" cy="352025"/>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8"/>
            <p:cNvSpPr/>
            <p:nvPr/>
          </p:nvSpPr>
          <p:spPr>
            <a:xfrm>
              <a:off x="4198000" y="3181075"/>
              <a:ext cx="35700" cy="420075"/>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8"/>
            <p:cNvSpPr/>
            <p:nvPr/>
          </p:nvSpPr>
          <p:spPr>
            <a:xfrm>
              <a:off x="4013225" y="3179575"/>
              <a:ext cx="220175" cy="70775"/>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8"/>
            <p:cNvSpPr/>
            <p:nvPr/>
          </p:nvSpPr>
          <p:spPr>
            <a:xfrm>
              <a:off x="3680550" y="3168975"/>
              <a:ext cx="338125" cy="80175"/>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8"/>
            <p:cNvSpPr/>
            <p:nvPr/>
          </p:nvSpPr>
          <p:spPr>
            <a:xfrm>
              <a:off x="3641550" y="3168975"/>
              <a:ext cx="39025" cy="251950"/>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8"/>
            <p:cNvSpPr/>
            <p:nvPr/>
          </p:nvSpPr>
          <p:spPr>
            <a:xfrm>
              <a:off x="3364525" y="3168975"/>
              <a:ext cx="316050" cy="109800"/>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58"/>
            <p:cNvSpPr/>
            <p:nvPr/>
          </p:nvSpPr>
          <p:spPr>
            <a:xfrm>
              <a:off x="3680550" y="3168975"/>
              <a:ext cx="160000" cy="375025"/>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8"/>
            <p:cNvSpPr/>
            <p:nvPr/>
          </p:nvSpPr>
          <p:spPr>
            <a:xfrm>
              <a:off x="3840525" y="3249125"/>
              <a:ext cx="178150" cy="294875"/>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8"/>
            <p:cNvSpPr/>
            <p:nvPr/>
          </p:nvSpPr>
          <p:spPr>
            <a:xfrm>
              <a:off x="3929450" y="3247600"/>
              <a:ext cx="83475" cy="524425"/>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8"/>
            <p:cNvSpPr/>
            <p:nvPr/>
          </p:nvSpPr>
          <p:spPr>
            <a:xfrm>
              <a:off x="3902525" y="3601125"/>
              <a:ext cx="295500" cy="170900"/>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8"/>
            <p:cNvSpPr/>
            <p:nvPr/>
          </p:nvSpPr>
          <p:spPr>
            <a:xfrm>
              <a:off x="4201025" y="3131475"/>
              <a:ext cx="235300" cy="464850"/>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58"/>
            <p:cNvSpPr/>
            <p:nvPr/>
          </p:nvSpPr>
          <p:spPr>
            <a:xfrm>
              <a:off x="4233675" y="3136025"/>
              <a:ext cx="222300" cy="45075"/>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58"/>
            <p:cNvSpPr/>
            <p:nvPr/>
          </p:nvSpPr>
          <p:spPr>
            <a:xfrm>
              <a:off x="4455950" y="3147500"/>
              <a:ext cx="71100" cy="411625"/>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8"/>
            <p:cNvSpPr/>
            <p:nvPr/>
          </p:nvSpPr>
          <p:spPr>
            <a:xfrm>
              <a:off x="4198000" y="3559100"/>
              <a:ext cx="329050" cy="41750"/>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8"/>
            <p:cNvSpPr/>
            <p:nvPr/>
          </p:nvSpPr>
          <p:spPr>
            <a:xfrm>
              <a:off x="4198000" y="3589050"/>
              <a:ext cx="205975" cy="407075"/>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8"/>
            <p:cNvSpPr/>
            <p:nvPr/>
          </p:nvSpPr>
          <p:spPr>
            <a:xfrm>
              <a:off x="4185900" y="3589050"/>
              <a:ext cx="12125" cy="523800"/>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8"/>
            <p:cNvSpPr/>
            <p:nvPr/>
          </p:nvSpPr>
          <p:spPr>
            <a:xfrm>
              <a:off x="4185900" y="4100725"/>
              <a:ext cx="119475" cy="168475"/>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8"/>
            <p:cNvSpPr/>
            <p:nvPr/>
          </p:nvSpPr>
          <p:spPr>
            <a:xfrm>
              <a:off x="3958775" y="4085900"/>
              <a:ext cx="227150" cy="14850"/>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8"/>
            <p:cNvSpPr/>
            <p:nvPr/>
          </p:nvSpPr>
          <p:spPr>
            <a:xfrm>
              <a:off x="4185900" y="3996100"/>
              <a:ext cx="218075" cy="104650"/>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8"/>
            <p:cNvSpPr/>
            <p:nvPr/>
          </p:nvSpPr>
          <p:spPr>
            <a:xfrm>
              <a:off x="4334375" y="2852350"/>
              <a:ext cx="111025" cy="283700"/>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8"/>
            <p:cNvSpPr/>
            <p:nvPr/>
          </p:nvSpPr>
          <p:spPr>
            <a:xfrm>
              <a:off x="3385100" y="2652150"/>
              <a:ext cx="158175" cy="225325"/>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8"/>
            <p:cNvSpPr/>
            <p:nvPr/>
          </p:nvSpPr>
          <p:spPr>
            <a:xfrm>
              <a:off x="3544150" y="2591975"/>
              <a:ext cx="256175" cy="64425"/>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8"/>
            <p:cNvSpPr/>
            <p:nvPr/>
          </p:nvSpPr>
          <p:spPr>
            <a:xfrm>
              <a:off x="3473100" y="1177850"/>
              <a:ext cx="3833475" cy="2175325"/>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8"/>
            <p:cNvSpPr/>
            <p:nvPr/>
          </p:nvSpPr>
          <p:spPr>
            <a:xfrm>
              <a:off x="3473100" y="2483100"/>
              <a:ext cx="168475" cy="66850"/>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8"/>
            <p:cNvSpPr/>
            <p:nvPr/>
          </p:nvSpPr>
          <p:spPr>
            <a:xfrm>
              <a:off x="3493950" y="2402950"/>
              <a:ext cx="138850" cy="200825"/>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8"/>
            <p:cNvSpPr/>
            <p:nvPr/>
          </p:nvSpPr>
          <p:spPr>
            <a:xfrm>
              <a:off x="3632775" y="2176750"/>
              <a:ext cx="356575" cy="226225"/>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8"/>
            <p:cNvSpPr/>
            <p:nvPr/>
          </p:nvSpPr>
          <p:spPr>
            <a:xfrm>
              <a:off x="3754650" y="2173125"/>
              <a:ext cx="246200" cy="254050"/>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8"/>
            <p:cNvSpPr/>
            <p:nvPr/>
          </p:nvSpPr>
          <p:spPr>
            <a:xfrm>
              <a:off x="3936100" y="2173125"/>
              <a:ext cx="64750" cy="167850"/>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8"/>
            <p:cNvSpPr/>
            <p:nvPr/>
          </p:nvSpPr>
          <p:spPr>
            <a:xfrm>
              <a:off x="3998100" y="2185200"/>
              <a:ext cx="145775" cy="309700"/>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8"/>
            <p:cNvSpPr/>
            <p:nvPr/>
          </p:nvSpPr>
          <p:spPr>
            <a:xfrm>
              <a:off x="3855350" y="2066350"/>
              <a:ext cx="142775" cy="118875"/>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8"/>
            <p:cNvSpPr/>
            <p:nvPr/>
          </p:nvSpPr>
          <p:spPr>
            <a:xfrm>
              <a:off x="3749500" y="2125625"/>
              <a:ext cx="248625" cy="5960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58"/>
            <p:cNvSpPr/>
            <p:nvPr/>
          </p:nvSpPr>
          <p:spPr>
            <a:xfrm>
              <a:off x="3632775" y="2185200"/>
              <a:ext cx="368075" cy="61425"/>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8"/>
            <p:cNvSpPr/>
            <p:nvPr/>
          </p:nvSpPr>
          <p:spPr>
            <a:xfrm>
              <a:off x="4093350" y="2001950"/>
              <a:ext cx="128250" cy="162725"/>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8"/>
            <p:cNvSpPr/>
            <p:nvPr/>
          </p:nvSpPr>
          <p:spPr>
            <a:xfrm>
              <a:off x="4012900" y="2001950"/>
              <a:ext cx="80475" cy="174825"/>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8"/>
            <p:cNvSpPr/>
            <p:nvPr/>
          </p:nvSpPr>
          <p:spPr>
            <a:xfrm>
              <a:off x="3992350" y="2164650"/>
              <a:ext cx="229850" cy="22100"/>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8"/>
            <p:cNvSpPr/>
            <p:nvPr/>
          </p:nvSpPr>
          <p:spPr>
            <a:xfrm>
              <a:off x="4222175" y="2164650"/>
              <a:ext cx="83200" cy="188125"/>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8"/>
            <p:cNvSpPr/>
            <p:nvPr/>
          </p:nvSpPr>
          <p:spPr>
            <a:xfrm>
              <a:off x="4305350" y="2014050"/>
              <a:ext cx="236525" cy="338725"/>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58"/>
            <p:cNvSpPr/>
            <p:nvPr/>
          </p:nvSpPr>
          <p:spPr>
            <a:xfrm>
              <a:off x="4138725" y="2164650"/>
              <a:ext cx="83475" cy="319075"/>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8"/>
            <p:cNvSpPr/>
            <p:nvPr/>
          </p:nvSpPr>
          <p:spPr>
            <a:xfrm>
              <a:off x="4465925" y="1687425"/>
              <a:ext cx="75950" cy="326650"/>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8"/>
            <p:cNvSpPr/>
            <p:nvPr/>
          </p:nvSpPr>
          <p:spPr>
            <a:xfrm>
              <a:off x="4210100" y="1757300"/>
              <a:ext cx="330850" cy="251925"/>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8"/>
            <p:cNvSpPr/>
            <p:nvPr/>
          </p:nvSpPr>
          <p:spPr>
            <a:xfrm>
              <a:off x="4209475" y="1505075"/>
              <a:ext cx="145800" cy="252250"/>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8"/>
            <p:cNvSpPr/>
            <p:nvPr/>
          </p:nvSpPr>
          <p:spPr>
            <a:xfrm>
              <a:off x="4209475" y="1678950"/>
              <a:ext cx="267975" cy="78375"/>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8"/>
            <p:cNvSpPr/>
            <p:nvPr/>
          </p:nvSpPr>
          <p:spPr>
            <a:xfrm>
              <a:off x="4018650" y="1505075"/>
              <a:ext cx="62625" cy="173900"/>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8"/>
            <p:cNvSpPr/>
            <p:nvPr/>
          </p:nvSpPr>
          <p:spPr>
            <a:xfrm>
              <a:off x="3855350" y="1666875"/>
              <a:ext cx="238025" cy="32675"/>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8"/>
            <p:cNvSpPr/>
            <p:nvPr/>
          </p:nvSpPr>
          <p:spPr>
            <a:xfrm>
              <a:off x="3766450" y="1666875"/>
              <a:ext cx="314825" cy="202025"/>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8"/>
            <p:cNvSpPr/>
            <p:nvPr/>
          </p:nvSpPr>
          <p:spPr>
            <a:xfrm>
              <a:off x="4081250" y="1505075"/>
              <a:ext cx="277950" cy="161825"/>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8"/>
            <p:cNvSpPr/>
            <p:nvPr/>
          </p:nvSpPr>
          <p:spPr>
            <a:xfrm>
              <a:off x="4541850" y="1827450"/>
              <a:ext cx="336900" cy="186625"/>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8"/>
            <p:cNvSpPr/>
            <p:nvPr/>
          </p:nvSpPr>
          <p:spPr>
            <a:xfrm>
              <a:off x="4540925" y="2009200"/>
              <a:ext cx="380775" cy="174225"/>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8"/>
            <p:cNvSpPr/>
            <p:nvPr/>
          </p:nvSpPr>
          <p:spPr>
            <a:xfrm>
              <a:off x="4539125" y="2394175"/>
              <a:ext cx="468175" cy="387425"/>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8"/>
            <p:cNvSpPr/>
            <p:nvPr/>
          </p:nvSpPr>
          <p:spPr>
            <a:xfrm>
              <a:off x="4921675" y="2186725"/>
              <a:ext cx="85625" cy="228350"/>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58"/>
            <p:cNvSpPr/>
            <p:nvPr/>
          </p:nvSpPr>
          <p:spPr>
            <a:xfrm>
              <a:off x="5007275" y="2394175"/>
              <a:ext cx="85000" cy="258000"/>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58"/>
            <p:cNvSpPr/>
            <p:nvPr/>
          </p:nvSpPr>
          <p:spPr>
            <a:xfrm>
              <a:off x="4968850" y="1334200"/>
              <a:ext cx="2205875" cy="1654875"/>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8"/>
            <p:cNvSpPr/>
            <p:nvPr/>
          </p:nvSpPr>
          <p:spPr>
            <a:xfrm>
              <a:off x="4878750" y="1177850"/>
              <a:ext cx="1731050" cy="1005575"/>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8"/>
            <p:cNvSpPr/>
            <p:nvPr/>
          </p:nvSpPr>
          <p:spPr>
            <a:xfrm>
              <a:off x="5092250" y="2143775"/>
              <a:ext cx="396500" cy="851350"/>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8"/>
            <p:cNvSpPr/>
            <p:nvPr/>
          </p:nvSpPr>
          <p:spPr>
            <a:xfrm>
              <a:off x="4389725" y="2014050"/>
              <a:ext cx="617575" cy="114075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58"/>
            <p:cNvSpPr/>
            <p:nvPr/>
          </p:nvSpPr>
          <p:spPr>
            <a:xfrm>
              <a:off x="4420875" y="2917075"/>
              <a:ext cx="25" cy="25"/>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8"/>
            <p:cNvSpPr/>
            <p:nvPr/>
          </p:nvSpPr>
          <p:spPr>
            <a:xfrm>
              <a:off x="5007275" y="2143775"/>
              <a:ext cx="316650" cy="250425"/>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8"/>
            <p:cNvSpPr/>
            <p:nvPr/>
          </p:nvSpPr>
          <p:spPr>
            <a:xfrm>
              <a:off x="5323900" y="2123225"/>
              <a:ext cx="497500" cy="20575"/>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8"/>
            <p:cNvSpPr/>
            <p:nvPr/>
          </p:nvSpPr>
          <p:spPr>
            <a:xfrm>
              <a:off x="5092250" y="2143775"/>
              <a:ext cx="231675" cy="495400"/>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8"/>
            <p:cNvSpPr/>
            <p:nvPr/>
          </p:nvSpPr>
          <p:spPr>
            <a:xfrm>
              <a:off x="4647700" y="2415050"/>
              <a:ext cx="359600" cy="378650"/>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58"/>
            <p:cNvSpPr/>
            <p:nvPr/>
          </p:nvSpPr>
          <p:spPr>
            <a:xfrm>
              <a:off x="5809275" y="1751550"/>
              <a:ext cx="401350" cy="374100"/>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58"/>
            <p:cNvSpPr/>
            <p:nvPr/>
          </p:nvSpPr>
          <p:spPr>
            <a:xfrm>
              <a:off x="5821375" y="1313650"/>
              <a:ext cx="195700" cy="8096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8"/>
            <p:cNvSpPr/>
            <p:nvPr/>
          </p:nvSpPr>
          <p:spPr>
            <a:xfrm>
              <a:off x="5809275" y="2077550"/>
              <a:ext cx="449725" cy="33600"/>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58"/>
            <p:cNvSpPr/>
            <p:nvPr/>
          </p:nvSpPr>
          <p:spPr>
            <a:xfrm>
              <a:off x="5812300" y="2123225"/>
              <a:ext cx="57500" cy="434600"/>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58"/>
            <p:cNvSpPr/>
            <p:nvPr/>
          </p:nvSpPr>
          <p:spPr>
            <a:xfrm>
              <a:off x="5344475" y="2503650"/>
              <a:ext cx="325425" cy="314250"/>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58"/>
            <p:cNvSpPr/>
            <p:nvPr/>
          </p:nvSpPr>
          <p:spPr>
            <a:xfrm>
              <a:off x="5619050" y="2805775"/>
              <a:ext cx="50850" cy="321800"/>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8"/>
            <p:cNvSpPr/>
            <p:nvPr/>
          </p:nvSpPr>
          <p:spPr>
            <a:xfrm>
              <a:off x="5092250" y="2627950"/>
              <a:ext cx="295175" cy="427650"/>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8"/>
            <p:cNvSpPr/>
            <p:nvPr/>
          </p:nvSpPr>
          <p:spPr>
            <a:xfrm>
              <a:off x="6210600" y="1570400"/>
              <a:ext cx="478750" cy="181175"/>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8"/>
            <p:cNvSpPr/>
            <p:nvPr/>
          </p:nvSpPr>
          <p:spPr>
            <a:xfrm>
              <a:off x="6245375" y="2065450"/>
              <a:ext cx="187525" cy="15750"/>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8"/>
            <p:cNvSpPr/>
            <p:nvPr/>
          </p:nvSpPr>
          <p:spPr>
            <a:xfrm>
              <a:off x="6246875" y="2065450"/>
              <a:ext cx="210225" cy="24590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8"/>
            <p:cNvSpPr/>
            <p:nvPr/>
          </p:nvSpPr>
          <p:spPr>
            <a:xfrm>
              <a:off x="5869775" y="2545100"/>
              <a:ext cx="188725" cy="12725"/>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8"/>
            <p:cNvSpPr/>
            <p:nvPr/>
          </p:nvSpPr>
          <p:spPr>
            <a:xfrm>
              <a:off x="5809275" y="2111125"/>
              <a:ext cx="249225" cy="434000"/>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8"/>
            <p:cNvSpPr/>
            <p:nvPr/>
          </p:nvSpPr>
          <p:spPr>
            <a:xfrm>
              <a:off x="4412100" y="2781575"/>
              <a:ext cx="127050" cy="144275"/>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8"/>
            <p:cNvSpPr/>
            <p:nvPr/>
          </p:nvSpPr>
          <p:spPr>
            <a:xfrm>
              <a:off x="4334375" y="2769475"/>
              <a:ext cx="192675" cy="8290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8"/>
            <p:cNvSpPr/>
            <p:nvPr/>
          </p:nvSpPr>
          <p:spPr>
            <a:xfrm>
              <a:off x="4424500" y="2402950"/>
              <a:ext cx="102550" cy="378650"/>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58"/>
            <p:cNvSpPr/>
            <p:nvPr/>
          </p:nvSpPr>
          <p:spPr>
            <a:xfrm>
              <a:off x="4424500" y="2014050"/>
              <a:ext cx="129475" cy="388925"/>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58"/>
            <p:cNvSpPr/>
            <p:nvPr/>
          </p:nvSpPr>
          <p:spPr>
            <a:xfrm>
              <a:off x="5702825" y="3559100"/>
              <a:ext cx="355675" cy="25"/>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8"/>
            <p:cNvSpPr/>
            <p:nvPr/>
          </p:nvSpPr>
          <p:spPr>
            <a:xfrm>
              <a:off x="5975625" y="3844275"/>
              <a:ext cx="460900" cy="552550"/>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8"/>
            <p:cNvSpPr/>
            <p:nvPr/>
          </p:nvSpPr>
          <p:spPr>
            <a:xfrm>
              <a:off x="6283175" y="4106775"/>
              <a:ext cx="427050" cy="43097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8"/>
            <p:cNvSpPr/>
            <p:nvPr/>
          </p:nvSpPr>
          <p:spPr>
            <a:xfrm>
              <a:off x="6415625" y="3845800"/>
              <a:ext cx="315150" cy="259500"/>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58"/>
            <p:cNvSpPr/>
            <p:nvPr/>
          </p:nvSpPr>
          <p:spPr>
            <a:xfrm>
              <a:off x="6282875" y="4157275"/>
              <a:ext cx="329650" cy="164850"/>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58"/>
            <p:cNvSpPr/>
            <p:nvPr/>
          </p:nvSpPr>
          <p:spPr>
            <a:xfrm>
              <a:off x="6263525" y="4379875"/>
              <a:ext cx="336900" cy="159400"/>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8"/>
            <p:cNvSpPr/>
            <p:nvPr/>
          </p:nvSpPr>
          <p:spPr>
            <a:xfrm>
              <a:off x="5975625" y="4136425"/>
              <a:ext cx="307275" cy="20875"/>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8"/>
            <p:cNvSpPr/>
            <p:nvPr/>
          </p:nvSpPr>
          <p:spPr>
            <a:xfrm>
              <a:off x="3882275" y="952550"/>
              <a:ext cx="276125" cy="179350"/>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8"/>
            <p:cNvSpPr/>
            <p:nvPr/>
          </p:nvSpPr>
          <p:spPr>
            <a:xfrm>
              <a:off x="3882275" y="992475"/>
              <a:ext cx="157275" cy="42975"/>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58"/>
            <p:cNvSpPr/>
            <p:nvPr/>
          </p:nvSpPr>
          <p:spPr>
            <a:xfrm>
              <a:off x="4527025" y="2781575"/>
              <a:ext cx="72600" cy="23167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58"/>
            <p:cNvSpPr/>
            <p:nvPr/>
          </p:nvSpPr>
          <p:spPr>
            <a:xfrm>
              <a:off x="4407875" y="2921600"/>
              <a:ext cx="191750" cy="91650"/>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8"/>
            <p:cNvSpPr/>
            <p:nvPr/>
          </p:nvSpPr>
          <p:spPr>
            <a:xfrm>
              <a:off x="4599600" y="2933700"/>
              <a:ext cx="80775" cy="79550"/>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8"/>
            <p:cNvSpPr/>
            <p:nvPr/>
          </p:nvSpPr>
          <p:spPr>
            <a:xfrm>
              <a:off x="4878750" y="1827450"/>
              <a:ext cx="354150" cy="62025"/>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8"/>
            <p:cNvSpPr/>
            <p:nvPr/>
          </p:nvSpPr>
          <p:spPr>
            <a:xfrm>
              <a:off x="5092250" y="2503650"/>
              <a:ext cx="252250" cy="135525"/>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8"/>
            <p:cNvSpPr/>
            <p:nvPr/>
          </p:nvSpPr>
          <p:spPr>
            <a:xfrm>
              <a:off x="4527025" y="2781575"/>
              <a:ext cx="120700" cy="1212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8"/>
            <p:cNvSpPr/>
            <p:nvPr/>
          </p:nvSpPr>
          <p:spPr>
            <a:xfrm>
              <a:off x="4338925" y="2717475"/>
              <a:ext cx="16350" cy="139125"/>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8"/>
            <p:cNvSpPr/>
            <p:nvPr/>
          </p:nvSpPr>
          <p:spPr>
            <a:xfrm>
              <a:off x="4367350" y="2717475"/>
              <a:ext cx="171800" cy="64125"/>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8"/>
            <p:cNvSpPr/>
            <p:nvPr/>
          </p:nvSpPr>
          <p:spPr>
            <a:xfrm>
              <a:off x="4250925" y="2757375"/>
              <a:ext cx="88025" cy="99225"/>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8"/>
            <p:cNvSpPr/>
            <p:nvPr/>
          </p:nvSpPr>
          <p:spPr>
            <a:xfrm>
              <a:off x="4540925" y="1474825"/>
              <a:ext cx="464250" cy="534400"/>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8"/>
            <p:cNvSpPr/>
            <p:nvPr/>
          </p:nvSpPr>
          <p:spPr>
            <a:xfrm>
              <a:off x="2083775" y="4509400"/>
              <a:ext cx="120100" cy="10305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58"/>
            <p:cNvSpPr/>
            <p:nvPr/>
          </p:nvSpPr>
          <p:spPr>
            <a:xfrm>
              <a:off x="2131875" y="454015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8"/>
            <p:cNvSpPr/>
            <p:nvPr/>
          </p:nvSpPr>
          <p:spPr>
            <a:xfrm>
              <a:off x="2149700" y="3967650"/>
              <a:ext cx="120100" cy="102875"/>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8"/>
            <p:cNvSpPr/>
            <p:nvPr/>
          </p:nvSpPr>
          <p:spPr>
            <a:xfrm>
              <a:off x="2190825" y="3998525"/>
              <a:ext cx="48425" cy="4145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8"/>
            <p:cNvSpPr/>
            <p:nvPr/>
          </p:nvSpPr>
          <p:spPr>
            <a:xfrm>
              <a:off x="2412800" y="3351325"/>
              <a:ext cx="120100" cy="103150"/>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8"/>
            <p:cNvSpPr/>
            <p:nvPr/>
          </p:nvSpPr>
          <p:spPr>
            <a:xfrm>
              <a:off x="2460900" y="3381875"/>
              <a:ext cx="41450" cy="41475"/>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8"/>
            <p:cNvSpPr/>
            <p:nvPr/>
          </p:nvSpPr>
          <p:spPr>
            <a:xfrm>
              <a:off x="2219875" y="3265425"/>
              <a:ext cx="120375" cy="102875"/>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8"/>
            <p:cNvSpPr/>
            <p:nvPr/>
          </p:nvSpPr>
          <p:spPr>
            <a:xfrm>
              <a:off x="2267950" y="3296300"/>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58"/>
            <p:cNvSpPr/>
            <p:nvPr/>
          </p:nvSpPr>
          <p:spPr>
            <a:xfrm>
              <a:off x="1842150" y="2753150"/>
              <a:ext cx="120075" cy="102850"/>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58"/>
            <p:cNvSpPr/>
            <p:nvPr/>
          </p:nvSpPr>
          <p:spPr>
            <a:xfrm>
              <a:off x="1890225" y="2784000"/>
              <a:ext cx="41450" cy="4145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8"/>
            <p:cNvSpPr/>
            <p:nvPr/>
          </p:nvSpPr>
          <p:spPr>
            <a:xfrm>
              <a:off x="1965225" y="2040750"/>
              <a:ext cx="120400" cy="10305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8"/>
            <p:cNvSpPr/>
            <p:nvPr/>
          </p:nvSpPr>
          <p:spPr>
            <a:xfrm>
              <a:off x="2013325" y="2071500"/>
              <a:ext cx="41450" cy="4145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8"/>
            <p:cNvSpPr/>
            <p:nvPr/>
          </p:nvSpPr>
          <p:spPr>
            <a:xfrm>
              <a:off x="2199300" y="2345175"/>
              <a:ext cx="120075" cy="102875"/>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8"/>
            <p:cNvSpPr/>
            <p:nvPr/>
          </p:nvSpPr>
          <p:spPr>
            <a:xfrm>
              <a:off x="2247375" y="2376025"/>
              <a:ext cx="41475" cy="41475"/>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8"/>
            <p:cNvSpPr/>
            <p:nvPr/>
          </p:nvSpPr>
          <p:spPr>
            <a:xfrm>
              <a:off x="3401425" y="2433800"/>
              <a:ext cx="120075" cy="103150"/>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8"/>
            <p:cNvSpPr/>
            <p:nvPr/>
          </p:nvSpPr>
          <p:spPr>
            <a:xfrm>
              <a:off x="3449500" y="2464650"/>
              <a:ext cx="41450" cy="4145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58"/>
            <p:cNvSpPr/>
            <p:nvPr/>
          </p:nvSpPr>
          <p:spPr>
            <a:xfrm>
              <a:off x="3549000" y="2197525"/>
              <a:ext cx="120075" cy="102925"/>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58"/>
            <p:cNvSpPr/>
            <p:nvPr/>
          </p:nvSpPr>
          <p:spPr>
            <a:xfrm>
              <a:off x="3597075" y="2228150"/>
              <a:ext cx="41475" cy="4145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8"/>
            <p:cNvSpPr/>
            <p:nvPr/>
          </p:nvSpPr>
          <p:spPr>
            <a:xfrm>
              <a:off x="3569875" y="3371900"/>
              <a:ext cx="120075" cy="102850"/>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8"/>
            <p:cNvSpPr/>
            <p:nvPr/>
          </p:nvSpPr>
          <p:spPr>
            <a:xfrm>
              <a:off x="3617950" y="3402750"/>
              <a:ext cx="41450" cy="4145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8"/>
            <p:cNvSpPr/>
            <p:nvPr/>
          </p:nvSpPr>
          <p:spPr>
            <a:xfrm>
              <a:off x="3313425" y="2828375"/>
              <a:ext cx="120375" cy="102925"/>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8"/>
            <p:cNvSpPr/>
            <p:nvPr/>
          </p:nvSpPr>
          <p:spPr>
            <a:xfrm>
              <a:off x="3354550" y="2859000"/>
              <a:ext cx="48400" cy="41525"/>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8"/>
            <p:cNvSpPr/>
            <p:nvPr/>
          </p:nvSpPr>
          <p:spPr>
            <a:xfrm>
              <a:off x="3471575" y="2603150"/>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8"/>
            <p:cNvSpPr/>
            <p:nvPr/>
          </p:nvSpPr>
          <p:spPr>
            <a:xfrm>
              <a:off x="3519675" y="2634000"/>
              <a:ext cx="41450" cy="4145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8"/>
            <p:cNvSpPr/>
            <p:nvPr/>
          </p:nvSpPr>
          <p:spPr>
            <a:xfrm>
              <a:off x="3857775" y="2291950"/>
              <a:ext cx="120375" cy="102850"/>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8"/>
            <p:cNvSpPr/>
            <p:nvPr/>
          </p:nvSpPr>
          <p:spPr>
            <a:xfrm>
              <a:off x="3898900" y="2322800"/>
              <a:ext cx="48400" cy="41475"/>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8"/>
            <p:cNvSpPr/>
            <p:nvPr/>
          </p:nvSpPr>
          <p:spPr>
            <a:xfrm>
              <a:off x="4072500" y="2533875"/>
              <a:ext cx="120075" cy="102875"/>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58"/>
            <p:cNvSpPr/>
            <p:nvPr/>
          </p:nvSpPr>
          <p:spPr>
            <a:xfrm>
              <a:off x="4113625" y="2564750"/>
              <a:ext cx="48400" cy="4145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8"/>
            <p:cNvSpPr/>
            <p:nvPr/>
          </p:nvSpPr>
          <p:spPr>
            <a:xfrm>
              <a:off x="3851425" y="3723000"/>
              <a:ext cx="120375" cy="102850"/>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8"/>
            <p:cNvSpPr/>
            <p:nvPr/>
          </p:nvSpPr>
          <p:spPr>
            <a:xfrm>
              <a:off x="3899500" y="3753850"/>
              <a:ext cx="41450" cy="41475"/>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8"/>
            <p:cNvSpPr/>
            <p:nvPr/>
          </p:nvSpPr>
          <p:spPr>
            <a:xfrm>
              <a:off x="3967850" y="4372300"/>
              <a:ext cx="120075" cy="102850"/>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8"/>
            <p:cNvSpPr/>
            <p:nvPr/>
          </p:nvSpPr>
          <p:spPr>
            <a:xfrm>
              <a:off x="4015625" y="4403150"/>
              <a:ext cx="41475" cy="4145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58"/>
            <p:cNvSpPr/>
            <p:nvPr/>
          </p:nvSpPr>
          <p:spPr>
            <a:xfrm>
              <a:off x="4332275" y="3946800"/>
              <a:ext cx="120075" cy="103150"/>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8"/>
            <p:cNvSpPr/>
            <p:nvPr/>
          </p:nvSpPr>
          <p:spPr>
            <a:xfrm>
              <a:off x="4373400" y="3977650"/>
              <a:ext cx="48400" cy="41525"/>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8"/>
            <p:cNvSpPr/>
            <p:nvPr/>
          </p:nvSpPr>
          <p:spPr>
            <a:xfrm>
              <a:off x="4373700" y="3087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8"/>
            <p:cNvSpPr/>
            <p:nvPr/>
          </p:nvSpPr>
          <p:spPr>
            <a:xfrm>
              <a:off x="4414825" y="3117875"/>
              <a:ext cx="48425" cy="4145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8"/>
            <p:cNvSpPr/>
            <p:nvPr/>
          </p:nvSpPr>
          <p:spPr>
            <a:xfrm>
              <a:off x="4262700" y="2803350"/>
              <a:ext cx="120300" cy="102850"/>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58"/>
            <p:cNvSpPr/>
            <p:nvPr/>
          </p:nvSpPr>
          <p:spPr>
            <a:xfrm>
              <a:off x="4303850" y="2833900"/>
              <a:ext cx="48400" cy="41650"/>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8"/>
            <p:cNvSpPr/>
            <p:nvPr/>
          </p:nvSpPr>
          <p:spPr>
            <a:xfrm>
              <a:off x="4621375" y="3199925"/>
              <a:ext cx="120400" cy="10305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8"/>
            <p:cNvSpPr/>
            <p:nvPr/>
          </p:nvSpPr>
          <p:spPr>
            <a:xfrm>
              <a:off x="4669475" y="3230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8"/>
            <p:cNvSpPr/>
            <p:nvPr/>
          </p:nvSpPr>
          <p:spPr>
            <a:xfrm>
              <a:off x="4021975" y="2689275"/>
              <a:ext cx="120100" cy="102925"/>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8"/>
            <p:cNvSpPr/>
            <p:nvPr/>
          </p:nvSpPr>
          <p:spPr>
            <a:xfrm>
              <a:off x="4062800" y="2719875"/>
              <a:ext cx="48425" cy="41550"/>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58"/>
            <p:cNvSpPr/>
            <p:nvPr/>
          </p:nvSpPr>
          <p:spPr>
            <a:xfrm>
              <a:off x="4233675" y="2303750"/>
              <a:ext cx="120075" cy="102850"/>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8"/>
            <p:cNvSpPr/>
            <p:nvPr/>
          </p:nvSpPr>
          <p:spPr>
            <a:xfrm>
              <a:off x="4274500" y="2334600"/>
              <a:ext cx="48725" cy="4145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8"/>
            <p:cNvSpPr/>
            <p:nvPr/>
          </p:nvSpPr>
          <p:spPr>
            <a:xfrm>
              <a:off x="4318350" y="2590375"/>
              <a:ext cx="120100" cy="102925"/>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8"/>
            <p:cNvSpPr/>
            <p:nvPr/>
          </p:nvSpPr>
          <p:spPr>
            <a:xfrm>
              <a:off x="4359175" y="2621000"/>
              <a:ext cx="48725" cy="41350"/>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8"/>
            <p:cNvSpPr/>
            <p:nvPr/>
          </p:nvSpPr>
          <p:spPr>
            <a:xfrm>
              <a:off x="4394250" y="1634200"/>
              <a:ext cx="120400" cy="102850"/>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8"/>
            <p:cNvSpPr/>
            <p:nvPr/>
          </p:nvSpPr>
          <p:spPr>
            <a:xfrm>
              <a:off x="4442350" y="1665050"/>
              <a:ext cx="41450" cy="4145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8"/>
            <p:cNvSpPr/>
            <p:nvPr/>
          </p:nvSpPr>
          <p:spPr>
            <a:xfrm>
              <a:off x="4894150" y="2876825"/>
              <a:ext cx="120100" cy="102875"/>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8"/>
            <p:cNvSpPr/>
            <p:nvPr/>
          </p:nvSpPr>
          <p:spPr>
            <a:xfrm>
              <a:off x="4935300" y="2907375"/>
              <a:ext cx="48400" cy="41550"/>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8"/>
            <p:cNvSpPr/>
            <p:nvPr/>
          </p:nvSpPr>
          <p:spPr>
            <a:xfrm>
              <a:off x="4915025" y="1435200"/>
              <a:ext cx="120100" cy="102850"/>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8"/>
            <p:cNvSpPr/>
            <p:nvPr/>
          </p:nvSpPr>
          <p:spPr>
            <a:xfrm>
              <a:off x="4962800" y="1466050"/>
              <a:ext cx="41475" cy="41475"/>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58"/>
            <p:cNvSpPr/>
            <p:nvPr/>
          </p:nvSpPr>
          <p:spPr>
            <a:xfrm>
              <a:off x="5924800" y="2946025"/>
              <a:ext cx="120100" cy="102925"/>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58"/>
            <p:cNvSpPr/>
            <p:nvPr/>
          </p:nvSpPr>
          <p:spPr>
            <a:xfrm>
              <a:off x="5965925" y="2976650"/>
              <a:ext cx="48425" cy="41525"/>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8"/>
            <p:cNvSpPr/>
            <p:nvPr/>
          </p:nvSpPr>
          <p:spPr>
            <a:xfrm>
              <a:off x="5966250" y="3510025"/>
              <a:ext cx="120075" cy="102925"/>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58"/>
            <p:cNvSpPr/>
            <p:nvPr/>
          </p:nvSpPr>
          <p:spPr>
            <a:xfrm>
              <a:off x="6007075" y="3540650"/>
              <a:ext cx="48700" cy="41525"/>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58"/>
            <p:cNvSpPr/>
            <p:nvPr/>
          </p:nvSpPr>
          <p:spPr>
            <a:xfrm>
              <a:off x="5904250" y="4108225"/>
              <a:ext cx="120075" cy="102925"/>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8"/>
            <p:cNvSpPr/>
            <p:nvPr/>
          </p:nvSpPr>
          <p:spPr>
            <a:xfrm>
              <a:off x="5945075" y="4138825"/>
              <a:ext cx="48400" cy="41550"/>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8"/>
            <p:cNvSpPr/>
            <p:nvPr/>
          </p:nvSpPr>
          <p:spPr>
            <a:xfrm>
              <a:off x="6199400" y="4330850"/>
              <a:ext cx="120100" cy="102875"/>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8"/>
            <p:cNvSpPr/>
            <p:nvPr/>
          </p:nvSpPr>
          <p:spPr>
            <a:xfrm>
              <a:off x="6240225" y="4361725"/>
              <a:ext cx="48725" cy="4145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8"/>
            <p:cNvSpPr/>
            <p:nvPr/>
          </p:nvSpPr>
          <p:spPr>
            <a:xfrm>
              <a:off x="6380250" y="3795600"/>
              <a:ext cx="105875" cy="102550"/>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8"/>
            <p:cNvSpPr/>
            <p:nvPr/>
          </p:nvSpPr>
          <p:spPr>
            <a:xfrm>
              <a:off x="6405950" y="3826100"/>
              <a:ext cx="49275" cy="41525"/>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8"/>
            <p:cNvSpPr/>
            <p:nvPr/>
          </p:nvSpPr>
          <p:spPr>
            <a:xfrm>
              <a:off x="6565025" y="4489025"/>
              <a:ext cx="106475" cy="102575"/>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8"/>
            <p:cNvSpPr/>
            <p:nvPr/>
          </p:nvSpPr>
          <p:spPr>
            <a:xfrm>
              <a:off x="6590725" y="4519525"/>
              <a:ext cx="48975" cy="41475"/>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8"/>
            <p:cNvSpPr/>
            <p:nvPr/>
          </p:nvSpPr>
          <p:spPr>
            <a:xfrm>
              <a:off x="6653950" y="4057775"/>
              <a:ext cx="105250" cy="102850"/>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8"/>
            <p:cNvSpPr/>
            <p:nvPr/>
          </p:nvSpPr>
          <p:spPr>
            <a:xfrm>
              <a:off x="6679650" y="4088300"/>
              <a:ext cx="49250" cy="41500"/>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8"/>
            <p:cNvSpPr/>
            <p:nvPr/>
          </p:nvSpPr>
          <p:spPr>
            <a:xfrm>
              <a:off x="5631150" y="3510025"/>
              <a:ext cx="120100" cy="102925"/>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8"/>
            <p:cNvSpPr/>
            <p:nvPr/>
          </p:nvSpPr>
          <p:spPr>
            <a:xfrm>
              <a:off x="5672275" y="3540650"/>
              <a:ext cx="48425" cy="41525"/>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8"/>
            <p:cNvSpPr/>
            <p:nvPr/>
          </p:nvSpPr>
          <p:spPr>
            <a:xfrm>
              <a:off x="6059075" y="2542375"/>
              <a:ext cx="120400" cy="103150"/>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8"/>
            <p:cNvSpPr/>
            <p:nvPr/>
          </p:nvSpPr>
          <p:spPr>
            <a:xfrm>
              <a:off x="6100200" y="2573225"/>
              <a:ext cx="48425" cy="41525"/>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58"/>
            <p:cNvSpPr/>
            <p:nvPr/>
          </p:nvSpPr>
          <p:spPr>
            <a:xfrm>
              <a:off x="6406250" y="2262325"/>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58"/>
            <p:cNvSpPr/>
            <p:nvPr/>
          </p:nvSpPr>
          <p:spPr>
            <a:xfrm>
              <a:off x="6447375" y="2293175"/>
              <a:ext cx="48425" cy="4145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58"/>
            <p:cNvSpPr/>
            <p:nvPr/>
          </p:nvSpPr>
          <p:spPr>
            <a:xfrm>
              <a:off x="6528750" y="1840450"/>
              <a:ext cx="120075" cy="102850"/>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8"/>
            <p:cNvSpPr/>
            <p:nvPr/>
          </p:nvSpPr>
          <p:spPr>
            <a:xfrm>
              <a:off x="6576825" y="1871300"/>
              <a:ext cx="41450" cy="4145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58"/>
            <p:cNvSpPr/>
            <p:nvPr/>
          </p:nvSpPr>
          <p:spPr>
            <a:xfrm>
              <a:off x="7234575" y="1435200"/>
              <a:ext cx="120100" cy="102850"/>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58"/>
            <p:cNvSpPr/>
            <p:nvPr/>
          </p:nvSpPr>
          <p:spPr>
            <a:xfrm>
              <a:off x="7282675" y="1466050"/>
              <a:ext cx="41450" cy="41475"/>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8"/>
            <p:cNvSpPr/>
            <p:nvPr/>
          </p:nvSpPr>
          <p:spPr>
            <a:xfrm>
              <a:off x="7114525" y="1799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8"/>
            <p:cNvSpPr/>
            <p:nvPr/>
          </p:nvSpPr>
          <p:spPr>
            <a:xfrm>
              <a:off x="7155650" y="1829875"/>
              <a:ext cx="48425" cy="4145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8"/>
            <p:cNvSpPr/>
            <p:nvPr/>
          </p:nvSpPr>
          <p:spPr>
            <a:xfrm>
              <a:off x="5945675" y="1264625"/>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58"/>
            <p:cNvSpPr/>
            <p:nvPr/>
          </p:nvSpPr>
          <p:spPr>
            <a:xfrm>
              <a:off x="5986500" y="1295200"/>
              <a:ext cx="48400" cy="41525"/>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8"/>
            <p:cNvSpPr/>
            <p:nvPr/>
          </p:nvSpPr>
          <p:spPr>
            <a:xfrm>
              <a:off x="3967850" y="986125"/>
              <a:ext cx="120075" cy="103150"/>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8"/>
            <p:cNvSpPr/>
            <p:nvPr/>
          </p:nvSpPr>
          <p:spPr>
            <a:xfrm>
              <a:off x="4015625" y="1016975"/>
              <a:ext cx="41475" cy="4145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8"/>
            <p:cNvSpPr/>
            <p:nvPr/>
          </p:nvSpPr>
          <p:spPr>
            <a:xfrm>
              <a:off x="3810600" y="947700"/>
              <a:ext cx="120075" cy="103175"/>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8"/>
            <p:cNvSpPr/>
            <p:nvPr/>
          </p:nvSpPr>
          <p:spPr>
            <a:xfrm>
              <a:off x="3858675" y="978550"/>
              <a:ext cx="41450" cy="41475"/>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58"/>
            <p:cNvSpPr/>
            <p:nvPr/>
          </p:nvSpPr>
          <p:spPr>
            <a:xfrm>
              <a:off x="3908875" y="1090125"/>
              <a:ext cx="102850" cy="88350"/>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8"/>
            <p:cNvSpPr/>
            <p:nvPr/>
          </p:nvSpPr>
          <p:spPr>
            <a:xfrm>
              <a:off x="3949700" y="1121000"/>
              <a:ext cx="31475" cy="26675"/>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58"/>
            <p:cNvSpPr/>
            <p:nvPr/>
          </p:nvSpPr>
          <p:spPr>
            <a:xfrm>
              <a:off x="4091550" y="910775"/>
              <a:ext cx="103150" cy="88375"/>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58"/>
            <p:cNvSpPr/>
            <p:nvPr/>
          </p:nvSpPr>
          <p:spPr>
            <a:xfrm>
              <a:off x="4137200" y="941675"/>
              <a:ext cx="26950" cy="26625"/>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8"/>
            <p:cNvSpPr/>
            <p:nvPr/>
          </p:nvSpPr>
          <p:spPr>
            <a:xfrm>
              <a:off x="5526825" y="1128850"/>
              <a:ext cx="120075" cy="102850"/>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8"/>
            <p:cNvSpPr/>
            <p:nvPr/>
          </p:nvSpPr>
          <p:spPr>
            <a:xfrm>
              <a:off x="5574900" y="1159700"/>
              <a:ext cx="41475" cy="41475"/>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8"/>
            <p:cNvSpPr/>
            <p:nvPr/>
          </p:nvSpPr>
          <p:spPr>
            <a:xfrm>
              <a:off x="6549300" y="1285200"/>
              <a:ext cx="120400" cy="102850"/>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8"/>
            <p:cNvSpPr/>
            <p:nvPr/>
          </p:nvSpPr>
          <p:spPr>
            <a:xfrm>
              <a:off x="6590425" y="1316050"/>
              <a:ext cx="48425" cy="41475"/>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8"/>
            <p:cNvSpPr/>
            <p:nvPr/>
          </p:nvSpPr>
          <p:spPr>
            <a:xfrm>
              <a:off x="3219375" y="1617800"/>
              <a:ext cx="120075" cy="102925"/>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58"/>
            <p:cNvSpPr/>
            <p:nvPr/>
          </p:nvSpPr>
          <p:spPr>
            <a:xfrm>
              <a:off x="3267150" y="1648725"/>
              <a:ext cx="41450" cy="4145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8"/>
            <p:cNvSpPr/>
            <p:nvPr/>
          </p:nvSpPr>
          <p:spPr>
            <a:xfrm>
              <a:off x="4287500"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8"/>
            <p:cNvSpPr/>
            <p:nvPr/>
          </p:nvSpPr>
          <p:spPr>
            <a:xfrm>
              <a:off x="4335600" y="1486625"/>
              <a:ext cx="41450" cy="4145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8"/>
            <p:cNvSpPr/>
            <p:nvPr/>
          </p:nvSpPr>
          <p:spPr>
            <a:xfrm>
              <a:off x="5316025" y="3027225"/>
              <a:ext cx="120100" cy="103075"/>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8"/>
            <p:cNvSpPr/>
            <p:nvPr/>
          </p:nvSpPr>
          <p:spPr>
            <a:xfrm>
              <a:off x="5363825" y="3058000"/>
              <a:ext cx="41450" cy="4145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8"/>
            <p:cNvSpPr/>
            <p:nvPr/>
          </p:nvSpPr>
          <p:spPr>
            <a:xfrm>
              <a:off x="5252225" y="2094775"/>
              <a:ext cx="120075" cy="102850"/>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8"/>
            <p:cNvSpPr/>
            <p:nvPr/>
          </p:nvSpPr>
          <p:spPr>
            <a:xfrm>
              <a:off x="5300300" y="2125625"/>
              <a:ext cx="41475" cy="41475"/>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8"/>
            <p:cNvSpPr/>
            <p:nvPr/>
          </p:nvSpPr>
          <p:spPr>
            <a:xfrm>
              <a:off x="5798100" y="2508725"/>
              <a:ext cx="120375" cy="102925"/>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8"/>
            <p:cNvSpPr/>
            <p:nvPr/>
          </p:nvSpPr>
          <p:spPr>
            <a:xfrm>
              <a:off x="5839225" y="2539650"/>
              <a:ext cx="48400" cy="4145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8"/>
            <p:cNvSpPr/>
            <p:nvPr/>
          </p:nvSpPr>
          <p:spPr>
            <a:xfrm>
              <a:off x="4906250" y="2323200"/>
              <a:ext cx="171500" cy="146925"/>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8"/>
            <p:cNvSpPr/>
            <p:nvPr/>
          </p:nvSpPr>
          <p:spPr>
            <a:xfrm>
              <a:off x="4961600" y="2353950"/>
              <a:ext cx="85300" cy="85325"/>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8"/>
            <p:cNvSpPr/>
            <p:nvPr/>
          </p:nvSpPr>
          <p:spPr>
            <a:xfrm>
              <a:off x="4807075" y="1778150"/>
              <a:ext cx="120375" cy="103150"/>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8"/>
            <p:cNvSpPr/>
            <p:nvPr/>
          </p:nvSpPr>
          <p:spPr>
            <a:xfrm>
              <a:off x="4848200" y="1809000"/>
              <a:ext cx="48400" cy="41525"/>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8"/>
            <p:cNvSpPr/>
            <p:nvPr/>
          </p:nvSpPr>
          <p:spPr>
            <a:xfrm>
              <a:off x="6138625" y="1702250"/>
              <a:ext cx="120375" cy="103150"/>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8"/>
            <p:cNvSpPr/>
            <p:nvPr/>
          </p:nvSpPr>
          <p:spPr>
            <a:xfrm>
              <a:off x="6179750" y="1733100"/>
              <a:ext cx="48400" cy="41525"/>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8"/>
            <p:cNvSpPr/>
            <p:nvPr/>
          </p:nvSpPr>
          <p:spPr>
            <a:xfrm>
              <a:off x="3911000" y="2124650"/>
              <a:ext cx="147000" cy="125900"/>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8"/>
            <p:cNvSpPr/>
            <p:nvPr/>
          </p:nvSpPr>
          <p:spPr>
            <a:xfrm>
              <a:off x="3952125" y="2155575"/>
              <a:ext cx="75325" cy="64275"/>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8"/>
            <p:cNvSpPr/>
            <p:nvPr/>
          </p:nvSpPr>
          <p:spPr>
            <a:xfrm>
              <a:off x="3674500" y="2074000"/>
              <a:ext cx="120100" cy="103075"/>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58"/>
            <p:cNvSpPr/>
            <p:nvPr/>
          </p:nvSpPr>
          <p:spPr>
            <a:xfrm>
              <a:off x="3722600" y="2104775"/>
              <a:ext cx="41450" cy="4145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58"/>
            <p:cNvSpPr/>
            <p:nvPr/>
          </p:nvSpPr>
          <p:spPr>
            <a:xfrm>
              <a:off x="3946975"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8"/>
            <p:cNvSpPr/>
            <p:nvPr/>
          </p:nvSpPr>
          <p:spPr>
            <a:xfrm>
              <a:off x="3988200" y="1486925"/>
              <a:ext cx="48325" cy="41350"/>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8"/>
            <p:cNvSpPr/>
            <p:nvPr/>
          </p:nvSpPr>
          <p:spPr>
            <a:xfrm>
              <a:off x="3695075" y="1819575"/>
              <a:ext cx="120075" cy="103150"/>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8"/>
            <p:cNvSpPr/>
            <p:nvPr/>
          </p:nvSpPr>
          <p:spPr>
            <a:xfrm>
              <a:off x="3743150" y="1850425"/>
              <a:ext cx="41450" cy="41475"/>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8"/>
            <p:cNvSpPr/>
            <p:nvPr/>
          </p:nvSpPr>
          <p:spPr>
            <a:xfrm>
              <a:off x="2320275" y="1902450"/>
              <a:ext cx="120075" cy="103150"/>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8"/>
            <p:cNvSpPr/>
            <p:nvPr/>
          </p:nvSpPr>
          <p:spPr>
            <a:xfrm>
              <a:off x="2368350" y="1933300"/>
              <a:ext cx="41450" cy="4145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8"/>
            <p:cNvSpPr/>
            <p:nvPr/>
          </p:nvSpPr>
          <p:spPr>
            <a:xfrm>
              <a:off x="2371375" y="1149525"/>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8"/>
            <p:cNvSpPr/>
            <p:nvPr/>
          </p:nvSpPr>
          <p:spPr>
            <a:xfrm>
              <a:off x="2419475" y="1180275"/>
              <a:ext cx="41450" cy="4145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8"/>
            <p:cNvSpPr/>
            <p:nvPr/>
          </p:nvSpPr>
          <p:spPr>
            <a:xfrm>
              <a:off x="1965525" y="743275"/>
              <a:ext cx="120100" cy="102850"/>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58"/>
            <p:cNvSpPr/>
            <p:nvPr/>
          </p:nvSpPr>
          <p:spPr>
            <a:xfrm>
              <a:off x="2013325" y="774125"/>
              <a:ext cx="41450" cy="4145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58"/>
            <p:cNvSpPr/>
            <p:nvPr/>
          </p:nvSpPr>
          <p:spPr>
            <a:xfrm>
              <a:off x="1650400" y="859700"/>
              <a:ext cx="120100" cy="103150"/>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8"/>
            <p:cNvSpPr/>
            <p:nvPr/>
          </p:nvSpPr>
          <p:spPr>
            <a:xfrm>
              <a:off x="1698200" y="890550"/>
              <a:ext cx="41450" cy="41475"/>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8"/>
            <p:cNvSpPr/>
            <p:nvPr/>
          </p:nvSpPr>
          <p:spPr>
            <a:xfrm>
              <a:off x="1564225" y="1128850"/>
              <a:ext cx="120075" cy="102850"/>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8"/>
            <p:cNvSpPr/>
            <p:nvPr/>
          </p:nvSpPr>
          <p:spPr>
            <a:xfrm>
              <a:off x="1612000" y="1159700"/>
              <a:ext cx="41450" cy="41475"/>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8"/>
            <p:cNvSpPr/>
            <p:nvPr/>
          </p:nvSpPr>
          <p:spPr>
            <a:xfrm>
              <a:off x="1259375" y="1031175"/>
              <a:ext cx="120100" cy="102850"/>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8"/>
            <p:cNvSpPr/>
            <p:nvPr/>
          </p:nvSpPr>
          <p:spPr>
            <a:xfrm>
              <a:off x="1307175" y="1062025"/>
              <a:ext cx="41450" cy="4145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8"/>
            <p:cNvSpPr/>
            <p:nvPr/>
          </p:nvSpPr>
          <p:spPr>
            <a:xfrm>
              <a:off x="1437800" y="1312050"/>
              <a:ext cx="120100" cy="102925"/>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8"/>
            <p:cNvSpPr/>
            <p:nvPr/>
          </p:nvSpPr>
          <p:spPr>
            <a:xfrm>
              <a:off x="1485600" y="1342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8"/>
            <p:cNvSpPr/>
            <p:nvPr/>
          </p:nvSpPr>
          <p:spPr>
            <a:xfrm>
              <a:off x="1315025" y="1203175"/>
              <a:ext cx="120100" cy="102925"/>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8"/>
            <p:cNvSpPr/>
            <p:nvPr/>
          </p:nvSpPr>
          <p:spPr>
            <a:xfrm>
              <a:off x="1363125" y="1233800"/>
              <a:ext cx="41450" cy="4145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8"/>
            <p:cNvSpPr/>
            <p:nvPr/>
          </p:nvSpPr>
          <p:spPr>
            <a:xfrm>
              <a:off x="2412800" y="797700"/>
              <a:ext cx="120100" cy="102850"/>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58"/>
            <p:cNvSpPr/>
            <p:nvPr/>
          </p:nvSpPr>
          <p:spPr>
            <a:xfrm>
              <a:off x="2460900" y="828550"/>
              <a:ext cx="41450" cy="41475"/>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58"/>
            <p:cNvSpPr/>
            <p:nvPr/>
          </p:nvSpPr>
          <p:spPr>
            <a:xfrm>
              <a:off x="3030350" y="1476350"/>
              <a:ext cx="120075" cy="103150"/>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8"/>
            <p:cNvSpPr/>
            <p:nvPr/>
          </p:nvSpPr>
          <p:spPr>
            <a:xfrm>
              <a:off x="3078125" y="1507500"/>
              <a:ext cx="41475" cy="4145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8"/>
            <p:cNvSpPr/>
            <p:nvPr/>
          </p:nvSpPr>
          <p:spPr>
            <a:xfrm>
              <a:off x="2817750" y="1584900"/>
              <a:ext cx="120075" cy="103150"/>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8"/>
            <p:cNvSpPr/>
            <p:nvPr/>
          </p:nvSpPr>
          <p:spPr>
            <a:xfrm>
              <a:off x="2865825" y="1615750"/>
              <a:ext cx="41475" cy="41475"/>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8"/>
            <p:cNvSpPr/>
            <p:nvPr/>
          </p:nvSpPr>
          <p:spPr>
            <a:xfrm>
              <a:off x="2583075" y="1723100"/>
              <a:ext cx="120075" cy="102850"/>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8"/>
            <p:cNvSpPr/>
            <p:nvPr/>
          </p:nvSpPr>
          <p:spPr>
            <a:xfrm>
              <a:off x="2631150" y="1753950"/>
              <a:ext cx="41475" cy="41475"/>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8"/>
            <p:cNvSpPr/>
            <p:nvPr/>
          </p:nvSpPr>
          <p:spPr>
            <a:xfrm>
              <a:off x="1041650" y="2365850"/>
              <a:ext cx="120075" cy="10305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8"/>
            <p:cNvSpPr/>
            <p:nvPr/>
          </p:nvSpPr>
          <p:spPr>
            <a:xfrm>
              <a:off x="1089725" y="2396600"/>
              <a:ext cx="41450" cy="4145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8"/>
            <p:cNvSpPr/>
            <p:nvPr/>
          </p:nvSpPr>
          <p:spPr>
            <a:xfrm>
              <a:off x="1635600"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8"/>
            <p:cNvSpPr/>
            <p:nvPr/>
          </p:nvSpPr>
          <p:spPr>
            <a:xfrm>
              <a:off x="1683675" y="1871300"/>
              <a:ext cx="41450" cy="4145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58"/>
            <p:cNvSpPr/>
            <p:nvPr/>
          </p:nvSpPr>
          <p:spPr>
            <a:xfrm>
              <a:off x="1563925" y="1617800"/>
              <a:ext cx="120375" cy="102925"/>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58"/>
            <p:cNvSpPr/>
            <p:nvPr/>
          </p:nvSpPr>
          <p:spPr>
            <a:xfrm>
              <a:off x="1612000" y="1648725"/>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58"/>
            <p:cNvSpPr/>
            <p:nvPr/>
          </p:nvSpPr>
          <p:spPr>
            <a:xfrm>
              <a:off x="1504650" y="2183975"/>
              <a:ext cx="151825" cy="130100"/>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58"/>
            <p:cNvSpPr/>
            <p:nvPr/>
          </p:nvSpPr>
          <p:spPr>
            <a:xfrm>
              <a:off x="1546075" y="2214850"/>
              <a:ext cx="79550" cy="68175"/>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58"/>
            <p:cNvSpPr/>
            <p:nvPr/>
          </p:nvSpPr>
          <p:spPr>
            <a:xfrm>
              <a:off x="716850" y="1861250"/>
              <a:ext cx="120075" cy="102925"/>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8"/>
            <p:cNvSpPr/>
            <p:nvPr/>
          </p:nvSpPr>
          <p:spPr>
            <a:xfrm>
              <a:off x="764925" y="1891875"/>
              <a:ext cx="41450" cy="4145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58"/>
            <p:cNvSpPr/>
            <p:nvPr/>
          </p:nvSpPr>
          <p:spPr>
            <a:xfrm>
              <a:off x="340625" y="1402850"/>
              <a:ext cx="120100" cy="102850"/>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58"/>
            <p:cNvSpPr/>
            <p:nvPr/>
          </p:nvSpPr>
          <p:spPr>
            <a:xfrm>
              <a:off x="388425" y="143340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8"/>
            <p:cNvSpPr/>
            <p:nvPr/>
          </p:nvSpPr>
          <p:spPr>
            <a:xfrm>
              <a:off x="1211300" y="1476350"/>
              <a:ext cx="120075" cy="103150"/>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58"/>
            <p:cNvSpPr/>
            <p:nvPr/>
          </p:nvSpPr>
          <p:spPr>
            <a:xfrm>
              <a:off x="1259375" y="1507500"/>
              <a:ext cx="41475" cy="4145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8"/>
            <p:cNvSpPr/>
            <p:nvPr/>
          </p:nvSpPr>
          <p:spPr>
            <a:xfrm>
              <a:off x="1083075"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8"/>
            <p:cNvSpPr/>
            <p:nvPr/>
          </p:nvSpPr>
          <p:spPr>
            <a:xfrm>
              <a:off x="1131150" y="1871300"/>
              <a:ext cx="41475" cy="4145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8"/>
            <p:cNvSpPr/>
            <p:nvPr/>
          </p:nvSpPr>
          <p:spPr>
            <a:xfrm>
              <a:off x="1584775" y="2966650"/>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8"/>
            <p:cNvSpPr/>
            <p:nvPr/>
          </p:nvSpPr>
          <p:spPr>
            <a:xfrm>
              <a:off x="1632875" y="2997500"/>
              <a:ext cx="41450" cy="41475"/>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8"/>
            <p:cNvSpPr/>
            <p:nvPr/>
          </p:nvSpPr>
          <p:spPr>
            <a:xfrm>
              <a:off x="1425725" y="3008100"/>
              <a:ext cx="120075" cy="102850"/>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8"/>
            <p:cNvSpPr/>
            <p:nvPr/>
          </p:nvSpPr>
          <p:spPr>
            <a:xfrm>
              <a:off x="1473800" y="3038950"/>
              <a:ext cx="41450" cy="4145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8"/>
            <p:cNvSpPr/>
            <p:nvPr/>
          </p:nvSpPr>
          <p:spPr>
            <a:xfrm>
              <a:off x="1742050" y="3194300"/>
              <a:ext cx="120075" cy="102925"/>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8"/>
            <p:cNvSpPr/>
            <p:nvPr/>
          </p:nvSpPr>
          <p:spPr>
            <a:xfrm>
              <a:off x="1789825" y="3224925"/>
              <a:ext cx="41450" cy="4145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8"/>
            <p:cNvSpPr/>
            <p:nvPr/>
          </p:nvSpPr>
          <p:spPr>
            <a:xfrm>
              <a:off x="2597975" y="4168450"/>
              <a:ext cx="120000" cy="102875"/>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8"/>
            <p:cNvSpPr/>
            <p:nvPr/>
          </p:nvSpPr>
          <p:spPr>
            <a:xfrm>
              <a:off x="2639025" y="4199325"/>
              <a:ext cx="48400" cy="4145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8"/>
            <p:cNvSpPr/>
            <p:nvPr/>
          </p:nvSpPr>
          <p:spPr>
            <a:xfrm>
              <a:off x="2800500" y="3889925"/>
              <a:ext cx="120100" cy="102875"/>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8"/>
            <p:cNvSpPr/>
            <p:nvPr/>
          </p:nvSpPr>
          <p:spPr>
            <a:xfrm>
              <a:off x="2841650" y="3920775"/>
              <a:ext cx="48400" cy="41375"/>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8"/>
            <p:cNvSpPr/>
            <p:nvPr/>
          </p:nvSpPr>
          <p:spPr>
            <a:xfrm>
              <a:off x="3081750" y="8182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8"/>
            <p:cNvSpPr/>
            <p:nvPr/>
          </p:nvSpPr>
          <p:spPr>
            <a:xfrm>
              <a:off x="3129850" y="849125"/>
              <a:ext cx="41450" cy="4145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8"/>
            <p:cNvSpPr/>
            <p:nvPr/>
          </p:nvSpPr>
          <p:spPr>
            <a:xfrm>
              <a:off x="3177925" y="1190950"/>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8"/>
            <p:cNvSpPr/>
            <p:nvPr/>
          </p:nvSpPr>
          <p:spPr>
            <a:xfrm>
              <a:off x="3226025" y="1221700"/>
              <a:ext cx="41450" cy="4145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8"/>
            <p:cNvSpPr/>
            <p:nvPr/>
          </p:nvSpPr>
          <p:spPr>
            <a:xfrm>
              <a:off x="2412800" y="4488725"/>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58"/>
            <p:cNvSpPr/>
            <p:nvPr/>
          </p:nvSpPr>
          <p:spPr>
            <a:xfrm>
              <a:off x="2460900" y="4519575"/>
              <a:ext cx="41450" cy="4145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58"/>
            <p:cNvSpPr/>
            <p:nvPr/>
          </p:nvSpPr>
          <p:spPr>
            <a:xfrm>
              <a:off x="2205050" y="47621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8"/>
            <p:cNvSpPr/>
            <p:nvPr/>
          </p:nvSpPr>
          <p:spPr>
            <a:xfrm>
              <a:off x="2246175" y="4792975"/>
              <a:ext cx="48425" cy="4145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8"/>
            <p:cNvSpPr/>
            <p:nvPr/>
          </p:nvSpPr>
          <p:spPr>
            <a:xfrm>
              <a:off x="2157575" y="4159525"/>
              <a:ext cx="106475" cy="91225"/>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8"/>
            <p:cNvSpPr/>
            <p:nvPr/>
          </p:nvSpPr>
          <p:spPr>
            <a:xfrm>
              <a:off x="2198400" y="4189950"/>
              <a:ext cx="35100" cy="29875"/>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8"/>
            <p:cNvSpPr/>
            <p:nvPr/>
          </p:nvSpPr>
          <p:spPr>
            <a:xfrm>
              <a:off x="2467250" y="3721450"/>
              <a:ext cx="123700" cy="105925"/>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8"/>
            <p:cNvSpPr/>
            <p:nvPr/>
          </p:nvSpPr>
          <p:spPr>
            <a:xfrm>
              <a:off x="2508075" y="3752350"/>
              <a:ext cx="52350" cy="445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8"/>
            <p:cNvSpPr/>
            <p:nvPr/>
          </p:nvSpPr>
          <p:spPr>
            <a:xfrm>
              <a:off x="4442950" y="1944400"/>
              <a:ext cx="167875" cy="144050"/>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8"/>
            <p:cNvSpPr/>
            <p:nvPr/>
          </p:nvSpPr>
          <p:spPr>
            <a:xfrm>
              <a:off x="4484075" y="1975325"/>
              <a:ext cx="96200" cy="8237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8"/>
            <p:cNvSpPr/>
            <p:nvPr/>
          </p:nvSpPr>
          <p:spPr>
            <a:xfrm>
              <a:off x="4198000" y="2611725"/>
              <a:ext cx="99825" cy="85800"/>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8"/>
            <p:cNvSpPr/>
            <p:nvPr/>
          </p:nvSpPr>
          <p:spPr>
            <a:xfrm>
              <a:off x="4238825" y="2642475"/>
              <a:ext cx="28150" cy="24400"/>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8"/>
            <p:cNvSpPr/>
            <p:nvPr/>
          </p:nvSpPr>
          <p:spPr>
            <a:xfrm>
              <a:off x="4451125" y="2729175"/>
              <a:ext cx="127950" cy="109575"/>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58"/>
            <p:cNvSpPr/>
            <p:nvPr/>
          </p:nvSpPr>
          <p:spPr>
            <a:xfrm>
              <a:off x="4491950" y="2759800"/>
              <a:ext cx="56275" cy="48275"/>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8"/>
            <p:cNvSpPr/>
            <p:nvPr/>
          </p:nvSpPr>
          <p:spPr>
            <a:xfrm>
              <a:off x="4352525" y="2885400"/>
              <a:ext cx="99825" cy="85525"/>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8"/>
            <p:cNvSpPr/>
            <p:nvPr/>
          </p:nvSpPr>
          <p:spPr>
            <a:xfrm>
              <a:off x="4393350" y="2916150"/>
              <a:ext cx="28450" cy="2417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8"/>
            <p:cNvSpPr/>
            <p:nvPr/>
          </p:nvSpPr>
          <p:spPr>
            <a:xfrm>
              <a:off x="4567550" y="2743950"/>
              <a:ext cx="121600" cy="104175"/>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8"/>
            <p:cNvSpPr/>
            <p:nvPr/>
          </p:nvSpPr>
          <p:spPr>
            <a:xfrm>
              <a:off x="4608675" y="2774925"/>
              <a:ext cx="49625" cy="42550"/>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8"/>
            <p:cNvSpPr/>
            <p:nvPr/>
          </p:nvSpPr>
          <p:spPr>
            <a:xfrm>
              <a:off x="4624400" y="2893350"/>
              <a:ext cx="100125" cy="85725"/>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58"/>
            <p:cNvSpPr/>
            <p:nvPr/>
          </p:nvSpPr>
          <p:spPr>
            <a:xfrm>
              <a:off x="4665525" y="2924325"/>
              <a:ext cx="28150" cy="2417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58"/>
            <p:cNvSpPr/>
            <p:nvPr/>
          </p:nvSpPr>
          <p:spPr>
            <a:xfrm>
              <a:off x="4731150" y="2864625"/>
              <a:ext cx="100125" cy="85725"/>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8"/>
            <p:cNvSpPr/>
            <p:nvPr/>
          </p:nvSpPr>
          <p:spPr>
            <a:xfrm>
              <a:off x="4776525" y="2895300"/>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8"/>
            <p:cNvSpPr/>
            <p:nvPr/>
          </p:nvSpPr>
          <p:spPr>
            <a:xfrm>
              <a:off x="4804050" y="2960725"/>
              <a:ext cx="100125" cy="85500"/>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8"/>
            <p:cNvSpPr/>
            <p:nvPr/>
          </p:nvSpPr>
          <p:spPr>
            <a:xfrm>
              <a:off x="4845175" y="2991450"/>
              <a:ext cx="28150" cy="2417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8"/>
            <p:cNvSpPr/>
            <p:nvPr/>
          </p:nvSpPr>
          <p:spPr>
            <a:xfrm>
              <a:off x="4539725" y="2972825"/>
              <a:ext cx="99825" cy="85500"/>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8"/>
            <p:cNvSpPr/>
            <p:nvPr/>
          </p:nvSpPr>
          <p:spPr>
            <a:xfrm>
              <a:off x="4580550" y="3003550"/>
              <a:ext cx="28450" cy="24425"/>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8"/>
            <p:cNvSpPr/>
            <p:nvPr/>
          </p:nvSpPr>
          <p:spPr>
            <a:xfrm>
              <a:off x="4575400" y="3117975"/>
              <a:ext cx="100125" cy="85800"/>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58"/>
            <p:cNvSpPr/>
            <p:nvPr/>
          </p:nvSpPr>
          <p:spPr>
            <a:xfrm>
              <a:off x="4616550" y="3148725"/>
              <a:ext cx="28150" cy="24400"/>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58"/>
            <p:cNvSpPr/>
            <p:nvPr/>
          </p:nvSpPr>
          <p:spPr>
            <a:xfrm>
              <a:off x="4443550" y="3075025"/>
              <a:ext cx="100025" cy="85500"/>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8"/>
            <p:cNvSpPr/>
            <p:nvPr/>
          </p:nvSpPr>
          <p:spPr>
            <a:xfrm>
              <a:off x="4488625" y="310577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8"/>
            <p:cNvSpPr/>
            <p:nvPr/>
          </p:nvSpPr>
          <p:spPr>
            <a:xfrm>
              <a:off x="5032375" y="2599625"/>
              <a:ext cx="99825" cy="85800"/>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8"/>
            <p:cNvSpPr/>
            <p:nvPr/>
          </p:nvSpPr>
          <p:spPr>
            <a:xfrm>
              <a:off x="5077425" y="2630375"/>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8"/>
            <p:cNvSpPr/>
            <p:nvPr/>
          </p:nvSpPr>
          <p:spPr>
            <a:xfrm>
              <a:off x="5066850" y="29486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8"/>
            <p:cNvSpPr/>
            <p:nvPr/>
          </p:nvSpPr>
          <p:spPr>
            <a:xfrm>
              <a:off x="5107975" y="2979350"/>
              <a:ext cx="28150" cy="24325"/>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58"/>
            <p:cNvSpPr/>
            <p:nvPr/>
          </p:nvSpPr>
          <p:spPr>
            <a:xfrm>
              <a:off x="5066850" y="30360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8"/>
            <p:cNvSpPr/>
            <p:nvPr/>
          </p:nvSpPr>
          <p:spPr>
            <a:xfrm>
              <a:off x="5107975" y="3066750"/>
              <a:ext cx="28150" cy="2417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8"/>
            <p:cNvSpPr/>
            <p:nvPr/>
          </p:nvSpPr>
          <p:spPr>
            <a:xfrm>
              <a:off x="5189625" y="3312725"/>
              <a:ext cx="99825" cy="85825"/>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8"/>
            <p:cNvSpPr/>
            <p:nvPr/>
          </p:nvSpPr>
          <p:spPr>
            <a:xfrm>
              <a:off x="5230450" y="3343475"/>
              <a:ext cx="28450" cy="24300"/>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8"/>
            <p:cNvSpPr/>
            <p:nvPr/>
          </p:nvSpPr>
          <p:spPr>
            <a:xfrm>
              <a:off x="5428525" y="2960725"/>
              <a:ext cx="100125" cy="85500"/>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58"/>
            <p:cNvSpPr/>
            <p:nvPr/>
          </p:nvSpPr>
          <p:spPr>
            <a:xfrm>
              <a:off x="5469675" y="2991450"/>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58"/>
            <p:cNvSpPr/>
            <p:nvPr/>
          </p:nvSpPr>
          <p:spPr>
            <a:xfrm>
              <a:off x="5565225" y="3091050"/>
              <a:ext cx="100125" cy="85525"/>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8"/>
            <p:cNvSpPr/>
            <p:nvPr/>
          </p:nvSpPr>
          <p:spPr>
            <a:xfrm>
              <a:off x="5606350" y="3121800"/>
              <a:ext cx="28150" cy="2417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8"/>
            <p:cNvSpPr/>
            <p:nvPr/>
          </p:nvSpPr>
          <p:spPr>
            <a:xfrm>
              <a:off x="5622075" y="3238500"/>
              <a:ext cx="99825" cy="85650"/>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8"/>
            <p:cNvSpPr/>
            <p:nvPr/>
          </p:nvSpPr>
          <p:spPr>
            <a:xfrm>
              <a:off x="5667150" y="3269075"/>
              <a:ext cx="24225" cy="24225"/>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8"/>
            <p:cNvSpPr/>
            <p:nvPr/>
          </p:nvSpPr>
          <p:spPr>
            <a:xfrm>
              <a:off x="5773600" y="3238400"/>
              <a:ext cx="99825" cy="85750"/>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8"/>
            <p:cNvSpPr/>
            <p:nvPr/>
          </p:nvSpPr>
          <p:spPr>
            <a:xfrm>
              <a:off x="5814425" y="3269375"/>
              <a:ext cx="28450" cy="24125"/>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8"/>
            <p:cNvSpPr/>
            <p:nvPr/>
          </p:nvSpPr>
          <p:spPr>
            <a:xfrm>
              <a:off x="4861800" y="2144800"/>
              <a:ext cx="99825" cy="85800"/>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8"/>
            <p:cNvSpPr/>
            <p:nvPr/>
          </p:nvSpPr>
          <p:spPr>
            <a:xfrm>
              <a:off x="4902625" y="2175525"/>
              <a:ext cx="28450" cy="2417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8"/>
            <p:cNvSpPr/>
            <p:nvPr/>
          </p:nvSpPr>
          <p:spPr>
            <a:xfrm>
              <a:off x="4295075" y="2677125"/>
              <a:ext cx="99825" cy="85725"/>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8"/>
            <p:cNvSpPr/>
            <p:nvPr/>
          </p:nvSpPr>
          <p:spPr>
            <a:xfrm>
              <a:off x="4336200" y="2707800"/>
              <a:ext cx="28150" cy="24400"/>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8"/>
            <p:cNvSpPr/>
            <p:nvPr/>
          </p:nvSpPr>
          <p:spPr>
            <a:xfrm>
              <a:off x="4185900" y="2718475"/>
              <a:ext cx="99825" cy="85800"/>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8"/>
            <p:cNvSpPr/>
            <p:nvPr/>
          </p:nvSpPr>
          <p:spPr>
            <a:xfrm>
              <a:off x="4226725" y="2749500"/>
              <a:ext cx="28150" cy="24125"/>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8"/>
            <p:cNvSpPr/>
            <p:nvPr/>
          </p:nvSpPr>
          <p:spPr>
            <a:xfrm>
              <a:off x="5284575" y="2463225"/>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8"/>
            <p:cNvSpPr/>
            <p:nvPr/>
          </p:nvSpPr>
          <p:spPr>
            <a:xfrm>
              <a:off x="5329650" y="2493975"/>
              <a:ext cx="24225" cy="24225"/>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8"/>
            <p:cNvSpPr/>
            <p:nvPr/>
          </p:nvSpPr>
          <p:spPr>
            <a:xfrm>
              <a:off x="5140625" y="1833850"/>
              <a:ext cx="135225" cy="116100"/>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8"/>
            <p:cNvSpPr/>
            <p:nvPr/>
          </p:nvSpPr>
          <p:spPr>
            <a:xfrm>
              <a:off x="5190825" y="1864650"/>
              <a:ext cx="54475" cy="5445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8"/>
            <p:cNvSpPr/>
            <p:nvPr/>
          </p:nvSpPr>
          <p:spPr>
            <a:xfrm>
              <a:off x="5543150" y="1497350"/>
              <a:ext cx="127950" cy="109350"/>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58"/>
            <p:cNvSpPr/>
            <p:nvPr/>
          </p:nvSpPr>
          <p:spPr>
            <a:xfrm>
              <a:off x="5592150" y="1528050"/>
              <a:ext cx="48100" cy="48125"/>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58"/>
            <p:cNvSpPr/>
            <p:nvPr/>
          </p:nvSpPr>
          <p:spPr>
            <a:xfrm>
              <a:off x="5727925" y="2045500"/>
              <a:ext cx="158500" cy="135800"/>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8"/>
            <p:cNvSpPr/>
            <p:nvPr/>
          </p:nvSpPr>
          <p:spPr>
            <a:xfrm>
              <a:off x="5768750" y="2076350"/>
              <a:ext cx="86825" cy="74400"/>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8"/>
            <p:cNvSpPr/>
            <p:nvPr/>
          </p:nvSpPr>
          <p:spPr>
            <a:xfrm>
              <a:off x="5610000" y="2765350"/>
              <a:ext cx="99800" cy="85500"/>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58"/>
            <p:cNvSpPr/>
            <p:nvPr/>
          </p:nvSpPr>
          <p:spPr>
            <a:xfrm>
              <a:off x="5655050" y="2796100"/>
              <a:ext cx="24225" cy="24225"/>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8"/>
            <p:cNvSpPr/>
            <p:nvPr/>
          </p:nvSpPr>
          <p:spPr>
            <a:xfrm>
              <a:off x="5773600" y="299700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8"/>
            <p:cNvSpPr/>
            <p:nvPr/>
          </p:nvSpPr>
          <p:spPr>
            <a:xfrm>
              <a:off x="5814425" y="3027750"/>
              <a:ext cx="28450" cy="2417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58"/>
            <p:cNvSpPr/>
            <p:nvPr/>
          </p:nvSpPr>
          <p:spPr>
            <a:xfrm>
              <a:off x="6082975" y="275325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58"/>
            <p:cNvSpPr/>
            <p:nvPr/>
          </p:nvSpPr>
          <p:spPr>
            <a:xfrm>
              <a:off x="6128025" y="2784000"/>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58"/>
            <p:cNvSpPr/>
            <p:nvPr/>
          </p:nvSpPr>
          <p:spPr>
            <a:xfrm>
              <a:off x="5998300" y="2508600"/>
              <a:ext cx="100125" cy="85800"/>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8"/>
            <p:cNvSpPr/>
            <p:nvPr/>
          </p:nvSpPr>
          <p:spPr>
            <a:xfrm>
              <a:off x="6043650" y="2539650"/>
              <a:ext cx="23925" cy="23900"/>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8"/>
            <p:cNvSpPr/>
            <p:nvPr/>
          </p:nvSpPr>
          <p:spPr>
            <a:xfrm>
              <a:off x="6210900" y="4116850"/>
              <a:ext cx="99825" cy="85525"/>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8"/>
            <p:cNvSpPr/>
            <p:nvPr/>
          </p:nvSpPr>
          <p:spPr>
            <a:xfrm>
              <a:off x="6255950" y="4147600"/>
              <a:ext cx="24225" cy="24225"/>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8"/>
            <p:cNvSpPr/>
            <p:nvPr/>
          </p:nvSpPr>
          <p:spPr>
            <a:xfrm>
              <a:off x="6540225" y="4281675"/>
              <a:ext cx="100125" cy="85500"/>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58"/>
            <p:cNvSpPr/>
            <p:nvPr/>
          </p:nvSpPr>
          <p:spPr>
            <a:xfrm>
              <a:off x="6585300" y="431242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8"/>
            <p:cNvSpPr/>
            <p:nvPr/>
          </p:nvSpPr>
          <p:spPr>
            <a:xfrm>
              <a:off x="6201225" y="2037025"/>
              <a:ext cx="85300" cy="8560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8"/>
            <p:cNvSpPr/>
            <p:nvPr/>
          </p:nvSpPr>
          <p:spPr>
            <a:xfrm>
              <a:off x="6231750" y="2067875"/>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8"/>
            <p:cNvSpPr/>
            <p:nvPr/>
          </p:nvSpPr>
          <p:spPr>
            <a:xfrm>
              <a:off x="6481875" y="2061325"/>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58"/>
            <p:cNvSpPr/>
            <p:nvPr/>
          </p:nvSpPr>
          <p:spPr>
            <a:xfrm>
              <a:off x="6526925" y="2092075"/>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58"/>
            <p:cNvSpPr/>
            <p:nvPr/>
          </p:nvSpPr>
          <p:spPr>
            <a:xfrm>
              <a:off x="6385100" y="20250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8"/>
            <p:cNvSpPr/>
            <p:nvPr/>
          </p:nvSpPr>
          <p:spPr>
            <a:xfrm>
              <a:off x="6425925" y="2055775"/>
              <a:ext cx="28450" cy="24100"/>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8"/>
            <p:cNvSpPr/>
            <p:nvPr/>
          </p:nvSpPr>
          <p:spPr>
            <a:xfrm>
              <a:off x="6629150" y="1530150"/>
              <a:ext cx="100125" cy="85625"/>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8"/>
            <p:cNvSpPr/>
            <p:nvPr/>
          </p:nvSpPr>
          <p:spPr>
            <a:xfrm>
              <a:off x="6670275" y="1561000"/>
              <a:ext cx="28450" cy="24125"/>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8"/>
            <p:cNvSpPr/>
            <p:nvPr/>
          </p:nvSpPr>
          <p:spPr>
            <a:xfrm>
              <a:off x="4161400" y="2124225"/>
              <a:ext cx="100125" cy="85500"/>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8"/>
            <p:cNvSpPr/>
            <p:nvPr/>
          </p:nvSpPr>
          <p:spPr>
            <a:xfrm>
              <a:off x="4202525" y="2154975"/>
              <a:ext cx="28450" cy="2417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58"/>
            <p:cNvSpPr/>
            <p:nvPr/>
          </p:nvSpPr>
          <p:spPr>
            <a:xfrm>
              <a:off x="4364625" y="2374625"/>
              <a:ext cx="99825" cy="85500"/>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58"/>
            <p:cNvSpPr/>
            <p:nvPr/>
          </p:nvSpPr>
          <p:spPr>
            <a:xfrm>
              <a:off x="4405450" y="2405375"/>
              <a:ext cx="28450" cy="2417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8"/>
            <p:cNvSpPr/>
            <p:nvPr/>
          </p:nvSpPr>
          <p:spPr>
            <a:xfrm>
              <a:off x="4314425" y="2463225"/>
              <a:ext cx="100125" cy="85825"/>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8"/>
            <p:cNvSpPr/>
            <p:nvPr/>
          </p:nvSpPr>
          <p:spPr>
            <a:xfrm>
              <a:off x="4355550" y="2493975"/>
              <a:ext cx="28450" cy="24325"/>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58"/>
            <p:cNvSpPr/>
            <p:nvPr/>
          </p:nvSpPr>
          <p:spPr>
            <a:xfrm>
              <a:off x="4189525" y="2537525"/>
              <a:ext cx="51725" cy="51450"/>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58"/>
            <p:cNvSpPr/>
            <p:nvPr/>
          </p:nvSpPr>
          <p:spPr>
            <a:xfrm>
              <a:off x="4207975" y="2555975"/>
              <a:ext cx="14850" cy="14550"/>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8"/>
            <p:cNvSpPr/>
            <p:nvPr/>
          </p:nvSpPr>
          <p:spPr>
            <a:xfrm>
              <a:off x="3822075" y="2410925"/>
              <a:ext cx="100125" cy="85500"/>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8"/>
            <p:cNvSpPr/>
            <p:nvPr/>
          </p:nvSpPr>
          <p:spPr>
            <a:xfrm>
              <a:off x="3863225" y="2441650"/>
              <a:ext cx="28150" cy="24125"/>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8"/>
            <p:cNvSpPr/>
            <p:nvPr/>
          </p:nvSpPr>
          <p:spPr>
            <a:xfrm>
              <a:off x="3581350" y="2509500"/>
              <a:ext cx="99825" cy="85525"/>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8"/>
            <p:cNvSpPr/>
            <p:nvPr/>
          </p:nvSpPr>
          <p:spPr>
            <a:xfrm>
              <a:off x="3626425" y="2540250"/>
              <a:ext cx="24200" cy="24225"/>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8"/>
            <p:cNvSpPr/>
            <p:nvPr/>
          </p:nvSpPr>
          <p:spPr>
            <a:xfrm>
              <a:off x="3445875" y="2365850"/>
              <a:ext cx="100125" cy="85825"/>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8"/>
            <p:cNvSpPr/>
            <p:nvPr/>
          </p:nvSpPr>
          <p:spPr>
            <a:xfrm>
              <a:off x="3490925" y="23966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8"/>
            <p:cNvSpPr/>
            <p:nvPr/>
          </p:nvSpPr>
          <p:spPr>
            <a:xfrm>
              <a:off x="3572600" y="2365850"/>
              <a:ext cx="100125" cy="85825"/>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8"/>
            <p:cNvSpPr/>
            <p:nvPr/>
          </p:nvSpPr>
          <p:spPr>
            <a:xfrm>
              <a:off x="3613725" y="2396600"/>
              <a:ext cx="28150" cy="24400"/>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8"/>
            <p:cNvSpPr/>
            <p:nvPr/>
          </p:nvSpPr>
          <p:spPr>
            <a:xfrm>
              <a:off x="3433775" y="2563325"/>
              <a:ext cx="100125" cy="85525"/>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8"/>
            <p:cNvSpPr/>
            <p:nvPr/>
          </p:nvSpPr>
          <p:spPr>
            <a:xfrm>
              <a:off x="3478850" y="2594075"/>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8"/>
            <p:cNvSpPr/>
            <p:nvPr/>
          </p:nvSpPr>
          <p:spPr>
            <a:xfrm>
              <a:off x="4004450" y="2497600"/>
              <a:ext cx="85600" cy="85325"/>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58"/>
            <p:cNvSpPr/>
            <p:nvPr/>
          </p:nvSpPr>
          <p:spPr>
            <a:xfrm>
              <a:off x="4031350" y="2528150"/>
              <a:ext cx="28150" cy="24125"/>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8"/>
            <p:cNvSpPr/>
            <p:nvPr/>
          </p:nvSpPr>
          <p:spPr>
            <a:xfrm>
              <a:off x="4083975" y="2442675"/>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8"/>
            <p:cNvSpPr/>
            <p:nvPr/>
          </p:nvSpPr>
          <p:spPr>
            <a:xfrm>
              <a:off x="4129050" y="2473425"/>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58"/>
            <p:cNvSpPr/>
            <p:nvPr/>
          </p:nvSpPr>
          <p:spPr>
            <a:xfrm>
              <a:off x="4150200" y="1716875"/>
              <a:ext cx="99825" cy="85500"/>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58"/>
            <p:cNvSpPr/>
            <p:nvPr/>
          </p:nvSpPr>
          <p:spPr>
            <a:xfrm>
              <a:off x="4195275" y="1747600"/>
              <a:ext cx="23900" cy="24225"/>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8"/>
            <p:cNvSpPr/>
            <p:nvPr/>
          </p:nvSpPr>
          <p:spPr>
            <a:xfrm>
              <a:off x="3795175" y="1659100"/>
              <a:ext cx="100125" cy="85825"/>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58"/>
            <p:cNvSpPr/>
            <p:nvPr/>
          </p:nvSpPr>
          <p:spPr>
            <a:xfrm>
              <a:off x="3840525" y="1690150"/>
              <a:ext cx="23925" cy="23925"/>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8"/>
            <p:cNvSpPr/>
            <p:nvPr/>
          </p:nvSpPr>
          <p:spPr>
            <a:xfrm>
              <a:off x="4047700" y="1961725"/>
              <a:ext cx="85600" cy="8560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8"/>
            <p:cNvSpPr/>
            <p:nvPr/>
          </p:nvSpPr>
          <p:spPr>
            <a:xfrm>
              <a:off x="4074600" y="1992275"/>
              <a:ext cx="28150" cy="2417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8"/>
            <p:cNvSpPr/>
            <p:nvPr/>
          </p:nvSpPr>
          <p:spPr>
            <a:xfrm>
              <a:off x="3560800" y="2016700"/>
              <a:ext cx="99825" cy="85675"/>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58"/>
            <p:cNvSpPr/>
            <p:nvPr/>
          </p:nvSpPr>
          <p:spPr>
            <a:xfrm>
              <a:off x="3605850" y="2047300"/>
              <a:ext cx="23925" cy="24225"/>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58"/>
            <p:cNvSpPr/>
            <p:nvPr/>
          </p:nvSpPr>
          <p:spPr>
            <a:xfrm>
              <a:off x="3694475" y="2386725"/>
              <a:ext cx="100125" cy="85500"/>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8"/>
            <p:cNvSpPr/>
            <p:nvPr/>
          </p:nvSpPr>
          <p:spPr>
            <a:xfrm>
              <a:off x="3735600" y="2417475"/>
              <a:ext cx="28450" cy="24100"/>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8"/>
            <p:cNvSpPr/>
            <p:nvPr/>
          </p:nvSpPr>
          <p:spPr>
            <a:xfrm>
              <a:off x="3795175" y="2028650"/>
              <a:ext cx="100125" cy="85825"/>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8"/>
            <p:cNvSpPr/>
            <p:nvPr/>
          </p:nvSpPr>
          <p:spPr>
            <a:xfrm>
              <a:off x="3836300"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8"/>
            <p:cNvSpPr/>
            <p:nvPr/>
          </p:nvSpPr>
          <p:spPr>
            <a:xfrm>
              <a:off x="3795175" y="1911325"/>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8"/>
            <p:cNvSpPr/>
            <p:nvPr/>
          </p:nvSpPr>
          <p:spPr>
            <a:xfrm>
              <a:off x="3836300" y="1942075"/>
              <a:ext cx="28150" cy="24100"/>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8"/>
            <p:cNvSpPr/>
            <p:nvPr/>
          </p:nvSpPr>
          <p:spPr>
            <a:xfrm>
              <a:off x="3952725" y="1807600"/>
              <a:ext cx="100125" cy="85500"/>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58"/>
            <p:cNvSpPr/>
            <p:nvPr/>
          </p:nvSpPr>
          <p:spPr>
            <a:xfrm>
              <a:off x="3997800" y="1838325"/>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58"/>
            <p:cNvSpPr/>
            <p:nvPr/>
          </p:nvSpPr>
          <p:spPr>
            <a:xfrm>
              <a:off x="3931550" y="2028850"/>
              <a:ext cx="85625" cy="85625"/>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8"/>
            <p:cNvSpPr/>
            <p:nvPr/>
          </p:nvSpPr>
          <p:spPr>
            <a:xfrm>
              <a:off x="3958175"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8"/>
            <p:cNvSpPr/>
            <p:nvPr/>
          </p:nvSpPr>
          <p:spPr>
            <a:xfrm>
              <a:off x="4021375" y="1626450"/>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8"/>
            <p:cNvSpPr/>
            <p:nvPr/>
          </p:nvSpPr>
          <p:spPr>
            <a:xfrm>
              <a:off x="4066450" y="1657200"/>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8"/>
            <p:cNvSpPr/>
            <p:nvPr/>
          </p:nvSpPr>
          <p:spPr>
            <a:xfrm>
              <a:off x="4127225" y="3552550"/>
              <a:ext cx="118875" cy="101825"/>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58"/>
            <p:cNvSpPr/>
            <p:nvPr/>
          </p:nvSpPr>
          <p:spPr>
            <a:xfrm>
              <a:off x="4168050" y="3583300"/>
              <a:ext cx="47200" cy="40425"/>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8"/>
            <p:cNvSpPr/>
            <p:nvPr/>
          </p:nvSpPr>
          <p:spPr>
            <a:xfrm>
              <a:off x="4126025" y="4060600"/>
              <a:ext cx="99825" cy="85525"/>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8"/>
            <p:cNvSpPr/>
            <p:nvPr/>
          </p:nvSpPr>
          <p:spPr>
            <a:xfrm>
              <a:off x="4166850" y="4091050"/>
              <a:ext cx="28450" cy="24425"/>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8"/>
            <p:cNvSpPr/>
            <p:nvPr/>
          </p:nvSpPr>
          <p:spPr>
            <a:xfrm>
              <a:off x="4173500" y="3140650"/>
              <a:ext cx="100125" cy="85500"/>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8"/>
            <p:cNvSpPr/>
            <p:nvPr/>
          </p:nvSpPr>
          <p:spPr>
            <a:xfrm>
              <a:off x="4214625" y="3171400"/>
              <a:ext cx="28450" cy="24100"/>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8"/>
            <p:cNvSpPr/>
            <p:nvPr/>
          </p:nvSpPr>
          <p:spPr>
            <a:xfrm>
              <a:off x="3610700" y="3121125"/>
              <a:ext cx="117050" cy="100200"/>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8"/>
            <p:cNvSpPr/>
            <p:nvPr/>
          </p:nvSpPr>
          <p:spPr>
            <a:xfrm>
              <a:off x="3658175" y="3152050"/>
              <a:ext cx="38725" cy="38725"/>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8"/>
            <p:cNvSpPr/>
            <p:nvPr/>
          </p:nvSpPr>
          <p:spPr>
            <a:xfrm>
              <a:off x="2178425" y="3469700"/>
              <a:ext cx="116175" cy="99700"/>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8"/>
            <p:cNvSpPr/>
            <p:nvPr/>
          </p:nvSpPr>
          <p:spPr>
            <a:xfrm>
              <a:off x="2225925" y="3500425"/>
              <a:ext cx="38125" cy="38125"/>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8"/>
            <p:cNvSpPr/>
            <p:nvPr/>
          </p:nvSpPr>
          <p:spPr>
            <a:xfrm>
              <a:off x="1469875" y="2529475"/>
              <a:ext cx="100125" cy="85800"/>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58"/>
            <p:cNvSpPr/>
            <p:nvPr/>
          </p:nvSpPr>
          <p:spPr>
            <a:xfrm>
              <a:off x="1511000" y="2560200"/>
              <a:ext cx="28150" cy="2417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58"/>
            <p:cNvSpPr/>
            <p:nvPr/>
          </p:nvSpPr>
          <p:spPr>
            <a:xfrm>
              <a:off x="1786500" y="2996100"/>
              <a:ext cx="99825" cy="85500"/>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8"/>
            <p:cNvSpPr/>
            <p:nvPr/>
          </p:nvSpPr>
          <p:spPr>
            <a:xfrm>
              <a:off x="1831250" y="30268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8"/>
            <p:cNvSpPr/>
            <p:nvPr/>
          </p:nvSpPr>
          <p:spPr>
            <a:xfrm>
              <a:off x="1886600" y="3253450"/>
              <a:ext cx="99825" cy="85525"/>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8"/>
            <p:cNvSpPr/>
            <p:nvPr/>
          </p:nvSpPr>
          <p:spPr>
            <a:xfrm>
              <a:off x="1931650" y="32842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8"/>
            <p:cNvSpPr/>
            <p:nvPr/>
          </p:nvSpPr>
          <p:spPr>
            <a:xfrm>
              <a:off x="2044475" y="2563325"/>
              <a:ext cx="100125" cy="85525"/>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8"/>
            <p:cNvSpPr/>
            <p:nvPr/>
          </p:nvSpPr>
          <p:spPr>
            <a:xfrm>
              <a:off x="2089525" y="2594075"/>
              <a:ext cx="24525" cy="24225"/>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58"/>
            <p:cNvSpPr/>
            <p:nvPr/>
          </p:nvSpPr>
          <p:spPr>
            <a:xfrm>
              <a:off x="1400000" y="1781450"/>
              <a:ext cx="99825" cy="85650"/>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58"/>
            <p:cNvSpPr/>
            <p:nvPr/>
          </p:nvSpPr>
          <p:spPr>
            <a:xfrm>
              <a:off x="1440825" y="1812325"/>
              <a:ext cx="28450" cy="24125"/>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8"/>
            <p:cNvSpPr/>
            <p:nvPr/>
          </p:nvSpPr>
          <p:spPr>
            <a:xfrm>
              <a:off x="1944050" y="1353350"/>
              <a:ext cx="100125" cy="85825"/>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8"/>
            <p:cNvSpPr/>
            <p:nvPr/>
          </p:nvSpPr>
          <p:spPr>
            <a:xfrm>
              <a:off x="1989425" y="1384100"/>
              <a:ext cx="24225" cy="24225"/>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8"/>
            <p:cNvSpPr/>
            <p:nvPr/>
          </p:nvSpPr>
          <p:spPr>
            <a:xfrm>
              <a:off x="1638625" y="1365450"/>
              <a:ext cx="99825" cy="85825"/>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58"/>
            <p:cNvSpPr/>
            <p:nvPr/>
          </p:nvSpPr>
          <p:spPr>
            <a:xfrm>
              <a:off x="1683375" y="13962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8"/>
            <p:cNvSpPr/>
            <p:nvPr/>
          </p:nvSpPr>
          <p:spPr>
            <a:xfrm>
              <a:off x="1575725" y="12626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58"/>
            <p:cNvSpPr/>
            <p:nvPr/>
          </p:nvSpPr>
          <p:spPr>
            <a:xfrm>
              <a:off x="162077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8"/>
            <p:cNvSpPr/>
            <p:nvPr/>
          </p:nvSpPr>
          <p:spPr>
            <a:xfrm>
              <a:off x="1513425" y="1444250"/>
              <a:ext cx="100125" cy="85650"/>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58"/>
            <p:cNvSpPr/>
            <p:nvPr/>
          </p:nvSpPr>
          <p:spPr>
            <a:xfrm>
              <a:off x="1554550" y="1475125"/>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58"/>
            <p:cNvSpPr/>
            <p:nvPr/>
          </p:nvSpPr>
          <p:spPr>
            <a:xfrm>
              <a:off x="1778025" y="1377550"/>
              <a:ext cx="100025" cy="85500"/>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58"/>
            <p:cNvSpPr/>
            <p:nvPr/>
          </p:nvSpPr>
          <p:spPr>
            <a:xfrm>
              <a:off x="1823100" y="1408300"/>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58"/>
            <p:cNvSpPr/>
            <p:nvPr/>
          </p:nvSpPr>
          <p:spPr>
            <a:xfrm>
              <a:off x="2014825" y="1420050"/>
              <a:ext cx="99825" cy="85650"/>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8"/>
            <p:cNvSpPr/>
            <p:nvPr/>
          </p:nvSpPr>
          <p:spPr>
            <a:xfrm>
              <a:off x="2059875" y="14509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58"/>
            <p:cNvSpPr/>
            <p:nvPr/>
          </p:nvSpPr>
          <p:spPr>
            <a:xfrm>
              <a:off x="2149400" y="1377625"/>
              <a:ext cx="99825" cy="85450"/>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58"/>
            <p:cNvSpPr/>
            <p:nvPr/>
          </p:nvSpPr>
          <p:spPr>
            <a:xfrm>
              <a:off x="2190025" y="1408600"/>
              <a:ext cx="28350" cy="24100"/>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8"/>
            <p:cNvSpPr/>
            <p:nvPr/>
          </p:nvSpPr>
          <p:spPr>
            <a:xfrm>
              <a:off x="2149400" y="1605775"/>
              <a:ext cx="99825" cy="8560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8"/>
            <p:cNvSpPr/>
            <p:nvPr/>
          </p:nvSpPr>
          <p:spPr>
            <a:xfrm>
              <a:off x="2190025" y="1636600"/>
              <a:ext cx="28350" cy="24125"/>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8"/>
            <p:cNvSpPr/>
            <p:nvPr/>
          </p:nvSpPr>
          <p:spPr>
            <a:xfrm>
              <a:off x="2266125" y="1703850"/>
              <a:ext cx="99825" cy="85825"/>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8"/>
            <p:cNvSpPr/>
            <p:nvPr/>
          </p:nvSpPr>
          <p:spPr>
            <a:xfrm>
              <a:off x="2307275" y="1734600"/>
              <a:ext cx="28150" cy="2417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58"/>
            <p:cNvSpPr/>
            <p:nvPr/>
          </p:nvSpPr>
          <p:spPr>
            <a:xfrm>
              <a:off x="2068950" y="965875"/>
              <a:ext cx="99825" cy="8560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58"/>
            <p:cNvSpPr/>
            <p:nvPr/>
          </p:nvSpPr>
          <p:spPr>
            <a:xfrm>
              <a:off x="2113725" y="996700"/>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58"/>
            <p:cNvSpPr/>
            <p:nvPr/>
          </p:nvSpPr>
          <p:spPr>
            <a:xfrm>
              <a:off x="2056550" y="1743775"/>
              <a:ext cx="100125" cy="85825"/>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8"/>
            <p:cNvSpPr/>
            <p:nvPr/>
          </p:nvSpPr>
          <p:spPr>
            <a:xfrm>
              <a:off x="2097700" y="1774525"/>
              <a:ext cx="28150" cy="2417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58"/>
            <p:cNvSpPr/>
            <p:nvPr/>
          </p:nvSpPr>
          <p:spPr>
            <a:xfrm>
              <a:off x="1931975" y="1015550"/>
              <a:ext cx="100125" cy="85825"/>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58"/>
            <p:cNvSpPr/>
            <p:nvPr/>
          </p:nvSpPr>
          <p:spPr>
            <a:xfrm>
              <a:off x="1977025" y="10463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8"/>
            <p:cNvSpPr/>
            <p:nvPr/>
          </p:nvSpPr>
          <p:spPr>
            <a:xfrm>
              <a:off x="1873900" y="1166775"/>
              <a:ext cx="99825" cy="85800"/>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58"/>
            <p:cNvSpPr/>
            <p:nvPr/>
          </p:nvSpPr>
          <p:spPr>
            <a:xfrm>
              <a:off x="1914725" y="1197500"/>
              <a:ext cx="28450" cy="24425"/>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58"/>
            <p:cNvSpPr/>
            <p:nvPr/>
          </p:nvSpPr>
          <p:spPr>
            <a:xfrm>
              <a:off x="1726925" y="1199725"/>
              <a:ext cx="100125" cy="85525"/>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58"/>
            <p:cNvSpPr/>
            <p:nvPr/>
          </p:nvSpPr>
          <p:spPr>
            <a:xfrm>
              <a:off x="1768050" y="1230475"/>
              <a:ext cx="28150" cy="24100"/>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58"/>
            <p:cNvSpPr/>
            <p:nvPr/>
          </p:nvSpPr>
          <p:spPr>
            <a:xfrm>
              <a:off x="2210800" y="764250"/>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8"/>
            <p:cNvSpPr/>
            <p:nvPr/>
          </p:nvSpPr>
          <p:spPr>
            <a:xfrm>
              <a:off x="2255850" y="794700"/>
              <a:ext cx="24225" cy="24200"/>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8"/>
            <p:cNvSpPr/>
            <p:nvPr/>
          </p:nvSpPr>
          <p:spPr>
            <a:xfrm>
              <a:off x="1094575" y="1262625"/>
              <a:ext cx="100125" cy="85525"/>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8"/>
            <p:cNvSpPr/>
            <p:nvPr/>
          </p:nvSpPr>
          <p:spPr>
            <a:xfrm>
              <a:off x="113962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8"/>
            <p:cNvSpPr/>
            <p:nvPr/>
          </p:nvSpPr>
          <p:spPr>
            <a:xfrm>
              <a:off x="2909075" y="1091475"/>
              <a:ext cx="100125" cy="85500"/>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58"/>
            <p:cNvSpPr/>
            <p:nvPr/>
          </p:nvSpPr>
          <p:spPr>
            <a:xfrm>
              <a:off x="2954150" y="11222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58"/>
            <p:cNvSpPr/>
            <p:nvPr/>
          </p:nvSpPr>
          <p:spPr>
            <a:xfrm>
              <a:off x="2623000" y="1027650"/>
              <a:ext cx="99825" cy="85825"/>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58"/>
            <p:cNvSpPr/>
            <p:nvPr/>
          </p:nvSpPr>
          <p:spPr>
            <a:xfrm>
              <a:off x="2668050" y="1058400"/>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58"/>
            <p:cNvSpPr/>
            <p:nvPr/>
          </p:nvSpPr>
          <p:spPr>
            <a:xfrm>
              <a:off x="1270875" y="2091250"/>
              <a:ext cx="99825" cy="85825"/>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8"/>
            <p:cNvSpPr/>
            <p:nvPr/>
          </p:nvSpPr>
          <p:spPr>
            <a:xfrm>
              <a:off x="1315925" y="2122000"/>
              <a:ext cx="24225" cy="24225"/>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58"/>
            <p:cNvSpPr/>
            <p:nvPr/>
          </p:nvSpPr>
          <p:spPr>
            <a:xfrm>
              <a:off x="2706150" y="1341250"/>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58"/>
            <p:cNvSpPr/>
            <p:nvPr/>
          </p:nvSpPr>
          <p:spPr>
            <a:xfrm>
              <a:off x="2751225" y="13720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8"/>
            <p:cNvSpPr/>
            <p:nvPr/>
          </p:nvSpPr>
          <p:spPr>
            <a:xfrm>
              <a:off x="2561900" y="1432150"/>
              <a:ext cx="99825" cy="85650"/>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8"/>
            <p:cNvSpPr/>
            <p:nvPr/>
          </p:nvSpPr>
          <p:spPr>
            <a:xfrm>
              <a:off x="2606975" y="1462725"/>
              <a:ext cx="24200" cy="24225"/>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58"/>
            <p:cNvSpPr/>
            <p:nvPr/>
          </p:nvSpPr>
          <p:spPr>
            <a:xfrm>
              <a:off x="2718250" y="739925"/>
              <a:ext cx="99825" cy="85625"/>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58"/>
            <p:cNvSpPr/>
            <p:nvPr/>
          </p:nvSpPr>
          <p:spPr>
            <a:xfrm>
              <a:off x="2759075" y="770500"/>
              <a:ext cx="28450" cy="24400"/>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58"/>
            <p:cNvSpPr/>
            <p:nvPr/>
          </p:nvSpPr>
          <p:spPr>
            <a:xfrm>
              <a:off x="500625" y="1614350"/>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8"/>
            <p:cNvSpPr/>
            <p:nvPr/>
          </p:nvSpPr>
          <p:spPr>
            <a:xfrm>
              <a:off x="541750" y="1645100"/>
              <a:ext cx="28150" cy="24300"/>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8"/>
            <p:cNvSpPr/>
            <p:nvPr/>
          </p:nvSpPr>
          <p:spPr>
            <a:xfrm>
              <a:off x="858375" y="1654875"/>
              <a:ext cx="100125" cy="85800"/>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58"/>
            <p:cNvSpPr/>
            <p:nvPr/>
          </p:nvSpPr>
          <p:spPr>
            <a:xfrm>
              <a:off x="903750" y="1685625"/>
              <a:ext cx="24200" cy="24200"/>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58"/>
            <p:cNvSpPr/>
            <p:nvPr/>
          </p:nvSpPr>
          <p:spPr>
            <a:xfrm>
              <a:off x="2071075" y="4863700"/>
              <a:ext cx="123725" cy="105900"/>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58"/>
            <p:cNvSpPr/>
            <p:nvPr/>
          </p:nvSpPr>
          <p:spPr>
            <a:xfrm>
              <a:off x="2119775" y="4894575"/>
              <a:ext cx="44175" cy="44475"/>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58"/>
            <p:cNvSpPr/>
            <p:nvPr/>
          </p:nvSpPr>
          <p:spPr>
            <a:xfrm>
              <a:off x="2227725" y="3733500"/>
              <a:ext cx="106675" cy="9145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58"/>
            <p:cNvSpPr/>
            <p:nvPr/>
          </p:nvSpPr>
          <p:spPr>
            <a:xfrm>
              <a:off x="2268850" y="3764450"/>
              <a:ext cx="34800" cy="29825"/>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8"/>
            <p:cNvSpPr/>
            <p:nvPr/>
          </p:nvSpPr>
          <p:spPr>
            <a:xfrm>
              <a:off x="230250" y="1729000"/>
              <a:ext cx="106775" cy="91225"/>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58"/>
            <p:cNvSpPr/>
            <p:nvPr/>
          </p:nvSpPr>
          <p:spPr>
            <a:xfrm>
              <a:off x="276525" y="1759700"/>
              <a:ext cx="29650" cy="29675"/>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58"/>
            <p:cNvSpPr/>
            <p:nvPr/>
          </p:nvSpPr>
          <p:spPr>
            <a:xfrm>
              <a:off x="1152325" y="2659550"/>
              <a:ext cx="106775" cy="91200"/>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58"/>
            <p:cNvSpPr/>
            <p:nvPr/>
          </p:nvSpPr>
          <p:spPr>
            <a:xfrm>
              <a:off x="1198600" y="2690250"/>
              <a:ext cx="29950" cy="29650"/>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58"/>
            <p:cNvSpPr/>
            <p:nvPr/>
          </p:nvSpPr>
          <p:spPr>
            <a:xfrm>
              <a:off x="931250" y="2061425"/>
              <a:ext cx="106475" cy="9145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58"/>
            <p:cNvSpPr/>
            <p:nvPr/>
          </p:nvSpPr>
          <p:spPr>
            <a:xfrm>
              <a:off x="972375" y="2092375"/>
              <a:ext cx="34825" cy="29800"/>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58"/>
            <p:cNvSpPr/>
            <p:nvPr/>
          </p:nvSpPr>
          <p:spPr>
            <a:xfrm>
              <a:off x="2392850" y="4093600"/>
              <a:ext cx="119175" cy="102125"/>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58"/>
            <p:cNvSpPr/>
            <p:nvPr/>
          </p:nvSpPr>
          <p:spPr>
            <a:xfrm>
              <a:off x="2433675" y="4124325"/>
              <a:ext cx="47500" cy="40725"/>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58"/>
            <p:cNvSpPr/>
            <p:nvPr/>
          </p:nvSpPr>
          <p:spPr>
            <a:xfrm>
              <a:off x="2843450" y="3637275"/>
              <a:ext cx="106475" cy="91200"/>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58"/>
            <p:cNvSpPr/>
            <p:nvPr/>
          </p:nvSpPr>
          <p:spPr>
            <a:xfrm>
              <a:off x="2884275" y="3667975"/>
              <a:ext cx="35100" cy="29875"/>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58"/>
            <p:cNvSpPr/>
            <p:nvPr/>
          </p:nvSpPr>
          <p:spPr>
            <a:xfrm>
              <a:off x="3285600" y="3235650"/>
              <a:ext cx="106775" cy="91225"/>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58"/>
            <p:cNvSpPr/>
            <p:nvPr/>
          </p:nvSpPr>
          <p:spPr>
            <a:xfrm>
              <a:off x="3331875" y="3266350"/>
              <a:ext cx="29650" cy="29975"/>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58"/>
            <p:cNvSpPr/>
            <p:nvPr/>
          </p:nvSpPr>
          <p:spPr>
            <a:xfrm>
              <a:off x="3723500" y="2560350"/>
              <a:ext cx="106775" cy="91525"/>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58"/>
            <p:cNvSpPr/>
            <p:nvPr/>
          </p:nvSpPr>
          <p:spPr>
            <a:xfrm>
              <a:off x="3769775" y="2591050"/>
              <a:ext cx="29650" cy="29975"/>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58"/>
            <p:cNvSpPr/>
            <p:nvPr/>
          </p:nvSpPr>
          <p:spPr>
            <a:xfrm>
              <a:off x="4463225" y="3515700"/>
              <a:ext cx="106475" cy="91200"/>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58"/>
            <p:cNvSpPr/>
            <p:nvPr/>
          </p:nvSpPr>
          <p:spPr>
            <a:xfrm>
              <a:off x="4509175" y="3546700"/>
              <a:ext cx="29975" cy="29650"/>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58"/>
            <p:cNvSpPr/>
            <p:nvPr/>
          </p:nvSpPr>
          <p:spPr>
            <a:xfrm>
              <a:off x="4392150" y="3664775"/>
              <a:ext cx="106475" cy="91225"/>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58"/>
            <p:cNvSpPr/>
            <p:nvPr/>
          </p:nvSpPr>
          <p:spPr>
            <a:xfrm>
              <a:off x="4438125" y="3695500"/>
              <a:ext cx="29950" cy="29650"/>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58"/>
            <p:cNvSpPr/>
            <p:nvPr/>
          </p:nvSpPr>
          <p:spPr>
            <a:xfrm>
              <a:off x="4406975" y="3862050"/>
              <a:ext cx="106775" cy="91425"/>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58"/>
            <p:cNvSpPr/>
            <p:nvPr/>
          </p:nvSpPr>
          <p:spPr>
            <a:xfrm>
              <a:off x="4453225" y="3892975"/>
              <a:ext cx="29675" cy="29650"/>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58"/>
            <p:cNvSpPr/>
            <p:nvPr/>
          </p:nvSpPr>
          <p:spPr>
            <a:xfrm>
              <a:off x="3776725" y="3500875"/>
              <a:ext cx="106475" cy="91200"/>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8"/>
            <p:cNvSpPr/>
            <p:nvPr/>
          </p:nvSpPr>
          <p:spPr>
            <a:xfrm>
              <a:off x="3822700" y="3531575"/>
              <a:ext cx="29650" cy="29975"/>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8"/>
            <p:cNvSpPr/>
            <p:nvPr/>
          </p:nvSpPr>
          <p:spPr>
            <a:xfrm>
              <a:off x="3932850" y="3193725"/>
              <a:ext cx="134825" cy="115300"/>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58"/>
            <p:cNvSpPr/>
            <p:nvPr/>
          </p:nvSpPr>
          <p:spPr>
            <a:xfrm>
              <a:off x="3973900" y="3224625"/>
              <a:ext cx="62925" cy="53900"/>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58"/>
            <p:cNvSpPr/>
            <p:nvPr/>
          </p:nvSpPr>
          <p:spPr>
            <a:xfrm>
              <a:off x="3880150" y="4042800"/>
              <a:ext cx="106475" cy="91225"/>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58"/>
            <p:cNvSpPr/>
            <p:nvPr/>
          </p:nvSpPr>
          <p:spPr>
            <a:xfrm>
              <a:off x="3920975" y="4073525"/>
              <a:ext cx="35100" cy="29800"/>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8"/>
            <p:cNvSpPr/>
            <p:nvPr/>
          </p:nvSpPr>
          <p:spPr>
            <a:xfrm>
              <a:off x="4241250" y="4225850"/>
              <a:ext cx="106775" cy="91425"/>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8"/>
            <p:cNvSpPr/>
            <p:nvPr/>
          </p:nvSpPr>
          <p:spPr>
            <a:xfrm>
              <a:off x="4287500" y="4256775"/>
              <a:ext cx="29675" cy="29675"/>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58"/>
            <p:cNvSpPr/>
            <p:nvPr/>
          </p:nvSpPr>
          <p:spPr>
            <a:xfrm>
              <a:off x="2013925" y="3819400"/>
              <a:ext cx="106475" cy="91425"/>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58"/>
            <p:cNvSpPr/>
            <p:nvPr/>
          </p:nvSpPr>
          <p:spPr>
            <a:xfrm>
              <a:off x="2059875" y="3850025"/>
              <a:ext cx="29675" cy="29975"/>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8"/>
            <p:cNvSpPr/>
            <p:nvPr/>
          </p:nvSpPr>
          <p:spPr>
            <a:xfrm>
              <a:off x="1937700" y="3572625"/>
              <a:ext cx="106475" cy="9145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8"/>
            <p:cNvSpPr/>
            <p:nvPr/>
          </p:nvSpPr>
          <p:spPr>
            <a:xfrm>
              <a:off x="1978525" y="3603550"/>
              <a:ext cx="34825" cy="29825"/>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8"/>
            <p:cNvSpPr/>
            <p:nvPr/>
          </p:nvSpPr>
          <p:spPr>
            <a:xfrm>
              <a:off x="2124300" y="4295300"/>
              <a:ext cx="138525" cy="118450"/>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8"/>
            <p:cNvSpPr/>
            <p:nvPr/>
          </p:nvSpPr>
          <p:spPr>
            <a:xfrm>
              <a:off x="2165425" y="4326025"/>
              <a:ext cx="66575" cy="57050"/>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8"/>
            <p:cNvSpPr/>
            <p:nvPr/>
          </p:nvSpPr>
          <p:spPr>
            <a:xfrm>
              <a:off x="2600925" y="3530650"/>
              <a:ext cx="138525" cy="118600"/>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8"/>
            <p:cNvSpPr/>
            <p:nvPr/>
          </p:nvSpPr>
          <p:spPr>
            <a:xfrm>
              <a:off x="2651725" y="3561525"/>
              <a:ext cx="56875" cy="56875"/>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58"/>
          <p:cNvGrpSpPr/>
          <p:nvPr/>
        </p:nvGrpSpPr>
        <p:grpSpPr>
          <a:xfrm>
            <a:off x="5857556" y="1206552"/>
            <a:ext cx="2590840" cy="1380235"/>
            <a:chOff x="233350" y="949250"/>
            <a:chExt cx="7137300" cy="3802300"/>
          </a:xfrm>
        </p:grpSpPr>
        <p:sp>
          <p:nvSpPr>
            <p:cNvPr id="7898" name="Google Shape;7898;p5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5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5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5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5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5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5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5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5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5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5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5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5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5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5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5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9" name="Google Shape;7949;p58"/>
          <p:cNvGrpSpPr/>
          <p:nvPr/>
        </p:nvGrpSpPr>
        <p:grpSpPr>
          <a:xfrm>
            <a:off x="7671985" y="3251325"/>
            <a:ext cx="104231" cy="320340"/>
            <a:chOff x="7564426" y="3224343"/>
            <a:chExt cx="119985" cy="368801"/>
          </a:xfrm>
        </p:grpSpPr>
        <p:sp>
          <p:nvSpPr>
            <p:cNvPr id="7950" name="Google Shape;7950;p58"/>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8"/>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2" name="Google Shape;7952;p58"/>
          <p:cNvGrpSpPr/>
          <p:nvPr/>
        </p:nvGrpSpPr>
        <p:grpSpPr>
          <a:xfrm>
            <a:off x="7371473" y="3245427"/>
            <a:ext cx="189489" cy="332132"/>
            <a:chOff x="8370831" y="3202002"/>
            <a:chExt cx="218129" cy="382376"/>
          </a:xfrm>
        </p:grpSpPr>
        <p:sp>
          <p:nvSpPr>
            <p:cNvPr id="7953" name="Google Shape;7953;p58"/>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58"/>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5" name="Google Shape;7955;p58"/>
          <p:cNvGrpSpPr/>
          <p:nvPr/>
        </p:nvGrpSpPr>
        <p:grpSpPr>
          <a:xfrm>
            <a:off x="8094863" y="3656559"/>
            <a:ext cx="309429" cy="267000"/>
            <a:chOff x="6742064" y="3750480"/>
            <a:chExt cx="399315" cy="344560"/>
          </a:xfrm>
        </p:grpSpPr>
        <p:sp>
          <p:nvSpPr>
            <p:cNvPr id="7956" name="Google Shape;7956;p58"/>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8"/>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58"/>
          <p:cNvGrpSpPr/>
          <p:nvPr/>
        </p:nvGrpSpPr>
        <p:grpSpPr>
          <a:xfrm>
            <a:off x="7633882" y="4007606"/>
            <a:ext cx="180437" cy="281608"/>
            <a:chOff x="7248525" y="3739696"/>
            <a:chExt cx="230531" cy="359790"/>
          </a:xfrm>
        </p:grpSpPr>
        <p:sp>
          <p:nvSpPr>
            <p:cNvPr id="7959" name="Google Shape;7959;p58"/>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8"/>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1" name="Google Shape;7961;p58"/>
          <p:cNvGrpSpPr/>
          <p:nvPr/>
        </p:nvGrpSpPr>
        <p:grpSpPr>
          <a:xfrm>
            <a:off x="7879801" y="3650830"/>
            <a:ext cx="162896" cy="278710"/>
            <a:chOff x="7601242" y="3729267"/>
            <a:chExt cx="222566" cy="380803"/>
          </a:xfrm>
        </p:grpSpPr>
        <p:sp>
          <p:nvSpPr>
            <p:cNvPr id="7962" name="Google Shape;7962;p58"/>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58"/>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4" name="Google Shape;7964;p58"/>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5" name="Google Shape;7965;p58"/>
          <p:cNvGrpSpPr/>
          <p:nvPr/>
        </p:nvGrpSpPr>
        <p:grpSpPr>
          <a:xfrm>
            <a:off x="7369446" y="3651971"/>
            <a:ext cx="193543" cy="275990"/>
            <a:chOff x="8304647" y="3738687"/>
            <a:chExt cx="225076" cy="320956"/>
          </a:xfrm>
        </p:grpSpPr>
        <p:sp>
          <p:nvSpPr>
            <p:cNvPr id="7966" name="Google Shape;7966;p58"/>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58"/>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58"/>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58"/>
          <p:cNvGrpSpPr/>
          <p:nvPr/>
        </p:nvGrpSpPr>
        <p:grpSpPr>
          <a:xfrm>
            <a:off x="7641939" y="3651971"/>
            <a:ext cx="178492" cy="275990"/>
            <a:chOff x="8615101" y="3738687"/>
            <a:chExt cx="207573" cy="320956"/>
          </a:xfrm>
        </p:grpSpPr>
        <p:sp>
          <p:nvSpPr>
            <p:cNvPr id="7970" name="Google Shape;7970;p58"/>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8"/>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58"/>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3" name="Google Shape;7973;p58"/>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4" name="Google Shape;7974;p58"/>
          <p:cNvGrpSpPr/>
          <p:nvPr/>
        </p:nvGrpSpPr>
        <p:grpSpPr>
          <a:xfrm>
            <a:off x="6036644" y="3773459"/>
            <a:ext cx="557670" cy="511283"/>
            <a:chOff x="6015419" y="3716859"/>
            <a:chExt cx="557671" cy="511283"/>
          </a:xfrm>
        </p:grpSpPr>
        <p:sp>
          <p:nvSpPr>
            <p:cNvPr id="7975" name="Google Shape;7975;p58"/>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6" name="Google Shape;7976;p58"/>
            <p:cNvGrpSpPr/>
            <p:nvPr/>
          </p:nvGrpSpPr>
          <p:grpSpPr>
            <a:xfrm>
              <a:off x="6036094" y="3716980"/>
              <a:ext cx="529860" cy="510468"/>
              <a:chOff x="6036094" y="3716980"/>
              <a:chExt cx="529860" cy="510468"/>
            </a:xfrm>
          </p:grpSpPr>
          <p:sp>
            <p:nvSpPr>
              <p:cNvPr id="7977" name="Google Shape;7977;p58"/>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58"/>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58"/>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58"/>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58"/>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58"/>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58"/>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8"/>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8"/>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58"/>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87" name="Google Shape;7987;p58"/>
          <p:cNvGrpSpPr/>
          <p:nvPr/>
        </p:nvGrpSpPr>
        <p:grpSpPr>
          <a:xfrm>
            <a:off x="6665529" y="3130228"/>
            <a:ext cx="576302" cy="511871"/>
            <a:chOff x="6644304" y="3073628"/>
            <a:chExt cx="576302" cy="511871"/>
          </a:xfrm>
        </p:grpSpPr>
        <p:sp>
          <p:nvSpPr>
            <p:cNvPr id="7988" name="Google Shape;7988;p58"/>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9" name="Google Shape;7989;p58"/>
            <p:cNvGrpSpPr/>
            <p:nvPr/>
          </p:nvGrpSpPr>
          <p:grpSpPr>
            <a:xfrm>
              <a:off x="6712169" y="3085440"/>
              <a:ext cx="481622" cy="494913"/>
              <a:chOff x="6712169" y="3085440"/>
              <a:chExt cx="481622" cy="494913"/>
            </a:xfrm>
          </p:grpSpPr>
          <p:sp>
            <p:nvSpPr>
              <p:cNvPr id="7990" name="Google Shape;7990;p58"/>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8"/>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58"/>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58"/>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8"/>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5" name="Google Shape;7995;p58"/>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8"/>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8"/>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8" name="Google Shape;7998;p58"/>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9" name="Google Shape;7999;p58"/>
          <p:cNvGrpSpPr/>
          <p:nvPr/>
        </p:nvGrpSpPr>
        <p:grpSpPr>
          <a:xfrm>
            <a:off x="6673379" y="3773223"/>
            <a:ext cx="560631" cy="511352"/>
            <a:chOff x="6652154" y="3716623"/>
            <a:chExt cx="560631" cy="511352"/>
          </a:xfrm>
        </p:grpSpPr>
        <p:sp>
          <p:nvSpPr>
            <p:cNvPr id="8000" name="Google Shape;8000;p58"/>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01" name="Google Shape;8001;p58"/>
            <p:cNvGrpSpPr/>
            <p:nvPr/>
          </p:nvGrpSpPr>
          <p:grpSpPr>
            <a:xfrm>
              <a:off x="6669657" y="3716715"/>
              <a:ext cx="466779" cy="464290"/>
              <a:chOff x="6669657" y="3716715"/>
              <a:chExt cx="466779" cy="464290"/>
            </a:xfrm>
          </p:grpSpPr>
          <p:sp>
            <p:nvSpPr>
              <p:cNvPr id="8002" name="Google Shape;8002;p58"/>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58"/>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8"/>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8"/>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58"/>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58"/>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58"/>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8"/>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58"/>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58"/>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8"/>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8"/>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8"/>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15" name="Google Shape;8015;p58"/>
          <p:cNvGrpSpPr/>
          <p:nvPr/>
        </p:nvGrpSpPr>
        <p:grpSpPr>
          <a:xfrm>
            <a:off x="7867470" y="4054631"/>
            <a:ext cx="187557" cy="187557"/>
            <a:chOff x="8565775" y="671075"/>
            <a:chExt cx="441000" cy="441000"/>
          </a:xfrm>
        </p:grpSpPr>
        <p:sp>
          <p:nvSpPr>
            <p:cNvPr id="8016" name="Google Shape;8016;p58"/>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8"/>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18" name="Google Shape;8018;p58"/>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8"/>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0" name="Google Shape;8020;p58"/>
          <p:cNvGrpSpPr/>
          <p:nvPr/>
        </p:nvGrpSpPr>
        <p:grpSpPr>
          <a:xfrm>
            <a:off x="6021325" y="3132850"/>
            <a:ext cx="587871" cy="512373"/>
            <a:chOff x="6000100" y="3076250"/>
            <a:chExt cx="587871" cy="512373"/>
          </a:xfrm>
        </p:grpSpPr>
        <p:sp>
          <p:nvSpPr>
            <p:cNvPr id="8021" name="Google Shape;8021;p58"/>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2" name="Google Shape;8022;p58"/>
            <p:cNvGrpSpPr/>
            <p:nvPr/>
          </p:nvGrpSpPr>
          <p:grpSpPr>
            <a:xfrm>
              <a:off x="6031360" y="3076713"/>
              <a:ext cx="539107" cy="480965"/>
              <a:chOff x="6031360" y="3076713"/>
              <a:chExt cx="539107" cy="480965"/>
            </a:xfrm>
          </p:grpSpPr>
          <p:sp>
            <p:nvSpPr>
              <p:cNvPr id="8023" name="Google Shape;8023;p58"/>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58"/>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58"/>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58"/>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58"/>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58"/>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58"/>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033"/>
        <p:cNvGrpSpPr/>
        <p:nvPr/>
      </p:nvGrpSpPr>
      <p:grpSpPr>
        <a:xfrm>
          <a:off x="0" y="0"/>
          <a:ext cx="0" cy="0"/>
          <a:chOff x="0" y="0"/>
          <a:chExt cx="0" cy="0"/>
        </a:xfrm>
      </p:grpSpPr>
      <p:grpSp>
        <p:nvGrpSpPr>
          <p:cNvPr id="8034" name="Google Shape;8034;p59"/>
          <p:cNvGrpSpPr/>
          <p:nvPr/>
        </p:nvGrpSpPr>
        <p:grpSpPr>
          <a:xfrm>
            <a:off x="729274" y="1175734"/>
            <a:ext cx="2507799" cy="206239"/>
            <a:chOff x="106648" y="895722"/>
            <a:chExt cx="4481413" cy="374300"/>
          </a:xfrm>
        </p:grpSpPr>
        <p:grpSp>
          <p:nvGrpSpPr>
            <p:cNvPr id="8035" name="Google Shape;8035;p59"/>
            <p:cNvGrpSpPr/>
            <p:nvPr/>
          </p:nvGrpSpPr>
          <p:grpSpPr>
            <a:xfrm>
              <a:off x="2233276" y="895722"/>
              <a:ext cx="1082667" cy="223591"/>
              <a:chOff x="4808316" y="2800065"/>
              <a:chExt cx="1999386" cy="412910"/>
            </a:xfrm>
          </p:grpSpPr>
          <p:sp>
            <p:nvSpPr>
              <p:cNvPr id="8036" name="Google Shape;8036;p59"/>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7" name="Google Shape;8037;p59"/>
              <p:cNvGrpSpPr/>
              <p:nvPr/>
            </p:nvGrpSpPr>
            <p:grpSpPr>
              <a:xfrm>
                <a:off x="4808316" y="2800065"/>
                <a:ext cx="92400" cy="411825"/>
                <a:chOff x="845575" y="2563700"/>
                <a:chExt cx="92400" cy="411825"/>
              </a:xfrm>
            </p:grpSpPr>
            <p:cxnSp>
              <p:nvCxnSpPr>
                <p:cNvPr id="8038" name="Google Shape;8038;p5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039" name="Google Shape;8039;p5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40" name="Google Shape;8040;p59"/>
            <p:cNvGrpSpPr/>
            <p:nvPr/>
          </p:nvGrpSpPr>
          <p:grpSpPr>
            <a:xfrm>
              <a:off x="106648" y="895722"/>
              <a:ext cx="1088401" cy="223591"/>
              <a:chOff x="881025" y="2800065"/>
              <a:chExt cx="2009975" cy="412910"/>
            </a:xfrm>
          </p:grpSpPr>
          <p:sp>
            <p:nvSpPr>
              <p:cNvPr id="8041" name="Google Shape;8041;p59"/>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2" name="Google Shape;8042;p59"/>
              <p:cNvGrpSpPr/>
              <p:nvPr/>
            </p:nvGrpSpPr>
            <p:grpSpPr>
              <a:xfrm>
                <a:off x="881025" y="2800065"/>
                <a:ext cx="92400" cy="411825"/>
                <a:chOff x="845575" y="2563700"/>
                <a:chExt cx="92400" cy="411825"/>
              </a:xfrm>
            </p:grpSpPr>
            <p:cxnSp>
              <p:nvCxnSpPr>
                <p:cNvPr id="8043" name="Google Shape;8043;p5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044" name="Google Shape;8044;p5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45" name="Google Shape;8045;p59"/>
            <p:cNvGrpSpPr/>
            <p:nvPr/>
          </p:nvGrpSpPr>
          <p:grpSpPr>
            <a:xfrm>
              <a:off x="1172346" y="1047018"/>
              <a:ext cx="1083151" cy="223003"/>
              <a:chOff x="2849073" y="3079467"/>
              <a:chExt cx="2000279" cy="411825"/>
            </a:xfrm>
          </p:grpSpPr>
          <p:sp>
            <p:nvSpPr>
              <p:cNvPr id="8046" name="Google Shape;8046;p59"/>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7" name="Google Shape;8047;p59"/>
              <p:cNvGrpSpPr/>
              <p:nvPr/>
            </p:nvGrpSpPr>
            <p:grpSpPr>
              <a:xfrm rot="10800000">
                <a:off x="2849073" y="3079467"/>
                <a:ext cx="92400" cy="411825"/>
                <a:chOff x="2070100" y="2563700"/>
                <a:chExt cx="92400" cy="411825"/>
              </a:xfrm>
            </p:grpSpPr>
            <p:cxnSp>
              <p:nvCxnSpPr>
                <p:cNvPr id="8048" name="Google Shape;8048;p5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049" name="Google Shape;8049;p5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0" name="Google Shape;8050;p59"/>
            <p:cNvGrpSpPr/>
            <p:nvPr/>
          </p:nvGrpSpPr>
          <p:grpSpPr>
            <a:xfrm>
              <a:off x="3290132" y="1047018"/>
              <a:ext cx="1297929" cy="223003"/>
              <a:chOff x="6760035" y="3079467"/>
              <a:chExt cx="2396914" cy="411825"/>
            </a:xfrm>
          </p:grpSpPr>
          <p:sp>
            <p:nvSpPr>
              <p:cNvPr id="8051" name="Google Shape;8051;p59"/>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2" name="Google Shape;8052;p59"/>
              <p:cNvGrpSpPr/>
              <p:nvPr/>
            </p:nvGrpSpPr>
            <p:grpSpPr>
              <a:xfrm rot="10800000">
                <a:off x="6760035" y="3079467"/>
                <a:ext cx="92400" cy="411825"/>
                <a:chOff x="2070100" y="2563700"/>
                <a:chExt cx="92400" cy="411825"/>
              </a:xfrm>
            </p:grpSpPr>
            <p:cxnSp>
              <p:nvCxnSpPr>
                <p:cNvPr id="8053" name="Google Shape;8053;p5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054" name="Google Shape;8054;p5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055" name="Google Shape;8055;p59"/>
          <p:cNvGrpSpPr/>
          <p:nvPr/>
        </p:nvGrpSpPr>
        <p:grpSpPr>
          <a:xfrm>
            <a:off x="2147036" y="3575105"/>
            <a:ext cx="1086701" cy="799429"/>
            <a:chOff x="2183288" y="3555572"/>
            <a:chExt cx="1136241" cy="835873"/>
          </a:xfrm>
        </p:grpSpPr>
        <p:sp>
          <p:nvSpPr>
            <p:cNvPr id="8056" name="Google Shape;8056;p59"/>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7" name="Google Shape;8057;p59"/>
            <p:cNvGrpSpPr/>
            <p:nvPr/>
          </p:nvGrpSpPr>
          <p:grpSpPr>
            <a:xfrm>
              <a:off x="2205895" y="3637269"/>
              <a:ext cx="1089848" cy="724993"/>
              <a:chOff x="2205895" y="3637269"/>
              <a:chExt cx="1089848" cy="724993"/>
            </a:xfrm>
          </p:grpSpPr>
          <p:sp>
            <p:nvSpPr>
              <p:cNvPr id="8058" name="Google Shape;8058;p59"/>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59"/>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59"/>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59"/>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59"/>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59"/>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4" name="Google Shape;8064;p59"/>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65" name="Google Shape;8065;p59"/>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8066" name="Google Shape;8066;p59"/>
            <p:cNvGrpSpPr/>
            <p:nvPr/>
          </p:nvGrpSpPr>
          <p:grpSpPr>
            <a:xfrm>
              <a:off x="3173850" y="3779426"/>
              <a:ext cx="145679" cy="70048"/>
              <a:chOff x="3173850" y="3779426"/>
              <a:chExt cx="145679" cy="70048"/>
            </a:xfrm>
          </p:grpSpPr>
          <p:cxnSp>
            <p:nvCxnSpPr>
              <p:cNvPr id="8067" name="Google Shape;8067;p59"/>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8068" name="Google Shape;8068;p59"/>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9" name="Google Shape;8069;p59"/>
            <p:cNvGrpSpPr/>
            <p:nvPr/>
          </p:nvGrpSpPr>
          <p:grpSpPr>
            <a:xfrm>
              <a:off x="2183288" y="4139483"/>
              <a:ext cx="145133" cy="70048"/>
              <a:chOff x="2183288" y="4139483"/>
              <a:chExt cx="145133" cy="70048"/>
            </a:xfrm>
          </p:grpSpPr>
          <p:cxnSp>
            <p:nvCxnSpPr>
              <p:cNvPr id="8070" name="Google Shape;8070;p59"/>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8071" name="Google Shape;8071;p59"/>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72" name="Google Shape;8072;p59"/>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73" name="Google Shape;8073;p59"/>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8074" name="Google Shape;8074;p59"/>
            <p:cNvGrpSpPr/>
            <p:nvPr/>
          </p:nvGrpSpPr>
          <p:grpSpPr>
            <a:xfrm>
              <a:off x="2943836" y="4268886"/>
              <a:ext cx="60717" cy="122559"/>
              <a:chOff x="2943836" y="4268886"/>
              <a:chExt cx="60717" cy="122559"/>
            </a:xfrm>
          </p:grpSpPr>
          <p:sp>
            <p:nvSpPr>
              <p:cNvPr id="8075" name="Google Shape;8075;p59"/>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76" name="Google Shape;8076;p59"/>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8077" name="Google Shape;8077;p59"/>
          <p:cNvGrpSpPr/>
          <p:nvPr/>
        </p:nvGrpSpPr>
        <p:grpSpPr>
          <a:xfrm>
            <a:off x="3409981" y="1496104"/>
            <a:ext cx="1675870" cy="758251"/>
            <a:chOff x="3530532" y="1496185"/>
            <a:chExt cx="1562000" cy="706730"/>
          </a:xfrm>
        </p:grpSpPr>
        <p:cxnSp>
          <p:nvCxnSpPr>
            <p:cNvPr id="8078" name="Google Shape;8078;p59"/>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8079" name="Google Shape;8079;p59"/>
            <p:cNvGrpSpPr/>
            <p:nvPr/>
          </p:nvGrpSpPr>
          <p:grpSpPr>
            <a:xfrm>
              <a:off x="3530532" y="1496185"/>
              <a:ext cx="323430" cy="463587"/>
              <a:chOff x="3530532" y="1496185"/>
              <a:chExt cx="323430" cy="463587"/>
            </a:xfrm>
          </p:grpSpPr>
          <p:grpSp>
            <p:nvGrpSpPr>
              <p:cNvPr id="8080" name="Google Shape;8080;p59"/>
              <p:cNvGrpSpPr/>
              <p:nvPr/>
            </p:nvGrpSpPr>
            <p:grpSpPr>
              <a:xfrm>
                <a:off x="3567462" y="1496185"/>
                <a:ext cx="286500" cy="361376"/>
                <a:chOff x="3567462" y="1496185"/>
                <a:chExt cx="286500" cy="361376"/>
              </a:xfrm>
            </p:grpSpPr>
            <p:cxnSp>
              <p:nvCxnSpPr>
                <p:cNvPr id="8081" name="Google Shape;8081;p59"/>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8082" name="Google Shape;8082;p59"/>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3" name="Google Shape;8083;p59"/>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59"/>
            <p:cNvGrpSpPr/>
            <p:nvPr/>
          </p:nvGrpSpPr>
          <p:grpSpPr>
            <a:xfrm>
              <a:off x="3891569" y="1779209"/>
              <a:ext cx="323945" cy="423706"/>
              <a:chOff x="3891569" y="1779209"/>
              <a:chExt cx="323945" cy="423706"/>
            </a:xfrm>
          </p:grpSpPr>
          <p:grpSp>
            <p:nvGrpSpPr>
              <p:cNvPr id="8085" name="Google Shape;8085;p59"/>
              <p:cNvGrpSpPr/>
              <p:nvPr/>
            </p:nvGrpSpPr>
            <p:grpSpPr>
              <a:xfrm>
                <a:off x="3929014" y="1881638"/>
                <a:ext cx="286500" cy="321278"/>
                <a:chOff x="3929014" y="1881638"/>
                <a:chExt cx="286500" cy="321278"/>
              </a:xfrm>
            </p:grpSpPr>
            <p:cxnSp>
              <p:nvCxnSpPr>
                <p:cNvPr id="8086" name="Google Shape;8086;p59"/>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8087" name="Google Shape;8087;p59"/>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8" name="Google Shape;8088;p59"/>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9" name="Google Shape;8089;p59"/>
            <p:cNvGrpSpPr/>
            <p:nvPr/>
          </p:nvGrpSpPr>
          <p:grpSpPr>
            <a:xfrm>
              <a:off x="4252606" y="1496185"/>
              <a:ext cx="324721" cy="463587"/>
              <a:chOff x="4252606" y="1496185"/>
              <a:chExt cx="324721" cy="463587"/>
            </a:xfrm>
          </p:grpSpPr>
          <p:grpSp>
            <p:nvGrpSpPr>
              <p:cNvPr id="8090" name="Google Shape;8090;p59"/>
              <p:cNvGrpSpPr/>
              <p:nvPr/>
            </p:nvGrpSpPr>
            <p:grpSpPr>
              <a:xfrm>
                <a:off x="4290828" y="1496185"/>
                <a:ext cx="286500" cy="361376"/>
                <a:chOff x="4290828" y="1496185"/>
                <a:chExt cx="286500" cy="361376"/>
              </a:xfrm>
            </p:grpSpPr>
            <p:cxnSp>
              <p:nvCxnSpPr>
                <p:cNvPr id="8091" name="Google Shape;8091;p59"/>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8092" name="Google Shape;8092;p59"/>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3" name="Google Shape;8093;p59"/>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4" name="Google Shape;8094;p59"/>
            <p:cNvGrpSpPr/>
            <p:nvPr/>
          </p:nvGrpSpPr>
          <p:grpSpPr>
            <a:xfrm>
              <a:off x="4613643" y="1763716"/>
              <a:ext cx="325308" cy="439200"/>
              <a:chOff x="4613643" y="1763716"/>
              <a:chExt cx="325308" cy="439200"/>
            </a:xfrm>
          </p:grpSpPr>
          <p:grpSp>
            <p:nvGrpSpPr>
              <p:cNvPr id="8095" name="Google Shape;8095;p59"/>
              <p:cNvGrpSpPr/>
              <p:nvPr/>
            </p:nvGrpSpPr>
            <p:grpSpPr>
              <a:xfrm>
                <a:off x="4652451" y="1879538"/>
                <a:ext cx="286500" cy="323378"/>
                <a:chOff x="4652451" y="1879538"/>
                <a:chExt cx="286500" cy="323378"/>
              </a:xfrm>
            </p:grpSpPr>
            <p:cxnSp>
              <p:nvCxnSpPr>
                <p:cNvPr id="8096" name="Google Shape;8096;p59"/>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8097" name="Google Shape;8097;p59"/>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8" name="Google Shape;8098;p59"/>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99" name="Google Shape;8099;p59"/>
          <p:cNvGrpSpPr/>
          <p:nvPr/>
        </p:nvGrpSpPr>
        <p:grpSpPr>
          <a:xfrm>
            <a:off x="3421841" y="2349730"/>
            <a:ext cx="1652173" cy="391517"/>
            <a:chOff x="3512551" y="2358270"/>
            <a:chExt cx="1597383" cy="378533"/>
          </a:xfrm>
        </p:grpSpPr>
        <p:cxnSp>
          <p:nvCxnSpPr>
            <p:cNvPr id="8100" name="Google Shape;8100;p59"/>
            <p:cNvCxnSpPr>
              <a:stCxn id="8101" idx="6"/>
              <a:endCxn id="8102"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8103" name="Google Shape;8103;p59"/>
            <p:cNvGrpSpPr/>
            <p:nvPr/>
          </p:nvGrpSpPr>
          <p:grpSpPr>
            <a:xfrm>
              <a:off x="3512551" y="2358270"/>
              <a:ext cx="225647" cy="307714"/>
              <a:chOff x="2182679" y="2004714"/>
              <a:chExt cx="792300" cy="1080458"/>
            </a:xfrm>
          </p:grpSpPr>
          <p:cxnSp>
            <p:nvCxnSpPr>
              <p:cNvPr id="8104" name="Google Shape;8104;p59"/>
              <p:cNvCxnSpPr>
                <a:stCxn id="8105"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8101" name="Google Shape;8101;p59"/>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59"/>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6" name="Google Shape;8106;p59"/>
            <p:cNvGrpSpPr/>
            <p:nvPr/>
          </p:nvGrpSpPr>
          <p:grpSpPr>
            <a:xfrm>
              <a:off x="3969644" y="2440153"/>
              <a:ext cx="225853" cy="296651"/>
              <a:chOff x="3775710" y="1729289"/>
              <a:chExt cx="136500" cy="179289"/>
            </a:xfrm>
          </p:grpSpPr>
          <p:cxnSp>
            <p:nvCxnSpPr>
              <p:cNvPr id="8107" name="Google Shape;8107;p59"/>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8108" name="Google Shape;8108;p59"/>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59"/>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59"/>
            <p:cNvGrpSpPr/>
            <p:nvPr/>
          </p:nvGrpSpPr>
          <p:grpSpPr>
            <a:xfrm>
              <a:off x="4427051" y="2358270"/>
              <a:ext cx="225647" cy="307714"/>
              <a:chOff x="5393704" y="2004714"/>
              <a:chExt cx="792300" cy="1080458"/>
            </a:xfrm>
          </p:grpSpPr>
          <p:cxnSp>
            <p:nvCxnSpPr>
              <p:cNvPr id="8111" name="Google Shape;8111;p59"/>
              <p:cNvCxnSpPr>
                <a:stCxn id="8112"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8113" name="Google Shape;8113;p59"/>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59"/>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59"/>
            <p:cNvGrpSpPr/>
            <p:nvPr/>
          </p:nvGrpSpPr>
          <p:grpSpPr>
            <a:xfrm>
              <a:off x="4884287" y="2440252"/>
              <a:ext cx="225647" cy="296532"/>
              <a:chOff x="6999166" y="2292572"/>
              <a:chExt cx="792300" cy="1041192"/>
            </a:xfrm>
          </p:grpSpPr>
          <p:cxnSp>
            <p:nvCxnSpPr>
              <p:cNvPr id="8115" name="Google Shape;8115;p59"/>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8102" name="Google Shape;8102;p59"/>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59"/>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17" name="Google Shape;8117;p59"/>
          <p:cNvGrpSpPr/>
          <p:nvPr/>
        </p:nvGrpSpPr>
        <p:grpSpPr>
          <a:xfrm>
            <a:off x="6842649" y="1185930"/>
            <a:ext cx="1581844" cy="732818"/>
            <a:chOff x="634175" y="2986275"/>
            <a:chExt cx="3147949" cy="1458344"/>
          </a:xfrm>
        </p:grpSpPr>
        <p:cxnSp>
          <p:nvCxnSpPr>
            <p:cNvPr id="8118" name="Google Shape;8118;p59"/>
            <p:cNvCxnSpPr>
              <a:stCxn id="8119" idx="4"/>
              <a:endCxn id="8120"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8121" name="Google Shape;8121;p59"/>
            <p:cNvCxnSpPr>
              <a:stCxn id="8120" idx="0"/>
              <a:endCxn id="8122"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8123" name="Google Shape;8123;p59"/>
            <p:cNvCxnSpPr>
              <a:stCxn id="8122" idx="4"/>
              <a:endCxn id="8124"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8125" name="Google Shape;8125;p59"/>
            <p:cNvCxnSpPr>
              <a:stCxn id="8124" idx="0"/>
              <a:endCxn id="8126"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8126" name="Google Shape;8126;p59"/>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122" name="Google Shape;8122;p59"/>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119" name="Google Shape;8119;p59"/>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124" name="Google Shape;8124;p59"/>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120" name="Google Shape;8120;p59"/>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127" name="Google Shape;8127;p59"/>
          <p:cNvGrpSpPr/>
          <p:nvPr/>
        </p:nvGrpSpPr>
        <p:grpSpPr>
          <a:xfrm>
            <a:off x="3410364" y="2880240"/>
            <a:ext cx="1675128" cy="313674"/>
            <a:chOff x="998425" y="1182125"/>
            <a:chExt cx="1065400" cy="199500"/>
          </a:xfrm>
        </p:grpSpPr>
        <p:sp>
          <p:nvSpPr>
            <p:cNvPr id="8128" name="Google Shape;8128;p59"/>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59"/>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59"/>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59"/>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59"/>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3" name="Google Shape;8133;p59"/>
          <p:cNvGrpSpPr/>
          <p:nvPr/>
        </p:nvGrpSpPr>
        <p:grpSpPr>
          <a:xfrm>
            <a:off x="3410363" y="3836206"/>
            <a:ext cx="1675129" cy="525345"/>
            <a:chOff x="5194708" y="3484366"/>
            <a:chExt cx="3148148" cy="987304"/>
          </a:xfrm>
        </p:grpSpPr>
        <p:grpSp>
          <p:nvGrpSpPr>
            <p:cNvPr id="8134" name="Google Shape;8134;p59"/>
            <p:cNvGrpSpPr/>
            <p:nvPr/>
          </p:nvGrpSpPr>
          <p:grpSpPr>
            <a:xfrm>
              <a:off x="7531521" y="3484366"/>
              <a:ext cx="811335" cy="987304"/>
              <a:chOff x="3379425" y="1617275"/>
              <a:chExt cx="1090650" cy="1327200"/>
            </a:xfrm>
          </p:grpSpPr>
          <p:sp>
            <p:nvSpPr>
              <p:cNvPr id="8135" name="Google Shape;8135;p59"/>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59"/>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59"/>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8" name="Google Shape;8138;p59"/>
            <p:cNvGrpSpPr/>
            <p:nvPr/>
          </p:nvGrpSpPr>
          <p:grpSpPr>
            <a:xfrm>
              <a:off x="6752546" y="3484366"/>
              <a:ext cx="811428" cy="987304"/>
              <a:chOff x="2332275" y="1617275"/>
              <a:chExt cx="1090775" cy="1327200"/>
            </a:xfrm>
          </p:grpSpPr>
          <p:sp>
            <p:nvSpPr>
              <p:cNvPr id="8139" name="Google Shape;8139;p59"/>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59"/>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59"/>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2" name="Google Shape;8142;p59"/>
            <p:cNvGrpSpPr/>
            <p:nvPr/>
          </p:nvGrpSpPr>
          <p:grpSpPr>
            <a:xfrm>
              <a:off x="5973664" y="3484366"/>
              <a:ext cx="811335" cy="987304"/>
              <a:chOff x="1285250" y="1617275"/>
              <a:chExt cx="1090650" cy="1327200"/>
            </a:xfrm>
          </p:grpSpPr>
          <p:sp>
            <p:nvSpPr>
              <p:cNvPr id="8143" name="Google Shape;8143;p59"/>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59"/>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59"/>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6" name="Google Shape;8146;p59"/>
            <p:cNvGrpSpPr/>
            <p:nvPr/>
          </p:nvGrpSpPr>
          <p:grpSpPr>
            <a:xfrm>
              <a:off x="5194708" y="3484366"/>
              <a:ext cx="811409" cy="987304"/>
              <a:chOff x="238125" y="1617275"/>
              <a:chExt cx="1090750" cy="1327200"/>
            </a:xfrm>
          </p:grpSpPr>
          <p:sp>
            <p:nvSpPr>
              <p:cNvPr id="8147" name="Google Shape;8147;p59"/>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59"/>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59"/>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0" name="Google Shape;8150;p59"/>
          <p:cNvGrpSpPr/>
          <p:nvPr/>
        </p:nvGrpSpPr>
        <p:grpSpPr>
          <a:xfrm>
            <a:off x="6844048" y="2482095"/>
            <a:ext cx="1579046" cy="522230"/>
            <a:chOff x="6853641" y="2534077"/>
            <a:chExt cx="1515545" cy="501229"/>
          </a:xfrm>
        </p:grpSpPr>
        <p:grpSp>
          <p:nvGrpSpPr>
            <p:cNvPr id="8151" name="Google Shape;8151;p59"/>
            <p:cNvGrpSpPr/>
            <p:nvPr/>
          </p:nvGrpSpPr>
          <p:grpSpPr>
            <a:xfrm>
              <a:off x="6853641" y="2618923"/>
              <a:ext cx="1515545" cy="324556"/>
              <a:chOff x="6853641" y="2618923"/>
              <a:chExt cx="1515545" cy="324556"/>
            </a:xfrm>
          </p:grpSpPr>
          <p:sp>
            <p:nvSpPr>
              <p:cNvPr id="8152" name="Google Shape;8152;p59"/>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59"/>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59"/>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59"/>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59"/>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7" name="Google Shape;8157;p59"/>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59"/>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59"/>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59"/>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59"/>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2" name="Google Shape;8162;p59"/>
          <p:cNvGrpSpPr/>
          <p:nvPr/>
        </p:nvGrpSpPr>
        <p:grpSpPr>
          <a:xfrm>
            <a:off x="3438940" y="3357136"/>
            <a:ext cx="1617976" cy="346616"/>
            <a:chOff x="1808063" y="4294338"/>
            <a:chExt cx="3370782" cy="721817"/>
          </a:xfrm>
        </p:grpSpPr>
        <p:sp>
          <p:nvSpPr>
            <p:cNvPr id="8163" name="Google Shape;8163;p59"/>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59"/>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59"/>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59"/>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59"/>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59"/>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59"/>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59"/>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59"/>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59"/>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59"/>
          <p:cNvGrpSpPr/>
          <p:nvPr/>
        </p:nvGrpSpPr>
        <p:grpSpPr>
          <a:xfrm>
            <a:off x="5264936" y="4023886"/>
            <a:ext cx="1417067" cy="350605"/>
            <a:chOff x="4234950" y="2101012"/>
            <a:chExt cx="4219974" cy="1044090"/>
          </a:xfrm>
        </p:grpSpPr>
        <p:sp>
          <p:nvSpPr>
            <p:cNvPr id="8174" name="Google Shape;8174;p59"/>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59"/>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59"/>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59"/>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59"/>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59"/>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59"/>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59"/>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59"/>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59"/>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59"/>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59"/>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59"/>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59"/>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59"/>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59"/>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0" name="Google Shape;8190;p59"/>
          <p:cNvGrpSpPr/>
          <p:nvPr/>
        </p:nvGrpSpPr>
        <p:grpSpPr>
          <a:xfrm>
            <a:off x="6840408" y="2014643"/>
            <a:ext cx="1586327" cy="371557"/>
            <a:chOff x="1247650" y="2075423"/>
            <a:chExt cx="6648477" cy="1557238"/>
          </a:xfrm>
        </p:grpSpPr>
        <p:sp>
          <p:nvSpPr>
            <p:cNvPr id="8191" name="Google Shape;8191;p59"/>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59"/>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59"/>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59"/>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59"/>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59"/>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7" name="Google Shape;8197;p59"/>
          <p:cNvGrpSpPr/>
          <p:nvPr/>
        </p:nvGrpSpPr>
        <p:grpSpPr>
          <a:xfrm>
            <a:off x="5271678" y="1167833"/>
            <a:ext cx="1415601" cy="1648533"/>
            <a:chOff x="1839112" y="2209163"/>
            <a:chExt cx="1918159" cy="2233784"/>
          </a:xfrm>
        </p:grpSpPr>
        <p:sp>
          <p:nvSpPr>
            <p:cNvPr id="8198" name="Google Shape;8198;p59"/>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59"/>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59"/>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01" name="Google Shape;8201;p59"/>
            <p:cNvCxnSpPr>
              <a:stCxn id="8198" idx="6"/>
              <a:endCxn id="8199"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8202" name="Google Shape;8202;p59"/>
            <p:cNvCxnSpPr>
              <a:stCxn id="8199" idx="4"/>
              <a:endCxn id="8203"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8204" name="Google Shape;8204;p59"/>
            <p:cNvCxnSpPr>
              <a:stCxn id="8203" idx="6"/>
              <a:endCxn id="8200"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8205" name="Google Shape;8205;p59"/>
            <p:cNvCxnSpPr>
              <a:stCxn id="8200" idx="4"/>
              <a:endCxn id="8206"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8203" name="Google Shape;8203;p59"/>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59"/>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59"/>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08" name="Google Shape;8208;p59"/>
            <p:cNvCxnSpPr>
              <a:endCxn id="8207"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8209" name="Google Shape;8209;p59"/>
          <p:cNvGrpSpPr/>
          <p:nvPr/>
        </p:nvGrpSpPr>
        <p:grpSpPr>
          <a:xfrm>
            <a:off x="3428944" y="1185917"/>
            <a:ext cx="1637968" cy="154942"/>
            <a:chOff x="238125" y="2506075"/>
            <a:chExt cx="7115411" cy="673075"/>
          </a:xfrm>
        </p:grpSpPr>
        <p:sp>
          <p:nvSpPr>
            <p:cNvPr id="8210" name="Google Shape;8210;p59"/>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59"/>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59"/>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59"/>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59"/>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5" name="Google Shape;8215;p59"/>
          <p:cNvGrpSpPr/>
          <p:nvPr/>
        </p:nvGrpSpPr>
        <p:grpSpPr>
          <a:xfrm>
            <a:off x="1969680" y="1500635"/>
            <a:ext cx="1262932" cy="785408"/>
            <a:chOff x="548861" y="389676"/>
            <a:chExt cx="3843371" cy="2390163"/>
          </a:xfrm>
        </p:grpSpPr>
        <p:cxnSp>
          <p:nvCxnSpPr>
            <p:cNvPr id="8216" name="Google Shape;8216;p59"/>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217" name="Google Shape;8217;p59"/>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218" name="Google Shape;8218;p59"/>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219" name="Google Shape;8219;p59"/>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8220" name="Google Shape;8220;p59"/>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221" name="Google Shape;8221;p59"/>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22" name="Google Shape;8222;p59"/>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223" name="Google Shape;8223;p59"/>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59"/>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59"/>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59"/>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59"/>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59"/>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9" name="Google Shape;8229;p59"/>
          <p:cNvGrpSpPr/>
          <p:nvPr/>
        </p:nvGrpSpPr>
        <p:grpSpPr>
          <a:xfrm>
            <a:off x="757812" y="2607512"/>
            <a:ext cx="1412054" cy="633562"/>
            <a:chOff x="1187400" y="2529299"/>
            <a:chExt cx="6769193" cy="2241903"/>
          </a:xfrm>
        </p:grpSpPr>
        <p:sp>
          <p:nvSpPr>
            <p:cNvPr id="8230" name="Google Shape;8230;p59"/>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8231" name="Google Shape;8231;p59"/>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232" name="Google Shape;8232;p59"/>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233" name="Google Shape;8233;p59"/>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234" name="Google Shape;8234;p59"/>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235" name="Google Shape;8235;p59"/>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236" name="Google Shape;8236;p59"/>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8237" name="Google Shape;8237;p59"/>
            <p:cNvCxnSpPr>
              <a:stCxn id="8230" idx="2"/>
              <a:endCxn id="8231"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238" name="Google Shape;8238;p59"/>
            <p:cNvCxnSpPr>
              <a:stCxn id="8232" idx="0"/>
              <a:endCxn id="8230"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239" name="Google Shape;8239;p59"/>
            <p:cNvCxnSpPr>
              <a:stCxn id="8232" idx="2"/>
              <a:endCxn id="8234"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240" name="Google Shape;8240;p59"/>
            <p:cNvCxnSpPr>
              <a:stCxn id="8233" idx="0"/>
              <a:endCxn id="8232"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241" name="Google Shape;8241;p59"/>
            <p:cNvCxnSpPr>
              <a:stCxn id="8231" idx="2"/>
              <a:endCxn id="8236"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242" name="Google Shape;8242;p59"/>
            <p:cNvCxnSpPr>
              <a:stCxn id="8235" idx="0"/>
              <a:endCxn id="8231"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8243" name="Google Shape;8243;p59"/>
          <p:cNvGrpSpPr/>
          <p:nvPr/>
        </p:nvGrpSpPr>
        <p:grpSpPr>
          <a:xfrm>
            <a:off x="6844058" y="3100221"/>
            <a:ext cx="1579035" cy="540873"/>
            <a:chOff x="6895650" y="3126697"/>
            <a:chExt cx="1436662" cy="492105"/>
          </a:xfrm>
        </p:grpSpPr>
        <p:sp>
          <p:nvSpPr>
            <p:cNvPr id="8244" name="Google Shape;8244;p59"/>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59"/>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59"/>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59"/>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59"/>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9" name="Google Shape;8249;p59"/>
            <p:cNvGrpSpPr/>
            <p:nvPr/>
          </p:nvGrpSpPr>
          <p:grpSpPr>
            <a:xfrm>
              <a:off x="6995957" y="3335810"/>
              <a:ext cx="1230393" cy="71754"/>
              <a:chOff x="6995957" y="3287964"/>
              <a:chExt cx="1230393" cy="71754"/>
            </a:xfrm>
          </p:grpSpPr>
          <p:sp>
            <p:nvSpPr>
              <p:cNvPr id="8250" name="Google Shape;8250;p59"/>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59"/>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59"/>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59"/>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59"/>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59"/>
          <p:cNvGrpSpPr/>
          <p:nvPr/>
        </p:nvGrpSpPr>
        <p:grpSpPr>
          <a:xfrm>
            <a:off x="6842640" y="3736984"/>
            <a:ext cx="1581862" cy="650625"/>
            <a:chOff x="6777990" y="3710194"/>
            <a:chExt cx="1646915" cy="677382"/>
          </a:xfrm>
        </p:grpSpPr>
        <p:grpSp>
          <p:nvGrpSpPr>
            <p:cNvPr id="8256" name="Google Shape;8256;p59"/>
            <p:cNvGrpSpPr/>
            <p:nvPr/>
          </p:nvGrpSpPr>
          <p:grpSpPr>
            <a:xfrm>
              <a:off x="6777990" y="3874492"/>
              <a:ext cx="411129" cy="513083"/>
              <a:chOff x="6777990" y="3874492"/>
              <a:chExt cx="411129" cy="513083"/>
            </a:xfrm>
          </p:grpSpPr>
          <p:cxnSp>
            <p:nvCxnSpPr>
              <p:cNvPr id="8257" name="Google Shape;8257;p59"/>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8258" name="Google Shape;8258;p59"/>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9" name="Google Shape;8259;p59"/>
            <p:cNvGrpSpPr/>
            <p:nvPr/>
          </p:nvGrpSpPr>
          <p:grpSpPr>
            <a:xfrm>
              <a:off x="7188425" y="3710194"/>
              <a:ext cx="411123" cy="520535"/>
              <a:chOff x="7188425" y="3710194"/>
              <a:chExt cx="411123" cy="520535"/>
            </a:xfrm>
          </p:grpSpPr>
          <p:cxnSp>
            <p:nvCxnSpPr>
              <p:cNvPr id="8260" name="Google Shape;8260;p59"/>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8261" name="Google Shape;8261;p59"/>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2" name="Google Shape;8262;p59"/>
            <p:cNvGrpSpPr/>
            <p:nvPr/>
          </p:nvGrpSpPr>
          <p:grpSpPr>
            <a:xfrm>
              <a:off x="7603341" y="3874492"/>
              <a:ext cx="411474" cy="513083"/>
              <a:chOff x="7603341" y="3874492"/>
              <a:chExt cx="411474" cy="513083"/>
            </a:xfrm>
          </p:grpSpPr>
          <p:cxnSp>
            <p:nvCxnSpPr>
              <p:cNvPr id="8263" name="Google Shape;8263;p59"/>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8264" name="Google Shape;8264;p59"/>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59"/>
            <p:cNvGrpSpPr/>
            <p:nvPr/>
          </p:nvGrpSpPr>
          <p:grpSpPr>
            <a:xfrm>
              <a:off x="8013776" y="3722847"/>
              <a:ext cx="411129" cy="507881"/>
              <a:chOff x="8013776" y="3722847"/>
              <a:chExt cx="411129" cy="507881"/>
            </a:xfrm>
          </p:grpSpPr>
          <p:cxnSp>
            <p:nvCxnSpPr>
              <p:cNvPr id="8266" name="Google Shape;8266;p59"/>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8267" name="Google Shape;8267;p59"/>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68" name="Google Shape;8268;p59"/>
          <p:cNvGrpSpPr/>
          <p:nvPr/>
        </p:nvGrpSpPr>
        <p:grpSpPr>
          <a:xfrm>
            <a:off x="5262155" y="2909824"/>
            <a:ext cx="1421889" cy="1020603"/>
            <a:chOff x="5190863" y="2824811"/>
            <a:chExt cx="1544860" cy="1108869"/>
          </a:xfrm>
        </p:grpSpPr>
        <p:grpSp>
          <p:nvGrpSpPr>
            <p:cNvPr id="8269" name="Google Shape;8269;p59"/>
            <p:cNvGrpSpPr/>
            <p:nvPr/>
          </p:nvGrpSpPr>
          <p:grpSpPr>
            <a:xfrm>
              <a:off x="5938695" y="3176919"/>
              <a:ext cx="685761" cy="404739"/>
              <a:chOff x="5938695" y="3176919"/>
              <a:chExt cx="685761" cy="404739"/>
            </a:xfrm>
          </p:grpSpPr>
          <p:grpSp>
            <p:nvGrpSpPr>
              <p:cNvPr id="8270" name="Google Shape;8270;p59"/>
              <p:cNvGrpSpPr/>
              <p:nvPr/>
            </p:nvGrpSpPr>
            <p:grpSpPr>
              <a:xfrm>
                <a:off x="5938695" y="3176919"/>
                <a:ext cx="685761" cy="404739"/>
                <a:chOff x="5938695" y="3176919"/>
                <a:chExt cx="685761" cy="404739"/>
              </a:xfrm>
            </p:grpSpPr>
            <p:sp>
              <p:nvSpPr>
                <p:cNvPr id="8271" name="Google Shape;8271;p59"/>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59"/>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73" name="Google Shape;8273;p59"/>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4" name="Google Shape;8274;p59"/>
            <p:cNvGrpSpPr/>
            <p:nvPr/>
          </p:nvGrpSpPr>
          <p:grpSpPr>
            <a:xfrm>
              <a:off x="5305233" y="3176835"/>
              <a:ext cx="685971" cy="404655"/>
              <a:chOff x="5305233" y="3176835"/>
              <a:chExt cx="685971" cy="404655"/>
            </a:xfrm>
          </p:grpSpPr>
          <p:grpSp>
            <p:nvGrpSpPr>
              <p:cNvPr id="8275" name="Google Shape;8275;p59"/>
              <p:cNvGrpSpPr/>
              <p:nvPr/>
            </p:nvGrpSpPr>
            <p:grpSpPr>
              <a:xfrm>
                <a:off x="5305233" y="3176835"/>
                <a:ext cx="685971" cy="404655"/>
                <a:chOff x="5305233" y="3176835"/>
                <a:chExt cx="685971" cy="404655"/>
              </a:xfrm>
            </p:grpSpPr>
            <p:sp>
              <p:nvSpPr>
                <p:cNvPr id="8276" name="Google Shape;8276;p59"/>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59"/>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78" name="Google Shape;8278;p59"/>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79" name="Google Shape;8279;p59"/>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0" name="Google Shape;8280;p59"/>
            <p:cNvGrpSpPr/>
            <p:nvPr/>
          </p:nvGrpSpPr>
          <p:grpSpPr>
            <a:xfrm>
              <a:off x="5657361" y="2824811"/>
              <a:ext cx="1078361" cy="404655"/>
              <a:chOff x="5657361" y="2824811"/>
              <a:chExt cx="1078361" cy="404655"/>
            </a:xfrm>
          </p:grpSpPr>
          <p:grpSp>
            <p:nvGrpSpPr>
              <p:cNvPr id="8281" name="Google Shape;8281;p59"/>
              <p:cNvGrpSpPr/>
              <p:nvPr/>
            </p:nvGrpSpPr>
            <p:grpSpPr>
              <a:xfrm>
                <a:off x="5657361" y="2824811"/>
                <a:ext cx="1078361" cy="404655"/>
                <a:chOff x="5657361" y="2824811"/>
                <a:chExt cx="1078361" cy="404655"/>
              </a:xfrm>
            </p:grpSpPr>
            <p:grpSp>
              <p:nvGrpSpPr>
                <p:cNvPr id="8282" name="Google Shape;8282;p59"/>
                <p:cNvGrpSpPr/>
                <p:nvPr/>
              </p:nvGrpSpPr>
              <p:grpSpPr>
                <a:xfrm>
                  <a:off x="5938485" y="2824811"/>
                  <a:ext cx="797237" cy="404655"/>
                  <a:chOff x="5938485" y="2824811"/>
                  <a:chExt cx="797237" cy="404655"/>
                </a:xfrm>
              </p:grpSpPr>
              <p:sp>
                <p:nvSpPr>
                  <p:cNvPr id="8283" name="Google Shape;8283;p59"/>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59"/>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5" name="Google Shape;8285;p59"/>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6" name="Google Shape;8286;p59"/>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7" name="Google Shape;8287;p59"/>
            <p:cNvGrpSpPr/>
            <p:nvPr/>
          </p:nvGrpSpPr>
          <p:grpSpPr>
            <a:xfrm>
              <a:off x="5190863" y="3528942"/>
              <a:ext cx="1078026" cy="404739"/>
              <a:chOff x="5190863" y="3528942"/>
              <a:chExt cx="1078026" cy="404739"/>
            </a:xfrm>
          </p:grpSpPr>
          <p:sp>
            <p:nvSpPr>
              <p:cNvPr id="8288" name="Google Shape;8288;p59"/>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9" name="Google Shape;8289;p59"/>
              <p:cNvGrpSpPr/>
              <p:nvPr/>
            </p:nvGrpSpPr>
            <p:grpSpPr>
              <a:xfrm>
                <a:off x="5190863" y="3528942"/>
                <a:ext cx="1078026" cy="404739"/>
                <a:chOff x="5190863" y="3528942"/>
                <a:chExt cx="1078026" cy="404739"/>
              </a:xfrm>
            </p:grpSpPr>
            <p:sp>
              <p:nvSpPr>
                <p:cNvPr id="8290" name="Google Shape;8290;p59"/>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59"/>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92" name="Google Shape;8292;p59"/>
          <p:cNvGrpSpPr/>
          <p:nvPr/>
        </p:nvGrpSpPr>
        <p:grpSpPr>
          <a:xfrm>
            <a:off x="728162" y="1474292"/>
            <a:ext cx="1086719" cy="879487"/>
            <a:chOff x="803162" y="1474292"/>
            <a:chExt cx="1086719" cy="879487"/>
          </a:xfrm>
        </p:grpSpPr>
        <p:grpSp>
          <p:nvGrpSpPr>
            <p:cNvPr id="8293" name="Google Shape;8293;p59"/>
            <p:cNvGrpSpPr/>
            <p:nvPr/>
          </p:nvGrpSpPr>
          <p:grpSpPr>
            <a:xfrm>
              <a:off x="803162" y="1625948"/>
              <a:ext cx="445856" cy="576579"/>
              <a:chOff x="803162" y="1625948"/>
              <a:chExt cx="445856" cy="576579"/>
            </a:xfrm>
          </p:grpSpPr>
          <p:sp>
            <p:nvSpPr>
              <p:cNvPr id="8294" name="Google Shape;8294;p59"/>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59"/>
              <p:cNvGrpSpPr/>
              <p:nvPr/>
            </p:nvGrpSpPr>
            <p:grpSpPr>
              <a:xfrm>
                <a:off x="1056023" y="1625948"/>
                <a:ext cx="192995" cy="576579"/>
                <a:chOff x="1056023" y="1625948"/>
                <a:chExt cx="192995" cy="576579"/>
              </a:xfrm>
            </p:grpSpPr>
            <p:sp>
              <p:nvSpPr>
                <p:cNvPr id="8296" name="Google Shape;8296;p59"/>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59"/>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59"/>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59"/>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59"/>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01" name="Google Shape;8301;p59"/>
            <p:cNvGrpSpPr/>
            <p:nvPr/>
          </p:nvGrpSpPr>
          <p:grpSpPr>
            <a:xfrm>
              <a:off x="1371406" y="1474292"/>
              <a:ext cx="518475" cy="879487"/>
              <a:chOff x="1398231" y="1474292"/>
              <a:chExt cx="518475" cy="879487"/>
            </a:xfrm>
          </p:grpSpPr>
          <p:grpSp>
            <p:nvGrpSpPr>
              <p:cNvPr id="8302" name="Google Shape;8302;p59"/>
              <p:cNvGrpSpPr/>
              <p:nvPr/>
            </p:nvGrpSpPr>
            <p:grpSpPr>
              <a:xfrm>
                <a:off x="1398231" y="1474292"/>
                <a:ext cx="518475" cy="341643"/>
                <a:chOff x="1398231" y="1474292"/>
                <a:chExt cx="518475" cy="341643"/>
              </a:xfrm>
            </p:grpSpPr>
            <p:sp>
              <p:nvSpPr>
                <p:cNvPr id="8303" name="Google Shape;8303;p59"/>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4" name="Google Shape;8304;p59"/>
                <p:cNvGrpSpPr/>
                <p:nvPr/>
              </p:nvGrpSpPr>
              <p:grpSpPr>
                <a:xfrm>
                  <a:off x="1616453" y="1474292"/>
                  <a:ext cx="300253" cy="341643"/>
                  <a:chOff x="1616453" y="1475379"/>
                  <a:chExt cx="300253" cy="341643"/>
                </a:xfrm>
              </p:grpSpPr>
              <p:sp>
                <p:nvSpPr>
                  <p:cNvPr id="8305" name="Google Shape;8305;p59"/>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59"/>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59"/>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59"/>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59"/>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59"/>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59"/>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2" name="Google Shape;8312;p59"/>
                  <p:cNvGrpSpPr/>
                  <p:nvPr/>
                </p:nvGrpSpPr>
                <p:grpSpPr>
                  <a:xfrm>
                    <a:off x="1839639" y="1475379"/>
                    <a:ext cx="77067" cy="341643"/>
                    <a:chOff x="1839639" y="1475379"/>
                    <a:chExt cx="77067" cy="341643"/>
                  </a:xfrm>
                </p:grpSpPr>
                <p:sp>
                  <p:nvSpPr>
                    <p:cNvPr id="8313" name="Google Shape;8313;p59"/>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59"/>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15" name="Google Shape;8315;p59"/>
              <p:cNvGrpSpPr/>
              <p:nvPr/>
            </p:nvGrpSpPr>
            <p:grpSpPr>
              <a:xfrm>
                <a:off x="1398451" y="2012951"/>
                <a:ext cx="518255" cy="340828"/>
                <a:chOff x="1398451" y="2012951"/>
                <a:chExt cx="518255" cy="340828"/>
              </a:xfrm>
            </p:grpSpPr>
            <p:sp>
              <p:nvSpPr>
                <p:cNvPr id="8316" name="Google Shape;8316;p59"/>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7" name="Google Shape;8317;p59"/>
                <p:cNvGrpSpPr/>
                <p:nvPr/>
              </p:nvGrpSpPr>
              <p:grpSpPr>
                <a:xfrm>
                  <a:off x="1616453" y="2012951"/>
                  <a:ext cx="300253" cy="340828"/>
                  <a:chOff x="1616453" y="2013538"/>
                  <a:chExt cx="300253" cy="340828"/>
                </a:xfrm>
              </p:grpSpPr>
              <p:sp>
                <p:nvSpPr>
                  <p:cNvPr id="8318" name="Google Shape;8318;p59"/>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59"/>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59"/>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59"/>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59"/>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59"/>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59"/>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5" name="Google Shape;8325;p59"/>
                  <p:cNvGrpSpPr/>
                  <p:nvPr/>
                </p:nvGrpSpPr>
                <p:grpSpPr>
                  <a:xfrm>
                    <a:off x="1839639" y="2013538"/>
                    <a:ext cx="77067" cy="340828"/>
                    <a:chOff x="1839639" y="2013538"/>
                    <a:chExt cx="77067" cy="340828"/>
                  </a:xfrm>
                </p:grpSpPr>
                <p:sp>
                  <p:nvSpPr>
                    <p:cNvPr id="8326" name="Google Shape;8326;p59"/>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59"/>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8328" name="Google Shape;8328;p59"/>
          <p:cNvGrpSpPr/>
          <p:nvPr/>
        </p:nvGrpSpPr>
        <p:grpSpPr>
          <a:xfrm>
            <a:off x="724986" y="3605478"/>
            <a:ext cx="1368681" cy="682918"/>
            <a:chOff x="724986" y="3605478"/>
            <a:chExt cx="1368681" cy="682918"/>
          </a:xfrm>
        </p:grpSpPr>
        <p:grpSp>
          <p:nvGrpSpPr>
            <p:cNvPr id="8329" name="Google Shape;8329;p59"/>
            <p:cNvGrpSpPr/>
            <p:nvPr/>
          </p:nvGrpSpPr>
          <p:grpSpPr>
            <a:xfrm>
              <a:off x="1289102" y="3823629"/>
              <a:ext cx="240442" cy="250435"/>
              <a:chOff x="-165066" y="3843615"/>
              <a:chExt cx="221259" cy="230455"/>
            </a:xfrm>
          </p:grpSpPr>
          <p:sp>
            <p:nvSpPr>
              <p:cNvPr id="8330" name="Google Shape;8330;p59"/>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59"/>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59"/>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59"/>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59"/>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59"/>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59"/>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59"/>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59"/>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9"/>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59"/>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59"/>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59"/>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59"/>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59"/>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59"/>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59"/>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59"/>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59"/>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59"/>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0" name="Google Shape;8350;p59"/>
            <p:cNvGrpSpPr/>
            <p:nvPr/>
          </p:nvGrpSpPr>
          <p:grpSpPr>
            <a:xfrm>
              <a:off x="724986" y="3605478"/>
              <a:ext cx="1368681" cy="682918"/>
              <a:chOff x="724986" y="3605478"/>
              <a:chExt cx="1368681" cy="682918"/>
            </a:xfrm>
          </p:grpSpPr>
          <p:grpSp>
            <p:nvGrpSpPr>
              <p:cNvPr id="8351" name="Google Shape;8351;p59"/>
              <p:cNvGrpSpPr/>
              <p:nvPr/>
            </p:nvGrpSpPr>
            <p:grpSpPr>
              <a:xfrm>
                <a:off x="1498221" y="4047614"/>
                <a:ext cx="529172" cy="240783"/>
                <a:chOff x="1498221" y="4047614"/>
                <a:chExt cx="529172" cy="240783"/>
              </a:xfrm>
            </p:grpSpPr>
            <p:grpSp>
              <p:nvGrpSpPr>
                <p:cNvPr id="8352" name="Google Shape;8352;p59"/>
                <p:cNvGrpSpPr/>
                <p:nvPr/>
              </p:nvGrpSpPr>
              <p:grpSpPr>
                <a:xfrm>
                  <a:off x="1826655" y="4224370"/>
                  <a:ext cx="200738" cy="25631"/>
                  <a:chOff x="1826655" y="4224370"/>
                  <a:chExt cx="200738" cy="25631"/>
                </a:xfrm>
              </p:grpSpPr>
              <p:sp>
                <p:nvSpPr>
                  <p:cNvPr id="8353" name="Google Shape;8353;p59"/>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59"/>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5" name="Google Shape;8355;p59"/>
                <p:cNvGrpSpPr/>
                <p:nvPr/>
              </p:nvGrpSpPr>
              <p:grpSpPr>
                <a:xfrm>
                  <a:off x="1498221" y="4047614"/>
                  <a:ext cx="328444" cy="240783"/>
                  <a:chOff x="1498221" y="4047614"/>
                  <a:chExt cx="328444" cy="240783"/>
                </a:xfrm>
              </p:grpSpPr>
              <p:sp>
                <p:nvSpPr>
                  <p:cNvPr id="8356" name="Google Shape;8356;p59"/>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7" name="Google Shape;8357;p59"/>
                  <p:cNvGrpSpPr/>
                  <p:nvPr/>
                </p:nvGrpSpPr>
                <p:grpSpPr>
                  <a:xfrm>
                    <a:off x="1498221" y="4047614"/>
                    <a:ext cx="150566" cy="190416"/>
                    <a:chOff x="1498221" y="4047614"/>
                    <a:chExt cx="150566" cy="190416"/>
                  </a:xfrm>
                </p:grpSpPr>
                <p:sp>
                  <p:nvSpPr>
                    <p:cNvPr id="8358" name="Google Shape;8358;p59"/>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59"/>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60" name="Google Shape;8360;p59"/>
              <p:cNvGrpSpPr/>
              <p:nvPr/>
            </p:nvGrpSpPr>
            <p:grpSpPr>
              <a:xfrm>
                <a:off x="1560718" y="3800594"/>
                <a:ext cx="532948" cy="302090"/>
                <a:chOff x="1560718" y="3800594"/>
                <a:chExt cx="532948" cy="302090"/>
              </a:xfrm>
            </p:grpSpPr>
            <p:grpSp>
              <p:nvGrpSpPr>
                <p:cNvPr id="8361" name="Google Shape;8361;p59"/>
                <p:cNvGrpSpPr/>
                <p:nvPr/>
              </p:nvGrpSpPr>
              <p:grpSpPr>
                <a:xfrm>
                  <a:off x="1912179" y="3827344"/>
                  <a:ext cx="181487" cy="25631"/>
                  <a:chOff x="1912179" y="3827344"/>
                  <a:chExt cx="181487" cy="25631"/>
                </a:xfrm>
              </p:grpSpPr>
              <p:sp>
                <p:nvSpPr>
                  <p:cNvPr id="8362" name="Google Shape;8362;p59"/>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59"/>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4" name="Google Shape;8364;p59"/>
                <p:cNvGrpSpPr/>
                <p:nvPr/>
              </p:nvGrpSpPr>
              <p:grpSpPr>
                <a:xfrm>
                  <a:off x="1912179" y="4044505"/>
                  <a:ext cx="181487" cy="25622"/>
                  <a:chOff x="1912179" y="4044506"/>
                  <a:chExt cx="181487" cy="25622"/>
                </a:xfrm>
              </p:grpSpPr>
              <p:sp>
                <p:nvSpPr>
                  <p:cNvPr id="8365" name="Google Shape;8365;p59"/>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59"/>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7" name="Google Shape;8367;p59"/>
                <p:cNvGrpSpPr/>
                <p:nvPr/>
              </p:nvGrpSpPr>
              <p:grpSpPr>
                <a:xfrm>
                  <a:off x="1560718" y="3800594"/>
                  <a:ext cx="351472" cy="302090"/>
                  <a:chOff x="1560718" y="3800594"/>
                  <a:chExt cx="351472" cy="302090"/>
                </a:xfrm>
              </p:grpSpPr>
              <p:grpSp>
                <p:nvGrpSpPr>
                  <p:cNvPr id="8368" name="Google Shape;8368;p59"/>
                  <p:cNvGrpSpPr/>
                  <p:nvPr/>
                </p:nvGrpSpPr>
                <p:grpSpPr>
                  <a:xfrm>
                    <a:off x="1560718" y="3842857"/>
                    <a:ext cx="173586" cy="217131"/>
                    <a:chOff x="1560718" y="3842857"/>
                    <a:chExt cx="173586" cy="217131"/>
                  </a:xfrm>
                </p:grpSpPr>
                <p:sp>
                  <p:nvSpPr>
                    <p:cNvPr id="8369" name="Google Shape;8369;p59"/>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59"/>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59"/>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72" name="Google Shape;8372;p59"/>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59"/>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374" name="Google Shape;8374;p59"/>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5" name="Google Shape;8375;p59"/>
              <p:cNvGrpSpPr/>
              <p:nvPr/>
            </p:nvGrpSpPr>
            <p:grpSpPr>
              <a:xfrm>
                <a:off x="785350" y="3605478"/>
                <a:ext cx="535311" cy="249245"/>
                <a:chOff x="785350" y="3605478"/>
                <a:chExt cx="535311" cy="249245"/>
              </a:xfrm>
            </p:grpSpPr>
            <p:grpSp>
              <p:nvGrpSpPr>
                <p:cNvPr id="8376" name="Google Shape;8376;p59"/>
                <p:cNvGrpSpPr/>
                <p:nvPr/>
              </p:nvGrpSpPr>
              <p:grpSpPr>
                <a:xfrm>
                  <a:off x="785350" y="3605478"/>
                  <a:ext cx="376191" cy="102736"/>
                  <a:chOff x="785350" y="3605478"/>
                  <a:chExt cx="376191" cy="102736"/>
                </a:xfrm>
              </p:grpSpPr>
              <p:sp>
                <p:nvSpPr>
                  <p:cNvPr id="8377" name="Google Shape;8377;p59"/>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59"/>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59"/>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0" name="Google Shape;8380;p59"/>
                <p:cNvGrpSpPr/>
                <p:nvPr/>
              </p:nvGrpSpPr>
              <p:grpSpPr>
                <a:xfrm>
                  <a:off x="1161530" y="3655851"/>
                  <a:ext cx="159131" cy="198872"/>
                  <a:chOff x="1161530" y="3655851"/>
                  <a:chExt cx="159131" cy="198872"/>
                </a:xfrm>
              </p:grpSpPr>
              <p:sp>
                <p:nvSpPr>
                  <p:cNvPr id="8381" name="Google Shape;8381;p59"/>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59"/>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3" name="Google Shape;8383;p59"/>
              <p:cNvGrpSpPr/>
              <p:nvPr/>
            </p:nvGrpSpPr>
            <p:grpSpPr>
              <a:xfrm>
                <a:off x="785350" y="4047614"/>
                <a:ext cx="535311" cy="240783"/>
                <a:chOff x="785350" y="4047614"/>
                <a:chExt cx="535311" cy="240783"/>
              </a:xfrm>
            </p:grpSpPr>
            <p:grpSp>
              <p:nvGrpSpPr>
                <p:cNvPr id="8384" name="Google Shape;8384;p59"/>
                <p:cNvGrpSpPr/>
                <p:nvPr/>
              </p:nvGrpSpPr>
              <p:grpSpPr>
                <a:xfrm>
                  <a:off x="1161636" y="4047614"/>
                  <a:ext cx="159025" cy="190415"/>
                  <a:chOff x="1161636" y="4047614"/>
                  <a:chExt cx="159025" cy="190415"/>
                </a:xfrm>
              </p:grpSpPr>
              <p:sp>
                <p:nvSpPr>
                  <p:cNvPr id="8385" name="Google Shape;8385;p59"/>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59"/>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7" name="Google Shape;8387;p59"/>
                <p:cNvGrpSpPr/>
                <p:nvPr/>
              </p:nvGrpSpPr>
              <p:grpSpPr>
                <a:xfrm>
                  <a:off x="785350" y="4185661"/>
                  <a:ext cx="376191" cy="102736"/>
                  <a:chOff x="785350" y="4185661"/>
                  <a:chExt cx="376191" cy="102736"/>
                </a:xfrm>
              </p:grpSpPr>
              <p:sp>
                <p:nvSpPr>
                  <p:cNvPr id="8388" name="Google Shape;8388;p59"/>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59"/>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59"/>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91" name="Google Shape;8391;p59"/>
              <p:cNvGrpSpPr/>
              <p:nvPr/>
            </p:nvGrpSpPr>
            <p:grpSpPr>
              <a:xfrm>
                <a:off x="1501054" y="3605478"/>
                <a:ext cx="526340" cy="249240"/>
                <a:chOff x="1501054" y="3605478"/>
                <a:chExt cx="526340" cy="249240"/>
              </a:xfrm>
            </p:grpSpPr>
            <p:grpSp>
              <p:nvGrpSpPr>
                <p:cNvPr id="8392" name="Google Shape;8392;p59"/>
                <p:cNvGrpSpPr/>
                <p:nvPr/>
              </p:nvGrpSpPr>
              <p:grpSpPr>
                <a:xfrm>
                  <a:off x="1834208" y="3643867"/>
                  <a:ext cx="193185" cy="25622"/>
                  <a:chOff x="1834208" y="3643867"/>
                  <a:chExt cx="193185" cy="25622"/>
                </a:xfrm>
              </p:grpSpPr>
              <p:sp>
                <p:nvSpPr>
                  <p:cNvPr id="8393" name="Google Shape;8393;p59"/>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59"/>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5" name="Google Shape;8395;p59"/>
                <p:cNvGrpSpPr/>
                <p:nvPr/>
              </p:nvGrpSpPr>
              <p:grpSpPr>
                <a:xfrm>
                  <a:off x="1501054" y="3605478"/>
                  <a:ext cx="333165" cy="249240"/>
                  <a:chOff x="1501054" y="3605478"/>
                  <a:chExt cx="333165" cy="249240"/>
                </a:xfrm>
              </p:grpSpPr>
              <p:sp>
                <p:nvSpPr>
                  <p:cNvPr id="8396" name="Google Shape;8396;p59"/>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7" name="Google Shape;8397;p59"/>
                  <p:cNvGrpSpPr/>
                  <p:nvPr/>
                </p:nvGrpSpPr>
                <p:grpSpPr>
                  <a:xfrm>
                    <a:off x="1501054" y="3655851"/>
                    <a:ext cx="155286" cy="198867"/>
                    <a:chOff x="1501054" y="3655851"/>
                    <a:chExt cx="155286" cy="198867"/>
                  </a:xfrm>
                </p:grpSpPr>
                <p:sp>
                  <p:nvSpPr>
                    <p:cNvPr id="8398" name="Google Shape;8398;p59"/>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59"/>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00" name="Google Shape;8400;p59"/>
              <p:cNvGrpSpPr/>
              <p:nvPr/>
            </p:nvGrpSpPr>
            <p:grpSpPr>
              <a:xfrm>
                <a:off x="724986" y="3800594"/>
                <a:ext cx="532950" cy="302090"/>
                <a:chOff x="724986" y="3800594"/>
                <a:chExt cx="532950" cy="302090"/>
              </a:xfrm>
            </p:grpSpPr>
            <p:grpSp>
              <p:nvGrpSpPr>
                <p:cNvPr id="8401" name="Google Shape;8401;p59"/>
                <p:cNvGrpSpPr/>
                <p:nvPr/>
              </p:nvGrpSpPr>
              <p:grpSpPr>
                <a:xfrm>
                  <a:off x="724986" y="4044367"/>
                  <a:ext cx="181314" cy="25626"/>
                  <a:chOff x="724986" y="4044367"/>
                  <a:chExt cx="181314" cy="25626"/>
                </a:xfrm>
              </p:grpSpPr>
              <p:sp>
                <p:nvSpPr>
                  <p:cNvPr id="8402" name="Google Shape;8402;p59"/>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59"/>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4" name="Google Shape;8404;p59"/>
                <p:cNvGrpSpPr/>
                <p:nvPr/>
              </p:nvGrpSpPr>
              <p:grpSpPr>
                <a:xfrm>
                  <a:off x="906290" y="3800594"/>
                  <a:ext cx="351646" cy="302090"/>
                  <a:chOff x="906290" y="3800594"/>
                  <a:chExt cx="351646" cy="302090"/>
                </a:xfrm>
              </p:grpSpPr>
              <p:grpSp>
                <p:nvGrpSpPr>
                  <p:cNvPr id="8405" name="Google Shape;8405;p59"/>
                  <p:cNvGrpSpPr/>
                  <p:nvPr/>
                </p:nvGrpSpPr>
                <p:grpSpPr>
                  <a:xfrm>
                    <a:off x="1084172" y="3842857"/>
                    <a:ext cx="173764" cy="217131"/>
                    <a:chOff x="1084172" y="3842857"/>
                    <a:chExt cx="173764" cy="217131"/>
                  </a:xfrm>
                </p:grpSpPr>
                <p:grpSp>
                  <p:nvGrpSpPr>
                    <p:cNvPr id="8406" name="Google Shape;8406;p59"/>
                    <p:cNvGrpSpPr/>
                    <p:nvPr/>
                  </p:nvGrpSpPr>
                  <p:grpSpPr>
                    <a:xfrm>
                      <a:off x="1156862" y="3936509"/>
                      <a:ext cx="101073" cy="25622"/>
                      <a:chOff x="1156862" y="3936509"/>
                      <a:chExt cx="101073" cy="25622"/>
                    </a:xfrm>
                  </p:grpSpPr>
                  <p:sp>
                    <p:nvSpPr>
                      <p:cNvPr id="8407" name="Google Shape;8407;p59"/>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59"/>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9" name="Google Shape;8409;p59"/>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0" name="Google Shape;8410;p59"/>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59"/>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2" name="Google Shape;8412;p59"/>
                <p:cNvGrpSpPr/>
                <p:nvPr/>
              </p:nvGrpSpPr>
              <p:grpSpPr>
                <a:xfrm>
                  <a:off x="724986" y="3830189"/>
                  <a:ext cx="189533" cy="25626"/>
                  <a:chOff x="724986" y="3830189"/>
                  <a:chExt cx="189533" cy="25626"/>
                </a:xfrm>
              </p:grpSpPr>
              <p:sp>
                <p:nvSpPr>
                  <p:cNvPr id="8413" name="Google Shape;8413;p59"/>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59"/>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415" name="Google Shape;8415;p59"/>
          <p:cNvGrpSpPr/>
          <p:nvPr/>
        </p:nvGrpSpPr>
        <p:grpSpPr>
          <a:xfrm>
            <a:off x="2253298" y="2455640"/>
            <a:ext cx="948701" cy="935378"/>
            <a:chOff x="2253298" y="2428317"/>
            <a:chExt cx="948701" cy="935378"/>
          </a:xfrm>
        </p:grpSpPr>
        <p:sp>
          <p:nvSpPr>
            <p:cNvPr id="8416" name="Google Shape;8416;p59"/>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59"/>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59"/>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59"/>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59"/>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59"/>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59"/>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59"/>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59"/>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59"/>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59"/>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59"/>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59"/>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59"/>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59"/>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59"/>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59"/>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59"/>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59"/>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59"/>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59"/>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59"/>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59"/>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59"/>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59"/>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59"/>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59"/>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59"/>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59"/>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59"/>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59"/>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59"/>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59"/>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8452"/>
        <p:cNvGrpSpPr/>
        <p:nvPr/>
      </p:nvGrpSpPr>
      <p:grpSpPr>
        <a:xfrm>
          <a:off x="0" y="0"/>
          <a:ext cx="0" cy="0"/>
          <a:chOff x="0" y="0"/>
          <a:chExt cx="0" cy="0"/>
        </a:xfrm>
      </p:grpSpPr>
      <p:grpSp>
        <p:nvGrpSpPr>
          <p:cNvPr id="8453" name="Google Shape;8453;p60"/>
          <p:cNvGrpSpPr/>
          <p:nvPr/>
        </p:nvGrpSpPr>
        <p:grpSpPr>
          <a:xfrm>
            <a:off x="3353582" y="1145627"/>
            <a:ext cx="2363393" cy="1017867"/>
            <a:chOff x="3292400" y="1219146"/>
            <a:chExt cx="2615240" cy="1110239"/>
          </a:xfrm>
        </p:grpSpPr>
        <p:sp>
          <p:nvSpPr>
            <p:cNvPr id="8454" name="Google Shape;8454;p60"/>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8455" name="Google Shape;8455;p60"/>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56" name="Google Shape;8456;p60"/>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457" name="Google Shape;8457;p60"/>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458" name="Google Shape;8458;p60"/>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459" name="Google Shape;8459;p60"/>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460" name="Google Shape;8460;p60"/>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461" name="Google Shape;8461;p60"/>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462" name="Google Shape;8462;p60"/>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463" name="Google Shape;8463;p60"/>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464" name="Google Shape;8464;p60"/>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465" name="Google Shape;8465;p60"/>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466" name="Google Shape;8466;p60"/>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467" name="Google Shape;8467;p60"/>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468" name="Google Shape;8468;p60"/>
            <p:cNvGrpSpPr/>
            <p:nvPr/>
          </p:nvGrpSpPr>
          <p:grpSpPr>
            <a:xfrm>
              <a:off x="3748438" y="1378608"/>
              <a:ext cx="2159202" cy="903971"/>
              <a:chOff x="1683525" y="2179850"/>
              <a:chExt cx="4519050" cy="2134525"/>
            </a:xfrm>
          </p:grpSpPr>
          <p:sp>
            <p:nvSpPr>
              <p:cNvPr id="8469" name="Google Shape;8469;p60"/>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0" name="Google Shape;8470;p60"/>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1" name="Google Shape;8471;p60"/>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2" name="Google Shape;8472;p60"/>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3" name="Google Shape;8473;p60"/>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4" name="Google Shape;8474;p60"/>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5" name="Google Shape;8475;p60"/>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6" name="Google Shape;8476;p60"/>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7" name="Google Shape;8477;p60"/>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8" name="Google Shape;8478;p60"/>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9" name="Google Shape;8479;p60"/>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80" name="Google Shape;8480;p60"/>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8481" name="Google Shape;8481;p60"/>
          <p:cNvGraphicFramePr/>
          <p:nvPr/>
        </p:nvGraphicFramePr>
        <p:xfrm>
          <a:off x="5949675" y="2323100"/>
          <a:ext cx="3000000" cy="3000000"/>
        </p:xfrm>
        <a:graphic>
          <a:graphicData uri="http://schemas.openxmlformats.org/drawingml/2006/table">
            <a:tbl>
              <a:tblPr>
                <a:noFill/>
                <a:tableStyleId>{33A072D2-755B-488D-9E77-62D3478BA245}</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482" name="Google Shape;8482;p60"/>
          <p:cNvGrpSpPr/>
          <p:nvPr/>
        </p:nvGrpSpPr>
        <p:grpSpPr>
          <a:xfrm>
            <a:off x="5926924" y="3381697"/>
            <a:ext cx="2519825" cy="1001454"/>
            <a:chOff x="1906114" y="789980"/>
            <a:chExt cx="1487676" cy="606868"/>
          </a:xfrm>
        </p:grpSpPr>
        <p:cxnSp>
          <p:nvCxnSpPr>
            <p:cNvPr id="8483" name="Google Shape;8483;p60"/>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484" name="Google Shape;8484;p60"/>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485" name="Google Shape;8485;p60"/>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486" name="Google Shape;8486;p60"/>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487" name="Google Shape;8487;p60"/>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488" name="Google Shape;8488;p60"/>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489" name="Google Shape;8489;p60"/>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490" name="Google Shape;8490;p60"/>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0"/>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0"/>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0"/>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0"/>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0"/>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0"/>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497" name="Google Shape;8497;p60"/>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498" name="Google Shape;8498;p60"/>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499" name="Google Shape;8499;p60"/>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0" name="Google Shape;8500;p60"/>
          <p:cNvGrpSpPr/>
          <p:nvPr/>
        </p:nvGrpSpPr>
        <p:grpSpPr>
          <a:xfrm>
            <a:off x="726399" y="1190655"/>
            <a:ext cx="2394370" cy="976502"/>
            <a:chOff x="749309" y="1112739"/>
            <a:chExt cx="2371603" cy="976502"/>
          </a:xfrm>
        </p:grpSpPr>
        <p:sp>
          <p:nvSpPr>
            <p:cNvPr id="8501" name="Google Shape;8501;p60"/>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0"/>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0"/>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0"/>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0"/>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0"/>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0"/>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0"/>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0"/>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0"/>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0"/>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0"/>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0"/>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0"/>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0"/>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0"/>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0"/>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0"/>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0"/>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0"/>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0"/>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0"/>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0"/>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0"/>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0"/>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0"/>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0"/>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0"/>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0"/>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0"/>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0"/>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0"/>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533" name="Google Shape;8533;p60"/>
          <p:cNvGraphicFramePr/>
          <p:nvPr/>
        </p:nvGraphicFramePr>
        <p:xfrm>
          <a:off x="5949700" y="1188950"/>
          <a:ext cx="3000000" cy="3000000"/>
        </p:xfrm>
        <a:graphic>
          <a:graphicData uri="http://schemas.openxmlformats.org/drawingml/2006/table">
            <a:tbl>
              <a:tblPr>
                <a:noFill/>
                <a:tableStyleId>{33A072D2-755B-488D-9E77-62D3478BA245}</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8534" name="Google Shape;8534;p60"/>
          <p:cNvGraphicFramePr/>
          <p:nvPr/>
        </p:nvGraphicFramePr>
        <p:xfrm>
          <a:off x="3356413" y="2323100"/>
          <a:ext cx="3000000" cy="3000000"/>
        </p:xfrm>
        <a:graphic>
          <a:graphicData uri="http://schemas.openxmlformats.org/drawingml/2006/table">
            <a:tbl>
              <a:tblPr>
                <a:noFill/>
                <a:tableStyleId>{33A072D2-755B-488D-9E77-62D3478BA245}</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535" name="Google Shape;8535;p60"/>
          <p:cNvGrpSpPr/>
          <p:nvPr/>
        </p:nvGrpSpPr>
        <p:grpSpPr>
          <a:xfrm>
            <a:off x="4100342" y="2709743"/>
            <a:ext cx="1517436" cy="74460"/>
            <a:chOff x="3980086" y="2804397"/>
            <a:chExt cx="1227600" cy="66900"/>
          </a:xfrm>
        </p:grpSpPr>
        <p:sp>
          <p:nvSpPr>
            <p:cNvPr id="8536" name="Google Shape;8536;p60"/>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0"/>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60"/>
          <p:cNvGrpSpPr/>
          <p:nvPr/>
        </p:nvGrpSpPr>
        <p:grpSpPr>
          <a:xfrm>
            <a:off x="4725406" y="3002330"/>
            <a:ext cx="892956" cy="74460"/>
            <a:chOff x="3980086" y="2804397"/>
            <a:chExt cx="1227600" cy="66900"/>
          </a:xfrm>
        </p:grpSpPr>
        <p:sp>
          <p:nvSpPr>
            <p:cNvPr id="8539" name="Google Shape;8539;p60"/>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0"/>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60"/>
          <p:cNvGrpSpPr/>
          <p:nvPr/>
        </p:nvGrpSpPr>
        <p:grpSpPr>
          <a:xfrm>
            <a:off x="3358498" y="3361213"/>
            <a:ext cx="2363244" cy="1005943"/>
            <a:chOff x="3358415" y="3361302"/>
            <a:chExt cx="2363244" cy="1024695"/>
          </a:xfrm>
        </p:grpSpPr>
        <p:grpSp>
          <p:nvGrpSpPr>
            <p:cNvPr id="8542" name="Google Shape;8542;p60"/>
            <p:cNvGrpSpPr/>
            <p:nvPr/>
          </p:nvGrpSpPr>
          <p:grpSpPr>
            <a:xfrm>
              <a:off x="3358415" y="3361302"/>
              <a:ext cx="441300" cy="1024695"/>
              <a:chOff x="3358415" y="3361302"/>
              <a:chExt cx="441300" cy="1024695"/>
            </a:xfrm>
          </p:grpSpPr>
          <p:sp>
            <p:nvSpPr>
              <p:cNvPr id="8543" name="Google Shape;8543;p60"/>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0"/>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0"/>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0"/>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0"/>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0"/>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9" name="Google Shape;8549;p60"/>
            <p:cNvGrpSpPr/>
            <p:nvPr/>
          </p:nvGrpSpPr>
          <p:grpSpPr>
            <a:xfrm>
              <a:off x="3838901" y="3361302"/>
              <a:ext cx="441300" cy="1024695"/>
              <a:chOff x="3838901" y="3361302"/>
              <a:chExt cx="441300" cy="1024695"/>
            </a:xfrm>
          </p:grpSpPr>
          <p:sp>
            <p:nvSpPr>
              <p:cNvPr id="8550" name="Google Shape;8550;p60"/>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0"/>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0"/>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0"/>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0"/>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0"/>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6" name="Google Shape;8556;p60"/>
            <p:cNvGrpSpPr/>
            <p:nvPr/>
          </p:nvGrpSpPr>
          <p:grpSpPr>
            <a:xfrm>
              <a:off x="4319387" y="3361302"/>
              <a:ext cx="441300" cy="1024695"/>
              <a:chOff x="4319387" y="3361302"/>
              <a:chExt cx="441300" cy="1024695"/>
            </a:xfrm>
          </p:grpSpPr>
          <p:sp>
            <p:nvSpPr>
              <p:cNvPr id="8557" name="Google Shape;8557;p60"/>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0"/>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0"/>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0"/>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0"/>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0"/>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60"/>
            <p:cNvGrpSpPr/>
            <p:nvPr/>
          </p:nvGrpSpPr>
          <p:grpSpPr>
            <a:xfrm>
              <a:off x="4799873" y="3361302"/>
              <a:ext cx="441300" cy="1024695"/>
              <a:chOff x="4799873" y="3361302"/>
              <a:chExt cx="441300" cy="1024695"/>
            </a:xfrm>
          </p:grpSpPr>
          <p:sp>
            <p:nvSpPr>
              <p:cNvPr id="8564" name="Google Shape;8564;p60"/>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0"/>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0"/>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0"/>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0"/>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0"/>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60"/>
            <p:cNvGrpSpPr/>
            <p:nvPr/>
          </p:nvGrpSpPr>
          <p:grpSpPr>
            <a:xfrm>
              <a:off x="5280360" y="3361302"/>
              <a:ext cx="441300" cy="1024695"/>
              <a:chOff x="5280360" y="3361302"/>
              <a:chExt cx="441300" cy="1024695"/>
            </a:xfrm>
          </p:grpSpPr>
          <p:sp>
            <p:nvSpPr>
              <p:cNvPr id="8571" name="Google Shape;8571;p60"/>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0"/>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0"/>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0"/>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0"/>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0"/>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577" name="Google Shape;8577;p60"/>
          <p:cNvGraphicFramePr/>
          <p:nvPr/>
        </p:nvGraphicFramePr>
        <p:xfrm>
          <a:off x="724925" y="2323100"/>
          <a:ext cx="3000000" cy="3000000"/>
        </p:xfrm>
        <a:graphic>
          <a:graphicData uri="http://schemas.openxmlformats.org/drawingml/2006/table">
            <a:tbl>
              <a:tblPr>
                <a:noFill/>
                <a:tableStyleId>{33A072D2-755B-488D-9E77-62D3478BA245}</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578" name="Google Shape;8578;p60"/>
          <p:cNvGrpSpPr/>
          <p:nvPr/>
        </p:nvGrpSpPr>
        <p:grpSpPr>
          <a:xfrm>
            <a:off x="726450" y="3372825"/>
            <a:ext cx="2403614" cy="1005900"/>
            <a:chOff x="726450" y="3372825"/>
            <a:chExt cx="2403614" cy="1005900"/>
          </a:xfrm>
        </p:grpSpPr>
        <p:grpSp>
          <p:nvGrpSpPr>
            <p:cNvPr id="8579" name="Google Shape;8579;p60"/>
            <p:cNvGrpSpPr/>
            <p:nvPr/>
          </p:nvGrpSpPr>
          <p:grpSpPr>
            <a:xfrm>
              <a:off x="726450" y="3696000"/>
              <a:ext cx="2403614" cy="500898"/>
              <a:chOff x="726450" y="3696000"/>
              <a:chExt cx="2403614" cy="500898"/>
            </a:xfrm>
          </p:grpSpPr>
          <p:sp>
            <p:nvSpPr>
              <p:cNvPr id="8580" name="Google Shape;8580;p60"/>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81" name="Google Shape;8581;p60"/>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582" name="Google Shape;8582;p60"/>
            <p:cNvGrpSpPr/>
            <p:nvPr/>
          </p:nvGrpSpPr>
          <p:grpSpPr>
            <a:xfrm>
              <a:off x="1348050" y="3372825"/>
              <a:ext cx="1720425" cy="1005900"/>
              <a:chOff x="1348050" y="3372825"/>
              <a:chExt cx="1720425" cy="1005900"/>
            </a:xfrm>
          </p:grpSpPr>
          <p:sp>
            <p:nvSpPr>
              <p:cNvPr id="8583" name="Google Shape;8583;p60"/>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84" name="Google Shape;8584;p60"/>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85" name="Google Shape;8585;p60"/>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86" name="Google Shape;8586;p60"/>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87" name="Google Shape;8587;p60"/>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588" name="Google Shape;8588;p60"/>
            <p:cNvGrpSpPr/>
            <p:nvPr/>
          </p:nvGrpSpPr>
          <p:grpSpPr>
            <a:xfrm>
              <a:off x="1455707" y="3731058"/>
              <a:ext cx="1491150" cy="417657"/>
              <a:chOff x="1455707" y="3731058"/>
              <a:chExt cx="1491150" cy="417657"/>
            </a:xfrm>
          </p:grpSpPr>
          <p:grpSp>
            <p:nvGrpSpPr>
              <p:cNvPr id="8589" name="Google Shape;8589;p60"/>
              <p:cNvGrpSpPr/>
              <p:nvPr/>
            </p:nvGrpSpPr>
            <p:grpSpPr>
              <a:xfrm>
                <a:off x="1472938" y="3745828"/>
                <a:ext cx="72126" cy="53788"/>
                <a:chOff x="1472938" y="3745828"/>
                <a:chExt cx="72126" cy="53788"/>
              </a:xfrm>
            </p:grpSpPr>
            <p:sp>
              <p:nvSpPr>
                <p:cNvPr id="8590" name="Google Shape;8590;p60"/>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0"/>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2" name="Google Shape;8592;p60"/>
              <p:cNvGrpSpPr/>
              <p:nvPr/>
            </p:nvGrpSpPr>
            <p:grpSpPr>
              <a:xfrm>
                <a:off x="1819181" y="4089633"/>
                <a:ext cx="72126" cy="53788"/>
                <a:chOff x="1819181" y="4089633"/>
                <a:chExt cx="72126" cy="53788"/>
              </a:xfrm>
            </p:grpSpPr>
            <p:sp>
              <p:nvSpPr>
                <p:cNvPr id="8593" name="Google Shape;8593;p60"/>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0"/>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60"/>
              <p:cNvGrpSpPr/>
              <p:nvPr/>
            </p:nvGrpSpPr>
            <p:grpSpPr>
              <a:xfrm>
                <a:off x="1455707" y="4084171"/>
                <a:ext cx="64321" cy="64544"/>
                <a:chOff x="1455707" y="4084171"/>
                <a:chExt cx="64321" cy="64544"/>
              </a:xfrm>
            </p:grpSpPr>
            <p:sp>
              <p:nvSpPr>
                <p:cNvPr id="8596" name="Google Shape;8596;p60"/>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0"/>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60"/>
              <p:cNvGrpSpPr/>
              <p:nvPr/>
            </p:nvGrpSpPr>
            <p:grpSpPr>
              <a:xfrm>
                <a:off x="1818610" y="3731058"/>
                <a:ext cx="64321" cy="64544"/>
                <a:chOff x="1818610" y="3731058"/>
                <a:chExt cx="64321" cy="64544"/>
              </a:xfrm>
            </p:grpSpPr>
            <p:sp>
              <p:nvSpPr>
                <p:cNvPr id="8599" name="Google Shape;8599;p60"/>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0"/>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60"/>
              <p:cNvGrpSpPr/>
              <p:nvPr/>
            </p:nvGrpSpPr>
            <p:grpSpPr>
              <a:xfrm>
                <a:off x="2172491" y="4089633"/>
                <a:ext cx="72126" cy="53788"/>
                <a:chOff x="2172491" y="4089633"/>
                <a:chExt cx="72126" cy="53788"/>
              </a:xfrm>
            </p:grpSpPr>
            <p:sp>
              <p:nvSpPr>
                <p:cNvPr id="8602" name="Google Shape;8602;p60"/>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0"/>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4" name="Google Shape;8604;p60"/>
              <p:cNvGrpSpPr/>
              <p:nvPr/>
            </p:nvGrpSpPr>
            <p:grpSpPr>
              <a:xfrm>
                <a:off x="2171920" y="3731058"/>
                <a:ext cx="64321" cy="64544"/>
                <a:chOff x="2171920" y="3731058"/>
                <a:chExt cx="64321" cy="64544"/>
              </a:xfrm>
            </p:grpSpPr>
            <p:sp>
              <p:nvSpPr>
                <p:cNvPr id="8605" name="Google Shape;8605;p60"/>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0"/>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7" name="Google Shape;8607;p60"/>
              <p:cNvGrpSpPr/>
              <p:nvPr/>
            </p:nvGrpSpPr>
            <p:grpSpPr>
              <a:xfrm>
                <a:off x="2874730" y="3745828"/>
                <a:ext cx="72126" cy="53788"/>
                <a:chOff x="2874730" y="3745828"/>
                <a:chExt cx="72126" cy="53788"/>
              </a:xfrm>
            </p:grpSpPr>
            <p:sp>
              <p:nvSpPr>
                <p:cNvPr id="8608" name="Google Shape;8608;p60"/>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0"/>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60"/>
              <p:cNvGrpSpPr/>
              <p:nvPr/>
            </p:nvGrpSpPr>
            <p:grpSpPr>
              <a:xfrm>
                <a:off x="2878589" y="4081481"/>
                <a:ext cx="64321" cy="64544"/>
                <a:chOff x="2878589" y="4081481"/>
                <a:chExt cx="64321" cy="64544"/>
              </a:xfrm>
            </p:grpSpPr>
            <p:sp>
              <p:nvSpPr>
                <p:cNvPr id="8611" name="Google Shape;8611;p60"/>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0"/>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3" name="Google Shape;8613;p60"/>
              <p:cNvGrpSpPr/>
              <p:nvPr/>
            </p:nvGrpSpPr>
            <p:grpSpPr>
              <a:xfrm>
                <a:off x="2525796" y="4089633"/>
                <a:ext cx="72126" cy="53788"/>
                <a:chOff x="2525796" y="4089633"/>
                <a:chExt cx="72126" cy="53788"/>
              </a:xfrm>
            </p:grpSpPr>
            <p:sp>
              <p:nvSpPr>
                <p:cNvPr id="8614" name="Google Shape;8614;p60"/>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0"/>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60"/>
              <p:cNvGrpSpPr/>
              <p:nvPr/>
            </p:nvGrpSpPr>
            <p:grpSpPr>
              <a:xfrm>
                <a:off x="2525225" y="3731058"/>
                <a:ext cx="64321" cy="64544"/>
                <a:chOff x="2525225" y="3731058"/>
                <a:chExt cx="64321" cy="64544"/>
              </a:xfrm>
            </p:grpSpPr>
            <p:sp>
              <p:nvSpPr>
                <p:cNvPr id="8617" name="Google Shape;8617;p60"/>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0"/>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622"/>
        <p:cNvGrpSpPr/>
        <p:nvPr/>
      </p:nvGrpSpPr>
      <p:grpSpPr>
        <a:xfrm>
          <a:off x="0" y="0"/>
          <a:ext cx="0" cy="0"/>
          <a:chOff x="0" y="0"/>
          <a:chExt cx="0" cy="0"/>
        </a:xfrm>
      </p:grpSpPr>
      <p:grpSp>
        <p:nvGrpSpPr>
          <p:cNvPr id="8623" name="Google Shape;8623;p61"/>
          <p:cNvGrpSpPr/>
          <p:nvPr/>
        </p:nvGrpSpPr>
        <p:grpSpPr>
          <a:xfrm>
            <a:off x="732428" y="1171356"/>
            <a:ext cx="845921" cy="690752"/>
            <a:chOff x="732428" y="1198513"/>
            <a:chExt cx="845921" cy="690752"/>
          </a:xfrm>
        </p:grpSpPr>
        <p:grpSp>
          <p:nvGrpSpPr>
            <p:cNvPr id="8624" name="Google Shape;8624;p61"/>
            <p:cNvGrpSpPr/>
            <p:nvPr/>
          </p:nvGrpSpPr>
          <p:grpSpPr>
            <a:xfrm>
              <a:off x="823030" y="1198513"/>
              <a:ext cx="755319" cy="690752"/>
              <a:chOff x="823030" y="1198513"/>
              <a:chExt cx="755319" cy="690752"/>
            </a:xfrm>
          </p:grpSpPr>
          <p:sp>
            <p:nvSpPr>
              <p:cNvPr id="8625" name="Google Shape;8625;p61"/>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1"/>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7" name="Google Shape;8627;p61"/>
            <p:cNvGrpSpPr/>
            <p:nvPr/>
          </p:nvGrpSpPr>
          <p:grpSpPr>
            <a:xfrm>
              <a:off x="732428" y="1239937"/>
              <a:ext cx="739912" cy="607886"/>
              <a:chOff x="732428" y="1239937"/>
              <a:chExt cx="739912" cy="607886"/>
            </a:xfrm>
          </p:grpSpPr>
          <p:sp>
            <p:nvSpPr>
              <p:cNvPr id="8628" name="Google Shape;8628;p61"/>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1"/>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61"/>
            <p:cNvGrpSpPr/>
            <p:nvPr/>
          </p:nvGrpSpPr>
          <p:grpSpPr>
            <a:xfrm>
              <a:off x="732428" y="1277018"/>
              <a:ext cx="702832" cy="533758"/>
              <a:chOff x="732428" y="1277018"/>
              <a:chExt cx="702832" cy="533758"/>
            </a:xfrm>
          </p:grpSpPr>
          <p:sp>
            <p:nvSpPr>
              <p:cNvPr id="8631" name="Google Shape;8631;p61"/>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1"/>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3" name="Google Shape;8633;p61"/>
            <p:cNvGrpSpPr/>
            <p:nvPr/>
          </p:nvGrpSpPr>
          <p:grpSpPr>
            <a:xfrm>
              <a:off x="931170" y="1306653"/>
              <a:ext cx="647179" cy="474455"/>
              <a:chOff x="931170" y="1306653"/>
              <a:chExt cx="647179" cy="474455"/>
            </a:xfrm>
          </p:grpSpPr>
          <p:sp>
            <p:nvSpPr>
              <p:cNvPr id="8634" name="Google Shape;8634;p61"/>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1"/>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36" name="Google Shape;8636;p61"/>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7" name="Google Shape;8637;p61"/>
          <p:cNvGrpSpPr/>
          <p:nvPr/>
        </p:nvGrpSpPr>
        <p:grpSpPr>
          <a:xfrm>
            <a:off x="3964037" y="1171363"/>
            <a:ext cx="634656" cy="699982"/>
            <a:chOff x="5985650" y="2860025"/>
            <a:chExt cx="1396075" cy="1539775"/>
          </a:xfrm>
        </p:grpSpPr>
        <p:sp>
          <p:nvSpPr>
            <p:cNvPr id="8638" name="Google Shape;8638;p61"/>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1"/>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1"/>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1"/>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1"/>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1"/>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1"/>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1"/>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1"/>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1"/>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1"/>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1"/>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1"/>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1"/>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1"/>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1"/>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1"/>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1"/>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1"/>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1"/>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1"/>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1"/>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1"/>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1"/>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1"/>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1"/>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1"/>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1"/>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1"/>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1"/>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1"/>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1"/>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61"/>
          <p:cNvGrpSpPr/>
          <p:nvPr/>
        </p:nvGrpSpPr>
        <p:grpSpPr>
          <a:xfrm>
            <a:off x="4719687" y="1171356"/>
            <a:ext cx="725845" cy="699975"/>
            <a:chOff x="4249973" y="1201875"/>
            <a:chExt cx="1958568" cy="1888762"/>
          </a:xfrm>
        </p:grpSpPr>
        <p:sp>
          <p:nvSpPr>
            <p:cNvPr id="8671" name="Google Shape;8671;p61"/>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72" name="Google Shape;8672;p61"/>
            <p:cNvGrpSpPr/>
            <p:nvPr/>
          </p:nvGrpSpPr>
          <p:grpSpPr>
            <a:xfrm>
              <a:off x="5853086" y="1789142"/>
              <a:ext cx="355454" cy="1048099"/>
              <a:chOff x="5576108" y="2016725"/>
              <a:chExt cx="565200" cy="1666560"/>
            </a:xfrm>
          </p:grpSpPr>
          <p:sp>
            <p:nvSpPr>
              <p:cNvPr id="8673" name="Google Shape;8673;p61"/>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674" name="Google Shape;8674;p61"/>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5" name="Google Shape;8675;p61"/>
            <p:cNvGrpSpPr/>
            <p:nvPr/>
          </p:nvGrpSpPr>
          <p:grpSpPr>
            <a:xfrm>
              <a:off x="4869455" y="2691676"/>
              <a:ext cx="1013897" cy="398961"/>
              <a:chOff x="4012057" y="3451825"/>
              <a:chExt cx="1612175" cy="634379"/>
            </a:xfrm>
          </p:grpSpPr>
          <p:sp>
            <p:nvSpPr>
              <p:cNvPr id="8676" name="Google Shape;8676;p61"/>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677" name="Google Shape;8677;p61"/>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61"/>
            <p:cNvGrpSpPr/>
            <p:nvPr/>
          </p:nvGrpSpPr>
          <p:grpSpPr>
            <a:xfrm>
              <a:off x="4276937" y="2155961"/>
              <a:ext cx="651965" cy="891358"/>
              <a:chOff x="3069908" y="2599997"/>
              <a:chExt cx="1036675" cy="1417328"/>
            </a:xfrm>
          </p:grpSpPr>
          <p:sp>
            <p:nvSpPr>
              <p:cNvPr id="8679" name="Google Shape;8679;p61"/>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680" name="Google Shape;8680;p61"/>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1" name="Google Shape;8681;p61"/>
            <p:cNvGrpSpPr/>
            <p:nvPr/>
          </p:nvGrpSpPr>
          <p:grpSpPr>
            <a:xfrm>
              <a:off x="5054918" y="1201875"/>
              <a:ext cx="999548" cy="602711"/>
              <a:chOff x="4306958" y="1082925"/>
              <a:chExt cx="1589359" cy="958358"/>
            </a:xfrm>
          </p:grpSpPr>
          <p:sp>
            <p:nvSpPr>
              <p:cNvPr id="8682" name="Google Shape;8682;p61"/>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683" name="Google Shape;8683;p61"/>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4" name="Google Shape;8684;p61"/>
            <p:cNvGrpSpPr/>
            <p:nvPr/>
          </p:nvGrpSpPr>
          <p:grpSpPr>
            <a:xfrm>
              <a:off x="4249973" y="1303451"/>
              <a:ext cx="799317" cy="841334"/>
              <a:chOff x="3027033" y="1244439"/>
              <a:chExt cx="1270977" cy="1337786"/>
            </a:xfrm>
          </p:grpSpPr>
          <p:sp>
            <p:nvSpPr>
              <p:cNvPr id="8685" name="Google Shape;8685;p61"/>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686" name="Google Shape;8686;p61"/>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87" name="Google Shape;8687;p61"/>
          <p:cNvGrpSpPr/>
          <p:nvPr/>
        </p:nvGrpSpPr>
        <p:grpSpPr>
          <a:xfrm>
            <a:off x="4072551" y="2058137"/>
            <a:ext cx="750769" cy="683784"/>
            <a:chOff x="4204684" y="2104422"/>
            <a:chExt cx="699822" cy="637382"/>
          </a:xfrm>
        </p:grpSpPr>
        <p:grpSp>
          <p:nvGrpSpPr>
            <p:cNvPr id="8688" name="Google Shape;8688;p61"/>
            <p:cNvGrpSpPr/>
            <p:nvPr/>
          </p:nvGrpSpPr>
          <p:grpSpPr>
            <a:xfrm>
              <a:off x="4204684" y="2430067"/>
              <a:ext cx="342957" cy="311738"/>
              <a:chOff x="4204684" y="2430067"/>
              <a:chExt cx="342957" cy="311738"/>
            </a:xfrm>
          </p:grpSpPr>
          <p:sp>
            <p:nvSpPr>
              <p:cNvPr id="8689" name="Google Shape;8689;p61"/>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1"/>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1" name="Google Shape;8691;p61"/>
            <p:cNvGrpSpPr/>
            <p:nvPr/>
          </p:nvGrpSpPr>
          <p:grpSpPr>
            <a:xfrm>
              <a:off x="4561586" y="2430067"/>
              <a:ext cx="342920" cy="311738"/>
              <a:chOff x="4561586" y="2430067"/>
              <a:chExt cx="342920" cy="311738"/>
            </a:xfrm>
          </p:grpSpPr>
          <p:sp>
            <p:nvSpPr>
              <p:cNvPr id="8692" name="Google Shape;8692;p61"/>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1"/>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4" name="Google Shape;8694;p61"/>
            <p:cNvGrpSpPr/>
            <p:nvPr/>
          </p:nvGrpSpPr>
          <p:grpSpPr>
            <a:xfrm>
              <a:off x="4561586" y="2104422"/>
              <a:ext cx="342920" cy="311738"/>
              <a:chOff x="4561586" y="2104422"/>
              <a:chExt cx="342920" cy="311738"/>
            </a:xfrm>
          </p:grpSpPr>
          <p:sp>
            <p:nvSpPr>
              <p:cNvPr id="8695" name="Google Shape;8695;p61"/>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1"/>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61"/>
            <p:cNvGrpSpPr/>
            <p:nvPr/>
          </p:nvGrpSpPr>
          <p:grpSpPr>
            <a:xfrm>
              <a:off x="4204684" y="2104422"/>
              <a:ext cx="342957" cy="311664"/>
              <a:chOff x="4204684" y="2104422"/>
              <a:chExt cx="342957" cy="311664"/>
            </a:xfrm>
          </p:grpSpPr>
          <p:sp>
            <p:nvSpPr>
              <p:cNvPr id="8698" name="Google Shape;8698;p61"/>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1"/>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00" name="Google Shape;8700;p61"/>
          <p:cNvGrpSpPr/>
          <p:nvPr/>
        </p:nvGrpSpPr>
        <p:grpSpPr>
          <a:xfrm>
            <a:off x="5536984" y="1171351"/>
            <a:ext cx="660591" cy="688867"/>
            <a:chOff x="5830645" y="1267368"/>
            <a:chExt cx="530340" cy="553040"/>
          </a:xfrm>
        </p:grpSpPr>
        <p:sp>
          <p:nvSpPr>
            <p:cNvPr id="8701" name="Google Shape;8701;p61"/>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2" name="Google Shape;8702;p61"/>
            <p:cNvGrpSpPr/>
            <p:nvPr/>
          </p:nvGrpSpPr>
          <p:grpSpPr>
            <a:xfrm>
              <a:off x="5830645" y="1267368"/>
              <a:ext cx="259743" cy="269909"/>
              <a:chOff x="5830645" y="1267368"/>
              <a:chExt cx="259743" cy="269909"/>
            </a:xfrm>
          </p:grpSpPr>
          <p:sp>
            <p:nvSpPr>
              <p:cNvPr id="8703" name="Google Shape;8703;p61"/>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1"/>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61"/>
            <p:cNvGrpSpPr/>
            <p:nvPr/>
          </p:nvGrpSpPr>
          <p:grpSpPr>
            <a:xfrm>
              <a:off x="6101293" y="1267368"/>
              <a:ext cx="259692" cy="269909"/>
              <a:chOff x="6101293" y="1267368"/>
              <a:chExt cx="259692" cy="269909"/>
            </a:xfrm>
          </p:grpSpPr>
          <p:sp>
            <p:nvSpPr>
              <p:cNvPr id="8706" name="Google Shape;8706;p61"/>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1"/>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61"/>
            <p:cNvGrpSpPr/>
            <p:nvPr/>
          </p:nvGrpSpPr>
          <p:grpSpPr>
            <a:xfrm>
              <a:off x="5830645" y="1550500"/>
              <a:ext cx="259692" cy="269909"/>
              <a:chOff x="5830645" y="1550500"/>
              <a:chExt cx="259692" cy="269909"/>
            </a:xfrm>
          </p:grpSpPr>
          <p:sp>
            <p:nvSpPr>
              <p:cNvPr id="8709" name="Google Shape;8709;p61"/>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1"/>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61"/>
            <p:cNvGrpSpPr/>
            <p:nvPr/>
          </p:nvGrpSpPr>
          <p:grpSpPr>
            <a:xfrm>
              <a:off x="6101293" y="1550500"/>
              <a:ext cx="259692" cy="269909"/>
              <a:chOff x="6101293" y="1550500"/>
              <a:chExt cx="259692" cy="269909"/>
            </a:xfrm>
          </p:grpSpPr>
          <p:sp>
            <p:nvSpPr>
              <p:cNvPr id="8712" name="Google Shape;8712;p61"/>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1"/>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14" name="Google Shape;8714;p61"/>
          <p:cNvGrpSpPr/>
          <p:nvPr/>
        </p:nvGrpSpPr>
        <p:grpSpPr>
          <a:xfrm>
            <a:off x="739138" y="2061810"/>
            <a:ext cx="697154" cy="679574"/>
            <a:chOff x="2679875" y="2361475"/>
            <a:chExt cx="780425" cy="760575"/>
          </a:xfrm>
        </p:grpSpPr>
        <p:sp>
          <p:nvSpPr>
            <p:cNvPr id="8715" name="Google Shape;8715;p61"/>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1"/>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1"/>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1"/>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1"/>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1"/>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1" name="Google Shape;8721;p61"/>
          <p:cNvGrpSpPr/>
          <p:nvPr/>
        </p:nvGrpSpPr>
        <p:grpSpPr>
          <a:xfrm>
            <a:off x="3138297" y="1171402"/>
            <a:ext cx="735829" cy="684547"/>
            <a:chOff x="3351965" y="1148808"/>
            <a:chExt cx="750770" cy="698375"/>
          </a:xfrm>
        </p:grpSpPr>
        <p:grpSp>
          <p:nvGrpSpPr>
            <p:cNvPr id="8722" name="Google Shape;8722;p61"/>
            <p:cNvGrpSpPr/>
            <p:nvPr/>
          </p:nvGrpSpPr>
          <p:grpSpPr>
            <a:xfrm>
              <a:off x="3586796" y="1148808"/>
              <a:ext cx="294857" cy="286830"/>
              <a:chOff x="3750225" y="1774000"/>
              <a:chExt cx="149575" cy="145525"/>
            </a:xfrm>
          </p:grpSpPr>
          <p:sp>
            <p:nvSpPr>
              <p:cNvPr id="8723" name="Google Shape;8723;p61"/>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1"/>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5" name="Google Shape;8725;p61"/>
            <p:cNvGrpSpPr/>
            <p:nvPr/>
          </p:nvGrpSpPr>
          <p:grpSpPr>
            <a:xfrm>
              <a:off x="3779245" y="1375768"/>
              <a:ext cx="323490" cy="286978"/>
              <a:chOff x="3847850" y="1889150"/>
              <a:chExt cx="164100" cy="145600"/>
            </a:xfrm>
          </p:grpSpPr>
          <p:sp>
            <p:nvSpPr>
              <p:cNvPr id="8726" name="Google Shape;8726;p61"/>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1"/>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61"/>
            <p:cNvGrpSpPr/>
            <p:nvPr/>
          </p:nvGrpSpPr>
          <p:grpSpPr>
            <a:xfrm>
              <a:off x="3351965" y="1330435"/>
              <a:ext cx="295449" cy="285401"/>
              <a:chOff x="3631100" y="1866150"/>
              <a:chExt cx="149875" cy="144800"/>
            </a:xfrm>
          </p:grpSpPr>
          <p:sp>
            <p:nvSpPr>
              <p:cNvPr id="8729" name="Google Shape;8729;p61"/>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1"/>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1" name="Google Shape;8731;p61"/>
            <p:cNvGrpSpPr/>
            <p:nvPr/>
          </p:nvGrpSpPr>
          <p:grpSpPr>
            <a:xfrm>
              <a:off x="3548208" y="1560352"/>
              <a:ext cx="294808" cy="286830"/>
              <a:chOff x="3730650" y="1982800"/>
              <a:chExt cx="149550" cy="145525"/>
            </a:xfrm>
          </p:grpSpPr>
          <p:sp>
            <p:nvSpPr>
              <p:cNvPr id="8732" name="Google Shape;8732;p61"/>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1"/>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4" name="Google Shape;8734;p61"/>
          <p:cNvGrpSpPr/>
          <p:nvPr/>
        </p:nvGrpSpPr>
        <p:grpSpPr>
          <a:xfrm>
            <a:off x="7639949" y="1171356"/>
            <a:ext cx="804565" cy="677795"/>
            <a:chOff x="7636443" y="1204988"/>
            <a:chExt cx="804565" cy="677795"/>
          </a:xfrm>
        </p:grpSpPr>
        <p:grpSp>
          <p:nvGrpSpPr>
            <p:cNvPr id="8735" name="Google Shape;8735;p61"/>
            <p:cNvGrpSpPr/>
            <p:nvPr/>
          </p:nvGrpSpPr>
          <p:grpSpPr>
            <a:xfrm>
              <a:off x="7636443" y="1509705"/>
              <a:ext cx="804565" cy="373078"/>
              <a:chOff x="7636443" y="1509705"/>
              <a:chExt cx="804565" cy="373078"/>
            </a:xfrm>
          </p:grpSpPr>
          <p:sp>
            <p:nvSpPr>
              <p:cNvPr id="8736" name="Google Shape;8736;p61"/>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1"/>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61"/>
            <p:cNvGrpSpPr/>
            <p:nvPr/>
          </p:nvGrpSpPr>
          <p:grpSpPr>
            <a:xfrm>
              <a:off x="7636443" y="1408133"/>
              <a:ext cx="804565" cy="373078"/>
              <a:chOff x="7636443" y="1408133"/>
              <a:chExt cx="804565" cy="373078"/>
            </a:xfrm>
          </p:grpSpPr>
          <p:sp>
            <p:nvSpPr>
              <p:cNvPr id="8739" name="Google Shape;8739;p61"/>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1"/>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1" name="Google Shape;8741;p61"/>
            <p:cNvGrpSpPr/>
            <p:nvPr/>
          </p:nvGrpSpPr>
          <p:grpSpPr>
            <a:xfrm>
              <a:off x="7636443" y="1306560"/>
              <a:ext cx="804565" cy="373078"/>
              <a:chOff x="7636443" y="1306560"/>
              <a:chExt cx="804565" cy="373078"/>
            </a:xfrm>
          </p:grpSpPr>
          <p:sp>
            <p:nvSpPr>
              <p:cNvPr id="8742" name="Google Shape;8742;p61"/>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1"/>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4" name="Google Shape;8744;p61"/>
            <p:cNvGrpSpPr/>
            <p:nvPr/>
          </p:nvGrpSpPr>
          <p:grpSpPr>
            <a:xfrm>
              <a:off x="7636443" y="1204988"/>
              <a:ext cx="804565" cy="373078"/>
              <a:chOff x="7636443" y="1204988"/>
              <a:chExt cx="804565" cy="373078"/>
            </a:xfrm>
          </p:grpSpPr>
          <p:sp>
            <p:nvSpPr>
              <p:cNvPr id="8745" name="Google Shape;8745;p61"/>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1"/>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47" name="Google Shape;8747;p61"/>
          <p:cNvGrpSpPr/>
          <p:nvPr/>
        </p:nvGrpSpPr>
        <p:grpSpPr>
          <a:xfrm>
            <a:off x="4978796" y="2078771"/>
            <a:ext cx="661339" cy="661188"/>
            <a:chOff x="3990000" y="975400"/>
            <a:chExt cx="3934200" cy="3933300"/>
          </a:xfrm>
        </p:grpSpPr>
        <p:sp>
          <p:nvSpPr>
            <p:cNvPr id="8748" name="Google Shape;8748;p61"/>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1"/>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1"/>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1"/>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2" name="Google Shape;8752;p61"/>
          <p:cNvGrpSpPr/>
          <p:nvPr/>
        </p:nvGrpSpPr>
        <p:grpSpPr>
          <a:xfrm>
            <a:off x="6622444" y="2057409"/>
            <a:ext cx="868881" cy="684241"/>
            <a:chOff x="6598259" y="2078634"/>
            <a:chExt cx="868881" cy="684241"/>
          </a:xfrm>
        </p:grpSpPr>
        <p:sp>
          <p:nvSpPr>
            <p:cNvPr id="8753" name="Google Shape;8753;p61"/>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1"/>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1"/>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1"/>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1"/>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1"/>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59" name="Google Shape;8759;p61"/>
            <p:cNvGrpSpPr/>
            <p:nvPr/>
          </p:nvGrpSpPr>
          <p:grpSpPr>
            <a:xfrm>
              <a:off x="6808175" y="2078634"/>
              <a:ext cx="452229" cy="684241"/>
              <a:chOff x="6808175" y="2078634"/>
              <a:chExt cx="452229" cy="684241"/>
            </a:xfrm>
          </p:grpSpPr>
          <p:sp>
            <p:nvSpPr>
              <p:cNvPr id="8760" name="Google Shape;8760;p61"/>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1"/>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1"/>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1"/>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1"/>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1"/>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6" name="Google Shape;8766;p61"/>
              <p:cNvGrpSpPr/>
              <p:nvPr/>
            </p:nvGrpSpPr>
            <p:grpSpPr>
              <a:xfrm>
                <a:off x="6821586" y="2078634"/>
                <a:ext cx="426871" cy="684241"/>
                <a:chOff x="6821586" y="2078634"/>
                <a:chExt cx="426871" cy="684241"/>
              </a:xfrm>
            </p:grpSpPr>
            <p:grpSp>
              <p:nvGrpSpPr>
                <p:cNvPr id="8767" name="Google Shape;8767;p61"/>
                <p:cNvGrpSpPr/>
                <p:nvPr/>
              </p:nvGrpSpPr>
              <p:grpSpPr>
                <a:xfrm>
                  <a:off x="6821586" y="2078634"/>
                  <a:ext cx="426871" cy="684241"/>
                  <a:chOff x="6821586" y="2078634"/>
                  <a:chExt cx="426871" cy="684241"/>
                </a:xfrm>
              </p:grpSpPr>
              <p:sp>
                <p:nvSpPr>
                  <p:cNvPr id="8768" name="Google Shape;8768;p61"/>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1"/>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1"/>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1"/>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1"/>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1"/>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1"/>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1"/>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1"/>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1"/>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1"/>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1"/>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1"/>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1"/>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1"/>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1"/>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1"/>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1"/>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1"/>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7" name="Google Shape;8787;p61"/>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1"/>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1"/>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1"/>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1"/>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1"/>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793" name="Google Shape;8793;p61"/>
          <p:cNvGrpSpPr/>
          <p:nvPr/>
        </p:nvGrpSpPr>
        <p:grpSpPr>
          <a:xfrm>
            <a:off x="5795610" y="2063018"/>
            <a:ext cx="671358" cy="671358"/>
            <a:chOff x="6535625" y="760425"/>
            <a:chExt cx="1665900" cy="1665900"/>
          </a:xfrm>
        </p:grpSpPr>
        <p:sp>
          <p:nvSpPr>
            <p:cNvPr id="8794" name="Google Shape;8794;p61"/>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1"/>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1"/>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1"/>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61"/>
          <p:cNvGrpSpPr/>
          <p:nvPr/>
        </p:nvGrpSpPr>
        <p:grpSpPr>
          <a:xfrm>
            <a:off x="732427" y="3731418"/>
            <a:ext cx="1340789" cy="640830"/>
            <a:chOff x="238125" y="1151100"/>
            <a:chExt cx="7139450" cy="3412300"/>
          </a:xfrm>
        </p:grpSpPr>
        <p:sp>
          <p:nvSpPr>
            <p:cNvPr id="8799" name="Google Shape;8799;p61"/>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1"/>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1"/>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1"/>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1"/>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1"/>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1"/>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1"/>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1"/>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1"/>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1"/>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1"/>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61"/>
          <p:cNvGrpSpPr/>
          <p:nvPr/>
        </p:nvGrpSpPr>
        <p:grpSpPr>
          <a:xfrm>
            <a:off x="5599650" y="2934699"/>
            <a:ext cx="985357" cy="585764"/>
            <a:chOff x="5145061" y="2881789"/>
            <a:chExt cx="1107641" cy="658458"/>
          </a:xfrm>
        </p:grpSpPr>
        <p:grpSp>
          <p:nvGrpSpPr>
            <p:cNvPr id="8812" name="Google Shape;8812;p61"/>
            <p:cNvGrpSpPr/>
            <p:nvPr/>
          </p:nvGrpSpPr>
          <p:grpSpPr>
            <a:xfrm>
              <a:off x="5722989" y="3244587"/>
              <a:ext cx="529713" cy="295659"/>
              <a:chOff x="5722989" y="3244587"/>
              <a:chExt cx="529713" cy="295659"/>
            </a:xfrm>
          </p:grpSpPr>
          <p:sp>
            <p:nvSpPr>
              <p:cNvPr id="8813" name="Google Shape;8813;p61"/>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814" name="Google Shape;8814;p61"/>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815" name="Google Shape;8815;p61"/>
            <p:cNvGrpSpPr/>
            <p:nvPr/>
          </p:nvGrpSpPr>
          <p:grpSpPr>
            <a:xfrm>
              <a:off x="5145061" y="3244587"/>
              <a:ext cx="536807" cy="295659"/>
              <a:chOff x="5145061" y="3244587"/>
              <a:chExt cx="536807" cy="295659"/>
            </a:xfrm>
          </p:grpSpPr>
          <p:sp>
            <p:nvSpPr>
              <p:cNvPr id="8816" name="Google Shape;8816;p61"/>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817" name="Google Shape;8817;p61"/>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818" name="Google Shape;8818;p61"/>
            <p:cNvGrpSpPr/>
            <p:nvPr/>
          </p:nvGrpSpPr>
          <p:grpSpPr>
            <a:xfrm>
              <a:off x="5341327" y="2898245"/>
              <a:ext cx="532309" cy="614891"/>
              <a:chOff x="5341327" y="2898245"/>
              <a:chExt cx="532309" cy="614891"/>
            </a:xfrm>
          </p:grpSpPr>
          <p:sp>
            <p:nvSpPr>
              <p:cNvPr id="8819" name="Google Shape;8819;p61"/>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820" name="Google Shape;8820;p61"/>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821" name="Google Shape;8821;p61"/>
            <p:cNvGrpSpPr/>
            <p:nvPr/>
          </p:nvGrpSpPr>
          <p:grpSpPr>
            <a:xfrm>
              <a:off x="5532290" y="2881789"/>
              <a:ext cx="620516" cy="305456"/>
              <a:chOff x="5532290" y="2881789"/>
              <a:chExt cx="620516" cy="305456"/>
            </a:xfrm>
          </p:grpSpPr>
          <p:sp>
            <p:nvSpPr>
              <p:cNvPr id="8822" name="Google Shape;8822;p61"/>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823" name="Google Shape;8823;p61"/>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824" name="Google Shape;8824;p61"/>
          <p:cNvGrpSpPr/>
          <p:nvPr/>
        </p:nvGrpSpPr>
        <p:grpSpPr>
          <a:xfrm>
            <a:off x="8178573" y="3726757"/>
            <a:ext cx="269068" cy="645491"/>
            <a:chOff x="7026852" y="3311869"/>
            <a:chExt cx="434331" cy="1041954"/>
          </a:xfrm>
        </p:grpSpPr>
        <p:sp>
          <p:nvSpPr>
            <p:cNvPr id="8825" name="Google Shape;8825;p61"/>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1"/>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1"/>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8" name="Google Shape;8828;p61"/>
          <p:cNvGrpSpPr/>
          <p:nvPr/>
        </p:nvGrpSpPr>
        <p:grpSpPr>
          <a:xfrm>
            <a:off x="6195154" y="3765995"/>
            <a:ext cx="293882" cy="293836"/>
            <a:chOff x="4873519" y="3311869"/>
            <a:chExt cx="499374" cy="499296"/>
          </a:xfrm>
        </p:grpSpPr>
        <p:sp>
          <p:nvSpPr>
            <p:cNvPr id="8829" name="Google Shape;8829;p61"/>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1"/>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61"/>
          <p:cNvGrpSpPr/>
          <p:nvPr/>
        </p:nvGrpSpPr>
        <p:grpSpPr>
          <a:xfrm>
            <a:off x="6195154" y="4078366"/>
            <a:ext cx="293882" cy="293882"/>
            <a:chOff x="4873519" y="3875839"/>
            <a:chExt cx="499374" cy="499374"/>
          </a:xfrm>
        </p:grpSpPr>
        <p:sp>
          <p:nvSpPr>
            <p:cNvPr id="8832" name="Google Shape;8832;p61"/>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1"/>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61"/>
          <p:cNvGrpSpPr/>
          <p:nvPr/>
        </p:nvGrpSpPr>
        <p:grpSpPr>
          <a:xfrm>
            <a:off x="2425681" y="2050319"/>
            <a:ext cx="698104" cy="698208"/>
            <a:chOff x="2565073" y="2075876"/>
            <a:chExt cx="672482" cy="672518"/>
          </a:xfrm>
        </p:grpSpPr>
        <p:sp>
          <p:nvSpPr>
            <p:cNvPr id="8835" name="Google Shape;8835;p61"/>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1"/>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1"/>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1"/>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1"/>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1"/>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61"/>
          <p:cNvGrpSpPr/>
          <p:nvPr/>
        </p:nvGrpSpPr>
        <p:grpSpPr>
          <a:xfrm>
            <a:off x="5649092" y="3734919"/>
            <a:ext cx="438354" cy="637329"/>
            <a:chOff x="1697726" y="3244179"/>
            <a:chExt cx="788124" cy="1146069"/>
          </a:xfrm>
        </p:grpSpPr>
        <p:sp>
          <p:nvSpPr>
            <p:cNvPr id="8842" name="Google Shape;8842;p61"/>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1"/>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44" name="Google Shape;8844;p61"/>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5" name="Google Shape;8845;p61"/>
          <p:cNvGrpSpPr/>
          <p:nvPr/>
        </p:nvGrpSpPr>
        <p:grpSpPr>
          <a:xfrm>
            <a:off x="7650306" y="2063282"/>
            <a:ext cx="799565" cy="670282"/>
            <a:chOff x="7617850" y="2063282"/>
            <a:chExt cx="799565" cy="670282"/>
          </a:xfrm>
        </p:grpSpPr>
        <p:cxnSp>
          <p:nvCxnSpPr>
            <p:cNvPr id="8846" name="Google Shape;8846;p61"/>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847" name="Google Shape;8847;p61"/>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848" name="Google Shape;8848;p61"/>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849" name="Google Shape;8849;p61"/>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850" name="Google Shape;8850;p61"/>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851" name="Google Shape;8851;p61"/>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852" name="Google Shape;8852;p61"/>
            <p:cNvGrpSpPr/>
            <p:nvPr/>
          </p:nvGrpSpPr>
          <p:grpSpPr>
            <a:xfrm>
              <a:off x="7734309" y="2063282"/>
              <a:ext cx="570957" cy="620095"/>
              <a:chOff x="7734309" y="2063282"/>
              <a:chExt cx="570957" cy="620095"/>
            </a:xfrm>
          </p:grpSpPr>
          <p:grpSp>
            <p:nvGrpSpPr>
              <p:cNvPr id="8853" name="Google Shape;8853;p61"/>
              <p:cNvGrpSpPr/>
              <p:nvPr/>
            </p:nvGrpSpPr>
            <p:grpSpPr>
              <a:xfrm>
                <a:off x="8031573" y="2063282"/>
                <a:ext cx="273693" cy="620095"/>
                <a:chOff x="8031573" y="2063282"/>
                <a:chExt cx="273693" cy="620095"/>
              </a:xfrm>
            </p:grpSpPr>
            <p:sp>
              <p:nvSpPr>
                <p:cNvPr id="8854" name="Google Shape;8854;p61"/>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1"/>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1"/>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1"/>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8" name="Google Shape;8858;p61"/>
              <p:cNvGrpSpPr/>
              <p:nvPr/>
            </p:nvGrpSpPr>
            <p:grpSpPr>
              <a:xfrm flipH="1">
                <a:off x="7734309" y="2063282"/>
                <a:ext cx="273693" cy="620095"/>
                <a:chOff x="8031573" y="2063282"/>
                <a:chExt cx="273693" cy="620095"/>
              </a:xfrm>
            </p:grpSpPr>
            <p:sp>
              <p:nvSpPr>
                <p:cNvPr id="8859" name="Google Shape;8859;p61"/>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1"/>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1"/>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1"/>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8863" name="Google Shape;8863;p61"/>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1"/>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5" name="Google Shape;8865;p61"/>
          <p:cNvGrpSpPr/>
          <p:nvPr/>
        </p:nvGrpSpPr>
        <p:grpSpPr>
          <a:xfrm>
            <a:off x="7836913" y="2916765"/>
            <a:ext cx="602567" cy="601884"/>
            <a:chOff x="1186975" y="238125"/>
            <a:chExt cx="5244275" cy="5238325"/>
          </a:xfrm>
        </p:grpSpPr>
        <p:sp>
          <p:nvSpPr>
            <p:cNvPr id="8866" name="Google Shape;8866;p61"/>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1"/>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1"/>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1"/>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0" name="Google Shape;8870;p61"/>
          <p:cNvGrpSpPr/>
          <p:nvPr/>
        </p:nvGrpSpPr>
        <p:grpSpPr>
          <a:xfrm>
            <a:off x="3279650" y="2056249"/>
            <a:ext cx="651848" cy="687338"/>
            <a:chOff x="3400515" y="2056248"/>
            <a:chExt cx="698134" cy="735987"/>
          </a:xfrm>
        </p:grpSpPr>
        <p:grpSp>
          <p:nvGrpSpPr>
            <p:cNvPr id="8871" name="Google Shape;8871;p61"/>
            <p:cNvGrpSpPr/>
            <p:nvPr/>
          </p:nvGrpSpPr>
          <p:grpSpPr>
            <a:xfrm>
              <a:off x="3400515" y="2283913"/>
              <a:ext cx="312919" cy="219900"/>
              <a:chOff x="3400515" y="2283913"/>
              <a:chExt cx="312919" cy="219900"/>
            </a:xfrm>
          </p:grpSpPr>
          <p:sp>
            <p:nvSpPr>
              <p:cNvPr id="8872" name="Google Shape;8872;p61"/>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873" name="Google Shape;8873;p61"/>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8874" name="Google Shape;8874;p61"/>
            <p:cNvGrpSpPr/>
            <p:nvPr/>
          </p:nvGrpSpPr>
          <p:grpSpPr>
            <a:xfrm>
              <a:off x="3547823" y="2461089"/>
              <a:ext cx="219900" cy="331146"/>
              <a:chOff x="3547823" y="2461089"/>
              <a:chExt cx="219900" cy="331146"/>
            </a:xfrm>
          </p:grpSpPr>
          <p:sp>
            <p:nvSpPr>
              <p:cNvPr id="8875" name="Google Shape;8875;p61"/>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876" name="Google Shape;8876;p61"/>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8877" name="Google Shape;8877;p61"/>
            <p:cNvGrpSpPr/>
            <p:nvPr/>
          </p:nvGrpSpPr>
          <p:grpSpPr>
            <a:xfrm>
              <a:off x="3734138" y="2461089"/>
              <a:ext cx="219900" cy="331146"/>
              <a:chOff x="3734138" y="2461089"/>
              <a:chExt cx="219900" cy="331146"/>
            </a:xfrm>
          </p:grpSpPr>
          <p:sp>
            <p:nvSpPr>
              <p:cNvPr id="8878" name="Google Shape;8878;p61"/>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879" name="Google Shape;8879;p61"/>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8880" name="Google Shape;8880;p61"/>
            <p:cNvGrpSpPr/>
            <p:nvPr/>
          </p:nvGrpSpPr>
          <p:grpSpPr>
            <a:xfrm>
              <a:off x="3787560" y="2281742"/>
              <a:ext cx="311089" cy="219900"/>
              <a:chOff x="3787560" y="2281742"/>
              <a:chExt cx="311089" cy="219900"/>
            </a:xfrm>
          </p:grpSpPr>
          <p:sp>
            <p:nvSpPr>
              <p:cNvPr id="8881" name="Google Shape;8881;p61"/>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882" name="Google Shape;8882;p61"/>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8883" name="Google Shape;8883;p61"/>
            <p:cNvGrpSpPr/>
            <p:nvPr/>
          </p:nvGrpSpPr>
          <p:grpSpPr>
            <a:xfrm>
              <a:off x="3637290" y="2056248"/>
              <a:ext cx="219900" cy="330736"/>
              <a:chOff x="3637290" y="2056248"/>
              <a:chExt cx="219900" cy="330736"/>
            </a:xfrm>
          </p:grpSpPr>
          <p:sp>
            <p:nvSpPr>
              <p:cNvPr id="8884" name="Google Shape;8884;p61"/>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885" name="Google Shape;8885;p61"/>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8886" name="Google Shape;8886;p61"/>
          <p:cNvGrpSpPr/>
          <p:nvPr/>
        </p:nvGrpSpPr>
        <p:grpSpPr>
          <a:xfrm>
            <a:off x="2571356" y="2926255"/>
            <a:ext cx="1268144" cy="592394"/>
            <a:chOff x="238125" y="1188750"/>
            <a:chExt cx="7140450" cy="3335550"/>
          </a:xfrm>
        </p:grpSpPr>
        <p:sp>
          <p:nvSpPr>
            <p:cNvPr id="8887" name="Google Shape;8887;p61"/>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1"/>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1"/>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1"/>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1"/>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2" name="Google Shape;8892;p61"/>
          <p:cNvGrpSpPr/>
          <p:nvPr/>
        </p:nvGrpSpPr>
        <p:grpSpPr>
          <a:xfrm>
            <a:off x="6679257" y="2928410"/>
            <a:ext cx="1053944" cy="590147"/>
            <a:chOff x="238125" y="1335475"/>
            <a:chExt cx="5418735" cy="3034175"/>
          </a:xfrm>
        </p:grpSpPr>
        <p:sp>
          <p:nvSpPr>
            <p:cNvPr id="8893" name="Google Shape;8893;p61"/>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1"/>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1"/>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6" name="Google Shape;8896;p61"/>
          <p:cNvGrpSpPr/>
          <p:nvPr/>
        </p:nvGrpSpPr>
        <p:grpSpPr>
          <a:xfrm>
            <a:off x="4110066" y="3733309"/>
            <a:ext cx="1268207" cy="638939"/>
            <a:chOff x="3967651" y="3645904"/>
            <a:chExt cx="1479304" cy="745292"/>
          </a:xfrm>
        </p:grpSpPr>
        <p:grpSp>
          <p:nvGrpSpPr>
            <p:cNvPr id="8897" name="Google Shape;8897;p61"/>
            <p:cNvGrpSpPr/>
            <p:nvPr/>
          </p:nvGrpSpPr>
          <p:grpSpPr>
            <a:xfrm>
              <a:off x="3967651" y="4009026"/>
              <a:ext cx="1479304" cy="382170"/>
              <a:chOff x="3967651" y="4009026"/>
              <a:chExt cx="1479304" cy="382170"/>
            </a:xfrm>
          </p:grpSpPr>
          <p:grpSp>
            <p:nvGrpSpPr>
              <p:cNvPr id="8898" name="Google Shape;8898;p61"/>
              <p:cNvGrpSpPr/>
              <p:nvPr/>
            </p:nvGrpSpPr>
            <p:grpSpPr>
              <a:xfrm>
                <a:off x="4892216" y="4195630"/>
                <a:ext cx="554739" cy="195566"/>
                <a:chOff x="3604375" y="4892160"/>
                <a:chExt cx="1651500" cy="582215"/>
              </a:xfrm>
            </p:grpSpPr>
            <p:sp>
              <p:nvSpPr>
                <p:cNvPr id="8899" name="Google Shape;8899;p61"/>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1"/>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1" name="Google Shape;8901;p61"/>
              <p:cNvGrpSpPr/>
              <p:nvPr/>
            </p:nvGrpSpPr>
            <p:grpSpPr>
              <a:xfrm>
                <a:off x="3967651" y="4146303"/>
                <a:ext cx="579402" cy="244893"/>
                <a:chOff x="851875" y="4745310"/>
                <a:chExt cx="1724925" cy="729065"/>
              </a:xfrm>
            </p:grpSpPr>
            <p:sp>
              <p:nvSpPr>
                <p:cNvPr id="8902" name="Google Shape;8902;p61"/>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1"/>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4" name="Google Shape;8904;p61"/>
              <p:cNvGrpSpPr/>
              <p:nvPr/>
            </p:nvGrpSpPr>
            <p:grpSpPr>
              <a:xfrm>
                <a:off x="4460753" y="4009026"/>
                <a:ext cx="493110" cy="382170"/>
                <a:chOff x="2319875" y="4336625"/>
                <a:chExt cx="1468025" cy="1137750"/>
              </a:xfrm>
            </p:grpSpPr>
            <p:sp>
              <p:nvSpPr>
                <p:cNvPr id="8905" name="Google Shape;8905;p61"/>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1"/>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07" name="Google Shape;8907;p61"/>
            <p:cNvGrpSpPr/>
            <p:nvPr/>
          </p:nvGrpSpPr>
          <p:grpSpPr>
            <a:xfrm>
              <a:off x="4479443" y="3645904"/>
              <a:ext cx="455965" cy="388789"/>
              <a:chOff x="2957425" y="238100"/>
              <a:chExt cx="1910200" cy="1628775"/>
            </a:xfrm>
          </p:grpSpPr>
          <p:sp>
            <p:nvSpPr>
              <p:cNvPr id="8908" name="Google Shape;8908;p61"/>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1"/>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1"/>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1"/>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1"/>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1"/>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1"/>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1"/>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1"/>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1"/>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18" name="Google Shape;8918;p61"/>
          <p:cNvGrpSpPr/>
          <p:nvPr/>
        </p:nvGrpSpPr>
        <p:grpSpPr>
          <a:xfrm>
            <a:off x="2496179" y="3734510"/>
            <a:ext cx="1243128" cy="637739"/>
            <a:chOff x="2496310" y="3693351"/>
            <a:chExt cx="1342906" cy="688926"/>
          </a:xfrm>
        </p:grpSpPr>
        <p:grpSp>
          <p:nvGrpSpPr>
            <p:cNvPr id="8919" name="Google Shape;8919;p61"/>
            <p:cNvGrpSpPr/>
            <p:nvPr/>
          </p:nvGrpSpPr>
          <p:grpSpPr>
            <a:xfrm>
              <a:off x="2496310" y="3693351"/>
              <a:ext cx="1342906" cy="688875"/>
              <a:chOff x="2496310" y="3693351"/>
              <a:chExt cx="1342906" cy="688875"/>
            </a:xfrm>
          </p:grpSpPr>
          <p:sp>
            <p:nvSpPr>
              <p:cNvPr id="8920" name="Google Shape;8920;p61"/>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1"/>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1"/>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1"/>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1"/>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1"/>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26" name="Google Shape;8926;p61"/>
              <p:cNvCxnSpPr>
                <a:stCxn id="8924"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8927" name="Google Shape;8927;p61"/>
              <p:cNvCxnSpPr>
                <a:stCxn id="8921"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8928" name="Google Shape;8928;p61"/>
              <p:cNvCxnSpPr>
                <a:stCxn id="8922"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929" name="Google Shape;8929;p61"/>
              <p:cNvCxnSpPr>
                <a:stCxn id="8925"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930" name="Google Shape;8930;p61"/>
              <p:cNvCxnSpPr>
                <a:stCxn id="8923"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931" name="Google Shape;8931;p61"/>
            <p:cNvGrpSpPr/>
            <p:nvPr/>
          </p:nvGrpSpPr>
          <p:grpSpPr>
            <a:xfrm>
              <a:off x="2675275" y="3930557"/>
              <a:ext cx="1003306" cy="451719"/>
              <a:chOff x="2675275" y="4174282"/>
              <a:chExt cx="1003306" cy="451719"/>
            </a:xfrm>
          </p:grpSpPr>
          <p:sp>
            <p:nvSpPr>
              <p:cNvPr id="8932" name="Google Shape;8932;p61"/>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1"/>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1"/>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35" name="Google Shape;8935;p61"/>
          <p:cNvGrpSpPr/>
          <p:nvPr/>
        </p:nvGrpSpPr>
        <p:grpSpPr>
          <a:xfrm>
            <a:off x="1669850" y="1171356"/>
            <a:ext cx="574511" cy="874709"/>
            <a:chOff x="1715404" y="1112080"/>
            <a:chExt cx="642270" cy="977984"/>
          </a:xfrm>
        </p:grpSpPr>
        <p:grpSp>
          <p:nvGrpSpPr>
            <p:cNvPr id="8936" name="Google Shape;8936;p61"/>
            <p:cNvGrpSpPr/>
            <p:nvPr/>
          </p:nvGrpSpPr>
          <p:grpSpPr>
            <a:xfrm>
              <a:off x="1715404" y="1112080"/>
              <a:ext cx="642270" cy="977984"/>
              <a:chOff x="1715404" y="1112080"/>
              <a:chExt cx="642270" cy="977984"/>
            </a:xfrm>
          </p:grpSpPr>
          <p:sp>
            <p:nvSpPr>
              <p:cNvPr id="8937" name="Google Shape;8937;p61"/>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1"/>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9" name="Google Shape;8939;p61"/>
            <p:cNvGrpSpPr/>
            <p:nvPr/>
          </p:nvGrpSpPr>
          <p:grpSpPr>
            <a:xfrm>
              <a:off x="1768927" y="1165603"/>
              <a:ext cx="535225" cy="851367"/>
              <a:chOff x="1768927" y="1165603"/>
              <a:chExt cx="535225" cy="851367"/>
            </a:xfrm>
          </p:grpSpPr>
          <p:sp>
            <p:nvSpPr>
              <p:cNvPr id="8940" name="Google Shape;8940;p61"/>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1"/>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61"/>
            <p:cNvGrpSpPr/>
            <p:nvPr/>
          </p:nvGrpSpPr>
          <p:grpSpPr>
            <a:xfrm>
              <a:off x="1822449" y="1219125"/>
              <a:ext cx="428180" cy="718859"/>
              <a:chOff x="1822449" y="1219125"/>
              <a:chExt cx="428180" cy="718859"/>
            </a:xfrm>
          </p:grpSpPr>
          <p:sp>
            <p:nvSpPr>
              <p:cNvPr id="8943" name="Google Shape;8943;p61"/>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1"/>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5" name="Google Shape;8945;p61"/>
            <p:cNvGrpSpPr/>
            <p:nvPr/>
          </p:nvGrpSpPr>
          <p:grpSpPr>
            <a:xfrm>
              <a:off x="1875972" y="1272648"/>
              <a:ext cx="321135" cy="586939"/>
              <a:chOff x="1875972" y="1272648"/>
              <a:chExt cx="321135" cy="586939"/>
            </a:xfrm>
          </p:grpSpPr>
          <p:sp>
            <p:nvSpPr>
              <p:cNvPr id="8946" name="Google Shape;8946;p61"/>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1"/>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48" name="Google Shape;8948;p61"/>
          <p:cNvGrpSpPr/>
          <p:nvPr/>
        </p:nvGrpSpPr>
        <p:grpSpPr>
          <a:xfrm>
            <a:off x="7777011" y="3728078"/>
            <a:ext cx="293855" cy="644170"/>
            <a:chOff x="241025" y="3151575"/>
            <a:chExt cx="293855" cy="644170"/>
          </a:xfrm>
        </p:grpSpPr>
        <p:sp>
          <p:nvSpPr>
            <p:cNvPr id="8949" name="Google Shape;8949;p61"/>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1"/>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1" name="Google Shape;8951;p61"/>
          <p:cNvGrpSpPr/>
          <p:nvPr/>
        </p:nvGrpSpPr>
        <p:grpSpPr>
          <a:xfrm>
            <a:off x="724994" y="2928078"/>
            <a:ext cx="1779649" cy="591620"/>
            <a:chOff x="246070" y="1983375"/>
            <a:chExt cx="1855347" cy="616849"/>
          </a:xfrm>
        </p:grpSpPr>
        <p:sp>
          <p:nvSpPr>
            <p:cNvPr id="8952" name="Google Shape;8952;p61"/>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1"/>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1"/>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1"/>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1"/>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1"/>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1"/>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1"/>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1"/>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1" name="Google Shape;8961;p61"/>
          <p:cNvGrpSpPr/>
          <p:nvPr/>
        </p:nvGrpSpPr>
        <p:grpSpPr>
          <a:xfrm>
            <a:off x="2335861" y="1171356"/>
            <a:ext cx="711055" cy="745993"/>
            <a:chOff x="2496269" y="1171698"/>
            <a:chExt cx="761953" cy="799392"/>
          </a:xfrm>
        </p:grpSpPr>
        <p:grpSp>
          <p:nvGrpSpPr>
            <p:cNvPr id="8962" name="Google Shape;8962;p61"/>
            <p:cNvGrpSpPr/>
            <p:nvPr/>
          </p:nvGrpSpPr>
          <p:grpSpPr>
            <a:xfrm>
              <a:off x="2496269" y="1171698"/>
              <a:ext cx="761953" cy="723022"/>
              <a:chOff x="2496269" y="1171698"/>
              <a:chExt cx="761953" cy="723022"/>
            </a:xfrm>
          </p:grpSpPr>
          <p:sp>
            <p:nvSpPr>
              <p:cNvPr id="8963" name="Google Shape;8963;p61"/>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1"/>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5" name="Google Shape;8965;p61"/>
              <p:cNvGrpSpPr/>
              <p:nvPr/>
            </p:nvGrpSpPr>
            <p:grpSpPr>
              <a:xfrm>
                <a:off x="2496269" y="1171698"/>
                <a:ext cx="761953" cy="723022"/>
                <a:chOff x="2496269" y="1120652"/>
                <a:chExt cx="761953" cy="723022"/>
              </a:xfrm>
            </p:grpSpPr>
            <p:grpSp>
              <p:nvGrpSpPr>
                <p:cNvPr id="8966" name="Google Shape;8966;p61"/>
                <p:cNvGrpSpPr/>
                <p:nvPr/>
              </p:nvGrpSpPr>
              <p:grpSpPr>
                <a:xfrm>
                  <a:off x="2496269" y="1120652"/>
                  <a:ext cx="761953" cy="723022"/>
                  <a:chOff x="2496269" y="1120652"/>
                  <a:chExt cx="761953" cy="723022"/>
                </a:xfrm>
              </p:grpSpPr>
              <p:grpSp>
                <p:nvGrpSpPr>
                  <p:cNvPr id="8967" name="Google Shape;8967;p61"/>
                  <p:cNvGrpSpPr/>
                  <p:nvPr/>
                </p:nvGrpSpPr>
                <p:grpSpPr>
                  <a:xfrm>
                    <a:off x="2496269" y="1304589"/>
                    <a:ext cx="407089" cy="305057"/>
                    <a:chOff x="2496269" y="1304589"/>
                    <a:chExt cx="407089" cy="305057"/>
                  </a:xfrm>
                </p:grpSpPr>
                <p:sp>
                  <p:nvSpPr>
                    <p:cNvPr id="8968" name="Google Shape;8968;p61"/>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1"/>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0" name="Google Shape;8970;p61"/>
                  <p:cNvGrpSpPr/>
                  <p:nvPr/>
                </p:nvGrpSpPr>
                <p:grpSpPr>
                  <a:xfrm>
                    <a:off x="2586468" y="1493376"/>
                    <a:ext cx="358850" cy="349656"/>
                    <a:chOff x="2586468" y="1493376"/>
                    <a:chExt cx="358850" cy="349656"/>
                  </a:xfrm>
                </p:grpSpPr>
                <p:sp>
                  <p:nvSpPr>
                    <p:cNvPr id="8971" name="Google Shape;8971;p61"/>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1"/>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3" name="Google Shape;8973;p61"/>
                  <p:cNvGrpSpPr/>
                  <p:nvPr/>
                </p:nvGrpSpPr>
                <p:grpSpPr>
                  <a:xfrm>
                    <a:off x="2807939" y="1494024"/>
                    <a:ext cx="358857" cy="349650"/>
                    <a:chOff x="2807939" y="1494024"/>
                    <a:chExt cx="358857" cy="349650"/>
                  </a:xfrm>
                </p:grpSpPr>
                <p:sp>
                  <p:nvSpPr>
                    <p:cNvPr id="8974" name="Google Shape;8974;p61"/>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1"/>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6" name="Google Shape;8976;p61"/>
                  <p:cNvGrpSpPr/>
                  <p:nvPr/>
                </p:nvGrpSpPr>
                <p:grpSpPr>
                  <a:xfrm>
                    <a:off x="2851133" y="1305635"/>
                    <a:ext cx="407089" cy="305057"/>
                    <a:chOff x="2851133" y="1305635"/>
                    <a:chExt cx="407089" cy="305057"/>
                  </a:xfrm>
                </p:grpSpPr>
                <p:sp>
                  <p:nvSpPr>
                    <p:cNvPr id="8977" name="Google Shape;8977;p61"/>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1"/>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9" name="Google Shape;8979;p61"/>
                  <p:cNvGrpSpPr/>
                  <p:nvPr/>
                </p:nvGrpSpPr>
                <p:grpSpPr>
                  <a:xfrm>
                    <a:off x="2727495" y="1120652"/>
                    <a:ext cx="300271" cy="396358"/>
                    <a:chOff x="2727495" y="1120652"/>
                    <a:chExt cx="300271" cy="396358"/>
                  </a:xfrm>
                </p:grpSpPr>
                <p:sp>
                  <p:nvSpPr>
                    <p:cNvPr id="8980" name="Google Shape;8980;p61"/>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1"/>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82" name="Google Shape;8982;p61"/>
                <p:cNvGrpSpPr/>
                <p:nvPr/>
              </p:nvGrpSpPr>
              <p:grpSpPr>
                <a:xfrm>
                  <a:off x="2722305" y="1350460"/>
                  <a:ext cx="308357" cy="308344"/>
                  <a:chOff x="2722305" y="1350460"/>
                  <a:chExt cx="308357" cy="308344"/>
                </a:xfrm>
              </p:grpSpPr>
              <p:sp>
                <p:nvSpPr>
                  <p:cNvPr id="8983" name="Google Shape;8983;p61"/>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4" name="Google Shape;8984;p61"/>
                  <p:cNvGrpSpPr/>
                  <p:nvPr/>
                </p:nvGrpSpPr>
                <p:grpSpPr>
                  <a:xfrm>
                    <a:off x="2725064" y="1364529"/>
                    <a:ext cx="297954" cy="280182"/>
                    <a:chOff x="2725064" y="1364529"/>
                    <a:chExt cx="297954" cy="280182"/>
                  </a:xfrm>
                </p:grpSpPr>
                <p:sp>
                  <p:nvSpPr>
                    <p:cNvPr id="8985" name="Google Shape;8985;p61"/>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1"/>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1"/>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1"/>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1"/>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990" name="Google Shape;8990;p61"/>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1"/>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1"/>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1"/>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1"/>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5" name="Google Shape;8995;p61"/>
          <p:cNvGrpSpPr/>
          <p:nvPr/>
        </p:nvGrpSpPr>
        <p:grpSpPr>
          <a:xfrm>
            <a:off x="3924561" y="2927462"/>
            <a:ext cx="1569144" cy="591015"/>
            <a:chOff x="3820100" y="3023049"/>
            <a:chExt cx="1303926" cy="491162"/>
          </a:xfrm>
        </p:grpSpPr>
        <p:grpSp>
          <p:nvGrpSpPr>
            <p:cNvPr id="8996" name="Google Shape;8996;p61"/>
            <p:cNvGrpSpPr/>
            <p:nvPr/>
          </p:nvGrpSpPr>
          <p:grpSpPr>
            <a:xfrm>
              <a:off x="3820100" y="3023072"/>
              <a:ext cx="1303926" cy="491139"/>
              <a:chOff x="3820100" y="3023072"/>
              <a:chExt cx="1303926" cy="491139"/>
            </a:xfrm>
          </p:grpSpPr>
          <p:sp>
            <p:nvSpPr>
              <p:cNvPr id="8997" name="Google Shape;8997;p61"/>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1"/>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9" name="Google Shape;8999;p61"/>
            <p:cNvGrpSpPr/>
            <p:nvPr/>
          </p:nvGrpSpPr>
          <p:grpSpPr>
            <a:xfrm>
              <a:off x="4132439" y="3023645"/>
              <a:ext cx="393633" cy="177096"/>
              <a:chOff x="4132439" y="3023645"/>
              <a:chExt cx="393633" cy="177096"/>
            </a:xfrm>
          </p:grpSpPr>
          <p:sp>
            <p:nvSpPr>
              <p:cNvPr id="9000" name="Google Shape;9000;p61"/>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1"/>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2" name="Google Shape;9002;p61"/>
            <p:cNvGrpSpPr/>
            <p:nvPr/>
          </p:nvGrpSpPr>
          <p:grpSpPr>
            <a:xfrm>
              <a:off x="3921811" y="3023049"/>
              <a:ext cx="1002397" cy="388943"/>
              <a:chOff x="3921811" y="3023049"/>
              <a:chExt cx="1002397" cy="388943"/>
            </a:xfrm>
          </p:grpSpPr>
          <p:sp>
            <p:nvSpPr>
              <p:cNvPr id="9003" name="Google Shape;9003;p61"/>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1"/>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5" name="Google Shape;9005;p61"/>
            <p:cNvGrpSpPr/>
            <p:nvPr/>
          </p:nvGrpSpPr>
          <p:grpSpPr>
            <a:xfrm>
              <a:off x="4023645" y="3023049"/>
              <a:ext cx="683032" cy="286722"/>
              <a:chOff x="4023645" y="3023049"/>
              <a:chExt cx="683032" cy="286722"/>
            </a:xfrm>
          </p:grpSpPr>
          <p:sp>
            <p:nvSpPr>
              <p:cNvPr id="9006" name="Google Shape;9006;p61"/>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1"/>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08" name="Google Shape;9008;p61"/>
          <p:cNvGrpSpPr/>
          <p:nvPr/>
        </p:nvGrpSpPr>
        <p:grpSpPr>
          <a:xfrm>
            <a:off x="1556683" y="2054307"/>
            <a:ext cx="713522" cy="688025"/>
            <a:chOff x="1706078" y="2092648"/>
            <a:chExt cx="660913" cy="637296"/>
          </a:xfrm>
        </p:grpSpPr>
        <p:sp>
          <p:nvSpPr>
            <p:cNvPr id="9009" name="Google Shape;9009;p61"/>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10" name="Google Shape;9010;p61"/>
            <p:cNvGrpSpPr/>
            <p:nvPr/>
          </p:nvGrpSpPr>
          <p:grpSpPr>
            <a:xfrm>
              <a:off x="1706078" y="2092648"/>
              <a:ext cx="660913" cy="575241"/>
              <a:chOff x="1706078" y="2092648"/>
              <a:chExt cx="660913" cy="575241"/>
            </a:xfrm>
          </p:grpSpPr>
          <p:sp>
            <p:nvSpPr>
              <p:cNvPr id="9011" name="Google Shape;9011;p61"/>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1"/>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1"/>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14" name="Google Shape;9014;p61"/>
          <p:cNvGrpSpPr/>
          <p:nvPr/>
        </p:nvGrpSpPr>
        <p:grpSpPr>
          <a:xfrm>
            <a:off x="6318542" y="1171856"/>
            <a:ext cx="1317459" cy="684168"/>
            <a:chOff x="238125" y="999450"/>
            <a:chExt cx="7140700" cy="3708225"/>
          </a:xfrm>
        </p:grpSpPr>
        <p:sp>
          <p:nvSpPr>
            <p:cNvPr id="9015" name="Google Shape;9015;p61"/>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1"/>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1"/>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1"/>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1"/>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1"/>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1"/>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1"/>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1"/>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027"/>
        <p:cNvGrpSpPr/>
        <p:nvPr/>
      </p:nvGrpSpPr>
      <p:grpSpPr>
        <a:xfrm>
          <a:off x="0" y="0"/>
          <a:ext cx="0" cy="0"/>
          <a:chOff x="0" y="0"/>
          <a:chExt cx="0" cy="0"/>
        </a:xfrm>
      </p:grpSpPr>
      <p:grpSp>
        <p:nvGrpSpPr>
          <p:cNvPr id="9028" name="Google Shape;9028;p62"/>
          <p:cNvGrpSpPr/>
          <p:nvPr/>
        </p:nvGrpSpPr>
        <p:grpSpPr>
          <a:xfrm>
            <a:off x="729238" y="1179665"/>
            <a:ext cx="1636117" cy="1526144"/>
            <a:chOff x="729238" y="1179665"/>
            <a:chExt cx="1636117" cy="1526144"/>
          </a:xfrm>
        </p:grpSpPr>
        <p:grpSp>
          <p:nvGrpSpPr>
            <p:cNvPr id="9029" name="Google Shape;9029;p62"/>
            <p:cNvGrpSpPr/>
            <p:nvPr/>
          </p:nvGrpSpPr>
          <p:grpSpPr>
            <a:xfrm>
              <a:off x="729238" y="1179665"/>
              <a:ext cx="80700" cy="1526144"/>
              <a:chOff x="729238" y="1179665"/>
              <a:chExt cx="80700" cy="1526144"/>
            </a:xfrm>
          </p:grpSpPr>
          <p:sp>
            <p:nvSpPr>
              <p:cNvPr id="9030" name="Google Shape;9030;p62"/>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2"/>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2"/>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2"/>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2"/>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2"/>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2"/>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2"/>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2"/>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2"/>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0" name="Google Shape;9040;p62"/>
            <p:cNvGrpSpPr/>
            <p:nvPr/>
          </p:nvGrpSpPr>
          <p:grpSpPr>
            <a:xfrm>
              <a:off x="903098" y="1179665"/>
              <a:ext cx="80700" cy="1526144"/>
              <a:chOff x="903098" y="1179665"/>
              <a:chExt cx="80700" cy="1526144"/>
            </a:xfrm>
          </p:grpSpPr>
          <p:sp>
            <p:nvSpPr>
              <p:cNvPr id="9041" name="Google Shape;9041;p62"/>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2"/>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2"/>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2"/>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2"/>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2"/>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2"/>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2"/>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2"/>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2"/>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1" name="Google Shape;9051;p62"/>
            <p:cNvGrpSpPr/>
            <p:nvPr/>
          </p:nvGrpSpPr>
          <p:grpSpPr>
            <a:xfrm>
              <a:off x="1076958" y="1179665"/>
              <a:ext cx="80700" cy="1526144"/>
              <a:chOff x="1076958" y="1179665"/>
              <a:chExt cx="80700" cy="1526144"/>
            </a:xfrm>
          </p:grpSpPr>
          <p:sp>
            <p:nvSpPr>
              <p:cNvPr id="9052" name="Google Shape;9052;p62"/>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2"/>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2"/>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2"/>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2"/>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2"/>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2"/>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2"/>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2"/>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2"/>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2" name="Google Shape;9062;p62"/>
            <p:cNvGrpSpPr/>
            <p:nvPr/>
          </p:nvGrpSpPr>
          <p:grpSpPr>
            <a:xfrm>
              <a:off x="1247707" y="1179665"/>
              <a:ext cx="80700" cy="1526144"/>
              <a:chOff x="1247707" y="1179665"/>
              <a:chExt cx="80700" cy="1526144"/>
            </a:xfrm>
          </p:grpSpPr>
          <p:sp>
            <p:nvSpPr>
              <p:cNvPr id="9063" name="Google Shape;9063;p62"/>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2"/>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2"/>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2"/>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2"/>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2"/>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2"/>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2"/>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2"/>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2"/>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3" name="Google Shape;9073;p62"/>
            <p:cNvGrpSpPr/>
            <p:nvPr/>
          </p:nvGrpSpPr>
          <p:grpSpPr>
            <a:xfrm>
              <a:off x="1421567" y="1179665"/>
              <a:ext cx="80700" cy="1526144"/>
              <a:chOff x="1421567" y="1179665"/>
              <a:chExt cx="80700" cy="1526144"/>
            </a:xfrm>
          </p:grpSpPr>
          <p:sp>
            <p:nvSpPr>
              <p:cNvPr id="9074" name="Google Shape;9074;p62"/>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2"/>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2"/>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2"/>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2"/>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2"/>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2"/>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2"/>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2"/>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2"/>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4" name="Google Shape;9084;p62"/>
            <p:cNvGrpSpPr/>
            <p:nvPr/>
          </p:nvGrpSpPr>
          <p:grpSpPr>
            <a:xfrm>
              <a:off x="1592327" y="1179665"/>
              <a:ext cx="80700" cy="1526144"/>
              <a:chOff x="1592327" y="1179665"/>
              <a:chExt cx="80700" cy="1526144"/>
            </a:xfrm>
          </p:grpSpPr>
          <p:sp>
            <p:nvSpPr>
              <p:cNvPr id="9085" name="Google Shape;9085;p62"/>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2"/>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2"/>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2"/>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2"/>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2"/>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2"/>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2"/>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2"/>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2"/>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5" name="Google Shape;9095;p62"/>
            <p:cNvGrpSpPr/>
            <p:nvPr/>
          </p:nvGrpSpPr>
          <p:grpSpPr>
            <a:xfrm>
              <a:off x="1766187" y="1179665"/>
              <a:ext cx="80700" cy="1526144"/>
              <a:chOff x="1766187" y="1179665"/>
              <a:chExt cx="80700" cy="1526144"/>
            </a:xfrm>
          </p:grpSpPr>
          <p:sp>
            <p:nvSpPr>
              <p:cNvPr id="9096" name="Google Shape;9096;p62"/>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2"/>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2"/>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2"/>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2"/>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2"/>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2"/>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2"/>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2"/>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2"/>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6" name="Google Shape;9106;p62"/>
            <p:cNvGrpSpPr/>
            <p:nvPr/>
          </p:nvGrpSpPr>
          <p:grpSpPr>
            <a:xfrm>
              <a:off x="1936935" y="1179665"/>
              <a:ext cx="80700" cy="1526144"/>
              <a:chOff x="1936935" y="1179665"/>
              <a:chExt cx="80700" cy="1526144"/>
            </a:xfrm>
          </p:grpSpPr>
          <p:sp>
            <p:nvSpPr>
              <p:cNvPr id="9107" name="Google Shape;9107;p62"/>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2"/>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2"/>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2"/>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2"/>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2"/>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2"/>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2"/>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2"/>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2"/>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7" name="Google Shape;9117;p62"/>
            <p:cNvGrpSpPr/>
            <p:nvPr/>
          </p:nvGrpSpPr>
          <p:grpSpPr>
            <a:xfrm>
              <a:off x="2110795" y="1179665"/>
              <a:ext cx="80700" cy="1526144"/>
              <a:chOff x="2110795" y="1179665"/>
              <a:chExt cx="80700" cy="1526144"/>
            </a:xfrm>
          </p:grpSpPr>
          <p:sp>
            <p:nvSpPr>
              <p:cNvPr id="9118" name="Google Shape;9118;p62"/>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2"/>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2"/>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2"/>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2"/>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2"/>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2"/>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2"/>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2"/>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2"/>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8" name="Google Shape;9128;p62"/>
            <p:cNvGrpSpPr/>
            <p:nvPr/>
          </p:nvGrpSpPr>
          <p:grpSpPr>
            <a:xfrm>
              <a:off x="2284655" y="1179665"/>
              <a:ext cx="80700" cy="1526144"/>
              <a:chOff x="2284655" y="1179665"/>
              <a:chExt cx="80700" cy="1526144"/>
            </a:xfrm>
          </p:grpSpPr>
          <p:sp>
            <p:nvSpPr>
              <p:cNvPr id="9129" name="Google Shape;9129;p62"/>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2"/>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2"/>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2"/>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2"/>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2"/>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2"/>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2"/>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2"/>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2"/>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39" name="Google Shape;9139;p62"/>
          <p:cNvGrpSpPr/>
          <p:nvPr/>
        </p:nvGrpSpPr>
        <p:grpSpPr>
          <a:xfrm>
            <a:off x="2623904" y="1198803"/>
            <a:ext cx="1364248" cy="1102133"/>
            <a:chOff x="2623904" y="1198803"/>
            <a:chExt cx="1364248" cy="1102133"/>
          </a:xfrm>
        </p:grpSpPr>
        <p:grpSp>
          <p:nvGrpSpPr>
            <p:cNvPr id="9140" name="Google Shape;9140;p62"/>
            <p:cNvGrpSpPr/>
            <p:nvPr/>
          </p:nvGrpSpPr>
          <p:grpSpPr>
            <a:xfrm>
              <a:off x="2623907" y="1198803"/>
              <a:ext cx="1364245" cy="273000"/>
              <a:chOff x="2623907" y="1198803"/>
              <a:chExt cx="1364245" cy="273000"/>
            </a:xfrm>
          </p:grpSpPr>
          <p:sp>
            <p:nvSpPr>
              <p:cNvPr id="9141" name="Google Shape;9141;p62"/>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2"/>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2"/>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2"/>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2"/>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6" name="Google Shape;9146;p62"/>
            <p:cNvGrpSpPr/>
            <p:nvPr/>
          </p:nvGrpSpPr>
          <p:grpSpPr>
            <a:xfrm>
              <a:off x="2623904" y="1476964"/>
              <a:ext cx="1364245" cy="273000"/>
              <a:chOff x="2623904" y="1476964"/>
              <a:chExt cx="1364245" cy="273000"/>
            </a:xfrm>
          </p:grpSpPr>
          <p:sp>
            <p:nvSpPr>
              <p:cNvPr id="9147" name="Google Shape;9147;p62"/>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2"/>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2"/>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2"/>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2"/>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62"/>
            <p:cNvGrpSpPr/>
            <p:nvPr/>
          </p:nvGrpSpPr>
          <p:grpSpPr>
            <a:xfrm>
              <a:off x="2623907" y="1749775"/>
              <a:ext cx="1364245" cy="273000"/>
              <a:chOff x="2623907" y="1749775"/>
              <a:chExt cx="1364245" cy="273000"/>
            </a:xfrm>
          </p:grpSpPr>
          <p:sp>
            <p:nvSpPr>
              <p:cNvPr id="9153" name="Google Shape;9153;p62"/>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2"/>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2"/>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2"/>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2"/>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8" name="Google Shape;9158;p62"/>
            <p:cNvGrpSpPr/>
            <p:nvPr/>
          </p:nvGrpSpPr>
          <p:grpSpPr>
            <a:xfrm>
              <a:off x="2623904" y="2027936"/>
              <a:ext cx="1364245" cy="273000"/>
              <a:chOff x="2623904" y="2027936"/>
              <a:chExt cx="1364245" cy="273000"/>
            </a:xfrm>
          </p:grpSpPr>
          <p:sp>
            <p:nvSpPr>
              <p:cNvPr id="9159" name="Google Shape;9159;p62"/>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2"/>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2"/>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2"/>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2"/>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64" name="Google Shape;9164;p62"/>
          <p:cNvGrpSpPr/>
          <p:nvPr/>
        </p:nvGrpSpPr>
        <p:grpSpPr>
          <a:xfrm>
            <a:off x="2613365" y="2657876"/>
            <a:ext cx="1387541" cy="159124"/>
            <a:chOff x="3200660" y="2180272"/>
            <a:chExt cx="2563824" cy="378237"/>
          </a:xfrm>
        </p:grpSpPr>
        <p:sp>
          <p:nvSpPr>
            <p:cNvPr id="9165" name="Google Shape;9165;p62"/>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2"/>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2"/>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2"/>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2"/>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2"/>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2"/>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2"/>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2"/>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2"/>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2"/>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2"/>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2"/>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2"/>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2"/>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2"/>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2"/>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2"/>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3" name="Google Shape;9183;p62"/>
          <p:cNvGrpSpPr/>
          <p:nvPr/>
        </p:nvGrpSpPr>
        <p:grpSpPr>
          <a:xfrm>
            <a:off x="2609890" y="2935640"/>
            <a:ext cx="1390502" cy="159625"/>
            <a:chOff x="3530150" y="2790075"/>
            <a:chExt cx="1962600" cy="225300"/>
          </a:xfrm>
        </p:grpSpPr>
        <p:sp>
          <p:nvSpPr>
            <p:cNvPr id="9184" name="Google Shape;9184;p62"/>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2"/>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62"/>
          <p:cNvGrpSpPr/>
          <p:nvPr/>
        </p:nvGrpSpPr>
        <p:grpSpPr>
          <a:xfrm>
            <a:off x="2609948" y="3213905"/>
            <a:ext cx="1411629" cy="154175"/>
            <a:chOff x="3558802" y="4011244"/>
            <a:chExt cx="1866000" cy="111600"/>
          </a:xfrm>
        </p:grpSpPr>
        <p:sp>
          <p:nvSpPr>
            <p:cNvPr id="9187" name="Google Shape;9187;p62"/>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2"/>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9" name="Google Shape;9189;p62"/>
          <p:cNvGrpSpPr/>
          <p:nvPr/>
        </p:nvGrpSpPr>
        <p:grpSpPr>
          <a:xfrm>
            <a:off x="2610235" y="2419475"/>
            <a:ext cx="1383503" cy="119761"/>
            <a:chOff x="3465975" y="2270258"/>
            <a:chExt cx="1986364" cy="171947"/>
          </a:xfrm>
        </p:grpSpPr>
        <p:sp>
          <p:nvSpPr>
            <p:cNvPr id="9190" name="Google Shape;9190;p62"/>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2"/>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2"/>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2"/>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2"/>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2"/>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2"/>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2"/>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8" name="Google Shape;9198;p62"/>
          <p:cNvGrpSpPr/>
          <p:nvPr/>
        </p:nvGrpSpPr>
        <p:grpSpPr>
          <a:xfrm>
            <a:off x="2621243" y="3783248"/>
            <a:ext cx="1369531" cy="195460"/>
            <a:chOff x="723300" y="4253549"/>
            <a:chExt cx="2276482" cy="324900"/>
          </a:xfrm>
        </p:grpSpPr>
        <p:sp>
          <p:nvSpPr>
            <p:cNvPr id="9199" name="Google Shape;9199;p62"/>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2"/>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2"/>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2"/>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2"/>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62"/>
          <p:cNvGrpSpPr/>
          <p:nvPr/>
        </p:nvGrpSpPr>
        <p:grpSpPr>
          <a:xfrm>
            <a:off x="2610803" y="3484489"/>
            <a:ext cx="1389066" cy="180119"/>
            <a:chOff x="705948" y="3788465"/>
            <a:chExt cx="2308953" cy="299400"/>
          </a:xfrm>
        </p:grpSpPr>
        <p:sp>
          <p:nvSpPr>
            <p:cNvPr id="9205" name="Google Shape;9205;p62"/>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2"/>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2"/>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2"/>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2"/>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0" name="Google Shape;9210;p62"/>
          <p:cNvGrpSpPr/>
          <p:nvPr/>
        </p:nvGrpSpPr>
        <p:grpSpPr>
          <a:xfrm>
            <a:off x="4207794" y="2088443"/>
            <a:ext cx="1433821" cy="191501"/>
            <a:chOff x="4273350" y="2088443"/>
            <a:chExt cx="1433821" cy="191501"/>
          </a:xfrm>
        </p:grpSpPr>
        <p:grpSp>
          <p:nvGrpSpPr>
            <p:cNvPr id="9211" name="Google Shape;9211;p62"/>
            <p:cNvGrpSpPr/>
            <p:nvPr/>
          </p:nvGrpSpPr>
          <p:grpSpPr>
            <a:xfrm>
              <a:off x="4273350" y="2088443"/>
              <a:ext cx="1433821" cy="0"/>
              <a:chOff x="5224975" y="2962250"/>
              <a:chExt cx="1544400" cy="0"/>
            </a:xfrm>
          </p:grpSpPr>
          <p:cxnSp>
            <p:nvCxnSpPr>
              <p:cNvPr id="9212" name="Google Shape;9212;p62"/>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9213" name="Google Shape;9213;p62"/>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9214" name="Google Shape;9214;p62"/>
            <p:cNvGrpSpPr/>
            <p:nvPr/>
          </p:nvGrpSpPr>
          <p:grpSpPr>
            <a:xfrm>
              <a:off x="4273350" y="2279944"/>
              <a:ext cx="1433821" cy="0"/>
              <a:chOff x="5224975" y="2962250"/>
              <a:chExt cx="1544400" cy="0"/>
            </a:xfrm>
          </p:grpSpPr>
          <p:cxnSp>
            <p:nvCxnSpPr>
              <p:cNvPr id="9215" name="Google Shape;9215;p62"/>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9216" name="Google Shape;9216;p62"/>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9217" name="Google Shape;9217;p62"/>
          <p:cNvGrpSpPr/>
          <p:nvPr/>
        </p:nvGrpSpPr>
        <p:grpSpPr>
          <a:xfrm>
            <a:off x="2658741" y="4097347"/>
            <a:ext cx="1304609" cy="294074"/>
            <a:chOff x="2658741" y="4097347"/>
            <a:chExt cx="1304609" cy="294074"/>
          </a:xfrm>
        </p:grpSpPr>
        <p:grpSp>
          <p:nvGrpSpPr>
            <p:cNvPr id="9218" name="Google Shape;9218;p62"/>
            <p:cNvGrpSpPr/>
            <p:nvPr/>
          </p:nvGrpSpPr>
          <p:grpSpPr>
            <a:xfrm>
              <a:off x="2658741" y="4097347"/>
              <a:ext cx="118572" cy="294074"/>
              <a:chOff x="3343310" y="4475555"/>
              <a:chExt cx="127717" cy="316753"/>
            </a:xfrm>
          </p:grpSpPr>
          <p:sp>
            <p:nvSpPr>
              <p:cNvPr id="9219" name="Google Shape;9219;p6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1" name="Google Shape;9221;p62"/>
            <p:cNvGrpSpPr/>
            <p:nvPr/>
          </p:nvGrpSpPr>
          <p:grpSpPr>
            <a:xfrm>
              <a:off x="3815519" y="4098388"/>
              <a:ext cx="147831" cy="291991"/>
              <a:chOff x="3527539" y="4476677"/>
              <a:chExt cx="159232" cy="314510"/>
            </a:xfrm>
          </p:grpSpPr>
          <p:sp>
            <p:nvSpPr>
              <p:cNvPr id="9222" name="Google Shape;9222;p6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62"/>
            <p:cNvGrpSpPr/>
            <p:nvPr/>
          </p:nvGrpSpPr>
          <p:grpSpPr>
            <a:xfrm>
              <a:off x="3511696" y="4098388"/>
              <a:ext cx="147831" cy="291991"/>
              <a:chOff x="3527539" y="4476677"/>
              <a:chExt cx="159232" cy="314510"/>
            </a:xfrm>
          </p:grpSpPr>
          <p:sp>
            <p:nvSpPr>
              <p:cNvPr id="9225" name="Google Shape;9225;p6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62"/>
            <p:cNvGrpSpPr/>
            <p:nvPr/>
          </p:nvGrpSpPr>
          <p:grpSpPr>
            <a:xfrm>
              <a:off x="3207874" y="4098388"/>
              <a:ext cx="147831" cy="291991"/>
              <a:chOff x="3527539" y="4476677"/>
              <a:chExt cx="159232" cy="314510"/>
            </a:xfrm>
          </p:grpSpPr>
          <p:sp>
            <p:nvSpPr>
              <p:cNvPr id="9228" name="Google Shape;9228;p6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62"/>
            <p:cNvGrpSpPr/>
            <p:nvPr/>
          </p:nvGrpSpPr>
          <p:grpSpPr>
            <a:xfrm>
              <a:off x="2933305" y="4097347"/>
              <a:ext cx="118572" cy="294074"/>
              <a:chOff x="3343310" y="4475555"/>
              <a:chExt cx="127717" cy="316753"/>
            </a:xfrm>
          </p:grpSpPr>
          <p:sp>
            <p:nvSpPr>
              <p:cNvPr id="9231" name="Google Shape;9231;p6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33" name="Google Shape;9233;p62"/>
          <p:cNvGrpSpPr/>
          <p:nvPr/>
        </p:nvGrpSpPr>
        <p:grpSpPr>
          <a:xfrm>
            <a:off x="4209349" y="1176041"/>
            <a:ext cx="1430711" cy="751237"/>
            <a:chOff x="5159450" y="1919950"/>
            <a:chExt cx="1541050" cy="862500"/>
          </a:xfrm>
        </p:grpSpPr>
        <p:sp>
          <p:nvSpPr>
            <p:cNvPr id="9234" name="Google Shape;9234;p62"/>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235" name="Google Shape;9235;p62"/>
            <p:cNvGrpSpPr/>
            <p:nvPr/>
          </p:nvGrpSpPr>
          <p:grpSpPr>
            <a:xfrm>
              <a:off x="5159450" y="1919950"/>
              <a:ext cx="1541050" cy="862500"/>
              <a:chOff x="5159450" y="1919950"/>
              <a:chExt cx="1541050" cy="862500"/>
            </a:xfrm>
          </p:grpSpPr>
          <p:cxnSp>
            <p:nvCxnSpPr>
              <p:cNvPr id="9236" name="Google Shape;9236;p62"/>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237" name="Google Shape;9237;p62"/>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238" name="Google Shape;9238;p62"/>
          <p:cNvGrpSpPr/>
          <p:nvPr/>
        </p:nvGrpSpPr>
        <p:grpSpPr>
          <a:xfrm>
            <a:off x="4257486" y="2439811"/>
            <a:ext cx="1334436" cy="967914"/>
            <a:chOff x="4294923" y="2439811"/>
            <a:chExt cx="1334436" cy="967914"/>
          </a:xfrm>
        </p:grpSpPr>
        <p:grpSp>
          <p:nvGrpSpPr>
            <p:cNvPr id="9239" name="Google Shape;9239;p62"/>
            <p:cNvGrpSpPr/>
            <p:nvPr/>
          </p:nvGrpSpPr>
          <p:grpSpPr>
            <a:xfrm>
              <a:off x="4960455" y="2469658"/>
              <a:ext cx="668904" cy="885524"/>
              <a:chOff x="4960455" y="2469658"/>
              <a:chExt cx="668904" cy="885524"/>
            </a:xfrm>
          </p:grpSpPr>
          <p:sp>
            <p:nvSpPr>
              <p:cNvPr id="9240" name="Google Shape;9240;p62"/>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2"/>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2"/>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2"/>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2"/>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2"/>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6" name="Google Shape;9246;p62"/>
            <p:cNvGrpSpPr/>
            <p:nvPr/>
          </p:nvGrpSpPr>
          <p:grpSpPr>
            <a:xfrm>
              <a:off x="4294923" y="2469658"/>
              <a:ext cx="668951" cy="885524"/>
              <a:chOff x="4294923" y="2469658"/>
              <a:chExt cx="668951" cy="885524"/>
            </a:xfrm>
          </p:grpSpPr>
          <p:sp>
            <p:nvSpPr>
              <p:cNvPr id="9247" name="Google Shape;9247;p62"/>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2"/>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2"/>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2"/>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2"/>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2"/>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3" name="Google Shape;9253;p62"/>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62"/>
          <p:cNvGrpSpPr/>
          <p:nvPr/>
        </p:nvGrpSpPr>
        <p:grpSpPr>
          <a:xfrm>
            <a:off x="4243690" y="3494256"/>
            <a:ext cx="1430949" cy="897289"/>
            <a:chOff x="4351371" y="3547942"/>
            <a:chExt cx="1345130" cy="843475"/>
          </a:xfrm>
        </p:grpSpPr>
        <p:grpSp>
          <p:nvGrpSpPr>
            <p:cNvPr id="9255" name="Google Shape;9255;p62"/>
            <p:cNvGrpSpPr/>
            <p:nvPr/>
          </p:nvGrpSpPr>
          <p:grpSpPr>
            <a:xfrm>
              <a:off x="4351371" y="4209917"/>
              <a:ext cx="1345130" cy="181500"/>
              <a:chOff x="4351371" y="4209917"/>
              <a:chExt cx="1345130" cy="181500"/>
            </a:xfrm>
          </p:grpSpPr>
          <p:sp>
            <p:nvSpPr>
              <p:cNvPr id="9256" name="Google Shape;9256;p62"/>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57" name="Google Shape;9257;p62"/>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9258" name="Google Shape;9258;p62"/>
            <p:cNvGrpSpPr/>
            <p:nvPr/>
          </p:nvGrpSpPr>
          <p:grpSpPr>
            <a:xfrm>
              <a:off x="4403010" y="3985221"/>
              <a:ext cx="1109518" cy="181500"/>
              <a:chOff x="4403010" y="3985221"/>
              <a:chExt cx="1109518" cy="181500"/>
            </a:xfrm>
          </p:grpSpPr>
          <p:sp>
            <p:nvSpPr>
              <p:cNvPr id="9259" name="Google Shape;9259;p62"/>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60" name="Google Shape;9260;p62"/>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9261" name="Google Shape;9261;p62"/>
            <p:cNvGrpSpPr/>
            <p:nvPr/>
          </p:nvGrpSpPr>
          <p:grpSpPr>
            <a:xfrm>
              <a:off x="4618704" y="3766582"/>
              <a:ext cx="807858" cy="181500"/>
              <a:chOff x="4618704" y="3766582"/>
              <a:chExt cx="807858" cy="181500"/>
            </a:xfrm>
          </p:grpSpPr>
          <p:sp>
            <p:nvSpPr>
              <p:cNvPr id="9262" name="Google Shape;9262;p62"/>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63" name="Google Shape;9263;p62"/>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9264" name="Google Shape;9264;p62"/>
            <p:cNvGrpSpPr/>
            <p:nvPr/>
          </p:nvGrpSpPr>
          <p:grpSpPr>
            <a:xfrm>
              <a:off x="4735238" y="3547942"/>
              <a:ext cx="462839" cy="181500"/>
              <a:chOff x="4735238" y="3547942"/>
              <a:chExt cx="462839" cy="181500"/>
            </a:xfrm>
          </p:grpSpPr>
          <p:sp>
            <p:nvSpPr>
              <p:cNvPr id="9265" name="Google Shape;9265;p62"/>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66" name="Google Shape;9266;p62"/>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9267" name="Google Shape;9267;p62"/>
          <p:cNvGrpSpPr/>
          <p:nvPr/>
        </p:nvGrpSpPr>
        <p:grpSpPr>
          <a:xfrm>
            <a:off x="7420047" y="2429580"/>
            <a:ext cx="1020955" cy="928853"/>
            <a:chOff x="926675" y="238125"/>
            <a:chExt cx="5755100" cy="5232975"/>
          </a:xfrm>
        </p:grpSpPr>
        <p:sp>
          <p:nvSpPr>
            <p:cNvPr id="9268" name="Google Shape;9268;p62"/>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2"/>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2"/>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2"/>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62"/>
          <p:cNvGrpSpPr/>
          <p:nvPr/>
        </p:nvGrpSpPr>
        <p:grpSpPr>
          <a:xfrm>
            <a:off x="727421" y="2828315"/>
            <a:ext cx="1695374" cy="1560837"/>
            <a:chOff x="727421" y="2828315"/>
            <a:chExt cx="1695374" cy="1560837"/>
          </a:xfrm>
        </p:grpSpPr>
        <p:grpSp>
          <p:nvGrpSpPr>
            <p:cNvPr id="9273" name="Google Shape;9273;p62"/>
            <p:cNvGrpSpPr/>
            <p:nvPr/>
          </p:nvGrpSpPr>
          <p:grpSpPr>
            <a:xfrm>
              <a:off x="727421" y="2828315"/>
              <a:ext cx="1695374" cy="1560837"/>
              <a:chOff x="734799" y="2782450"/>
              <a:chExt cx="1571100" cy="1577400"/>
            </a:xfrm>
          </p:grpSpPr>
          <p:cxnSp>
            <p:nvCxnSpPr>
              <p:cNvPr id="9274" name="Google Shape;9274;p62"/>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275" name="Google Shape;9275;p62"/>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276" name="Google Shape;9276;p62"/>
            <p:cNvGrpSpPr/>
            <p:nvPr/>
          </p:nvGrpSpPr>
          <p:grpSpPr>
            <a:xfrm>
              <a:off x="819108" y="2882501"/>
              <a:ext cx="1556791" cy="1426186"/>
              <a:chOff x="819108" y="2882501"/>
              <a:chExt cx="1556791" cy="1426186"/>
            </a:xfrm>
          </p:grpSpPr>
          <p:grpSp>
            <p:nvGrpSpPr>
              <p:cNvPr id="9277" name="Google Shape;9277;p62"/>
              <p:cNvGrpSpPr/>
              <p:nvPr/>
            </p:nvGrpSpPr>
            <p:grpSpPr>
              <a:xfrm>
                <a:off x="819108" y="2882501"/>
                <a:ext cx="103104" cy="1426186"/>
                <a:chOff x="4674013" y="3100904"/>
                <a:chExt cx="122758" cy="1698043"/>
              </a:xfrm>
            </p:grpSpPr>
            <p:sp>
              <p:nvSpPr>
                <p:cNvPr id="9278" name="Google Shape;9278;p62"/>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2"/>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2"/>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2"/>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2"/>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2"/>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2"/>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5" name="Google Shape;9285;p62"/>
              <p:cNvGrpSpPr/>
              <p:nvPr/>
            </p:nvGrpSpPr>
            <p:grpSpPr>
              <a:xfrm>
                <a:off x="1062475" y="2882501"/>
                <a:ext cx="103104" cy="1426186"/>
                <a:chOff x="4940438" y="3100904"/>
                <a:chExt cx="122758" cy="1698043"/>
              </a:xfrm>
            </p:grpSpPr>
            <p:sp>
              <p:nvSpPr>
                <p:cNvPr id="9286" name="Google Shape;9286;p62"/>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2"/>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2"/>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2"/>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2"/>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2"/>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2"/>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62"/>
              <p:cNvGrpSpPr/>
              <p:nvPr/>
            </p:nvGrpSpPr>
            <p:grpSpPr>
              <a:xfrm>
                <a:off x="1299324" y="2882501"/>
                <a:ext cx="103104" cy="1426186"/>
                <a:chOff x="5206863" y="3100904"/>
                <a:chExt cx="122758" cy="1698043"/>
              </a:xfrm>
            </p:grpSpPr>
            <p:sp>
              <p:nvSpPr>
                <p:cNvPr id="9294" name="Google Shape;9294;p6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1" name="Google Shape;9301;p62"/>
              <p:cNvGrpSpPr/>
              <p:nvPr/>
            </p:nvGrpSpPr>
            <p:grpSpPr>
              <a:xfrm>
                <a:off x="1786057" y="2882501"/>
                <a:ext cx="103104" cy="1426186"/>
                <a:chOff x="6006138" y="3143629"/>
                <a:chExt cx="122758" cy="1698043"/>
              </a:xfrm>
            </p:grpSpPr>
            <p:sp>
              <p:nvSpPr>
                <p:cNvPr id="9302" name="Google Shape;9302;p6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62"/>
              <p:cNvGrpSpPr/>
              <p:nvPr/>
            </p:nvGrpSpPr>
            <p:grpSpPr>
              <a:xfrm>
                <a:off x="2029422" y="2882501"/>
                <a:ext cx="103104" cy="1426186"/>
                <a:chOff x="6805413" y="3100904"/>
                <a:chExt cx="122758" cy="1698043"/>
              </a:xfrm>
            </p:grpSpPr>
            <p:sp>
              <p:nvSpPr>
                <p:cNvPr id="9310" name="Google Shape;9310;p62"/>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2"/>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2"/>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2"/>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2"/>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2"/>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2"/>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7" name="Google Shape;9317;p62"/>
              <p:cNvGrpSpPr/>
              <p:nvPr/>
            </p:nvGrpSpPr>
            <p:grpSpPr>
              <a:xfrm>
                <a:off x="2272795" y="2882501"/>
                <a:ext cx="103104" cy="1426186"/>
                <a:chOff x="5206863" y="3100904"/>
                <a:chExt cx="122758" cy="1698043"/>
              </a:xfrm>
            </p:grpSpPr>
            <p:sp>
              <p:nvSpPr>
                <p:cNvPr id="9318" name="Google Shape;9318;p6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5" name="Google Shape;9325;p62"/>
              <p:cNvGrpSpPr/>
              <p:nvPr/>
            </p:nvGrpSpPr>
            <p:grpSpPr>
              <a:xfrm>
                <a:off x="1542694" y="2882501"/>
                <a:ext cx="103104" cy="1426186"/>
                <a:chOff x="6006138" y="3143629"/>
                <a:chExt cx="122758" cy="1698043"/>
              </a:xfrm>
            </p:grpSpPr>
            <p:sp>
              <p:nvSpPr>
                <p:cNvPr id="9326" name="Google Shape;9326;p6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333" name="Google Shape;9333;p62"/>
          <p:cNvGrpSpPr/>
          <p:nvPr/>
        </p:nvGrpSpPr>
        <p:grpSpPr>
          <a:xfrm>
            <a:off x="5683472" y="3518037"/>
            <a:ext cx="2749952" cy="870677"/>
            <a:chOff x="238125" y="1725700"/>
            <a:chExt cx="7139025" cy="2260325"/>
          </a:xfrm>
        </p:grpSpPr>
        <p:sp>
          <p:nvSpPr>
            <p:cNvPr id="9334" name="Google Shape;9334;p62"/>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2"/>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2"/>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2"/>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2"/>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2"/>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2"/>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2"/>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2"/>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2"/>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4" name="Google Shape;9344;p62"/>
          <p:cNvGrpSpPr/>
          <p:nvPr/>
        </p:nvGrpSpPr>
        <p:grpSpPr>
          <a:xfrm>
            <a:off x="5953636" y="2459783"/>
            <a:ext cx="1105452" cy="916747"/>
            <a:chOff x="5249100" y="1210600"/>
            <a:chExt cx="3502700" cy="2904775"/>
          </a:xfrm>
        </p:grpSpPr>
        <p:sp>
          <p:nvSpPr>
            <p:cNvPr id="9345" name="Google Shape;9345;p62"/>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2"/>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2"/>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2"/>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49" name="Google Shape;9349;p62"/>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9350" name="Google Shape;9350;p62"/>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9351" name="Google Shape;9351;p62"/>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9352" name="Google Shape;9352;p62"/>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9353" name="Google Shape;9353;p62"/>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62"/>
          <p:cNvGrpSpPr/>
          <p:nvPr/>
        </p:nvGrpSpPr>
        <p:grpSpPr>
          <a:xfrm>
            <a:off x="7136183" y="1179201"/>
            <a:ext cx="1304650" cy="1124856"/>
            <a:chOff x="7287122" y="1165658"/>
            <a:chExt cx="1219413" cy="1051365"/>
          </a:xfrm>
        </p:grpSpPr>
        <p:grpSp>
          <p:nvGrpSpPr>
            <p:cNvPr id="9355" name="Google Shape;9355;p62"/>
            <p:cNvGrpSpPr/>
            <p:nvPr/>
          </p:nvGrpSpPr>
          <p:grpSpPr>
            <a:xfrm>
              <a:off x="7287122" y="1969723"/>
              <a:ext cx="1219413" cy="247300"/>
              <a:chOff x="7287122" y="1969723"/>
              <a:chExt cx="1219413" cy="247300"/>
            </a:xfrm>
          </p:grpSpPr>
          <p:sp>
            <p:nvSpPr>
              <p:cNvPr id="9356" name="Google Shape;9356;p62"/>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7" name="Google Shape;9357;p62"/>
              <p:cNvGrpSpPr/>
              <p:nvPr/>
            </p:nvGrpSpPr>
            <p:grpSpPr>
              <a:xfrm>
                <a:off x="7287122" y="2063892"/>
                <a:ext cx="1151753" cy="73428"/>
                <a:chOff x="7287122" y="2063892"/>
                <a:chExt cx="1151753" cy="73428"/>
              </a:xfrm>
            </p:grpSpPr>
            <p:sp>
              <p:nvSpPr>
                <p:cNvPr id="9358" name="Google Shape;9358;p62"/>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59" name="Google Shape;9359;p62"/>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360" name="Google Shape;9360;p62"/>
            <p:cNvGrpSpPr/>
            <p:nvPr/>
          </p:nvGrpSpPr>
          <p:grpSpPr>
            <a:xfrm>
              <a:off x="7287122" y="1712201"/>
              <a:ext cx="1219403" cy="246767"/>
              <a:chOff x="7287122" y="1712201"/>
              <a:chExt cx="1219403" cy="246767"/>
            </a:xfrm>
          </p:grpSpPr>
          <p:sp>
            <p:nvSpPr>
              <p:cNvPr id="9361" name="Google Shape;9361;p62"/>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2" name="Google Shape;9362;p62"/>
              <p:cNvGrpSpPr/>
              <p:nvPr/>
            </p:nvGrpSpPr>
            <p:grpSpPr>
              <a:xfrm>
                <a:off x="7287122" y="1842861"/>
                <a:ext cx="1005303" cy="73419"/>
                <a:chOff x="7287122" y="1842861"/>
                <a:chExt cx="1005303" cy="73419"/>
              </a:xfrm>
            </p:grpSpPr>
            <p:sp>
              <p:nvSpPr>
                <p:cNvPr id="9363" name="Google Shape;9363;p62"/>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64" name="Google Shape;9364;p62"/>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365" name="Google Shape;9365;p62"/>
            <p:cNvGrpSpPr/>
            <p:nvPr/>
          </p:nvGrpSpPr>
          <p:grpSpPr>
            <a:xfrm>
              <a:off x="7287122" y="1447520"/>
              <a:ext cx="1219403" cy="286667"/>
              <a:chOff x="7287122" y="1447520"/>
              <a:chExt cx="1219403" cy="286667"/>
            </a:xfrm>
          </p:grpSpPr>
          <p:sp>
            <p:nvSpPr>
              <p:cNvPr id="9366" name="Google Shape;9366;p62"/>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7" name="Google Shape;9367;p62"/>
              <p:cNvGrpSpPr/>
              <p:nvPr/>
            </p:nvGrpSpPr>
            <p:grpSpPr>
              <a:xfrm>
                <a:off x="7287122" y="1581977"/>
                <a:ext cx="852803" cy="73428"/>
                <a:chOff x="7287122" y="1581977"/>
                <a:chExt cx="852803" cy="73428"/>
              </a:xfrm>
            </p:grpSpPr>
            <p:sp>
              <p:nvSpPr>
                <p:cNvPr id="9368" name="Google Shape;9368;p62"/>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69" name="Google Shape;9369;p62"/>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370" name="Google Shape;9370;p62"/>
            <p:cNvGrpSpPr/>
            <p:nvPr/>
          </p:nvGrpSpPr>
          <p:grpSpPr>
            <a:xfrm>
              <a:off x="7287122" y="1165658"/>
              <a:ext cx="1219403" cy="344253"/>
              <a:chOff x="7287122" y="1165658"/>
              <a:chExt cx="1219403" cy="344253"/>
            </a:xfrm>
          </p:grpSpPr>
          <p:sp>
            <p:nvSpPr>
              <p:cNvPr id="9371" name="Google Shape;9371;p62"/>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2" name="Google Shape;9372;p62"/>
              <p:cNvGrpSpPr/>
              <p:nvPr/>
            </p:nvGrpSpPr>
            <p:grpSpPr>
              <a:xfrm>
                <a:off x="7287122" y="1341025"/>
                <a:ext cx="695703" cy="73419"/>
                <a:chOff x="7287122" y="1341025"/>
                <a:chExt cx="695703" cy="73419"/>
              </a:xfrm>
            </p:grpSpPr>
            <p:sp>
              <p:nvSpPr>
                <p:cNvPr id="9373" name="Google Shape;9373;p62"/>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74" name="Google Shape;9374;p62"/>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9375" name="Google Shape;9375;p62"/>
          <p:cNvGrpSpPr/>
          <p:nvPr/>
        </p:nvGrpSpPr>
        <p:grpSpPr>
          <a:xfrm>
            <a:off x="5802676" y="1185224"/>
            <a:ext cx="1397729" cy="1098540"/>
            <a:chOff x="5900602" y="1193063"/>
            <a:chExt cx="1299851" cy="1021707"/>
          </a:xfrm>
        </p:grpSpPr>
        <p:grpSp>
          <p:nvGrpSpPr>
            <p:cNvPr id="9376" name="Google Shape;9376;p62"/>
            <p:cNvGrpSpPr/>
            <p:nvPr/>
          </p:nvGrpSpPr>
          <p:grpSpPr>
            <a:xfrm>
              <a:off x="6520337" y="1193063"/>
              <a:ext cx="341815" cy="799959"/>
              <a:chOff x="6520337" y="1193063"/>
              <a:chExt cx="341815" cy="799959"/>
            </a:xfrm>
          </p:grpSpPr>
          <p:grpSp>
            <p:nvGrpSpPr>
              <p:cNvPr id="9377" name="Google Shape;9377;p62"/>
              <p:cNvGrpSpPr/>
              <p:nvPr/>
            </p:nvGrpSpPr>
            <p:grpSpPr>
              <a:xfrm>
                <a:off x="6520337" y="1589527"/>
                <a:ext cx="213950" cy="403494"/>
                <a:chOff x="6520337" y="1589527"/>
                <a:chExt cx="213950" cy="403494"/>
              </a:xfrm>
            </p:grpSpPr>
            <p:sp>
              <p:nvSpPr>
                <p:cNvPr id="9378" name="Google Shape;9378;p62"/>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2"/>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62"/>
              <p:cNvGrpSpPr/>
              <p:nvPr/>
            </p:nvGrpSpPr>
            <p:grpSpPr>
              <a:xfrm>
                <a:off x="6577204" y="1193063"/>
                <a:ext cx="284947" cy="464512"/>
                <a:chOff x="6577204" y="1193063"/>
                <a:chExt cx="284947" cy="464512"/>
              </a:xfrm>
            </p:grpSpPr>
            <p:sp>
              <p:nvSpPr>
                <p:cNvPr id="9381" name="Google Shape;9381;p62"/>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82" name="Google Shape;9382;p62"/>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9383" name="Google Shape;9383;p62"/>
            <p:cNvGrpSpPr/>
            <p:nvPr/>
          </p:nvGrpSpPr>
          <p:grpSpPr>
            <a:xfrm>
              <a:off x="6238903" y="1193063"/>
              <a:ext cx="300475" cy="900152"/>
              <a:chOff x="6238903" y="1193063"/>
              <a:chExt cx="300475" cy="900152"/>
            </a:xfrm>
          </p:grpSpPr>
          <p:grpSp>
            <p:nvGrpSpPr>
              <p:cNvPr id="9384" name="Google Shape;9384;p62"/>
              <p:cNvGrpSpPr/>
              <p:nvPr/>
            </p:nvGrpSpPr>
            <p:grpSpPr>
              <a:xfrm>
                <a:off x="6290865" y="1489315"/>
                <a:ext cx="248514" cy="603900"/>
                <a:chOff x="6290865" y="1489315"/>
                <a:chExt cx="248514" cy="603900"/>
              </a:xfrm>
            </p:grpSpPr>
            <p:sp>
              <p:nvSpPr>
                <p:cNvPr id="9385" name="Google Shape;9385;p62"/>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2"/>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62"/>
              <p:cNvGrpSpPr/>
              <p:nvPr/>
            </p:nvGrpSpPr>
            <p:grpSpPr>
              <a:xfrm>
                <a:off x="6238903" y="1193063"/>
                <a:ext cx="284947" cy="333087"/>
                <a:chOff x="6238903" y="1193063"/>
                <a:chExt cx="284947" cy="333087"/>
              </a:xfrm>
            </p:grpSpPr>
            <p:sp>
              <p:nvSpPr>
                <p:cNvPr id="9388" name="Google Shape;9388;p62"/>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89" name="Google Shape;9389;p62"/>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9390" name="Google Shape;9390;p62"/>
            <p:cNvGrpSpPr/>
            <p:nvPr/>
          </p:nvGrpSpPr>
          <p:grpSpPr>
            <a:xfrm>
              <a:off x="5900602" y="1193063"/>
              <a:ext cx="444345" cy="1021707"/>
              <a:chOff x="5900602" y="1193063"/>
              <a:chExt cx="444345" cy="1021707"/>
            </a:xfrm>
          </p:grpSpPr>
          <p:grpSp>
            <p:nvGrpSpPr>
              <p:cNvPr id="9391" name="Google Shape;9391;p62"/>
              <p:cNvGrpSpPr/>
              <p:nvPr/>
            </p:nvGrpSpPr>
            <p:grpSpPr>
              <a:xfrm>
                <a:off x="6046501" y="1367785"/>
                <a:ext cx="298446" cy="846986"/>
                <a:chOff x="6046501" y="1367785"/>
                <a:chExt cx="298446" cy="846986"/>
              </a:xfrm>
            </p:grpSpPr>
            <p:sp>
              <p:nvSpPr>
                <p:cNvPr id="9392" name="Google Shape;9392;p62"/>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2"/>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4" name="Google Shape;9394;p62"/>
              <p:cNvGrpSpPr/>
              <p:nvPr/>
            </p:nvGrpSpPr>
            <p:grpSpPr>
              <a:xfrm>
                <a:off x="5900602" y="1193063"/>
                <a:ext cx="284947" cy="182312"/>
                <a:chOff x="5900602" y="1193063"/>
                <a:chExt cx="284947" cy="182312"/>
              </a:xfrm>
            </p:grpSpPr>
            <p:sp>
              <p:nvSpPr>
                <p:cNvPr id="9395" name="Google Shape;9395;p62"/>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96" name="Google Shape;9396;p62"/>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9397" name="Google Shape;9397;p62"/>
            <p:cNvGrpSpPr/>
            <p:nvPr/>
          </p:nvGrpSpPr>
          <p:grpSpPr>
            <a:xfrm>
              <a:off x="6738300" y="1193063"/>
              <a:ext cx="462153" cy="707634"/>
              <a:chOff x="6738300" y="1193063"/>
              <a:chExt cx="462153" cy="707634"/>
            </a:xfrm>
          </p:grpSpPr>
          <p:grpSp>
            <p:nvGrpSpPr>
              <p:cNvPr id="9398" name="Google Shape;9398;p62"/>
              <p:cNvGrpSpPr/>
              <p:nvPr/>
            </p:nvGrpSpPr>
            <p:grpSpPr>
              <a:xfrm>
                <a:off x="6915505" y="1193063"/>
                <a:ext cx="284947" cy="597387"/>
                <a:chOff x="6915505" y="1193063"/>
                <a:chExt cx="284947" cy="597387"/>
              </a:xfrm>
            </p:grpSpPr>
            <p:sp>
              <p:nvSpPr>
                <p:cNvPr id="9399" name="Google Shape;9399;p62"/>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00" name="Google Shape;9400;p62"/>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9401" name="Google Shape;9401;p62"/>
              <p:cNvGrpSpPr/>
              <p:nvPr/>
            </p:nvGrpSpPr>
            <p:grpSpPr>
              <a:xfrm>
                <a:off x="6738300" y="1684725"/>
                <a:ext cx="230066" cy="215971"/>
                <a:chOff x="6738300" y="1684725"/>
                <a:chExt cx="230066" cy="215971"/>
              </a:xfrm>
            </p:grpSpPr>
            <p:sp>
              <p:nvSpPr>
                <p:cNvPr id="9402" name="Google Shape;9402;p62"/>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2"/>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407"/>
        <p:cNvGrpSpPr/>
        <p:nvPr/>
      </p:nvGrpSpPr>
      <p:grpSpPr>
        <a:xfrm>
          <a:off x="0" y="0"/>
          <a:ext cx="0" cy="0"/>
          <a:chOff x="0" y="0"/>
          <a:chExt cx="0" cy="0"/>
        </a:xfrm>
      </p:grpSpPr>
      <p:sp>
        <p:nvSpPr>
          <p:cNvPr id="9408" name="Google Shape;9408;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409" name="Google Shape;9409;p63"/>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keeping the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9410" name="Google Shape;9410;p63"/>
          <p:cNvGrpSpPr/>
          <p:nvPr/>
        </p:nvGrpSpPr>
        <p:grpSpPr>
          <a:xfrm>
            <a:off x="839307" y="2318098"/>
            <a:ext cx="387992" cy="329326"/>
            <a:chOff x="839307" y="2318098"/>
            <a:chExt cx="387992" cy="329326"/>
          </a:xfrm>
        </p:grpSpPr>
        <p:sp>
          <p:nvSpPr>
            <p:cNvPr id="9411" name="Google Shape;9411;p63"/>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3"/>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3"/>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3"/>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3"/>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3"/>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3"/>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3"/>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3"/>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3"/>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1" name="Google Shape;9421;p63"/>
          <p:cNvGrpSpPr/>
          <p:nvPr/>
        </p:nvGrpSpPr>
        <p:grpSpPr>
          <a:xfrm>
            <a:off x="1414990" y="2289671"/>
            <a:ext cx="387073" cy="385996"/>
            <a:chOff x="1414990" y="2289671"/>
            <a:chExt cx="387073" cy="385996"/>
          </a:xfrm>
        </p:grpSpPr>
        <p:sp>
          <p:nvSpPr>
            <p:cNvPr id="9422" name="Google Shape;9422;p63"/>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3"/>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3"/>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3"/>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3"/>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3"/>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3"/>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3"/>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3"/>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3"/>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3"/>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3"/>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3"/>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3"/>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3"/>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3"/>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3"/>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3"/>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0" name="Google Shape;9440;p63"/>
          <p:cNvGrpSpPr/>
          <p:nvPr/>
        </p:nvGrpSpPr>
        <p:grpSpPr>
          <a:xfrm>
            <a:off x="1989911" y="2306065"/>
            <a:ext cx="387099" cy="353207"/>
            <a:chOff x="1989911" y="2306065"/>
            <a:chExt cx="387099" cy="353207"/>
          </a:xfrm>
        </p:grpSpPr>
        <p:sp>
          <p:nvSpPr>
            <p:cNvPr id="9441" name="Google Shape;9441;p63"/>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3"/>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3"/>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3"/>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3"/>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3"/>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3"/>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8" name="Google Shape;9448;p63"/>
          <p:cNvGrpSpPr/>
          <p:nvPr/>
        </p:nvGrpSpPr>
        <p:grpSpPr>
          <a:xfrm>
            <a:off x="2593102" y="2288778"/>
            <a:ext cx="204663" cy="363007"/>
            <a:chOff x="2593102" y="2288778"/>
            <a:chExt cx="204663" cy="363007"/>
          </a:xfrm>
        </p:grpSpPr>
        <p:sp>
          <p:nvSpPr>
            <p:cNvPr id="9449" name="Google Shape;9449;p63"/>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3"/>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3"/>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3"/>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3"/>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3"/>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3"/>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3"/>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3"/>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8" name="Google Shape;9458;p63"/>
          <p:cNvGrpSpPr/>
          <p:nvPr/>
        </p:nvGrpSpPr>
        <p:grpSpPr>
          <a:xfrm>
            <a:off x="2970874" y="2329763"/>
            <a:ext cx="403651" cy="305996"/>
            <a:chOff x="2970874" y="2329763"/>
            <a:chExt cx="403651" cy="305996"/>
          </a:xfrm>
        </p:grpSpPr>
        <p:sp>
          <p:nvSpPr>
            <p:cNvPr id="9459" name="Google Shape;9459;p63"/>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3"/>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3"/>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3"/>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3"/>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3"/>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3"/>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3"/>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3"/>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8" name="Google Shape;9468;p63"/>
          <p:cNvGrpSpPr/>
          <p:nvPr/>
        </p:nvGrpSpPr>
        <p:grpSpPr>
          <a:xfrm>
            <a:off x="3545795" y="2318755"/>
            <a:ext cx="387835" cy="327933"/>
            <a:chOff x="3545795" y="2318755"/>
            <a:chExt cx="387835" cy="327933"/>
          </a:xfrm>
        </p:grpSpPr>
        <p:sp>
          <p:nvSpPr>
            <p:cNvPr id="9469" name="Google Shape;9469;p63"/>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3"/>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3"/>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2" name="Google Shape;9472;p63"/>
            <p:cNvGrpSpPr/>
            <p:nvPr/>
          </p:nvGrpSpPr>
          <p:grpSpPr>
            <a:xfrm>
              <a:off x="3545795" y="2322301"/>
              <a:ext cx="387835" cy="324387"/>
              <a:chOff x="3545795" y="2322301"/>
              <a:chExt cx="387835" cy="324387"/>
            </a:xfrm>
          </p:grpSpPr>
          <p:sp>
            <p:nvSpPr>
              <p:cNvPr id="9473" name="Google Shape;9473;p63"/>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3"/>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3"/>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3"/>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3"/>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3"/>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3"/>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80" name="Google Shape;9480;p63"/>
          <p:cNvGrpSpPr/>
          <p:nvPr/>
        </p:nvGrpSpPr>
        <p:grpSpPr>
          <a:xfrm>
            <a:off x="4718468" y="2306984"/>
            <a:ext cx="364294" cy="351552"/>
            <a:chOff x="4718468" y="2306984"/>
            <a:chExt cx="364294" cy="351552"/>
          </a:xfrm>
        </p:grpSpPr>
        <p:sp>
          <p:nvSpPr>
            <p:cNvPr id="9481" name="Google Shape;9481;p63"/>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3"/>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3"/>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3"/>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3"/>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3"/>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3"/>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3"/>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3"/>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3"/>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63"/>
          <p:cNvGrpSpPr/>
          <p:nvPr/>
        </p:nvGrpSpPr>
        <p:grpSpPr>
          <a:xfrm>
            <a:off x="4147908" y="2303017"/>
            <a:ext cx="361194" cy="359355"/>
            <a:chOff x="4147908" y="2303017"/>
            <a:chExt cx="361194" cy="359355"/>
          </a:xfrm>
        </p:grpSpPr>
        <p:sp>
          <p:nvSpPr>
            <p:cNvPr id="9492" name="Google Shape;9492;p63"/>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3"/>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3"/>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3"/>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3"/>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3"/>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3"/>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3"/>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3"/>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3"/>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3"/>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3"/>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3"/>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3"/>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63"/>
          <p:cNvGrpSpPr/>
          <p:nvPr/>
        </p:nvGrpSpPr>
        <p:grpSpPr>
          <a:xfrm>
            <a:off x="5292128" y="2299891"/>
            <a:ext cx="367027" cy="365214"/>
            <a:chOff x="5292128" y="2299891"/>
            <a:chExt cx="367027" cy="365214"/>
          </a:xfrm>
        </p:grpSpPr>
        <p:sp>
          <p:nvSpPr>
            <p:cNvPr id="9507" name="Google Shape;9507;p63"/>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3"/>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3"/>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3"/>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3"/>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3"/>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3" name="Google Shape;9513;p63"/>
          <p:cNvGrpSpPr/>
          <p:nvPr/>
        </p:nvGrpSpPr>
        <p:grpSpPr>
          <a:xfrm>
            <a:off x="5873617" y="2309901"/>
            <a:ext cx="345720" cy="345720"/>
            <a:chOff x="5873617" y="2309901"/>
            <a:chExt cx="345720" cy="345720"/>
          </a:xfrm>
        </p:grpSpPr>
        <p:sp>
          <p:nvSpPr>
            <p:cNvPr id="9514" name="Google Shape;9514;p63"/>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3"/>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3"/>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3"/>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3"/>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3"/>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3"/>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3"/>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3"/>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3"/>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3"/>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3"/>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3"/>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3"/>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3"/>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3"/>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3"/>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3"/>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3"/>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3" name="Google Shape;9533;p63"/>
          <p:cNvGrpSpPr/>
          <p:nvPr/>
        </p:nvGrpSpPr>
        <p:grpSpPr>
          <a:xfrm>
            <a:off x="6863329" y="2297710"/>
            <a:ext cx="391460" cy="370127"/>
            <a:chOff x="6863329" y="2297710"/>
            <a:chExt cx="391460" cy="370127"/>
          </a:xfrm>
        </p:grpSpPr>
        <p:sp>
          <p:nvSpPr>
            <p:cNvPr id="9534" name="Google Shape;9534;p63"/>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3"/>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3"/>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3"/>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3"/>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3"/>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3"/>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3"/>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3"/>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3" name="Google Shape;9543;p63"/>
          <p:cNvGrpSpPr/>
          <p:nvPr/>
        </p:nvGrpSpPr>
        <p:grpSpPr>
          <a:xfrm>
            <a:off x="7421488" y="2318518"/>
            <a:ext cx="342620" cy="328459"/>
            <a:chOff x="7421488" y="2318518"/>
            <a:chExt cx="342620" cy="328459"/>
          </a:xfrm>
        </p:grpSpPr>
        <p:sp>
          <p:nvSpPr>
            <p:cNvPr id="9544" name="Google Shape;9544;p63"/>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3"/>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3"/>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3"/>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3"/>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3"/>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3"/>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1" name="Google Shape;9551;p63"/>
          <p:cNvGrpSpPr/>
          <p:nvPr/>
        </p:nvGrpSpPr>
        <p:grpSpPr>
          <a:xfrm>
            <a:off x="2508373" y="2779889"/>
            <a:ext cx="337523" cy="337680"/>
            <a:chOff x="2508373" y="2779889"/>
            <a:chExt cx="337523" cy="337680"/>
          </a:xfrm>
        </p:grpSpPr>
        <p:sp>
          <p:nvSpPr>
            <p:cNvPr id="9552" name="Google Shape;9552;p63"/>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3"/>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3"/>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3"/>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3"/>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3"/>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63"/>
          <p:cNvGrpSpPr/>
          <p:nvPr/>
        </p:nvGrpSpPr>
        <p:grpSpPr>
          <a:xfrm>
            <a:off x="1884401" y="4141593"/>
            <a:ext cx="410613" cy="372229"/>
            <a:chOff x="1884401" y="4141593"/>
            <a:chExt cx="410613" cy="372229"/>
          </a:xfrm>
        </p:grpSpPr>
        <p:sp>
          <p:nvSpPr>
            <p:cNvPr id="9559" name="Google Shape;9559;p63"/>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3"/>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3"/>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3"/>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3"/>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3"/>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3"/>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6" name="Google Shape;9566;p63"/>
          <p:cNvGrpSpPr/>
          <p:nvPr/>
        </p:nvGrpSpPr>
        <p:grpSpPr>
          <a:xfrm>
            <a:off x="1430832" y="2773689"/>
            <a:ext cx="294515" cy="349897"/>
            <a:chOff x="1430832" y="2773689"/>
            <a:chExt cx="294515" cy="349897"/>
          </a:xfrm>
        </p:grpSpPr>
        <p:sp>
          <p:nvSpPr>
            <p:cNvPr id="9567" name="Google Shape;9567;p63"/>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3"/>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3"/>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3"/>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3"/>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3"/>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3"/>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3"/>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3"/>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3"/>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3"/>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3"/>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3"/>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0" name="Google Shape;9580;p63"/>
          <p:cNvGrpSpPr/>
          <p:nvPr/>
        </p:nvGrpSpPr>
        <p:grpSpPr>
          <a:xfrm>
            <a:off x="3082217" y="2788586"/>
            <a:ext cx="288866" cy="320236"/>
            <a:chOff x="3082217" y="2788586"/>
            <a:chExt cx="288866" cy="320236"/>
          </a:xfrm>
        </p:grpSpPr>
        <p:sp>
          <p:nvSpPr>
            <p:cNvPr id="9581" name="Google Shape;9581;p63"/>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3"/>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3"/>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3"/>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3"/>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3"/>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3"/>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8" name="Google Shape;9588;p63"/>
          <p:cNvGrpSpPr/>
          <p:nvPr/>
        </p:nvGrpSpPr>
        <p:grpSpPr>
          <a:xfrm>
            <a:off x="3610557" y="2780704"/>
            <a:ext cx="325017" cy="336052"/>
            <a:chOff x="3610557" y="2780704"/>
            <a:chExt cx="325017" cy="336052"/>
          </a:xfrm>
        </p:grpSpPr>
        <p:sp>
          <p:nvSpPr>
            <p:cNvPr id="9589" name="Google Shape;9589;p63"/>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3"/>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3"/>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63"/>
          <p:cNvGrpSpPr/>
          <p:nvPr/>
        </p:nvGrpSpPr>
        <p:grpSpPr>
          <a:xfrm>
            <a:off x="4179067" y="2811495"/>
            <a:ext cx="286475" cy="274390"/>
            <a:chOff x="4179067" y="2811495"/>
            <a:chExt cx="286475" cy="274390"/>
          </a:xfrm>
        </p:grpSpPr>
        <p:sp>
          <p:nvSpPr>
            <p:cNvPr id="9593" name="Google Shape;9593;p63"/>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3"/>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3"/>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3"/>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3"/>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3"/>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3"/>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3"/>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3"/>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63"/>
          <p:cNvGrpSpPr/>
          <p:nvPr/>
        </p:nvGrpSpPr>
        <p:grpSpPr>
          <a:xfrm>
            <a:off x="4686757" y="2762156"/>
            <a:ext cx="371047" cy="374199"/>
            <a:chOff x="4686757" y="2762156"/>
            <a:chExt cx="371047" cy="374199"/>
          </a:xfrm>
        </p:grpSpPr>
        <p:sp>
          <p:nvSpPr>
            <p:cNvPr id="9603" name="Google Shape;9603;p63"/>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3"/>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3"/>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3"/>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3"/>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3"/>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3"/>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0" name="Google Shape;9610;p63"/>
          <p:cNvGrpSpPr/>
          <p:nvPr/>
        </p:nvGrpSpPr>
        <p:grpSpPr>
          <a:xfrm>
            <a:off x="5221613" y="2784802"/>
            <a:ext cx="406567" cy="327855"/>
            <a:chOff x="5221613" y="2784802"/>
            <a:chExt cx="406567" cy="327855"/>
          </a:xfrm>
        </p:grpSpPr>
        <p:sp>
          <p:nvSpPr>
            <p:cNvPr id="9611" name="Google Shape;9611;p63"/>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3"/>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3"/>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3"/>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3"/>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3"/>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3"/>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3"/>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3"/>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3"/>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3"/>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3"/>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3"/>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3"/>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3"/>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3"/>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3"/>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3"/>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3"/>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3"/>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3"/>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3"/>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3"/>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3"/>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3"/>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3"/>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3"/>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3"/>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3"/>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3"/>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1" name="Google Shape;9641;p63"/>
          <p:cNvGrpSpPr/>
          <p:nvPr/>
        </p:nvGrpSpPr>
        <p:grpSpPr>
          <a:xfrm>
            <a:off x="5812586" y="2760921"/>
            <a:ext cx="303605" cy="375434"/>
            <a:chOff x="5812586" y="2760921"/>
            <a:chExt cx="303605" cy="375434"/>
          </a:xfrm>
        </p:grpSpPr>
        <p:sp>
          <p:nvSpPr>
            <p:cNvPr id="9642" name="Google Shape;9642;p63"/>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3"/>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3"/>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3"/>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3"/>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3"/>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3"/>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3"/>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3"/>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3"/>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3"/>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3" name="Google Shape;9653;p63"/>
          <p:cNvGrpSpPr/>
          <p:nvPr/>
        </p:nvGrpSpPr>
        <p:grpSpPr>
          <a:xfrm>
            <a:off x="6334673" y="2759633"/>
            <a:ext cx="378508" cy="378166"/>
            <a:chOff x="6334673" y="2759633"/>
            <a:chExt cx="378508" cy="378166"/>
          </a:xfrm>
        </p:grpSpPr>
        <p:sp>
          <p:nvSpPr>
            <p:cNvPr id="9654" name="Google Shape;9654;p63"/>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3"/>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3"/>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3"/>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8" name="Google Shape;9658;p63"/>
          <p:cNvGrpSpPr/>
          <p:nvPr/>
        </p:nvGrpSpPr>
        <p:grpSpPr>
          <a:xfrm>
            <a:off x="8012645" y="2806477"/>
            <a:ext cx="319763" cy="284505"/>
            <a:chOff x="8012645" y="2806477"/>
            <a:chExt cx="319763" cy="284505"/>
          </a:xfrm>
        </p:grpSpPr>
        <p:sp>
          <p:nvSpPr>
            <p:cNvPr id="9659" name="Google Shape;9659;p63"/>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3"/>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3"/>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3"/>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3"/>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3"/>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3"/>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3"/>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3"/>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3"/>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9" name="Google Shape;9669;p63"/>
          <p:cNvGrpSpPr/>
          <p:nvPr/>
        </p:nvGrpSpPr>
        <p:grpSpPr>
          <a:xfrm>
            <a:off x="2454435" y="4162138"/>
            <a:ext cx="385339" cy="388071"/>
            <a:chOff x="2454435" y="4162138"/>
            <a:chExt cx="385339" cy="388071"/>
          </a:xfrm>
        </p:grpSpPr>
        <p:sp>
          <p:nvSpPr>
            <p:cNvPr id="9670" name="Google Shape;9670;p63"/>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3"/>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3"/>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3"/>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3"/>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3"/>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3"/>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3"/>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3"/>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3"/>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3"/>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1" name="Google Shape;9681;p63"/>
          <p:cNvGrpSpPr/>
          <p:nvPr/>
        </p:nvGrpSpPr>
        <p:grpSpPr>
          <a:xfrm>
            <a:off x="3601939" y="4161192"/>
            <a:ext cx="275178" cy="388912"/>
            <a:chOff x="3601939" y="4161192"/>
            <a:chExt cx="275178" cy="388912"/>
          </a:xfrm>
        </p:grpSpPr>
        <p:sp>
          <p:nvSpPr>
            <p:cNvPr id="9682" name="Google Shape;9682;p63"/>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3"/>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3"/>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3"/>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3"/>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3"/>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3"/>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3"/>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3"/>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3"/>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63"/>
          <p:cNvGrpSpPr/>
          <p:nvPr/>
        </p:nvGrpSpPr>
        <p:grpSpPr>
          <a:xfrm>
            <a:off x="836023" y="3215146"/>
            <a:ext cx="375802" cy="371677"/>
            <a:chOff x="836023" y="3215146"/>
            <a:chExt cx="375802" cy="371677"/>
          </a:xfrm>
        </p:grpSpPr>
        <p:sp>
          <p:nvSpPr>
            <p:cNvPr id="9693" name="Google Shape;9693;p63"/>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3"/>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3"/>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3"/>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3"/>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3"/>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3"/>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3"/>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3"/>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3"/>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3"/>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3"/>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3"/>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3"/>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3"/>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3"/>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9" name="Google Shape;9709;p63"/>
          <p:cNvGrpSpPr/>
          <p:nvPr/>
        </p:nvGrpSpPr>
        <p:grpSpPr>
          <a:xfrm>
            <a:off x="1356297" y="3210890"/>
            <a:ext cx="431368" cy="380189"/>
            <a:chOff x="1356297" y="3210890"/>
            <a:chExt cx="431368" cy="380189"/>
          </a:xfrm>
        </p:grpSpPr>
        <p:sp>
          <p:nvSpPr>
            <p:cNvPr id="9710" name="Google Shape;9710;p63"/>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3"/>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3"/>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3"/>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3"/>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3"/>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3"/>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3"/>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3"/>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3"/>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3"/>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3"/>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3"/>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3" name="Google Shape;9723;p63"/>
          <p:cNvGrpSpPr/>
          <p:nvPr/>
        </p:nvGrpSpPr>
        <p:grpSpPr>
          <a:xfrm>
            <a:off x="1903737" y="3215540"/>
            <a:ext cx="411874" cy="370731"/>
            <a:chOff x="1903737" y="3215540"/>
            <a:chExt cx="411874" cy="370731"/>
          </a:xfrm>
        </p:grpSpPr>
        <p:sp>
          <p:nvSpPr>
            <p:cNvPr id="9724" name="Google Shape;9724;p63"/>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3"/>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3"/>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3"/>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3"/>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3"/>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3"/>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3"/>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3"/>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3" name="Google Shape;9733;p63"/>
          <p:cNvGrpSpPr/>
          <p:nvPr/>
        </p:nvGrpSpPr>
        <p:grpSpPr>
          <a:xfrm>
            <a:off x="2468465" y="3248854"/>
            <a:ext cx="397818" cy="304078"/>
            <a:chOff x="2468465" y="3248854"/>
            <a:chExt cx="397818" cy="304078"/>
          </a:xfrm>
        </p:grpSpPr>
        <p:sp>
          <p:nvSpPr>
            <p:cNvPr id="9734" name="Google Shape;9734;p63"/>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3"/>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3"/>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3"/>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3"/>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3"/>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0" name="Google Shape;9740;p63"/>
          <p:cNvGrpSpPr/>
          <p:nvPr/>
        </p:nvGrpSpPr>
        <p:grpSpPr>
          <a:xfrm>
            <a:off x="3017166" y="3216013"/>
            <a:ext cx="394376" cy="369812"/>
            <a:chOff x="3017166" y="3216013"/>
            <a:chExt cx="394376" cy="369812"/>
          </a:xfrm>
        </p:grpSpPr>
        <p:sp>
          <p:nvSpPr>
            <p:cNvPr id="9741" name="Google Shape;9741;p63"/>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3"/>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3" name="Google Shape;9743;p63"/>
          <p:cNvGrpSpPr/>
          <p:nvPr/>
        </p:nvGrpSpPr>
        <p:grpSpPr>
          <a:xfrm>
            <a:off x="4210043" y="3213228"/>
            <a:ext cx="199014" cy="375408"/>
            <a:chOff x="4210043" y="3213228"/>
            <a:chExt cx="199014" cy="375408"/>
          </a:xfrm>
        </p:grpSpPr>
        <p:sp>
          <p:nvSpPr>
            <p:cNvPr id="9744" name="Google Shape;9744;p63"/>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3"/>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3"/>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3"/>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3"/>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3"/>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3"/>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3"/>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3"/>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3"/>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4" name="Google Shape;9754;p63"/>
          <p:cNvGrpSpPr/>
          <p:nvPr/>
        </p:nvGrpSpPr>
        <p:grpSpPr>
          <a:xfrm>
            <a:off x="4818146" y="3203323"/>
            <a:ext cx="77845" cy="395165"/>
            <a:chOff x="4818146" y="3203323"/>
            <a:chExt cx="77845" cy="395165"/>
          </a:xfrm>
        </p:grpSpPr>
        <p:sp>
          <p:nvSpPr>
            <p:cNvPr id="9755" name="Google Shape;9755;p63"/>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3"/>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3"/>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3"/>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3"/>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3"/>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3"/>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3"/>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3" name="Google Shape;9763;p63"/>
          <p:cNvGrpSpPr/>
          <p:nvPr/>
        </p:nvGrpSpPr>
        <p:grpSpPr>
          <a:xfrm>
            <a:off x="5228890" y="3235428"/>
            <a:ext cx="344091" cy="332767"/>
            <a:chOff x="5228890" y="3235428"/>
            <a:chExt cx="344091" cy="332767"/>
          </a:xfrm>
        </p:grpSpPr>
        <p:sp>
          <p:nvSpPr>
            <p:cNvPr id="9764" name="Google Shape;9764;p63"/>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3"/>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3"/>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3"/>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3"/>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9" name="Google Shape;9769;p63"/>
          <p:cNvGrpSpPr/>
          <p:nvPr/>
        </p:nvGrpSpPr>
        <p:grpSpPr>
          <a:xfrm>
            <a:off x="5757913" y="3227047"/>
            <a:ext cx="388544" cy="347927"/>
            <a:chOff x="5757913" y="3227047"/>
            <a:chExt cx="388544" cy="347927"/>
          </a:xfrm>
        </p:grpSpPr>
        <p:sp>
          <p:nvSpPr>
            <p:cNvPr id="9770" name="Google Shape;9770;p63"/>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3"/>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2" name="Google Shape;9772;p63"/>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3"/>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3"/>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3"/>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3"/>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3"/>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3"/>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3"/>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3"/>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3"/>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3"/>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3"/>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3"/>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3"/>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3"/>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3"/>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8" name="Google Shape;9788;p63"/>
          <p:cNvGrpSpPr/>
          <p:nvPr/>
        </p:nvGrpSpPr>
        <p:grpSpPr>
          <a:xfrm>
            <a:off x="7414946" y="3220873"/>
            <a:ext cx="360091" cy="360117"/>
            <a:chOff x="7414946" y="3220873"/>
            <a:chExt cx="360091" cy="360117"/>
          </a:xfrm>
        </p:grpSpPr>
        <p:sp>
          <p:nvSpPr>
            <p:cNvPr id="9789" name="Google Shape;9789;p63"/>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3"/>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3"/>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3"/>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3"/>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3"/>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3"/>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3"/>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3"/>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3"/>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3"/>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0" name="Google Shape;9800;p63"/>
          <p:cNvGrpSpPr/>
          <p:nvPr/>
        </p:nvGrpSpPr>
        <p:grpSpPr>
          <a:xfrm>
            <a:off x="8027227" y="3215041"/>
            <a:ext cx="231829" cy="371782"/>
            <a:chOff x="8027227" y="3215041"/>
            <a:chExt cx="231829" cy="371782"/>
          </a:xfrm>
        </p:grpSpPr>
        <p:sp>
          <p:nvSpPr>
            <p:cNvPr id="9801" name="Google Shape;9801;p63"/>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3"/>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3"/>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3"/>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3"/>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3"/>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3"/>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3"/>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3"/>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3"/>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1" name="Google Shape;9811;p63"/>
          <p:cNvGrpSpPr/>
          <p:nvPr/>
        </p:nvGrpSpPr>
        <p:grpSpPr>
          <a:xfrm>
            <a:off x="4093603" y="4146138"/>
            <a:ext cx="395638" cy="420544"/>
            <a:chOff x="4093603" y="4146138"/>
            <a:chExt cx="395638" cy="420544"/>
          </a:xfrm>
        </p:grpSpPr>
        <p:sp>
          <p:nvSpPr>
            <p:cNvPr id="9812" name="Google Shape;9812;p63"/>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3"/>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3"/>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3"/>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3"/>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3"/>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3"/>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3"/>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3"/>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3"/>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3"/>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3"/>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3"/>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3"/>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3"/>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3"/>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3"/>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9" name="Google Shape;9829;p63"/>
          <p:cNvGrpSpPr/>
          <p:nvPr/>
        </p:nvGrpSpPr>
        <p:grpSpPr>
          <a:xfrm>
            <a:off x="4644406" y="4162322"/>
            <a:ext cx="392065" cy="387887"/>
            <a:chOff x="4644406" y="4162322"/>
            <a:chExt cx="392065" cy="387887"/>
          </a:xfrm>
        </p:grpSpPr>
        <p:sp>
          <p:nvSpPr>
            <p:cNvPr id="9830" name="Google Shape;9830;p63"/>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3"/>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3"/>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3"/>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3"/>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3"/>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6" name="Google Shape;9836;p63"/>
          <p:cNvGrpSpPr/>
          <p:nvPr/>
        </p:nvGrpSpPr>
        <p:grpSpPr>
          <a:xfrm>
            <a:off x="5728383" y="4221698"/>
            <a:ext cx="417128" cy="269162"/>
            <a:chOff x="5728383" y="4221698"/>
            <a:chExt cx="417128" cy="269162"/>
          </a:xfrm>
        </p:grpSpPr>
        <p:sp>
          <p:nvSpPr>
            <p:cNvPr id="9837" name="Google Shape;9837;p63"/>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3"/>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3"/>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3"/>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3"/>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3"/>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3"/>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3"/>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3"/>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3"/>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3"/>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3"/>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9" name="Google Shape;9849;p63"/>
          <p:cNvGrpSpPr/>
          <p:nvPr/>
        </p:nvGrpSpPr>
        <p:grpSpPr>
          <a:xfrm>
            <a:off x="834210" y="3696905"/>
            <a:ext cx="371782" cy="342751"/>
            <a:chOff x="834210" y="3696905"/>
            <a:chExt cx="371782" cy="342751"/>
          </a:xfrm>
        </p:grpSpPr>
        <p:sp>
          <p:nvSpPr>
            <p:cNvPr id="9850" name="Google Shape;9850;p63"/>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3"/>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3"/>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3"/>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3"/>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3"/>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3"/>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3"/>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3"/>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3"/>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3"/>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3"/>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2" name="Google Shape;9862;p63"/>
          <p:cNvGrpSpPr/>
          <p:nvPr/>
        </p:nvGrpSpPr>
        <p:grpSpPr>
          <a:xfrm>
            <a:off x="1359398" y="3682271"/>
            <a:ext cx="395296" cy="371966"/>
            <a:chOff x="1359398" y="3682271"/>
            <a:chExt cx="395296" cy="371966"/>
          </a:xfrm>
        </p:grpSpPr>
        <p:sp>
          <p:nvSpPr>
            <p:cNvPr id="9863" name="Google Shape;9863;p63"/>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3"/>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3"/>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3"/>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3"/>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3"/>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3"/>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0" name="Google Shape;9870;p63"/>
          <p:cNvGrpSpPr/>
          <p:nvPr/>
        </p:nvGrpSpPr>
        <p:grpSpPr>
          <a:xfrm>
            <a:off x="1908099" y="3682271"/>
            <a:ext cx="395296" cy="371966"/>
            <a:chOff x="1908099" y="3682271"/>
            <a:chExt cx="395296" cy="371966"/>
          </a:xfrm>
        </p:grpSpPr>
        <p:sp>
          <p:nvSpPr>
            <p:cNvPr id="9871" name="Google Shape;9871;p63"/>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3"/>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3"/>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3"/>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3"/>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3"/>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3"/>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8" name="Google Shape;9878;p63"/>
          <p:cNvGrpSpPr/>
          <p:nvPr/>
        </p:nvGrpSpPr>
        <p:grpSpPr>
          <a:xfrm>
            <a:off x="2456800" y="3682271"/>
            <a:ext cx="395270" cy="371966"/>
            <a:chOff x="2456800" y="3682271"/>
            <a:chExt cx="395270" cy="371966"/>
          </a:xfrm>
        </p:grpSpPr>
        <p:sp>
          <p:nvSpPr>
            <p:cNvPr id="9879" name="Google Shape;9879;p63"/>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3"/>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3"/>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3"/>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3"/>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3"/>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3"/>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3"/>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3"/>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63"/>
          <p:cNvGrpSpPr/>
          <p:nvPr/>
        </p:nvGrpSpPr>
        <p:grpSpPr>
          <a:xfrm>
            <a:off x="3014250" y="3682271"/>
            <a:ext cx="391092" cy="371940"/>
            <a:chOff x="3014250" y="3682271"/>
            <a:chExt cx="391092" cy="371940"/>
          </a:xfrm>
        </p:grpSpPr>
        <p:sp>
          <p:nvSpPr>
            <p:cNvPr id="9889" name="Google Shape;9889;p63"/>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3"/>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3"/>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2" name="Google Shape;9892;p63"/>
          <p:cNvGrpSpPr/>
          <p:nvPr/>
        </p:nvGrpSpPr>
        <p:grpSpPr>
          <a:xfrm>
            <a:off x="3569125" y="3702947"/>
            <a:ext cx="388728" cy="330692"/>
            <a:chOff x="3569125" y="3702947"/>
            <a:chExt cx="388728" cy="330692"/>
          </a:xfrm>
        </p:grpSpPr>
        <p:sp>
          <p:nvSpPr>
            <p:cNvPr id="9893" name="Google Shape;9893;p63"/>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3"/>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3"/>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3"/>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7" name="Google Shape;9897;p63"/>
          <p:cNvGrpSpPr/>
          <p:nvPr/>
        </p:nvGrpSpPr>
        <p:grpSpPr>
          <a:xfrm>
            <a:off x="4111994" y="3682455"/>
            <a:ext cx="387992" cy="371625"/>
            <a:chOff x="4111994" y="3682455"/>
            <a:chExt cx="387992" cy="371625"/>
          </a:xfrm>
        </p:grpSpPr>
        <p:sp>
          <p:nvSpPr>
            <p:cNvPr id="9898" name="Google Shape;9898;p63"/>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3"/>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63"/>
          <p:cNvGrpSpPr/>
          <p:nvPr/>
        </p:nvGrpSpPr>
        <p:grpSpPr>
          <a:xfrm>
            <a:off x="4674908" y="3682271"/>
            <a:ext cx="371966" cy="371966"/>
            <a:chOff x="4674908" y="3682271"/>
            <a:chExt cx="371966" cy="371966"/>
          </a:xfrm>
        </p:grpSpPr>
        <p:sp>
          <p:nvSpPr>
            <p:cNvPr id="9901" name="Google Shape;9901;p63"/>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3"/>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3"/>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3"/>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63"/>
          <p:cNvGrpSpPr/>
          <p:nvPr/>
        </p:nvGrpSpPr>
        <p:grpSpPr>
          <a:xfrm>
            <a:off x="5223609" y="3731112"/>
            <a:ext cx="371782" cy="274285"/>
            <a:chOff x="5223609" y="3731112"/>
            <a:chExt cx="371782" cy="274285"/>
          </a:xfrm>
        </p:grpSpPr>
        <p:sp>
          <p:nvSpPr>
            <p:cNvPr id="9906" name="Google Shape;9906;p63"/>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3"/>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08" name="Google Shape;9908;p63"/>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9" name="Google Shape;9909;p63"/>
          <p:cNvGrpSpPr/>
          <p:nvPr/>
        </p:nvGrpSpPr>
        <p:grpSpPr>
          <a:xfrm>
            <a:off x="6319908" y="3696721"/>
            <a:ext cx="373963" cy="343119"/>
            <a:chOff x="6319908" y="3696721"/>
            <a:chExt cx="373963" cy="343119"/>
          </a:xfrm>
        </p:grpSpPr>
        <p:sp>
          <p:nvSpPr>
            <p:cNvPr id="9910" name="Google Shape;9910;p63"/>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3"/>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3"/>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3"/>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3"/>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3"/>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3"/>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3"/>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3"/>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9" name="Google Shape;9919;p63"/>
          <p:cNvGrpSpPr/>
          <p:nvPr/>
        </p:nvGrpSpPr>
        <p:grpSpPr>
          <a:xfrm>
            <a:off x="6871342" y="3740044"/>
            <a:ext cx="371966" cy="256420"/>
            <a:chOff x="6871342" y="3740044"/>
            <a:chExt cx="371966" cy="256420"/>
          </a:xfrm>
        </p:grpSpPr>
        <p:sp>
          <p:nvSpPr>
            <p:cNvPr id="9920" name="Google Shape;9920;p63"/>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3"/>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3"/>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3"/>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3"/>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3"/>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3"/>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3"/>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3"/>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3"/>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3"/>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3"/>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63"/>
          <p:cNvGrpSpPr/>
          <p:nvPr/>
        </p:nvGrpSpPr>
        <p:grpSpPr>
          <a:xfrm>
            <a:off x="7402362" y="3681535"/>
            <a:ext cx="402757" cy="372728"/>
            <a:chOff x="7402362" y="3681535"/>
            <a:chExt cx="402757" cy="372728"/>
          </a:xfrm>
        </p:grpSpPr>
        <p:sp>
          <p:nvSpPr>
            <p:cNvPr id="9933" name="Google Shape;9933;p63"/>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3"/>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3"/>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3"/>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3"/>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3"/>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3"/>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3"/>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3"/>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3"/>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3"/>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3"/>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3"/>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3"/>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3"/>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3"/>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9" name="Google Shape;9949;p63"/>
          <p:cNvGrpSpPr/>
          <p:nvPr/>
        </p:nvGrpSpPr>
        <p:grpSpPr>
          <a:xfrm>
            <a:off x="7960705" y="3736235"/>
            <a:ext cx="378902" cy="264065"/>
            <a:chOff x="7960705" y="3736235"/>
            <a:chExt cx="378902" cy="264065"/>
          </a:xfrm>
        </p:grpSpPr>
        <p:sp>
          <p:nvSpPr>
            <p:cNvPr id="9950" name="Google Shape;9950;p63"/>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3"/>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3"/>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3"/>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3"/>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3"/>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3"/>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3"/>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3"/>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3"/>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3"/>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3"/>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3"/>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3"/>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4" name="Google Shape;9964;p63"/>
          <p:cNvGrpSpPr/>
          <p:nvPr/>
        </p:nvGrpSpPr>
        <p:grpSpPr>
          <a:xfrm>
            <a:off x="6400828" y="4162270"/>
            <a:ext cx="166200" cy="388019"/>
            <a:chOff x="6400828" y="4162270"/>
            <a:chExt cx="166200" cy="388019"/>
          </a:xfrm>
        </p:grpSpPr>
        <p:sp>
          <p:nvSpPr>
            <p:cNvPr id="9965" name="Google Shape;9965;p63"/>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3"/>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3"/>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3"/>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3"/>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3"/>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3"/>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2" name="Google Shape;9972;p63"/>
          <p:cNvGrpSpPr/>
          <p:nvPr/>
        </p:nvGrpSpPr>
        <p:grpSpPr>
          <a:xfrm>
            <a:off x="6919815" y="4162270"/>
            <a:ext cx="225260" cy="388019"/>
            <a:chOff x="6919815" y="4162270"/>
            <a:chExt cx="225260" cy="388019"/>
          </a:xfrm>
        </p:grpSpPr>
        <p:sp>
          <p:nvSpPr>
            <p:cNvPr id="9973" name="Google Shape;9973;p63"/>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3"/>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3"/>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3"/>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3"/>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3"/>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3"/>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3"/>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1" name="Google Shape;9981;p63"/>
          <p:cNvGrpSpPr/>
          <p:nvPr/>
        </p:nvGrpSpPr>
        <p:grpSpPr>
          <a:xfrm>
            <a:off x="7385600" y="4177035"/>
            <a:ext cx="388728" cy="358383"/>
            <a:chOff x="7385600" y="4177035"/>
            <a:chExt cx="388728" cy="358383"/>
          </a:xfrm>
        </p:grpSpPr>
        <p:sp>
          <p:nvSpPr>
            <p:cNvPr id="9982" name="Google Shape;9982;p63"/>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3"/>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3"/>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3"/>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3"/>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3"/>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3"/>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9" name="Google Shape;9989;p63"/>
          <p:cNvGrpSpPr/>
          <p:nvPr/>
        </p:nvGrpSpPr>
        <p:grpSpPr>
          <a:xfrm>
            <a:off x="3625085" y="3259862"/>
            <a:ext cx="369207" cy="258259"/>
            <a:chOff x="3625085" y="3259862"/>
            <a:chExt cx="369207" cy="258259"/>
          </a:xfrm>
        </p:grpSpPr>
        <p:sp>
          <p:nvSpPr>
            <p:cNvPr id="9990" name="Google Shape;9990;p63"/>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3"/>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3"/>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3"/>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3"/>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3"/>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3"/>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3"/>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3"/>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3"/>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3"/>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3"/>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3"/>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3" name="Google Shape;10003;p63"/>
          <p:cNvGrpSpPr/>
          <p:nvPr/>
        </p:nvGrpSpPr>
        <p:grpSpPr>
          <a:xfrm>
            <a:off x="6317360" y="3276808"/>
            <a:ext cx="363217" cy="248590"/>
            <a:chOff x="6317360" y="3276808"/>
            <a:chExt cx="363217" cy="248590"/>
          </a:xfrm>
        </p:grpSpPr>
        <p:sp>
          <p:nvSpPr>
            <p:cNvPr id="10004" name="Google Shape;10004;p63"/>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3"/>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3"/>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3"/>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3"/>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3"/>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3"/>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3"/>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3"/>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3"/>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3"/>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3"/>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3"/>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3"/>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3"/>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3"/>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3"/>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3"/>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3"/>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3"/>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3"/>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3"/>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3"/>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3"/>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3"/>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3"/>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3"/>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1" name="Google Shape;10031;p63"/>
          <p:cNvGrpSpPr/>
          <p:nvPr/>
        </p:nvGrpSpPr>
        <p:grpSpPr>
          <a:xfrm>
            <a:off x="5084391" y="4183682"/>
            <a:ext cx="504064" cy="325595"/>
            <a:chOff x="5084391" y="4183682"/>
            <a:chExt cx="504064" cy="325595"/>
          </a:xfrm>
        </p:grpSpPr>
        <p:sp>
          <p:nvSpPr>
            <p:cNvPr id="10032" name="Google Shape;10032;p63"/>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3"/>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3"/>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3"/>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3"/>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3"/>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3"/>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3"/>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3"/>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3"/>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3"/>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3"/>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3"/>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3"/>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3"/>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3"/>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8" name="Google Shape;10048;p63"/>
          <p:cNvGrpSpPr/>
          <p:nvPr/>
        </p:nvGrpSpPr>
        <p:grpSpPr>
          <a:xfrm>
            <a:off x="7947595" y="2347996"/>
            <a:ext cx="379795" cy="267165"/>
            <a:chOff x="7947595" y="2347996"/>
            <a:chExt cx="379795" cy="267165"/>
          </a:xfrm>
        </p:grpSpPr>
        <p:sp>
          <p:nvSpPr>
            <p:cNvPr id="10049" name="Google Shape;10049;p63"/>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3"/>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3"/>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3"/>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3"/>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3"/>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3"/>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3"/>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3"/>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8" name="Google Shape;10058;p63"/>
          <p:cNvGrpSpPr/>
          <p:nvPr/>
        </p:nvGrpSpPr>
        <p:grpSpPr>
          <a:xfrm>
            <a:off x="6400644" y="2310269"/>
            <a:ext cx="275362" cy="338784"/>
            <a:chOff x="6400644" y="2310269"/>
            <a:chExt cx="275362" cy="338784"/>
          </a:xfrm>
        </p:grpSpPr>
        <p:sp>
          <p:nvSpPr>
            <p:cNvPr id="10059" name="Google Shape;10059;p63"/>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3"/>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3"/>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3"/>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3"/>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3"/>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3"/>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3"/>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3"/>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3"/>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3"/>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3"/>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3"/>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2" name="Google Shape;10072;p63"/>
          <p:cNvGrpSpPr/>
          <p:nvPr/>
        </p:nvGrpSpPr>
        <p:grpSpPr>
          <a:xfrm>
            <a:off x="1342268" y="4161009"/>
            <a:ext cx="359565" cy="358094"/>
            <a:chOff x="1342268" y="4161009"/>
            <a:chExt cx="359565" cy="358094"/>
          </a:xfrm>
        </p:grpSpPr>
        <p:sp>
          <p:nvSpPr>
            <p:cNvPr id="10073" name="Google Shape;10073;p63"/>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3"/>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3"/>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3"/>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3"/>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3"/>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3"/>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3"/>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3"/>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2" name="Google Shape;10082;p63"/>
          <p:cNvGrpSpPr/>
          <p:nvPr/>
        </p:nvGrpSpPr>
        <p:grpSpPr>
          <a:xfrm>
            <a:off x="1913012" y="2764940"/>
            <a:ext cx="417523" cy="374252"/>
            <a:chOff x="1913012" y="2764940"/>
            <a:chExt cx="417523" cy="374252"/>
          </a:xfrm>
        </p:grpSpPr>
        <p:sp>
          <p:nvSpPr>
            <p:cNvPr id="10083" name="Google Shape;10083;p63"/>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3"/>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3"/>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3"/>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3"/>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3"/>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3"/>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3"/>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3"/>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3"/>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3"/>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3"/>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5" name="Google Shape;10095;p63"/>
          <p:cNvGrpSpPr/>
          <p:nvPr/>
        </p:nvGrpSpPr>
        <p:grpSpPr>
          <a:xfrm>
            <a:off x="830742" y="2763601"/>
            <a:ext cx="384734" cy="381556"/>
            <a:chOff x="830742" y="2763601"/>
            <a:chExt cx="384734" cy="381556"/>
          </a:xfrm>
        </p:grpSpPr>
        <p:sp>
          <p:nvSpPr>
            <p:cNvPr id="10096" name="Google Shape;10096;p63"/>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3"/>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3"/>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3"/>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3"/>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3"/>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3"/>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3"/>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3"/>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3"/>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3"/>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3"/>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3"/>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3"/>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3"/>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3"/>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3"/>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3"/>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3"/>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3"/>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3"/>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7" name="Google Shape;10117;p63"/>
          <p:cNvGrpSpPr/>
          <p:nvPr/>
        </p:nvGrpSpPr>
        <p:grpSpPr>
          <a:xfrm>
            <a:off x="3007498" y="4183419"/>
            <a:ext cx="375434" cy="329667"/>
            <a:chOff x="3007498" y="4183419"/>
            <a:chExt cx="375434" cy="329667"/>
          </a:xfrm>
        </p:grpSpPr>
        <p:sp>
          <p:nvSpPr>
            <p:cNvPr id="10118" name="Google Shape;10118;p63"/>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3"/>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3"/>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3"/>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3"/>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3"/>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3"/>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3"/>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3"/>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3"/>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3"/>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3"/>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3"/>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3"/>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3"/>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3"/>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3"/>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3"/>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3"/>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3"/>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8" name="Google Shape;10138;p63"/>
          <p:cNvGrpSpPr/>
          <p:nvPr/>
        </p:nvGrpSpPr>
        <p:grpSpPr>
          <a:xfrm>
            <a:off x="6919276" y="2766990"/>
            <a:ext cx="274550" cy="354728"/>
            <a:chOff x="7606826" y="2419290"/>
            <a:chExt cx="274550" cy="354728"/>
          </a:xfrm>
        </p:grpSpPr>
        <p:sp>
          <p:nvSpPr>
            <p:cNvPr id="10139" name="Google Shape;10139;p63"/>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3"/>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3"/>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3"/>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3"/>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3"/>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3"/>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3"/>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3"/>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3"/>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3"/>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3"/>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3"/>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3"/>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3"/>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4" name="Google Shape;10154;p63"/>
          <p:cNvGrpSpPr/>
          <p:nvPr/>
        </p:nvGrpSpPr>
        <p:grpSpPr>
          <a:xfrm>
            <a:off x="7550168" y="2777003"/>
            <a:ext cx="263316" cy="354728"/>
            <a:chOff x="8062968" y="2419290"/>
            <a:chExt cx="263316" cy="354728"/>
          </a:xfrm>
        </p:grpSpPr>
        <p:sp>
          <p:nvSpPr>
            <p:cNvPr id="10155" name="Google Shape;10155;p63"/>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3"/>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3"/>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3"/>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3"/>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3"/>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3"/>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3"/>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3"/>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3"/>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3"/>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3"/>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3"/>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3"/>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3"/>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3"/>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3"/>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0175"/>
        <p:cNvGrpSpPr/>
        <p:nvPr/>
      </p:nvGrpSpPr>
      <p:grpSpPr>
        <a:xfrm>
          <a:off x="0" y="0"/>
          <a:ext cx="0" cy="0"/>
          <a:chOff x="0" y="0"/>
          <a:chExt cx="0" cy="0"/>
        </a:xfrm>
      </p:grpSpPr>
      <p:sp>
        <p:nvSpPr>
          <p:cNvPr id="10176" name="Google Shape;10176;p64"/>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177" name="Google Shape;10177;p64"/>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178" name="Google Shape;10178;p64"/>
          <p:cNvGrpSpPr/>
          <p:nvPr/>
        </p:nvGrpSpPr>
        <p:grpSpPr>
          <a:xfrm>
            <a:off x="7075663" y="2444129"/>
            <a:ext cx="362163" cy="347098"/>
            <a:chOff x="7075663" y="2444129"/>
            <a:chExt cx="362163" cy="347098"/>
          </a:xfrm>
        </p:grpSpPr>
        <p:sp>
          <p:nvSpPr>
            <p:cNvPr id="10179" name="Google Shape;10179;p64"/>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4"/>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4"/>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4"/>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4"/>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4"/>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4"/>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4"/>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7" name="Google Shape;10187;p64"/>
          <p:cNvGrpSpPr/>
          <p:nvPr/>
        </p:nvGrpSpPr>
        <p:grpSpPr>
          <a:xfrm>
            <a:off x="6638175" y="2436584"/>
            <a:ext cx="372197" cy="362163"/>
            <a:chOff x="6638175" y="2436584"/>
            <a:chExt cx="372197" cy="362163"/>
          </a:xfrm>
        </p:grpSpPr>
        <p:sp>
          <p:nvSpPr>
            <p:cNvPr id="10188" name="Google Shape;10188;p64"/>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4"/>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4"/>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4"/>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4"/>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4"/>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4"/>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4"/>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4"/>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4"/>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4"/>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4"/>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4"/>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1" name="Google Shape;10201;p64"/>
          <p:cNvGrpSpPr/>
          <p:nvPr/>
        </p:nvGrpSpPr>
        <p:grpSpPr>
          <a:xfrm>
            <a:off x="6192906" y="2439440"/>
            <a:ext cx="371699" cy="356084"/>
            <a:chOff x="6192906" y="2439440"/>
            <a:chExt cx="371699" cy="356084"/>
          </a:xfrm>
        </p:grpSpPr>
        <p:sp>
          <p:nvSpPr>
            <p:cNvPr id="10202" name="Google Shape;10202;p64"/>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4"/>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4"/>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4"/>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4"/>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4"/>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4"/>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4"/>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4"/>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4"/>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4"/>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4"/>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4"/>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64"/>
          <p:cNvGrpSpPr/>
          <p:nvPr/>
        </p:nvGrpSpPr>
        <p:grpSpPr>
          <a:xfrm>
            <a:off x="5762467" y="2436584"/>
            <a:ext cx="362163" cy="362163"/>
            <a:chOff x="5762467" y="2436584"/>
            <a:chExt cx="362163" cy="362163"/>
          </a:xfrm>
        </p:grpSpPr>
        <p:sp>
          <p:nvSpPr>
            <p:cNvPr id="10216" name="Google Shape;10216;p64"/>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4"/>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4"/>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4"/>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4"/>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4"/>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4"/>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4"/>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4"/>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4"/>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4"/>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4"/>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4"/>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4"/>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4"/>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4"/>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4"/>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4"/>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4"/>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4"/>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4"/>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4"/>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4"/>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4"/>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4"/>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1" name="Google Shape;10241;p64"/>
          <p:cNvGrpSpPr/>
          <p:nvPr/>
        </p:nvGrpSpPr>
        <p:grpSpPr>
          <a:xfrm>
            <a:off x="5323721" y="2437029"/>
            <a:ext cx="362922" cy="361219"/>
            <a:chOff x="5323721" y="2437029"/>
            <a:chExt cx="362922" cy="361219"/>
          </a:xfrm>
        </p:grpSpPr>
        <p:sp>
          <p:nvSpPr>
            <p:cNvPr id="10242" name="Google Shape;10242;p64"/>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4"/>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4"/>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4"/>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4"/>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4"/>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4"/>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4"/>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4"/>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4"/>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4"/>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4"/>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4"/>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4"/>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4"/>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4"/>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4"/>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64"/>
          <p:cNvGrpSpPr/>
          <p:nvPr/>
        </p:nvGrpSpPr>
        <p:grpSpPr>
          <a:xfrm>
            <a:off x="4875937" y="2468731"/>
            <a:ext cx="407122" cy="315448"/>
            <a:chOff x="4875937" y="2468731"/>
            <a:chExt cx="407122" cy="315448"/>
          </a:xfrm>
        </p:grpSpPr>
        <p:sp>
          <p:nvSpPr>
            <p:cNvPr id="10260" name="Google Shape;10260;p64"/>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4"/>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4"/>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4"/>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4"/>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4"/>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4"/>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4"/>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4"/>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4"/>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4"/>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4"/>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4"/>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4"/>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4"/>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4"/>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4"/>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4"/>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4"/>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64"/>
          <p:cNvGrpSpPr/>
          <p:nvPr/>
        </p:nvGrpSpPr>
        <p:grpSpPr>
          <a:xfrm>
            <a:off x="4893282" y="3804774"/>
            <a:ext cx="242114" cy="362163"/>
            <a:chOff x="4893282" y="3804774"/>
            <a:chExt cx="242114" cy="362163"/>
          </a:xfrm>
        </p:grpSpPr>
        <p:sp>
          <p:nvSpPr>
            <p:cNvPr id="10280" name="Google Shape;10280;p64"/>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4"/>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4"/>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4"/>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4"/>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4"/>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4"/>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4"/>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4"/>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4"/>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4"/>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4"/>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4"/>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4"/>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4"/>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4"/>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4"/>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4"/>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4"/>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4"/>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4"/>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4"/>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4"/>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4"/>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4"/>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4"/>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6" name="Google Shape;10306;p64"/>
          <p:cNvGrpSpPr/>
          <p:nvPr/>
        </p:nvGrpSpPr>
        <p:grpSpPr>
          <a:xfrm>
            <a:off x="6248162" y="3804774"/>
            <a:ext cx="231058" cy="362425"/>
            <a:chOff x="6248162" y="3804774"/>
            <a:chExt cx="231058" cy="362425"/>
          </a:xfrm>
        </p:grpSpPr>
        <p:sp>
          <p:nvSpPr>
            <p:cNvPr id="10307" name="Google Shape;10307;p64"/>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4"/>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4"/>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4"/>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1" name="Google Shape;10311;p64"/>
          <p:cNvGrpSpPr/>
          <p:nvPr/>
        </p:nvGrpSpPr>
        <p:grpSpPr>
          <a:xfrm>
            <a:off x="5346568" y="3804774"/>
            <a:ext cx="233337" cy="362163"/>
            <a:chOff x="5346568" y="3804774"/>
            <a:chExt cx="233337" cy="362163"/>
          </a:xfrm>
        </p:grpSpPr>
        <p:sp>
          <p:nvSpPr>
            <p:cNvPr id="10312" name="Google Shape;10312;p64"/>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4"/>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4"/>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4"/>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4"/>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4"/>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4"/>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4"/>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4"/>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4"/>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4"/>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4"/>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4"/>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4"/>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4"/>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4"/>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4"/>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4"/>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4"/>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1" name="Google Shape;10331;p64"/>
          <p:cNvGrpSpPr/>
          <p:nvPr/>
        </p:nvGrpSpPr>
        <p:grpSpPr>
          <a:xfrm>
            <a:off x="6704985" y="3805141"/>
            <a:ext cx="209967" cy="361639"/>
            <a:chOff x="6704985" y="3805141"/>
            <a:chExt cx="209967" cy="361639"/>
          </a:xfrm>
        </p:grpSpPr>
        <p:sp>
          <p:nvSpPr>
            <p:cNvPr id="10332" name="Google Shape;10332;p64"/>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4"/>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4"/>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4"/>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4"/>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4"/>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4"/>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4"/>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4"/>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4"/>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4"/>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4"/>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4" name="Google Shape;10344;p64"/>
          <p:cNvGrpSpPr/>
          <p:nvPr/>
        </p:nvGrpSpPr>
        <p:grpSpPr>
          <a:xfrm>
            <a:off x="7513884" y="2448269"/>
            <a:ext cx="363184" cy="338792"/>
            <a:chOff x="7513884" y="2448269"/>
            <a:chExt cx="363184" cy="338792"/>
          </a:xfrm>
        </p:grpSpPr>
        <p:sp>
          <p:nvSpPr>
            <p:cNvPr id="10345" name="Google Shape;10345;p64"/>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4"/>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4"/>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4"/>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4"/>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4"/>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1" name="Google Shape;10351;p64"/>
          <p:cNvGrpSpPr/>
          <p:nvPr/>
        </p:nvGrpSpPr>
        <p:grpSpPr>
          <a:xfrm>
            <a:off x="5777767" y="3804826"/>
            <a:ext cx="258699" cy="362136"/>
            <a:chOff x="5777767" y="3804826"/>
            <a:chExt cx="258699" cy="362136"/>
          </a:xfrm>
        </p:grpSpPr>
        <p:sp>
          <p:nvSpPr>
            <p:cNvPr id="10352" name="Google Shape;10352;p64"/>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4"/>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4"/>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5" name="Google Shape;10355;p64"/>
          <p:cNvGrpSpPr/>
          <p:nvPr/>
        </p:nvGrpSpPr>
        <p:grpSpPr>
          <a:xfrm>
            <a:off x="7953101" y="2436584"/>
            <a:ext cx="361691" cy="362163"/>
            <a:chOff x="7953101" y="2436584"/>
            <a:chExt cx="361691" cy="362163"/>
          </a:xfrm>
        </p:grpSpPr>
        <p:sp>
          <p:nvSpPr>
            <p:cNvPr id="10356" name="Google Shape;10356;p64"/>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4"/>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4"/>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4"/>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4"/>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4"/>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4"/>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4"/>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4"/>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5" name="Google Shape;10365;p64"/>
          <p:cNvGrpSpPr/>
          <p:nvPr/>
        </p:nvGrpSpPr>
        <p:grpSpPr>
          <a:xfrm>
            <a:off x="4859353" y="3355130"/>
            <a:ext cx="373481" cy="362267"/>
            <a:chOff x="4859353" y="3355130"/>
            <a:chExt cx="373481" cy="362267"/>
          </a:xfrm>
        </p:grpSpPr>
        <p:sp>
          <p:nvSpPr>
            <p:cNvPr id="10366" name="Google Shape;10366;p64"/>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4"/>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4"/>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4"/>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4"/>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4"/>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4"/>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4"/>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4"/>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4"/>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4"/>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4"/>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4"/>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4"/>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64"/>
          <p:cNvGrpSpPr/>
          <p:nvPr/>
        </p:nvGrpSpPr>
        <p:grpSpPr>
          <a:xfrm>
            <a:off x="6637678" y="1500982"/>
            <a:ext cx="378721" cy="362005"/>
            <a:chOff x="6637678" y="1500982"/>
            <a:chExt cx="378721" cy="362005"/>
          </a:xfrm>
        </p:grpSpPr>
        <p:sp>
          <p:nvSpPr>
            <p:cNvPr id="10381" name="Google Shape;10381;p64"/>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4"/>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4"/>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4"/>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4"/>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4"/>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4"/>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4"/>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4"/>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4"/>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4"/>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4"/>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4"/>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4"/>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4"/>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4"/>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7" name="Google Shape;10397;p64"/>
          <p:cNvGrpSpPr/>
          <p:nvPr/>
        </p:nvGrpSpPr>
        <p:grpSpPr>
          <a:xfrm>
            <a:off x="5827993" y="3355496"/>
            <a:ext cx="223041" cy="362163"/>
            <a:chOff x="5827993" y="3355496"/>
            <a:chExt cx="223041" cy="362163"/>
          </a:xfrm>
        </p:grpSpPr>
        <p:sp>
          <p:nvSpPr>
            <p:cNvPr id="10398" name="Google Shape;10398;p64"/>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4"/>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4"/>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4"/>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4"/>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4"/>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4"/>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4"/>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4"/>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4"/>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4"/>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4"/>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4"/>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4"/>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4"/>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64"/>
          <p:cNvGrpSpPr/>
          <p:nvPr/>
        </p:nvGrpSpPr>
        <p:grpSpPr>
          <a:xfrm>
            <a:off x="7528713" y="1500641"/>
            <a:ext cx="370520" cy="361586"/>
            <a:chOff x="7528713" y="1500641"/>
            <a:chExt cx="370520" cy="361586"/>
          </a:xfrm>
        </p:grpSpPr>
        <p:sp>
          <p:nvSpPr>
            <p:cNvPr id="10414" name="Google Shape;10414;p64"/>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4"/>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4"/>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4"/>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4"/>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4"/>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4"/>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1" name="Google Shape;10421;p64"/>
          <p:cNvGrpSpPr/>
          <p:nvPr/>
        </p:nvGrpSpPr>
        <p:grpSpPr>
          <a:xfrm>
            <a:off x="5317198" y="3355496"/>
            <a:ext cx="367429" cy="362163"/>
            <a:chOff x="5317198" y="3355496"/>
            <a:chExt cx="367429" cy="362163"/>
          </a:xfrm>
        </p:grpSpPr>
        <p:sp>
          <p:nvSpPr>
            <p:cNvPr id="10422" name="Google Shape;10422;p64"/>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4"/>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4"/>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4"/>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4"/>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4"/>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4"/>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4"/>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4"/>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4"/>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4"/>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4"/>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4"/>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4"/>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4"/>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4"/>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64"/>
          <p:cNvGrpSpPr/>
          <p:nvPr/>
        </p:nvGrpSpPr>
        <p:grpSpPr>
          <a:xfrm>
            <a:off x="5302971" y="1500563"/>
            <a:ext cx="383175" cy="362241"/>
            <a:chOff x="5302971" y="1500563"/>
            <a:chExt cx="383175" cy="362241"/>
          </a:xfrm>
        </p:grpSpPr>
        <p:sp>
          <p:nvSpPr>
            <p:cNvPr id="10439" name="Google Shape;10439;p64"/>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4"/>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1" name="Google Shape;10441;p64"/>
          <p:cNvGrpSpPr/>
          <p:nvPr/>
        </p:nvGrpSpPr>
        <p:grpSpPr>
          <a:xfrm>
            <a:off x="6202705" y="1525453"/>
            <a:ext cx="364180" cy="312461"/>
            <a:chOff x="6202705" y="1525453"/>
            <a:chExt cx="364180" cy="312461"/>
          </a:xfrm>
        </p:grpSpPr>
        <p:sp>
          <p:nvSpPr>
            <p:cNvPr id="10442" name="Google Shape;10442;p64"/>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4"/>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4"/>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4"/>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4"/>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4"/>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4"/>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9" name="Google Shape;10449;p64"/>
          <p:cNvGrpSpPr/>
          <p:nvPr/>
        </p:nvGrpSpPr>
        <p:grpSpPr>
          <a:xfrm>
            <a:off x="7087217" y="1503602"/>
            <a:ext cx="362398" cy="356163"/>
            <a:chOff x="7087217" y="1503602"/>
            <a:chExt cx="362398" cy="356163"/>
          </a:xfrm>
        </p:grpSpPr>
        <p:sp>
          <p:nvSpPr>
            <p:cNvPr id="10450" name="Google Shape;10450;p64"/>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4"/>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4"/>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4"/>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4"/>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4"/>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4"/>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4"/>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4"/>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4"/>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4"/>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4"/>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4"/>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4"/>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4"/>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4"/>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4"/>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4"/>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4"/>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4"/>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4"/>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1" name="Google Shape;10471;p64"/>
          <p:cNvGrpSpPr/>
          <p:nvPr/>
        </p:nvGrpSpPr>
        <p:grpSpPr>
          <a:xfrm>
            <a:off x="7968952" y="1500877"/>
            <a:ext cx="378747" cy="361455"/>
            <a:chOff x="7968952" y="1500877"/>
            <a:chExt cx="378747" cy="361455"/>
          </a:xfrm>
        </p:grpSpPr>
        <p:sp>
          <p:nvSpPr>
            <p:cNvPr id="10472" name="Google Shape;10472;p64"/>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4"/>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4"/>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4"/>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4"/>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4"/>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4"/>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4"/>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4"/>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4"/>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4"/>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4"/>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4"/>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4"/>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4"/>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64"/>
          <p:cNvGrpSpPr/>
          <p:nvPr/>
        </p:nvGrpSpPr>
        <p:grpSpPr>
          <a:xfrm>
            <a:off x="5761445" y="1541723"/>
            <a:ext cx="362163" cy="279737"/>
            <a:chOff x="5761445" y="1541723"/>
            <a:chExt cx="362163" cy="279737"/>
          </a:xfrm>
        </p:grpSpPr>
        <p:sp>
          <p:nvSpPr>
            <p:cNvPr id="10488" name="Google Shape;10488;p64"/>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4"/>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4"/>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4"/>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4"/>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4"/>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4" name="Google Shape;10494;p64"/>
          <p:cNvGrpSpPr/>
          <p:nvPr/>
        </p:nvGrpSpPr>
        <p:grpSpPr>
          <a:xfrm>
            <a:off x="6204958" y="3355575"/>
            <a:ext cx="358390" cy="362320"/>
            <a:chOff x="6204958" y="3355575"/>
            <a:chExt cx="358390" cy="362320"/>
          </a:xfrm>
        </p:grpSpPr>
        <p:sp>
          <p:nvSpPr>
            <p:cNvPr id="10495" name="Google Shape;10495;p64"/>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4"/>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4"/>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4"/>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4"/>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4"/>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4"/>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4"/>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4"/>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4"/>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4"/>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4"/>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4"/>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4"/>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4"/>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4"/>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1" name="Google Shape;10511;p64"/>
          <p:cNvGrpSpPr/>
          <p:nvPr/>
        </p:nvGrpSpPr>
        <p:grpSpPr>
          <a:xfrm>
            <a:off x="4939970" y="1499855"/>
            <a:ext cx="242979" cy="362660"/>
            <a:chOff x="4939970" y="1499855"/>
            <a:chExt cx="242979" cy="362660"/>
          </a:xfrm>
        </p:grpSpPr>
        <p:sp>
          <p:nvSpPr>
            <p:cNvPr id="10512" name="Google Shape;10512;p64"/>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4"/>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4"/>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4"/>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4"/>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4"/>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64"/>
          <p:cNvGrpSpPr/>
          <p:nvPr/>
        </p:nvGrpSpPr>
        <p:grpSpPr>
          <a:xfrm>
            <a:off x="8023448" y="3355496"/>
            <a:ext cx="284322" cy="362163"/>
            <a:chOff x="8023448" y="3355496"/>
            <a:chExt cx="284322" cy="362163"/>
          </a:xfrm>
        </p:grpSpPr>
        <p:sp>
          <p:nvSpPr>
            <p:cNvPr id="10519" name="Google Shape;10519;p64"/>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4"/>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4"/>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4"/>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4"/>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4"/>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4"/>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4"/>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4"/>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8" name="Google Shape;10528;p64"/>
          <p:cNvGrpSpPr/>
          <p:nvPr/>
        </p:nvGrpSpPr>
        <p:grpSpPr>
          <a:xfrm>
            <a:off x="6644201" y="3355496"/>
            <a:ext cx="366695" cy="361979"/>
            <a:chOff x="6644201" y="3355496"/>
            <a:chExt cx="366695" cy="361979"/>
          </a:xfrm>
        </p:grpSpPr>
        <p:sp>
          <p:nvSpPr>
            <p:cNvPr id="10529" name="Google Shape;10529;p64"/>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4"/>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4"/>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4"/>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4"/>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4"/>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4"/>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4"/>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4"/>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4"/>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4"/>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4"/>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4"/>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4"/>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4"/>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4"/>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4"/>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4"/>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4"/>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4"/>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4"/>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4"/>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1" name="Google Shape;10551;p64"/>
          <p:cNvGrpSpPr/>
          <p:nvPr/>
        </p:nvGrpSpPr>
        <p:grpSpPr>
          <a:xfrm>
            <a:off x="7955145" y="2019192"/>
            <a:ext cx="365176" cy="271013"/>
            <a:chOff x="7955145" y="2019192"/>
            <a:chExt cx="365176" cy="271013"/>
          </a:xfrm>
        </p:grpSpPr>
        <p:sp>
          <p:nvSpPr>
            <p:cNvPr id="10552" name="Google Shape;10552;p64"/>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4"/>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4"/>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4"/>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4"/>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4"/>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64"/>
          <p:cNvGrpSpPr/>
          <p:nvPr/>
        </p:nvGrpSpPr>
        <p:grpSpPr>
          <a:xfrm>
            <a:off x="7518155" y="2009471"/>
            <a:ext cx="361927" cy="290270"/>
            <a:chOff x="7518155" y="2009471"/>
            <a:chExt cx="361927" cy="290270"/>
          </a:xfrm>
        </p:grpSpPr>
        <p:sp>
          <p:nvSpPr>
            <p:cNvPr id="10559" name="Google Shape;10559;p64"/>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4"/>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4"/>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4"/>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4"/>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4"/>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4"/>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4"/>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4"/>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4"/>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4"/>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4"/>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4"/>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2" name="Google Shape;10572;p64"/>
          <p:cNvGrpSpPr/>
          <p:nvPr/>
        </p:nvGrpSpPr>
        <p:grpSpPr>
          <a:xfrm>
            <a:off x="7079672" y="1991053"/>
            <a:ext cx="362163" cy="327264"/>
            <a:chOff x="7079672" y="1991053"/>
            <a:chExt cx="362163" cy="327264"/>
          </a:xfrm>
        </p:grpSpPr>
        <p:sp>
          <p:nvSpPr>
            <p:cNvPr id="10573" name="Google Shape;10573;p64"/>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4"/>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4"/>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4"/>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4"/>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4"/>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4"/>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4"/>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4"/>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4"/>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4"/>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4"/>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4"/>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4"/>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4"/>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4"/>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64"/>
          <p:cNvGrpSpPr/>
          <p:nvPr/>
        </p:nvGrpSpPr>
        <p:grpSpPr>
          <a:xfrm>
            <a:off x="6641188" y="2035514"/>
            <a:ext cx="361901" cy="238132"/>
            <a:chOff x="6641188" y="2035514"/>
            <a:chExt cx="361901" cy="238132"/>
          </a:xfrm>
        </p:grpSpPr>
        <p:sp>
          <p:nvSpPr>
            <p:cNvPr id="10590" name="Google Shape;10590;p64"/>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4"/>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4"/>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4"/>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4"/>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4"/>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4"/>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4"/>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4"/>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4"/>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4"/>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4"/>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4"/>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4"/>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4"/>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4"/>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4"/>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4"/>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4"/>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9" name="Google Shape;10609;p64"/>
          <p:cNvGrpSpPr/>
          <p:nvPr/>
        </p:nvGrpSpPr>
        <p:grpSpPr>
          <a:xfrm>
            <a:off x="6202443" y="1986677"/>
            <a:ext cx="362425" cy="335884"/>
            <a:chOff x="6202443" y="1986677"/>
            <a:chExt cx="362425" cy="335884"/>
          </a:xfrm>
        </p:grpSpPr>
        <p:sp>
          <p:nvSpPr>
            <p:cNvPr id="10610" name="Google Shape;10610;p64"/>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4"/>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4"/>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4"/>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4"/>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4"/>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4"/>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4"/>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4"/>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4"/>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4"/>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4"/>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4"/>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4"/>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4"/>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4"/>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4"/>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4"/>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4"/>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4"/>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0" name="Google Shape;10630;p64"/>
          <p:cNvGrpSpPr/>
          <p:nvPr/>
        </p:nvGrpSpPr>
        <p:grpSpPr>
          <a:xfrm>
            <a:off x="5764222" y="2016598"/>
            <a:ext cx="374293" cy="276069"/>
            <a:chOff x="5764222" y="2016598"/>
            <a:chExt cx="374293" cy="276069"/>
          </a:xfrm>
        </p:grpSpPr>
        <p:sp>
          <p:nvSpPr>
            <p:cNvPr id="10631" name="Google Shape;10631;p64"/>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4"/>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4"/>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4"/>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4"/>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4"/>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4"/>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4"/>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4"/>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4"/>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4"/>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2" name="Google Shape;10642;p64"/>
          <p:cNvGrpSpPr/>
          <p:nvPr/>
        </p:nvGrpSpPr>
        <p:grpSpPr>
          <a:xfrm>
            <a:off x="5325477" y="2016441"/>
            <a:ext cx="361927" cy="276515"/>
            <a:chOff x="5325477" y="2016441"/>
            <a:chExt cx="361927" cy="276515"/>
          </a:xfrm>
        </p:grpSpPr>
        <p:sp>
          <p:nvSpPr>
            <p:cNvPr id="10643" name="Google Shape;10643;p64"/>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4"/>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4"/>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4"/>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4"/>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4"/>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4"/>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4"/>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4"/>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4"/>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4"/>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4"/>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4"/>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4"/>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4"/>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4"/>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4"/>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4"/>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4"/>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4"/>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64"/>
          <p:cNvGrpSpPr/>
          <p:nvPr/>
        </p:nvGrpSpPr>
        <p:grpSpPr>
          <a:xfrm>
            <a:off x="4870671" y="2017200"/>
            <a:ext cx="364180" cy="274812"/>
            <a:chOff x="4870671" y="2017200"/>
            <a:chExt cx="364180" cy="274812"/>
          </a:xfrm>
        </p:grpSpPr>
        <p:sp>
          <p:nvSpPr>
            <p:cNvPr id="10664" name="Google Shape;10664;p64"/>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4"/>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4"/>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4"/>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4"/>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4"/>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4"/>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4"/>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4"/>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4"/>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4"/>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4"/>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4"/>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7" name="Google Shape;10677;p64"/>
          <p:cNvGrpSpPr/>
          <p:nvPr/>
        </p:nvGrpSpPr>
        <p:grpSpPr>
          <a:xfrm>
            <a:off x="7144726" y="3355496"/>
            <a:ext cx="260690" cy="362032"/>
            <a:chOff x="7144726" y="3355496"/>
            <a:chExt cx="260690" cy="362032"/>
          </a:xfrm>
        </p:grpSpPr>
        <p:sp>
          <p:nvSpPr>
            <p:cNvPr id="10678" name="Google Shape;10678;p64"/>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4"/>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4"/>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4"/>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4"/>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4"/>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4" name="Google Shape;10684;p64"/>
          <p:cNvGrpSpPr/>
          <p:nvPr/>
        </p:nvGrpSpPr>
        <p:grpSpPr>
          <a:xfrm>
            <a:off x="6705719" y="4278051"/>
            <a:ext cx="261712" cy="361770"/>
            <a:chOff x="6705719" y="4278051"/>
            <a:chExt cx="261712" cy="361770"/>
          </a:xfrm>
        </p:grpSpPr>
        <p:sp>
          <p:nvSpPr>
            <p:cNvPr id="10685" name="Google Shape;10685;p64"/>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4"/>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4"/>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4"/>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4"/>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4"/>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4"/>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4"/>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4"/>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4"/>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4"/>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4"/>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4"/>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4"/>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4"/>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0" name="Google Shape;10700;p64"/>
          <p:cNvGrpSpPr/>
          <p:nvPr/>
        </p:nvGrpSpPr>
        <p:grpSpPr>
          <a:xfrm>
            <a:off x="5750650" y="2891652"/>
            <a:ext cx="320216" cy="361403"/>
            <a:chOff x="5750650" y="2891652"/>
            <a:chExt cx="320216" cy="361403"/>
          </a:xfrm>
        </p:grpSpPr>
        <p:sp>
          <p:nvSpPr>
            <p:cNvPr id="10701" name="Google Shape;10701;p64"/>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4"/>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4"/>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4"/>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4"/>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4"/>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4"/>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4"/>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4"/>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4"/>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4"/>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4"/>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4"/>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4"/>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4"/>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6" name="Google Shape;10716;p64"/>
          <p:cNvGrpSpPr/>
          <p:nvPr/>
        </p:nvGrpSpPr>
        <p:grpSpPr>
          <a:xfrm>
            <a:off x="6658009" y="2891390"/>
            <a:ext cx="315972" cy="361927"/>
            <a:chOff x="6658009" y="2891390"/>
            <a:chExt cx="315972" cy="361927"/>
          </a:xfrm>
        </p:grpSpPr>
        <p:sp>
          <p:nvSpPr>
            <p:cNvPr id="10717" name="Google Shape;10717;p64"/>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4"/>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4"/>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4"/>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4"/>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4"/>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4"/>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64"/>
          <p:cNvGrpSpPr/>
          <p:nvPr/>
        </p:nvGrpSpPr>
        <p:grpSpPr>
          <a:xfrm>
            <a:off x="6203465" y="2891206"/>
            <a:ext cx="320478" cy="362110"/>
            <a:chOff x="6203465" y="2891206"/>
            <a:chExt cx="320478" cy="362110"/>
          </a:xfrm>
        </p:grpSpPr>
        <p:sp>
          <p:nvSpPr>
            <p:cNvPr id="10725" name="Google Shape;10725;p64"/>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4"/>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4"/>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4"/>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4"/>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0" name="Google Shape;10730;p64"/>
          <p:cNvGrpSpPr/>
          <p:nvPr/>
        </p:nvGrpSpPr>
        <p:grpSpPr>
          <a:xfrm>
            <a:off x="7567280" y="2891259"/>
            <a:ext cx="307116" cy="362294"/>
            <a:chOff x="7567280" y="2891259"/>
            <a:chExt cx="307116" cy="362294"/>
          </a:xfrm>
        </p:grpSpPr>
        <p:sp>
          <p:nvSpPr>
            <p:cNvPr id="10731" name="Google Shape;10731;p64"/>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4"/>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4"/>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4"/>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4"/>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4"/>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4"/>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4"/>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4"/>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4"/>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4"/>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4"/>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3" name="Google Shape;10743;p64"/>
          <p:cNvGrpSpPr/>
          <p:nvPr/>
        </p:nvGrpSpPr>
        <p:grpSpPr>
          <a:xfrm>
            <a:off x="7112579" y="2891521"/>
            <a:ext cx="338556" cy="361534"/>
            <a:chOff x="7112579" y="2891521"/>
            <a:chExt cx="338556" cy="361534"/>
          </a:xfrm>
        </p:grpSpPr>
        <p:sp>
          <p:nvSpPr>
            <p:cNvPr id="10744" name="Google Shape;10744;p64"/>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4"/>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6" name="Google Shape;10746;p64"/>
          <p:cNvGrpSpPr/>
          <p:nvPr/>
        </p:nvGrpSpPr>
        <p:grpSpPr>
          <a:xfrm>
            <a:off x="7155259" y="3805036"/>
            <a:ext cx="207478" cy="361272"/>
            <a:chOff x="7155259" y="3805036"/>
            <a:chExt cx="207478" cy="361272"/>
          </a:xfrm>
        </p:grpSpPr>
        <p:sp>
          <p:nvSpPr>
            <p:cNvPr id="10747" name="Google Shape;10747;p64"/>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4"/>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4"/>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4"/>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4"/>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4"/>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4"/>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4"/>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4"/>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4"/>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4"/>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4"/>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9" name="Google Shape;10759;p64"/>
          <p:cNvGrpSpPr/>
          <p:nvPr/>
        </p:nvGrpSpPr>
        <p:grpSpPr>
          <a:xfrm>
            <a:off x="4915368" y="2891390"/>
            <a:ext cx="182850" cy="361927"/>
            <a:chOff x="4915368" y="2891390"/>
            <a:chExt cx="182850" cy="361927"/>
          </a:xfrm>
        </p:grpSpPr>
        <p:sp>
          <p:nvSpPr>
            <p:cNvPr id="10760" name="Google Shape;10760;p64"/>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4"/>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4"/>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4"/>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4"/>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4"/>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4"/>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4"/>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4"/>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4"/>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4"/>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1" name="Google Shape;10771;p64"/>
          <p:cNvGrpSpPr/>
          <p:nvPr/>
        </p:nvGrpSpPr>
        <p:grpSpPr>
          <a:xfrm>
            <a:off x="8028714" y="2891652"/>
            <a:ext cx="289589" cy="361403"/>
            <a:chOff x="8028714" y="2891652"/>
            <a:chExt cx="289589" cy="361403"/>
          </a:xfrm>
        </p:grpSpPr>
        <p:sp>
          <p:nvSpPr>
            <p:cNvPr id="10772" name="Google Shape;10772;p64"/>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4"/>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4"/>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4"/>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4"/>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4"/>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4"/>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4"/>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4"/>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4"/>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4"/>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4"/>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4"/>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4"/>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4"/>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4"/>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4"/>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4"/>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4"/>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4"/>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2" name="Google Shape;10792;p64"/>
          <p:cNvGrpSpPr/>
          <p:nvPr/>
        </p:nvGrpSpPr>
        <p:grpSpPr>
          <a:xfrm>
            <a:off x="7551822" y="3804774"/>
            <a:ext cx="293335" cy="361927"/>
            <a:chOff x="7551822" y="3804774"/>
            <a:chExt cx="293335" cy="361927"/>
          </a:xfrm>
        </p:grpSpPr>
        <p:sp>
          <p:nvSpPr>
            <p:cNvPr id="10793" name="Google Shape;10793;p64"/>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4"/>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4"/>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4"/>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4"/>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4"/>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4"/>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4"/>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4"/>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4"/>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4"/>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64"/>
          <p:cNvGrpSpPr/>
          <p:nvPr/>
        </p:nvGrpSpPr>
        <p:grpSpPr>
          <a:xfrm>
            <a:off x="6263725" y="4277658"/>
            <a:ext cx="210491" cy="362163"/>
            <a:chOff x="6263725" y="4277658"/>
            <a:chExt cx="210491" cy="362163"/>
          </a:xfrm>
        </p:grpSpPr>
        <p:sp>
          <p:nvSpPr>
            <p:cNvPr id="10805" name="Google Shape;10805;p64"/>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4"/>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4"/>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4"/>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4"/>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4"/>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4"/>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4"/>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4"/>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4"/>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4"/>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4"/>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4"/>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4"/>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4"/>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0" name="Google Shape;10820;p64"/>
          <p:cNvGrpSpPr/>
          <p:nvPr/>
        </p:nvGrpSpPr>
        <p:grpSpPr>
          <a:xfrm>
            <a:off x="7987790" y="3804695"/>
            <a:ext cx="336303" cy="362005"/>
            <a:chOff x="7987790" y="3804695"/>
            <a:chExt cx="336303" cy="362005"/>
          </a:xfrm>
        </p:grpSpPr>
        <p:sp>
          <p:nvSpPr>
            <p:cNvPr id="10821" name="Google Shape;10821;p64"/>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4"/>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4"/>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4"/>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4"/>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4"/>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4"/>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4"/>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4"/>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4"/>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1" name="Google Shape;10831;p64"/>
          <p:cNvGrpSpPr/>
          <p:nvPr/>
        </p:nvGrpSpPr>
        <p:grpSpPr>
          <a:xfrm>
            <a:off x="5273444" y="2891285"/>
            <a:ext cx="371123" cy="362267"/>
            <a:chOff x="5273444" y="2891285"/>
            <a:chExt cx="371123" cy="362267"/>
          </a:xfrm>
        </p:grpSpPr>
        <p:sp>
          <p:nvSpPr>
            <p:cNvPr id="10832" name="Google Shape;10832;p64"/>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4"/>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4"/>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4"/>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4"/>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4"/>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4"/>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4"/>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4"/>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4"/>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4"/>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4"/>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4"/>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4"/>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6" name="Google Shape;10846;p64"/>
          <p:cNvGrpSpPr/>
          <p:nvPr/>
        </p:nvGrpSpPr>
        <p:grpSpPr>
          <a:xfrm>
            <a:off x="7630397" y="3358399"/>
            <a:ext cx="214759" cy="357030"/>
            <a:chOff x="2235125" y="238075"/>
            <a:chExt cx="3144350" cy="5227375"/>
          </a:xfrm>
        </p:grpSpPr>
        <p:sp>
          <p:nvSpPr>
            <p:cNvPr id="10847" name="Google Shape;10847;p64"/>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4"/>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4"/>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4"/>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4"/>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4"/>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4"/>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4"/>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4"/>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6" name="Google Shape;10856;p64"/>
          <p:cNvGrpSpPr/>
          <p:nvPr/>
        </p:nvGrpSpPr>
        <p:grpSpPr>
          <a:xfrm>
            <a:off x="2810729" y="4267107"/>
            <a:ext cx="342496" cy="351944"/>
            <a:chOff x="2810729" y="4267107"/>
            <a:chExt cx="342496" cy="351944"/>
          </a:xfrm>
        </p:grpSpPr>
        <p:sp>
          <p:nvSpPr>
            <p:cNvPr id="10857" name="Google Shape;10857;p64"/>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4"/>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4"/>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4"/>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4"/>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4"/>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4"/>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4"/>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4"/>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4"/>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4"/>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4"/>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4"/>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4"/>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4"/>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4"/>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4"/>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4"/>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4"/>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4"/>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4"/>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4"/>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4"/>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4"/>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4"/>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4"/>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4"/>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4"/>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4"/>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4"/>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7" name="Google Shape;10887;p64"/>
          <p:cNvGrpSpPr/>
          <p:nvPr/>
        </p:nvGrpSpPr>
        <p:grpSpPr>
          <a:xfrm>
            <a:off x="1779168" y="3805625"/>
            <a:ext cx="282381" cy="343454"/>
            <a:chOff x="1779168" y="3805625"/>
            <a:chExt cx="282381" cy="343454"/>
          </a:xfrm>
        </p:grpSpPr>
        <p:sp>
          <p:nvSpPr>
            <p:cNvPr id="10888" name="Google Shape;10888;p64"/>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4"/>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4"/>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4"/>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4"/>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4"/>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4"/>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4"/>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4"/>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4"/>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4"/>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4"/>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4"/>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4"/>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4"/>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4"/>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4"/>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4"/>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4"/>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4"/>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4"/>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4"/>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4"/>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4"/>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4"/>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4"/>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4"/>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4"/>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6" name="Google Shape;10916;p64"/>
          <p:cNvGrpSpPr/>
          <p:nvPr/>
        </p:nvGrpSpPr>
        <p:grpSpPr>
          <a:xfrm>
            <a:off x="2593522" y="2407029"/>
            <a:ext cx="391606" cy="364535"/>
            <a:chOff x="2593522" y="2407029"/>
            <a:chExt cx="391606" cy="364535"/>
          </a:xfrm>
        </p:grpSpPr>
        <p:sp>
          <p:nvSpPr>
            <p:cNvPr id="10917" name="Google Shape;10917;p64"/>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4"/>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4"/>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4"/>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4"/>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4"/>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4"/>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4"/>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4"/>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4"/>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4"/>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4"/>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4"/>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4"/>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4"/>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4"/>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4"/>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4"/>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4"/>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4"/>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4"/>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4"/>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4"/>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4"/>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4"/>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4"/>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4"/>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4"/>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4"/>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4"/>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4"/>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4"/>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4"/>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4"/>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4"/>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4"/>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4"/>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4"/>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4"/>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6" name="Google Shape;10956;p64"/>
          <p:cNvGrpSpPr/>
          <p:nvPr/>
        </p:nvGrpSpPr>
        <p:grpSpPr>
          <a:xfrm>
            <a:off x="3955047" y="2432242"/>
            <a:ext cx="322912" cy="334396"/>
            <a:chOff x="3955047" y="2432242"/>
            <a:chExt cx="322912" cy="334396"/>
          </a:xfrm>
        </p:grpSpPr>
        <p:sp>
          <p:nvSpPr>
            <p:cNvPr id="10957" name="Google Shape;10957;p64"/>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4"/>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4"/>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0" name="Google Shape;10960;p64"/>
          <p:cNvGrpSpPr/>
          <p:nvPr/>
        </p:nvGrpSpPr>
        <p:grpSpPr>
          <a:xfrm>
            <a:off x="1802465" y="1962854"/>
            <a:ext cx="265373" cy="351944"/>
            <a:chOff x="1802465" y="1962854"/>
            <a:chExt cx="265373" cy="351944"/>
          </a:xfrm>
        </p:grpSpPr>
        <p:sp>
          <p:nvSpPr>
            <p:cNvPr id="10961" name="Google Shape;10961;p64"/>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4"/>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4"/>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4"/>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4"/>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4"/>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4"/>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8" name="Google Shape;10968;p64"/>
          <p:cNvGrpSpPr/>
          <p:nvPr/>
        </p:nvGrpSpPr>
        <p:grpSpPr>
          <a:xfrm>
            <a:off x="3512070" y="1956222"/>
            <a:ext cx="373983" cy="363622"/>
            <a:chOff x="3512070" y="1956222"/>
            <a:chExt cx="373983" cy="363622"/>
          </a:xfrm>
        </p:grpSpPr>
        <p:sp>
          <p:nvSpPr>
            <p:cNvPr id="10969" name="Google Shape;10969;p64"/>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4"/>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4"/>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4"/>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4"/>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4"/>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4"/>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4"/>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4"/>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4"/>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4"/>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4"/>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4"/>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4"/>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4"/>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4"/>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4"/>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6" name="Google Shape;10986;p64"/>
          <p:cNvGrpSpPr/>
          <p:nvPr/>
        </p:nvGrpSpPr>
        <p:grpSpPr>
          <a:xfrm>
            <a:off x="842683" y="2394751"/>
            <a:ext cx="345640" cy="356660"/>
            <a:chOff x="842683" y="2394751"/>
            <a:chExt cx="345640" cy="356660"/>
          </a:xfrm>
        </p:grpSpPr>
        <p:sp>
          <p:nvSpPr>
            <p:cNvPr id="10987" name="Google Shape;10987;p64"/>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4"/>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4"/>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4"/>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4"/>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4"/>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4"/>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4"/>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4"/>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4"/>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4"/>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4"/>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4"/>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4"/>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4"/>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4"/>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3" name="Google Shape;11003;p64"/>
          <p:cNvGrpSpPr/>
          <p:nvPr/>
        </p:nvGrpSpPr>
        <p:grpSpPr>
          <a:xfrm>
            <a:off x="1290615" y="2399467"/>
            <a:ext cx="336836" cy="342511"/>
            <a:chOff x="1290615" y="2399467"/>
            <a:chExt cx="336836" cy="342511"/>
          </a:xfrm>
        </p:grpSpPr>
        <p:sp>
          <p:nvSpPr>
            <p:cNvPr id="11004" name="Google Shape;11004;p64"/>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4"/>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4"/>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4"/>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4"/>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4"/>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4"/>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4"/>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4"/>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4"/>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4"/>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4"/>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4"/>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4"/>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4"/>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4"/>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4"/>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4"/>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4"/>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3" name="Google Shape;11023;p64"/>
          <p:cNvGrpSpPr/>
          <p:nvPr/>
        </p:nvGrpSpPr>
        <p:grpSpPr>
          <a:xfrm>
            <a:off x="1748310" y="2408601"/>
            <a:ext cx="308508" cy="333378"/>
            <a:chOff x="1748310" y="2408601"/>
            <a:chExt cx="308508" cy="333378"/>
          </a:xfrm>
        </p:grpSpPr>
        <p:sp>
          <p:nvSpPr>
            <p:cNvPr id="11024" name="Google Shape;11024;p64"/>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4"/>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4"/>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4"/>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4"/>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4"/>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4"/>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4"/>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2" name="Google Shape;11032;p64"/>
          <p:cNvGrpSpPr/>
          <p:nvPr/>
        </p:nvGrpSpPr>
        <p:grpSpPr>
          <a:xfrm>
            <a:off x="3044614" y="2418033"/>
            <a:ext cx="376184" cy="315141"/>
            <a:chOff x="3044614" y="2418033"/>
            <a:chExt cx="376184" cy="315141"/>
          </a:xfrm>
        </p:grpSpPr>
        <p:sp>
          <p:nvSpPr>
            <p:cNvPr id="11033" name="Google Shape;11033;p64"/>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4"/>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4"/>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4"/>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4"/>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4"/>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4"/>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4"/>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4"/>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64"/>
          <p:cNvGrpSpPr/>
          <p:nvPr/>
        </p:nvGrpSpPr>
        <p:grpSpPr>
          <a:xfrm>
            <a:off x="3943638" y="3815072"/>
            <a:ext cx="357933" cy="342676"/>
            <a:chOff x="3943638" y="3815072"/>
            <a:chExt cx="357933" cy="342676"/>
          </a:xfrm>
        </p:grpSpPr>
        <p:sp>
          <p:nvSpPr>
            <p:cNvPr id="11043" name="Google Shape;11043;p64"/>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4"/>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4"/>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4"/>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4"/>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4"/>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4"/>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4"/>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4"/>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64"/>
          <p:cNvGrpSpPr/>
          <p:nvPr/>
        </p:nvGrpSpPr>
        <p:grpSpPr>
          <a:xfrm>
            <a:off x="3508282" y="3810341"/>
            <a:ext cx="351644" cy="351959"/>
            <a:chOff x="3508282" y="3810341"/>
            <a:chExt cx="351644" cy="351959"/>
          </a:xfrm>
        </p:grpSpPr>
        <p:sp>
          <p:nvSpPr>
            <p:cNvPr id="11053" name="Google Shape;11053;p64"/>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4"/>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4"/>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4"/>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4"/>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4"/>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4"/>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4"/>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4"/>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4"/>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4"/>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4"/>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4"/>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6" name="Google Shape;11066;p64"/>
          <p:cNvGrpSpPr/>
          <p:nvPr/>
        </p:nvGrpSpPr>
        <p:grpSpPr>
          <a:xfrm>
            <a:off x="2224585" y="1962854"/>
            <a:ext cx="303163" cy="351809"/>
            <a:chOff x="2224585" y="1962854"/>
            <a:chExt cx="303163" cy="351809"/>
          </a:xfrm>
        </p:grpSpPr>
        <p:sp>
          <p:nvSpPr>
            <p:cNvPr id="11067" name="Google Shape;11067;p64"/>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4"/>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4"/>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4"/>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4"/>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4"/>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4"/>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4"/>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5" name="Google Shape;11075;p64"/>
          <p:cNvGrpSpPr/>
          <p:nvPr/>
        </p:nvGrpSpPr>
        <p:grpSpPr>
          <a:xfrm>
            <a:off x="2622794" y="1990868"/>
            <a:ext cx="389090" cy="296231"/>
            <a:chOff x="2622794" y="1990868"/>
            <a:chExt cx="389090" cy="296231"/>
          </a:xfrm>
        </p:grpSpPr>
        <p:sp>
          <p:nvSpPr>
            <p:cNvPr id="11076" name="Google Shape;11076;p64"/>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4"/>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4"/>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4"/>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4"/>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4"/>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4"/>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4"/>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4"/>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5" name="Google Shape;11085;p64"/>
          <p:cNvGrpSpPr/>
          <p:nvPr/>
        </p:nvGrpSpPr>
        <p:grpSpPr>
          <a:xfrm>
            <a:off x="3977326" y="1952149"/>
            <a:ext cx="327074" cy="375241"/>
            <a:chOff x="3977326" y="1952149"/>
            <a:chExt cx="327074" cy="375241"/>
          </a:xfrm>
        </p:grpSpPr>
        <p:sp>
          <p:nvSpPr>
            <p:cNvPr id="11086" name="Google Shape;11086;p64"/>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4"/>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4"/>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4"/>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4"/>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4"/>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4"/>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4"/>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4"/>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4"/>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4"/>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4"/>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4"/>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4"/>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4"/>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4"/>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4"/>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3" name="Google Shape;11103;p64"/>
          <p:cNvGrpSpPr/>
          <p:nvPr/>
        </p:nvGrpSpPr>
        <p:grpSpPr>
          <a:xfrm>
            <a:off x="1341612" y="3340055"/>
            <a:ext cx="259399" cy="370524"/>
            <a:chOff x="1341612" y="3340055"/>
            <a:chExt cx="259399" cy="370524"/>
          </a:xfrm>
        </p:grpSpPr>
        <p:sp>
          <p:nvSpPr>
            <p:cNvPr id="11104" name="Google Shape;11104;p64"/>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4"/>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4"/>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4"/>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4"/>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4"/>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4"/>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4"/>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4"/>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4"/>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4"/>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4"/>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4"/>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4"/>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4"/>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4"/>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4"/>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4"/>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2" name="Google Shape;11122;p64"/>
          <p:cNvGrpSpPr/>
          <p:nvPr/>
        </p:nvGrpSpPr>
        <p:grpSpPr>
          <a:xfrm>
            <a:off x="2179892" y="3844972"/>
            <a:ext cx="351629" cy="282381"/>
            <a:chOff x="2179892" y="3844972"/>
            <a:chExt cx="351629" cy="282381"/>
          </a:xfrm>
        </p:grpSpPr>
        <p:sp>
          <p:nvSpPr>
            <p:cNvPr id="11123" name="Google Shape;11123;p64"/>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4"/>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4"/>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4"/>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4"/>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4"/>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4"/>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4"/>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4"/>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4"/>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4"/>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4"/>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4"/>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4"/>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4"/>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4"/>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4"/>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4"/>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4"/>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4"/>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3" name="Google Shape;11143;p64"/>
          <p:cNvGrpSpPr/>
          <p:nvPr/>
        </p:nvGrpSpPr>
        <p:grpSpPr>
          <a:xfrm>
            <a:off x="3131170" y="3816884"/>
            <a:ext cx="220051" cy="338169"/>
            <a:chOff x="3131170" y="3816884"/>
            <a:chExt cx="220051" cy="338169"/>
          </a:xfrm>
        </p:grpSpPr>
        <p:sp>
          <p:nvSpPr>
            <p:cNvPr id="11144" name="Google Shape;11144;p64"/>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4"/>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4"/>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4"/>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4"/>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4"/>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4"/>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4"/>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4"/>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3" name="Google Shape;11153;p64"/>
          <p:cNvGrpSpPr/>
          <p:nvPr/>
        </p:nvGrpSpPr>
        <p:grpSpPr>
          <a:xfrm>
            <a:off x="903502" y="3359564"/>
            <a:ext cx="247990" cy="333393"/>
            <a:chOff x="903502" y="3359564"/>
            <a:chExt cx="247990" cy="333393"/>
          </a:xfrm>
        </p:grpSpPr>
        <p:sp>
          <p:nvSpPr>
            <p:cNvPr id="11154" name="Google Shape;11154;p64"/>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4"/>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4"/>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4"/>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4"/>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4"/>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4"/>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4"/>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4"/>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4"/>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4"/>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4"/>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4"/>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4"/>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4"/>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4"/>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4"/>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4"/>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4"/>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4"/>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4"/>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4"/>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6" name="Google Shape;11176;p64"/>
          <p:cNvGrpSpPr/>
          <p:nvPr/>
        </p:nvGrpSpPr>
        <p:grpSpPr>
          <a:xfrm>
            <a:off x="2616191" y="2890461"/>
            <a:ext cx="365793" cy="361152"/>
            <a:chOff x="2616191" y="2890461"/>
            <a:chExt cx="365793" cy="361152"/>
          </a:xfrm>
        </p:grpSpPr>
        <p:sp>
          <p:nvSpPr>
            <p:cNvPr id="11177" name="Google Shape;11177;p64"/>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4"/>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4"/>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4"/>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4"/>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4"/>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4"/>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4"/>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4"/>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4"/>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4"/>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64"/>
          <p:cNvGrpSpPr/>
          <p:nvPr/>
        </p:nvGrpSpPr>
        <p:grpSpPr>
          <a:xfrm>
            <a:off x="3049959" y="1945861"/>
            <a:ext cx="402940" cy="388536"/>
            <a:chOff x="3049959" y="1945861"/>
            <a:chExt cx="402940" cy="388536"/>
          </a:xfrm>
        </p:grpSpPr>
        <p:sp>
          <p:nvSpPr>
            <p:cNvPr id="11189" name="Google Shape;11189;p64"/>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4"/>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4"/>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4"/>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4"/>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4"/>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5" name="Google Shape;11195;p64"/>
          <p:cNvGrpSpPr/>
          <p:nvPr/>
        </p:nvGrpSpPr>
        <p:grpSpPr>
          <a:xfrm>
            <a:off x="2483025" y="4268679"/>
            <a:ext cx="202428" cy="349114"/>
            <a:chOff x="2483025" y="4268679"/>
            <a:chExt cx="202428" cy="349114"/>
          </a:xfrm>
        </p:grpSpPr>
        <p:sp>
          <p:nvSpPr>
            <p:cNvPr id="11196" name="Google Shape;11196;p64"/>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4"/>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4"/>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4"/>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4"/>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4"/>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2" name="Google Shape;11202;p64"/>
          <p:cNvGrpSpPr/>
          <p:nvPr/>
        </p:nvGrpSpPr>
        <p:grpSpPr>
          <a:xfrm>
            <a:off x="862507" y="2885984"/>
            <a:ext cx="329590" cy="365000"/>
            <a:chOff x="862507" y="2885984"/>
            <a:chExt cx="329590" cy="365000"/>
          </a:xfrm>
        </p:grpSpPr>
        <p:sp>
          <p:nvSpPr>
            <p:cNvPr id="11203" name="Google Shape;11203;p64"/>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4"/>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4"/>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4"/>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4"/>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4"/>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4"/>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0" name="Google Shape;11210;p64"/>
          <p:cNvGrpSpPr/>
          <p:nvPr/>
        </p:nvGrpSpPr>
        <p:grpSpPr>
          <a:xfrm>
            <a:off x="3082075" y="2871805"/>
            <a:ext cx="318884" cy="379807"/>
            <a:chOff x="3082075" y="2871805"/>
            <a:chExt cx="318884" cy="379807"/>
          </a:xfrm>
        </p:grpSpPr>
        <p:sp>
          <p:nvSpPr>
            <p:cNvPr id="11211" name="Google Shape;11211;p64"/>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4"/>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4"/>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4"/>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4"/>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4"/>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4"/>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4"/>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4"/>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4"/>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4"/>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4"/>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4"/>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4"/>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4"/>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4"/>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4"/>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4"/>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4"/>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4"/>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1" name="Google Shape;11231;p64"/>
          <p:cNvGrpSpPr/>
          <p:nvPr/>
        </p:nvGrpSpPr>
        <p:grpSpPr>
          <a:xfrm>
            <a:off x="2594780" y="1516494"/>
            <a:ext cx="410187" cy="324244"/>
            <a:chOff x="2594780" y="1516494"/>
            <a:chExt cx="410187" cy="324244"/>
          </a:xfrm>
        </p:grpSpPr>
        <p:sp>
          <p:nvSpPr>
            <p:cNvPr id="11232" name="Google Shape;11232;p64"/>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4"/>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4"/>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4"/>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4"/>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4"/>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4"/>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4"/>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64"/>
          <p:cNvGrpSpPr/>
          <p:nvPr/>
        </p:nvGrpSpPr>
        <p:grpSpPr>
          <a:xfrm>
            <a:off x="1742965" y="1502959"/>
            <a:ext cx="333692" cy="333363"/>
            <a:chOff x="1742965" y="1502959"/>
            <a:chExt cx="333692" cy="333363"/>
          </a:xfrm>
        </p:grpSpPr>
        <p:sp>
          <p:nvSpPr>
            <p:cNvPr id="11241" name="Google Shape;11241;p64"/>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4"/>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4"/>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4"/>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64"/>
          <p:cNvGrpSpPr/>
          <p:nvPr/>
        </p:nvGrpSpPr>
        <p:grpSpPr>
          <a:xfrm>
            <a:off x="3051531" y="1516809"/>
            <a:ext cx="390034" cy="296545"/>
            <a:chOff x="3051531" y="1516809"/>
            <a:chExt cx="390034" cy="296545"/>
          </a:xfrm>
        </p:grpSpPr>
        <p:sp>
          <p:nvSpPr>
            <p:cNvPr id="11246" name="Google Shape;11246;p64"/>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4"/>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4"/>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4"/>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4"/>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4"/>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4"/>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4"/>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4"/>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4"/>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4"/>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4"/>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4"/>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4"/>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4"/>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64"/>
          <p:cNvGrpSpPr/>
          <p:nvPr/>
        </p:nvGrpSpPr>
        <p:grpSpPr>
          <a:xfrm>
            <a:off x="3514900" y="1489020"/>
            <a:ext cx="354145" cy="351869"/>
            <a:chOff x="3514900" y="1489020"/>
            <a:chExt cx="354145" cy="351869"/>
          </a:xfrm>
        </p:grpSpPr>
        <p:sp>
          <p:nvSpPr>
            <p:cNvPr id="11262" name="Google Shape;11262;p64"/>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4"/>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4"/>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4"/>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4"/>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4"/>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4"/>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4"/>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4"/>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4"/>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4"/>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4"/>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4"/>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4"/>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4"/>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4"/>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4"/>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4"/>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4"/>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4"/>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4"/>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4"/>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64"/>
          <p:cNvGrpSpPr/>
          <p:nvPr/>
        </p:nvGrpSpPr>
        <p:grpSpPr>
          <a:xfrm>
            <a:off x="3066324" y="3350446"/>
            <a:ext cx="346598" cy="333183"/>
            <a:chOff x="3066324" y="3350446"/>
            <a:chExt cx="346598" cy="333183"/>
          </a:xfrm>
        </p:grpSpPr>
        <p:sp>
          <p:nvSpPr>
            <p:cNvPr id="11285" name="Google Shape;11285;p64"/>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4"/>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4"/>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4"/>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4"/>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4"/>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4"/>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4"/>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4"/>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4"/>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5" name="Google Shape;11295;p64"/>
          <p:cNvGrpSpPr/>
          <p:nvPr/>
        </p:nvGrpSpPr>
        <p:grpSpPr>
          <a:xfrm>
            <a:off x="1282755" y="1952089"/>
            <a:ext cx="363278" cy="363338"/>
            <a:chOff x="1282755" y="1952089"/>
            <a:chExt cx="363278" cy="363338"/>
          </a:xfrm>
        </p:grpSpPr>
        <p:sp>
          <p:nvSpPr>
            <p:cNvPr id="11296" name="Google Shape;11296;p64"/>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4"/>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4"/>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4"/>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4"/>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4"/>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4"/>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3" name="Google Shape;11303;p64"/>
          <p:cNvGrpSpPr/>
          <p:nvPr/>
        </p:nvGrpSpPr>
        <p:grpSpPr>
          <a:xfrm>
            <a:off x="3510094" y="2909281"/>
            <a:ext cx="355133" cy="343574"/>
            <a:chOff x="3510094" y="2909281"/>
            <a:chExt cx="355133" cy="343574"/>
          </a:xfrm>
        </p:grpSpPr>
        <p:sp>
          <p:nvSpPr>
            <p:cNvPr id="11304" name="Google Shape;11304;p64"/>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4"/>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4"/>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4"/>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4"/>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4"/>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4"/>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4"/>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4"/>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4"/>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4"/>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4"/>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4"/>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7" name="Google Shape;11317;p64"/>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8" name="Google Shape;11318;p64"/>
          <p:cNvGrpSpPr/>
          <p:nvPr/>
        </p:nvGrpSpPr>
        <p:grpSpPr>
          <a:xfrm>
            <a:off x="2163842" y="1506972"/>
            <a:ext cx="382787" cy="331566"/>
            <a:chOff x="2163842" y="1506972"/>
            <a:chExt cx="382787" cy="331566"/>
          </a:xfrm>
        </p:grpSpPr>
        <p:sp>
          <p:nvSpPr>
            <p:cNvPr id="11319" name="Google Shape;11319;p64"/>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4"/>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4"/>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4"/>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4"/>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4"/>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4"/>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4"/>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64"/>
          <p:cNvGrpSpPr/>
          <p:nvPr/>
        </p:nvGrpSpPr>
        <p:grpSpPr>
          <a:xfrm>
            <a:off x="1738877" y="3349652"/>
            <a:ext cx="357918" cy="350536"/>
            <a:chOff x="1738877" y="3349652"/>
            <a:chExt cx="357918" cy="350536"/>
          </a:xfrm>
        </p:grpSpPr>
        <p:sp>
          <p:nvSpPr>
            <p:cNvPr id="11328" name="Google Shape;11328;p64"/>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4"/>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4"/>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4"/>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4"/>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4"/>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4"/>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4"/>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4"/>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4"/>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4"/>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4"/>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4"/>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4"/>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4"/>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4"/>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4"/>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4"/>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6" name="Google Shape;11346;p64"/>
          <p:cNvGrpSpPr/>
          <p:nvPr/>
        </p:nvGrpSpPr>
        <p:grpSpPr>
          <a:xfrm>
            <a:off x="1971819" y="4276854"/>
            <a:ext cx="383281" cy="333947"/>
            <a:chOff x="1971819" y="4276854"/>
            <a:chExt cx="383281" cy="333947"/>
          </a:xfrm>
        </p:grpSpPr>
        <p:sp>
          <p:nvSpPr>
            <p:cNvPr id="11347" name="Google Shape;11347;p64"/>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4"/>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4"/>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4"/>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4"/>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4"/>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4"/>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4"/>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4"/>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4"/>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7" name="Google Shape;11357;p64"/>
          <p:cNvGrpSpPr/>
          <p:nvPr/>
        </p:nvGrpSpPr>
        <p:grpSpPr>
          <a:xfrm>
            <a:off x="1825119" y="2885819"/>
            <a:ext cx="175987" cy="361391"/>
            <a:chOff x="1825119" y="2885819"/>
            <a:chExt cx="175987" cy="361391"/>
          </a:xfrm>
        </p:grpSpPr>
        <p:sp>
          <p:nvSpPr>
            <p:cNvPr id="11358" name="Google Shape;11358;p64"/>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4"/>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4"/>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4"/>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4"/>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4"/>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4"/>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4"/>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4"/>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4"/>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8" name="Google Shape;11368;p64"/>
          <p:cNvGrpSpPr/>
          <p:nvPr/>
        </p:nvGrpSpPr>
        <p:grpSpPr>
          <a:xfrm>
            <a:off x="3504824" y="3405844"/>
            <a:ext cx="369896" cy="226339"/>
            <a:chOff x="3504824" y="3405844"/>
            <a:chExt cx="369896" cy="226339"/>
          </a:xfrm>
        </p:grpSpPr>
        <p:sp>
          <p:nvSpPr>
            <p:cNvPr id="11369" name="Google Shape;11369;p64"/>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4"/>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4"/>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4"/>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4"/>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4"/>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4"/>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4"/>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4"/>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4"/>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4"/>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4"/>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4"/>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4"/>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4"/>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4"/>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5" name="Google Shape;11385;p64"/>
          <p:cNvGrpSpPr/>
          <p:nvPr/>
        </p:nvGrpSpPr>
        <p:grpSpPr>
          <a:xfrm>
            <a:off x="1295661" y="3819594"/>
            <a:ext cx="345640" cy="342900"/>
            <a:chOff x="1295661" y="3819594"/>
            <a:chExt cx="345640" cy="342900"/>
          </a:xfrm>
        </p:grpSpPr>
        <p:sp>
          <p:nvSpPr>
            <p:cNvPr id="11386" name="Google Shape;11386;p64"/>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4"/>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4"/>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4"/>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4"/>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4"/>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4"/>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4"/>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4"/>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4"/>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4"/>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4"/>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4"/>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4"/>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4"/>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4"/>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4"/>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3" name="Google Shape;11403;p64"/>
          <p:cNvGrpSpPr/>
          <p:nvPr/>
        </p:nvGrpSpPr>
        <p:grpSpPr>
          <a:xfrm>
            <a:off x="3486572" y="2433470"/>
            <a:ext cx="379328" cy="281738"/>
            <a:chOff x="3486572" y="2433470"/>
            <a:chExt cx="379328" cy="281738"/>
          </a:xfrm>
        </p:grpSpPr>
        <p:sp>
          <p:nvSpPr>
            <p:cNvPr id="11404" name="Google Shape;11404;p64"/>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4"/>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4"/>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4"/>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4"/>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4"/>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4"/>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11" name="Google Shape;11411;p64"/>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2" name="Google Shape;11412;p64"/>
          <p:cNvGrpSpPr/>
          <p:nvPr/>
        </p:nvGrpSpPr>
        <p:grpSpPr>
          <a:xfrm>
            <a:off x="3997149" y="3329634"/>
            <a:ext cx="270733" cy="355762"/>
            <a:chOff x="3997149" y="3329634"/>
            <a:chExt cx="270733" cy="355762"/>
          </a:xfrm>
        </p:grpSpPr>
        <p:sp>
          <p:nvSpPr>
            <p:cNvPr id="11413" name="Google Shape;11413;p64"/>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4"/>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4"/>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4"/>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4"/>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4"/>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4"/>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4"/>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4"/>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4"/>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4"/>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4"/>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4"/>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4"/>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4"/>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4"/>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4"/>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4"/>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4"/>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4"/>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4"/>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4" name="Google Shape;11434;p64"/>
          <p:cNvGrpSpPr/>
          <p:nvPr/>
        </p:nvGrpSpPr>
        <p:grpSpPr>
          <a:xfrm>
            <a:off x="3954343" y="2899354"/>
            <a:ext cx="345655" cy="343529"/>
            <a:chOff x="3954343" y="2899354"/>
            <a:chExt cx="345655" cy="343529"/>
          </a:xfrm>
        </p:grpSpPr>
        <p:sp>
          <p:nvSpPr>
            <p:cNvPr id="11435" name="Google Shape;11435;p64"/>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4"/>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4"/>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4"/>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4"/>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4"/>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4"/>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4"/>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4"/>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4"/>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4"/>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4"/>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7" name="Google Shape;11447;p64"/>
          <p:cNvGrpSpPr/>
          <p:nvPr/>
        </p:nvGrpSpPr>
        <p:grpSpPr>
          <a:xfrm>
            <a:off x="2166043" y="3351344"/>
            <a:ext cx="369566" cy="349803"/>
            <a:chOff x="2166043" y="3351344"/>
            <a:chExt cx="369566" cy="349803"/>
          </a:xfrm>
        </p:grpSpPr>
        <p:sp>
          <p:nvSpPr>
            <p:cNvPr id="11448" name="Google Shape;11448;p64"/>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4"/>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4"/>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4"/>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4"/>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4"/>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4"/>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4"/>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4"/>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7" name="Google Shape;11457;p64"/>
          <p:cNvGrpSpPr/>
          <p:nvPr/>
        </p:nvGrpSpPr>
        <p:grpSpPr>
          <a:xfrm>
            <a:off x="2619649" y="3352332"/>
            <a:ext cx="365793" cy="329275"/>
            <a:chOff x="2619649" y="3352332"/>
            <a:chExt cx="365793" cy="329275"/>
          </a:xfrm>
        </p:grpSpPr>
        <p:sp>
          <p:nvSpPr>
            <p:cNvPr id="11458" name="Google Shape;11458;p64"/>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4"/>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4"/>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4"/>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4"/>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4"/>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4"/>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4"/>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4"/>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4"/>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8" name="Google Shape;11468;p64"/>
          <p:cNvGrpSpPr/>
          <p:nvPr/>
        </p:nvGrpSpPr>
        <p:grpSpPr>
          <a:xfrm>
            <a:off x="1293760" y="1498228"/>
            <a:ext cx="340624" cy="351944"/>
            <a:chOff x="1293760" y="1498228"/>
            <a:chExt cx="340624" cy="351944"/>
          </a:xfrm>
        </p:grpSpPr>
        <p:sp>
          <p:nvSpPr>
            <p:cNvPr id="11469" name="Google Shape;11469;p64"/>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4"/>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4"/>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4"/>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4"/>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4"/>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4"/>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4"/>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4"/>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4"/>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4"/>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4"/>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4"/>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4"/>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3" name="Google Shape;11483;p64"/>
          <p:cNvGrpSpPr/>
          <p:nvPr/>
        </p:nvGrpSpPr>
        <p:grpSpPr>
          <a:xfrm>
            <a:off x="849601" y="1952074"/>
            <a:ext cx="406713" cy="383745"/>
            <a:chOff x="849601" y="1952074"/>
            <a:chExt cx="406713" cy="383745"/>
          </a:xfrm>
        </p:grpSpPr>
        <p:sp>
          <p:nvSpPr>
            <p:cNvPr id="11484" name="Google Shape;11484;p64"/>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4"/>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4"/>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4"/>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4"/>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4"/>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4"/>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1" name="Google Shape;11491;p64"/>
          <p:cNvGrpSpPr/>
          <p:nvPr/>
        </p:nvGrpSpPr>
        <p:grpSpPr>
          <a:xfrm>
            <a:off x="2253871" y="2893365"/>
            <a:ext cx="203985" cy="355417"/>
            <a:chOff x="2253871" y="2893365"/>
            <a:chExt cx="203985" cy="355417"/>
          </a:xfrm>
        </p:grpSpPr>
        <p:sp>
          <p:nvSpPr>
            <p:cNvPr id="11492" name="Google Shape;11492;p64"/>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4"/>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4"/>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4"/>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4"/>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4"/>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4"/>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4"/>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4"/>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4"/>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4"/>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3" name="Google Shape;11503;p64"/>
          <p:cNvGrpSpPr/>
          <p:nvPr/>
        </p:nvGrpSpPr>
        <p:grpSpPr>
          <a:xfrm>
            <a:off x="2191541" y="2408601"/>
            <a:ext cx="308823" cy="342571"/>
            <a:chOff x="2191541" y="2408601"/>
            <a:chExt cx="308823" cy="342571"/>
          </a:xfrm>
        </p:grpSpPr>
        <p:sp>
          <p:nvSpPr>
            <p:cNvPr id="11504" name="Google Shape;11504;p64"/>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4"/>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4"/>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4"/>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4"/>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4"/>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4"/>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4"/>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4"/>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4"/>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4"/>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4"/>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4"/>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64"/>
          <p:cNvGrpSpPr/>
          <p:nvPr/>
        </p:nvGrpSpPr>
        <p:grpSpPr>
          <a:xfrm>
            <a:off x="847400" y="1503588"/>
            <a:ext cx="342496" cy="341553"/>
            <a:chOff x="847400" y="1503588"/>
            <a:chExt cx="342496" cy="341553"/>
          </a:xfrm>
        </p:grpSpPr>
        <p:sp>
          <p:nvSpPr>
            <p:cNvPr id="11518" name="Google Shape;11518;p64"/>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4"/>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4"/>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4"/>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4"/>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4"/>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4"/>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4"/>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4"/>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4"/>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4"/>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4"/>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4"/>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4"/>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4"/>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4"/>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4"/>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4"/>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4"/>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4"/>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8" name="Google Shape;11538;p64"/>
          <p:cNvGrpSpPr/>
          <p:nvPr/>
        </p:nvGrpSpPr>
        <p:grpSpPr>
          <a:xfrm>
            <a:off x="1329963" y="2899669"/>
            <a:ext cx="280495" cy="361077"/>
            <a:chOff x="1329963" y="2899669"/>
            <a:chExt cx="280495" cy="361077"/>
          </a:xfrm>
        </p:grpSpPr>
        <p:sp>
          <p:nvSpPr>
            <p:cNvPr id="11539" name="Google Shape;11539;p64"/>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4"/>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4"/>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4"/>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4"/>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4"/>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4"/>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64"/>
          <p:cNvGrpSpPr/>
          <p:nvPr/>
        </p:nvGrpSpPr>
        <p:grpSpPr>
          <a:xfrm>
            <a:off x="937429" y="3800908"/>
            <a:ext cx="195496" cy="343439"/>
            <a:chOff x="937429" y="3800908"/>
            <a:chExt cx="195496" cy="343439"/>
          </a:xfrm>
        </p:grpSpPr>
        <p:sp>
          <p:nvSpPr>
            <p:cNvPr id="11547" name="Google Shape;11547;p64"/>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4"/>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4"/>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4"/>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4"/>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4"/>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4"/>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4"/>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4"/>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4"/>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4"/>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4"/>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4"/>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0" name="Google Shape;11560;p64"/>
          <p:cNvGrpSpPr/>
          <p:nvPr/>
        </p:nvGrpSpPr>
        <p:grpSpPr>
          <a:xfrm>
            <a:off x="2687659" y="3810655"/>
            <a:ext cx="365164" cy="342511"/>
            <a:chOff x="2611459" y="3810655"/>
            <a:chExt cx="365164" cy="342511"/>
          </a:xfrm>
        </p:grpSpPr>
        <p:sp>
          <p:nvSpPr>
            <p:cNvPr id="11561" name="Google Shape;11561;p64"/>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4"/>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4"/>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4"/>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4"/>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4"/>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4"/>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4"/>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4"/>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4"/>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4"/>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2" name="Google Shape;11572;p64"/>
          <p:cNvGrpSpPr/>
          <p:nvPr/>
        </p:nvGrpSpPr>
        <p:grpSpPr>
          <a:xfrm>
            <a:off x="3952456" y="1524280"/>
            <a:ext cx="370195" cy="300154"/>
            <a:chOff x="3952456" y="1524280"/>
            <a:chExt cx="370195" cy="300154"/>
          </a:xfrm>
        </p:grpSpPr>
        <p:sp>
          <p:nvSpPr>
            <p:cNvPr id="11573" name="Google Shape;11573;p64"/>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4"/>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4"/>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4"/>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4"/>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4"/>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582"/>
        <p:cNvGrpSpPr/>
        <p:nvPr/>
      </p:nvGrpSpPr>
      <p:grpSpPr>
        <a:xfrm>
          <a:off x="0" y="0"/>
          <a:ext cx="0" cy="0"/>
          <a:chOff x="0" y="0"/>
          <a:chExt cx="0" cy="0"/>
        </a:xfrm>
      </p:grpSpPr>
      <p:sp>
        <p:nvSpPr>
          <p:cNvPr id="11583" name="Google Shape;11583;p65"/>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584" name="Google Shape;11584;p65"/>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585" name="Google Shape;11585;p65"/>
          <p:cNvGrpSpPr/>
          <p:nvPr/>
        </p:nvGrpSpPr>
        <p:grpSpPr>
          <a:xfrm>
            <a:off x="908482" y="1502585"/>
            <a:ext cx="257112" cy="362808"/>
            <a:chOff x="908482" y="1502585"/>
            <a:chExt cx="257112" cy="362808"/>
          </a:xfrm>
        </p:grpSpPr>
        <p:sp>
          <p:nvSpPr>
            <p:cNvPr id="11586" name="Google Shape;11586;p65"/>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5"/>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5"/>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5"/>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5"/>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5"/>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5"/>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5"/>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5"/>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5"/>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5"/>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5"/>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5"/>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5"/>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5"/>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5"/>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5"/>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5"/>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5"/>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5"/>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65"/>
          <p:cNvGrpSpPr/>
          <p:nvPr/>
        </p:nvGrpSpPr>
        <p:grpSpPr>
          <a:xfrm>
            <a:off x="1303537" y="1502716"/>
            <a:ext cx="362939" cy="362677"/>
            <a:chOff x="1303537" y="1502716"/>
            <a:chExt cx="362939" cy="362677"/>
          </a:xfrm>
        </p:grpSpPr>
        <p:sp>
          <p:nvSpPr>
            <p:cNvPr id="11607" name="Google Shape;11607;p65"/>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5"/>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5"/>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5"/>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5"/>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5"/>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5"/>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5"/>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5"/>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5"/>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5"/>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65"/>
          <p:cNvGrpSpPr/>
          <p:nvPr/>
        </p:nvGrpSpPr>
        <p:grpSpPr>
          <a:xfrm>
            <a:off x="1751901" y="1502716"/>
            <a:ext cx="362677" cy="362677"/>
            <a:chOff x="1751901" y="1502716"/>
            <a:chExt cx="362677" cy="362677"/>
          </a:xfrm>
        </p:grpSpPr>
        <p:sp>
          <p:nvSpPr>
            <p:cNvPr id="11619" name="Google Shape;11619;p65"/>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5"/>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5"/>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5"/>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5"/>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5"/>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5"/>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5"/>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5"/>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5"/>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5"/>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5"/>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5"/>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5"/>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5"/>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5"/>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5"/>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5"/>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5"/>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8" name="Google Shape;11638;p65"/>
          <p:cNvGrpSpPr/>
          <p:nvPr/>
        </p:nvGrpSpPr>
        <p:grpSpPr>
          <a:xfrm>
            <a:off x="3095178" y="1502716"/>
            <a:ext cx="334290" cy="362677"/>
            <a:chOff x="3095178" y="1502716"/>
            <a:chExt cx="334290" cy="362677"/>
          </a:xfrm>
        </p:grpSpPr>
        <p:sp>
          <p:nvSpPr>
            <p:cNvPr id="11639" name="Google Shape;11639;p65"/>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5"/>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5"/>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5"/>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5"/>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5"/>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5"/>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5"/>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5"/>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5"/>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5"/>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5"/>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5"/>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5"/>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5"/>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5"/>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5"/>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65"/>
          <p:cNvGrpSpPr/>
          <p:nvPr/>
        </p:nvGrpSpPr>
        <p:grpSpPr>
          <a:xfrm>
            <a:off x="3542281" y="1505605"/>
            <a:ext cx="366196" cy="357005"/>
            <a:chOff x="3542281" y="1505605"/>
            <a:chExt cx="366196" cy="357005"/>
          </a:xfrm>
        </p:grpSpPr>
        <p:sp>
          <p:nvSpPr>
            <p:cNvPr id="11657" name="Google Shape;11657;p65"/>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5"/>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5"/>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5"/>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5"/>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5"/>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5"/>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5"/>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5"/>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5"/>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5"/>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5"/>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5"/>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5"/>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5"/>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5"/>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5"/>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5"/>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5"/>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5"/>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5"/>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5"/>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5"/>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5"/>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5"/>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2" name="Google Shape;11682;p65"/>
          <p:cNvGrpSpPr/>
          <p:nvPr/>
        </p:nvGrpSpPr>
        <p:grpSpPr>
          <a:xfrm>
            <a:off x="1748382" y="3384797"/>
            <a:ext cx="364673" cy="340067"/>
            <a:chOff x="1748382" y="3384797"/>
            <a:chExt cx="364673" cy="340067"/>
          </a:xfrm>
        </p:grpSpPr>
        <p:sp>
          <p:nvSpPr>
            <p:cNvPr id="11683" name="Google Shape;11683;p65"/>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5"/>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5"/>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5"/>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5"/>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5"/>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5"/>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5"/>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5"/>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5"/>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5"/>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5"/>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5"/>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5"/>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5"/>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8" name="Google Shape;11698;p65"/>
          <p:cNvGrpSpPr/>
          <p:nvPr/>
        </p:nvGrpSpPr>
        <p:grpSpPr>
          <a:xfrm>
            <a:off x="6221064" y="3811049"/>
            <a:ext cx="364673" cy="339804"/>
            <a:chOff x="6221064" y="3811049"/>
            <a:chExt cx="364673" cy="339804"/>
          </a:xfrm>
        </p:grpSpPr>
        <p:sp>
          <p:nvSpPr>
            <p:cNvPr id="11699" name="Google Shape;11699;p65"/>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5"/>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5"/>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5"/>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5"/>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5"/>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5"/>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5"/>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5"/>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5"/>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5"/>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5"/>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5"/>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5"/>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5"/>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4" name="Google Shape;11714;p65"/>
          <p:cNvGrpSpPr/>
          <p:nvPr/>
        </p:nvGrpSpPr>
        <p:grpSpPr>
          <a:xfrm>
            <a:off x="2182643" y="3386320"/>
            <a:ext cx="382030" cy="320451"/>
            <a:chOff x="2182643" y="3386320"/>
            <a:chExt cx="382030" cy="320451"/>
          </a:xfrm>
        </p:grpSpPr>
        <p:sp>
          <p:nvSpPr>
            <p:cNvPr id="11715" name="Google Shape;11715;p65"/>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5"/>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5"/>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5"/>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5"/>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5"/>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5"/>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5"/>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5"/>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5"/>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5"/>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5"/>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5"/>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5"/>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5"/>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0" name="Google Shape;11730;p65"/>
          <p:cNvGrpSpPr/>
          <p:nvPr/>
        </p:nvGrpSpPr>
        <p:grpSpPr>
          <a:xfrm>
            <a:off x="3084386" y="3389340"/>
            <a:ext cx="353880" cy="330745"/>
            <a:chOff x="3084386" y="3389340"/>
            <a:chExt cx="353880" cy="330745"/>
          </a:xfrm>
        </p:grpSpPr>
        <p:sp>
          <p:nvSpPr>
            <p:cNvPr id="11731" name="Google Shape;11731;p65"/>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5"/>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5"/>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5"/>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5"/>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5"/>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5"/>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5"/>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5"/>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5"/>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5"/>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5"/>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3" name="Google Shape;11743;p65"/>
          <p:cNvGrpSpPr/>
          <p:nvPr/>
        </p:nvGrpSpPr>
        <p:grpSpPr>
          <a:xfrm>
            <a:off x="863499" y="1970906"/>
            <a:ext cx="347078" cy="364016"/>
            <a:chOff x="863499" y="1970906"/>
            <a:chExt cx="347078" cy="364016"/>
          </a:xfrm>
        </p:grpSpPr>
        <p:sp>
          <p:nvSpPr>
            <p:cNvPr id="11744" name="Google Shape;11744;p65"/>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5"/>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5"/>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5"/>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5"/>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5"/>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5"/>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5"/>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5"/>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5"/>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5"/>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5"/>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5"/>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5"/>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8" name="Google Shape;11758;p65"/>
          <p:cNvGrpSpPr/>
          <p:nvPr/>
        </p:nvGrpSpPr>
        <p:grpSpPr>
          <a:xfrm>
            <a:off x="1749879" y="1970906"/>
            <a:ext cx="364436" cy="364174"/>
            <a:chOff x="1749879" y="1970906"/>
            <a:chExt cx="364436" cy="364174"/>
          </a:xfrm>
        </p:grpSpPr>
        <p:sp>
          <p:nvSpPr>
            <p:cNvPr id="11759" name="Google Shape;11759;p65"/>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5"/>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5"/>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5"/>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5"/>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5"/>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5"/>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5"/>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5"/>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5"/>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5"/>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5"/>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5"/>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5"/>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3" name="Google Shape;11773;p65"/>
          <p:cNvGrpSpPr/>
          <p:nvPr/>
        </p:nvGrpSpPr>
        <p:grpSpPr>
          <a:xfrm>
            <a:off x="2186425" y="1976158"/>
            <a:ext cx="396106" cy="353985"/>
            <a:chOff x="2186425" y="1976158"/>
            <a:chExt cx="396106" cy="353985"/>
          </a:xfrm>
        </p:grpSpPr>
        <p:sp>
          <p:nvSpPr>
            <p:cNvPr id="11774" name="Google Shape;11774;p65"/>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5"/>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5"/>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5"/>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5"/>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5"/>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5"/>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1" name="Google Shape;11781;p65"/>
          <p:cNvGrpSpPr/>
          <p:nvPr/>
        </p:nvGrpSpPr>
        <p:grpSpPr>
          <a:xfrm>
            <a:off x="2659157" y="2017412"/>
            <a:ext cx="319190" cy="271240"/>
            <a:chOff x="2659157" y="2017412"/>
            <a:chExt cx="319190" cy="271240"/>
          </a:xfrm>
        </p:grpSpPr>
        <p:sp>
          <p:nvSpPr>
            <p:cNvPr id="11782" name="Google Shape;11782;p65"/>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5"/>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5"/>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5"/>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5"/>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5"/>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5"/>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5"/>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5"/>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5"/>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5"/>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5"/>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5"/>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5"/>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5"/>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5"/>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5"/>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5"/>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5"/>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5"/>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5"/>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5"/>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5"/>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5"/>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5"/>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5"/>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65"/>
          <p:cNvGrpSpPr/>
          <p:nvPr/>
        </p:nvGrpSpPr>
        <p:grpSpPr>
          <a:xfrm>
            <a:off x="3111775" y="1993516"/>
            <a:ext cx="318928" cy="319217"/>
            <a:chOff x="3111775" y="1993516"/>
            <a:chExt cx="318928" cy="319217"/>
          </a:xfrm>
        </p:grpSpPr>
        <p:sp>
          <p:nvSpPr>
            <p:cNvPr id="11809" name="Google Shape;11809;p65"/>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5"/>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5"/>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5"/>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5"/>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5"/>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5"/>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5"/>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5"/>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5"/>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5"/>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5"/>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5"/>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5"/>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5"/>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5"/>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5"/>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5"/>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5"/>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5"/>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5"/>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5"/>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5"/>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5"/>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5"/>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5"/>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5"/>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5"/>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5"/>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5"/>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9" name="Google Shape;11839;p65"/>
          <p:cNvGrpSpPr/>
          <p:nvPr/>
        </p:nvGrpSpPr>
        <p:grpSpPr>
          <a:xfrm>
            <a:off x="4023785" y="1970407"/>
            <a:ext cx="288807" cy="355377"/>
            <a:chOff x="4023785" y="1970407"/>
            <a:chExt cx="288807" cy="355377"/>
          </a:xfrm>
        </p:grpSpPr>
        <p:sp>
          <p:nvSpPr>
            <p:cNvPr id="11840" name="Google Shape;11840;p65"/>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5"/>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5"/>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5"/>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5"/>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5"/>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5"/>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5"/>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5"/>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5"/>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5"/>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5"/>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5"/>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5"/>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5"/>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5"/>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5"/>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5"/>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5"/>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5"/>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0" name="Google Shape;11860;p65"/>
          <p:cNvGrpSpPr/>
          <p:nvPr/>
        </p:nvGrpSpPr>
        <p:grpSpPr>
          <a:xfrm>
            <a:off x="3544540" y="3380963"/>
            <a:ext cx="320188" cy="319269"/>
            <a:chOff x="3544540" y="3380963"/>
            <a:chExt cx="320188" cy="319269"/>
          </a:xfrm>
        </p:grpSpPr>
        <p:sp>
          <p:nvSpPr>
            <p:cNvPr id="11861" name="Google Shape;11861;p65"/>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5"/>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5"/>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5"/>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5"/>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5"/>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5"/>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5"/>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5"/>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5"/>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5"/>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5"/>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5"/>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5"/>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5"/>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5"/>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7" name="Google Shape;11877;p65"/>
          <p:cNvGrpSpPr/>
          <p:nvPr/>
        </p:nvGrpSpPr>
        <p:grpSpPr>
          <a:xfrm>
            <a:off x="3944637" y="3354834"/>
            <a:ext cx="415696" cy="371605"/>
            <a:chOff x="3944637" y="3354834"/>
            <a:chExt cx="415696" cy="371605"/>
          </a:xfrm>
        </p:grpSpPr>
        <p:sp>
          <p:nvSpPr>
            <p:cNvPr id="11878" name="Google Shape;11878;p65"/>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5"/>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5"/>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5"/>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5"/>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5"/>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5"/>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5"/>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5"/>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5"/>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5"/>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5"/>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5"/>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5"/>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5"/>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5"/>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5"/>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5" name="Google Shape;11895;p65"/>
          <p:cNvGrpSpPr/>
          <p:nvPr/>
        </p:nvGrpSpPr>
        <p:grpSpPr>
          <a:xfrm>
            <a:off x="1314619" y="3821527"/>
            <a:ext cx="346317" cy="332136"/>
            <a:chOff x="1314619" y="3821527"/>
            <a:chExt cx="346317" cy="332136"/>
          </a:xfrm>
        </p:grpSpPr>
        <p:sp>
          <p:nvSpPr>
            <p:cNvPr id="11896" name="Google Shape;11896;p65"/>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5"/>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5"/>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5"/>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5"/>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5"/>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5"/>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5"/>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4" name="Google Shape;11904;p65"/>
          <p:cNvGrpSpPr/>
          <p:nvPr/>
        </p:nvGrpSpPr>
        <p:grpSpPr>
          <a:xfrm>
            <a:off x="1751139" y="3790934"/>
            <a:ext cx="386258" cy="380507"/>
            <a:chOff x="1751139" y="3790934"/>
            <a:chExt cx="386258" cy="380507"/>
          </a:xfrm>
        </p:grpSpPr>
        <p:sp>
          <p:nvSpPr>
            <p:cNvPr id="11905" name="Google Shape;11905;p65"/>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5"/>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5"/>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5"/>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5"/>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5"/>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5"/>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5"/>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5"/>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5"/>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5"/>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5"/>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5"/>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5"/>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5"/>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5"/>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5"/>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5"/>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3" name="Google Shape;11923;p65"/>
          <p:cNvGrpSpPr/>
          <p:nvPr/>
        </p:nvGrpSpPr>
        <p:grpSpPr>
          <a:xfrm>
            <a:off x="2189681" y="3821606"/>
            <a:ext cx="395607" cy="318928"/>
            <a:chOff x="2189681" y="3821606"/>
            <a:chExt cx="395607" cy="318928"/>
          </a:xfrm>
        </p:grpSpPr>
        <p:sp>
          <p:nvSpPr>
            <p:cNvPr id="11924" name="Google Shape;11924;p65"/>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5"/>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5"/>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5"/>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65"/>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5"/>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5"/>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5"/>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5"/>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5"/>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5"/>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5"/>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5"/>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5"/>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5"/>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5"/>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5"/>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5"/>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5"/>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5"/>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5"/>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5"/>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5"/>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5"/>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5"/>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5"/>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5"/>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5"/>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5"/>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5"/>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54" name="Google Shape;11954;p65"/>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55" name="Google Shape;11955;p65"/>
          <p:cNvGrpSpPr/>
          <p:nvPr/>
        </p:nvGrpSpPr>
        <p:grpSpPr>
          <a:xfrm>
            <a:off x="1277409" y="1961347"/>
            <a:ext cx="420475" cy="383055"/>
            <a:chOff x="1277409" y="1961347"/>
            <a:chExt cx="420475" cy="383055"/>
          </a:xfrm>
        </p:grpSpPr>
        <p:sp>
          <p:nvSpPr>
            <p:cNvPr id="11956" name="Google Shape;11956;p65"/>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5"/>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5"/>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5"/>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5"/>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5"/>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5"/>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5"/>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5"/>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5"/>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5"/>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5"/>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5"/>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5"/>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5"/>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5"/>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5"/>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5"/>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5"/>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5"/>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5"/>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5"/>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5"/>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5"/>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5"/>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5"/>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5"/>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3" name="Google Shape;11983;p65"/>
          <p:cNvGrpSpPr/>
          <p:nvPr/>
        </p:nvGrpSpPr>
        <p:grpSpPr>
          <a:xfrm>
            <a:off x="2215075" y="2432819"/>
            <a:ext cx="380008" cy="351648"/>
            <a:chOff x="2215075" y="2432819"/>
            <a:chExt cx="380008" cy="351648"/>
          </a:xfrm>
        </p:grpSpPr>
        <p:sp>
          <p:nvSpPr>
            <p:cNvPr id="11984" name="Google Shape;11984;p65"/>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5"/>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5"/>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5"/>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5"/>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5"/>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5"/>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5"/>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5"/>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5"/>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5"/>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5"/>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5"/>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5"/>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5"/>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5"/>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5"/>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5"/>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5"/>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5"/>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5"/>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5"/>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5"/>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5"/>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5"/>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5"/>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5"/>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5"/>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5"/>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5"/>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5"/>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5" name="Google Shape;12015;p65"/>
          <p:cNvGrpSpPr/>
          <p:nvPr/>
        </p:nvGrpSpPr>
        <p:grpSpPr>
          <a:xfrm>
            <a:off x="2661416" y="2422342"/>
            <a:ext cx="344059" cy="340671"/>
            <a:chOff x="2661416" y="2422342"/>
            <a:chExt cx="344059" cy="340671"/>
          </a:xfrm>
        </p:grpSpPr>
        <p:sp>
          <p:nvSpPr>
            <p:cNvPr id="12016" name="Google Shape;12016;p65"/>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5"/>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5"/>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5"/>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5"/>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5"/>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5"/>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5"/>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5"/>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5"/>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5"/>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5"/>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5"/>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9" name="Google Shape;12029;p65"/>
          <p:cNvGrpSpPr/>
          <p:nvPr/>
        </p:nvGrpSpPr>
        <p:grpSpPr>
          <a:xfrm>
            <a:off x="4066510" y="2422342"/>
            <a:ext cx="206876" cy="348470"/>
            <a:chOff x="4066510" y="2422342"/>
            <a:chExt cx="206876" cy="348470"/>
          </a:xfrm>
        </p:grpSpPr>
        <p:sp>
          <p:nvSpPr>
            <p:cNvPr id="12030" name="Google Shape;12030;p65"/>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5"/>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5"/>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5"/>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5"/>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5"/>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5"/>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5"/>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5"/>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5"/>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5"/>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5"/>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2" name="Google Shape;12042;p65"/>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3" name="Google Shape;12043;p65"/>
          <p:cNvGrpSpPr/>
          <p:nvPr/>
        </p:nvGrpSpPr>
        <p:grpSpPr>
          <a:xfrm>
            <a:off x="2617693" y="3817325"/>
            <a:ext cx="420475" cy="326491"/>
            <a:chOff x="2617693" y="3817325"/>
            <a:chExt cx="420475" cy="326491"/>
          </a:xfrm>
        </p:grpSpPr>
        <p:sp>
          <p:nvSpPr>
            <p:cNvPr id="12044" name="Google Shape;12044;p65"/>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5"/>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5"/>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5"/>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5"/>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5"/>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5"/>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5"/>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5"/>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5"/>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5"/>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5"/>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5"/>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5"/>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5"/>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5"/>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5"/>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1" name="Google Shape;12061;p65"/>
          <p:cNvGrpSpPr/>
          <p:nvPr/>
        </p:nvGrpSpPr>
        <p:grpSpPr>
          <a:xfrm>
            <a:off x="3545301" y="2423523"/>
            <a:ext cx="358134" cy="356637"/>
            <a:chOff x="3545301" y="2423523"/>
            <a:chExt cx="358134" cy="356637"/>
          </a:xfrm>
        </p:grpSpPr>
        <p:sp>
          <p:nvSpPr>
            <p:cNvPr id="12062" name="Google Shape;12062;p65"/>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5"/>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5"/>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5"/>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5"/>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5"/>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5"/>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5"/>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5"/>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1" name="Google Shape;12071;p65"/>
          <p:cNvGrpSpPr/>
          <p:nvPr/>
        </p:nvGrpSpPr>
        <p:grpSpPr>
          <a:xfrm>
            <a:off x="5766424" y="4275195"/>
            <a:ext cx="358160" cy="356926"/>
            <a:chOff x="5766424" y="4275195"/>
            <a:chExt cx="358160" cy="356926"/>
          </a:xfrm>
        </p:grpSpPr>
        <p:sp>
          <p:nvSpPr>
            <p:cNvPr id="12072" name="Google Shape;12072;p65"/>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5"/>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5"/>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5"/>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5"/>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5"/>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5"/>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5"/>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5"/>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1" name="Google Shape;12081;p65"/>
          <p:cNvGrpSpPr/>
          <p:nvPr/>
        </p:nvGrpSpPr>
        <p:grpSpPr>
          <a:xfrm>
            <a:off x="3531462" y="3824599"/>
            <a:ext cx="377251" cy="324232"/>
            <a:chOff x="3531462" y="3824599"/>
            <a:chExt cx="377251" cy="324232"/>
          </a:xfrm>
        </p:grpSpPr>
        <p:sp>
          <p:nvSpPr>
            <p:cNvPr id="12082" name="Google Shape;12082;p65"/>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5"/>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5"/>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5"/>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5"/>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5"/>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5"/>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5"/>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5"/>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5"/>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5"/>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3" name="Google Shape;12093;p65"/>
          <p:cNvGrpSpPr/>
          <p:nvPr/>
        </p:nvGrpSpPr>
        <p:grpSpPr>
          <a:xfrm>
            <a:off x="4030586" y="3805246"/>
            <a:ext cx="286523" cy="340566"/>
            <a:chOff x="4030586" y="3805246"/>
            <a:chExt cx="286523" cy="340566"/>
          </a:xfrm>
        </p:grpSpPr>
        <p:sp>
          <p:nvSpPr>
            <p:cNvPr id="12094" name="Google Shape;12094;p65"/>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5"/>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5"/>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5"/>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5"/>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5"/>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5"/>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5"/>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5"/>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5"/>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5"/>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5"/>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5"/>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7" name="Google Shape;12107;p65"/>
          <p:cNvGrpSpPr/>
          <p:nvPr/>
        </p:nvGrpSpPr>
        <p:grpSpPr>
          <a:xfrm>
            <a:off x="2180884" y="2888719"/>
            <a:ext cx="376752" cy="374468"/>
            <a:chOff x="2180884" y="2888719"/>
            <a:chExt cx="376752" cy="374468"/>
          </a:xfrm>
        </p:grpSpPr>
        <p:sp>
          <p:nvSpPr>
            <p:cNvPr id="12108" name="Google Shape;12108;p65"/>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5"/>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5"/>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5"/>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5"/>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5"/>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5"/>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5"/>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5"/>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5"/>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5"/>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5"/>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5"/>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5"/>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2" name="Google Shape;12122;p65"/>
          <p:cNvGrpSpPr/>
          <p:nvPr/>
        </p:nvGrpSpPr>
        <p:grpSpPr>
          <a:xfrm>
            <a:off x="3954432" y="2942999"/>
            <a:ext cx="378249" cy="265909"/>
            <a:chOff x="3954432" y="2942999"/>
            <a:chExt cx="378249" cy="265909"/>
          </a:xfrm>
        </p:grpSpPr>
        <p:sp>
          <p:nvSpPr>
            <p:cNvPr id="12123" name="Google Shape;12123;p65"/>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5"/>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5"/>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5"/>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5"/>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5"/>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5"/>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5"/>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5"/>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2" name="Google Shape;12132;p65"/>
          <p:cNvGrpSpPr/>
          <p:nvPr/>
        </p:nvGrpSpPr>
        <p:grpSpPr>
          <a:xfrm>
            <a:off x="1752137" y="4266608"/>
            <a:ext cx="378512" cy="374756"/>
            <a:chOff x="1752137" y="4266608"/>
            <a:chExt cx="378512" cy="374756"/>
          </a:xfrm>
        </p:grpSpPr>
        <p:sp>
          <p:nvSpPr>
            <p:cNvPr id="12133" name="Google Shape;12133;p65"/>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5"/>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5"/>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5"/>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5"/>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5"/>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5"/>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5"/>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5"/>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5"/>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5"/>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5"/>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5"/>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5"/>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5"/>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5"/>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5"/>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5"/>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5"/>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5"/>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5"/>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4" name="Google Shape;12154;p65"/>
          <p:cNvGrpSpPr/>
          <p:nvPr/>
        </p:nvGrpSpPr>
        <p:grpSpPr>
          <a:xfrm>
            <a:off x="3117788" y="3812546"/>
            <a:ext cx="341065" cy="341065"/>
            <a:chOff x="3117788" y="3812546"/>
            <a:chExt cx="341065" cy="341065"/>
          </a:xfrm>
        </p:grpSpPr>
        <p:sp>
          <p:nvSpPr>
            <p:cNvPr id="12155" name="Google Shape;12155;p65"/>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5"/>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5"/>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5"/>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5"/>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5"/>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1" name="Google Shape;12161;p65"/>
          <p:cNvGrpSpPr/>
          <p:nvPr/>
        </p:nvGrpSpPr>
        <p:grpSpPr>
          <a:xfrm>
            <a:off x="3994400" y="4299932"/>
            <a:ext cx="338281" cy="322657"/>
            <a:chOff x="3994400" y="4299932"/>
            <a:chExt cx="338281" cy="322657"/>
          </a:xfrm>
        </p:grpSpPr>
        <p:sp>
          <p:nvSpPr>
            <p:cNvPr id="12162" name="Google Shape;12162;p65"/>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5"/>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5"/>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5"/>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5"/>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5"/>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5"/>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5"/>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0" name="Google Shape;12170;p65"/>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5"/>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2" name="Google Shape;12172;p65"/>
          <p:cNvGrpSpPr/>
          <p:nvPr/>
        </p:nvGrpSpPr>
        <p:grpSpPr>
          <a:xfrm>
            <a:off x="3573426" y="1965628"/>
            <a:ext cx="302358" cy="374993"/>
            <a:chOff x="3573426" y="1965628"/>
            <a:chExt cx="302358" cy="374993"/>
          </a:xfrm>
        </p:grpSpPr>
        <p:sp>
          <p:nvSpPr>
            <p:cNvPr id="12173" name="Google Shape;12173;p65"/>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5"/>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5"/>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5"/>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5"/>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5"/>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5"/>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5"/>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5"/>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5"/>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5"/>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5"/>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5"/>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5"/>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5"/>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5"/>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5"/>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5"/>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5"/>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5"/>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5"/>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5"/>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5"/>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5"/>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5"/>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5"/>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5"/>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5"/>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5"/>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5"/>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5"/>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5"/>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5"/>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5"/>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5"/>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5"/>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5"/>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5"/>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5"/>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5"/>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5"/>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5"/>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5"/>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5"/>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5"/>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5"/>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5"/>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0" name="Google Shape;12220;p65"/>
          <p:cNvGrpSpPr/>
          <p:nvPr/>
        </p:nvGrpSpPr>
        <p:grpSpPr>
          <a:xfrm>
            <a:off x="3513632" y="2908572"/>
            <a:ext cx="355876" cy="331007"/>
            <a:chOff x="3513632" y="2908572"/>
            <a:chExt cx="355876" cy="331007"/>
          </a:xfrm>
        </p:grpSpPr>
        <p:sp>
          <p:nvSpPr>
            <p:cNvPr id="12221" name="Google Shape;12221;p65"/>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5"/>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5"/>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5"/>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5"/>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5"/>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65"/>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65"/>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5"/>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5"/>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5"/>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5"/>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5"/>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5"/>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5"/>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5"/>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7" name="Google Shape;12237;p65"/>
          <p:cNvGrpSpPr/>
          <p:nvPr/>
        </p:nvGrpSpPr>
        <p:grpSpPr>
          <a:xfrm>
            <a:off x="2694083" y="2888430"/>
            <a:ext cx="235762" cy="374756"/>
            <a:chOff x="2694083" y="2888430"/>
            <a:chExt cx="235762" cy="374756"/>
          </a:xfrm>
        </p:grpSpPr>
        <p:sp>
          <p:nvSpPr>
            <p:cNvPr id="12238" name="Google Shape;12238;p65"/>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5"/>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5"/>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5"/>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5"/>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5"/>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5"/>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5"/>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5"/>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65"/>
          <p:cNvGrpSpPr/>
          <p:nvPr/>
        </p:nvGrpSpPr>
        <p:grpSpPr>
          <a:xfrm>
            <a:off x="871534" y="4300588"/>
            <a:ext cx="357661" cy="311155"/>
            <a:chOff x="871534" y="4300588"/>
            <a:chExt cx="357661" cy="311155"/>
          </a:xfrm>
        </p:grpSpPr>
        <p:sp>
          <p:nvSpPr>
            <p:cNvPr id="12248" name="Google Shape;12248;p65"/>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5"/>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5"/>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5"/>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5"/>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5"/>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5"/>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5"/>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5"/>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5"/>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5"/>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5"/>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5"/>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5"/>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5"/>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5"/>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5"/>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5"/>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5"/>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5"/>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5"/>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9" name="Google Shape;12269;p65"/>
          <p:cNvGrpSpPr/>
          <p:nvPr/>
        </p:nvGrpSpPr>
        <p:grpSpPr>
          <a:xfrm>
            <a:off x="916019" y="3821606"/>
            <a:ext cx="250100" cy="336785"/>
            <a:chOff x="916019" y="3821606"/>
            <a:chExt cx="250100" cy="336785"/>
          </a:xfrm>
        </p:grpSpPr>
        <p:sp>
          <p:nvSpPr>
            <p:cNvPr id="12270" name="Google Shape;12270;p65"/>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5"/>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5"/>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5"/>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5"/>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65"/>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5"/>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5"/>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5"/>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5"/>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5"/>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5"/>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5"/>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3" name="Google Shape;12283;p65"/>
          <p:cNvGrpSpPr/>
          <p:nvPr/>
        </p:nvGrpSpPr>
        <p:grpSpPr>
          <a:xfrm>
            <a:off x="849686" y="2909570"/>
            <a:ext cx="374730" cy="332504"/>
            <a:chOff x="849686" y="2909570"/>
            <a:chExt cx="374730" cy="332504"/>
          </a:xfrm>
        </p:grpSpPr>
        <p:sp>
          <p:nvSpPr>
            <p:cNvPr id="12284" name="Google Shape;12284;p65"/>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5"/>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5"/>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5"/>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5"/>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5"/>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5"/>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5"/>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5"/>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5"/>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5"/>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5" name="Google Shape;12295;p65"/>
          <p:cNvGrpSpPr/>
          <p:nvPr/>
        </p:nvGrpSpPr>
        <p:grpSpPr>
          <a:xfrm>
            <a:off x="1735567" y="2420241"/>
            <a:ext cx="417718" cy="372866"/>
            <a:chOff x="1735567" y="2420241"/>
            <a:chExt cx="417718" cy="372866"/>
          </a:xfrm>
        </p:grpSpPr>
        <p:sp>
          <p:nvSpPr>
            <p:cNvPr id="12296" name="Google Shape;12296;p65"/>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5"/>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5"/>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5"/>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5"/>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5"/>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5"/>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5"/>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5"/>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5"/>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5"/>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5"/>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8" name="Google Shape;12308;p65"/>
          <p:cNvGrpSpPr/>
          <p:nvPr/>
        </p:nvGrpSpPr>
        <p:grpSpPr>
          <a:xfrm>
            <a:off x="3599318" y="4299590"/>
            <a:ext cx="251098" cy="309028"/>
            <a:chOff x="3599318" y="4299590"/>
            <a:chExt cx="251098" cy="309028"/>
          </a:xfrm>
        </p:grpSpPr>
        <p:sp>
          <p:nvSpPr>
            <p:cNvPr id="12309" name="Google Shape;12309;p65"/>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5"/>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5"/>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5"/>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65"/>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65"/>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5" name="Google Shape;12315;p65"/>
          <p:cNvGrpSpPr/>
          <p:nvPr/>
        </p:nvGrpSpPr>
        <p:grpSpPr>
          <a:xfrm>
            <a:off x="3105998" y="2433240"/>
            <a:ext cx="345818" cy="345056"/>
            <a:chOff x="3105998" y="2433240"/>
            <a:chExt cx="345818" cy="345056"/>
          </a:xfrm>
        </p:grpSpPr>
        <p:sp>
          <p:nvSpPr>
            <p:cNvPr id="12316" name="Google Shape;12316;p65"/>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5"/>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5"/>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5"/>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5"/>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5"/>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5"/>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5"/>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5"/>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5"/>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5"/>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7" name="Google Shape;12327;p65"/>
          <p:cNvGrpSpPr/>
          <p:nvPr/>
        </p:nvGrpSpPr>
        <p:grpSpPr>
          <a:xfrm>
            <a:off x="1737326" y="2900773"/>
            <a:ext cx="374730" cy="350361"/>
            <a:chOff x="1737326" y="2900773"/>
            <a:chExt cx="374730" cy="350361"/>
          </a:xfrm>
        </p:grpSpPr>
        <p:sp>
          <p:nvSpPr>
            <p:cNvPr id="12328" name="Google Shape;12328;p65"/>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5"/>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5"/>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5"/>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5"/>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5"/>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65"/>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5"/>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5"/>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5"/>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5"/>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5"/>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5"/>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5"/>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5"/>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5"/>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5"/>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5" name="Google Shape;12345;p65"/>
          <p:cNvGrpSpPr/>
          <p:nvPr/>
        </p:nvGrpSpPr>
        <p:grpSpPr>
          <a:xfrm>
            <a:off x="4000676" y="1579396"/>
            <a:ext cx="327226" cy="211603"/>
            <a:chOff x="4000676" y="1579396"/>
            <a:chExt cx="327226" cy="211603"/>
          </a:xfrm>
        </p:grpSpPr>
        <p:sp>
          <p:nvSpPr>
            <p:cNvPr id="12346" name="Google Shape;12346;p65"/>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5"/>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5"/>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5"/>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5"/>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5"/>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5"/>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5"/>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5"/>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5"/>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5"/>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5"/>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5"/>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5"/>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5"/>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5"/>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2" name="Google Shape;12362;p65"/>
          <p:cNvGrpSpPr/>
          <p:nvPr/>
        </p:nvGrpSpPr>
        <p:grpSpPr>
          <a:xfrm>
            <a:off x="2635523" y="1515584"/>
            <a:ext cx="371054" cy="336469"/>
            <a:chOff x="2635523" y="1515584"/>
            <a:chExt cx="371054" cy="336469"/>
          </a:xfrm>
        </p:grpSpPr>
        <p:sp>
          <p:nvSpPr>
            <p:cNvPr id="12363" name="Google Shape;12363;p65"/>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5"/>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5"/>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5"/>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5"/>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5"/>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5"/>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0" name="Google Shape;12370;p65"/>
          <p:cNvGrpSpPr/>
          <p:nvPr/>
        </p:nvGrpSpPr>
        <p:grpSpPr>
          <a:xfrm>
            <a:off x="2231907" y="1520731"/>
            <a:ext cx="311627" cy="326569"/>
            <a:chOff x="2231907" y="1520731"/>
            <a:chExt cx="311627" cy="326569"/>
          </a:xfrm>
        </p:grpSpPr>
        <p:sp>
          <p:nvSpPr>
            <p:cNvPr id="12371" name="Google Shape;12371;p65"/>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5"/>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5"/>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5"/>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5"/>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5"/>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5"/>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65"/>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5"/>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5"/>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1" name="Google Shape;12381;p65"/>
          <p:cNvGrpSpPr/>
          <p:nvPr/>
        </p:nvGrpSpPr>
        <p:grpSpPr>
          <a:xfrm>
            <a:off x="1340249" y="4301533"/>
            <a:ext cx="311890" cy="304695"/>
            <a:chOff x="1340249" y="4301533"/>
            <a:chExt cx="311890" cy="304695"/>
          </a:xfrm>
        </p:grpSpPr>
        <p:sp>
          <p:nvSpPr>
            <p:cNvPr id="12382" name="Google Shape;12382;p65"/>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5"/>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5"/>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5"/>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5"/>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5"/>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5"/>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5"/>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5"/>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5"/>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5"/>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65"/>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65"/>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5"/>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6" name="Google Shape;12396;p65"/>
          <p:cNvGrpSpPr/>
          <p:nvPr/>
        </p:nvGrpSpPr>
        <p:grpSpPr>
          <a:xfrm>
            <a:off x="1330690" y="3377024"/>
            <a:ext cx="306874" cy="332268"/>
            <a:chOff x="1330690" y="3377024"/>
            <a:chExt cx="306874" cy="332268"/>
          </a:xfrm>
        </p:grpSpPr>
        <p:sp>
          <p:nvSpPr>
            <p:cNvPr id="12397" name="Google Shape;12397;p65"/>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5"/>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5"/>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5"/>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5"/>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65"/>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5"/>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5"/>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5"/>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5"/>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5"/>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5"/>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5"/>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5"/>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65"/>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5"/>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5"/>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5"/>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5"/>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65"/>
          <p:cNvGrpSpPr/>
          <p:nvPr/>
        </p:nvGrpSpPr>
        <p:grpSpPr>
          <a:xfrm>
            <a:off x="2650597" y="3381777"/>
            <a:ext cx="341511" cy="324994"/>
            <a:chOff x="2650597" y="3381777"/>
            <a:chExt cx="341511" cy="324994"/>
          </a:xfrm>
        </p:grpSpPr>
        <p:sp>
          <p:nvSpPr>
            <p:cNvPr id="12417" name="Google Shape;12417;p65"/>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5"/>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5"/>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5"/>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5"/>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65"/>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65"/>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5"/>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65"/>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65"/>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65"/>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65"/>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65"/>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5"/>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5"/>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5"/>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5"/>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5"/>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5"/>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5"/>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5"/>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5"/>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5"/>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5"/>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5"/>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5"/>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5"/>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65"/>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5"/>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5"/>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5"/>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5"/>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5"/>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5"/>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5"/>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2" name="Google Shape;12452;p65"/>
          <p:cNvGrpSpPr/>
          <p:nvPr/>
        </p:nvGrpSpPr>
        <p:grpSpPr>
          <a:xfrm>
            <a:off x="1295502" y="2437362"/>
            <a:ext cx="402645" cy="323917"/>
            <a:chOff x="1295502" y="2437362"/>
            <a:chExt cx="402645" cy="323917"/>
          </a:xfrm>
        </p:grpSpPr>
        <p:sp>
          <p:nvSpPr>
            <p:cNvPr id="12453" name="Google Shape;12453;p65"/>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5"/>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5"/>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5"/>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5"/>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5"/>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5"/>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5"/>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5"/>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5"/>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5"/>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5"/>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5"/>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5"/>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5"/>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5"/>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9" name="Google Shape;12469;p65"/>
          <p:cNvGrpSpPr/>
          <p:nvPr/>
        </p:nvGrpSpPr>
        <p:grpSpPr>
          <a:xfrm>
            <a:off x="882590" y="2438360"/>
            <a:ext cx="337310" cy="337047"/>
            <a:chOff x="882590" y="2438360"/>
            <a:chExt cx="337310" cy="337047"/>
          </a:xfrm>
        </p:grpSpPr>
        <p:sp>
          <p:nvSpPr>
            <p:cNvPr id="12470" name="Google Shape;12470;p65"/>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65"/>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5"/>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5"/>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5"/>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5"/>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5"/>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5"/>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5"/>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5"/>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5"/>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5"/>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5"/>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5"/>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5"/>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5"/>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5"/>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5"/>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5"/>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5"/>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5"/>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5"/>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5"/>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5"/>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4" name="Google Shape;12494;p65"/>
          <p:cNvGrpSpPr/>
          <p:nvPr/>
        </p:nvGrpSpPr>
        <p:grpSpPr>
          <a:xfrm>
            <a:off x="4885060" y="1518788"/>
            <a:ext cx="385786" cy="342588"/>
            <a:chOff x="4885060" y="1518788"/>
            <a:chExt cx="385786" cy="342588"/>
          </a:xfrm>
        </p:grpSpPr>
        <p:sp>
          <p:nvSpPr>
            <p:cNvPr id="12495" name="Google Shape;12495;p65"/>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5"/>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5"/>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65"/>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65"/>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5"/>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5"/>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5"/>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5"/>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5"/>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5"/>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5"/>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5"/>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5"/>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5"/>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5"/>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5"/>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65"/>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5"/>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4" name="Google Shape;12514;p65"/>
          <p:cNvGrpSpPr/>
          <p:nvPr/>
        </p:nvGrpSpPr>
        <p:grpSpPr>
          <a:xfrm>
            <a:off x="5394478" y="1514533"/>
            <a:ext cx="249076" cy="351096"/>
            <a:chOff x="5394478" y="1514533"/>
            <a:chExt cx="249076" cy="351096"/>
          </a:xfrm>
        </p:grpSpPr>
        <p:sp>
          <p:nvSpPr>
            <p:cNvPr id="12515" name="Google Shape;12515;p65"/>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65"/>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5"/>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5"/>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5"/>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5"/>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5"/>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5"/>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5"/>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5"/>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5"/>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5"/>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5"/>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5"/>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5"/>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5"/>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5"/>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5"/>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5"/>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5"/>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5" name="Google Shape;12535;p65"/>
          <p:cNvGrpSpPr/>
          <p:nvPr/>
        </p:nvGrpSpPr>
        <p:grpSpPr>
          <a:xfrm>
            <a:off x="5782259" y="1512012"/>
            <a:ext cx="356138" cy="356138"/>
            <a:chOff x="5782259" y="1512012"/>
            <a:chExt cx="356138" cy="356138"/>
          </a:xfrm>
        </p:grpSpPr>
        <p:sp>
          <p:nvSpPr>
            <p:cNvPr id="12536" name="Google Shape;12536;p65"/>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5"/>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65"/>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5"/>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5"/>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5"/>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5"/>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5"/>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5"/>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5"/>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5"/>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7" name="Google Shape;12547;p65"/>
          <p:cNvGrpSpPr/>
          <p:nvPr/>
        </p:nvGrpSpPr>
        <p:grpSpPr>
          <a:xfrm>
            <a:off x="6229598" y="1518052"/>
            <a:ext cx="343560" cy="343822"/>
            <a:chOff x="6229598" y="1518052"/>
            <a:chExt cx="343560" cy="343822"/>
          </a:xfrm>
        </p:grpSpPr>
        <p:sp>
          <p:nvSpPr>
            <p:cNvPr id="12548" name="Google Shape;12548;p65"/>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5"/>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5"/>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5"/>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5"/>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5"/>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5"/>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5"/>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5"/>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5"/>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5"/>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5"/>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5"/>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65"/>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5"/>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65"/>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5"/>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5"/>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5"/>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65"/>
          <p:cNvGrpSpPr/>
          <p:nvPr/>
        </p:nvGrpSpPr>
        <p:grpSpPr>
          <a:xfrm>
            <a:off x="870773" y="3357985"/>
            <a:ext cx="342824" cy="351228"/>
            <a:chOff x="870773" y="3357985"/>
            <a:chExt cx="342824" cy="351228"/>
          </a:xfrm>
        </p:grpSpPr>
        <p:sp>
          <p:nvSpPr>
            <p:cNvPr id="12568" name="Google Shape;12568;p65"/>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5"/>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5"/>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5"/>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5"/>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5"/>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5"/>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5"/>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65"/>
          <p:cNvGrpSpPr/>
          <p:nvPr/>
        </p:nvGrpSpPr>
        <p:grpSpPr>
          <a:xfrm>
            <a:off x="2743084" y="4299590"/>
            <a:ext cx="159372" cy="308896"/>
            <a:chOff x="2743084" y="4299590"/>
            <a:chExt cx="159372" cy="308896"/>
          </a:xfrm>
        </p:grpSpPr>
        <p:sp>
          <p:nvSpPr>
            <p:cNvPr id="12577" name="Google Shape;12577;p65"/>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5"/>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5"/>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5"/>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5"/>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5"/>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5"/>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5"/>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65"/>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65"/>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5"/>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5"/>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5"/>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5"/>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5"/>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2" name="Google Shape;12592;p65"/>
          <p:cNvGrpSpPr/>
          <p:nvPr/>
        </p:nvGrpSpPr>
        <p:grpSpPr>
          <a:xfrm>
            <a:off x="1293506" y="2939716"/>
            <a:ext cx="374730" cy="272211"/>
            <a:chOff x="1293506" y="2939716"/>
            <a:chExt cx="374730" cy="272211"/>
          </a:xfrm>
        </p:grpSpPr>
        <p:sp>
          <p:nvSpPr>
            <p:cNvPr id="12593" name="Google Shape;12593;p65"/>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5"/>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5"/>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5"/>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5"/>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5"/>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5"/>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5"/>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5"/>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5"/>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5"/>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5"/>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5"/>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5"/>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5"/>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5"/>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5"/>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5"/>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5"/>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5"/>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5"/>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5"/>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5"/>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5"/>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5"/>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5"/>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5"/>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5"/>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5"/>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5"/>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3" name="Google Shape;12623;p65"/>
          <p:cNvGrpSpPr/>
          <p:nvPr/>
        </p:nvGrpSpPr>
        <p:grpSpPr>
          <a:xfrm>
            <a:off x="6669900" y="1505474"/>
            <a:ext cx="345083" cy="369216"/>
            <a:chOff x="6669900" y="1505474"/>
            <a:chExt cx="345083" cy="369216"/>
          </a:xfrm>
        </p:grpSpPr>
        <p:sp>
          <p:nvSpPr>
            <p:cNvPr id="12624" name="Google Shape;12624;p65"/>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5"/>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5"/>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5"/>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5"/>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5"/>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5"/>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5"/>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5"/>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5"/>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5"/>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65"/>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65"/>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5"/>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5"/>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5"/>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5"/>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65"/>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5"/>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5"/>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5"/>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5"/>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6" name="Google Shape;12646;p65"/>
          <p:cNvGrpSpPr/>
          <p:nvPr/>
        </p:nvGrpSpPr>
        <p:grpSpPr>
          <a:xfrm>
            <a:off x="7117003" y="1518000"/>
            <a:ext cx="333003" cy="344085"/>
            <a:chOff x="7117003" y="1518000"/>
            <a:chExt cx="333003" cy="344085"/>
          </a:xfrm>
        </p:grpSpPr>
        <p:sp>
          <p:nvSpPr>
            <p:cNvPr id="12647" name="Google Shape;12647;p65"/>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5"/>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5"/>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5"/>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5"/>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5"/>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5"/>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5"/>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5"/>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5"/>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65"/>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65"/>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5"/>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5"/>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5"/>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5"/>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5"/>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5"/>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5"/>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5"/>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65"/>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5"/>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5"/>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5"/>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65"/>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5"/>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5"/>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5"/>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5"/>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5"/>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5"/>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5"/>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5"/>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5"/>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5"/>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5"/>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5"/>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5"/>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5" name="Google Shape;12685;p65"/>
          <p:cNvGrpSpPr/>
          <p:nvPr/>
        </p:nvGrpSpPr>
        <p:grpSpPr>
          <a:xfrm>
            <a:off x="2200238" y="4289165"/>
            <a:ext cx="374756" cy="329300"/>
            <a:chOff x="2200238" y="4289165"/>
            <a:chExt cx="374756" cy="329300"/>
          </a:xfrm>
        </p:grpSpPr>
        <p:sp>
          <p:nvSpPr>
            <p:cNvPr id="12686" name="Google Shape;12686;p65"/>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5"/>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5"/>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5"/>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5"/>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5"/>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5"/>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5"/>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5"/>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65"/>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5"/>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5"/>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5"/>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5"/>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5"/>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5"/>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5"/>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5"/>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5"/>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5"/>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5"/>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5"/>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65"/>
          <p:cNvGrpSpPr/>
          <p:nvPr/>
        </p:nvGrpSpPr>
        <p:grpSpPr>
          <a:xfrm>
            <a:off x="7556043" y="1499959"/>
            <a:ext cx="337283" cy="380192"/>
            <a:chOff x="7556043" y="1499959"/>
            <a:chExt cx="337283" cy="380192"/>
          </a:xfrm>
        </p:grpSpPr>
        <p:sp>
          <p:nvSpPr>
            <p:cNvPr id="12709" name="Google Shape;12709;p65"/>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5"/>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5"/>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5"/>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5"/>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5"/>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5"/>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5"/>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5"/>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5"/>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5"/>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5"/>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5"/>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5"/>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3" name="Google Shape;12723;p65"/>
          <p:cNvGrpSpPr/>
          <p:nvPr/>
        </p:nvGrpSpPr>
        <p:grpSpPr>
          <a:xfrm>
            <a:off x="7992826" y="1517790"/>
            <a:ext cx="317431" cy="344584"/>
            <a:chOff x="7992826" y="1517790"/>
            <a:chExt cx="317431" cy="344584"/>
          </a:xfrm>
        </p:grpSpPr>
        <p:sp>
          <p:nvSpPr>
            <p:cNvPr id="12724" name="Google Shape;12724;p65"/>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5"/>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5"/>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5"/>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5"/>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5"/>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65"/>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65"/>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5"/>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5"/>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5"/>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5"/>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5"/>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5"/>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5"/>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5"/>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5"/>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1" name="Google Shape;12741;p65"/>
          <p:cNvGrpSpPr/>
          <p:nvPr/>
        </p:nvGrpSpPr>
        <p:grpSpPr>
          <a:xfrm>
            <a:off x="4864446" y="3340207"/>
            <a:ext cx="395607" cy="387414"/>
            <a:chOff x="4864446" y="3340207"/>
            <a:chExt cx="395607" cy="387414"/>
          </a:xfrm>
        </p:grpSpPr>
        <p:sp>
          <p:nvSpPr>
            <p:cNvPr id="12742" name="Google Shape;12742;p65"/>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65"/>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5"/>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5"/>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5"/>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5"/>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5"/>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5"/>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5"/>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5"/>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5"/>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5"/>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65"/>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65"/>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5"/>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5"/>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5"/>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5"/>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5"/>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5"/>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5"/>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5"/>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5"/>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5"/>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5"/>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7" name="Google Shape;12767;p65"/>
          <p:cNvGrpSpPr/>
          <p:nvPr/>
        </p:nvGrpSpPr>
        <p:grpSpPr>
          <a:xfrm>
            <a:off x="3130367" y="4324485"/>
            <a:ext cx="297342" cy="258871"/>
            <a:chOff x="3130367" y="4324485"/>
            <a:chExt cx="297342" cy="258871"/>
          </a:xfrm>
        </p:grpSpPr>
        <p:sp>
          <p:nvSpPr>
            <p:cNvPr id="12768" name="Google Shape;12768;p65"/>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5"/>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5"/>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5"/>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5"/>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5"/>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5"/>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5"/>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5"/>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5"/>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5"/>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5"/>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5"/>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5"/>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65"/>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5"/>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5"/>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5"/>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5"/>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5"/>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5"/>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5"/>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5"/>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1" name="Google Shape;12791;p65"/>
          <p:cNvGrpSpPr/>
          <p:nvPr/>
        </p:nvGrpSpPr>
        <p:grpSpPr>
          <a:xfrm>
            <a:off x="5302988" y="3389839"/>
            <a:ext cx="394609" cy="286523"/>
            <a:chOff x="5302988" y="3389839"/>
            <a:chExt cx="394609" cy="286523"/>
          </a:xfrm>
        </p:grpSpPr>
        <p:sp>
          <p:nvSpPr>
            <p:cNvPr id="12792" name="Google Shape;12792;p65"/>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5"/>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5"/>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5"/>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5"/>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5"/>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5"/>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5"/>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5"/>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5"/>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5"/>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5"/>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5"/>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5"/>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5"/>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5"/>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5"/>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5"/>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5"/>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5"/>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5"/>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5"/>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5"/>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5"/>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5"/>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5"/>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65"/>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5"/>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5"/>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5"/>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5"/>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5"/>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5"/>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5" name="Google Shape;12825;p65"/>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6" name="Google Shape;12826;p65"/>
          <p:cNvGrpSpPr/>
          <p:nvPr/>
        </p:nvGrpSpPr>
        <p:grpSpPr>
          <a:xfrm>
            <a:off x="3060752" y="2903609"/>
            <a:ext cx="390565" cy="359578"/>
            <a:chOff x="3060752" y="2903609"/>
            <a:chExt cx="390565" cy="359578"/>
          </a:xfrm>
        </p:grpSpPr>
        <p:sp>
          <p:nvSpPr>
            <p:cNvPr id="12827" name="Google Shape;12827;p65"/>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5"/>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5"/>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5"/>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5"/>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5"/>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5"/>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5"/>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5"/>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5"/>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5"/>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5"/>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5"/>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5"/>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5"/>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5"/>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5"/>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5"/>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5"/>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5"/>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5"/>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5"/>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5"/>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5"/>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5"/>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5"/>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5"/>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5"/>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5"/>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5"/>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5"/>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5"/>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5"/>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5"/>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1" name="Google Shape;12861;p65"/>
          <p:cNvGrpSpPr/>
          <p:nvPr/>
        </p:nvGrpSpPr>
        <p:grpSpPr>
          <a:xfrm>
            <a:off x="5741031" y="3386057"/>
            <a:ext cx="394609" cy="294585"/>
            <a:chOff x="5741031" y="3386057"/>
            <a:chExt cx="394609" cy="294585"/>
          </a:xfrm>
        </p:grpSpPr>
        <p:sp>
          <p:nvSpPr>
            <p:cNvPr id="12862" name="Google Shape;12862;p65"/>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5"/>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5"/>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5"/>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5"/>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5"/>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5"/>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5"/>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5"/>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65"/>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5"/>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5"/>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5"/>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5"/>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5"/>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65"/>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65"/>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5"/>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5"/>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5"/>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5"/>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5"/>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5"/>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5"/>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5"/>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5"/>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5"/>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5"/>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5"/>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5"/>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2" name="Google Shape;12892;p65"/>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3" name="Google Shape;12893;p65"/>
          <p:cNvGrpSpPr/>
          <p:nvPr/>
        </p:nvGrpSpPr>
        <p:grpSpPr>
          <a:xfrm>
            <a:off x="6179074" y="3368726"/>
            <a:ext cx="394609" cy="328749"/>
            <a:chOff x="6179074" y="3368726"/>
            <a:chExt cx="394609" cy="328749"/>
          </a:xfrm>
        </p:grpSpPr>
        <p:sp>
          <p:nvSpPr>
            <p:cNvPr id="12894" name="Google Shape;12894;p65"/>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5"/>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5"/>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5"/>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5"/>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5"/>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5"/>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5"/>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5"/>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5"/>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5"/>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5"/>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5"/>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5"/>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5"/>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5"/>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5"/>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5"/>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5"/>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5"/>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5"/>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5"/>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5"/>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5"/>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5"/>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5"/>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5"/>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5"/>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5"/>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65"/>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65"/>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5"/>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5"/>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5"/>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5"/>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5"/>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5"/>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5"/>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5"/>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5"/>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65"/>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65"/>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5"/>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5"/>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5"/>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5"/>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5"/>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5"/>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5"/>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5"/>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5"/>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5"/>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5"/>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5"/>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5"/>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65"/>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5"/>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5"/>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5"/>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5"/>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5"/>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5"/>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5"/>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5"/>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5"/>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5"/>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5"/>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5"/>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5"/>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5"/>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5"/>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5"/>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5"/>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65"/>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65"/>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5"/>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5"/>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5"/>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5"/>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5"/>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5"/>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5"/>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5"/>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7" name="Google Shape;12977;p65"/>
          <p:cNvGrpSpPr/>
          <p:nvPr/>
        </p:nvGrpSpPr>
        <p:grpSpPr>
          <a:xfrm>
            <a:off x="7054924" y="3367728"/>
            <a:ext cx="394583" cy="331007"/>
            <a:chOff x="7054924" y="3367728"/>
            <a:chExt cx="394583" cy="331007"/>
          </a:xfrm>
        </p:grpSpPr>
        <p:sp>
          <p:nvSpPr>
            <p:cNvPr id="12978" name="Google Shape;12978;p65"/>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65"/>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5"/>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5"/>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5"/>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5"/>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5"/>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5"/>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5"/>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5"/>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5"/>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5"/>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5"/>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5"/>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5"/>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3" name="Google Shape;12993;p65"/>
          <p:cNvGrpSpPr/>
          <p:nvPr/>
        </p:nvGrpSpPr>
        <p:grpSpPr>
          <a:xfrm>
            <a:off x="7492967" y="3361425"/>
            <a:ext cx="394583" cy="343586"/>
            <a:chOff x="7492967" y="3361425"/>
            <a:chExt cx="394583" cy="343586"/>
          </a:xfrm>
        </p:grpSpPr>
        <p:sp>
          <p:nvSpPr>
            <p:cNvPr id="12994" name="Google Shape;12994;p65"/>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5"/>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5"/>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5"/>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5"/>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5"/>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65"/>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65"/>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5"/>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5"/>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5"/>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5"/>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5"/>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5"/>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5"/>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5"/>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5"/>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5"/>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5"/>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5"/>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5"/>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5"/>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5"/>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7" name="Google Shape;13017;p65"/>
          <p:cNvGrpSpPr/>
          <p:nvPr/>
        </p:nvGrpSpPr>
        <p:grpSpPr>
          <a:xfrm>
            <a:off x="7935527" y="3353154"/>
            <a:ext cx="385287" cy="360156"/>
            <a:chOff x="7935527" y="3353154"/>
            <a:chExt cx="385287" cy="360156"/>
          </a:xfrm>
        </p:grpSpPr>
        <p:sp>
          <p:nvSpPr>
            <p:cNvPr id="13018" name="Google Shape;13018;p65"/>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5"/>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5"/>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5"/>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5"/>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5"/>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5"/>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5"/>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5"/>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5"/>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5"/>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5"/>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0" name="Google Shape;13030;p65"/>
          <p:cNvGrpSpPr/>
          <p:nvPr/>
        </p:nvGrpSpPr>
        <p:grpSpPr>
          <a:xfrm>
            <a:off x="5319821" y="1986242"/>
            <a:ext cx="348103" cy="348103"/>
            <a:chOff x="5319821" y="1986242"/>
            <a:chExt cx="348103" cy="348103"/>
          </a:xfrm>
        </p:grpSpPr>
        <p:sp>
          <p:nvSpPr>
            <p:cNvPr id="13031" name="Google Shape;13031;p65"/>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5"/>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65"/>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5"/>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5"/>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5"/>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5"/>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5"/>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5"/>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5"/>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5"/>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5"/>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5"/>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65"/>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5"/>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5"/>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5"/>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5"/>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5"/>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5"/>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5"/>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5"/>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5"/>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5"/>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5"/>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5"/>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5"/>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5"/>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5"/>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5"/>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5"/>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5"/>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5"/>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5"/>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5"/>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5"/>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5"/>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8" name="Google Shape;13068;p65"/>
          <p:cNvGrpSpPr/>
          <p:nvPr/>
        </p:nvGrpSpPr>
        <p:grpSpPr>
          <a:xfrm>
            <a:off x="5765926" y="1976683"/>
            <a:ext cx="348339" cy="348103"/>
            <a:chOff x="5765926" y="1976683"/>
            <a:chExt cx="348339" cy="348103"/>
          </a:xfrm>
        </p:grpSpPr>
        <p:sp>
          <p:nvSpPr>
            <p:cNvPr id="13069" name="Google Shape;13069;p65"/>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65"/>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5"/>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5"/>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5"/>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5"/>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65"/>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5"/>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5"/>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5"/>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5"/>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5"/>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5"/>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5"/>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3" name="Google Shape;13083;p65"/>
          <p:cNvGrpSpPr/>
          <p:nvPr/>
        </p:nvGrpSpPr>
        <p:grpSpPr>
          <a:xfrm>
            <a:off x="6191390" y="1981489"/>
            <a:ext cx="389068" cy="347787"/>
            <a:chOff x="6191390" y="1981489"/>
            <a:chExt cx="389068" cy="347787"/>
          </a:xfrm>
        </p:grpSpPr>
        <p:sp>
          <p:nvSpPr>
            <p:cNvPr id="13084" name="Google Shape;13084;p65"/>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5"/>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5"/>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5"/>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5"/>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5"/>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5"/>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1" name="Google Shape;13091;p65"/>
          <p:cNvGrpSpPr/>
          <p:nvPr/>
        </p:nvGrpSpPr>
        <p:grpSpPr>
          <a:xfrm>
            <a:off x="6657846" y="2007591"/>
            <a:ext cx="348103" cy="295714"/>
            <a:chOff x="6657846" y="2007591"/>
            <a:chExt cx="348103" cy="295714"/>
          </a:xfrm>
        </p:grpSpPr>
        <p:sp>
          <p:nvSpPr>
            <p:cNvPr id="13092" name="Google Shape;13092;p65"/>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5"/>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5"/>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5"/>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5"/>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5"/>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5"/>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5"/>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5"/>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5"/>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5"/>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5"/>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5"/>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5"/>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5"/>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5"/>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5"/>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5"/>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65"/>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5"/>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5"/>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5"/>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5"/>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5"/>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5"/>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5"/>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8" name="Google Shape;13118;p65"/>
          <p:cNvGrpSpPr/>
          <p:nvPr/>
        </p:nvGrpSpPr>
        <p:grpSpPr>
          <a:xfrm>
            <a:off x="7104188" y="1971904"/>
            <a:ext cx="347341" cy="348103"/>
            <a:chOff x="7104188" y="1971904"/>
            <a:chExt cx="347341" cy="348103"/>
          </a:xfrm>
        </p:grpSpPr>
        <p:sp>
          <p:nvSpPr>
            <p:cNvPr id="13119" name="Google Shape;13119;p65"/>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5"/>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5"/>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5"/>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5"/>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5"/>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5"/>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5"/>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5"/>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65"/>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65"/>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5"/>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5"/>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5"/>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5"/>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5"/>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5"/>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5"/>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65"/>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65"/>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5"/>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5"/>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5"/>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5"/>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65"/>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5"/>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5"/>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5"/>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5"/>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5"/>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9" name="Google Shape;13149;p65"/>
          <p:cNvGrpSpPr/>
          <p:nvPr/>
        </p:nvGrpSpPr>
        <p:grpSpPr>
          <a:xfrm>
            <a:off x="7551264" y="1971904"/>
            <a:ext cx="344321" cy="348155"/>
            <a:chOff x="7551264" y="1971904"/>
            <a:chExt cx="344321" cy="348155"/>
          </a:xfrm>
        </p:grpSpPr>
        <p:sp>
          <p:nvSpPr>
            <p:cNvPr id="13150" name="Google Shape;13150;p65"/>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5"/>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5"/>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5"/>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5"/>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5"/>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5"/>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5"/>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5"/>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5"/>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5"/>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5"/>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5"/>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5"/>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5"/>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5"/>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5"/>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5"/>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5"/>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9" name="Google Shape;13169;p65"/>
          <p:cNvGrpSpPr/>
          <p:nvPr/>
        </p:nvGrpSpPr>
        <p:grpSpPr>
          <a:xfrm>
            <a:off x="7992065" y="1971904"/>
            <a:ext cx="351621" cy="348103"/>
            <a:chOff x="7992065" y="1971904"/>
            <a:chExt cx="351621" cy="348103"/>
          </a:xfrm>
        </p:grpSpPr>
        <p:sp>
          <p:nvSpPr>
            <p:cNvPr id="13170" name="Google Shape;13170;p65"/>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5"/>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5"/>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5"/>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5"/>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5"/>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5"/>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65"/>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65"/>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5"/>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5"/>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5"/>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5"/>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5"/>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5"/>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5" name="Google Shape;13185;p65"/>
          <p:cNvGrpSpPr/>
          <p:nvPr/>
        </p:nvGrpSpPr>
        <p:grpSpPr>
          <a:xfrm>
            <a:off x="4911189" y="3793455"/>
            <a:ext cx="296580" cy="364935"/>
            <a:chOff x="4911189" y="3793455"/>
            <a:chExt cx="296580" cy="364935"/>
          </a:xfrm>
        </p:grpSpPr>
        <p:sp>
          <p:nvSpPr>
            <p:cNvPr id="13186" name="Google Shape;13186;p65"/>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5"/>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5"/>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65"/>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65"/>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5"/>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5"/>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5"/>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5"/>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5"/>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5"/>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5"/>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5"/>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5"/>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5"/>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5"/>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5"/>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5"/>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5"/>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5"/>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6" name="Google Shape;13206;p65"/>
          <p:cNvGrpSpPr/>
          <p:nvPr/>
        </p:nvGrpSpPr>
        <p:grpSpPr>
          <a:xfrm>
            <a:off x="5341433" y="3793271"/>
            <a:ext cx="330272" cy="329117"/>
            <a:chOff x="5341433" y="3793271"/>
            <a:chExt cx="330272" cy="329117"/>
          </a:xfrm>
        </p:grpSpPr>
        <p:sp>
          <p:nvSpPr>
            <p:cNvPr id="13207" name="Google Shape;13207;p65"/>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65"/>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5"/>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5"/>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65"/>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5"/>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65"/>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5"/>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5"/>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65"/>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65"/>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5"/>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5"/>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5"/>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5"/>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5"/>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3" name="Google Shape;13223;p65"/>
          <p:cNvGrpSpPr/>
          <p:nvPr/>
        </p:nvGrpSpPr>
        <p:grpSpPr>
          <a:xfrm>
            <a:off x="5744051" y="3766250"/>
            <a:ext cx="428511" cy="383186"/>
            <a:chOff x="5744051" y="3766250"/>
            <a:chExt cx="428511" cy="383186"/>
          </a:xfrm>
        </p:grpSpPr>
        <p:sp>
          <p:nvSpPr>
            <p:cNvPr id="13224" name="Google Shape;13224;p65"/>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5"/>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5"/>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5"/>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65"/>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5"/>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65"/>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65"/>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5"/>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5"/>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5"/>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5"/>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5"/>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5"/>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5"/>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5"/>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5"/>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1" name="Google Shape;13241;p65"/>
          <p:cNvGrpSpPr/>
          <p:nvPr/>
        </p:nvGrpSpPr>
        <p:grpSpPr>
          <a:xfrm>
            <a:off x="6678697" y="3793324"/>
            <a:ext cx="342824" cy="328985"/>
            <a:chOff x="6678697" y="3793324"/>
            <a:chExt cx="342824" cy="328985"/>
          </a:xfrm>
        </p:grpSpPr>
        <p:sp>
          <p:nvSpPr>
            <p:cNvPr id="13242" name="Google Shape;13242;p65"/>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5"/>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5"/>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5"/>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65"/>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65"/>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5"/>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5"/>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0" name="Google Shape;13250;p65"/>
          <p:cNvGrpSpPr/>
          <p:nvPr/>
        </p:nvGrpSpPr>
        <p:grpSpPr>
          <a:xfrm>
            <a:off x="7101903" y="3762022"/>
            <a:ext cx="398627" cy="392088"/>
            <a:chOff x="7101903" y="3762022"/>
            <a:chExt cx="398627" cy="392088"/>
          </a:xfrm>
        </p:grpSpPr>
        <p:sp>
          <p:nvSpPr>
            <p:cNvPr id="13251" name="Google Shape;13251;p65"/>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5"/>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5"/>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5"/>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65"/>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65"/>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5"/>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5"/>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5"/>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5"/>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5"/>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5"/>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65"/>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5"/>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5"/>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5"/>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5"/>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5"/>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9" name="Google Shape;13269;p65"/>
          <p:cNvGrpSpPr/>
          <p:nvPr/>
        </p:nvGrpSpPr>
        <p:grpSpPr>
          <a:xfrm>
            <a:off x="7541469" y="3793455"/>
            <a:ext cx="407897" cy="328985"/>
            <a:chOff x="7541469" y="3793455"/>
            <a:chExt cx="407897" cy="328985"/>
          </a:xfrm>
        </p:grpSpPr>
        <p:sp>
          <p:nvSpPr>
            <p:cNvPr id="13270" name="Google Shape;13270;p65"/>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5"/>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5"/>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5"/>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5"/>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5"/>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5"/>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65"/>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5"/>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65"/>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65"/>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5"/>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5"/>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5"/>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5"/>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5"/>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5"/>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5"/>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5"/>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5"/>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5"/>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5"/>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5"/>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5"/>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65"/>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65"/>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5"/>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5"/>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5"/>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5"/>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0" name="Google Shape;13300;p65"/>
          <p:cNvGrpSpPr/>
          <p:nvPr/>
        </p:nvGrpSpPr>
        <p:grpSpPr>
          <a:xfrm>
            <a:off x="5310288" y="2956312"/>
            <a:ext cx="432292" cy="264412"/>
            <a:chOff x="5310288" y="2956312"/>
            <a:chExt cx="432292" cy="264412"/>
          </a:xfrm>
        </p:grpSpPr>
        <p:sp>
          <p:nvSpPr>
            <p:cNvPr id="13301" name="Google Shape;13301;p65"/>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65"/>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5"/>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5"/>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5"/>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5"/>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65"/>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5"/>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65"/>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65"/>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65"/>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65"/>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5"/>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5"/>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5"/>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5"/>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5"/>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65"/>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65"/>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65"/>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65"/>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5"/>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5"/>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5"/>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5"/>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5"/>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5"/>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8" name="Google Shape;13328;p65"/>
          <p:cNvGrpSpPr/>
          <p:nvPr/>
        </p:nvGrpSpPr>
        <p:grpSpPr>
          <a:xfrm>
            <a:off x="4879047" y="2432320"/>
            <a:ext cx="398075" cy="340303"/>
            <a:chOff x="4879047" y="2432320"/>
            <a:chExt cx="398075" cy="340303"/>
          </a:xfrm>
        </p:grpSpPr>
        <p:sp>
          <p:nvSpPr>
            <p:cNvPr id="13329" name="Google Shape;13329;p65"/>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5"/>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5"/>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5"/>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5"/>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5"/>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65"/>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65"/>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5"/>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65"/>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65"/>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5"/>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5"/>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5"/>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5"/>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5"/>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5"/>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5"/>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5"/>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5"/>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5"/>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65"/>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5"/>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65"/>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65"/>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5"/>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5" name="Google Shape;13355;p65"/>
          <p:cNvGrpSpPr/>
          <p:nvPr/>
        </p:nvGrpSpPr>
        <p:grpSpPr>
          <a:xfrm>
            <a:off x="5388701" y="2393823"/>
            <a:ext cx="280982" cy="395896"/>
            <a:chOff x="5388701" y="2393823"/>
            <a:chExt cx="280982" cy="395896"/>
          </a:xfrm>
        </p:grpSpPr>
        <p:sp>
          <p:nvSpPr>
            <p:cNvPr id="13356" name="Google Shape;13356;p65"/>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5"/>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5"/>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5"/>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5"/>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5"/>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65"/>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5"/>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5"/>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5"/>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5"/>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5"/>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5"/>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5"/>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65"/>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65"/>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5"/>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5"/>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5"/>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5"/>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65"/>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65"/>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5"/>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5"/>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5"/>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65"/>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65"/>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5"/>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5"/>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5"/>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6" name="Google Shape;13386;p65"/>
          <p:cNvGrpSpPr/>
          <p:nvPr/>
        </p:nvGrpSpPr>
        <p:grpSpPr>
          <a:xfrm>
            <a:off x="5743289" y="2439122"/>
            <a:ext cx="444871" cy="316407"/>
            <a:chOff x="5743289" y="2439122"/>
            <a:chExt cx="444871" cy="316407"/>
          </a:xfrm>
        </p:grpSpPr>
        <p:sp>
          <p:nvSpPr>
            <p:cNvPr id="13387" name="Google Shape;13387;p65"/>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5"/>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5"/>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5"/>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5"/>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65"/>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65"/>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5"/>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5"/>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65"/>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5"/>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65"/>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65"/>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5"/>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5"/>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5"/>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5"/>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5"/>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5"/>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5"/>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5"/>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5"/>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5"/>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5"/>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5"/>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5"/>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5"/>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5"/>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5"/>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6" name="Google Shape;13416;p65"/>
          <p:cNvGrpSpPr/>
          <p:nvPr/>
        </p:nvGrpSpPr>
        <p:grpSpPr>
          <a:xfrm>
            <a:off x="6230360" y="2432583"/>
            <a:ext cx="351359" cy="363412"/>
            <a:chOff x="6230360" y="2432583"/>
            <a:chExt cx="351359" cy="363412"/>
          </a:xfrm>
        </p:grpSpPr>
        <p:sp>
          <p:nvSpPr>
            <p:cNvPr id="13417" name="Google Shape;13417;p65"/>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65"/>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5"/>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5"/>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5"/>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65"/>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65"/>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5"/>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65"/>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5"/>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5"/>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5"/>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5"/>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5"/>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65"/>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65"/>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5"/>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5"/>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65"/>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65"/>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65"/>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8" name="Google Shape;13438;p65"/>
          <p:cNvGrpSpPr/>
          <p:nvPr/>
        </p:nvGrpSpPr>
        <p:grpSpPr>
          <a:xfrm>
            <a:off x="6633976" y="2459552"/>
            <a:ext cx="387781" cy="286680"/>
            <a:chOff x="6633976" y="2459552"/>
            <a:chExt cx="387781" cy="286680"/>
          </a:xfrm>
        </p:grpSpPr>
        <p:sp>
          <p:nvSpPr>
            <p:cNvPr id="13439" name="Google Shape;13439;p65"/>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5"/>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65"/>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5"/>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5"/>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5"/>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5"/>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6" name="Google Shape;13446;p65"/>
          <p:cNvGrpSpPr/>
          <p:nvPr/>
        </p:nvGrpSpPr>
        <p:grpSpPr>
          <a:xfrm>
            <a:off x="7091110" y="2428565"/>
            <a:ext cx="376989" cy="348864"/>
            <a:chOff x="7091110" y="2428565"/>
            <a:chExt cx="376989" cy="348864"/>
          </a:xfrm>
        </p:grpSpPr>
        <p:sp>
          <p:nvSpPr>
            <p:cNvPr id="13447" name="Google Shape;13447;p65"/>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5"/>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5"/>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5"/>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5"/>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5"/>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65"/>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65"/>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65"/>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65"/>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5"/>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5"/>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5"/>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5"/>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65"/>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65"/>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5"/>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5"/>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5"/>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5"/>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65"/>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5"/>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5"/>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5"/>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5"/>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5"/>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65"/>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65"/>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5"/>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65"/>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65"/>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8" name="Google Shape;13478;p65"/>
          <p:cNvGrpSpPr/>
          <p:nvPr/>
        </p:nvGrpSpPr>
        <p:grpSpPr>
          <a:xfrm>
            <a:off x="7536427" y="2415225"/>
            <a:ext cx="369715" cy="375492"/>
            <a:chOff x="7536427" y="2415225"/>
            <a:chExt cx="369715" cy="375492"/>
          </a:xfrm>
        </p:grpSpPr>
        <p:sp>
          <p:nvSpPr>
            <p:cNvPr id="13479" name="Google Shape;13479;p65"/>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65"/>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65"/>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5"/>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5"/>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5"/>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5"/>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5"/>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65"/>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65"/>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5"/>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5"/>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5"/>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5"/>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5"/>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5"/>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5"/>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5"/>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5"/>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65"/>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65"/>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65"/>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5"/>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65"/>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65"/>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5"/>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5"/>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5"/>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5"/>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5"/>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65"/>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65"/>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65"/>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5"/>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5"/>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65"/>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65"/>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5"/>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7" name="Google Shape;13517;p65"/>
          <p:cNvGrpSpPr/>
          <p:nvPr/>
        </p:nvGrpSpPr>
        <p:grpSpPr>
          <a:xfrm>
            <a:off x="7980773" y="2428802"/>
            <a:ext cx="353381" cy="358160"/>
            <a:chOff x="7980773" y="2428802"/>
            <a:chExt cx="353381" cy="358160"/>
          </a:xfrm>
        </p:grpSpPr>
        <p:sp>
          <p:nvSpPr>
            <p:cNvPr id="13518" name="Google Shape;13518;p65"/>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65"/>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65"/>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65"/>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65"/>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65"/>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5"/>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5"/>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5"/>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5"/>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5"/>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65"/>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65"/>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5"/>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5"/>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5"/>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5"/>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5"/>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5"/>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65"/>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65"/>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65"/>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5"/>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5"/>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5"/>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65"/>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65"/>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5"/>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5"/>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5"/>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8" name="Google Shape;13548;p65"/>
          <p:cNvGrpSpPr/>
          <p:nvPr/>
        </p:nvGrpSpPr>
        <p:grpSpPr>
          <a:xfrm>
            <a:off x="4886058" y="4291240"/>
            <a:ext cx="346343" cy="343953"/>
            <a:chOff x="4886058" y="4291240"/>
            <a:chExt cx="346343" cy="343953"/>
          </a:xfrm>
        </p:grpSpPr>
        <p:sp>
          <p:nvSpPr>
            <p:cNvPr id="13549" name="Google Shape;13549;p65"/>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65"/>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65"/>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5"/>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5"/>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5"/>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5"/>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5"/>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65"/>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5"/>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65"/>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65"/>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65"/>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2" name="Google Shape;13562;p65"/>
          <p:cNvGrpSpPr/>
          <p:nvPr/>
        </p:nvGrpSpPr>
        <p:grpSpPr>
          <a:xfrm>
            <a:off x="5344216" y="4291056"/>
            <a:ext cx="304616" cy="343560"/>
            <a:chOff x="5344216" y="4291056"/>
            <a:chExt cx="304616" cy="343560"/>
          </a:xfrm>
        </p:grpSpPr>
        <p:sp>
          <p:nvSpPr>
            <p:cNvPr id="13563" name="Google Shape;13563;p65"/>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65"/>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65"/>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5"/>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5"/>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65"/>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65"/>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5"/>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5"/>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5"/>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5"/>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4" name="Google Shape;13574;p65"/>
          <p:cNvGrpSpPr/>
          <p:nvPr/>
        </p:nvGrpSpPr>
        <p:grpSpPr>
          <a:xfrm>
            <a:off x="6279999" y="4264422"/>
            <a:ext cx="204093" cy="343743"/>
            <a:chOff x="6271562" y="4290872"/>
            <a:chExt cx="204093" cy="343743"/>
          </a:xfrm>
        </p:grpSpPr>
        <p:sp>
          <p:nvSpPr>
            <p:cNvPr id="13575" name="Google Shape;13575;p65"/>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65"/>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65"/>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65"/>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65"/>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65"/>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65"/>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5"/>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5"/>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5"/>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5"/>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65"/>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7" name="Google Shape;13587;p65"/>
          <p:cNvGrpSpPr/>
          <p:nvPr/>
        </p:nvGrpSpPr>
        <p:grpSpPr>
          <a:xfrm>
            <a:off x="6639491" y="4329238"/>
            <a:ext cx="344085" cy="267195"/>
            <a:chOff x="6639491" y="4329238"/>
            <a:chExt cx="344085" cy="267195"/>
          </a:xfrm>
        </p:grpSpPr>
        <p:sp>
          <p:nvSpPr>
            <p:cNvPr id="13588" name="Google Shape;13588;p65"/>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65"/>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5"/>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5"/>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5"/>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65"/>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65"/>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65"/>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5"/>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5"/>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65"/>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65"/>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65"/>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65"/>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5"/>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5"/>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65"/>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65"/>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6" name="Google Shape;13606;p65"/>
          <p:cNvGrpSpPr/>
          <p:nvPr/>
        </p:nvGrpSpPr>
        <p:grpSpPr>
          <a:xfrm>
            <a:off x="7133336" y="4291056"/>
            <a:ext cx="232979" cy="343560"/>
            <a:chOff x="7133336" y="4291056"/>
            <a:chExt cx="232979" cy="343560"/>
          </a:xfrm>
        </p:grpSpPr>
        <p:sp>
          <p:nvSpPr>
            <p:cNvPr id="13607" name="Google Shape;13607;p65"/>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65"/>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5"/>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65"/>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65"/>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5"/>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65"/>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65"/>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5"/>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5"/>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5"/>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5"/>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5"/>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5"/>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5"/>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65"/>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5"/>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4" name="Google Shape;13624;p65"/>
          <p:cNvGrpSpPr/>
          <p:nvPr/>
        </p:nvGrpSpPr>
        <p:grpSpPr>
          <a:xfrm>
            <a:off x="7571379" y="4291056"/>
            <a:ext cx="232979" cy="343560"/>
            <a:chOff x="7571379" y="4291056"/>
            <a:chExt cx="232979" cy="343560"/>
          </a:xfrm>
        </p:grpSpPr>
        <p:sp>
          <p:nvSpPr>
            <p:cNvPr id="13625" name="Google Shape;13625;p65"/>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65"/>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5"/>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5"/>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5"/>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5"/>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5"/>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5"/>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65"/>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65"/>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65"/>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65"/>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65"/>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65"/>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65"/>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65"/>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1" name="Google Shape;13641;p65"/>
          <p:cNvGrpSpPr/>
          <p:nvPr/>
        </p:nvGrpSpPr>
        <p:grpSpPr>
          <a:xfrm>
            <a:off x="6666381" y="3347875"/>
            <a:ext cx="295819" cy="370712"/>
            <a:chOff x="6666381" y="3347875"/>
            <a:chExt cx="295819" cy="370712"/>
          </a:xfrm>
        </p:grpSpPr>
        <p:sp>
          <p:nvSpPr>
            <p:cNvPr id="13642" name="Google Shape;13642;p65"/>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5"/>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65"/>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65"/>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65"/>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5"/>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65"/>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65"/>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65"/>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5"/>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65"/>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65"/>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5"/>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5"/>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5"/>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5"/>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65"/>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5"/>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5"/>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5"/>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65"/>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5"/>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5"/>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5"/>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65"/>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65"/>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5"/>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5"/>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65"/>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5"/>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65"/>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65"/>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5"/>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5"/>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65"/>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65"/>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65"/>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5"/>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5"/>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5"/>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2" name="Google Shape;13682;p65"/>
          <p:cNvGrpSpPr/>
          <p:nvPr/>
        </p:nvGrpSpPr>
        <p:grpSpPr>
          <a:xfrm>
            <a:off x="4877760" y="2887459"/>
            <a:ext cx="389567" cy="390329"/>
            <a:chOff x="4877760" y="2887459"/>
            <a:chExt cx="389567" cy="390329"/>
          </a:xfrm>
        </p:grpSpPr>
        <p:sp>
          <p:nvSpPr>
            <p:cNvPr id="13683" name="Google Shape;13683;p65"/>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5"/>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5"/>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5"/>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5"/>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65"/>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65"/>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5"/>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5"/>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65"/>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65"/>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65"/>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65"/>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5"/>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5"/>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5"/>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65"/>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65"/>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5"/>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5"/>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65"/>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65"/>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5"/>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5"/>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65"/>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65"/>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5"/>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5"/>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5"/>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65"/>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65"/>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5"/>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65"/>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5"/>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5"/>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5"/>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65"/>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65"/>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65"/>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65"/>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65"/>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65"/>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65"/>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65"/>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27" name="Google Shape;13727;p65"/>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65"/>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5"/>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5"/>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5"/>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32" name="Google Shape;13732;p65"/>
          <p:cNvGrpSpPr/>
          <p:nvPr/>
        </p:nvGrpSpPr>
        <p:grpSpPr>
          <a:xfrm>
            <a:off x="5779239" y="2887695"/>
            <a:ext cx="314411" cy="389830"/>
            <a:chOff x="5779239" y="2887695"/>
            <a:chExt cx="314411" cy="389830"/>
          </a:xfrm>
        </p:grpSpPr>
        <p:sp>
          <p:nvSpPr>
            <p:cNvPr id="13733" name="Google Shape;13733;p65"/>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5"/>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5"/>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5"/>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5"/>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65"/>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65"/>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5"/>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5"/>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5"/>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65"/>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65"/>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65"/>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65"/>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65"/>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65"/>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65"/>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65"/>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5"/>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5"/>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65"/>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5"/>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5"/>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65"/>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5"/>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65"/>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5"/>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5"/>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65"/>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65"/>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65"/>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65"/>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65"/>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65"/>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65"/>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65"/>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5"/>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5"/>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65"/>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65"/>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65"/>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5"/>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5"/>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65"/>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7" name="Google Shape;13777;p65"/>
          <p:cNvGrpSpPr/>
          <p:nvPr/>
        </p:nvGrpSpPr>
        <p:grpSpPr>
          <a:xfrm>
            <a:off x="6190130" y="2940977"/>
            <a:ext cx="389830" cy="283004"/>
            <a:chOff x="6190130" y="2940977"/>
            <a:chExt cx="389830" cy="283004"/>
          </a:xfrm>
        </p:grpSpPr>
        <p:sp>
          <p:nvSpPr>
            <p:cNvPr id="13778" name="Google Shape;13778;p65"/>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5"/>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65"/>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65"/>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65"/>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65"/>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5"/>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5"/>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5"/>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65"/>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5"/>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65"/>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65"/>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5"/>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5"/>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5"/>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5"/>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65"/>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65"/>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65"/>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65"/>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5"/>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5"/>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65"/>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65"/>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5"/>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5"/>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5"/>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5"/>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5"/>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8" name="Google Shape;13808;p65"/>
          <p:cNvGrpSpPr/>
          <p:nvPr/>
        </p:nvGrpSpPr>
        <p:grpSpPr>
          <a:xfrm>
            <a:off x="6633976" y="2900274"/>
            <a:ext cx="389803" cy="364673"/>
            <a:chOff x="6633976" y="2900274"/>
            <a:chExt cx="389803" cy="364673"/>
          </a:xfrm>
        </p:grpSpPr>
        <p:sp>
          <p:nvSpPr>
            <p:cNvPr id="13809" name="Google Shape;13809;p65"/>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5"/>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65"/>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65"/>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5"/>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65"/>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65"/>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65"/>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65"/>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65"/>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65"/>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5"/>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65"/>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5"/>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5"/>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5"/>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5"/>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6" name="Google Shape;13826;p65"/>
          <p:cNvGrpSpPr/>
          <p:nvPr/>
        </p:nvGrpSpPr>
        <p:grpSpPr>
          <a:xfrm>
            <a:off x="7517835" y="2885437"/>
            <a:ext cx="364935" cy="382529"/>
            <a:chOff x="7517835" y="2885437"/>
            <a:chExt cx="364935" cy="382529"/>
          </a:xfrm>
        </p:grpSpPr>
        <p:sp>
          <p:nvSpPr>
            <p:cNvPr id="13827" name="Google Shape;13827;p65"/>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5"/>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65"/>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65"/>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65"/>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65"/>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65"/>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65"/>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65"/>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65"/>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65"/>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5"/>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5"/>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65"/>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65"/>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65"/>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5"/>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5"/>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5"/>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5"/>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5"/>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5"/>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65"/>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65"/>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65"/>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65"/>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65"/>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5"/>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65"/>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65"/>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5"/>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5"/>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65"/>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65"/>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65"/>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5"/>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5"/>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4" name="Google Shape;13864;p65"/>
          <p:cNvGrpSpPr/>
          <p:nvPr/>
        </p:nvGrpSpPr>
        <p:grpSpPr>
          <a:xfrm>
            <a:off x="7087591" y="2887144"/>
            <a:ext cx="358160" cy="385602"/>
            <a:chOff x="7087591" y="2887144"/>
            <a:chExt cx="358160" cy="385602"/>
          </a:xfrm>
        </p:grpSpPr>
        <p:sp>
          <p:nvSpPr>
            <p:cNvPr id="13865" name="Google Shape;13865;p65"/>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5"/>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5"/>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5"/>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5"/>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65"/>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5"/>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5"/>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65"/>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5"/>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5"/>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5"/>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5"/>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65"/>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65"/>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65"/>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5"/>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5"/>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5"/>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4" name="Google Shape;13884;p65"/>
          <p:cNvGrpSpPr/>
          <p:nvPr/>
        </p:nvGrpSpPr>
        <p:grpSpPr>
          <a:xfrm>
            <a:off x="7951362" y="2885437"/>
            <a:ext cx="382529" cy="382529"/>
            <a:chOff x="7951362" y="2885437"/>
            <a:chExt cx="382529" cy="382529"/>
          </a:xfrm>
        </p:grpSpPr>
        <p:sp>
          <p:nvSpPr>
            <p:cNvPr id="13885" name="Google Shape;13885;p65"/>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5"/>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5"/>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65"/>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5"/>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5"/>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5"/>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5"/>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65"/>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65"/>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5"/>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5"/>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65"/>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5"/>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5"/>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65"/>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65"/>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5"/>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65"/>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65"/>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65"/>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5"/>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5"/>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5"/>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5"/>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5"/>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5"/>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65"/>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65"/>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5"/>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5"/>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5"/>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5"/>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5"/>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65"/>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65"/>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65"/>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5"/>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65"/>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5"/>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5"/>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65"/>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5"/>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65"/>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65"/>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5"/>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5"/>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65"/>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65"/>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4" name="Google Shape;13934;p65"/>
          <p:cNvGrpSpPr/>
          <p:nvPr/>
        </p:nvGrpSpPr>
        <p:grpSpPr>
          <a:xfrm>
            <a:off x="8054406" y="3814489"/>
            <a:ext cx="276964" cy="336601"/>
            <a:chOff x="8054406" y="3814489"/>
            <a:chExt cx="276964" cy="336601"/>
          </a:xfrm>
        </p:grpSpPr>
        <p:sp>
          <p:nvSpPr>
            <p:cNvPr id="13935" name="Google Shape;13935;p65"/>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5"/>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65"/>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65"/>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5"/>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65"/>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5"/>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5"/>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65"/>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4" name="Google Shape;13944;p65"/>
          <p:cNvGrpSpPr/>
          <p:nvPr/>
        </p:nvGrpSpPr>
        <p:grpSpPr>
          <a:xfrm>
            <a:off x="7936787" y="4295074"/>
            <a:ext cx="378249" cy="335524"/>
            <a:chOff x="7936787" y="4295074"/>
            <a:chExt cx="378249" cy="335524"/>
          </a:xfrm>
        </p:grpSpPr>
        <p:sp>
          <p:nvSpPr>
            <p:cNvPr id="13945" name="Google Shape;13945;p65"/>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5"/>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65"/>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65"/>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65"/>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65"/>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5"/>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5"/>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5"/>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65"/>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65"/>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5"/>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5"/>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65"/>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65"/>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65"/>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1" name="Google Shape;13961;p65"/>
          <p:cNvGrpSpPr/>
          <p:nvPr/>
        </p:nvGrpSpPr>
        <p:grpSpPr>
          <a:xfrm>
            <a:off x="4886058" y="1965890"/>
            <a:ext cx="388569" cy="388307"/>
            <a:chOff x="4886058" y="1965890"/>
            <a:chExt cx="388569" cy="388307"/>
          </a:xfrm>
        </p:grpSpPr>
        <p:sp>
          <p:nvSpPr>
            <p:cNvPr id="13962" name="Google Shape;13962;p65"/>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5"/>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65"/>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5"/>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65"/>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5"/>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65"/>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65"/>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5"/>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5"/>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5"/>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1273"/>
        <p:cNvGrpSpPr/>
        <p:nvPr/>
      </p:nvGrpSpPr>
      <p:grpSpPr>
        <a:xfrm>
          <a:off x="0" y="0"/>
          <a:ext cx="0" cy="0"/>
          <a:chOff x="0" y="0"/>
          <a:chExt cx="0" cy="0"/>
        </a:xfrm>
      </p:grpSpPr>
      <p:sp>
        <p:nvSpPr>
          <p:cNvPr id="1274" name="Google Shape;1274;p28"/>
          <p:cNvSpPr txBox="1">
            <a:spLocks noGrp="1"/>
          </p:cNvSpPr>
          <p:nvPr>
            <p:ph type="ctrTitle"/>
          </p:nvPr>
        </p:nvSpPr>
        <p:spPr>
          <a:xfrm>
            <a:off x="3899450" y="1708350"/>
            <a:ext cx="4290600" cy="1258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“This is a quote. Words full of wisdom that someone important said and can make the reader get inspired.”</a:t>
            </a:r>
            <a:endParaRPr/>
          </a:p>
        </p:txBody>
      </p:sp>
      <p:sp>
        <p:nvSpPr>
          <p:cNvPr id="1275" name="Google Shape;1275;p28"/>
          <p:cNvSpPr txBox="1">
            <a:spLocks noGrp="1"/>
          </p:cNvSpPr>
          <p:nvPr>
            <p:ph type="subTitle" idx="1"/>
          </p:nvPr>
        </p:nvSpPr>
        <p:spPr>
          <a:xfrm>
            <a:off x="5110500" y="2945050"/>
            <a:ext cx="3079500" cy="503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-Someone Famous</a:t>
            </a:r>
            <a:endParaRPr>
              <a:latin typeface="Mystery Quest"/>
              <a:ea typeface="Mystery Quest"/>
              <a:cs typeface="Mystery Quest"/>
              <a:sym typeface="Mystery Quest"/>
            </a:endParaRPr>
          </a:p>
        </p:txBody>
      </p:sp>
      <p:sp>
        <p:nvSpPr>
          <p:cNvPr id="1276" name="Google Shape;1276;p28"/>
          <p:cNvSpPr/>
          <p:nvPr/>
        </p:nvSpPr>
        <p:spPr>
          <a:xfrm>
            <a:off x="795700" y="4609192"/>
            <a:ext cx="3231300" cy="132000"/>
          </a:xfrm>
          <a:prstGeom prst="ellipse">
            <a:avLst/>
          </a:prstGeom>
          <a:solidFill>
            <a:srgbClr val="434343">
              <a:alpha val="46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 name="Google Shape;1277;p28"/>
          <p:cNvGrpSpPr/>
          <p:nvPr/>
        </p:nvGrpSpPr>
        <p:grpSpPr>
          <a:xfrm>
            <a:off x="344952" y="2473412"/>
            <a:ext cx="3904026" cy="2347539"/>
            <a:chOff x="344952" y="2473412"/>
            <a:chExt cx="3904026" cy="2347539"/>
          </a:xfrm>
        </p:grpSpPr>
        <p:grpSp>
          <p:nvGrpSpPr>
            <p:cNvPr id="1278" name="Google Shape;1278;p28"/>
            <p:cNvGrpSpPr/>
            <p:nvPr/>
          </p:nvGrpSpPr>
          <p:grpSpPr>
            <a:xfrm>
              <a:off x="884947" y="2473412"/>
              <a:ext cx="2991476" cy="2297492"/>
              <a:chOff x="5232350" y="2156500"/>
              <a:chExt cx="3353296" cy="2575374"/>
            </a:xfrm>
          </p:grpSpPr>
          <p:sp>
            <p:nvSpPr>
              <p:cNvPr id="1279" name="Google Shape;1279;p28"/>
              <p:cNvSpPr/>
              <p:nvPr/>
            </p:nvSpPr>
            <p:spPr>
              <a:xfrm>
                <a:off x="5232350" y="2156500"/>
                <a:ext cx="3353296" cy="2575374"/>
              </a:xfrm>
              <a:custGeom>
                <a:avLst/>
                <a:gdLst/>
                <a:ahLst/>
                <a:cxnLst/>
                <a:rect l="l" t="t" r="r" b="b"/>
                <a:pathLst>
                  <a:path w="76168" h="58498" extrusionOk="0">
                    <a:moveTo>
                      <a:pt x="54626" y="20593"/>
                    </a:moveTo>
                    <a:cubicBezTo>
                      <a:pt x="53246" y="10901"/>
                      <a:pt x="39615" y="0"/>
                      <a:pt x="24817" y="10292"/>
                    </a:cubicBezTo>
                    <a:cubicBezTo>
                      <a:pt x="22629" y="11813"/>
                      <a:pt x="20761" y="13682"/>
                      <a:pt x="19549" y="16199"/>
                    </a:cubicBezTo>
                    <a:cubicBezTo>
                      <a:pt x="17788" y="15203"/>
                      <a:pt x="15879" y="15099"/>
                      <a:pt x="14358" y="16139"/>
                    </a:cubicBezTo>
                    <a:cubicBezTo>
                      <a:pt x="12270" y="17570"/>
                      <a:pt x="11543" y="20724"/>
                      <a:pt x="12290" y="23915"/>
                    </a:cubicBezTo>
                    <a:cubicBezTo>
                      <a:pt x="9968" y="23619"/>
                      <a:pt x="7662" y="24185"/>
                      <a:pt x="5720" y="25736"/>
                    </a:cubicBezTo>
                    <a:cubicBezTo>
                      <a:pt x="428" y="29958"/>
                      <a:pt x="0" y="39623"/>
                      <a:pt x="4478" y="46820"/>
                    </a:cubicBezTo>
                    <a:cubicBezTo>
                      <a:pt x="8958" y="54031"/>
                      <a:pt x="16300" y="56381"/>
                      <a:pt x="21134" y="52530"/>
                    </a:cubicBezTo>
                    <a:cubicBezTo>
                      <a:pt x="23016" y="51028"/>
                      <a:pt x="24272" y="48782"/>
                      <a:pt x="24894" y="46153"/>
                    </a:cubicBezTo>
                    <a:cubicBezTo>
                      <a:pt x="31654" y="54886"/>
                      <a:pt x="40720" y="58498"/>
                      <a:pt x="47140" y="54785"/>
                    </a:cubicBezTo>
                    <a:cubicBezTo>
                      <a:pt x="48934" y="53738"/>
                      <a:pt x="50375" y="52203"/>
                      <a:pt x="51475" y="50297"/>
                    </a:cubicBezTo>
                    <a:cubicBezTo>
                      <a:pt x="55333" y="54515"/>
                      <a:pt x="60430" y="57906"/>
                      <a:pt x="64328" y="56182"/>
                    </a:cubicBezTo>
                    <a:cubicBezTo>
                      <a:pt x="69526" y="53869"/>
                      <a:pt x="76168" y="41713"/>
                      <a:pt x="67802" y="36405"/>
                    </a:cubicBezTo>
                    <a:cubicBezTo>
                      <a:pt x="71415" y="26551"/>
                      <a:pt x="62658" y="16348"/>
                      <a:pt x="54626" y="205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8"/>
              <p:cNvSpPr/>
              <p:nvPr/>
            </p:nvSpPr>
            <p:spPr>
              <a:xfrm>
                <a:off x="8272044" y="3754586"/>
                <a:ext cx="168087" cy="323452"/>
              </a:xfrm>
              <a:custGeom>
                <a:avLst/>
                <a:gdLst/>
                <a:ahLst/>
                <a:cxnLst/>
                <a:rect l="l" t="t" r="r" b="b"/>
                <a:pathLst>
                  <a:path w="3818" h="7347" extrusionOk="0">
                    <a:moveTo>
                      <a:pt x="37" y="92"/>
                    </a:moveTo>
                    <a:cubicBezTo>
                      <a:pt x="2300" y="1839"/>
                      <a:pt x="3343" y="4398"/>
                      <a:pt x="3276" y="7222"/>
                    </a:cubicBezTo>
                    <a:cubicBezTo>
                      <a:pt x="3272" y="7347"/>
                      <a:pt x="3448" y="7340"/>
                      <a:pt x="3465" y="7222"/>
                    </a:cubicBezTo>
                    <a:cubicBezTo>
                      <a:pt x="3818" y="4435"/>
                      <a:pt x="2545" y="1475"/>
                      <a:pt x="88" y="25"/>
                    </a:cubicBezTo>
                    <a:cubicBezTo>
                      <a:pt x="51" y="1"/>
                      <a:pt x="0" y="62"/>
                      <a:pt x="37"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8"/>
              <p:cNvSpPr/>
              <p:nvPr/>
            </p:nvSpPr>
            <p:spPr>
              <a:xfrm>
                <a:off x="8362736" y="3695504"/>
                <a:ext cx="135685" cy="135817"/>
              </a:xfrm>
              <a:custGeom>
                <a:avLst/>
                <a:gdLst/>
                <a:ahLst/>
                <a:cxnLst/>
                <a:rect l="l" t="t" r="r" b="b"/>
                <a:pathLst>
                  <a:path w="3082" h="3085" extrusionOk="0">
                    <a:moveTo>
                      <a:pt x="3078" y="1535"/>
                    </a:moveTo>
                    <a:cubicBezTo>
                      <a:pt x="3081" y="2387"/>
                      <a:pt x="2398" y="3077"/>
                      <a:pt x="1546" y="3080"/>
                    </a:cubicBezTo>
                    <a:cubicBezTo>
                      <a:pt x="698" y="3084"/>
                      <a:pt x="8" y="2400"/>
                      <a:pt x="4" y="1549"/>
                    </a:cubicBezTo>
                    <a:cubicBezTo>
                      <a:pt x="0" y="701"/>
                      <a:pt x="684" y="10"/>
                      <a:pt x="1535" y="7"/>
                    </a:cubicBezTo>
                    <a:cubicBezTo>
                      <a:pt x="2384" y="0"/>
                      <a:pt x="3074" y="687"/>
                      <a:pt x="3078" y="15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8"/>
              <p:cNvSpPr/>
              <p:nvPr/>
            </p:nvSpPr>
            <p:spPr>
              <a:xfrm>
                <a:off x="8233522" y="3287914"/>
                <a:ext cx="88798" cy="465696"/>
              </a:xfrm>
              <a:custGeom>
                <a:avLst/>
                <a:gdLst/>
                <a:ahLst/>
                <a:cxnLst/>
                <a:rect l="l" t="t" r="r" b="b"/>
                <a:pathLst>
                  <a:path w="2017" h="10578" extrusionOk="0">
                    <a:moveTo>
                      <a:pt x="10" y="28"/>
                    </a:moveTo>
                    <a:cubicBezTo>
                      <a:pt x="1441" y="3508"/>
                      <a:pt x="1525" y="6834"/>
                      <a:pt x="320" y="10409"/>
                    </a:cubicBezTo>
                    <a:cubicBezTo>
                      <a:pt x="286" y="10510"/>
                      <a:pt x="448" y="10577"/>
                      <a:pt x="491" y="10484"/>
                    </a:cubicBezTo>
                    <a:cubicBezTo>
                      <a:pt x="2017" y="7198"/>
                      <a:pt x="1848" y="3158"/>
                      <a:pt x="37" y="14"/>
                    </a:cubicBezTo>
                    <a:cubicBezTo>
                      <a:pt x="27" y="1"/>
                      <a:pt x="0" y="11"/>
                      <a:pt x="10"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8"/>
              <p:cNvSpPr/>
              <p:nvPr/>
            </p:nvSpPr>
            <p:spPr>
              <a:xfrm>
                <a:off x="5476735" y="3125196"/>
                <a:ext cx="295848" cy="98440"/>
              </a:xfrm>
              <a:custGeom>
                <a:avLst/>
                <a:gdLst/>
                <a:ahLst/>
                <a:cxnLst/>
                <a:rect l="l" t="t" r="r" b="b"/>
                <a:pathLst>
                  <a:path w="6720" h="2236" extrusionOk="0">
                    <a:moveTo>
                      <a:pt x="6643" y="913"/>
                    </a:moveTo>
                    <a:cubicBezTo>
                      <a:pt x="4508" y="1"/>
                      <a:pt x="1946" y="714"/>
                      <a:pt x="114" y="1976"/>
                    </a:cubicBezTo>
                    <a:cubicBezTo>
                      <a:pt x="1" y="2054"/>
                      <a:pt x="102" y="2235"/>
                      <a:pt x="226" y="2165"/>
                    </a:cubicBezTo>
                    <a:cubicBezTo>
                      <a:pt x="2330" y="973"/>
                      <a:pt x="4266" y="922"/>
                      <a:pt x="6602" y="1067"/>
                    </a:cubicBezTo>
                    <a:cubicBezTo>
                      <a:pt x="6679" y="1071"/>
                      <a:pt x="6719" y="946"/>
                      <a:pt x="6643" y="9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8"/>
              <p:cNvSpPr/>
              <p:nvPr/>
            </p:nvSpPr>
            <p:spPr>
              <a:xfrm>
                <a:off x="7433623" y="2603360"/>
                <a:ext cx="207710" cy="349382"/>
              </a:xfrm>
              <a:custGeom>
                <a:avLst/>
                <a:gdLst/>
                <a:ahLst/>
                <a:cxnLst/>
                <a:rect l="l" t="t" r="r" b="b"/>
                <a:pathLst>
                  <a:path w="4718" h="7936" extrusionOk="0">
                    <a:moveTo>
                      <a:pt x="14" y="38"/>
                    </a:moveTo>
                    <a:cubicBezTo>
                      <a:pt x="2287" y="2283"/>
                      <a:pt x="3667" y="4784"/>
                      <a:pt x="4562" y="7844"/>
                    </a:cubicBezTo>
                    <a:cubicBezTo>
                      <a:pt x="4590" y="7935"/>
                      <a:pt x="4717" y="7898"/>
                      <a:pt x="4700" y="7807"/>
                    </a:cubicBezTo>
                    <a:cubicBezTo>
                      <a:pt x="4186" y="4794"/>
                      <a:pt x="2472" y="1872"/>
                      <a:pt x="31" y="10"/>
                    </a:cubicBezTo>
                    <a:cubicBezTo>
                      <a:pt x="18" y="1"/>
                      <a:pt x="1" y="24"/>
                      <a:pt x="14" y="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8"/>
              <p:cNvSpPr/>
              <p:nvPr/>
            </p:nvSpPr>
            <p:spPr>
              <a:xfrm>
                <a:off x="5824096" y="2620266"/>
                <a:ext cx="437873" cy="261156"/>
              </a:xfrm>
              <a:custGeom>
                <a:avLst/>
                <a:gdLst/>
                <a:ahLst/>
                <a:cxnLst/>
                <a:rect l="l" t="t" r="r" b="b"/>
                <a:pathLst>
                  <a:path w="9946" h="5932" extrusionOk="0">
                    <a:moveTo>
                      <a:pt x="9882" y="20"/>
                    </a:moveTo>
                    <a:cubicBezTo>
                      <a:pt x="8821" y="619"/>
                      <a:pt x="7909" y="1407"/>
                      <a:pt x="7138" y="2356"/>
                    </a:cubicBezTo>
                    <a:cubicBezTo>
                      <a:pt x="6509" y="3134"/>
                      <a:pt x="6138" y="4615"/>
                      <a:pt x="5172" y="4427"/>
                    </a:cubicBezTo>
                    <a:cubicBezTo>
                      <a:pt x="4424" y="4282"/>
                      <a:pt x="3930" y="3858"/>
                      <a:pt x="3081" y="4003"/>
                    </a:cubicBezTo>
                    <a:cubicBezTo>
                      <a:pt x="1920" y="4198"/>
                      <a:pt x="964" y="4975"/>
                      <a:pt x="86" y="5713"/>
                    </a:cubicBezTo>
                    <a:cubicBezTo>
                      <a:pt x="1" y="5783"/>
                      <a:pt x="112" y="5931"/>
                      <a:pt x="203" y="5867"/>
                    </a:cubicBezTo>
                    <a:cubicBezTo>
                      <a:pt x="1765" y="4736"/>
                      <a:pt x="3879" y="3242"/>
                      <a:pt x="5575" y="5181"/>
                    </a:cubicBezTo>
                    <a:cubicBezTo>
                      <a:pt x="5623" y="5238"/>
                      <a:pt x="5741" y="5232"/>
                      <a:pt x="5774" y="5157"/>
                    </a:cubicBezTo>
                    <a:cubicBezTo>
                      <a:pt x="6686" y="3030"/>
                      <a:pt x="8053" y="1434"/>
                      <a:pt x="9912" y="74"/>
                    </a:cubicBezTo>
                    <a:cubicBezTo>
                      <a:pt x="9946" y="50"/>
                      <a:pt x="9918" y="0"/>
                      <a:pt x="9882" y="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8"/>
              <p:cNvSpPr/>
              <p:nvPr/>
            </p:nvSpPr>
            <p:spPr>
              <a:xfrm>
                <a:off x="5958242" y="2556517"/>
                <a:ext cx="145459" cy="145459"/>
              </a:xfrm>
              <a:custGeom>
                <a:avLst/>
                <a:gdLst/>
                <a:ahLst/>
                <a:cxnLst/>
                <a:rect l="l" t="t" r="r" b="b"/>
                <a:pathLst>
                  <a:path w="3304" h="3304" extrusionOk="0">
                    <a:moveTo>
                      <a:pt x="3300" y="1643"/>
                    </a:moveTo>
                    <a:cubicBezTo>
                      <a:pt x="3303" y="2556"/>
                      <a:pt x="2569" y="3296"/>
                      <a:pt x="1660" y="3299"/>
                    </a:cubicBezTo>
                    <a:cubicBezTo>
                      <a:pt x="751" y="3303"/>
                      <a:pt x="11" y="2569"/>
                      <a:pt x="4" y="1660"/>
                    </a:cubicBezTo>
                    <a:cubicBezTo>
                      <a:pt x="0" y="748"/>
                      <a:pt x="735" y="7"/>
                      <a:pt x="1647" y="4"/>
                    </a:cubicBezTo>
                    <a:cubicBezTo>
                      <a:pt x="2556" y="0"/>
                      <a:pt x="3296" y="734"/>
                      <a:pt x="3300" y="16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8"/>
              <p:cNvSpPr/>
              <p:nvPr/>
            </p:nvSpPr>
            <p:spPr>
              <a:xfrm>
                <a:off x="5609648" y="3027195"/>
                <a:ext cx="80830" cy="80830"/>
              </a:xfrm>
              <a:custGeom>
                <a:avLst/>
                <a:gdLst/>
                <a:ahLst/>
                <a:cxnLst/>
                <a:rect l="l" t="t" r="r" b="b"/>
                <a:pathLst>
                  <a:path w="1836" h="1836" extrusionOk="0">
                    <a:moveTo>
                      <a:pt x="1836" y="917"/>
                    </a:moveTo>
                    <a:cubicBezTo>
                      <a:pt x="1836" y="1422"/>
                      <a:pt x="1428" y="1832"/>
                      <a:pt x="923" y="1836"/>
                    </a:cubicBezTo>
                    <a:cubicBezTo>
                      <a:pt x="418" y="1836"/>
                      <a:pt x="4" y="1428"/>
                      <a:pt x="4" y="923"/>
                    </a:cubicBezTo>
                    <a:cubicBezTo>
                      <a:pt x="1" y="418"/>
                      <a:pt x="408" y="8"/>
                      <a:pt x="913" y="5"/>
                    </a:cubicBezTo>
                    <a:cubicBezTo>
                      <a:pt x="1422" y="1"/>
                      <a:pt x="1832" y="409"/>
                      <a:pt x="1836" y="9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8"/>
              <p:cNvSpPr/>
              <p:nvPr/>
            </p:nvSpPr>
            <p:spPr>
              <a:xfrm>
                <a:off x="7749462" y="2772462"/>
                <a:ext cx="148716" cy="148672"/>
              </a:xfrm>
              <a:custGeom>
                <a:avLst/>
                <a:gdLst/>
                <a:ahLst/>
                <a:cxnLst/>
                <a:rect l="l" t="t" r="r" b="b"/>
                <a:pathLst>
                  <a:path w="3378" h="3377" extrusionOk="0">
                    <a:moveTo>
                      <a:pt x="3374" y="1683"/>
                    </a:moveTo>
                    <a:cubicBezTo>
                      <a:pt x="3377" y="2612"/>
                      <a:pt x="2627" y="3370"/>
                      <a:pt x="1698" y="3373"/>
                    </a:cubicBezTo>
                    <a:cubicBezTo>
                      <a:pt x="764" y="3377"/>
                      <a:pt x="7" y="2626"/>
                      <a:pt x="4" y="1697"/>
                    </a:cubicBezTo>
                    <a:cubicBezTo>
                      <a:pt x="1" y="768"/>
                      <a:pt x="752" y="10"/>
                      <a:pt x="1681" y="7"/>
                    </a:cubicBezTo>
                    <a:cubicBezTo>
                      <a:pt x="2613" y="0"/>
                      <a:pt x="3370" y="751"/>
                      <a:pt x="3374" y="16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8"/>
              <p:cNvSpPr/>
              <p:nvPr/>
            </p:nvSpPr>
            <p:spPr>
              <a:xfrm>
                <a:off x="7942998" y="2853381"/>
                <a:ext cx="71056" cy="71188"/>
              </a:xfrm>
              <a:custGeom>
                <a:avLst/>
                <a:gdLst/>
                <a:ahLst/>
                <a:cxnLst/>
                <a:rect l="l" t="t" r="r" b="b"/>
                <a:pathLst>
                  <a:path w="1614" h="1617" extrusionOk="0">
                    <a:moveTo>
                      <a:pt x="1614" y="805"/>
                    </a:moveTo>
                    <a:cubicBezTo>
                      <a:pt x="1614" y="1249"/>
                      <a:pt x="1256" y="1613"/>
                      <a:pt x="809" y="1613"/>
                    </a:cubicBezTo>
                    <a:cubicBezTo>
                      <a:pt x="364" y="1616"/>
                      <a:pt x="4" y="1256"/>
                      <a:pt x="1" y="812"/>
                    </a:cubicBezTo>
                    <a:cubicBezTo>
                      <a:pt x="1" y="367"/>
                      <a:pt x="358" y="4"/>
                      <a:pt x="802" y="4"/>
                    </a:cubicBezTo>
                    <a:cubicBezTo>
                      <a:pt x="1250" y="0"/>
                      <a:pt x="1610" y="361"/>
                      <a:pt x="1614" y="8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8"/>
              <p:cNvSpPr/>
              <p:nvPr/>
            </p:nvSpPr>
            <p:spPr>
              <a:xfrm>
                <a:off x="8498907" y="3895116"/>
                <a:ext cx="67843" cy="67931"/>
              </a:xfrm>
              <a:custGeom>
                <a:avLst/>
                <a:gdLst/>
                <a:ahLst/>
                <a:cxnLst/>
                <a:rect l="l" t="t" r="r" b="b"/>
                <a:pathLst>
                  <a:path w="1541" h="1543" extrusionOk="0">
                    <a:moveTo>
                      <a:pt x="1540" y="768"/>
                    </a:moveTo>
                    <a:cubicBezTo>
                      <a:pt x="1540" y="1192"/>
                      <a:pt x="1200" y="1539"/>
                      <a:pt x="773" y="1539"/>
                    </a:cubicBezTo>
                    <a:cubicBezTo>
                      <a:pt x="348" y="1543"/>
                      <a:pt x="5" y="1199"/>
                      <a:pt x="1" y="775"/>
                    </a:cubicBezTo>
                    <a:cubicBezTo>
                      <a:pt x="1" y="351"/>
                      <a:pt x="341" y="4"/>
                      <a:pt x="769" y="0"/>
                    </a:cubicBezTo>
                    <a:cubicBezTo>
                      <a:pt x="1193" y="0"/>
                      <a:pt x="1536" y="344"/>
                      <a:pt x="1540" y="7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8"/>
              <p:cNvSpPr/>
              <p:nvPr/>
            </p:nvSpPr>
            <p:spPr>
              <a:xfrm>
                <a:off x="7159917" y="3217077"/>
                <a:ext cx="352200" cy="56352"/>
              </a:xfrm>
              <a:custGeom>
                <a:avLst/>
                <a:gdLst/>
                <a:ahLst/>
                <a:cxnLst/>
                <a:rect l="l" t="t" r="r" b="b"/>
                <a:pathLst>
                  <a:path w="8000" h="1280" extrusionOk="0">
                    <a:moveTo>
                      <a:pt x="1" y="27"/>
                    </a:moveTo>
                    <a:lnTo>
                      <a:pt x="1" y="27"/>
                    </a:lnTo>
                    <a:lnTo>
                      <a:pt x="4" y="27"/>
                    </a:lnTo>
                    <a:lnTo>
                      <a:pt x="1" y="27"/>
                    </a:lnTo>
                    <a:close/>
                    <a:moveTo>
                      <a:pt x="7995" y="1"/>
                    </a:moveTo>
                    <a:cubicBezTo>
                      <a:pt x="6811" y="1"/>
                      <a:pt x="5562" y="731"/>
                      <a:pt x="4794" y="1279"/>
                    </a:cubicBezTo>
                    <a:cubicBezTo>
                      <a:pt x="4471" y="1024"/>
                      <a:pt x="4110" y="815"/>
                      <a:pt x="3717" y="661"/>
                    </a:cubicBezTo>
                    <a:lnTo>
                      <a:pt x="3717" y="661"/>
                    </a:lnTo>
                    <a:lnTo>
                      <a:pt x="3717" y="661"/>
                    </a:lnTo>
                    <a:cubicBezTo>
                      <a:pt x="4110" y="815"/>
                      <a:pt x="4471" y="1024"/>
                      <a:pt x="4794" y="1279"/>
                    </a:cubicBezTo>
                    <a:lnTo>
                      <a:pt x="4794" y="1279"/>
                    </a:lnTo>
                    <a:cubicBezTo>
                      <a:pt x="5562" y="731"/>
                      <a:pt x="6811" y="1"/>
                      <a:pt x="7995" y="1"/>
                    </a:cubicBezTo>
                    <a:close/>
                    <a:moveTo>
                      <a:pt x="7999" y="1"/>
                    </a:moveTo>
                    <a:lnTo>
                      <a:pt x="7999" y="1"/>
                    </a:lnTo>
                    <a:lnTo>
                      <a:pt x="79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8"/>
              <p:cNvSpPr/>
              <p:nvPr/>
            </p:nvSpPr>
            <p:spPr>
              <a:xfrm>
                <a:off x="7048444" y="3218266"/>
                <a:ext cx="111515" cy="15629"/>
              </a:xfrm>
              <a:custGeom>
                <a:avLst/>
                <a:gdLst/>
                <a:ahLst/>
                <a:cxnLst/>
                <a:rect l="l" t="t" r="r" b="b"/>
                <a:pathLst>
                  <a:path w="2533" h="355" extrusionOk="0">
                    <a:moveTo>
                      <a:pt x="2533" y="0"/>
                    </a:moveTo>
                    <a:cubicBezTo>
                      <a:pt x="2024" y="0"/>
                      <a:pt x="1519" y="31"/>
                      <a:pt x="1031" y="88"/>
                    </a:cubicBezTo>
                    <a:cubicBezTo>
                      <a:pt x="690" y="125"/>
                      <a:pt x="344" y="222"/>
                      <a:pt x="0" y="354"/>
                    </a:cubicBezTo>
                    <a:lnTo>
                      <a:pt x="0" y="354"/>
                    </a:lnTo>
                    <a:cubicBezTo>
                      <a:pt x="344" y="222"/>
                      <a:pt x="690" y="125"/>
                      <a:pt x="1031" y="88"/>
                    </a:cubicBezTo>
                    <a:cubicBezTo>
                      <a:pt x="1519" y="31"/>
                      <a:pt x="2024" y="0"/>
                      <a:pt x="2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8"/>
              <p:cNvSpPr/>
              <p:nvPr/>
            </p:nvSpPr>
            <p:spPr>
              <a:xfrm>
                <a:off x="5408418" y="2368281"/>
                <a:ext cx="3001210" cy="2304967"/>
              </a:xfrm>
              <a:custGeom>
                <a:avLst/>
                <a:gdLst/>
                <a:ahLst/>
                <a:cxnLst/>
                <a:rect l="l" t="t" r="r" b="b"/>
                <a:pathLst>
                  <a:path w="76168" h="58498" extrusionOk="0">
                    <a:moveTo>
                      <a:pt x="54626" y="20593"/>
                    </a:moveTo>
                    <a:cubicBezTo>
                      <a:pt x="53246" y="10901"/>
                      <a:pt x="39615" y="0"/>
                      <a:pt x="24817" y="10292"/>
                    </a:cubicBezTo>
                    <a:cubicBezTo>
                      <a:pt x="22629" y="11813"/>
                      <a:pt x="20761" y="13682"/>
                      <a:pt x="19549" y="16199"/>
                    </a:cubicBezTo>
                    <a:cubicBezTo>
                      <a:pt x="17788" y="15203"/>
                      <a:pt x="15879" y="15099"/>
                      <a:pt x="14358" y="16139"/>
                    </a:cubicBezTo>
                    <a:cubicBezTo>
                      <a:pt x="12270" y="17570"/>
                      <a:pt x="11543" y="20724"/>
                      <a:pt x="12290" y="23915"/>
                    </a:cubicBezTo>
                    <a:cubicBezTo>
                      <a:pt x="9968" y="23619"/>
                      <a:pt x="7662" y="24185"/>
                      <a:pt x="5720" y="25736"/>
                    </a:cubicBezTo>
                    <a:cubicBezTo>
                      <a:pt x="428" y="29958"/>
                      <a:pt x="0" y="39623"/>
                      <a:pt x="4478" y="46820"/>
                    </a:cubicBezTo>
                    <a:cubicBezTo>
                      <a:pt x="8958" y="54031"/>
                      <a:pt x="16300" y="56381"/>
                      <a:pt x="21134" y="52530"/>
                    </a:cubicBezTo>
                    <a:cubicBezTo>
                      <a:pt x="23016" y="51028"/>
                      <a:pt x="24272" y="48782"/>
                      <a:pt x="24894" y="46153"/>
                    </a:cubicBezTo>
                    <a:cubicBezTo>
                      <a:pt x="31654" y="54886"/>
                      <a:pt x="40720" y="58498"/>
                      <a:pt x="47140" y="54785"/>
                    </a:cubicBezTo>
                    <a:cubicBezTo>
                      <a:pt x="48934" y="53738"/>
                      <a:pt x="50375" y="52203"/>
                      <a:pt x="51475" y="50297"/>
                    </a:cubicBezTo>
                    <a:cubicBezTo>
                      <a:pt x="55333" y="54515"/>
                      <a:pt x="60430" y="57906"/>
                      <a:pt x="64328" y="56182"/>
                    </a:cubicBezTo>
                    <a:cubicBezTo>
                      <a:pt x="69526" y="53869"/>
                      <a:pt x="76168" y="41713"/>
                      <a:pt x="67802" y="36405"/>
                    </a:cubicBezTo>
                    <a:cubicBezTo>
                      <a:pt x="71415" y="26551"/>
                      <a:pt x="62658" y="16348"/>
                      <a:pt x="54626" y="20593"/>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8"/>
              <p:cNvSpPr/>
              <p:nvPr/>
            </p:nvSpPr>
            <p:spPr>
              <a:xfrm>
                <a:off x="6617919" y="3227291"/>
                <a:ext cx="20207" cy="484"/>
              </a:xfrm>
              <a:custGeom>
                <a:avLst/>
                <a:gdLst/>
                <a:ahLst/>
                <a:cxnLst/>
                <a:rect l="l" t="t" r="r" b="b"/>
                <a:pathLst>
                  <a:path w="459" h="11" extrusionOk="0">
                    <a:moveTo>
                      <a:pt x="455" y="0"/>
                    </a:moveTo>
                    <a:cubicBezTo>
                      <a:pt x="303" y="0"/>
                      <a:pt x="152" y="4"/>
                      <a:pt x="0" y="11"/>
                    </a:cubicBezTo>
                    <a:cubicBezTo>
                      <a:pt x="152" y="4"/>
                      <a:pt x="303" y="0"/>
                      <a:pt x="455" y="0"/>
                    </a:cubicBezTo>
                    <a:close/>
                    <a:moveTo>
                      <a:pt x="455" y="0"/>
                    </a:moveTo>
                    <a:lnTo>
                      <a:pt x="455" y="0"/>
                    </a:lnTo>
                    <a:lnTo>
                      <a:pt x="4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 name="Google Shape;1295;p28"/>
            <p:cNvGrpSpPr/>
            <p:nvPr/>
          </p:nvGrpSpPr>
          <p:grpSpPr>
            <a:xfrm>
              <a:off x="344952" y="3299612"/>
              <a:ext cx="3904026" cy="1521339"/>
              <a:chOff x="4627042" y="3082629"/>
              <a:chExt cx="4376220" cy="1705346"/>
            </a:xfrm>
          </p:grpSpPr>
          <p:grpSp>
            <p:nvGrpSpPr>
              <p:cNvPr id="1296" name="Google Shape;1296;p28"/>
              <p:cNvGrpSpPr/>
              <p:nvPr/>
            </p:nvGrpSpPr>
            <p:grpSpPr>
              <a:xfrm>
                <a:off x="7322196" y="3082629"/>
                <a:ext cx="1681065" cy="1705346"/>
                <a:chOff x="7322196" y="3082629"/>
                <a:chExt cx="1681065" cy="1705346"/>
              </a:xfrm>
            </p:grpSpPr>
            <p:sp>
              <p:nvSpPr>
                <p:cNvPr id="1297" name="Google Shape;1297;p28"/>
                <p:cNvSpPr/>
                <p:nvPr/>
              </p:nvSpPr>
              <p:spPr>
                <a:xfrm rot="-10328254" flipH="1">
                  <a:off x="8019786" y="3711829"/>
                  <a:ext cx="944861" cy="629494"/>
                </a:xfrm>
                <a:custGeom>
                  <a:avLst/>
                  <a:gdLst/>
                  <a:ahLst/>
                  <a:cxnLst/>
                  <a:rect l="l" t="t" r="r" b="b"/>
                  <a:pathLst>
                    <a:path w="83794" h="55826" extrusionOk="0">
                      <a:moveTo>
                        <a:pt x="37238" y="13816"/>
                      </a:moveTo>
                      <a:cubicBezTo>
                        <a:pt x="38325" y="15829"/>
                        <a:pt x="38913" y="18072"/>
                        <a:pt x="38670" y="20443"/>
                      </a:cubicBezTo>
                      <a:cubicBezTo>
                        <a:pt x="38409" y="22994"/>
                        <a:pt x="37026" y="25444"/>
                        <a:pt x="34552" y="26391"/>
                      </a:cubicBezTo>
                      <a:cubicBezTo>
                        <a:pt x="33866" y="26654"/>
                        <a:pt x="33121" y="26794"/>
                        <a:pt x="32383" y="26794"/>
                      </a:cubicBezTo>
                      <a:cubicBezTo>
                        <a:pt x="30835" y="26794"/>
                        <a:pt x="29321" y="26178"/>
                        <a:pt x="28460" y="24787"/>
                      </a:cubicBezTo>
                      <a:cubicBezTo>
                        <a:pt x="27235" y="22812"/>
                        <a:pt x="27702" y="20095"/>
                        <a:pt x="28953" y="18251"/>
                      </a:cubicBezTo>
                      <a:cubicBezTo>
                        <a:pt x="30415" y="16096"/>
                        <a:pt x="32966" y="14909"/>
                        <a:pt x="35402" y="14243"/>
                      </a:cubicBezTo>
                      <a:cubicBezTo>
                        <a:pt x="36004" y="14077"/>
                        <a:pt x="36616" y="13938"/>
                        <a:pt x="37238" y="13816"/>
                      </a:cubicBezTo>
                      <a:close/>
                      <a:moveTo>
                        <a:pt x="12461" y="1"/>
                      </a:moveTo>
                      <a:cubicBezTo>
                        <a:pt x="8464" y="1"/>
                        <a:pt x="4467" y="649"/>
                        <a:pt x="669" y="1915"/>
                      </a:cubicBezTo>
                      <a:cubicBezTo>
                        <a:pt x="1" y="2136"/>
                        <a:pt x="193" y="3112"/>
                        <a:pt x="799" y="3112"/>
                      </a:cubicBezTo>
                      <a:cubicBezTo>
                        <a:pt x="859" y="3112"/>
                        <a:pt x="923" y="3103"/>
                        <a:pt x="990" y="3082"/>
                      </a:cubicBezTo>
                      <a:cubicBezTo>
                        <a:pt x="4430" y="2021"/>
                        <a:pt x="8079" y="1482"/>
                        <a:pt x="11738" y="1482"/>
                      </a:cubicBezTo>
                      <a:cubicBezTo>
                        <a:pt x="18905" y="1482"/>
                        <a:pt x="26110" y="3548"/>
                        <a:pt x="31850" y="7801"/>
                      </a:cubicBezTo>
                      <a:cubicBezTo>
                        <a:pt x="33392" y="8945"/>
                        <a:pt x="34847" y="10335"/>
                        <a:pt x="36020" y="11915"/>
                      </a:cubicBezTo>
                      <a:cubicBezTo>
                        <a:pt x="33030" y="12578"/>
                        <a:pt x="30205" y="13833"/>
                        <a:pt x="28189" y="15988"/>
                      </a:cubicBezTo>
                      <a:cubicBezTo>
                        <a:pt x="25256" y="19124"/>
                        <a:pt x="24559" y="24960"/>
                        <a:pt x="28474" y="27656"/>
                      </a:cubicBezTo>
                      <a:cubicBezTo>
                        <a:pt x="29640" y="28459"/>
                        <a:pt x="30941" y="28817"/>
                        <a:pt x="32243" y="28817"/>
                      </a:cubicBezTo>
                      <a:cubicBezTo>
                        <a:pt x="35279" y="28817"/>
                        <a:pt x="38315" y="26867"/>
                        <a:pt x="39627" y="24064"/>
                      </a:cubicBezTo>
                      <a:cubicBezTo>
                        <a:pt x="41241" y="20626"/>
                        <a:pt x="40734" y="16810"/>
                        <a:pt x="39119" y="13518"/>
                      </a:cubicBezTo>
                      <a:cubicBezTo>
                        <a:pt x="40178" y="13390"/>
                        <a:pt x="41251" y="13323"/>
                        <a:pt x="42324" y="13323"/>
                      </a:cubicBezTo>
                      <a:cubicBezTo>
                        <a:pt x="45706" y="13323"/>
                        <a:pt x="49095" y="13982"/>
                        <a:pt x="52076" y="15423"/>
                      </a:cubicBezTo>
                      <a:cubicBezTo>
                        <a:pt x="56559" y="17592"/>
                        <a:pt x="60128" y="21486"/>
                        <a:pt x="61275" y="26394"/>
                      </a:cubicBezTo>
                      <a:cubicBezTo>
                        <a:pt x="62513" y="31692"/>
                        <a:pt x="61329" y="37217"/>
                        <a:pt x="62158" y="42568"/>
                      </a:cubicBezTo>
                      <a:cubicBezTo>
                        <a:pt x="62899" y="47382"/>
                        <a:pt x="65530" y="51479"/>
                        <a:pt x="69834" y="53841"/>
                      </a:cubicBezTo>
                      <a:cubicBezTo>
                        <a:pt x="72145" y="55108"/>
                        <a:pt x="74752" y="55826"/>
                        <a:pt x="77350" y="55826"/>
                      </a:cubicBezTo>
                      <a:cubicBezTo>
                        <a:pt x="79231" y="55826"/>
                        <a:pt x="81107" y="55449"/>
                        <a:pt x="82862" y="54632"/>
                      </a:cubicBezTo>
                      <a:cubicBezTo>
                        <a:pt x="83793" y="54199"/>
                        <a:pt x="83280" y="52760"/>
                        <a:pt x="82374" y="52760"/>
                      </a:cubicBezTo>
                      <a:cubicBezTo>
                        <a:pt x="82283" y="52760"/>
                        <a:pt x="82188" y="52774"/>
                        <a:pt x="82090" y="52806"/>
                      </a:cubicBezTo>
                      <a:cubicBezTo>
                        <a:pt x="80597" y="53284"/>
                        <a:pt x="79052" y="53524"/>
                        <a:pt x="77517" y="53524"/>
                      </a:cubicBezTo>
                      <a:cubicBezTo>
                        <a:pt x="74177" y="53524"/>
                        <a:pt x="70890" y="52385"/>
                        <a:pt x="68314" y="50078"/>
                      </a:cubicBezTo>
                      <a:cubicBezTo>
                        <a:pt x="63582" y="45839"/>
                        <a:pt x="63930" y="39463"/>
                        <a:pt x="63958" y="33637"/>
                      </a:cubicBezTo>
                      <a:cubicBezTo>
                        <a:pt x="63988" y="27941"/>
                        <a:pt x="63176" y="22541"/>
                        <a:pt x="59221" y="18173"/>
                      </a:cubicBezTo>
                      <a:cubicBezTo>
                        <a:pt x="55331" y="13877"/>
                        <a:pt x="49722" y="11692"/>
                        <a:pt x="44011" y="11353"/>
                      </a:cubicBezTo>
                      <a:cubicBezTo>
                        <a:pt x="43380" y="11316"/>
                        <a:pt x="42729" y="11296"/>
                        <a:pt x="42065" y="11296"/>
                      </a:cubicBezTo>
                      <a:cubicBezTo>
                        <a:pt x="40740" y="11296"/>
                        <a:pt x="39363" y="11376"/>
                        <a:pt x="37993" y="11563"/>
                      </a:cubicBezTo>
                      <a:cubicBezTo>
                        <a:pt x="37628" y="11019"/>
                        <a:pt x="37235" y="10491"/>
                        <a:pt x="36816" y="9997"/>
                      </a:cubicBezTo>
                      <a:cubicBezTo>
                        <a:pt x="32783" y="5203"/>
                        <a:pt x="26552" y="2280"/>
                        <a:pt x="20540" y="907"/>
                      </a:cubicBezTo>
                      <a:cubicBezTo>
                        <a:pt x="17888" y="300"/>
                        <a:pt x="15175" y="1"/>
                        <a:pt x="124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8" name="Google Shape;1298;p28"/>
                <p:cNvGrpSpPr/>
                <p:nvPr/>
              </p:nvGrpSpPr>
              <p:grpSpPr>
                <a:xfrm flipH="1">
                  <a:off x="7322196" y="3082629"/>
                  <a:ext cx="1466715" cy="1705346"/>
                  <a:chOff x="5032202" y="3082629"/>
                  <a:chExt cx="1466715" cy="1705346"/>
                </a:xfrm>
              </p:grpSpPr>
              <p:grpSp>
                <p:nvGrpSpPr>
                  <p:cNvPr id="1299" name="Google Shape;1299;p28"/>
                  <p:cNvGrpSpPr/>
                  <p:nvPr/>
                </p:nvGrpSpPr>
                <p:grpSpPr>
                  <a:xfrm>
                    <a:off x="5032202" y="3565172"/>
                    <a:ext cx="791753" cy="307700"/>
                    <a:chOff x="3986502" y="3479447"/>
                    <a:chExt cx="791753" cy="307700"/>
                  </a:xfrm>
                </p:grpSpPr>
                <p:sp>
                  <p:nvSpPr>
                    <p:cNvPr id="1300" name="Google Shape;1300;p28"/>
                    <p:cNvSpPr/>
                    <p:nvPr/>
                  </p:nvSpPr>
                  <p:spPr>
                    <a:xfrm>
                      <a:off x="4069171" y="3517722"/>
                      <a:ext cx="709084" cy="269425"/>
                    </a:xfrm>
                    <a:custGeom>
                      <a:avLst/>
                      <a:gdLst/>
                      <a:ahLst/>
                      <a:cxnLst/>
                      <a:rect l="l" t="t" r="r" b="b"/>
                      <a:pathLst>
                        <a:path w="10430" h="3963" extrusionOk="0">
                          <a:moveTo>
                            <a:pt x="23" y="145"/>
                          </a:moveTo>
                          <a:cubicBezTo>
                            <a:pt x="407" y="1754"/>
                            <a:pt x="2205" y="2599"/>
                            <a:pt x="3626" y="3114"/>
                          </a:cubicBezTo>
                          <a:cubicBezTo>
                            <a:pt x="5820" y="3912"/>
                            <a:pt x="8143" y="3962"/>
                            <a:pt x="10301" y="3023"/>
                          </a:cubicBezTo>
                          <a:cubicBezTo>
                            <a:pt x="10430" y="2969"/>
                            <a:pt x="10318" y="2862"/>
                            <a:pt x="10214" y="2909"/>
                          </a:cubicBezTo>
                          <a:cubicBezTo>
                            <a:pt x="8046" y="3852"/>
                            <a:pt x="5716" y="3743"/>
                            <a:pt x="3532" y="2902"/>
                          </a:cubicBezTo>
                          <a:cubicBezTo>
                            <a:pt x="2209" y="2394"/>
                            <a:pt x="579" y="1593"/>
                            <a:pt x="222" y="91"/>
                          </a:cubicBezTo>
                          <a:cubicBezTo>
                            <a:pt x="199" y="0"/>
                            <a:pt x="0" y="54"/>
                            <a:pt x="23" y="145"/>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8"/>
                    <p:cNvSpPr/>
                    <p:nvPr/>
                  </p:nvSpPr>
                  <p:spPr>
                    <a:xfrm>
                      <a:off x="4166185" y="3551102"/>
                      <a:ext cx="51329" cy="122237"/>
                    </a:xfrm>
                    <a:custGeom>
                      <a:avLst/>
                      <a:gdLst/>
                      <a:ahLst/>
                      <a:cxnLst/>
                      <a:rect l="l" t="t" r="r" b="b"/>
                      <a:pathLst>
                        <a:path w="755" h="1798" extrusionOk="0">
                          <a:moveTo>
                            <a:pt x="71" y="109"/>
                          </a:moveTo>
                          <a:cubicBezTo>
                            <a:pt x="1" y="657"/>
                            <a:pt x="125" y="1330"/>
                            <a:pt x="512" y="1741"/>
                          </a:cubicBezTo>
                          <a:cubicBezTo>
                            <a:pt x="563" y="1798"/>
                            <a:pt x="754" y="1721"/>
                            <a:pt x="697" y="1661"/>
                          </a:cubicBezTo>
                          <a:cubicBezTo>
                            <a:pt x="330" y="1273"/>
                            <a:pt x="203" y="610"/>
                            <a:pt x="273" y="88"/>
                          </a:cubicBezTo>
                          <a:cubicBezTo>
                            <a:pt x="283" y="0"/>
                            <a:pt x="81" y="34"/>
                            <a:pt x="71" y="109"/>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8"/>
                    <p:cNvSpPr/>
                    <p:nvPr/>
                  </p:nvSpPr>
                  <p:spPr>
                    <a:xfrm>
                      <a:off x="4015123" y="3595972"/>
                      <a:ext cx="133726" cy="33925"/>
                    </a:xfrm>
                    <a:custGeom>
                      <a:avLst/>
                      <a:gdLst/>
                      <a:ahLst/>
                      <a:cxnLst/>
                      <a:rect l="l" t="t" r="r" b="b"/>
                      <a:pathLst>
                        <a:path w="1967" h="499" extrusionOk="0">
                          <a:moveTo>
                            <a:pt x="85" y="145"/>
                          </a:moveTo>
                          <a:cubicBezTo>
                            <a:pt x="621" y="499"/>
                            <a:pt x="1193" y="451"/>
                            <a:pt x="1805" y="435"/>
                          </a:cubicBezTo>
                          <a:cubicBezTo>
                            <a:pt x="1913" y="431"/>
                            <a:pt x="1967" y="307"/>
                            <a:pt x="1828" y="310"/>
                          </a:cubicBezTo>
                          <a:cubicBezTo>
                            <a:pt x="1263" y="324"/>
                            <a:pt x="738" y="367"/>
                            <a:pt x="243" y="41"/>
                          </a:cubicBezTo>
                          <a:cubicBezTo>
                            <a:pt x="179" y="0"/>
                            <a:pt x="1" y="88"/>
                            <a:pt x="85" y="145"/>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8"/>
                    <p:cNvSpPr/>
                    <p:nvPr/>
                  </p:nvSpPr>
                  <p:spPr>
                    <a:xfrm>
                      <a:off x="4026137" y="3479447"/>
                      <a:ext cx="79950" cy="78115"/>
                    </a:xfrm>
                    <a:custGeom>
                      <a:avLst/>
                      <a:gdLst/>
                      <a:ahLst/>
                      <a:cxnLst/>
                      <a:rect l="l" t="t" r="r" b="b"/>
                      <a:pathLst>
                        <a:path w="1176" h="1149" extrusionOk="0">
                          <a:moveTo>
                            <a:pt x="808" y="109"/>
                          </a:moveTo>
                          <a:cubicBezTo>
                            <a:pt x="661" y="11"/>
                            <a:pt x="354" y="1"/>
                            <a:pt x="199" y="145"/>
                          </a:cubicBezTo>
                          <a:cubicBezTo>
                            <a:pt x="115" y="223"/>
                            <a:pt x="41" y="318"/>
                            <a:pt x="17" y="425"/>
                          </a:cubicBezTo>
                          <a:cubicBezTo>
                            <a:pt x="0" y="496"/>
                            <a:pt x="7" y="563"/>
                            <a:pt x="24" y="627"/>
                          </a:cubicBezTo>
                          <a:cubicBezTo>
                            <a:pt x="98" y="947"/>
                            <a:pt x="394" y="1149"/>
                            <a:pt x="721" y="1105"/>
                          </a:cubicBezTo>
                          <a:cubicBezTo>
                            <a:pt x="832" y="1088"/>
                            <a:pt x="953" y="1041"/>
                            <a:pt x="1040" y="947"/>
                          </a:cubicBezTo>
                          <a:cubicBezTo>
                            <a:pt x="1161" y="806"/>
                            <a:pt x="1175" y="597"/>
                            <a:pt x="1111" y="448"/>
                          </a:cubicBezTo>
                          <a:cubicBezTo>
                            <a:pt x="1051" y="304"/>
                            <a:pt x="950" y="206"/>
                            <a:pt x="808" y="109"/>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8"/>
                    <p:cNvSpPr/>
                    <p:nvPr/>
                  </p:nvSpPr>
                  <p:spPr>
                    <a:xfrm>
                      <a:off x="3986502" y="3585910"/>
                      <a:ext cx="79950" cy="78319"/>
                    </a:xfrm>
                    <a:custGeom>
                      <a:avLst/>
                      <a:gdLst/>
                      <a:ahLst/>
                      <a:cxnLst/>
                      <a:rect l="l" t="t" r="r" b="b"/>
                      <a:pathLst>
                        <a:path w="1176" h="1152" extrusionOk="0">
                          <a:moveTo>
                            <a:pt x="809" y="111"/>
                          </a:moveTo>
                          <a:cubicBezTo>
                            <a:pt x="664" y="14"/>
                            <a:pt x="355" y="1"/>
                            <a:pt x="200" y="148"/>
                          </a:cubicBezTo>
                          <a:cubicBezTo>
                            <a:pt x="119" y="223"/>
                            <a:pt x="41" y="321"/>
                            <a:pt x="18" y="428"/>
                          </a:cubicBezTo>
                          <a:cubicBezTo>
                            <a:pt x="1" y="495"/>
                            <a:pt x="7" y="566"/>
                            <a:pt x="24" y="630"/>
                          </a:cubicBezTo>
                          <a:cubicBezTo>
                            <a:pt x="102" y="947"/>
                            <a:pt x="398" y="1152"/>
                            <a:pt x="722" y="1108"/>
                          </a:cubicBezTo>
                          <a:cubicBezTo>
                            <a:pt x="832" y="1091"/>
                            <a:pt x="957" y="1044"/>
                            <a:pt x="1042" y="950"/>
                          </a:cubicBezTo>
                          <a:cubicBezTo>
                            <a:pt x="1163" y="809"/>
                            <a:pt x="1176" y="599"/>
                            <a:pt x="1115" y="451"/>
                          </a:cubicBezTo>
                          <a:cubicBezTo>
                            <a:pt x="1051" y="304"/>
                            <a:pt x="950" y="209"/>
                            <a:pt x="809" y="111"/>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8"/>
                    <p:cNvSpPr/>
                    <p:nvPr/>
                  </p:nvSpPr>
                  <p:spPr>
                    <a:xfrm>
                      <a:off x="4140351" y="3502153"/>
                      <a:ext cx="79882" cy="78115"/>
                    </a:xfrm>
                    <a:custGeom>
                      <a:avLst/>
                      <a:gdLst/>
                      <a:ahLst/>
                      <a:cxnLst/>
                      <a:rect l="l" t="t" r="r" b="b"/>
                      <a:pathLst>
                        <a:path w="1175" h="1149" extrusionOk="0">
                          <a:moveTo>
                            <a:pt x="808" y="111"/>
                          </a:moveTo>
                          <a:cubicBezTo>
                            <a:pt x="663" y="13"/>
                            <a:pt x="357" y="0"/>
                            <a:pt x="199" y="145"/>
                          </a:cubicBezTo>
                          <a:cubicBezTo>
                            <a:pt x="118" y="223"/>
                            <a:pt x="44" y="316"/>
                            <a:pt x="17" y="425"/>
                          </a:cubicBezTo>
                          <a:cubicBezTo>
                            <a:pt x="0" y="495"/>
                            <a:pt x="11" y="566"/>
                            <a:pt x="24" y="630"/>
                          </a:cubicBezTo>
                          <a:cubicBezTo>
                            <a:pt x="101" y="947"/>
                            <a:pt x="398" y="1149"/>
                            <a:pt x="721" y="1104"/>
                          </a:cubicBezTo>
                          <a:cubicBezTo>
                            <a:pt x="835" y="1091"/>
                            <a:pt x="956" y="1044"/>
                            <a:pt x="1041" y="947"/>
                          </a:cubicBezTo>
                          <a:cubicBezTo>
                            <a:pt x="1165" y="808"/>
                            <a:pt x="1175" y="599"/>
                            <a:pt x="1114" y="451"/>
                          </a:cubicBezTo>
                          <a:cubicBezTo>
                            <a:pt x="1050" y="303"/>
                            <a:pt x="949" y="206"/>
                            <a:pt x="808" y="111"/>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 name="Google Shape;1306;p28"/>
                  <p:cNvGrpSpPr/>
                  <p:nvPr/>
                </p:nvGrpSpPr>
                <p:grpSpPr>
                  <a:xfrm rot="-6204260" flipH="1">
                    <a:off x="5383435" y="3139880"/>
                    <a:ext cx="964408" cy="1072193"/>
                    <a:chOff x="3804957" y="83162"/>
                    <a:chExt cx="915523" cy="1017843"/>
                  </a:xfrm>
                </p:grpSpPr>
                <p:sp>
                  <p:nvSpPr>
                    <p:cNvPr id="1307" name="Google Shape;1307;p28"/>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8"/>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8"/>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8"/>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8"/>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8"/>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8"/>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8"/>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8"/>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8"/>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8"/>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8"/>
                    <p:cNvSpPr/>
                    <p:nvPr/>
                  </p:nvSpPr>
                  <p:spPr>
                    <a:xfrm rot="-5807687">
                      <a:off x="4290241" y="641816"/>
                      <a:ext cx="121222" cy="87183"/>
                    </a:xfrm>
                    <a:custGeom>
                      <a:avLst/>
                      <a:gdLst/>
                      <a:ahLst/>
                      <a:cxnLst/>
                      <a:rect l="l" t="t" r="r" b="b"/>
                      <a:pathLst>
                        <a:path w="1859" h="1337" extrusionOk="0">
                          <a:moveTo>
                            <a:pt x="1775" y="1202"/>
                          </a:moveTo>
                          <a:cubicBezTo>
                            <a:pt x="1206" y="905"/>
                            <a:pt x="641" y="593"/>
                            <a:pt x="270" y="54"/>
                          </a:cubicBezTo>
                          <a:cubicBezTo>
                            <a:pt x="233" y="0"/>
                            <a:pt x="1" y="77"/>
                            <a:pt x="44" y="142"/>
                          </a:cubicBezTo>
                          <a:cubicBezTo>
                            <a:pt x="422" y="690"/>
                            <a:pt x="1001" y="1003"/>
                            <a:pt x="1576" y="1306"/>
                          </a:cubicBezTo>
                          <a:cubicBezTo>
                            <a:pt x="1634" y="1337"/>
                            <a:pt x="1859" y="1245"/>
                            <a:pt x="1775" y="120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 name="Google Shape;1319;p28"/>
                  <p:cNvGrpSpPr/>
                  <p:nvPr/>
                </p:nvGrpSpPr>
                <p:grpSpPr>
                  <a:xfrm rot="-9133457" flipH="1">
                    <a:off x="5409950" y="3658754"/>
                    <a:ext cx="881709" cy="980250"/>
                    <a:chOff x="3804957" y="83162"/>
                    <a:chExt cx="915523" cy="1017843"/>
                  </a:xfrm>
                </p:grpSpPr>
                <p:sp>
                  <p:nvSpPr>
                    <p:cNvPr id="1320" name="Google Shape;1320;p28"/>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8"/>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8"/>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8"/>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8"/>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8"/>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8"/>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8"/>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8"/>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8"/>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8"/>
                    <p:cNvSpPr/>
                    <p:nvPr/>
                  </p:nvSpPr>
                  <p:spPr>
                    <a:xfrm rot="-5807687">
                      <a:off x="4179126" y="802964"/>
                      <a:ext cx="42450" cy="94030"/>
                    </a:xfrm>
                    <a:custGeom>
                      <a:avLst/>
                      <a:gdLst/>
                      <a:ahLst/>
                      <a:cxnLst/>
                      <a:rect l="l" t="t" r="r" b="b"/>
                      <a:pathLst>
                        <a:path w="651" h="1442" extrusionOk="0">
                          <a:moveTo>
                            <a:pt x="14" y="128"/>
                          </a:moveTo>
                          <a:cubicBezTo>
                            <a:pt x="95" y="559"/>
                            <a:pt x="182" y="980"/>
                            <a:pt x="381" y="1371"/>
                          </a:cubicBezTo>
                          <a:cubicBezTo>
                            <a:pt x="418" y="1441"/>
                            <a:pt x="651" y="1360"/>
                            <a:pt x="623" y="1306"/>
                          </a:cubicBezTo>
                          <a:cubicBezTo>
                            <a:pt x="424" y="916"/>
                            <a:pt x="337" y="492"/>
                            <a:pt x="256" y="64"/>
                          </a:cubicBezTo>
                          <a:cubicBezTo>
                            <a:pt x="247" y="1"/>
                            <a:pt x="0" y="58"/>
                            <a:pt x="14" y="12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8"/>
                    <p:cNvSpPr/>
                    <p:nvPr/>
                  </p:nvSpPr>
                  <p:spPr>
                    <a:xfrm rot="-5807687">
                      <a:off x="4253874" y="791696"/>
                      <a:ext cx="38277" cy="43298"/>
                    </a:xfrm>
                    <a:custGeom>
                      <a:avLst/>
                      <a:gdLst/>
                      <a:ahLst/>
                      <a:cxnLst/>
                      <a:rect l="l" t="t" r="r" b="b"/>
                      <a:pathLst>
                        <a:path w="587" h="664" extrusionOk="0">
                          <a:moveTo>
                            <a:pt x="27" y="132"/>
                          </a:moveTo>
                          <a:cubicBezTo>
                            <a:pt x="121" y="286"/>
                            <a:pt x="219" y="441"/>
                            <a:pt x="314" y="592"/>
                          </a:cubicBezTo>
                          <a:cubicBezTo>
                            <a:pt x="357" y="664"/>
                            <a:pt x="586" y="572"/>
                            <a:pt x="556" y="529"/>
                          </a:cubicBezTo>
                          <a:cubicBezTo>
                            <a:pt x="462" y="374"/>
                            <a:pt x="364" y="222"/>
                            <a:pt x="269" y="67"/>
                          </a:cubicBezTo>
                          <a:cubicBezTo>
                            <a:pt x="226" y="0"/>
                            <a:pt x="0" y="88"/>
                            <a:pt x="27" y="132"/>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8"/>
                    <p:cNvSpPr/>
                    <p:nvPr/>
                  </p:nvSpPr>
                  <p:spPr>
                    <a:xfrm rot="-5807687">
                      <a:off x="4342339" y="831945"/>
                      <a:ext cx="110006" cy="16041"/>
                    </a:xfrm>
                    <a:custGeom>
                      <a:avLst/>
                      <a:gdLst/>
                      <a:ahLst/>
                      <a:cxnLst/>
                      <a:rect l="l" t="t" r="r" b="b"/>
                      <a:pathLst>
                        <a:path w="1687" h="246" extrusionOk="0">
                          <a:moveTo>
                            <a:pt x="1605" y="128"/>
                          </a:moveTo>
                          <a:cubicBezTo>
                            <a:pt x="1141" y="23"/>
                            <a:pt x="680" y="0"/>
                            <a:pt x="209" y="47"/>
                          </a:cubicBezTo>
                          <a:cubicBezTo>
                            <a:pt x="101" y="57"/>
                            <a:pt x="0" y="171"/>
                            <a:pt x="168" y="154"/>
                          </a:cubicBezTo>
                          <a:cubicBezTo>
                            <a:pt x="586" y="111"/>
                            <a:pt x="999" y="138"/>
                            <a:pt x="1407" y="229"/>
                          </a:cubicBezTo>
                          <a:cubicBezTo>
                            <a:pt x="1471" y="246"/>
                            <a:pt x="1686" y="145"/>
                            <a:pt x="1605" y="12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8"/>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8"/>
                    <p:cNvSpPr/>
                    <p:nvPr/>
                  </p:nvSpPr>
                  <p:spPr>
                    <a:xfrm rot="-5807687">
                      <a:off x="4466865" y="774340"/>
                      <a:ext cx="61948" cy="18715"/>
                    </a:xfrm>
                    <a:custGeom>
                      <a:avLst/>
                      <a:gdLst/>
                      <a:ahLst/>
                      <a:cxnLst/>
                      <a:rect l="l" t="t" r="r" b="b"/>
                      <a:pathLst>
                        <a:path w="950" h="287" extrusionOk="0">
                          <a:moveTo>
                            <a:pt x="822" y="165"/>
                          </a:moveTo>
                          <a:cubicBezTo>
                            <a:pt x="634" y="142"/>
                            <a:pt x="458" y="94"/>
                            <a:pt x="280" y="24"/>
                          </a:cubicBezTo>
                          <a:cubicBezTo>
                            <a:pt x="219" y="1"/>
                            <a:pt x="0" y="94"/>
                            <a:pt x="84" y="128"/>
                          </a:cubicBezTo>
                          <a:cubicBezTo>
                            <a:pt x="273" y="206"/>
                            <a:pt x="465" y="253"/>
                            <a:pt x="667" y="279"/>
                          </a:cubicBezTo>
                          <a:cubicBezTo>
                            <a:pt x="730" y="287"/>
                            <a:pt x="949" y="182"/>
                            <a:pt x="822" y="165"/>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8"/>
                    <p:cNvSpPr/>
                    <p:nvPr/>
                  </p:nvSpPr>
                  <p:spPr>
                    <a:xfrm rot="-5807687">
                      <a:off x="4290241" y="641816"/>
                      <a:ext cx="121222" cy="87183"/>
                    </a:xfrm>
                    <a:custGeom>
                      <a:avLst/>
                      <a:gdLst/>
                      <a:ahLst/>
                      <a:cxnLst/>
                      <a:rect l="l" t="t" r="r" b="b"/>
                      <a:pathLst>
                        <a:path w="1859" h="1337" extrusionOk="0">
                          <a:moveTo>
                            <a:pt x="1775" y="1202"/>
                          </a:moveTo>
                          <a:cubicBezTo>
                            <a:pt x="1206" y="905"/>
                            <a:pt x="641" y="593"/>
                            <a:pt x="270" y="54"/>
                          </a:cubicBezTo>
                          <a:cubicBezTo>
                            <a:pt x="233" y="0"/>
                            <a:pt x="1" y="77"/>
                            <a:pt x="44" y="142"/>
                          </a:cubicBezTo>
                          <a:cubicBezTo>
                            <a:pt x="422" y="690"/>
                            <a:pt x="1001" y="1003"/>
                            <a:pt x="1576" y="1306"/>
                          </a:cubicBezTo>
                          <a:cubicBezTo>
                            <a:pt x="1634" y="1337"/>
                            <a:pt x="1859" y="1245"/>
                            <a:pt x="1775" y="1202"/>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36" name="Google Shape;1336;p28"/>
              <p:cNvGrpSpPr/>
              <p:nvPr/>
            </p:nvGrpSpPr>
            <p:grpSpPr>
              <a:xfrm>
                <a:off x="4627042" y="3082629"/>
                <a:ext cx="1871875" cy="1705346"/>
                <a:chOff x="4627042" y="3082629"/>
                <a:chExt cx="1871875" cy="1705346"/>
              </a:xfrm>
            </p:grpSpPr>
            <p:grpSp>
              <p:nvGrpSpPr>
                <p:cNvPr id="1337" name="Google Shape;1337;p28"/>
                <p:cNvGrpSpPr/>
                <p:nvPr/>
              </p:nvGrpSpPr>
              <p:grpSpPr>
                <a:xfrm>
                  <a:off x="5032202" y="3565172"/>
                  <a:ext cx="791753" cy="307700"/>
                  <a:chOff x="3986502" y="3479447"/>
                  <a:chExt cx="791753" cy="307700"/>
                </a:xfrm>
              </p:grpSpPr>
              <p:sp>
                <p:nvSpPr>
                  <p:cNvPr id="1338" name="Google Shape;1338;p28"/>
                  <p:cNvSpPr/>
                  <p:nvPr/>
                </p:nvSpPr>
                <p:spPr>
                  <a:xfrm>
                    <a:off x="4069171" y="3517722"/>
                    <a:ext cx="709084" cy="269425"/>
                  </a:xfrm>
                  <a:custGeom>
                    <a:avLst/>
                    <a:gdLst/>
                    <a:ahLst/>
                    <a:cxnLst/>
                    <a:rect l="l" t="t" r="r" b="b"/>
                    <a:pathLst>
                      <a:path w="10430" h="3963" extrusionOk="0">
                        <a:moveTo>
                          <a:pt x="23" y="145"/>
                        </a:moveTo>
                        <a:cubicBezTo>
                          <a:pt x="407" y="1754"/>
                          <a:pt x="2205" y="2599"/>
                          <a:pt x="3626" y="3114"/>
                        </a:cubicBezTo>
                        <a:cubicBezTo>
                          <a:pt x="5820" y="3912"/>
                          <a:pt x="8143" y="3962"/>
                          <a:pt x="10301" y="3023"/>
                        </a:cubicBezTo>
                        <a:cubicBezTo>
                          <a:pt x="10430" y="2969"/>
                          <a:pt x="10318" y="2862"/>
                          <a:pt x="10214" y="2909"/>
                        </a:cubicBezTo>
                        <a:cubicBezTo>
                          <a:pt x="8046" y="3852"/>
                          <a:pt x="5716" y="3743"/>
                          <a:pt x="3532" y="2902"/>
                        </a:cubicBezTo>
                        <a:cubicBezTo>
                          <a:pt x="2209" y="2394"/>
                          <a:pt x="579" y="1593"/>
                          <a:pt x="222" y="91"/>
                        </a:cubicBezTo>
                        <a:cubicBezTo>
                          <a:pt x="199" y="0"/>
                          <a:pt x="0" y="54"/>
                          <a:pt x="23" y="145"/>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8"/>
                  <p:cNvSpPr/>
                  <p:nvPr/>
                </p:nvSpPr>
                <p:spPr>
                  <a:xfrm>
                    <a:off x="4166185" y="3551102"/>
                    <a:ext cx="51329" cy="122237"/>
                  </a:xfrm>
                  <a:custGeom>
                    <a:avLst/>
                    <a:gdLst/>
                    <a:ahLst/>
                    <a:cxnLst/>
                    <a:rect l="l" t="t" r="r" b="b"/>
                    <a:pathLst>
                      <a:path w="755" h="1798" extrusionOk="0">
                        <a:moveTo>
                          <a:pt x="71" y="109"/>
                        </a:moveTo>
                        <a:cubicBezTo>
                          <a:pt x="1" y="657"/>
                          <a:pt x="125" y="1330"/>
                          <a:pt x="512" y="1741"/>
                        </a:cubicBezTo>
                        <a:cubicBezTo>
                          <a:pt x="563" y="1798"/>
                          <a:pt x="754" y="1721"/>
                          <a:pt x="697" y="1661"/>
                        </a:cubicBezTo>
                        <a:cubicBezTo>
                          <a:pt x="330" y="1273"/>
                          <a:pt x="203" y="610"/>
                          <a:pt x="273" y="88"/>
                        </a:cubicBezTo>
                        <a:cubicBezTo>
                          <a:pt x="283" y="0"/>
                          <a:pt x="81" y="34"/>
                          <a:pt x="71" y="109"/>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8"/>
                  <p:cNvSpPr/>
                  <p:nvPr/>
                </p:nvSpPr>
                <p:spPr>
                  <a:xfrm>
                    <a:off x="4015123" y="3595972"/>
                    <a:ext cx="133726" cy="33925"/>
                  </a:xfrm>
                  <a:custGeom>
                    <a:avLst/>
                    <a:gdLst/>
                    <a:ahLst/>
                    <a:cxnLst/>
                    <a:rect l="l" t="t" r="r" b="b"/>
                    <a:pathLst>
                      <a:path w="1967" h="499" extrusionOk="0">
                        <a:moveTo>
                          <a:pt x="85" y="145"/>
                        </a:moveTo>
                        <a:cubicBezTo>
                          <a:pt x="621" y="499"/>
                          <a:pt x="1193" y="451"/>
                          <a:pt x="1805" y="435"/>
                        </a:cubicBezTo>
                        <a:cubicBezTo>
                          <a:pt x="1913" y="431"/>
                          <a:pt x="1967" y="307"/>
                          <a:pt x="1828" y="310"/>
                        </a:cubicBezTo>
                        <a:cubicBezTo>
                          <a:pt x="1263" y="324"/>
                          <a:pt x="738" y="367"/>
                          <a:pt x="243" y="41"/>
                        </a:cubicBezTo>
                        <a:cubicBezTo>
                          <a:pt x="179" y="0"/>
                          <a:pt x="1" y="88"/>
                          <a:pt x="85" y="145"/>
                        </a:cubicBezTo>
                        <a:close/>
                      </a:path>
                    </a:pathLst>
                  </a:custGeom>
                  <a:solidFill>
                    <a:srgbClr val="6E2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8"/>
                  <p:cNvSpPr/>
                  <p:nvPr/>
                </p:nvSpPr>
                <p:spPr>
                  <a:xfrm>
                    <a:off x="4026137" y="3479447"/>
                    <a:ext cx="79950" cy="78115"/>
                  </a:xfrm>
                  <a:custGeom>
                    <a:avLst/>
                    <a:gdLst/>
                    <a:ahLst/>
                    <a:cxnLst/>
                    <a:rect l="l" t="t" r="r" b="b"/>
                    <a:pathLst>
                      <a:path w="1176" h="1149" extrusionOk="0">
                        <a:moveTo>
                          <a:pt x="808" y="109"/>
                        </a:moveTo>
                        <a:cubicBezTo>
                          <a:pt x="661" y="11"/>
                          <a:pt x="354" y="1"/>
                          <a:pt x="199" y="145"/>
                        </a:cubicBezTo>
                        <a:cubicBezTo>
                          <a:pt x="115" y="223"/>
                          <a:pt x="41" y="318"/>
                          <a:pt x="17" y="425"/>
                        </a:cubicBezTo>
                        <a:cubicBezTo>
                          <a:pt x="0" y="496"/>
                          <a:pt x="7" y="563"/>
                          <a:pt x="24" y="627"/>
                        </a:cubicBezTo>
                        <a:cubicBezTo>
                          <a:pt x="98" y="947"/>
                          <a:pt x="394" y="1149"/>
                          <a:pt x="721" y="1105"/>
                        </a:cubicBezTo>
                        <a:cubicBezTo>
                          <a:pt x="832" y="1088"/>
                          <a:pt x="953" y="1041"/>
                          <a:pt x="1040" y="947"/>
                        </a:cubicBezTo>
                        <a:cubicBezTo>
                          <a:pt x="1161" y="806"/>
                          <a:pt x="1175" y="597"/>
                          <a:pt x="1111" y="448"/>
                        </a:cubicBezTo>
                        <a:cubicBezTo>
                          <a:pt x="1051" y="304"/>
                          <a:pt x="950" y="206"/>
                          <a:pt x="808" y="109"/>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8"/>
                  <p:cNvSpPr/>
                  <p:nvPr/>
                </p:nvSpPr>
                <p:spPr>
                  <a:xfrm>
                    <a:off x="3986502" y="3585910"/>
                    <a:ext cx="79950" cy="78319"/>
                  </a:xfrm>
                  <a:custGeom>
                    <a:avLst/>
                    <a:gdLst/>
                    <a:ahLst/>
                    <a:cxnLst/>
                    <a:rect l="l" t="t" r="r" b="b"/>
                    <a:pathLst>
                      <a:path w="1176" h="1152" extrusionOk="0">
                        <a:moveTo>
                          <a:pt x="809" y="111"/>
                        </a:moveTo>
                        <a:cubicBezTo>
                          <a:pt x="664" y="14"/>
                          <a:pt x="355" y="1"/>
                          <a:pt x="200" y="148"/>
                        </a:cubicBezTo>
                        <a:cubicBezTo>
                          <a:pt x="119" y="223"/>
                          <a:pt x="41" y="321"/>
                          <a:pt x="18" y="428"/>
                        </a:cubicBezTo>
                        <a:cubicBezTo>
                          <a:pt x="1" y="495"/>
                          <a:pt x="7" y="566"/>
                          <a:pt x="24" y="630"/>
                        </a:cubicBezTo>
                        <a:cubicBezTo>
                          <a:pt x="102" y="947"/>
                          <a:pt x="398" y="1152"/>
                          <a:pt x="722" y="1108"/>
                        </a:cubicBezTo>
                        <a:cubicBezTo>
                          <a:pt x="832" y="1091"/>
                          <a:pt x="957" y="1044"/>
                          <a:pt x="1042" y="950"/>
                        </a:cubicBezTo>
                        <a:cubicBezTo>
                          <a:pt x="1163" y="809"/>
                          <a:pt x="1176" y="599"/>
                          <a:pt x="1115" y="451"/>
                        </a:cubicBezTo>
                        <a:cubicBezTo>
                          <a:pt x="1051" y="304"/>
                          <a:pt x="950" y="209"/>
                          <a:pt x="809" y="111"/>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8"/>
                  <p:cNvSpPr/>
                  <p:nvPr/>
                </p:nvSpPr>
                <p:spPr>
                  <a:xfrm>
                    <a:off x="4140351" y="3502153"/>
                    <a:ext cx="79882" cy="78115"/>
                  </a:xfrm>
                  <a:custGeom>
                    <a:avLst/>
                    <a:gdLst/>
                    <a:ahLst/>
                    <a:cxnLst/>
                    <a:rect l="l" t="t" r="r" b="b"/>
                    <a:pathLst>
                      <a:path w="1175" h="1149" extrusionOk="0">
                        <a:moveTo>
                          <a:pt x="808" y="111"/>
                        </a:moveTo>
                        <a:cubicBezTo>
                          <a:pt x="663" y="13"/>
                          <a:pt x="357" y="0"/>
                          <a:pt x="199" y="145"/>
                        </a:cubicBezTo>
                        <a:cubicBezTo>
                          <a:pt x="118" y="223"/>
                          <a:pt x="44" y="316"/>
                          <a:pt x="17" y="425"/>
                        </a:cubicBezTo>
                        <a:cubicBezTo>
                          <a:pt x="0" y="495"/>
                          <a:pt x="11" y="566"/>
                          <a:pt x="24" y="630"/>
                        </a:cubicBezTo>
                        <a:cubicBezTo>
                          <a:pt x="101" y="947"/>
                          <a:pt x="398" y="1149"/>
                          <a:pt x="721" y="1104"/>
                        </a:cubicBezTo>
                        <a:cubicBezTo>
                          <a:pt x="835" y="1091"/>
                          <a:pt x="956" y="1044"/>
                          <a:pt x="1041" y="947"/>
                        </a:cubicBezTo>
                        <a:cubicBezTo>
                          <a:pt x="1165" y="808"/>
                          <a:pt x="1175" y="599"/>
                          <a:pt x="1114" y="451"/>
                        </a:cubicBezTo>
                        <a:cubicBezTo>
                          <a:pt x="1050" y="303"/>
                          <a:pt x="949" y="206"/>
                          <a:pt x="808" y="111"/>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4" name="Google Shape;1344;p28"/>
                <p:cNvSpPr/>
                <p:nvPr/>
              </p:nvSpPr>
              <p:spPr>
                <a:xfrm rot="-2531083">
                  <a:off x="4721915" y="3761126"/>
                  <a:ext cx="1007303" cy="671405"/>
                </a:xfrm>
                <a:custGeom>
                  <a:avLst/>
                  <a:gdLst/>
                  <a:ahLst/>
                  <a:cxnLst/>
                  <a:rect l="l" t="t" r="r" b="b"/>
                  <a:pathLst>
                    <a:path w="83794" h="55826" extrusionOk="0">
                      <a:moveTo>
                        <a:pt x="37238" y="13816"/>
                      </a:moveTo>
                      <a:cubicBezTo>
                        <a:pt x="38325" y="15829"/>
                        <a:pt x="38913" y="18072"/>
                        <a:pt x="38670" y="20443"/>
                      </a:cubicBezTo>
                      <a:cubicBezTo>
                        <a:pt x="38409" y="22994"/>
                        <a:pt x="37026" y="25444"/>
                        <a:pt x="34552" y="26391"/>
                      </a:cubicBezTo>
                      <a:cubicBezTo>
                        <a:pt x="33866" y="26654"/>
                        <a:pt x="33121" y="26794"/>
                        <a:pt x="32383" y="26794"/>
                      </a:cubicBezTo>
                      <a:cubicBezTo>
                        <a:pt x="30835" y="26794"/>
                        <a:pt x="29321" y="26178"/>
                        <a:pt x="28460" y="24787"/>
                      </a:cubicBezTo>
                      <a:cubicBezTo>
                        <a:pt x="27235" y="22812"/>
                        <a:pt x="27702" y="20095"/>
                        <a:pt x="28953" y="18251"/>
                      </a:cubicBezTo>
                      <a:cubicBezTo>
                        <a:pt x="30415" y="16096"/>
                        <a:pt x="32966" y="14909"/>
                        <a:pt x="35402" y="14243"/>
                      </a:cubicBezTo>
                      <a:cubicBezTo>
                        <a:pt x="36004" y="14077"/>
                        <a:pt x="36616" y="13938"/>
                        <a:pt x="37238" y="13816"/>
                      </a:cubicBezTo>
                      <a:close/>
                      <a:moveTo>
                        <a:pt x="12461" y="1"/>
                      </a:moveTo>
                      <a:cubicBezTo>
                        <a:pt x="8464" y="1"/>
                        <a:pt x="4467" y="649"/>
                        <a:pt x="669" y="1915"/>
                      </a:cubicBezTo>
                      <a:cubicBezTo>
                        <a:pt x="1" y="2136"/>
                        <a:pt x="193" y="3112"/>
                        <a:pt x="799" y="3112"/>
                      </a:cubicBezTo>
                      <a:cubicBezTo>
                        <a:pt x="859" y="3112"/>
                        <a:pt x="923" y="3103"/>
                        <a:pt x="990" y="3082"/>
                      </a:cubicBezTo>
                      <a:cubicBezTo>
                        <a:pt x="4430" y="2021"/>
                        <a:pt x="8079" y="1482"/>
                        <a:pt x="11738" y="1482"/>
                      </a:cubicBezTo>
                      <a:cubicBezTo>
                        <a:pt x="18905" y="1482"/>
                        <a:pt x="26110" y="3548"/>
                        <a:pt x="31850" y="7801"/>
                      </a:cubicBezTo>
                      <a:cubicBezTo>
                        <a:pt x="33392" y="8945"/>
                        <a:pt x="34847" y="10335"/>
                        <a:pt x="36020" y="11915"/>
                      </a:cubicBezTo>
                      <a:cubicBezTo>
                        <a:pt x="33030" y="12578"/>
                        <a:pt x="30205" y="13833"/>
                        <a:pt x="28189" y="15988"/>
                      </a:cubicBezTo>
                      <a:cubicBezTo>
                        <a:pt x="25256" y="19124"/>
                        <a:pt x="24559" y="24960"/>
                        <a:pt x="28474" y="27656"/>
                      </a:cubicBezTo>
                      <a:cubicBezTo>
                        <a:pt x="29640" y="28459"/>
                        <a:pt x="30941" y="28817"/>
                        <a:pt x="32243" y="28817"/>
                      </a:cubicBezTo>
                      <a:cubicBezTo>
                        <a:pt x="35279" y="28817"/>
                        <a:pt x="38315" y="26867"/>
                        <a:pt x="39627" y="24064"/>
                      </a:cubicBezTo>
                      <a:cubicBezTo>
                        <a:pt x="41241" y="20626"/>
                        <a:pt x="40734" y="16810"/>
                        <a:pt x="39119" y="13518"/>
                      </a:cubicBezTo>
                      <a:cubicBezTo>
                        <a:pt x="40178" y="13390"/>
                        <a:pt x="41251" y="13323"/>
                        <a:pt x="42324" y="13323"/>
                      </a:cubicBezTo>
                      <a:cubicBezTo>
                        <a:pt x="45706" y="13323"/>
                        <a:pt x="49095" y="13982"/>
                        <a:pt x="52076" y="15423"/>
                      </a:cubicBezTo>
                      <a:cubicBezTo>
                        <a:pt x="56559" y="17592"/>
                        <a:pt x="60128" y="21486"/>
                        <a:pt x="61275" y="26394"/>
                      </a:cubicBezTo>
                      <a:cubicBezTo>
                        <a:pt x="62513" y="31692"/>
                        <a:pt x="61329" y="37217"/>
                        <a:pt x="62158" y="42568"/>
                      </a:cubicBezTo>
                      <a:cubicBezTo>
                        <a:pt x="62899" y="47382"/>
                        <a:pt x="65530" y="51479"/>
                        <a:pt x="69834" y="53841"/>
                      </a:cubicBezTo>
                      <a:cubicBezTo>
                        <a:pt x="72145" y="55108"/>
                        <a:pt x="74752" y="55826"/>
                        <a:pt x="77350" y="55826"/>
                      </a:cubicBezTo>
                      <a:cubicBezTo>
                        <a:pt x="79231" y="55826"/>
                        <a:pt x="81107" y="55449"/>
                        <a:pt x="82862" y="54632"/>
                      </a:cubicBezTo>
                      <a:cubicBezTo>
                        <a:pt x="83793" y="54199"/>
                        <a:pt x="83280" y="52760"/>
                        <a:pt x="82374" y="52760"/>
                      </a:cubicBezTo>
                      <a:cubicBezTo>
                        <a:pt x="82283" y="52760"/>
                        <a:pt x="82188" y="52774"/>
                        <a:pt x="82090" y="52806"/>
                      </a:cubicBezTo>
                      <a:cubicBezTo>
                        <a:pt x="80597" y="53284"/>
                        <a:pt x="79052" y="53524"/>
                        <a:pt x="77517" y="53524"/>
                      </a:cubicBezTo>
                      <a:cubicBezTo>
                        <a:pt x="74177" y="53524"/>
                        <a:pt x="70890" y="52385"/>
                        <a:pt x="68314" y="50078"/>
                      </a:cubicBezTo>
                      <a:cubicBezTo>
                        <a:pt x="63582" y="45839"/>
                        <a:pt x="63930" y="39463"/>
                        <a:pt x="63958" y="33637"/>
                      </a:cubicBezTo>
                      <a:cubicBezTo>
                        <a:pt x="63988" y="27941"/>
                        <a:pt x="63176" y="22541"/>
                        <a:pt x="59221" y="18173"/>
                      </a:cubicBezTo>
                      <a:cubicBezTo>
                        <a:pt x="55331" y="13877"/>
                        <a:pt x="49722" y="11692"/>
                        <a:pt x="44011" y="11353"/>
                      </a:cubicBezTo>
                      <a:cubicBezTo>
                        <a:pt x="43380" y="11316"/>
                        <a:pt x="42729" y="11296"/>
                        <a:pt x="42065" y="11296"/>
                      </a:cubicBezTo>
                      <a:cubicBezTo>
                        <a:pt x="40740" y="11296"/>
                        <a:pt x="39363" y="11376"/>
                        <a:pt x="37993" y="11563"/>
                      </a:cubicBezTo>
                      <a:cubicBezTo>
                        <a:pt x="37628" y="11019"/>
                        <a:pt x="37235" y="10491"/>
                        <a:pt x="36816" y="9997"/>
                      </a:cubicBezTo>
                      <a:cubicBezTo>
                        <a:pt x="32783" y="5203"/>
                        <a:pt x="26552" y="2280"/>
                        <a:pt x="20540" y="907"/>
                      </a:cubicBezTo>
                      <a:cubicBezTo>
                        <a:pt x="17888" y="300"/>
                        <a:pt x="15175" y="1"/>
                        <a:pt x="124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5" name="Google Shape;1345;p28"/>
                <p:cNvGrpSpPr/>
                <p:nvPr/>
              </p:nvGrpSpPr>
              <p:grpSpPr>
                <a:xfrm rot="-6204260" flipH="1">
                  <a:off x="5383435" y="3139880"/>
                  <a:ext cx="964408" cy="1072193"/>
                  <a:chOff x="3804957" y="83162"/>
                  <a:chExt cx="915523" cy="1017843"/>
                </a:xfrm>
              </p:grpSpPr>
              <p:sp>
                <p:nvSpPr>
                  <p:cNvPr id="1346" name="Google Shape;1346;p28"/>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8"/>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8"/>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8"/>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8"/>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8"/>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8"/>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8"/>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8"/>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8"/>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8"/>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8"/>
                  <p:cNvSpPr/>
                  <p:nvPr/>
                </p:nvSpPr>
                <p:spPr>
                  <a:xfrm rot="-5807687">
                    <a:off x="4290241" y="641816"/>
                    <a:ext cx="121222" cy="87183"/>
                  </a:xfrm>
                  <a:custGeom>
                    <a:avLst/>
                    <a:gdLst/>
                    <a:ahLst/>
                    <a:cxnLst/>
                    <a:rect l="l" t="t" r="r" b="b"/>
                    <a:pathLst>
                      <a:path w="1859" h="1337" extrusionOk="0">
                        <a:moveTo>
                          <a:pt x="1775" y="1202"/>
                        </a:moveTo>
                        <a:cubicBezTo>
                          <a:pt x="1206" y="905"/>
                          <a:pt x="641" y="593"/>
                          <a:pt x="270" y="54"/>
                        </a:cubicBezTo>
                        <a:cubicBezTo>
                          <a:pt x="233" y="0"/>
                          <a:pt x="1" y="77"/>
                          <a:pt x="44" y="142"/>
                        </a:cubicBezTo>
                        <a:cubicBezTo>
                          <a:pt x="422" y="690"/>
                          <a:pt x="1001" y="1003"/>
                          <a:pt x="1576" y="1306"/>
                        </a:cubicBezTo>
                        <a:cubicBezTo>
                          <a:pt x="1634" y="1337"/>
                          <a:pt x="1859" y="1245"/>
                          <a:pt x="1775" y="120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 name="Google Shape;1358;p28"/>
                <p:cNvGrpSpPr/>
                <p:nvPr/>
              </p:nvGrpSpPr>
              <p:grpSpPr>
                <a:xfrm rot="-9133457" flipH="1">
                  <a:off x="5409950" y="3658754"/>
                  <a:ext cx="881709" cy="980250"/>
                  <a:chOff x="3804957" y="83162"/>
                  <a:chExt cx="915523" cy="1017843"/>
                </a:xfrm>
              </p:grpSpPr>
              <p:sp>
                <p:nvSpPr>
                  <p:cNvPr id="1359" name="Google Shape;1359;p28"/>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8"/>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8"/>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8"/>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8"/>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8"/>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8"/>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8"/>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8"/>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8"/>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8"/>
                  <p:cNvSpPr/>
                  <p:nvPr/>
                </p:nvSpPr>
                <p:spPr>
                  <a:xfrm rot="-5807687">
                    <a:off x="4179126" y="802964"/>
                    <a:ext cx="42450" cy="94030"/>
                  </a:xfrm>
                  <a:custGeom>
                    <a:avLst/>
                    <a:gdLst/>
                    <a:ahLst/>
                    <a:cxnLst/>
                    <a:rect l="l" t="t" r="r" b="b"/>
                    <a:pathLst>
                      <a:path w="651" h="1442" extrusionOk="0">
                        <a:moveTo>
                          <a:pt x="14" y="128"/>
                        </a:moveTo>
                        <a:cubicBezTo>
                          <a:pt x="95" y="559"/>
                          <a:pt x="182" y="980"/>
                          <a:pt x="381" y="1371"/>
                        </a:cubicBezTo>
                        <a:cubicBezTo>
                          <a:pt x="418" y="1441"/>
                          <a:pt x="651" y="1360"/>
                          <a:pt x="623" y="1306"/>
                        </a:cubicBezTo>
                        <a:cubicBezTo>
                          <a:pt x="424" y="916"/>
                          <a:pt x="337" y="492"/>
                          <a:pt x="256" y="64"/>
                        </a:cubicBezTo>
                        <a:cubicBezTo>
                          <a:pt x="247" y="1"/>
                          <a:pt x="0" y="58"/>
                          <a:pt x="14" y="12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8"/>
                  <p:cNvSpPr/>
                  <p:nvPr/>
                </p:nvSpPr>
                <p:spPr>
                  <a:xfrm rot="-5807687">
                    <a:off x="4253874" y="791696"/>
                    <a:ext cx="38277" cy="43298"/>
                  </a:xfrm>
                  <a:custGeom>
                    <a:avLst/>
                    <a:gdLst/>
                    <a:ahLst/>
                    <a:cxnLst/>
                    <a:rect l="l" t="t" r="r" b="b"/>
                    <a:pathLst>
                      <a:path w="587" h="664" extrusionOk="0">
                        <a:moveTo>
                          <a:pt x="27" y="132"/>
                        </a:moveTo>
                        <a:cubicBezTo>
                          <a:pt x="121" y="286"/>
                          <a:pt x="219" y="441"/>
                          <a:pt x="314" y="592"/>
                        </a:cubicBezTo>
                        <a:cubicBezTo>
                          <a:pt x="357" y="664"/>
                          <a:pt x="586" y="572"/>
                          <a:pt x="556" y="529"/>
                        </a:cubicBezTo>
                        <a:cubicBezTo>
                          <a:pt x="462" y="374"/>
                          <a:pt x="364" y="222"/>
                          <a:pt x="269" y="67"/>
                        </a:cubicBezTo>
                        <a:cubicBezTo>
                          <a:pt x="226" y="0"/>
                          <a:pt x="0" y="88"/>
                          <a:pt x="27" y="132"/>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8"/>
                  <p:cNvSpPr/>
                  <p:nvPr/>
                </p:nvSpPr>
                <p:spPr>
                  <a:xfrm rot="-5807687">
                    <a:off x="4342339" y="831945"/>
                    <a:ext cx="110006" cy="16041"/>
                  </a:xfrm>
                  <a:custGeom>
                    <a:avLst/>
                    <a:gdLst/>
                    <a:ahLst/>
                    <a:cxnLst/>
                    <a:rect l="l" t="t" r="r" b="b"/>
                    <a:pathLst>
                      <a:path w="1687" h="246" extrusionOk="0">
                        <a:moveTo>
                          <a:pt x="1605" y="128"/>
                        </a:moveTo>
                        <a:cubicBezTo>
                          <a:pt x="1141" y="23"/>
                          <a:pt x="680" y="0"/>
                          <a:pt x="209" y="47"/>
                        </a:cubicBezTo>
                        <a:cubicBezTo>
                          <a:pt x="101" y="57"/>
                          <a:pt x="0" y="171"/>
                          <a:pt x="168" y="154"/>
                        </a:cubicBezTo>
                        <a:cubicBezTo>
                          <a:pt x="586" y="111"/>
                          <a:pt x="999" y="138"/>
                          <a:pt x="1407" y="229"/>
                        </a:cubicBezTo>
                        <a:cubicBezTo>
                          <a:pt x="1471" y="246"/>
                          <a:pt x="1686" y="145"/>
                          <a:pt x="1605" y="12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8"/>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8"/>
                  <p:cNvSpPr/>
                  <p:nvPr/>
                </p:nvSpPr>
                <p:spPr>
                  <a:xfrm rot="-5807687">
                    <a:off x="4466865" y="774340"/>
                    <a:ext cx="61948" cy="18715"/>
                  </a:xfrm>
                  <a:custGeom>
                    <a:avLst/>
                    <a:gdLst/>
                    <a:ahLst/>
                    <a:cxnLst/>
                    <a:rect l="l" t="t" r="r" b="b"/>
                    <a:pathLst>
                      <a:path w="950" h="287" extrusionOk="0">
                        <a:moveTo>
                          <a:pt x="822" y="165"/>
                        </a:moveTo>
                        <a:cubicBezTo>
                          <a:pt x="634" y="142"/>
                          <a:pt x="458" y="94"/>
                          <a:pt x="280" y="24"/>
                        </a:cubicBezTo>
                        <a:cubicBezTo>
                          <a:pt x="219" y="1"/>
                          <a:pt x="0" y="94"/>
                          <a:pt x="84" y="128"/>
                        </a:cubicBezTo>
                        <a:cubicBezTo>
                          <a:pt x="273" y="206"/>
                          <a:pt x="465" y="253"/>
                          <a:pt x="667" y="279"/>
                        </a:cubicBezTo>
                        <a:cubicBezTo>
                          <a:pt x="730" y="287"/>
                          <a:pt x="949" y="182"/>
                          <a:pt x="822" y="165"/>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8"/>
                  <p:cNvSpPr/>
                  <p:nvPr/>
                </p:nvSpPr>
                <p:spPr>
                  <a:xfrm rot="-5807687">
                    <a:off x="4290241" y="641816"/>
                    <a:ext cx="121222" cy="87183"/>
                  </a:xfrm>
                  <a:custGeom>
                    <a:avLst/>
                    <a:gdLst/>
                    <a:ahLst/>
                    <a:cxnLst/>
                    <a:rect l="l" t="t" r="r" b="b"/>
                    <a:pathLst>
                      <a:path w="1859" h="1337" extrusionOk="0">
                        <a:moveTo>
                          <a:pt x="1775" y="1202"/>
                        </a:moveTo>
                        <a:cubicBezTo>
                          <a:pt x="1206" y="905"/>
                          <a:pt x="641" y="593"/>
                          <a:pt x="270" y="54"/>
                        </a:cubicBezTo>
                        <a:cubicBezTo>
                          <a:pt x="233" y="0"/>
                          <a:pt x="1" y="77"/>
                          <a:pt x="44" y="142"/>
                        </a:cubicBezTo>
                        <a:cubicBezTo>
                          <a:pt x="422" y="690"/>
                          <a:pt x="1001" y="1003"/>
                          <a:pt x="1576" y="1306"/>
                        </a:cubicBezTo>
                        <a:cubicBezTo>
                          <a:pt x="1634" y="1337"/>
                          <a:pt x="1859" y="1245"/>
                          <a:pt x="1775" y="1202"/>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75" name="Google Shape;1375;p28"/>
            <p:cNvGrpSpPr/>
            <p:nvPr/>
          </p:nvGrpSpPr>
          <p:grpSpPr>
            <a:xfrm>
              <a:off x="1516997" y="2973249"/>
              <a:ext cx="1737459" cy="1711520"/>
              <a:chOff x="4599450" y="1290372"/>
              <a:chExt cx="3172862" cy="3125492"/>
            </a:xfrm>
          </p:grpSpPr>
          <p:grpSp>
            <p:nvGrpSpPr>
              <p:cNvPr id="1376" name="Google Shape;1376;p28"/>
              <p:cNvGrpSpPr/>
              <p:nvPr/>
            </p:nvGrpSpPr>
            <p:grpSpPr>
              <a:xfrm>
                <a:off x="5222794" y="1290372"/>
                <a:ext cx="1630417" cy="1049553"/>
                <a:chOff x="5222794" y="1290372"/>
                <a:chExt cx="1630417" cy="1049553"/>
              </a:xfrm>
            </p:grpSpPr>
            <p:sp>
              <p:nvSpPr>
                <p:cNvPr id="1377" name="Google Shape;1377;p28"/>
                <p:cNvSpPr/>
                <p:nvPr/>
              </p:nvSpPr>
              <p:spPr>
                <a:xfrm>
                  <a:off x="5610278" y="1298836"/>
                  <a:ext cx="770882" cy="1041089"/>
                </a:xfrm>
                <a:custGeom>
                  <a:avLst/>
                  <a:gdLst/>
                  <a:ahLst/>
                  <a:cxnLst/>
                  <a:rect l="l" t="t" r="r" b="b"/>
                  <a:pathLst>
                    <a:path w="10747" h="14514" extrusionOk="0">
                      <a:moveTo>
                        <a:pt x="10285" y="12385"/>
                      </a:moveTo>
                      <a:cubicBezTo>
                        <a:pt x="8305" y="14041"/>
                        <a:pt x="7505" y="14513"/>
                        <a:pt x="7505" y="14513"/>
                      </a:cubicBezTo>
                      <a:cubicBezTo>
                        <a:pt x="7505" y="14513"/>
                        <a:pt x="6188" y="13755"/>
                        <a:pt x="6016" y="13671"/>
                      </a:cubicBezTo>
                      <a:cubicBezTo>
                        <a:pt x="5848" y="13587"/>
                        <a:pt x="4660" y="12961"/>
                        <a:pt x="4660" y="12961"/>
                      </a:cubicBezTo>
                      <a:lnTo>
                        <a:pt x="3896" y="12156"/>
                      </a:lnTo>
                      <a:cubicBezTo>
                        <a:pt x="3896" y="12156"/>
                        <a:pt x="5710" y="11810"/>
                        <a:pt x="5535" y="9989"/>
                      </a:cubicBezTo>
                      <a:cubicBezTo>
                        <a:pt x="5356" y="8171"/>
                        <a:pt x="3963" y="8349"/>
                        <a:pt x="5397" y="6773"/>
                      </a:cubicBezTo>
                      <a:cubicBezTo>
                        <a:pt x="6828" y="5202"/>
                        <a:pt x="7460" y="4269"/>
                        <a:pt x="4239" y="3562"/>
                      </a:cubicBezTo>
                      <a:cubicBezTo>
                        <a:pt x="1021" y="2859"/>
                        <a:pt x="260" y="2542"/>
                        <a:pt x="1" y="892"/>
                      </a:cubicBezTo>
                      <a:lnTo>
                        <a:pt x="41" y="1001"/>
                      </a:lnTo>
                      <a:cubicBezTo>
                        <a:pt x="209" y="1091"/>
                        <a:pt x="940" y="334"/>
                        <a:pt x="1246" y="0"/>
                      </a:cubicBezTo>
                      <a:cubicBezTo>
                        <a:pt x="1270" y="14"/>
                        <a:pt x="1290" y="31"/>
                        <a:pt x="1307" y="54"/>
                      </a:cubicBezTo>
                      <a:cubicBezTo>
                        <a:pt x="1314" y="64"/>
                        <a:pt x="1324" y="75"/>
                        <a:pt x="1324" y="88"/>
                      </a:cubicBezTo>
                      <a:cubicBezTo>
                        <a:pt x="1300" y="199"/>
                        <a:pt x="1357" y="95"/>
                        <a:pt x="1354" y="246"/>
                      </a:cubicBezTo>
                      <a:cubicBezTo>
                        <a:pt x="1337" y="761"/>
                        <a:pt x="1411" y="1663"/>
                        <a:pt x="2283" y="1835"/>
                      </a:cubicBezTo>
                      <a:cubicBezTo>
                        <a:pt x="3768" y="2128"/>
                        <a:pt x="10157" y="1593"/>
                        <a:pt x="8858" y="5110"/>
                      </a:cubicBezTo>
                      <a:cubicBezTo>
                        <a:pt x="8232" y="6891"/>
                        <a:pt x="7009" y="7912"/>
                        <a:pt x="7945" y="8925"/>
                      </a:cubicBezTo>
                      <a:cubicBezTo>
                        <a:pt x="8881" y="9935"/>
                        <a:pt x="10746" y="10732"/>
                        <a:pt x="10285" y="12385"/>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8" name="Google Shape;1378;p28"/>
                <p:cNvGrpSpPr/>
                <p:nvPr/>
              </p:nvGrpSpPr>
              <p:grpSpPr>
                <a:xfrm>
                  <a:off x="5222794" y="1290372"/>
                  <a:ext cx="1630417" cy="887514"/>
                  <a:chOff x="5222794" y="1290372"/>
                  <a:chExt cx="1630417" cy="887514"/>
                </a:xfrm>
              </p:grpSpPr>
              <p:sp>
                <p:nvSpPr>
                  <p:cNvPr id="1379" name="Google Shape;1379;p28"/>
                  <p:cNvSpPr/>
                  <p:nvPr/>
                </p:nvSpPr>
                <p:spPr>
                  <a:xfrm>
                    <a:off x="5222794" y="1562514"/>
                    <a:ext cx="799790" cy="615372"/>
                  </a:xfrm>
                  <a:custGeom>
                    <a:avLst/>
                    <a:gdLst/>
                    <a:ahLst/>
                    <a:cxnLst/>
                    <a:rect l="l" t="t" r="r" b="b"/>
                    <a:pathLst>
                      <a:path w="11150" h="8579" extrusionOk="0">
                        <a:moveTo>
                          <a:pt x="10634" y="8555"/>
                        </a:moveTo>
                        <a:cubicBezTo>
                          <a:pt x="10870" y="7416"/>
                          <a:pt x="10927" y="6225"/>
                          <a:pt x="10661" y="5111"/>
                        </a:cubicBezTo>
                        <a:cubicBezTo>
                          <a:pt x="10415" y="3990"/>
                          <a:pt x="9698" y="3010"/>
                          <a:pt x="8685" y="2488"/>
                        </a:cubicBezTo>
                        <a:cubicBezTo>
                          <a:pt x="8187" y="2219"/>
                          <a:pt x="7635" y="2037"/>
                          <a:pt x="7069" y="1926"/>
                        </a:cubicBezTo>
                        <a:lnTo>
                          <a:pt x="6641" y="1852"/>
                        </a:lnTo>
                        <a:lnTo>
                          <a:pt x="6207" y="1809"/>
                        </a:lnTo>
                        <a:cubicBezTo>
                          <a:pt x="6059" y="1795"/>
                          <a:pt x="5921" y="1775"/>
                          <a:pt x="5790" y="1801"/>
                        </a:cubicBezTo>
                        <a:cubicBezTo>
                          <a:pt x="5659" y="1832"/>
                          <a:pt x="5538" y="1899"/>
                          <a:pt x="5437" y="1994"/>
                        </a:cubicBezTo>
                        <a:cubicBezTo>
                          <a:pt x="5036" y="2387"/>
                          <a:pt x="4955" y="3041"/>
                          <a:pt x="5086" y="3582"/>
                        </a:cubicBezTo>
                        <a:cubicBezTo>
                          <a:pt x="5157" y="3855"/>
                          <a:pt x="5295" y="4118"/>
                          <a:pt x="5514" y="4282"/>
                        </a:cubicBezTo>
                        <a:cubicBezTo>
                          <a:pt x="5736" y="4447"/>
                          <a:pt x="6019" y="4484"/>
                          <a:pt x="6288" y="4427"/>
                        </a:cubicBezTo>
                        <a:cubicBezTo>
                          <a:pt x="6557" y="4377"/>
                          <a:pt x="6827" y="4242"/>
                          <a:pt x="7049" y="4094"/>
                        </a:cubicBezTo>
                        <a:cubicBezTo>
                          <a:pt x="7261" y="3936"/>
                          <a:pt x="7396" y="3693"/>
                          <a:pt x="7453" y="3431"/>
                        </a:cubicBezTo>
                        <a:cubicBezTo>
                          <a:pt x="7567" y="2895"/>
                          <a:pt x="7419" y="2323"/>
                          <a:pt x="7157" y="1842"/>
                        </a:cubicBezTo>
                        <a:cubicBezTo>
                          <a:pt x="6888" y="1357"/>
                          <a:pt x="6473" y="953"/>
                          <a:pt x="5982" y="704"/>
                        </a:cubicBezTo>
                        <a:cubicBezTo>
                          <a:pt x="5490" y="455"/>
                          <a:pt x="4932" y="350"/>
                          <a:pt x="4373" y="381"/>
                        </a:cubicBezTo>
                        <a:cubicBezTo>
                          <a:pt x="3241" y="451"/>
                          <a:pt x="2104" y="822"/>
                          <a:pt x="1198" y="1512"/>
                        </a:cubicBezTo>
                        <a:cubicBezTo>
                          <a:pt x="760" y="1859"/>
                          <a:pt x="347" y="2297"/>
                          <a:pt x="222" y="2842"/>
                        </a:cubicBezTo>
                        <a:cubicBezTo>
                          <a:pt x="77" y="3390"/>
                          <a:pt x="420" y="3956"/>
                          <a:pt x="905" y="4269"/>
                        </a:cubicBezTo>
                        <a:cubicBezTo>
                          <a:pt x="915" y="4276"/>
                          <a:pt x="915" y="4286"/>
                          <a:pt x="912" y="4293"/>
                        </a:cubicBezTo>
                        <a:cubicBezTo>
                          <a:pt x="905" y="4303"/>
                          <a:pt x="895" y="4303"/>
                          <a:pt x="889" y="4299"/>
                        </a:cubicBezTo>
                        <a:cubicBezTo>
                          <a:pt x="633" y="4152"/>
                          <a:pt x="393" y="3959"/>
                          <a:pt x="232" y="3700"/>
                        </a:cubicBezTo>
                        <a:cubicBezTo>
                          <a:pt x="64" y="3445"/>
                          <a:pt x="0" y="3117"/>
                          <a:pt x="53" y="2808"/>
                        </a:cubicBezTo>
                        <a:cubicBezTo>
                          <a:pt x="162" y="2188"/>
                          <a:pt x="575" y="1691"/>
                          <a:pt x="1030" y="1304"/>
                        </a:cubicBezTo>
                        <a:cubicBezTo>
                          <a:pt x="1966" y="536"/>
                          <a:pt x="3147" y="105"/>
                          <a:pt x="4352" y="31"/>
                        </a:cubicBezTo>
                        <a:cubicBezTo>
                          <a:pt x="4958" y="0"/>
                          <a:pt x="5595" y="95"/>
                          <a:pt x="6144" y="391"/>
                        </a:cubicBezTo>
                        <a:cubicBezTo>
                          <a:pt x="6695" y="684"/>
                          <a:pt x="7146" y="1145"/>
                          <a:pt x="7433" y="1691"/>
                        </a:cubicBezTo>
                        <a:cubicBezTo>
                          <a:pt x="7722" y="2233"/>
                          <a:pt x="7860" y="2875"/>
                          <a:pt x="7702" y="3491"/>
                        </a:cubicBezTo>
                        <a:cubicBezTo>
                          <a:pt x="7621" y="3798"/>
                          <a:pt x="7443" y="4091"/>
                          <a:pt x="7174" y="4273"/>
                        </a:cubicBezTo>
                        <a:cubicBezTo>
                          <a:pt x="6901" y="4434"/>
                          <a:pt x="6631" y="4556"/>
                          <a:pt x="6318" y="4606"/>
                        </a:cubicBezTo>
                        <a:cubicBezTo>
                          <a:pt x="6015" y="4656"/>
                          <a:pt x="5676" y="4596"/>
                          <a:pt x="5429" y="4394"/>
                        </a:cubicBezTo>
                        <a:cubicBezTo>
                          <a:pt x="5187" y="4188"/>
                          <a:pt x="5046" y="3902"/>
                          <a:pt x="4975" y="3609"/>
                        </a:cubicBezTo>
                        <a:cubicBezTo>
                          <a:pt x="4908" y="3316"/>
                          <a:pt x="4901" y="3010"/>
                          <a:pt x="4962" y="2713"/>
                        </a:cubicBezTo>
                        <a:cubicBezTo>
                          <a:pt x="5016" y="2421"/>
                          <a:pt x="5130" y="2124"/>
                          <a:pt x="5353" y="1906"/>
                        </a:cubicBezTo>
                        <a:cubicBezTo>
                          <a:pt x="5463" y="1798"/>
                          <a:pt x="5605" y="1714"/>
                          <a:pt x="5760" y="1674"/>
                        </a:cubicBezTo>
                        <a:cubicBezTo>
                          <a:pt x="5918" y="1640"/>
                          <a:pt x="6072" y="1657"/>
                          <a:pt x="6217" y="1660"/>
                        </a:cubicBezTo>
                        <a:lnTo>
                          <a:pt x="6658" y="1680"/>
                        </a:lnTo>
                        <a:lnTo>
                          <a:pt x="7099" y="1731"/>
                        </a:lnTo>
                        <a:cubicBezTo>
                          <a:pt x="7688" y="1815"/>
                          <a:pt x="8274" y="1963"/>
                          <a:pt x="8816" y="2236"/>
                        </a:cubicBezTo>
                        <a:cubicBezTo>
                          <a:pt x="9348" y="2515"/>
                          <a:pt x="9853" y="2892"/>
                          <a:pt x="10200" y="3397"/>
                        </a:cubicBezTo>
                        <a:cubicBezTo>
                          <a:pt x="10553" y="3895"/>
                          <a:pt x="10792" y="4464"/>
                          <a:pt x="10914" y="5053"/>
                        </a:cubicBezTo>
                        <a:cubicBezTo>
                          <a:pt x="11149" y="6232"/>
                          <a:pt x="11024" y="7447"/>
                          <a:pt x="10668" y="8564"/>
                        </a:cubicBezTo>
                        <a:cubicBezTo>
                          <a:pt x="10665" y="8575"/>
                          <a:pt x="10654" y="8578"/>
                          <a:pt x="10648" y="8575"/>
                        </a:cubicBezTo>
                        <a:cubicBezTo>
                          <a:pt x="10637" y="8575"/>
                          <a:pt x="10634" y="8564"/>
                          <a:pt x="10634" y="8555"/>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8"/>
                  <p:cNvSpPr/>
                  <p:nvPr/>
                </p:nvSpPr>
                <p:spPr>
                  <a:xfrm>
                    <a:off x="6309354" y="1710062"/>
                    <a:ext cx="543857" cy="402620"/>
                  </a:xfrm>
                  <a:custGeom>
                    <a:avLst/>
                    <a:gdLst/>
                    <a:ahLst/>
                    <a:cxnLst/>
                    <a:rect l="l" t="t" r="r" b="b"/>
                    <a:pathLst>
                      <a:path w="7582" h="5613" extrusionOk="0">
                        <a:moveTo>
                          <a:pt x="10" y="5595"/>
                        </a:moveTo>
                        <a:cubicBezTo>
                          <a:pt x="1" y="5104"/>
                          <a:pt x="48" y="4612"/>
                          <a:pt x="145" y="4127"/>
                        </a:cubicBezTo>
                        <a:cubicBezTo>
                          <a:pt x="239" y="3643"/>
                          <a:pt x="380" y="3161"/>
                          <a:pt x="613" y="2713"/>
                        </a:cubicBezTo>
                        <a:cubicBezTo>
                          <a:pt x="842" y="2272"/>
                          <a:pt x="1132" y="1838"/>
                          <a:pt x="1542" y="1522"/>
                        </a:cubicBezTo>
                        <a:cubicBezTo>
                          <a:pt x="1953" y="1206"/>
                          <a:pt x="2458" y="1037"/>
                          <a:pt x="2959" y="987"/>
                        </a:cubicBezTo>
                        <a:lnTo>
                          <a:pt x="2966" y="987"/>
                        </a:lnTo>
                        <a:lnTo>
                          <a:pt x="2970" y="987"/>
                        </a:lnTo>
                        <a:cubicBezTo>
                          <a:pt x="3269" y="987"/>
                          <a:pt x="3582" y="1017"/>
                          <a:pt x="3868" y="1141"/>
                        </a:cubicBezTo>
                        <a:cubicBezTo>
                          <a:pt x="4157" y="1253"/>
                          <a:pt x="4414" y="1502"/>
                          <a:pt x="4481" y="1812"/>
                        </a:cubicBezTo>
                        <a:cubicBezTo>
                          <a:pt x="4518" y="1963"/>
                          <a:pt x="4515" y="2118"/>
                          <a:pt x="4498" y="2269"/>
                        </a:cubicBezTo>
                        <a:cubicBezTo>
                          <a:pt x="4481" y="2414"/>
                          <a:pt x="4451" y="2586"/>
                          <a:pt x="4343" y="2707"/>
                        </a:cubicBezTo>
                        <a:cubicBezTo>
                          <a:pt x="4137" y="2953"/>
                          <a:pt x="3838" y="3074"/>
                          <a:pt x="3535" y="3134"/>
                        </a:cubicBezTo>
                        <a:cubicBezTo>
                          <a:pt x="3236" y="3178"/>
                          <a:pt x="2885" y="3145"/>
                          <a:pt x="2630" y="2912"/>
                        </a:cubicBezTo>
                        <a:cubicBezTo>
                          <a:pt x="2377" y="2673"/>
                          <a:pt x="2319" y="2309"/>
                          <a:pt x="2350" y="2003"/>
                        </a:cubicBezTo>
                        <a:cubicBezTo>
                          <a:pt x="2391" y="1363"/>
                          <a:pt x="2794" y="785"/>
                          <a:pt x="3326" y="448"/>
                        </a:cubicBezTo>
                        <a:cubicBezTo>
                          <a:pt x="3868" y="111"/>
                          <a:pt x="4521" y="0"/>
                          <a:pt x="5134" y="75"/>
                        </a:cubicBezTo>
                        <a:cubicBezTo>
                          <a:pt x="5289" y="88"/>
                          <a:pt x="5437" y="125"/>
                          <a:pt x="5588" y="148"/>
                        </a:cubicBezTo>
                        <a:cubicBezTo>
                          <a:pt x="5737" y="196"/>
                          <a:pt x="5888" y="229"/>
                          <a:pt x="6029" y="280"/>
                        </a:cubicBezTo>
                        <a:cubicBezTo>
                          <a:pt x="6315" y="384"/>
                          <a:pt x="6601" y="509"/>
                          <a:pt x="6858" y="694"/>
                        </a:cubicBezTo>
                        <a:cubicBezTo>
                          <a:pt x="7120" y="866"/>
                          <a:pt x="7342" y="1128"/>
                          <a:pt x="7460" y="1434"/>
                        </a:cubicBezTo>
                        <a:cubicBezTo>
                          <a:pt x="7581" y="1744"/>
                          <a:pt x="7544" y="2098"/>
                          <a:pt x="7417" y="2384"/>
                        </a:cubicBezTo>
                        <a:cubicBezTo>
                          <a:pt x="7161" y="2953"/>
                          <a:pt x="6629" y="3383"/>
                          <a:pt x="6033" y="3471"/>
                        </a:cubicBezTo>
                        <a:cubicBezTo>
                          <a:pt x="6023" y="3471"/>
                          <a:pt x="6016" y="3464"/>
                          <a:pt x="6012" y="3454"/>
                        </a:cubicBezTo>
                        <a:cubicBezTo>
                          <a:pt x="6012" y="3448"/>
                          <a:pt x="6020" y="3437"/>
                          <a:pt x="6029" y="3437"/>
                        </a:cubicBezTo>
                        <a:cubicBezTo>
                          <a:pt x="6312" y="3373"/>
                          <a:pt x="6558" y="3201"/>
                          <a:pt x="6760" y="3003"/>
                        </a:cubicBezTo>
                        <a:cubicBezTo>
                          <a:pt x="6962" y="2805"/>
                          <a:pt x="7131" y="2566"/>
                          <a:pt x="7218" y="2306"/>
                        </a:cubicBezTo>
                        <a:cubicBezTo>
                          <a:pt x="7305" y="2047"/>
                          <a:pt x="7308" y="1767"/>
                          <a:pt x="7207" y="1532"/>
                        </a:cubicBezTo>
                        <a:cubicBezTo>
                          <a:pt x="7100" y="1300"/>
                          <a:pt x="6918" y="1091"/>
                          <a:pt x="6679" y="956"/>
                        </a:cubicBezTo>
                        <a:cubicBezTo>
                          <a:pt x="5737" y="391"/>
                          <a:pt x="4460" y="179"/>
                          <a:pt x="3501" y="731"/>
                        </a:cubicBezTo>
                        <a:cubicBezTo>
                          <a:pt x="3037" y="1010"/>
                          <a:pt x="2677" y="1481"/>
                          <a:pt x="2613" y="2030"/>
                        </a:cubicBezTo>
                        <a:cubicBezTo>
                          <a:pt x="2579" y="2297"/>
                          <a:pt x="2602" y="2575"/>
                          <a:pt x="2774" y="2764"/>
                        </a:cubicBezTo>
                        <a:cubicBezTo>
                          <a:pt x="2946" y="2953"/>
                          <a:pt x="3242" y="3010"/>
                          <a:pt x="3518" y="2986"/>
                        </a:cubicBezTo>
                        <a:cubicBezTo>
                          <a:pt x="3791" y="2956"/>
                          <a:pt x="4073" y="2842"/>
                          <a:pt x="4255" y="2636"/>
                        </a:cubicBezTo>
                        <a:cubicBezTo>
                          <a:pt x="4350" y="2535"/>
                          <a:pt x="4373" y="2401"/>
                          <a:pt x="4397" y="2259"/>
                        </a:cubicBezTo>
                        <a:cubicBezTo>
                          <a:pt x="4414" y="2118"/>
                          <a:pt x="4407" y="1973"/>
                          <a:pt x="4370" y="1838"/>
                        </a:cubicBezTo>
                        <a:cubicBezTo>
                          <a:pt x="4299" y="1573"/>
                          <a:pt x="4084" y="1360"/>
                          <a:pt x="3814" y="1279"/>
                        </a:cubicBezTo>
                        <a:cubicBezTo>
                          <a:pt x="3552" y="1192"/>
                          <a:pt x="3262" y="1186"/>
                          <a:pt x="2976" y="1206"/>
                        </a:cubicBezTo>
                        <a:lnTo>
                          <a:pt x="2983" y="1206"/>
                        </a:lnTo>
                        <a:cubicBezTo>
                          <a:pt x="2521" y="1296"/>
                          <a:pt x="2091" y="1472"/>
                          <a:pt x="1724" y="1754"/>
                        </a:cubicBezTo>
                        <a:cubicBezTo>
                          <a:pt x="1374" y="2054"/>
                          <a:pt x="1081" y="2424"/>
                          <a:pt x="855" y="2842"/>
                        </a:cubicBezTo>
                        <a:cubicBezTo>
                          <a:pt x="630" y="3256"/>
                          <a:pt x="465" y="3710"/>
                          <a:pt x="334" y="4171"/>
                        </a:cubicBezTo>
                        <a:cubicBezTo>
                          <a:pt x="209" y="4635"/>
                          <a:pt x="105" y="5111"/>
                          <a:pt x="44" y="5595"/>
                        </a:cubicBezTo>
                        <a:cubicBezTo>
                          <a:pt x="44" y="5605"/>
                          <a:pt x="37" y="5612"/>
                          <a:pt x="27" y="5612"/>
                        </a:cubicBezTo>
                        <a:cubicBezTo>
                          <a:pt x="21" y="5609"/>
                          <a:pt x="14" y="5602"/>
                          <a:pt x="10" y="5595"/>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8"/>
                  <p:cNvSpPr/>
                  <p:nvPr/>
                </p:nvSpPr>
                <p:spPr>
                  <a:xfrm>
                    <a:off x="5610278" y="1309165"/>
                    <a:ext cx="96190" cy="147405"/>
                  </a:xfrm>
                  <a:custGeom>
                    <a:avLst/>
                    <a:gdLst/>
                    <a:ahLst/>
                    <a:cxnLst/>
                    <a:rect l="l" t="t" r="r" b="b"/>
                    <a:pathLst>
                      <a:path w="1341" h="2055" extrusionOk="0">
                        <a:moveTo>
                          <a:pt x="1" y="748"/>
                        </a:moveTo>
                        <a:cubicBezTo>
                          <a:pt x="92" y="1321"/>
                          <a:pt x="240" y="1732"/>
                          <a:pt x="532" y="2055"/>
                        </a:cubicBezTo>
                        <a:cubicBezTo>
                          <a:pt x="243" y="1732"/>
                          <a:pt x="92" y="1321"/>
                          <a:pt x="1" y="748"/>
                        </a:cubicBezTo>
                        <a:lnTo>
                          <a:pt x="1" y="748"/>
                        </a:lnTo>
                        <a:close/>
                        <a:moveTo>
                          <a:pt x="1324" y="1"/>
                        </a:moveTo>
                        <a:cubicBezTo>
                          <a:pt x="1327" y="4"/>
                          <a:pt x="1334" y="8"/>
                          <a:pt x="1340" y="15"/>
                        </a:cubicBezTo>
                        <a:cubicBezTo>
                          <a:pt x="1334" y="8"/>
                          <a:pt x="1327" y="4"/>
                          <a:pt x="1324"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8"/>
                  <p:cNvSpPr/>
                  <p:nvPr/>
                </p:nvSpPr>
                <p:spPr>
                  <a:xfrm>
                    <a:off x="5610278" y="1298836"/>
                    <a:ext cx="589047" cy="863342"/>
                  </a:xfrm>
                  <a:custGeom>
                    <a:avLst/>
                    <a:gdLst/>
                    <a:ahLst/>
                    <a:cxnLst/>
                    <a:rect l="l" t="t" r="r" b="b"/>
                    <a:pathLst>
                      <a:path w="8212" h="12036" extrusionOk="0">
                        <a:moveTo>
                          <a:pt x="1246" y="0"/>
                        </a:moveTo>
                        <a:cubicBezTo>
                          <a:pt x="956" y="317"/>
                          <a:pt x="290" y="1007"/>
                          <a:pt x="75" y="1007"/>
                        </a:cubicBezTo>
                        <a:cubicBezTo>
                          <a:pt x="61" y="1007"/>
                          <a:pt x="52" y="1004"/>
                          <a:pt x="41" y="1001"/>
                        </a:cubicBezTo>
                        <a:lnTo>
                          <a:pt x="41" y="1001"/>
                        </a:lnTo>
                        <a:lnTo>
                          <a:pt x="1" y="892"/>
                        </a:lnTo>
                        <a:cubicBezTo>
                          <a:pt x="92" y="1465"/>
                          <a:pt x="243" y="1876"/>
                          <a:pt x="532" y="2199"/>
                        </a:cubicBezTo>
                        <a:cubicBezTo>
                          <a:pt x="1085" y="2808"/>
                          <a:pt x="2138" y="3101"/>
                          <a:pt x="4239" y="3562"/>
                        </a:cubicBezTo>
                        <a:cubicBezTo>
                          <a:pt x="5942" y="3936"/>
                          <a:pt x="6568" y="4374"/>
                          <a:pt x="6568" y="4932"/>
                        </a:cubicBezTo>
                        <a:cubicBezTo>
                          <a:pt x="6568" y="5030"/>
                          <a:pt x="6548" y="5131"/>
                          <a:pt x="6515" y="5235"/>
                        </a:cubicBezTo>
                        <a:cubicBezTo>
                          <a:pt x="6370" y="5670"/>
                          <a:pt x="5939" y="6178"/>
                          <a:pt x="5397" y="6773"/>
                        </a:cubicBezTo>
                        <a:cubicBezTo>
                          <a:pt x="5269" y="6911"/>
                          <a:pt x="5165" y="7036"/>
                          <a:pt x="5081" y="7150"/>
                        </a:cubicBezTo>
                        <a:cubicBezTo>
                          <a:pt x="5036" y="7211"/>
                          <a:pt x="4996" y="7268"/>
                          <a:pt x="4963" y="7323"/>
                        </a:cubicBezTo>
                        <a:cubicBezTo>
                          <a:pt x="4892" y="7433"/>
                          <a:pt x="4842" y="7534"/>
                          <a:pt x="4808" y="7626"/>
                        </a:cubicBezTo>
                        <a:cubicBezTo>
                          <a:pt x="4771" y="7727"/>
                          <a:pt x="4754" y="7814"/>
                          <a:pt x="4754" y="7901"/>
                        </a:cubicBezTo>
                        <a:cubicBezTo>
                          <a:pt x="4754" y="8450"/>
                          <a:pt x="5417" y="8777"/>
                          <a:pt x="5535" y="9989"/>
                        </a:cubicBezTo>
                        <a:cubicBezTo>
                          <a:pt x="5541" y="10076"/>
                          <a:pt x="5545" y="10157"/>
                          <a:pt x="5545" y="10238"/>
                        </a:cubicBezTo>
                        <a:cubicBezTo>
                          <a:pt x="5545" y="11147"/>
                          <a:pt x="5016" y="11641"/>
                          <a:pt x="4556" y="11900"/>
                        </a:cubicBezTo>
                        <a:cubicBezTo>
                          <a:pt x="4693" y="11941"/>
                          <a:pt x="4831" y="11988"/>
                          <a:pt x="4966" y="12035"/>
                        </a:cubicBezTo>
                        <a:cubicBezTo>
                          <a:pt x="5488" y="11823"/>
                          <a:pt x="6357" y="11271"/>
                          <a:pt x="6232" y="9989"/>
                        </a:cubicBezTo>
                        <a:cubicBezTo>
                          <a:pt x="6054" y="8171"/>
                          <a:pt x="4660" y="8345"/>
                          <a:pt x="6094" y="6770"/>
                        </a:cubicBezTo>
                        <a:cubicBezTo>
                          <a:pt x="7525" y="5202"/>
                          <a:pt x="8212" y="3902"/>
                          <a:pt x="4990" y="3195"/>
                        </a:cubicBezTo>
                        <a:cubicBezTo>
                          <a:pt x="1772" y="2491"/>
                          <a:pt x="960" y="2539"/>
                          <a:pt x="701" y="889"/>
                        </a:cubicBezTo>
                        <a:lnTo>
                          <a:pt x="1017" y="378"/>
                        </a:lnTo>
                        <a:cubicBezTo>
                          <a:pt x="1051" y="398"/>
                          <a:pt x="1095" y="404"/>
                          <a:pt x="1149" y="404"/>
                        </a:cubicBezTo>
                        <a:cubicBezTo>
                          <a:pt x="1209" y="404"/>
                          <a:pt x="1276" y="395"/>
                          <a:pt x="1351" y="370"/>
                        </a:cubicBezTo>
                        <a:cubicBezTo>
                          <a:pt x="1351" y="327"/>
                          <a:pt x="1351" y="286"/>
                          <a:pt x="1354" y="246"/>
                        </a:cubicBezTo>
                        <a:cubicBezTo>
                          <a:pt x="1357" y="189"/>
                          <a:pt x="1347" y="168"/>
                          <a:pt x="1340" y="159"/>
                        </a:cubicBezTo>
                        <a:cubicBezTo>
                          <a:pt x="1334" y="152"/>
                          <a:pt x="1327" y="148"/>
                          <a:pt x="1324" y="145"/>
                        </a:cubicBezTo>
                        <a:cubicBezTo>
                          <a:pt x="1317" y="138"/>
                          <a:pt x="1317" y="128"/>
                          <a:pt x="1324" y="88"/>
                        </a:cubicBezTo>
                        <a:cubicBezTo>
                          <a:pt x="1324" y="75"/>
                          <a:pt x="1314" y="64"/>
                          <a:pt x="1307" y="54"/>
                        </a:cubicBezTo>
                        <a:cubicBezTo>
                          <a:pt x="1290" y="31"/>
                          <a:pt x="1270" y="14"/>
                          <a:pt x="1246"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8"/>
                  <p:cNvSpPr/>
                  <p:nvPr/>
                </p:nvSpPr>
                <p:spPr>
                  <a:xfrm>
                    <a:off x="6050267" y="2004871"/>
                    <a:ext cx="48131" cy="115700"/>
                  </a:xfrm>
                  <a:custGeom>
                    <a:avLst/>
                    <a:gdLst/>
                    <a:ahLst/>
                    <a:cxnLst/>
                    <a:rect l="l" t="t" r="r" b="b"/>
                    <a:pathLst>
                      <a:path w="671" h="1613" extrusionOk="0">
                        <a:moveTo>
                          <a:pt x="367" y="0"/>
                        </a:moveTo>
                        <a:cubicBezTo>
                          <a:pt x="364" y="0"/>
                          <a:pt x="357" y="0"/>
                          <a:pt x="353" y="4"/>
                        </a:cubicBezTo>
                        <a:cubicBezTo>
                          <a:pt x="347" y="4"/>
                          <a:pt x="341" y="4"/>
                          <a:pt x="333" y="8"/>
                        </a:cubicBezTo>
                        <a:cubicBezTo>
                          <a:pt x="300" y="14"/>
                          <a:pt x="266" y="54"/>
                          <a:pt x="269" y="92"/>
                        </a:cubicBezTo>
                        <a:cubicBezTo>
                          <a:pt x="316" y="610"/>
                          <a:pt x="155" y="1010"/>
                          <a:pt x="17" y="1502"/>
                        </a:cubicBezTo>
                        <a:cubicBezTo>
                          <a:pt x="0" y="1569"/>
                          <a:pt x="51" y="1613"/>
                          <a:pt x="105" y="1613"/>
                        </a:cubicBezTo>
                        <a:cubicBezTo>
                          <a:pt x="135" y="1613"/>
                          <a:pt x="165" y="1600"/>
                          <a:pt x="185" y="1573"/>
                        </a:cubicBezTo>
                        <a:cubicBezTo>
                          <a:pt x="515" y="1108"/>
                          <a:pt x="670" y="586"/>
                          <a:pt x="434" y="51"/>
                        </a:cubicBezTo>
                        <a:cubicBezTo>
                          <a:pt x="428" y="21"/>
                          <a:pt x="397" y="0"/>
                          <a:pt x="367"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8"/>
                  <p:cNvSpPr/>
                  <p:nvPr/>
                </p:nvSpPr>
                <p:spPr>
                  <a:xfrm>
                    <a:off x="6031689" y="1893044"/>
                    <a:ext cx="39380" cy="75460"/>
                  </a:xfrm>
                  <a:custGeom>
                    <a:avLst/>
                    <a:gdLst/>
                    <a:ahLst/>
                    <a:cxnLst/>
                    <a:rect l="l" t="t" r="r" b="b"/>
                    <a:pathLst>
                      <a:path w="549" h="1052" extrusionOk="0">
                        <a:moveTo>
                          <a:pt x="54" y="1"/>
                        </a:moveTo>
                        <a:cubicBezTo>
                          <a:pt x="27" y="1"/>
                          <a:pt x="0" y="28"/>
                          <a:pt x="17" y="58"/>
                        </a:cubicBezTo>
                        <a:cubicBezTo>
                          <a:pt x="111" y="230"/>
                          <a:pt x="188" y="408"/>
                          <a:pt x="259" y="590"/>
                        </a:cubicBezTo>
                        <a:cubicBezTo>
                          <a:pt x="313" y="731"/>
                          <a:pt x="337" y="897"/>
                          <a:pt x="421" y="1024"/>
                        </a:cubicBezTo>
                        <a:cubicBezTo>
                          <a:pt x="434" y="1045"/>
                          <a:pt x="451" y="1051"/>
                          <a:pt x="468" y="1051"/>
                        </a:cubicBezTo>
                        <a:cubicBezTo>
                          <a:pt x="495" y="1051"/>
                          <a:pt x="522" y="1031"/>
                          <a:pt x="525" y="998"/>
                        </a:cubicBezTo>
                        <a:cubicBezTo>
                          <a:pt x="549" y="664"/>
                          <a:pt x="276" y="274"/>
                          <a:pt x="87" y="18"/>
                        </a:cubicBezTo>
                        <a:cubicBezTo>
                          <a:pt x="78" y="8"/>
                          <a:pt x="64" y="1"/>
                          <a:pt x="54"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8"/>
                  <p:cNvSpPr/>
                  <p:nvPr/>
                </p:nvSpPr>
                <p:spPr>
                  <a:xfrm>
                    <a:off x="6081398" y="1956095"/>
                    <a:ext cx="39165" cy="101283"/>
                  </a:xfrm>
                  <a:custGeom>
                    <a:avLst/>
                    <a:gdLst/>
                    <a:ahLst/>
                    <a:cxnLst/>
                    <a:rect l="l" t="t" r="r" b="b"/>
                    <a:pathLst>
                      <a:path w="546" h="1412" extrusionOk="0">
                        <a:moveTo>
                          <a:pt x="71" y="1"/>
                        </a:moveTo>
                        <a:cubicBezTo>
                          <a:pt x="34" y="1"/>
                          <a:pt x="0" y="34"/>
                          <a:pt x="28" y="74"/>
                        </a:cubicBezTo>
                        <a:cubicBezTo>
                          <a:pt x="256" y="462"/>
                          <a:pt x="317" y="899"/>
                          <a:pt x="283" y="1344"/>
                        </a:cubicBezTo>
                        <a:cubicBezTo>
                          <a:pt x="280" y="1387"/>
                          <a:pt x="314" y="1411"/>
                          <a:pt x="351" y="1411"/>
                        </a:cubicBezTo>
                        <a:cubicBezTo>
                          <a:pt x="378" y="1411"/>
                          <a:pt x="407" y="1395"/>
                          <a:pt x="415" y="1361"/>
                        </a:cubicBezTo>
                        <a:cubicBezTo>
                          <a:pt x="546" y="879"/>
                          <a:pt x="415" y="415"/>
                          <a:pt x="115" y="24"/>
                        </a:cubicBezTo>
                        <a:cubicBezTo>
                          <a:pt x="101" y="7"/>
                          <a:pt x="88" y="1"/>
                          <a:pt x="71"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8"/>
                  <p:cNvSpPr/>
                  <p:nvPr/>
                </p:nvSpPr>
                <p:spPr>
                  <a:xfrm>
                    <a:off x="6116402" y="1564953"/>
                    <a:ext cx="53654" cy="108743"/>
                  </a:xfrm>
                  <a:custGeom>
                    <a:avLst/>
                    <a:gdLst/>
                    <a:ahLst/>
                    <a:cxnLst/>
                    <a:rect l="l" t="t" r="r" b="b"/>
                    <a:pathLst>
                      <a:path w="748" h="1516" extrusionOk="0">
                        <a:moveTo>
                          <a:pt x="58" y="0"/>
                        </a:moveTo>
                        <a:cubicBezTo>
                          <a:pt x="28" y="0"/>
                          <a:pt x="0" y="44"/>
                          <a:pt x="31" y="71"/>
                        </a:cubicBezTo>
                        <a:cubicBezTo>
                          <a:pt x="428" y="425"/>
                          <a:pt x="465" y="980"/>
                          <a:pt x="270" y="1451"/>
                        </a:cubicBezTo>
                        <a:cubicBezTo>
                          <a:pt x="256" y="1485"/>
                          <a:pt x="290" y="1515"/>
                          <a:pt x="323" y="1515"/>
                        </a:cubicBezTo>
                        <a:cubicBezTo>
                          <a:pt x="334" y="1515"/>
                          <a:pt x="348" y="1512"/>
                          <a:pt x="357" y="1501"/>
                        </a:cubicBezTo>
                        <a:cubicBezTo>
                          <a:pt x="748" y="1030"/>
                          <a:pt x="563" y="336"/>
                          <a:pt x="78" y="7"/>
                        </a:cubicBezTo>
                        <a:cubicBezTo>
                          <a:pt x="71" y="4"/>
                          <a:pt x="65" y="0"/>
                          <a:pt x="58"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8"/>
                  <p:cNvSpPr/>
                  <p:nvPr/>
                </p:nvSpPr>
                <p:spPr>
                  <a:xfrm>
                    <a:off x="5672611" y="1378743"/>
                    <a:ext cx="45979" cy="70582"/>
                  </a:xfrm>
                  <a:custGeom>
                    <a:avLst/>
                    <a:gdLst/>
                    <a:ahLst/>
                    <a:cxnLst/>
                    <a:rect l="l" t="t" r="r" b="b"/>
                    <a:pathLst>
                      <a:path w="641" h="984" extrusionOk="0">
                        <a:moveTo>
                          <a:pt x="41" y="0"/>
                        </a:moveTo>
                        <a:cubicBezTo>
                          <a:pt x="20" y="0"/>
                          <a:pt x="0" y="17"/>
                          <a:pt x="7" y="41"/>
                        </a:cubicBezTo>
                        <a:cubicBezTo>
                          <a:pt x="101" y="364"/>
                          <a:pt x="263" y="785"/>
                          <a:pt x="559" y="977"/>
                        </a:cubicBezTo>
                        <a:cubicBezTo>
                          <a:pt x="566" y="980"/>
                          <a:pt x="576" y="984"/>
                          <a:pt x="583" y="984"/>
                        </a:cubicBezTo>
                        <a:cubicBezTo>
                          <a:pt x="617" y="984"/>
                          <a:pt x="640" y="943"/>
                          <a:pt x="623" y="909"/>
                        </a:cubicBezTo>
                        <a:cubicBezTo>
                          <a:pt x="546" y="755"/>
                          <a:pt x="418" y="623"/>
                          <a:pt x="323" y="476"/>
                        </a:cubicBezTo>
                        <a:cubicBezTo>
                          <a:pt x="229" y="327"/>
                          <a:pt x="142" y="176"/>
                          <a:pt x="64" y="17"/>
                        </a:cubicBezTo>
                        <a:cubicBezTo>
                          <a:pt x="61" y="4"/>
                          <a:pt x="51" y="0"/>
                          <a:pt x="41"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8"/>
                  <p:cNvSpPr/>
                  <p:nvPr/>
                </p:nvSpPr>
                <p:spPr>
                  <a:xfrm>
                    <a:off x="5718733" y="1428738"/>
                    <a:ext cx="51215" cy="37515"/>
                  </a:xfrm>
                  <a:custGeom>
                    <a:avLst/>
                    <a:gdLst/>
                    <a:ahLst/>
                    <a:cxnLst/>
                    <a:rect l="l" t="t" r="r" b="b"/>
                    <a:pathLst>
                      <a:path w="714" h="523" extrusionOk="0">
                        <a:moveTo>
                          <a:pt x="54" y="1"/>
                        </a:moveTo>
                        <a:cubicBezTo>
                          <a:pt x="27" y="1"/>
                          <a:pt x="0" y="27"/>
                          <a:pt x="20" y="54"/>
                        </a:cubicBezTo>
                        <a:cubicBezTo>
                          <a:pt x="162" y="250"/>
                          <a:pt x="394" y="489"/>
                          <a:pt x="647" y="523"/>
                        </a:cubicBezTo>
                        <a:lnTo>
                          <a:pt x="653" y="523"/>
                        </a:lnTo>
                        <a:cubicBezTo>
                          <a:pt x="690" y="523"/>
                          <a:pt x="714" y="475"/>
                          <a:pt x="677" y="448"/>
                        </a:cubicBezTo>
                        <a:cubicBezTo>
                          <a:pt x="458" y="300"/>
                          <a:pt x="249" y="223"/>
                          <a:pt x="75" y="10"/>
                        </a:cubicBezTo>
                        <a:cubicBezTo>
                          <a:pt x="71" y="4"/>
                          <a:pt x="61" y="1"/>
                          <a:pt x="54"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8"/>
                  <p:cNvSpPr/>
                  <p:nvPr/>
                </p:nvSpPr>
                <p:spPr>
                  <a:xfrm>
                    <a:off x="6123431" y="1583029"/>
                    <a:ext cx="65776" cy="181190"/>
                  </a:xfrm>
                  <a:custGeom>
                    <a:avLst/>
                    <a:gdLst/>
                    <a:ahLst/>
                    <a:cxnLst/>
                    <a:rect l="l" t="t" r="r" b="b"/>
                    <a:pathLst>
                      <a:path w="917" h="2526" extrusionOk="0">
                        <a:moveTo>
                          <a:pt x="553" y="0"/>
                        </a:moveTo>
                        <a:cubicBezTo>
                          <a:pt x="542" y="0"/>
                          <a:pt x="528" y="11"/>
                          <a:pt x="536" y="24"/>
                        </a:cubicBezTo>
                        <a:cubicBezTo>
                          <a:pt x="778" y="883"/>
                          <a:pt x="569" y="1725"/>
                          <a:pt x="37" y="2424"/>
                        </a:cubicBezTo>
                        <a:cubicBezTo>
                          <a:pt x="0" y="2472"/>
                          <a:pt x="51" y="2525"/>
                          <a:pt x="98" y="2525"/>
                        </a:cubicBezTo>
                        <a:cubicBezTo>
                          <a:pt x="115" y="2525"/>
                          <a:pt x="132" y="2519"/>
                          <a:pt x="141" y="2505"/>
                        </a:cubicBezTo>
                        <a:cubicBezTo>
                          <a:pt x="778" y="1829"/>
                          <a:pt x="916" y="866"/>
                          <a:pt x="573" y="14"/>
                        </a:cubicBezTo>
                        <a:cubicBezTo>
                          <a:pt x="569" y="4"/>
                          <a:pt x="559" y="0"/>
                          <a:pt x="553"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8"/>
                  <p:cNvSpPr/>
                  <p:nvPr/>
                </p:nvSpPr>
                <p:spPr>
                  <a:xfrm>
                    <a:off x="6116186" y="1498029"/>
                    <a:ext cx="107021" cy="102000"/>
                  </a:xfrm>
                  <a:custGeom>
                    <a:avLst/>
                    <a:gdLst/>
                    <a:ahLst/>
                    <a:cxnLst/>
                    <a:rect l="l" t="t" r="r" b="b"/>
                    <a:pathLst>
                      <a:path w="1492" h="1422" extrusionOk="0">
                        <a:moveTo>
                          <a:pt x="276" y="1"/>
                        </a:moveTo>
                        <a:cubicBezTo>
                          <a:pt x="199" y="1"/>
                          <a:pt x="118" y="7"/>
                          <a:pt x="37" y="28"/>
                        </a:cubicBezTo>
                        <a:cubicBezTo>
                          <a:pt x="0" y="37"/>
                          <a:pt x="14" y="88"/>
                          <a:pt x="48" y="88"/>
                        </a:cubicBezTo>
                        <a:cubicBezTo>
                          <a:pt x="734" y="155"/>
                          <a:pt x="1215" y="643"/>
                          <a:pt x="1202" y="1350"/>
                        </a:cubicBezTo>
                        <a:cubicBezTo>
                          <a:pt x="1202" y="1395"/>
                          <a:pt x="1239" y="1421"/>
                          <a:pt x="1276" y="1421"/>
                        </a:cubicBezTo>
                        <a:cubicBezTo>
                          <a:pt x="1306" y="1421"/>
                          <a:pt x="1336" y="1404"/>
                          <a:pt x="1344" y="1367"/>
                        </a:cubicBezTo>
                        <a:cubicBezTo>
                          <a:pt x="1491" y="684"/>
                          <a:pt x="960" y="1"/>
                          <a:pt x="276"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8"/>
                  <p:cNvSpPr/>
                  <p:nvPr/>
                </p:nvSpPr>
                <p:spPr>
                  <a:xfrm>
                    <a:off x="5931698" y="1445380"/>
                    <a:ext cx="103148" cy="30270"/>
                  </a:xfrm>
                  <a:custGeom>
                    <a:avLst/>
                    <a:gdLst/>
                    <a:ahLst/>
                    <a:cxnLst/>
                    <a:rect l="l" t="t" r="r" b="b"/>
                    <a:pathLst>
                      <a:path w="1438" h="422" extrusionOk="0">
                        <a:moveTo>
                          <a:pt x="75" y="1"/>
                        </a:moveTo>
                        <a:cubicBezTo>
                          <a:pt x="14" y="1"/>
                          <a:pt x="0" y="109"/>
                          <a:pt x="64" y="119"/>
                        </a:cubicBezTo>
                        <a:cubicBezTo>
                          <a:pt x="502" y="179"/>
                          <a:pt x="913" y="304"/>
                          <a:pt x="1333" y="418"/>
                        </a:cubicBezTo>
                        <a:cubicBezTo>
                          <a:pt x="1340" y="422"/>
                          <a:pt x="1343" y="422"/>
                          <a:pt x="1350" y="422"/>
                        </a:cubicBezTo>
                        <a:cubicBezTo>
                          <a:pt x="1404" y="422"/>
                          <a:pt x="1438" y="337"/>
                          <a:pt x="1380" y="311"/>
                        </a:cubicBezTo>
                        <a:cubicBezTo>
                          <a:pt x="973" y="122"/>
                          <a:pt x="526" y="44"/>
                          <a:pt x="81"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8"/>
                  <p:cNvSpPr/>
                  <p:nvPr/>
                </p:nvSpPr>
                <p:spPr>
                  <a:xfrm>
                    <a:off x="6195591" y="1560577"/>
                    <a:ext cx="45979" cy="134063"/>
                  </a:xfrm>
                  <a:custGeom>
                    <a:avLst/>
                    <a:gdLst/>
                    <a:ahLst/>
                    <a:cxnLst/>
                    <a:rect l="l" t="t" r="r" b="b"/>
                    <a:pathLst>
                      <a:path w="641" h="1869" extrusionOk="0">
                        <a:moveTo>
                          <a:pt x="496" y="1"/>
                        </a:moveTo>
                        <a:cubicBezTo>
                          <a:pt x="485" y="1"/>
                          <a:pt x="476" y="7"/>
                          <a:pt x="476" y="21"/>
                        </a:cubicBezTo>
                        <a:cubicBezTo>
                          <a:pt x="469" y="680"/>
                          <a:pt x="300" y="1202"/>
                          <a:pt x="14" y="1795"/>
                        </a:cubicBezTo>
                        <a:cubicBezTo>
                          <a:pt x="1" y="1828"/>
                          <a:pt x="27" y="1869"/>
                          <a:pt x="58" y="1869"/>
                        </a:cubicBezTo>
                        <a:cubicBezTo>
                          <a:pt x="68" y="1869"/>
                          <a:pt x="82" y="1862"/>
                          <a:pt x="92" y="1852"/>
                        </a:cubicBezTo>
                        <a:cubicBezTo>
                          <a:pt x="506" y="1357"/>
                          <a:pt x="641" y="637"/>
                          <a:pt x="512" y="14"/>
                        </a:cubicBezTo>
                        <a:cubicBezTo>
                          <a:pt x="512" y="4"/>
                          <a:pt x="502" y="1"/>
                          <a:pt x="496"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8"/>
                  <p:cNvSpPr/>
                  <p:nvPr/>
                </p:nvSpPr>
                <p:spPr>
                  <a:xfrm>
                    <a:off x="6098541" y="1830998"/>
                    <a:ext cx="108025" cy="182912"/>
                  </a:xfrm>
                  <a:custGeom>
                    <a:avLst/>
                    <a:gdLst/>
                    <a:ahLst/>
                    <a:cxnLst/>
                    <a:rect l="l" t="t" r="r" b="b"/>
                    <a:pathLst>
                      <a:path w="1506" h="2550" extrusionOk="0">
                        <a:moveTo>
                          <a:pt x="677" y="1"/>
                        </a:moveTo>
                        <a:cubicBezTo>
                          <a:pt x="667" y="1"/>
                          <a:pt x="657" y="5"/>
                          <a:pt x="650" y="14"/>
                        </a:cubicBezTo>
                        <a:cubicBezTo>
                          <a:pt x="0" y="768"/>
                          <a:pt x="375" y="2280"/>
                          <a:pt x="1360" y="2546"/>
                        </a:cubicBezTo>
                        <a:cubicBezTo>
                          <a:pt x="1371" y="2546"/>
                          <a:pt x="1380" y="2550"/>
                          <a:pt x="1388" y="2550"/>
                        </a:cubicBezTo>
                        <a:cubicBezTo>
                          <a:pt x="1468" y="2550"/>
                          <a:pt x="1506" y="2449"/>
                          <a:pt x="1455" y="2384"/>
                        </a:cubicBezTo>
                        <a:cubicBezTo>
                          <a:pt x="1206" y="2085"/>
                          <a:pt x="930" y="1812"/>
                          <a:pt x="774" y="1445"/>
                        </a:cubicBezTo>
                        <a:cubicBezTo>
                          <a:pt x="572" y="967"/>
                          <a:pt x="653" y="553"/>
                          <a:pt x="721" y="58"/>
                        </a:cubicBezTo>
                        <a:cubicBezTo>
                          <a:pt x="724" y="31"/>
                          <a:pt x="704" y="1"/>
                          <a:pt x="677"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8"/>
                  <p:cNvSpPr/>
                  <p:nvPr/>
                </p:nvSpPr>
                <p:spPr>
                  <a:xfrm>
                    <a:off x="5603822" y="1290372"/>
                    <a:ext cx="107236" cy="95688"/>
                  </a:xfrm>
                  <a:custGeom>
                    <a:avLst/>
                    <a:gdLst/>
                    <a:ahLst/>
                    <a:cxnLst/>
                    <a:rect l="l" t="t" r="r" b="b"/>
                    <a:pathLst>
                      <a:path w="1495" h="1334" extrusionOk="0">
                        <a:moveTo>
                          <a:pt x="1387" y="617"/>
                        </a:moveTo>
                        <a:cubicBezTo>
                          <a:pt x="1316" y="748"/>
                          <a:pt x="1195" y="886"/>
                          <a:pt x="1040" y="1004"/>
                        </a:cubicBezTo>
                        <a:cubicBezTo>
                          <a:pt x="687" y="1270"/>
                          <a:pt x="283" y="1333"/>
                          <a:pt x="137" y="1145"/>
                        </a:cubicBezTo>
                        <a:cubicBezTo>
                          <a:pt x="134" y="1142"/>
                          <a:pt x="131" y="1139"/>
                          <a:pt x="131" y="1131"/>
                        </a:cubicBezTo>
                        <a:cubicBezTo>
                          <a:pt x="0" y="937"/>
                          <a:pt x="171" y="576"/>
                          <a:pt x="518" y="314"/>
                        </a:cubicBezTo>
                        <a:cubicBezTo>
                          <a:pt x="835" y="78"/>
                          <a:pt x="1181" y="0"/>
                          <a:pt x="1357" y="118"/>
                        </a:cubicBezTo>
                        <a:cubicBezTo>
                          <a:pt x="1380" y="132"/>
                          <a:pt x="1400" y="149"/>
                          <a:pt x="1420" y="172"/>
                        </a:cubicBezTo>
                        <a:cubicBezTo>
                          <a:pt x="1427" y="182"/>
                          <a:pt x="1437" y="193"/>
                          <a:pt x="1437" y="206"/>
                        </a:cubicBezTo>
                        <a:cubicBezTo>
                          <a:pt x="1495" y="314"/>
                          <a:pt x="1471" y="462"/>
                          <a:pt x="1387" y="617"/>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5" name="Google Shape;1395;p28"/>
              <p:cNvGrpSpPr/>
              <p:nvPr/>
            </p:nvGrpSpPr>
            <p:grpSpPr>
              <a:xfrm>
                <a:off x="4599450" y="2013262"/>
                <a:ext cx="3172862" cy="2402602"/>
                <a:chOff x="4599450" y="2013262"/>
                <a:chExt cx="3172862" cy="2402602"/>
              </a:xfrm>
            </p:grpSpPr>
            <p:sp>
              <p:nvSpPr>
                <p:cNvPr id="1396" name="Google Shape;1396;p28"/>
                <p:cNvSpPr/>
                <p:nvPr/>
              </p:nvSpPr>
              <p:spPr>
                <a:xfrm>
                  <a:off x="4599450" y="2073046"/>
                  <a:ext cx="3172862" cy="2342570"/>
                </a:xfrm>
                <a:custGeom>
                  <a:avLst/>
                  <a:gdLst/>
                  <a:ahLst/>
                  <a:cxnLst/>
                  <a:rect l="l" t="t" r="r" b="b"/>
                  <a:pathLst>
                    <a:path w="38424" h="28369" extrusionOk="0">
                      <a:moveTo>
                        <a:pt x="3262" y="25201"/>
                      </a:moveTo>
                      <a:cubicBezTo>
                        <a:pt x="6521" y="28368"/>
                        <a:pt x="8638" y="27416"/>
                        <a:pt x="11362" y="26602"/>
                      </a:cubicBezTo>
                      <a:cubicBezTo>
                        <a:pt x="13371" y="27931"/>
                        <a:pt x="16993" y="27843"/>
                        <a:pt x="20088" y="26917"/>
                      </a:cubicBezTo>
                      <a:cubicBezTo>
                        <a:pt x="23433" y="28328"/>
                        <a:pt x="26382" y="27315"/>
                        <a:pt x="28126" y="26524"/>
                      </a:cubicBezTo>
                      <a:cubicBezTo>
                        <a:pt x="30516" y="27453"/>
                        <a:pt x="33418" y="27860"/>
                        <a:pt x="35785" y="25827"/>
                      </a:cubicBezTo>
                      <a:cubicBezTo>
                        <a:pt x="36434" y="25268"/>
                        <a:pt x="37000" y="24114"/>
                        <a:pt x="37431" y="22837"/>
                      </a:cubicBezTo>
                      <a:cubicBezTo>
                        <a:pt x="38246" y="20461"/>
                        <a:pt x="38424" y="15432"/>
                        <a:pt x="38387" y="14910"/>
                      </a:cubicBezTo>
                      <a:cubicBezTo>
                        <a:pt x="38027" y="10028"/>
                        <a:pt x="37104" y="3555"/>
                        <a:pt x="32421" y="1710"/>
                      </a:cubicBezTo>
                      <a:cubicBezTo>
                        <a:pt x="30880" y="1098"/>
                        <a:pt x="29048" y="623"/>
                        <a:pt x="27403" y="879"/>
                      </a:cubicBezTo>
                      <a:cubicBezTo>
                        <a:pt x="26638" y="1003"/>
                        <a:pt x="25914" y="1279"/>
                        <a:pt x="25274" y="1778"/>
                      </a:cubicBezTo>
                      <a:cubicBezTo>
                        <a:pt x="23537" y="0"/>
                        <a:pt x="19243" y="458"/>
                        <a:pt x="17337" y="1906"/>
                      </a:cubicBezTo>
                      <a:cubicBezTo>
                        <a:pt x="16508" y="1468"/>
                        <a:pt x="14826" y="731"/>
                        <a:pt x="12705" y="1646"/>
                      </a:cubicBezTo>
                      <a:cubicBezTo>
                        <a:pt x="12210" y="1340"/>
                        <a:pt x="11385" y="1495"/>
                        <a:pt x="10921" y="1306"/>
                      </a:cubicBezTo>
                      <a:cubicBezTo>
                        <a:pt x="10298" y="1060"/>
                        <a:pt x="9709" y="919"/>
                        <a:pt x="9143" y="875"/>
                      </a:cubicBezTo>
                      <a:cubicBezTo>
                        <a:pt x="5168" y="539"/>
                        <a:pt x="2636" y="4770"/>
                        <a:pt x="1683" y="7541"/>
                      </a:cubicBezTo>
                      <a:cubicBezTo>
                        <a:pt x="819" y="10059"/>
                        <a:pt x="0" y="22029"/>
                        <a:pt x="3262" y="252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7" name="Google Shape;1397;p28"/>
                <p:cNvGrpSpPr/>
                <p:nvPr/>
              </p:nvGrpSpPr>
              <p:grpSpPr>
                <a:xfrm>
                  <a:off x="4599698" y="2013262"/>
                  <a:ext cx="3090865" cy="2402602"/>
                  <a:chOff x="4599698" y="2013262"/>
                  <a:chExt cx="3090865" cy="2402602"/>
                </a:xfrm>
              </p:grpSpPr>
              <p:sp>
                <p:nvSpPr>
                  <p:cNvPr id="1398" name="Google Shape;1398;p28"/>
                  <p:cNvSpPr/>
                  <p:nvPr/>
                </p:nvSpPr>
                <p:spPr>
                  <a:xfrm>
                    <a:off x="4793923" y="2114043"/>
                    <a:ext cx="388059" cy="208734"/>
                  </a:xfrm>
                  <a:custGeom>
                    <a:avLst/>
                    <a:gdLst/>
                    <a:ahLst/>
                    <a:cxnLst/>
                    <a:rect l="l" t="t" r="r" b="b"/>
                    <a:pathLst>
                      <a:path w="5410" h="2910" extrusionOk="0">
                        <a:moveTo>
                          <a:pt x="5409" y="0"/>
                        </a:moveTo>
                        <a:cubicBezTo>
                          <a:pt x="5195" y="0"/>
                          <a:pt x="4982" y="24"/>
                          <a:pt x="4774" y="74"/>
                        </a:cubicBezTo>
                        <a:cubicBezTo>
                          <a:pt x="3484" y="404"/>
                          <a:pt x="1542" y="1424"/>
                          <a:pt x="0" y="2909"/>
                        </a:cubicBezTo>
                        <a:lnTo>
                          <a:pt x="0" y="2909"/>
                        </a:lnTo>
                        <a:cubicBezTo>
                          <a:pt x="1542" y="1424"/>
                          <a:pt x="3484" y="404"/>
                          <a:pt x="4774" y="74"/>
                        </a:cubicBezTo>
                        <a:cubicBezTo>
                          <a:pt x="4982" y="24"/>
                          <a:pt x="5195" y="0"/>
                          <a:pt x="5409" y="0"/>
                        </a:cubicBezTo>
                        <a:close/>
                        <a:moveTo>
                          <a:pt x="5409" y="0"/>
                        </a:moveTo>
                        <a:lnTo>
                          <a:pt x="5409" y="0"/>
                        </a:lnTo>
                        <a:lnTo>
                          <a:pt x="5409" y="0"/>
                        </a:lnTo>
                        <a:close/>
                      </a:path>
                    </a:pathLst>
                  </a:custGeom>
                  <a:solidFill>
                    <a:srgbClr val="A746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8"/>
                  <p:cNvSpPr/>
                  <p:nvPr/>
                </p:nvSpPr>
                <p:spPr>
                  <a:xfrm>
                    <a:off x="6183038" y="2515109"/>
                    <a:ext cx="73738" cy="657836"/>
                  </a:xfrm>
                  <a:custGeom>
                    <a:avLst/>
                    <a:gdLst/>
                    <a:ahLst/>
                    <a:cxnLst/>
                    <a:rect l="l" t="t" r="r" b="b"/>
                    <a:pathLst>
                      <a:path w="1028" h="9171" extrusionOk="0">
                        <a:moveTo>
                          <a:pt x="4" y="54"/>
                        </a:moveTo>
                        <a:cubicBezTo>
                          <a:pt x="166" y="3030"/>
                          <a:pt x="236" y="6009"/>
                          <a:pt x="381" y="8985"/>
                        </a:cubicBezTo>
                        <a:cubicBezTo>
                          <a:pt x="388" y="9119"/>
                          <a:pt x="610" y="9170"/>
                          <a:pt x="631" y="9018"/>
                        </a:cubicBezTo>
                        <a:cubicBezTo>
                          <a:pt x="1027" y="6097"/>
                          <a:pt x="785" y="2905"/>
                          <a:pt x="81" y="41"/>
                        </a:cubicBezTo>
                        <a:cubicBezTo>
                          <a:pt x="71" y="0"/>
                          <a:pt x="0" y="7"/>
                          <a:pt x="4" y="54"/>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8"/>
                  <p:cNvSpPr/>
                  <p:nvPr/>
                </p:nvSpPr>
                <p:spPr>
                  <a:xfrm>
                    <a:off x="6099975" y="2914715"/>
                    <a:ext cx="49135" cy="287637"/>
                  </a:xfrm>
                  <a:custGeom>
                    <a:avLst/>
                    <a:gdLst/>
                    <a:ahLst/>
                    <a:cxnLst/>
                    <a:rect l="l" t="t" r="r" b="b"/>
                    <a:pathLst>
                      <a:path w="685" h="4010" extrusionOk="0">
                        <a:moveTo>
                          <a:pt x="220" y="145"/>
                        </a:moveTo>
                        <a:cubicBezTo>
                          <a:pt x="105" y="1370"/>
                          <a:pt x="1" y="2683"/>
                          <a:pt x="237" y="3899"/>
                        </a:cubicBezTo>
                        <a:cubicBezTo>
                          <a:pt x="257" y="4010"/>
                          <a:pt x="439" y="4010"/>
                          <a:pt x="459" y="3899"/>
                        </a:cubicBezTo>
                        <a:cubicBezTo>
                          <a:pt x="684" y="2680"/>
                          <a:pt x="569" y="1370"/>
                          <a:pt x="442" y="145"/>
                        </a:cubicBezTo>
                        <a:cubicBezTo>
                          <a:pt x="428" y="4"/>
                          <a:pt x="233" y="1"/>
                          <a:pt x="220" y="145"/>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8"/>
                  <p:cNvSpPr/>
                  <p:nvPr/>
                </p:nvSpPr>
                <p:spPr>
                  <a:xfrm>
                    <a:off x="6269975" y="3086579"/>
                    <a:ext cx="34359" cy="210384"/>
                  </a:xfrm>
                  <a:custGeom>
                    <a:avLst/>
                    <a:gdLst/>
                    <a:ahLst/>
                    <a:cxnLst/>
                    <a:rect l="l" t="t" r="r" b="b"/>
                    <a:pathLst>
                      <a:path w="479" h="2933" extrusionOk="0">
                        <a:moveTo>
                          <a:pt x="105" y="122"/>
                        </a:moveTo>
                        <a:cubicBezTo>
                          <a:pt x="85" y="1014"/>
                          <a:pt x="0" y="1923"/>
                          <a:pt x="45" y="2812"/>
                        </a:cubicBezTo>
                        <a:cubicBezTo>
                          <a:pt x="51" y="2910"/>
                          <a:pt x="186" y="2933"/>
                          <a:pt x="216" y="2836"/>
                        </a:cubicBezTo>
                        <a:cubicBezTo>
                          <a:pt x="479" y="1963"/>
                          <a:pt x="435" y="987"/>
                          <a:pt x="277" y="99"/>
                        </a:cubicBezTo>
                        <a:cubicBezTo>
                          <a:pt x="260" y="1"/>
                          <a:pt x="105" y="28"/>
                          <a:pt x="105" y="122"/>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8"/>
                  <p:cNvSpPr/>
                  <p:nvPr/>
                </p:nvSpPr>
                <p:spPr>
                  <a:xfrm>
                    <a:off x="6160157" y="3277595"/>
                    <a:ext cx="59679" cy="206080"/>
                  </a:xfrm>
                  <a:custGeom>
                    <a:avLst/>
                    <a:gdLst/>
                    <a:ahLst/>
                    <a:cxnLst/>
                    <a:rect l="l" t="t" r="r" b="b"/>
                    <a:pathLst>
                      <a:path w="832" h="2873" extrusionOk="0">
                        <a:moveTo>
                          <a:pt x="293" y="116"/>
                        </a:moveTo>
                        <a:cubicBezTo>
                          <a:pt x="74" y="950"/>
                          <a:pt x="0" y="1890"/>
                          <a:pt x="266" y="2721"/>
                        </a:cubicBezTo>
                        <a:cubicBezTo>
                          <a:pt x="313" y="2869"/>
                          <a:pt x="525" y="2872"/>
                          <a:pt x="572" y="2721"/>
                        </a:cubicBezTo>
                        <a:cubicBezTo>
                          <a:pt x="832" y="1890"/>
                          <a:pt x="748" y="950"/>
                          <a:pt x="521" y="116"/>
                        </a:cubicBezTo>
                        <a:cubicBezTo>
                          <a:pt x="491" y="1"/>
                          <a:pt x="323" y="1"/>
                          <a:pt x="293" y="116"/>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8"/>
                  <p:cNvSpPr/>
                  <p:nvPr/>
                </p:nvSpPr>
                <p:spPr>
                  <a:xfrm>
                    <a:off x="6238055" y="3465742"/>
                    <a:ext cx="53224" cy="247827"/>
                  </a:xfrm>
                  <a:custGeom>
                    <a:avLst/>
                    <a:gdLst/>
                    <a:ahLst/>
                    <a:cxnLst/>
                    <a:rect l="l" t="t" r="r" b="b"/>
                    <a:pathLst>
                      <a:path w="742" h="3455" extrusionOk="0">
                        <a:moveTo>
                          <a:pt x="288" y="41"/>
                        </a:moveTo>
                        <a:cubicBezTo>
                          <a:pt x="159" y="1125"/>
                          <a:pt x="167" y="2222"/>
                          <a:pt x="18" y="3310"/>
                        </a:cubicBezTo>
                        <a:cubicBezTo>
                          <a:pt x="1" y="3414"/>
                          <a:pt x="139" y="3454"/>
                          <a:pt x="176" y="3353"/>
                        </a:cubicBezTo>
                        <a:cubicBezTo>
                          <a:pt x="580" y="2326"/>
                          <a:pt x="742" y="1088"/>
                          <a:pt x="344" y="30"/>
                        </a:cubicBezTo>
                        <a:cubicBezTo>
                          <a:pt x="331" y="0"/>
                          <a:pt x="294" y="7"/>
                          <a:pt x="288" y="41"/>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8"/>
                  <p:cNvSpPr/>
                  <p:nvPr/>
                </p:nvSpPr>
                <p:spPr>
                  <a:xfrm>
                    <a:off x="6088427" y="3595357"/>
                    <a:ext cx="36008" cy="184346"/>
                  </a:xfrm>
                  <a:custGeom>
                    <a:avLst/>
                    <a:gdLst/>
                    <a:ahLst/>
                    <a:cxnLst/>
                    <a:rect l="l" t="t" r="r" b="b"/>
                    <a:pathLst>
                      <a:path w="502" h="2570" extrusionOk="0">
                        <a:moveTo>
                          <a:pt x="128" y="21"/>
                        </a:moveTo>
                        <a:cubicBezTo>
                          <a:pt x="0" y="364"/>
                          <a:pt x="78" y="782"/>
                          <a:pt x="67" y="1146"/>
                        </a:cubicBezTo>
                        <a:cubicBezTo>
                          <a:pt x="57" y="1573"/>
                          <a:pt x="44" y="2004"/>
                          <a:pt x="37" y="2432"/>
                        </a:cubicBezTo>
                        <a:cubicBezTo>
                          <a:pt x="37" y="2522"/>
                          <a:pt x="179" y="2570"/>
                          <a:pt x="216" y="2482"/>
                        </a:cubicBezTo>
                        <a:cubicBezTo>
                          <a:pt x="404" y="2055"/>
                          <a:pt x="502" y="1613"/>
                          <a:pt x="478" y="1146"/>
                        </a:cubicBezTo>
                        <a:cubicBezTo>
                          <a:pt x="461" y="772"/>
                          <a:pt x="431" y="294"/>
                          <a:pt x="162" y="15"/>
                        </a:cubicBezTo>
                        <a:cubicBezTo>
                          <a:pt x="152" y="1"/>
                          <a:pt x="132" y="8"/>
                          <a:pt x="128" y="21"/>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8"/>
                  <p:cNvSpPr/>
                  <p:nvPr/>
                </p:nvSpPr>
                <p:spPr>
                  <a:xfrm>
                    <a:off x="6237122" y="3767293"/>
                    <a:ext cx="72017" cy="212106"/>
                  </a:xfrm>
                  <a:custGeom>
                    <a:avLst/>
                    <a:gdLst/>
                    <a:ahLst/>
                    <a:cxnLst/>
                    <a:rect l="l" t="t" r="r" b="b"/>
                    <a:pathLst>
                      <a:path w="1004" h="2957" extrusionOk="0">
                        <a:moveTo>
                          <a:pt x="634" y="116"/>
                        </a:moveTo>
                        <a:cubicBezTo>
                          <a:pt x="435" y="1001"/>
                          <a:pt x="270" y="1890"/>
                          <a:pt x="31" y="2771"/>
                        </a:cubicBezTo>
                        <a:cubicBezTo>
                          <a:pt x="1" y="2892"/>
                          <a:pt x="163" y="2956"/>
                          <a:pt x="226" y="2855"/>
                        </a:cubicBezTo>
                        <a:cubicBezTo>
                          <a:pt x="745" y="2055"/>
                          <a:pt x="1004" y="1065"/>
                          <a:pt x="856" y="116"/>
                        </a:cubicBezTo>
                        <a:cubicBezTo>
                          <a:pt x="839" y="1"/>
                          <a:pt x="660" y="7"/>
                          <a:pt x="634" y="116"/>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8"/>
                  <p:cNvSpPr/>
                  <p:nvPr/>
                </p:nvSpPr>
                <p:spPr>
                  <a:xfrm>
                    <a:off x="6137203" y="3848419"/>
                    <a:ext cx="42966" cy="144751"/>
                  </a:xfrm>
                  <a:custGeom>
                    <a:avLst/>
                    <a:gdLst/>
                    <a:ahLst/>
                    <a:cxnLst/>
                    <a:rect l="l" t="t" r="r" b="b"/>
                    <a:pathLst>
                      <a:path w="599" h="2018" extrusionOk="0">
                        <a:moveTo>
                          <a:pt x="462" y="79"/>
                        </a:moveTo>
                        <a:cubicBezTo>
                          <a:pt x="286" y="691"/>
                          <a:pt x="78" y="1307"/>
                          <a:pt x="10" y="1940"/>
                        </a:cubicBezTo>
                        <a:cubicBezTo>
                          <a:pt x="0" y="2018"/>
                          <a:pt x="111" y="2018"/>
                          <a:pt x="134" y="1957"/>
                        </a:cubicBezTo>
                        <a:cubicBezTo>
                          <a:pt x="364" y="1368"/>
                          <a:pt x="458" y="728"/>
                          <a:pt x="583" y="112"/>
                        </a:cubicBezTo>
                        <a:cubicBezTo>
                          <a:pt x="599" y="35"/>
                          <a:pt x="485" y="1"/>
                          <a:pt x="462" y="79"/>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8"/>
                  <p:cNvSpPr/>
                  <p:nvPr/>
                </p:nvSpPr>
                <p:spPr>
                  <a:xfrm>
                    <a:off x="7104979" y="2593581"/>
                    <a:ext cx="43755" cy="201203"/>
                  </a:xfrm>
                  <a:custGeom>
                    <a:avLst/>
                    <a:gdLst/>
                    <a:ahLst/>
                    <a:cxnLst/>
                    <a:rect l="l" t="t" r="r" b="b"/>
                    <a:pathLst>
                      <a:path w="610" h="2805" extrusionOk="0">
                        <a:moveTo>
                          <a:pt x="88" y="70"/>
                        </a:moveTo>
                        <a:cubicBezTo>
                          <a:pt x="21" y="976"/>
                          <a:pt x="1" y="1801"/>
                          <a:pt x="280" y="2673"/>
                        </a:cubicBezTo>
                        <a:cubicBezTo>
                          <a:pt x="321" y="2804"/>
                          <a:pt x="492" y="2771"/>
                          <a:pt x="506" y="2643"/>
                        </a:cubicBezTo>
                        <a:cubicBezTo>
                          <a:pt x="610" y="1737"/>
                          <a:pt x="428" y="932"/>
                          <a:pt x="189" y="57"/>
                        </a:cubicBezTo>
                        <a:cubicBezTo>
                          <a:pt x="172" y="0"/>
                          <a:pt x="91" y="17"/>
                          <a:pt x="88" y="70"/>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8"/>
                  <p:cNvSpPr/>
                  <p:nvPr/>
                </p:nvSpPr>
                <p:spPr>
                  <a:xfrm>
                    <a:off x="7161717" y="2744213"/>
                    <a:ext cx="36797" cy="146401"/>
                  </a:xfrm>
                  <a:custGeom>
                    <a:avLst/>
                    <a:gdLst/>
                    <a:ahLst/>
                    <a:cxnLst/>
                    <a:rect l="l" t="t" r="r" b="b"/>
                    <a:pathLst>
                      <a:path w="513" h="2041" extrusionOk="0">
                        <a:moveTo>
                          <a:pt x="176" y="38"/>
                        </a:moveTo>
                        <a:cubicBezTo>
                          <a:pt x="1" y="610"/>
                          <a:pt x="156" y="1327"/>
                          <a:pt x="253" y="1903"/>
                        </a:cubicBezTo>
                        <a:cubicBezTo>
                          <a:pt x="277" y="2041"/>
                          <a:pt x="495" y="2007"/>
                          <a:pt x="495" y="1869"/>
                        </a:cubicBezTo>
                        <a:cubicBezTo>
                          <a:pt x="492" y="1297"/>
                          <a:pt x="512" y="553"/>
                          <a:pt x="243" y="27"/>
                        </a:cubicBezTo>
                        <a:cubicBezTo>
                          <a:pt x="226" y="1"/>
                          <a:pt x="186" y="7"/>
                          <a:pt x="176" y="38"/>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8"/>
                  <p:cNvSpPr/>
                  <p:nvPr/>
                </p:nvSpPr>
                <p:spPr>
                  <a:xfrm>
                    <a:off x="7117316" y="2905533"/>
                    <a:ext cx="28118" cy="197114"/>
                  </a:xfrm>
                  <a:custGeom>
                    <a:avLst/>
                    <a:gdLst/>
                    <a:ahLst/>
                    <a:cxnLst/>
                    <a:rect l="l" t="t" r="r" b="b"/>
                    <a:pathLst>
                      <a:path w="392" h="2748" extrusionOk="0">
                        <a:moveTo>
                          <a:pt x="124" y="34"/>
                        </a:moveTo>
                        <a:cubicBezTo>
                          <a:pt x="0" y="865"/>
                          <a:pt x="44" y="1791"/>
                          <a:pt x="152" y="2623"/>
                        </a:cubicBezTo>
                        <a:cubicBezTo>
                          <a:pt x="165" y="2741"/>
                          <a:pt x="334" y="2747"/>
                          <a:pt x="340" y="2623"/>
                        </a:cubicBezTo>
                        <a:cubicBezTo>
                          <a:pt x="391" y="1785"/>
                          <a:pt x="374" y="856"/>
                          <a:pt x="192" y="34"/>
                        </a:cubicBezTo>
                        <a:cubicBezTo>
                          <a:pt x="185" y="3"/>
                          <a:pt x="128" y="0"/>
                          <a:pt x="124" y="34"/>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8"/>
                  <p:cNvSpPr/>
                  <p:nvPr/>
                </p:nvSpPr>
                <p:spPr>
                  <a:xfrm>
                    <a:off x="7213147" y="3168038"/>
                    <a:ext cx="54443" cy="309658"/>
                  </a:xfrm>
                  <a:custGeom>
                    <a:avLst/>
                    <a:gdLst/>
                    <a:ahLst/>
                    <a:cxnLst/>
                    <a:rect l="l" t="t" r="r" b="b"/>
                    <a:pathLst>
                      <a:path w="759" h="4317" extrusionOk="0">
                        <a:moveTo>
                          <a:pt x="14" y="78"/>
                        </a:moveTo>
                        <a:cubicBezTo>
                          <a:pt x="0" y="1425"/>
                          <a:pt x="193" y="2815"/>
                          <a:pt x="277" y="4158"/>
                        </a:cubicBezTo>
                        <a:cubicBezTo>
                          <a:pt x="283" y="4276"/>
                          <a:pt x="469" y="4316"/>
                          <a:pt x="496" y="4189"/>
                        </a:cubicBezTo>
                        <a:cubicBezTo>
                          <a:pt x="758" y="2855"/>
                          <a:pt x="724" y="1296"/>
                          <a:pt x="118" y="51"/>
                        </a:cubicBezTo>
                        <a:cubicBezTo>
                          <a:pt x="95" y="0"/>
                          <a:pt x="14" y="28"/>
                          <a:pt x="14" y="78"/>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8"/>
                  <p:cNvSpPr/>
                  <p:nvPr/>
                </p:nvSpPr>
                <p:spPr>
                  <a:xfrm>
                    <a:off x="7147228" y="3259232"/>
                    <a:ext cx="33211" cy="219637"/>
                  </a:xfrm>
                  <a:custGeom>
                    <a:avLst/>
                    <a:gdLst/>
                    <a:ahLst/>
                    <a:cxnLst/>
                    <a:rect l="l" t="t" r="r" b="b"/>
                    <a:pathLst>
                      <a:path w="463" h="3062" extrusionOk="0">
                        <a:moveTo>
                          <a:pt x="243" y="15"/>
                        </a:moveTo>
                        <a:cubicBezTo>
                          <a:pt x="14" y="940"/>
                          <a:pt x="1" y="1994"/>
                          <a:pt x="111" y="2934"/>
                        </a:cubicBezTo>
                        <a:cubicBezTo>
                          <a:pt x="122" y="3021"/>
                          <a:pt x="263" y="3061"/>
                          <a:pt x="280" y="2957"/>
                        </a:cubicBezTo>
                        <a:cubicBezTo>
                          <a:pt x="431" y="2014"/>
                          <a:pt x="462" y="954"/>
                          <a:pt x="273" y="15"/>
                        </a:cubicBezTo>
                        <a:cubicBezTo>
                          <a:pt x="270" y="1"/>
                          <a:pt x="246" y="1"/>
                          <a:pt x="243" y="15"/>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8"/>
                  <p:cNvSpPr/>
                  <p:nvPr/>
                </p:nvSpPr>
                <p:spPr>
                  <a:xfrm>
                    <a:off x="7196004" y="3535248"/>
                    <a:ext cx="50283" cy="167418"/>
                  </a:xfrm>
                  <a:custGeom>
                    <a:avLst/>
                    <a:gdLst/>
                    <a:ahLst/>
                    <a:cxnLst/>
                    <a:rect l="l" t="t" r="r" b="b"/>
                    <a:pathLst>
                      <a:path w="701" h="2334" extrusionOk="0">
                        <a:moveTo>
                          <a:pt x="256" y="62"/>
                        </a:moveTo>
                        <a:cubicBezTo>
                          <a:pt x="273" y="809"/>
                          <a:pt x="239" y="1502"/>
                          <a:pt x="21" y="2226"/>
                        </a:cubicBezTo>
                        <a:cubicBezTo>
                          <a:pt x="1" y="2297"/>
                          <a:pt x="98" y="2333"/>
                          <a:pt x="138" y="2273"/>
                        </a:cubicBezTo>
                        <a:cubicBezTo>
                          <a:pt x="576" y="1631"/>
                          <a:pt x="701" y="755"/>
                          <a:pt x="337" y="41"/>
                        </a:cubicBezTo>
                        <a:cubicBezTo>
                          <a:pt x="317" y="1"/>
                          <a:pt x="253" y="21"/>
                          <a:pt x="256" y="62"/>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8"/>
                  <p:cNvSpPr/>
                  <p:nvPr/>
                </p:nvSpPr>
                <p:spPr>
                  <a:xfrm>
                    <a:off x="7172835" y="3797061"/>
                    <a:ext cx="99274" cy="303346"/>
                  </a:xfrm>
                  <a:custGeom>
                    <a:avLst/>
                    <a:gdLst/>
                    <a:ahLst/>
                    <a:cxnLst/>
                    <a:rect l="l" t="t" r="r" b="b"/>
                    <a:pathLst>
                      <a:path w="1384" h="4229" extrusionOk="0">
                        <a:moveTo>
                          <a:pt x="845" y="88"/>
                        </a:moveTo>
                        <a:cubicBezTo>
                          <a:pt x="865" y="1525"/>
                          <a:pt x="553" y="2707"/>
                          <a:pt x="41" y="4036"/>
                        </a:cubicBezTo>
                        <a:cubicBezTo>
                          <a:pt x="1" y="4137"/>
                          <a:pt x="155" y="4228"/>
                          <a:pt x="226" y="4144"/>
                        </a:cubicBezTo>
                        <a:cubicBezTo>
                          <a:pt x="1145" y="3043"/>
                          <a:pt x="1384" y="1427"/>
                          <a:pt x="977" y="71"/>
                        </a:cubicBezTo>
                        <a:cubicBezTo>
                          <a:pt x="957" y="0"/>
                          <a:pt x="842" y="10"/>
                          <a:pt x="845" y="88"/>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8"/>
                  <p:cNvSpPr/>
                  <p:nvPr/>
                </p:nvSpPr>
                <p:spPr>
                  <a:xfrm>
                    <a:off x="5107094" y="2397975"/>
                    <a:ext cx="57025" cy="268342"/>
                  </a:xfrm>
                  <a:custGeom>
                    <a:avLst/>
                    <a:gdLst/>
                    <a:ahLst/>
                    <a:cxnLst/>
                    <a:rect l="l" t="t" r="r" b="b"/>
                    <a:pathLst>
                      <a:path w="795" h="3741" extrusionOk="0">
                        <a:moveTo>
                          <a:pt x="653" y="75"/>
                        </a:moveTo>
                        <a:cubicBezTo>
                          <a:pt x="175" y="1172"/>
                          <a:pt x="71" y="2377"/>
                          <a:pt x="7" y="3558"/>
                        </a:cubicBezTo>
                        <a:cubicBezTo>
                          <a:pt x="0" y="3706"/>
                          <a:pt x="236" y="3740"/>
                          <a:pt x="266" y="3596"/>
                        </a:cubicBezTo>
                        <a:cubicBezTo>
                          <a:pt x="498" y="2451"/>
                          <a:pt x="795" y="1287"/>
                          <a:pt x="791" y="111"/>
                        </a:cubicBezTo>
                        <a:cubicBezTo>
                          <a:pt x="791" y="41"/>
                          <a:pt x="684" y="0"/>
                          <a:pt x="653" y="75"/>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8"/>
                  <p:cNvSpPr/>
                  <p:nvPr/>
                </p:nvSpPr>
                <p:spPr>
                  <a:xfrm>
                    <a:off x="5010690" y="2550759"/>
                    <a:ext cx="43110" cy="184848"/>
                  </a:xfrm>
                  <a:custGeom>
                    <a:avLst/>
                    <a:gdLst/>
                    <a:ahLst/>
                    <a:cxnLst/>
                    <a:rect l="l" t="t" r="r" b="b"/>
                    <a:pathLst>
                      <a:path w="601" h="2577" extrusionOk="0">
                        <a:moveTo>
                          <a:pt x="448" y="82"/>
                        </a:moveTo>
                        <a:cubicBezTo>
                          <a:pt x="250" y="849"/>
                          <a:pt x="58" y="1664"/>
                          <a:pt x="8" y="2459"/>
                        </a:cubicBezTo>
                        <a:cubicBezTo>
                          <a:pt x="1" y="2573"/>
                          <a:pt x="159" y="2577"/>
                          <a:pt x="196" y="2482"/>
                        </a:cubicBezTo>
                        <a:cubicBezTo>
                          <a:pt x="476" y="1745"/>
                          <a:pt x="580" y="890"/>
                          <a:pt x="597" y="102"/>
                        </a:cubicBezTo>
                        <a:cubicBezTo>
                          <a:pt x="600" y="18"/>
                          <a:pt x="473" y="1"/>
                          <a:pt x="448" y="82"/>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8"/>
                  <p:cNvSpPr/>
                  <p:nvPr/>
                </p:nvSpPr>
                <p:spPr>
                  <a:xfrm>
                    <a:off x="5045263" y="2763509"/>
                    <a:ext cx="40886" cy="157519"/>
                  </a:xfrm>
                  <a:custGeom>
                    <a:avLst/>
                    <a:gdLst/>
                    <a:ahLst/>
                    <a:cxnLst/>
                    <a:rect l="l" t="t" r="r" b="b"/>
                    <a:pathLst>
                      <a:path w="570" h="2196" extrusionOk="0">
                        <a:moveTo>
                          <a:pt x="303" y="85"/>
                        </a:moveTo>
                        <a:cubicBezTo>
                          <a:pt x="199" y="735"/>
                          <a:pt x="105" y="1394"/>
                          <a:pt x="11" y="2048"/>
                        </a:cubicBezTo>
                        <a:cubicBezTo>
                          <a:pt x="0" y="2125"/>
                          <a:pt x="115" y="2196"/>
                          <a:pt x="155" y="2109"/>
                        </a:cubicBezTo>
                        <a:cubicBezTo>
                          <a:pt x="455" y="1489"/>
                          <a:pt x="569" y="765"/>
                          <a:pt x="471" y="85"/>
                        </a:cubicBezTo>
                        <a:cubicBezTo>
                          <a:pt x="462" y="1"/>
                          <a:pt x="317" y="1"/>
                          <a:pt x="303" y="85"/>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8"/>
                  <p:cNvSpPr/>
                  <p:nvPr/>
                </p:nvSpPr>
                <p:spPr>
                  <a:xfrm>
                    <a:off x="4933007" y="2796863"/>
                    <a:ext cx="45907" cy="176599"/>
                  </a:xfrm>
                  <a:custGeom>
                    <a:avLst/>
                    <a:gdLst/>
                    <a:ahLst/>
                    <a:cxnLst/>
                    <a:rect l="l" t="t" r="r" b="b"/>
                    <a:pathLst>
                      <a:path w="640" h="2462" extrusionOk="0">
                        <a:moveTo>
                          <a:pt x="445" y="24"/>
                        </a:moveTo>
                        <a:cubicBezTo>
                          <a:pt x="259" y="357"/>
                          <a:pt x="235" y="768"/>
                          <a:pt x="165" y="1139"/>
                        </a:cubicBezTo>
                        <a:cubicBezTo>
                          <a:pt x="91" y="1526"/>
                          <a:pt x="21" y="1919"/>
                          <a:pt x="4" y="2317"/>
                        </a:cubicBezTo>
                        <a:cubicBezTo>
                          <a:pt x="0" y="2414"/>
                          <a:pt x="151" y="2461"/>
                          <a:pt x="195" y="2367"/>
                        </a:cubicBezTo>
                        <a:cubicBezTo>
                          <a:pt x="350" y="2017"/>
                          <a:pt x="441" y="1650"/>
                          <a:pt x="498" y="1273"/>
                        </a:cubicBezTo>
                        <a:cubicBezTo>
                          <a:pt x="555" y="876"/>
                          <a:pt x="639" y="418"/>
                          <a:pt x="501" y="34"/>
                        </a:cubicBezTo>
                        <a:cubicBezTo>
                          <a:pt x="495" y="8"/>
                          <a:pt x="458" y="0"/>
                          <a:pt x="445" y="24"/>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8"/>
                  <p:cNvSpPr/>
                  <p:nvPr/>
                </p:nvSpPr>
                <p:spPr>
                  <a:xfrm>
                    <a:off x="4988310" y="2956748"/>
                    <a:ext cx="43970" cy="198549"/>
                  </a:xfrm>
                  <a:custGeom>
                    <a:avLst/>
                    <a:gdLst/>
                    <a:ahLst/>
                    <a:cxnLst/>
                    <a:rect l="l" t="t" r="r" b="b"/>
                    <a:pathLst>
                      <a:path w="613" h="2768" extrusionOk="0">
                        <a:moveTo>
                          <a:pt x="360" y="61"/>
                        </a:moveTo>
                        <a:cubicBezTo>
                          <a:pt x="175" y="905"/>
                          <a:pt x="114" y="1794"/>
                          <a:pt x="10" y="2656"/>
                        </a:cubicBezTo>
                        <a:cubicBezTo>
                          <a:pt x="0" y="2757"/>
                          <a:pt x="154" y="2768"/>
                          <a:pt x="182" y="2679"/>
                        </a:cubicBezTo>
                        <a:cubicBezTo>
                          <a:pt x="454" y="1851"/>
                          <a:pt x="613" y="930"/>
                          <a:pt x="474" y="61"/>
                        </a:cubicBezTo>
                        <a:cubicBezTo>
                          <a:pt x="465" y="0"/>
                          <a:pt x="373" y="4"/>
                          <a:pt x="360" y="61"/>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8"/>
                  <p:cNvSpPr/>
                  <p:nvPr/>
                </p:nvSpPr>
                <p:spPr>
                  <a:xfrm>
                    <a:off x="5016070" y="3100853"/>
                    <a:ext cx="64485" cy="203928"/>
                  </a:xfrm>
                  <a:custGeom>
                    <a:avLst/>
                    <a:gdLst/>
                    <a:ahLst/>
                    <a:cxnLst/>
                    <a:rect l="l" t="t" r="r" b="b"/>
                    <a:pathLst>
                      <a:path w="899" h="2843" extrusionOk="0">
                        <a:moveTo>
                          <a:pt x="300" y="142"/>
                        </a:moveTo>
                        <a:cubicBezTo>
                          <a:pt x="0" y="886"/>
                          <a:pt x="20" y="1812"/>
                          <a:pt x="64" y="2597"/>
                        </a:cubicBezTo>
                        <a:cubicBezTo>
                          <a:pt x="78" y="2822"/>
                          <a:pt x="360" y="2842"/>
                          <a:pt x="441" y="2647"/>
                        </a:cubicBezTo>
                        <a:cubicBezTo>
                          <a:pt x="754" y="1869"/>
                          <a:pt x="899" y="900"/>
                          <a:pt x="532" y="112"/>
                        </a:cubicBezTo>
                        <a:cubicBezTo>
                          <a:pt x="478" y="1"/>
                          <a:pt x="333" y="52"/>
                          <a:pt x="300" y="142"/>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8"/>
                  <p:cNvSpPr/>
                  <p:nvPr/>
                </p:nvSpPr>
                <p:spPr>
                  <a:xfrm>
                    <a:off x="4898720" y="3096047"/>
                    <a:ext cx="20300" cy="92317"/>
                  </a:xfrm>
                  <a:custGeom>
                    <a:avLst/>
                    <a:gdLst/>
                    <a:ahLst/>
                    <a:cxnLst/>
                    <a:rect l="l" t="t" r="r" b="b"/>
                    <a:pathLst>
                      <a:path w="283" h="1287" extrusionOk="0">
                        <a:moveTo>
                          <a:pt x="131" y="78"/>
                        </a:moveTo>
                        <a:cubicBezTo>
                          <a:pt x="70" y="445"/>
                          <a:pt x="0" y="815"/>
                          <a:pt x="47" y="1189"/>
                        </a:cubicBezTo>
                        <a:cubicBezTo>
                          <a:pt x="57" y="1259"/>
                          <a:pt x="158" y="1286"/>
                          <a:pt x="179" y="1209"/>
                        </a:cubicBezTo>
                        <a:cubicBezTo>
                          <a:pt x="283" y="846"/>
                          <a:pt x="269" y="468"/>
                          <a:pt x="263" y="94"/>
                        </a:cubicBezTo>
                        <a:cubicBezTo>
                          <a:pt x="263" y="24"/>
                          <a:pt x="141" y="1"/>
                          <a:pt x="131" y="78"/>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8"/>
                  <p:cNvSpPr/>
                  <p:nvPr/>
                </p:nvSpPr>
                <p:spPr>
                  <a:xfrm>
                    <a:off x="4970163" y="3389924"/>
                    <a:ext cx="60181" cy="163544"/>
                  </a:xfrm>
                  <a:custGeom>
                    <a:avLst/>
                    <a:gdLst/>
                    <a:ahLst/>
                    <a:cxnLst/>
                    <a:rect l="l" t="t" r="r" b="b"/>
                    <a:pathLst>
                      <a:path w="839" h="2280" extrusionOk="0">
                        <a:moveTo>
                          <a:pt x="441" y="81"/>
                        </a:moveTo>
                        <a:cubicBezTo>
                          <a:pt x="75" y="657"/>
                          <a:pt x="0" y="1461"/>
                          <a:pt x="112" y="2125"/>
                        </a:cubicBezTo>
                        <a:cubicBezTo>
                          <a:pt x="132" y="2256"/>
                          <a:pt x="340" y="2279"/>
                          <a:pt x="395" y="2162"/>
                        </a:cubicBezTo>
                        <a:cubicBezTo>
                          <a:pt x="687" y="1556"/>
                          <a:pt x="839" y="764"/>
                          <a:pt x="647" y="108"/>
                        </a:cubicBezTo>
                        <a:cubicBezTo>
                          <a:pt x="617" y="14"/>
                          <a:pt x="492" y="1"/>
                          <a:pt x="441" y="81"/>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8"/>
                  <p:cNvSpPr/>
                  <p:nvPr/>
                </p:nvSpPr>
                <p:spPr>
                  <a:xfrm>
                    <a:off x="4810564" y="3333401"/>
                    <a:ext cx="15996" cy="155582"/>
                  </a:xfrm>
                  <a:custGeom>
                    <a:avLst/>
                    <a:gdLst/>
                    <a:ahLst/>
                    <a:cxnLst/>
                    <a:rect l="l" t="t" r="r" b="b"/>
                    <a:pathLst>
                      <a:path w="223" h="2169" extrusionOk="0">
                        <a:moveTo>
                          <a:pt x="108" y="74"/>
                        </a:moveTo>
                        <a:cubicBezTo>
                          <a:pt x="47" y="752"/>
                          <a:pt x="0" y="1425"/>
                          <a:pt x="34" y="2105"/>
                        </a:cubicBezTo>
                        <a:cubicBezTo>
                          <a:pt x="37" y="2169"/>
                          <a:pt x="121" y="2165"/>
                          <a:pt x="128" y="2105"/>
                        </a:cubicBezTo>
                        <a:cubicBezTo>
                          <a:pt x="213" y="1428"/>
                          <a:pt x="222" y="755"/>
                          <a:pt x="219" y="74"/>
                        </a:cubicBezTo>
                        <a:cubicBezTo>
                          <a:pt x="216" y="1"/>
                          <a:pt x="112" y="4"/>
                          <a:pt x="108" y="74"/>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8"/>
                  <p:cNvSpPr/>
                  <p:nvPr/>
                </p:nvSpPr>
                <p:spPr>
                  <a:xfrm>
                    <a:off x="4868235" y="3394299"/>
                    <a:ext cx="30987" cy="145612"/>
                  </a:xfrm>
                  <a:custGeom>
                    <a:avLst/>
                    <a:gdLst/>
                    <a:ahLst/>
                    <a:cxnLst/>
                    <a:rect l="l" t="t" r="r" b="b"/>
                    <a:pathLst>
                      <a:path w="432" h="2030" extrusionOk="0">
                        <a:moveTo>
                          <a:pt x="172" y="64"/>
                        </a:moveTo>
                        <a:cubicBezTo>
                          <a:pt x="82" y="687"/>
                          <a:pt x="58" y="1326"/>
                          <a:pt x="7" y="1955"/>
                        </a:cubicBezTo>
                        <a:cubicBezTo>
                          <a:pt x="1" y="2027"/>
                          <a:pt x="102" y="2030"/>
                          <a:pt x="122" y="1969"/>
                        </a:cubicBezTo>
                        <a:cubicBezTo>
                          <a:pt x="341" y="1370"/>
                          <a:pt x="432" y="693"/>
                          <a:pt x="293" y="64"/>
                        </a:cubicBezTo>
                        <a:cubicBezTo>
                          <a:pt x="280" y="7"/>
                          <a:pt x="179" y="0"/>
                          <a:pt x="172" y="64"/>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8"/>
                  <p:cNvSpPr/>
                  <p:nvPr/>
                </p:nvSpPr>
                <p:spPr>
                  <a:xfrm>
                    <a:off x="4933007" y="3741973"/>
                    <a:ext cx="59464" cy="158954"/>
                  </a:xfrm>
                  <a:custGeom>
                    <a:avLst/>
                    <a:gdLst/>
                    <a:ahLst/>
                    <a:cxnLst/>
                    <a:rect l="l" t="t" r="r" b="b"/>
                    <a:pathLst>
                      <a:path w="829" h="2216" extrusionOk="0">
                        <a:moveTo>
                          <a:pt x="394" y="44"/>
                        </a:moveTo>
                        <a:cubicBezTo>
                          <a:pt x="84" y="573"/>
                          <a:pt x="0" y="1660"/>
                          <a:pt x="417" y="2142"/>
                        </a:cubicBezTo>
                        <a:cubicBezTo>
                          <a:pt x="481" y="2215"/>
                          <a:pt x="627" y="2198"/>
                          <a:pt x="667" y="2111"/>
                        </a:cubicBezTo>
                        <a:cubicBezTo>
                          <a:pt x="829" y="1768"/>
                          <a:pt x="757" y="1421"/>
                          <a:pt x="707" y="1054"/>
                        </a:cubicBezTo>
                        <a:cubicBezTo>
                          <a:pt x="663" y="717"/>
                          <a:pt x="643" y="357"/>
                          <a:pt x="501" y="44"/>
                        </a:cubicBezTo>
                        <a:cubicBezTo>
                          <a:pt x="485" y="1"/>
                          <a:pt x="417" y="7"/>
                          <a:pt x="394" y="44"/>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8"/>
                  <p:cNvSpPr/>
                  <p:nvPr/>
                </p:nvSpPr>
                <p:spPr>
                  <a:xfrm>
                    <a:off x="4994335" y="3601669"/>
                    <a:ext cx="32350" cy="143962"/>
                  </a:xfrm>
                  <a:custGeom>
                    <a:avLst/>
                    <a:gdLst/>
                    <a:ahLst/>
                    <a:cxnLst/>
                    <a:rect l="l" t="t" r="r" b="b"/>
                    <a:pathLst>
                      <a:path w="451" h="2007" extrusionOk="0">
                        <a:moveTo>
                          <a:pt x="91" y="152"/>
                        </a:moveTo>
                        <a:cubicBezTo>
                          <a:pt x="27" y="717"/>
                          <a:pt x="0" y="1310"/>
                          <a:pt x="37" y="1872"/>
                        </a:cubicBezTo>
                        <a:cubicBezTo>
                          <a:pt x="44" y="1987"/>
                          <a:pt x="196" y="2007"/>
                          <a:pt x="232" y="1899"/>
                        </a:cubicBezTo>
                        <a:cubicBezTo>
                          <a:pt x="431" y="1344"/>
                          <a:pt x="451" y="701"/>
                          <a:pt x="303" y="125"/>
                        </a:cubicBezTo>
                        <a:cubicBezTo>
                          <a:pt x="269" y="1"/>
                          <a:pt x="104" y="41"/>
                          <a:pt x="91" y="152"/>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8"/>
                  <p:cNvSpPr/>
                  <p:nvPr/>
                </p:nvSpPr>
                <p:spPr>
                  <a:xfrm>
                    <a:off x="4839973" y="3612501"/>
                    <a:ext cx="30270" cy="131481"/>
                  </a:xfrm>
                  <a:custGeom>
                    <a:avLst/>
                    <a:gdLst/>
                    <a:ahLst/>
                    <a:cxnLst/>
                    <a:rect l="l" t="t" r="r" b="b"/>
                    <a:pathLst>
                      <a:path w="422" h="1833" extrusionOk="0">
                        <a:moveTo>
                          <a:pt x="41" y="89"/>
                        </a:moveTo>
                        <a:cubicBezTo>
                          <a:pt x="28" y="627"/>
                          <a:pt x="1" y="1236"/>
                          <a:pt x="190" y="1752"/>
                        </a:cubicBezTo>
                        <a:cubicBezTo>
                          <a:pt x="210" y="1812"/>
                          <a:pt x="321" y="1832"/>
                          <a:pt x="334" y="1752"/>
                        </a:cubicBezTo>
                        <a:cubicBezTo>
                          <a:pt x="422" y="1206"/>
                          <a:pt x="283" y="604"/>
                          <a:pt x="166" y="72"/>
                        </a:cubicBezTo>
                        <a:cubicBezTo>
                          <a:pt x="153" y="1"/>
                          <a:pt x="45" y="18"/>
                          <a:pt x="41" y="89"/>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8"/>
                  <p:cNvSpPr/>
                  <p:nvPr/>
                </p:nvSpPr>
                <p:spPr>
                  <a:xfrm>
                    <a:off x="4599698" y="2013262"/>
                    <a:ext cx="3090865" cy="2402602"/>
                  </a:xfrm>
                  <a:custGeom>
                    <a:avLst/>
                    <a:gdLst/>
                    <a:ahLst/>
                    <a:cxnLst/>
                    <a:rect l="l" t="t" r="r" b="b"/>
                    <a:pathLst>
                      <a:path w="37431" h="29096" extrusionOk="0">
                        <a:moveTo>
                          <a:pt x="3259" y="25925"/>
                        </a:moveTo>
                        <a:cubicBezTo>
                          <a:pt x="6518" y="29096"/>
                          <a:pt x="8635" y="28140"/>
                          <a:pt x="11359" y="27326"/>
                        </a:cubicBezTo>
                        <a:cubicBezTo>
                          <a:pt x="13368" y="28659"/>
                          <a:pt x="16990" y="28571"/>
                          <a:pt x="20088" y="27638"/>
                        </a:cubicBezTo>
                        <a:cubicBezTo>
                          <a:pt x="23430" y="29052"/>
                          <a:pt x="26379" y="28039"/>
                          <a:pt x="28123" y="27251"/>
                        </a:cubicBezTo>
                        <a:cubicBezTo>
                          <a:pt x="30513" y="28177"/>
                          <a:pt x="33415" y="28584"/>
                          <a:pt x="35782" y="26551"/>
                        </a:cubicBezTo>
                        <a:cubicBezTo>
                          <a:pt x="36435" y="25992"/>
                          <a:pt x="36997" y="24838"/>
                          <a:pt x="37431" y="23561"/>
                        </a:cubicBezTo>
                        <a:cubicBezTo>
                          <a:pt x="36637" y="24568"/>
                          <a:pt x="35560" y="25222"/>
                          <a:pt x="33994" y="25164"/>
                        </a:cubicBezTo>
                        <a:cubicBezTo>
                          <a:pt x="29574" y="24995"/>
                          <a:pt x="29359" y="23993"/>
                          <a:pt x="29059" y="23397"/>
                        </a:cubicBezTo>
                        <a:cubicBezTo>
                          <a:pt x="27066" y="24821"/>
                          <a:pt x="21330" y="26844"/>
                          <a:pt x="17661" y="24097"/>
                        </a:cubicBezTo>
                        <a:cubicBezTo>
                          <a:pt x="15748" y="25302"/>
                          <a:pt x="9877" y="26874"/>
                          <a:pt x="8248" y="22784"/>
                        </a:cubicBezTo>
                        <a:cubicBezTo>
                          <a:pt x="7436" y="20761"/>
                          <a:pt x="7066" y="19586"/>
                          <a:pt x="6898" y="18916"/>
                        </a:cubicBezTo>
                        <a:cubicBezTo>
                          <a:pt x="6649" y="20374"/>
                          <a:pt x="7239" y="23592"/>
                          <a:pt x="5168" y="23804"/>
                        </a:cubicBezTo>
                        <a:cubicBezTo>
                          <a:pt x="2414" y="24091"/>
                          <a:pt x="1795" y="15075"/>
                          <a:pt x="3041" y="8339"/>
                        </a:cubicBezTo>
                        <a:cubicBezTo>
                          <a:pt x="3878" y="3795"/>
                          <a:pt x="7831" y="1994"/>
                          <a:pt x="10675" y="2003"/>
                        </a:cubicBezTo>
                        <a:cubicBezTo>
                          <a:pt x="5676" y="1"/>
                          <a:pt x="2767" y="5107"/>
                          <a:pt x="1680" y="8265"/>
                        </a:cubicBezTo>
                        <a:cubicBezTo>
                          <a:pt x="816" y="10783"/>
                          <a:pt x="0" y="22753"/>
                          <a:pt x="3259" y="25925"/>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8"/>
                  <p:cNvSpPr/>
                  <p:nvPr/>
                </p:nvSpPr>
                <p:spPr>
                  <a:xfrm>
                    <a:off x="5875566" y="2310119"/>
                    <a:ext cx="395699" cy="2008224"/>
                  </a:xfrm>
                  <a:custGeom>
                    <a:avLst/>
                    <a:gdLst/>
                    <a:ahLst/>
                    <a:cxnLst/>
                    <a:rect l="l" t="t" r="r" b="b"/>
                    <a:pathLst>
                      <a:path w="4792" h="24320" extrusionOk="0">
                        <a:moveTo>
                          <a:pt x="4704" y="24017"/>
                        </a:moveTo>
                        <a:cubicBezTo>
                          <a:pt x="2704" y="21071"/>
                          <a:pt x="2375" y="16483"/>
                          <a:pt x="1755" y="12998"/>
                        </a:cubicBezTo>
                        <a:cubicBezTo>
                          <a:pt x="1001" y="8743"/>
                          <a:pt x="361" y="4209"/>
                          <a:pt x="2220" y="162"/>
                        </a:cubicBezTo>
                        <a:cubicBezTo>
                          <a:pt x="2257" y="82"/>
                          <a:pt x="2149" y="1"/>
                          <a:pt x="2105" y="85"/>
                        </a:cubicBezTo>
                        <a:cubicBezTo>
                          <a:pt x="1" y="3926"/>
                          <a:pt x="425" y="8046"/>
                          <a:pt x="1200" y="12241"/>
                        </a:cubicBezTo>
                        <a:cubicBezTo>
                          <a:pt x="1903" y="16045"/>
                          <a:pt x="2283" y="20984"/>
                          <a:pt x="4525" y="24188"/>
                        </a:cubicBezTo>
                        <a:cubicBezTo>
                          <a:pt x="4617" y="24319"/>
                          <a:pt x="4791" y="24147"/>
                          <a:pt x="4704" y="240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8"/>
                  <p:cNvSpPr/>
                  <p:nvPr/>
                </p:nvSpPr>
                <p:spPr>
                  <a:xfrm>
                    <a:off x="6764817" y="2312597"/>
                    <a:ext cx="321217" cy="1984030"/>
                  </a:xfrm>
                  <a:custGeom>
                    <a:avLst/>
                    <a:gdLst/>
                    <a:ahLst/>
                    <a:cxnLst/>
                    <a:rect l="l" t="t" r="r" b="b"/>
                    <a:pathLst>
                      <a:path w="3890" h="24027" extrusionOk="0">
                        <a:moveTo>
                          <a:pt x="3128" y="11645"/>
                        </a:moveTo>
                        <a:cubicBezTo>
                          <a:pt x="2873" y="7451"/>
                          <a:pt x="2078" y="3667"/>
                          <a:pt x="55" y="25"/>
                        </a:cubicBezTo>
                        <a:cubicBezTo>
                          <a:pt x="41" y="1"/>
                          <a:pt x="1" y="21"/>
                          <a:pt x="18" y="45"/>
                        </a:cubicBezTo>
                        <a:cubicBezTo>
                          <a:pt x="1930" y="3512"/>
                          <a:pt x="2550" y="7673"/>
                          <a:pt x="2762" y="11625"/>
                        </a:cubicBezTo>
                        <a:cubicBezTo>
                          <a:pt x="2856" y="13409"/>
                          <a:pt x="2950" y="15247"/>
                          <a:pt x="2886" y="17038"/>
                        </a:cubicBezTo>
                        <a:cubicBezTo>
                          <a:pt x="2822" y="18856"/>
                          <a:pt x="2509" y="21900"/>
                          <a:pt x="1610" y="23468"/>
                        </a:cubicBezTo>
                        <a:cubicBezTo>
                          <a:pt x="1449" y="23747"/>
                          <a:pt x="1853" y="24027"/>
                          <a:pt x="2011" y="23747"/>
                        </a:cubicBezTo>
                        <a:cubicBezTo>
                          <a:pt x="3889" y="20401"/>
                          <a:pt x="3358" y="15355"/>
                          <a:pt x="3128" y="1164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8"/>
                  <p:cNvSpPr/>
                  <p:nvPr/>
                </p:nvSpPr>
                <p:spPr>
                  <a:xfrm>
                    <a:off x="5132637" y="2312101"/>
                    <a:ext cx="478440" cy="1949513"/>
                  </a:xfrm>
                  <a:custGeom>
                    <a:avLst/>
                    <a:gdLst/>
                    <a:ahLst/>
                    <a:cxnLst/>
                    <a:rect l="l" t="t" r="r" b="b"/>
                    <a:pathLst>
                      <a:path w="5794" h="23609" extrusionOk="0">
                        <a:moveTo>
                          <a:pt x="5618" y="431"/>
                        </a:moveTo>
                        <a:cubicBezTo>
                          <a:pt x="1848" y="3030"/>
                          <a:pt x="535" y="7901"/>
                          <a:pt x="522" y="12433"/>
                        </a:cubicBezTo>
                        <a:cubicBezTo>
                          <a:pt x="515" y="14843"/>
                          <a:pt x="656" y="17462"/>
                          <a:pt x="1218" y="19808"/>
                        </a:cubicBezTo>
                        <a:cubicBezTo>
                          <a:pt x="1660" y="21659"/>
                          <a:pt x="3289" y="22928"/>
                          <a:pt x="4969" y="23508"/>
                        </a:cubicBezTo>
                        <a:cubicBezTo>
                          <a:pt x="5171" y="23578"/>
                          <a:pt x="4810" y="23609"/>
                          <a:pt x="4588" y="23568"/>
                        </a:cubicBezTo>
                        <a:cubicBezTo>
                          <a:pt x="3258" y="23323"/>
                          <a:pt x="1824" y="22525"/>
                          <a:pt x="1175" y="21242"/>
                        </a:cubicBezTo>
                        <a:cubicBezTo>
                          <a:pt x="595" y="20097"/>
                          <a:pt x="518" y="18660"/>
                          <a:pt x="377" y="17397"/>
                        </a:cubicBezTo>
                        <a:cubicBezTo>
                          <a:pt x="219" y="15943"/>
                          <a:pt x="94" y="14486"/>
                          <a:pt x="70" y="13022"/>
                        </a:cubicBezTo>
                        <a:cubicBezTo>
                          <a:pt x="0" y="8123"/>
                          <a:pt x="1333" y="2875"/>
                          <a:pt x="5463" y="121"/>
                        </a:cubicBezTo>
                        <a:cubicBezTo>
                          <a:pt x="5645" y="0"/>
                          <a:pt x="5794" y="310"/>
                          <a:pt x="5618" y="4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431" name="Google Shape;1431;p28"/>
          <p:cNvGrpSpPr/>
          <p:nvPr/>
        </p:nvGrpSpPr>
        <p:grpSpPr>
          <a:xfrm rot="899960" flipH="1">
            <a:off x="-415540" y="176668"/>
            <a:ext cx="2305152" cy="1835391"/>
            <a:chOff x="7175311" y="-105194"/>
            <a:chExt cx="2305221" cy="1835446"/>
          </a:xfrm>
        </p:grpSpPr>
        <p:sp>
          <p:nvSpPr>
            <p:cNvPr id="1432" name="Google Shape;1432;p28"/>
            <p:cNvSpPr/>
            <p:nvPr/>
          </p:nvSpPr>
          <p:spPr>
            <a:xfrm rot="10471135" flipH="1">
              <a:off x="7712569" y="-25796"/>
              <a:ext cx="1717249" cy="1144220"/>
            </a:xfrm>
            <a:custGeom>
              <a:avLst/>
              <a:gdLst/>
              <a:ahLst/>
              <a:cxnLst/>
              <a:rect l="l" t="t" r="r" b="b"/>
              <a:pathLst>
                <a:path w="83794" h="55826" extrusionOk="0">
                  <a:moveTo>
                    <a:pt x="37238" y="13816"/>
                  </a:moveTo>
                  <a:cubicBezTo>
                    <a:pt x="38325" y="15829"/>
                    <a:pt x="38913" y="18072"/>
                    <a:pt x="38670" y="20443"/>
                  </a:cubicBezTo>
                  <a:cubicBezTo>
                    <a:pt x="38409" y="22994"/>
                    <a:pt x="37026" y="25444"/>
                    <a:pt x="34552" y="26391"/>
                  </a:cubicBezTo>
                  <a:cubicBezTo>
                    <a:pt x="33866" y="26654"/>
                    <a:pt x="33121" y="26794"/>
                    <a:pt x="32383" y="26794"/>
                  </a:cubicBezTo>
                  <a:cubicBezTo>
                    <a:pt x="30835" y="26794"/>
                    <a:pt x="29321" y="26178"/>
                    <a:pt x="28460" y="24787"/>
                  </a:cubicBezTo>
                  <a:cubicBezTo>
                    <a:pt x="27235" y="22812"/>
                    <a:pt x="27702" y="20095"/>
                    <a:pt x="28953" y="18251"/>
                  </a:cubicBezTo>
                  <a:cubicBezTo>
                    <a:pt x="30415" y="16096"/>
                    <a:pt x="32966" y="14909"/>
                    <a:pt x="35402" y="14243"/>
                  </a:cubicBezTo>
                  <a:cubicBezTo>
                    <a:pt x="36004" y="14077"/>
                    <a:pt x="36616" y="13938"/>
                    <a:pt x="37238" y="13816"/>
                  </a:cubicBezTo>
                  <a:close/>
                  <a:moveTo>
                    <a:pt x="12461" y="1"/>
                  </a:moveTo>
                  <a:cubicBezTo>
                    <a:pt x="8464" y="1"/>
                    <a:pt x="4467" y="649"/>
                    <a:pt x="669" y="1915"/>
                  </a:cubicBezTo>
                  <a:cubicBezTo>
                    <a:pt x="1" y="2136"/>
                    <a:pt x="193" y="3112"/>
                    <a:pt x="799" y="3112"/>
                  </a:cubicBezTo>
                  <a:cubicBezTo>
                    <a:pt x="859" y="3112"/>
                    <a:pt x="923" y="3103"/>
                    <a:pt x="990" y="3082"/>
                  </a:cubicBezTo>
                  <a:cubicBezTo>
                    <a:pt x="4430" y="2021"/>
                    <a:pt x="8079" y="1482"/>
                    <a:pt x="11738" y="1482"/>
                  </a:cubicBezTo>
                  <a:cubicBezTo>
                    <a:pt x="18905" y="1482"/>
                    <a:pt x="26110" y="3548"/>
                    <a:pt x="31850" y="7801"/>
                  </a:cubicBezTo>
                  <a:cubicBezTo>
                    <a:pt x="33392" y="8945"/>
                    <a:pt x="34847" y="10335"/>
                    <a:pt x="36020" y="11915"/>
                  </a:cubicBezTo>
                  <a:cubicBezTo>
                    <a:pt x="33030" y="12578"/>
                    <a:pt x="30205" y="13833"/>
                    <a:pt x="28189" y="15988"/>
                  </a:cubicBezTo>
                  <a:cubicBezTo>
                    <a:pt x="25256" y="19124"/>
                    <a:pt x="24559" y="24960"/>
                    <a:pt x="28474" y="27656"/>
                  </a:cubicBezTo>
                  <a:cubicBezTo>
                    <a:pt x="29640" y="28459"/>
                    <a:pt x="30941" y="28817"/>
                    <a:pt x="32243" y="28817"/>
                  </a:cubicBezTo>
                  <a:cubicBezTo>
                    <a:pt x="35279" y="28817"/>
                    <a:pt x="38315" y="26867"/>
                    <a:pt x="39627" y="24064"/>
                  </a:cubicBezTo>
                  <a:cubicBezTo>
                    <a:pt x="41241" y="20626"/>
                    <a:pt x="40734" y="16810"/>
                    <a:pt x="39119" y="13518"/>
                  </a:cubicBezTo>
                  <a:cubicBezTo>
                    <a:pt x="40178" y="13390"/>
                    <a:pt x="41251" y="13323"/>
                    <a:pt x="42324" y="13323"/>
                  </a:cubicBezTo>
                  <a:cubicBezTo>
                    <a:pt x="45706" y="13323"/>
                    <a:pt x="49095" y="13982"/>
                    <a:pt x="52076" y="15423"/>
                  </a:cubicBezTo>
                  <a:cubicBezTo>
                    <a:pt x="56559" y="17592"/>
                    <a:pt x="60128" y="21486"/>
                    <a:pt x="61275" y="26394"/>
                  </a:cubicBezTo>
                  <a:cubicBezTo>
                    <a:pt x="62513" y="31692"/>
                    <a:pt x="61329" y="37217"/>
                    <a:pt x="62158" y="42568"/>
                  </a:cubicBezTo>
                  <a:cubicBezTo>
                    <a:pt x="62899" y="47382"/>
                    <a:pt x="65530" y="51479"/>
                    <a:pt x="69834" y="53841"/>
                  </a:cubicBezTo>
                  <a:cubicBezTo>
                    <a:pt x="72145" y="55108"/>
                    <a:pt x="74752" y="55826"/>
                    <a:pt x="77350" y="55826"/>
                  </a:cubicBezTo>
                  <a:cubicBezTo>
                    <a:pt x="79231" y="55826"/>
                    <a:pt x="81107" y="55449"/>
                    <a:pt x="82862" y="54632"/>
                  </a:cubicBezTo>
                  <a:cubicBezTo>
                    <a:pt x="83793" y="54199"/>
                    <a:pt x="83280" y="52760"/>
                    <a:pt x="82374" y="52760"/>
                  </a:cubicBezTo>
                  <a:cubicBezTo>
                    <a:pt x="82283" y="52760"/>
                    <a:pt x="82188" y="52774"/>
                    <a:pt x="82090" y="52806"/>
                  </a:cubicBezTo>
                  <a:cubicBezTo>
                    <a:pt x="80597" y="53284"/>
                    <a:pt x="79052" y="53524"/>
                    <a:pt x="77517" y="53524"/>
                  </a:cubicBezTo>
                  <a:cubicBezTo>
                    <a:pt x="74177" y="53524"/>
                    <a:pt x="70890" y="52385"/>
                    <a:pt x="68314" y="50078"/>
                  </a:cubicBezTo>
                  <a:cubicBezTo>
                    <a:pt x="63582" y="45839"/>
                    <a:pt x="63930" y="39463"/>
                    <a:pt x="63958" y="33637"/>
                  </a:cubicBezTo>
                  <a:cubicBezTo>
                    <a:pt x="63988" y="27941"/>
                    <a:pt x="63176" y="22541"/>
                    <a:pt x="59221" y="18173"/>
                  </a:cubicBezTo>
                  <a:cubicBezTo>
                    <a:pt x="55331" y="13877"/>
                    <a:pt x="49722" y="11692"/>
                    <a:pt x="44011" y="11353"/>
                  </a:cubicBezTo>
                  <a:cubicBezTo>
                    <a:pt x="43380" y="11316"/>
                    <a:pt x="42729" y="11296"/>
                    <a:pt x="42065" y="11296"/>
                  </a:cubicBezTo>
                  <a:cubicBezTo>
                    <a:pt x="40740" y="11296"/>
                    <a:pt x="39363" y="11376"/>
                    <a:pt x="37993" y="11563"/>
                  </a:cubicBezTo>
                  <a:cubicBezTo>
                    <a:pt x="37628" y="11019"/>
                    <a:pt x="37235" y="10491"/>
                    <a:pt x="36816" y="9997"/>
                  </a:cubicBezTo>
                  <a:cubicBezTo>
                    <a:pt x="32783" y="5203"/>
                    <a:pt x="26552" y="2280"/>
                    <a:pt x="20540" y="907"/>
                  </a:cubicBezTo>
                  <a:cubicBezTo>
                    <a:pt x="17888" y="300"/>
                    <a:pt x="15175" y="1"/>
                    <a:pt x="124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3" name="Google Shape;1433;p28"/>
            <p:cNvGrpSpPr/>
            <p:nvPr/>
          </p:nvGrpSpPr>
          <p:grpSpPr>
            <a:xfrm>
              <a:off x="7175311" y="570842"/>
              <a:ext cx="973777" cy="1159410"/>
              <a:chOff x="7156810" y="552340"/>
              <a:chExt cx="973777" cy="1159410"/>
            </a:xfrm>
          </p:grpSpPr>
          <p:grpSp>
            <p:nvGrpSpPr>
              <p:cNvPr id="1434" name="Google Shape;1434;p28"/>
              <p:cNvGrpSpPr/>
              <p:nvPr/>
            </p:nvGrpSpPr>
            <p:grpSpPr>
              <a:xfrm rot="8043138" flipH="1">
                <a:off x="7382119" y="986199"/>
                <a:ext cx="614505" cy="591325"/>
                <a:chOff x="3804957" y="83162"/>
                <a:chExt cx="915523" cy="1017843"/>
              </a:xfrm>
            </p:grpSpPr>
            <p:sp>
              <p:nvSpPr>
                <p:cNvPr id="1435" name="Google Shape;1435;p28"/>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8"/>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8"/>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8"/>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8"/>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8"/>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8"/>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8"/>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8"/>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8"/>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8"/>
                <p:cNvSpPr/>
                <p:nvPr/>
              </p:nvSpPr>
              <p:spPr>
                <a:xfrm rot="-5807687">
                  <a:off x="4253874" y="791696"/>
                  <a:ext cx="38277" cy="43298"/>
                </a:xfrm>
                <a:custGeom>
                  <a:avLst/>
                  <a:gdLst/>
                  <a:ahLst/>
                  <a:cxnLst/>
                  <a:rect l="l" t="t" r="r" b="b"/>
                  <a:pathLst>
                    <a:path w="587" h="664" extrusionOk="0">
                      <a:moveTo>
                        <a:pt x="27" y="132"/>
                      </a:moveTo>
                      <a:cubicBezTo>
                        <a:pt x="121" y="286"/>
                        <a:pt x="219" y="441"/>
                        <a:pt x="314" y="592"/>
                      </a:cubicBezTo>
                      <a:cubicBezTo>
                        <a:pt x="357" y="664"/>
                        <a:pt x="586" y="572"/>
                        <a:pt x="556" y="529"/>
                      </a:cubicBezTo>
                      <a:cubicBezTo>
                        <a:pt x="462" y="374"/>
                        <a:pt x="364" y="222"/>
                        <a:pt x="269" y="67"/>
                      </a:cubicBezTo>
                      <a:cubicBezTo>
                        <a:pt x="226" y="0"/>
                        <a:pt x="0" y="88"/>
                        <a:pt x="2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8"/>
                <p:cNvSpPr/>
                <p:nvPr/>
              </p:nvSpPr>
              <p:spPr>
                <a:xfrm rot="-5807687">
                  <a:off x="4342339" y="831945"/>
                  <a:ext cx="110006" cy="16041"/>
                </a:xfrm>
                <a:custGeom>
                  <a:avLst/>
                  <a:gdLst/>
                  <a:ahLst/>
                  <a:cxnLst/>
                  <a:rect l="l" t="t" r="r" b="b"/>
                  <a:pathLst>
                    <a:path w="1687" h="246" extrusionOk="0">
                      <a:moveTo>
                        <a:pt x="1605" y="128"/>
                      </a:moveTo>
                      <a:cubicBezTo>
                        <a:pt x="1141" y="23"/>
                        <a:pt x="680" y="0"/>
                        <a:pt x="209" y="47"/>
                      </a:cubicBezTo>
                      <a:cubicBezTo>
                        <a:pt x="101" y="57"/>
                        <a:pt x="0" y="171"/>
                        <a:pt x="168" y="154"/>
                      </a:cubicBezTo>
                      <a:cubicBezTo>
                        <a:pt x="586" y="111"/>
                        <a:pt x="999" y="138"/>
                        <a:pt x="1407" y="229"/>
                      </a:cubicBezTo>
                      <a:cubicBezTo>
                        <a:pt x="1471" y="246"/>
                        <a:pt x="1686" y="145"/>
                        <a:pt x="1605" y="1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8"/>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8"/>
                <p:cNvSpPr/>
                <p:nvPr/>
              </p:nvSpPr>
              <p:spPr>
                <a:xfrm rot="-5807687">
                  <a:off x="4466865" y="774340"/>
                  <a:ext cx="61948" cy="18715"/>
                </a:xfrm>
                <a:custGeom>
                  <a:avLst/>
                  <a:gdLst/>
                  <a:ahLst/>
                  <a:cxnLst/>
                  <a:rect l="l" t="t" r="r" b="b"/>
                  <a:pathLst>
                    <a:path w="950" h="287" extrusionOk="0">
                      <a:moveTo>
                        <a:pt x="822" y="165"/>
                      </a:moveTo>
                      <a:cubicBezTo>
                        <a:pt x="634" y="142"/>
                        <a:pt x="458" y="94"/>
                        <a:pt x="280" y="24"/>
                      </a:cubicBezTo>
                      <a:cubicBezTo>
                        <a:pt x="219" y="1"/>
                        <a:pt x="0" y="94"/>
                        <a:pt x="84" y="128"/>
                      </a:cubicBezTo>
                      <a:cubicBezTo>
                        <a:pt x="273" y="206"/>
                        <a:pt x="465" y="253"/>
                        <a:pt x="667" y="279"/>
                      </a:cubicBezTo>
                      <a:cubicBezTo>
                        <a:pt x="730" y="287"/>
                        <a:pt x="949" y="182"/>
                        <a:pt x="822"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8"/>
                <p:cNvSpPr/>
                <p:nvPr/>
              </p:nvSpPr>
              <p:spPr>
                <a:xfrm rot="-5807687">
                  <a:off x="4290241" y="641816"/>
                  <a:ext cx="121222" cy="87183"/>
                </a:xfrm>
                <a:custGeom>
                  <a:avLst/>
                  <a:gdLst/>
                  <a:ahLst/>
                  <a:cxnLst/>
                  <a:rect l="l" t="t" r="r" b="b"/>
                  <a:pathLst>
                    <a:path w="1859" h="1337" extrusionOk="0">
                      <a:moveTo>
                        <a:pt x="1775" y="1202"/>
                      </a:moveTo>
                      <a:cubicBezTo>
                        <a:pt x="1206" y="905"/>
                        <a:pt x="641" y="593"/>
                        <a:pt x="270" y="54"/>
                      </a:cubicBezTo>
                      <a:cubicBezTo>
                        <a:pt x="233" y="0"/>
                        <a:pt x="1" y="77"/>
                        <a:pt x="44" y="142"/>
                      </a:cubicBezTo>
                      <a:cubicBezTo>
                        <a:pt x="422" y="690"/>
                        <a:pt x="1001" y="1003"/>
                        <a:pt x="1576" y="1306"/>
                      </a:cubicBezTo>
                      <a:cubicBezTo>
                        <a:pt x="1634" y="1337"/>
                        <a:pt x="1859" y="1245"/>
                        <a:pt x="1775" y="12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 name="Google Shape;1450;p28"/>
              <p:cNvGrpSpPr/>
              <p:nvPr/>
            </p:nvGrpSpPr>
            <p:grpSpPr>
              <a:xfrm rot="-8235155" flipH="1">
                <a:off x="7320053" y="665687"/>
                <a:ext cx="647290" cy="690442"/>
                <a:chOff x="3804957" y="83162"/>
                <a:chExt cx="915523" cy="1017843"/>
              </a:xfrm>
            </p:grpSpPr>
            <p:sp>
              <p:nvSpPr>
                <p:cNvPr id="1451" name="Google Shape;1451;p28"/>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8"/>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8"/>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8"/>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8"/>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8"/>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8"/>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8"/>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8"/>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8"/>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8"/>
                <p:cNvSpPr/>
                <p:nvPr/>
              </p:nvSpPr>
              <p:spPr>
                <a:xfrm rot="-5807687">
                  <a:off x="4179126" y="802964"/>
                  <a:ext cx="42450" cy="94030"/>
                </a:xfrm>
                <a:custGeom>
                  <a:avLst/>
                  <a:gdLst/>
                  <a:ahLst/>
                  <a:cxnLst/>
                  <a:rect l="l" t="t" r="r" b="b"/>
                  <a:pathLst>
                    <a:path w="651" h="1442" extrusionOk="0">
                      <a:moveTo>
                        <a:pt x="14" y="128"/>
                      </a:moveTo>
                      <a:cubicBezTo>
                        <a:pt x="95" y="559"/>
                        <a:pt x="182" y="980"/>
                        <a:pt x="381" y="1371"/>
                      </a:cubicBezTo>
                      <a:cubicBezTo>
                        <a:pt x="418" y="1441"/>
                        <a:pt x="651" y="1360"/>
                        <a:pt x="623" y="1306"/>
                      </a:cubicBezTo>
                      <a:cubicBezTo>
                        <a:pt x="424" y="916"/>
                        <a:pt x="337" y="492"/>
                        <a:pt x="256" y="64"/>
                      </a:cubicBezTo>
                      <a:cubicBezTo>
                        <a:pt x="247" y="1"/>
                        <a:pt x="0" y="58"/>
                        <a:pt x="14" y="12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8"/>
                <p:cNvSpPr/>
                <p:nvPr/>
              </p:nvSpPr>
              <p:spPr>
                <a:xfrm rot="-5807687">
                  <a:off x="4253874" y="791696"/>
                  <a:ext cx="38277" cy="43298"/>
                </a:xfrm>
                <a:custGeom>
                  <a:avLst/>
                  <a:gdLst/>
                  <a:ahLst/>
                  <a:cxnLst/>
                  <a:rect l="l" t="t" r="r" b="b"/>
                  <a:pathLst>
                    <a:path w="587" h="664" extrusionOk="0">
                      <a:moveTo>
                        <a:pt x="27" y="132"/>
                      </a:moveTo>
                      <a:cubicBezTo>
                        <a:pt x="121" y="286"/>
                        <a:pt x="219" y="441"/>
                        <a:pt x="314" y="592"/>
                      </a:cubicBezTo>
                      <a:cubicBezTo>
                        <a:pt x="357" y="664"/>
                        <a:pt x="586" y="572"/>
                        <a:pt x="556" y="529"/>
                      </a:cubicBezTo>
                      <a:cubicBezTo>
                        <a:pt x="462" y="374"/>
                        <a:pt x="364" y="222"/>
                        <a:pt x="269" y="67"/>
                      </a:cubicBezTo>
                      <a:cubicBezTo>
                        <a:pt x="226" y="0"/>
                        <a:pt x="0" y="88"/>
                        <a:pt x="27" y="132"/>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8"/>
                <p:cNvSpPr/>
                <p:nvPr/>
              </p:nvSpPr>
              <p:spPr>
                <a:xfrm rot="-5807687">
                  <a:off x="4342339" y="831945"/>
                  <a:ext cx="110006" cy="16041"/>
                </a:xfrm>
                <a:custGeom>
                  <a:avLst/>
                  <a:gdLst/>
                  <a:ahLst/>
                  <a:cxnLst/>
                  <a:rect l="l" t="t" r="r" b="b"/>
                  <a:pathLst>
                    <a:path w="1687" h="246" extrusionOk="0">
                      <a:moveTo>
                        <a:pt x="1605" y="128"/>
                      </a:moveTo>
                      <a:cubicBezTo>
                        <a:pt x="1141" y="23"/>
                        <a:pt x="680" y="0"/>
                        <a:pt x="209" y="47"/>
                      </a:cubicBezTo>
                      <a:cubicBezTo>
                        <a:pt x="101" y="57"/>
                        <a:pt x="0" y="171"/>
                        <a:pt x="168" y="154"/>
                      </a:cubicBezTo>
                      <a:cubicBezTo>
                        <a:pt x="586" y="111"/>
                        <a:pt x="999" y="138"/>
                        <a:pt x="1407" y="229"/>
                      </a:cubicBezTo>
                      <a:cubicBezTo>
                        <a:pt x="1471" y="246"/>
                        <a:pt x="1686" y="145"/>
                        <a:pt x="1605" y="12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8"/>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8"/>
                <p:cNvSpPr/>
                <p:nvPr/>
              </p:nvSpPr>
              <p:spPr>
                <a:xfrm rot="-5807687">
                  <a:off x="4466865" y="774340"/>
                  <a:ext cx="61948" cy="18715"/>
                </a:xfrm>
                <a:custGeom>
                  <a:avLst/>
                  <a:gdLst/>
                  <a:ahLst/>
                  <a:cxnLst/>
                  <a:rect l="l" t="t" r="r" b="b"/>
                  <a:pathLst>
                    <a:path w="950" h="287" extrusionOk="0">
                      <a:moveTo>
                        <a:pt x="822" y="165"/>
                      </a:moveTo>
                      <a:cubicBezTo>
                        <a:pt x="634" y="142"/>
                        <a:pt x="458" y="94"/>
                        <a:pt x="280" y="24"/>
                      </a:cubicBezTo>
                      <a:cubicBezTo>
                        <a:pt x="219" y="1"/>
                        <a:pt x="0" y="94"/>
                        <a:pt x="84" y="128"/>
                      </a:cubicBezTo>
                      <a:cubicBezTo>
                        <a:pt x="273" y="206"/>
                        <a:pt x="465" y="253"/>
                        <a:pt x="667" y="279"/>
                      </a:cubicBezTo>
                      <a:cubicBezTo>
                        <a:pt x="730" y="287"/>
                        <a:pt x="949" y="182"/>
                        <a:pt x="822" y="165"/>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8"/>
                <p:cNvSpPr/>
                <p:nvPr/>
              </p:nvSpPr>
              <p:spPr>
                <a:xfrm rot="-5807687">
                  <a:off x="4290241" y="641816"/>
                  <a:ext cx="121222" cy="87183"/>
                </a:xfrm>
                <a:custGeom>
                  <a:avLst/>
                  <a:gdLst/>
                  <a:ahLst/>
                  <a:cxnLst/>
                  <a:rect l="l" t="t" r="r" b="b"/>
                  <a:pathLst>
                    <a:path w="1859" h="1337" extrusionOk="0">
                      <a:moveTo>
                        <a:pt x="1775" y="1202"/>
                      </a:moveTo>
                      <a:cubicBezTo>
                        <a:pt x="1206" y="905"/>
                        <a:pt x="641" y="593"/>
                        <a:pt x="270" y="54"/>
                      </a:cubicBezTo>
                      <a:cubicBezTo>
                        <a:pt x="233" y="0"/>
                        <a:pt x="1" y="77"/>
                        <a:pt x="44" y="142"/>
                      </a:cubicBezTo>
                      <a:cubicBezTo>
                        <a:pt x="422" y="690"/>
                        <a:pt x="1001" y="1003"/>
                        <a:pt x="1576" y="1306"/>
                      </a:cubicBezTo>
                      <a:cubicBezTo>
                        <a:pt x="1634" y="1337"/>
                        <a:pt x="1859" y="1245"/>
                        <a:pt x="1775" y="1202"/>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67" name="Google Shape;1467;p28"/>
            <p:cNvGrpSpPr/>
            <p:nvPr/>
          </p:nvGrpSpPr>
          <p:grpSpPr>
            <a:xfrm rot="4971062" flipH="1">
              <a:off x="8602670" y="689971"/>
              <a:ext cx="380335" cy="481217"/>
              <a:chOff x="3804957" y="83162"/>
              <a:chExt cx="915523" cy="1017843"/>
            </a:xfrm>
          </p:grpSpPr>
          <p:sp>
            <p:nvSpPr>
              <p:cNvPr id="1468" name="Google Shape;1468;p28"/>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8"/>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8"/>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8"/>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8"/>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8"/>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8"/>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8"/>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8"/>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8"/>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8"/>
              <p:cNvSpPr/>
              <p:nvPr/>
            </p:nvSpPr>
            <p:spPr>
              <a:xfrm rot="-5807687">
                <a:off x="4342339" y="831945"/>
                <a:ext cx="110006" cy="16041"/>
              </a:xfrm>
              <a:custGeom>
                <a:avLst/>
                <a:gdLst/>
                <a:ahLst/>
                <a:cxnLst/>
                <a:rect l="l" t="t" r="r" b="b"/>
                <a:pathLst>
                  <a:path w="1687" h="246" extrusionOk="0">
                    <a:moveTo>
                      <a:pt x="1605" y="128"/>
                    </a:moveTo>
                    <a:cubicBezTo>
                      <a:pt x="1141" y="23"/>
                      <a:pt x="680" y="0"/>
                      <a:pt x="209" y="47"/>
                    </a:cubicBezTo>
                    <a:cubicBezTo>
                      <a:pt x="101" y="57"/>
                      <a:pt x="0" y="171"/>
                      <a:pt x="168" y="154"/>
                    </a:cubicBezTo>
                    <a:cubicBezTo>
                      <a:pt x="586" y="111"/>
                      <a:pt x="999" y="138"/>
                      <a:pt x="1407" y="229"/>
                    </a:cubicBezTo>
                    <a:cubicBezTo>
                      <a:pt x="1471" y="246"/>
                      <a:pt x="1686" y="145"/>
                      <a:pt x="1605" y="128"/>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8"/>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8"/>
              <p:cNvSpPr/>
              <p:nvPr/>
            </p:nvSpPr>
            <p:spPr>
              <a:xfrm rot="-5807687">
                <a:off x="4466865" y="774340"/>
                <a:ext cx="61948" cy="18715"/>
              </a:xfrm>
              <a:custGeom>
                <a:avLst/>
                <a:gdLst/>
                <a:ahLst/>
                <a:cxnLst/>
                <a:rect l="l" t="t" r="r" b="b"/>
                <a:pathLst>
                  <a:path w="950" h="287" extrusionOk="0">
                    <a:moveTo>
                      <a:pt x="822" y="165"/>
                    </a:moveTo>
                    <a:cubicBezTo>
                      <a:pt x="634" y="142"/>
                      <a:pt x="458" y="94"/>
                      <a:pt x="280" y="24"/>
                    </a:cubicBezTo>
                    <a:cubicBezTo>
                      <a:pt x="219" y="1"/>
                      <a:pt x="0" y="94"/>
                      <a:pt x="84" y="128"/>
                    </a:cubicBezTo>
                    <a:cubicBezTo>
                      <a:pt x="273" y="206"/>
                      <a:pt x="465" y="253"/>
                      <a:pt x="667" y="279"/>
                    </a:cubicBezTo>
                    <a:cubicBezTo>
                      <a:pt x="730" y="287"/>
                      <a:pt x="949" y="182"/>
                      <a:pt x="822" y="165"/>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976"/>
        <p:cNvGrpSpPr/>
        <p:nvPr/>
      </p:nvGrpSpPr>
      <p:grpSpPr>
        <a:xfrm>
          <a:off x="0" y="0"/>
          <a:ext cx="0" cy="0"/>
          <a:chOff x="0" y="0"/>
          <a:chExt cx="0" cy="0"/>
        </a:xfrm>
      </p:grpSpPr>
      <p:sp>
        <p:nvSpPr>
          <p:cNvPr id="13977" name="Google Shape;13977;p66"/>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978" name="Google Shape;13978;p66"/>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979" name="Google Shape;13979;p66"/>
          <p:cNvGrpSpPr/>
          <p:nvPr/>
        </p:nvGrpSpPr>
        <p:grpSpPr>
          <a:xfrm>
            <a:off x="1765162" y="3346789"/>
            <a:ext cx="292801" cy="359258"/>
            <a:chOff x="1765162" y="3346789"/>
            <a:chExt cx="292801" cy="359258"/>
          </a:xfrm>
        </p:grpSpPr>
        <p:sp>
          <p:nvSpPr>
            <p:cNvPr id="13980" name="Google Shape;13980;p66"/>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6"/>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6"/>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66"/>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66"/>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66"/>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6"/>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66"/>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66"/>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66"/>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6"/>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6"/>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66"/>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66"/>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66"/>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5" name="Google Shape;13995;p66"/>
          <p:cNvGrpSpPr/>
          <p:nvPr/>
        </p:nvGrpSpPr>
        <p:grpSpPr>
          <a:xfrm>
            <a:off x="3077632" y="2445004"/>
            <a:ext cx="358996" cy="296309"/>
            <a:chOff x="3077632" y="2445004"/>
            <a:chExt cx="358996" cy="296309"/>
          </a:xfrm>
        </p:grpSpPr>
        <p:sp>
          <p:nvSpPr>
            <p:cNvPr id="13996" name="Google Shape;13996;p66"/>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66"/>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6"/>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6"/>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66"/>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66"/>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66"/>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66"/>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6"/>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66"/>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66"/>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6"/>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6"/>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6"/>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6"/>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66"/>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66"/>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6"/>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66"/>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66"/>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66"/>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6"/>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66"/>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6"/>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6"/>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6"/>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2" name="Google Shape;14022;p66"/>
          <p:cNvGrpSpPr/>
          <p:nvPr/>
        </p:nvGrpSpPr>
        <p:grpSpPr>
          <a:xfrm>
            <a:off x="2635237" y="2431780"/>
            <a:ext cx="359232" cy="323018"/>
            <a:chOff x="2635237" y="2431780"/>
            <a:chExt cx="359232" cy="323018"/>
          </a:xfrm>
        </p:grpSpPr>
        <p:sp>
          <p:nvSpPr>
            <p:cNvPr id="14023" name="Google Shape;14023;p66"/>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6"/>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6"/>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66"/>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66"/>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6"/>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66"/>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66"/>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66"/>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66"/>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66"/>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66"/>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6"/>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6"/>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66"/>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8" name="Google Shape;14038;p66"/>
          <p:cNvGrpSpPr/>
          <p:nvPr/>
        </p:nvGrpSpPr>
        <p:grpSpPr>
          <a:xfrm>
            <a:off x="4011651" y="3768132"/>
            <a:ext cx="373189" cy="358944"/>
            <a:chOff x="4011651" y="3768132"/>
            <a:chExt cx="373189" cy="358944"/>
          </a:xfrm>
        </p:grpSpPr>
        <p:sp>
          <p:nvSpPr>
            <p:cNvPr id="14039" name="Google Shape;14039;p66"/>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6"/>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66"/>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6"/>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6"/>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66"/>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66"/>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6"/>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66"/>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66"/>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9" name="Google Shape;14049;p66"/>
          <p:cNvGrpSpPr/>
          <p:nvPr/>
        </p:nvGrpSpPr>
        <p:grpSpPr>
          <a:xfrm>
            <a:off x="2189568" y="1961603"/>
            <a:ext cx="364993" cy="359049"/>
            <a:chOff x="2189568" y="1961603"/>
            <a:chExt cx="364993" cy="359049"/>
          </a:xfrm>
        </p:grpSpPr>
        <p:sp>
          <p:nvSpPr>
            <p:cNvPr id="14050" name="Google Shape;14050;p66"/>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6"/>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66"/>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66"/>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66"/>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66"/>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66"/>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66"/>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6"/>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6"/>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6"/>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66"/>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66"/>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6"/>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66"/>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66"/>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6" name="Google Shape;14066;p66"/>
          <p:cNvGrpSpPr/>
          <p:nvPr/>
        </p:nvGrpSpPr>
        <p:grpSpPr>
          <a:xfrm>
            <a:off x="2193077" y="2419971"/>
            <a:ext cx="378426" cy="346323"/>
            <a:chOff x="2193077" y="2419971"/>
            <a:chExt cx="378426" cy="346323"/>
          </a:xfrm>
        </p:grpSpPr>
        <p:sp>
          <p:nvSpPr>
            <p:cNvPr id="14067" name="Google Shape;14067;p66"/>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66"/>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6"/>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66"/>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66"/>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66"/>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66"/>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6"/>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6"/>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6"/>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6"/>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66"/>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6"/>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66"/>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6"/>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6"/>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66"/>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66"/>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66"/>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66"/>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66"/>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8" name="Google Shape;14088;p66"/>
          <p:cNvGrpSpPr/>
          <p:nvPr/>
        </p:nvGrpSpPr>
        <p:grpSpPr>
          <a:xfrm>
            <a:off x="861622" y="2881770"/>
            <a:ext cx="276802" cy="367140"/>
            <a:chOff x="861622" y="2881770"/>
            <a:chExt cx="276802" cy="367140"/>
          </a:xfrm>
        </p:grpSpPr>
        <p:sp>
          <p:nvSpPr>
            <p:cNvPr id="14089" name="Google Shape;14089;p66"/>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66"/>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66"/>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6"/>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6"/>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6"/>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6"/>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6"/>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66"/>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66"/>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66"/>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66"/>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6"/>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6"/>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66"/>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6"/>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6"/>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66"/>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66"/>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6"/>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6"/>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66"/>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1" name="Google Shape;14111;p66"/>
          <p:cNvGrpSpPr/>
          <p:nvPr/>
        </p:nvGrpSpPr>
        <p:grpSpPr>
          <a:xfrm>
            <a:off x="3968184" y="2881691"/>
            <a:ext cx="369444" cy="367140"/>
            <a:chOff x="3968184" y="2881691"/>
            <a:chExt cx="369444" cy="367140"/>
          </a:xfrm>
        </p:grpSpPr>
        <p:sp>
          <p:nvSpPr>
            <p:cNvPr id="14112" name="Google Shape;14112;p66"/>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6"/>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6"/>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66"/>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66"/>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66"/>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66"/>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6"/>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66"/>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66"/>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6"/>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6"/>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66"/>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66"/>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66"/>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66"/>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6"/>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6"/>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66"/>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6"/>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66"/>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6"/>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6"/>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6"/>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6" name="Google Shape;14136;p66"/>
          <p:cNvGrpSpPr/>
          <p:nvPr/>
        </p:nvGrpSpPr>
        <p:grpSpPr>
          <a:xfrm>
            <a:off x="3513796" y="2882084"/>
            <a:ext cx="371487" cy="366826"/>
            <a:chOff x="3513796" y="2882084"/>
            <a:chExt cx="371487" cy="366826"/>
          </a:xfrm>
        </p:grpSpPr>
        <p:sp>
          <p:nvSpPr>
            <p:cNvPr id="14137" name="Google Shape;14137;p66"/>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66"/>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66"/>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66"/>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66"/>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6"/>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6"/>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66"/>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6"/>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66"/>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66"/>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66"/>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6"/>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6"/>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6"/>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66"/>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66"/>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66"/>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6"/>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66"/>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66"/>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6"/>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6"/>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66"/>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66"/>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66"/>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6"/>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66"/>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66"/>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6"/>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6"/>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6"/>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6"/>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6"/>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6"/>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66"/>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66"/>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66"/>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6"/>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66"/>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66"/>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66"/>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66"/>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6"/>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66"/>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66"/>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66"/>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6"/>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66"/>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6" name="Google Shape;14186;p66"/>
          <p:cNvGrpSpPr/>
          <p:nvPr/>
        </p:nvGrpSpPr>
        <p:grpSpPr>
          <a:xfrm>
            <a:off x="873615" y="1500275"/>
            <a:ext cx="335011" cy="359232"/>
            <a:chOff x="873615" y="1500275"/>
            <a:chExt cx="335011" cy="359232"/>
          </a:xfrm>
        </p:grpSpPr>
        <p:sp>
          <p:nvSpPr>
            <p:cNvPr id="14187" name="Google Shape;14187;p66"/>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66"/>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66"/>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6"/>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6"/>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6"/>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6"/>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6"/>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6"/>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6"/>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66"/>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8" name="Google Shape;14198;p66"/>
          <p:cNvGrpSpPr/>
          <p:nvPr/>
        </p:nvGrpSpPr>
        <p:grpSpPr>
          <a:xfrm>
            <a:off x="2202058" y="3346737"/>
            <a:ext cx="337158" cy="359311"/>
            <a:chOff x="2202058" y="3346737"/>
            <a:chExt cx="337158" cy="359311"/>
          </a:xfrm>
        </p:grpSpPr>
        <p:sp>
          <p:nvSpPr>
            <p:cNvPr id="14199" name="Google Shape;14199;p66"/>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66"/>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66"/>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6"/>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6"/>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66"/>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66"/>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66"/>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66"/>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8" name="Google Shape;14208;p66"/>
          <p:cNvGrpSpPr/>
          <p:nvPr/>
        </p:nvGrpSpPr>
        <p:grpSpPr>
          <a:xfrm>
            <a:off x="2223059" y="3818172"/>
            <a:ext cx="359232" cy="306050"/>
            <a:chOff x="2223059" y="3818172"/>
            <a:chExt cx="359232" cy="306050"/>
          </a:xfrm>
        </p:grpSpPr>
        <p:sp>
          <p:nvSpPr>
            <p:cNvPr id="14209" name="Google Shape;14209;p66"/>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6"/>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6"/>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6"/>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6"/>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6"/>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66"/>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66"/>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6"/>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8" name="Google Shape;14218;p66"/>
          <p:cNvGrpSpPr/>
          <p:nvPr/>
        </p:nvGrpSpPr>
        <p:grpSpPr>
          <a:xfrm>
            <a:off x="1725989" y="1991820"/>
            <a:ext cx="378426" cy="298509"/>
            <a:chOff x="1725989" y="1991820"/>
            <a:chExt cx="378426" cy="298509"/>
          </a:xfrm>
        </p:grpSpPr>
        <p:sp>
          <p:nvSpPr>
            <p:cNvPr id="14219" name="Google Shape;14219;p66"/>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66"/>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66"/>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6"/>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6"/>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6"/>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6"/>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6"/>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66"/>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66"/>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66"/>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66"/>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1" name="Google Shape;14231;p66"/>
          <p:cNvGrpSpPr/>
          <p:nvPr/>
        </p:nvGrpSpPr>
        <p:grpSpPr>
          <a:xfrm>
            <a:off x="1768409" y="3791751"/>
            <a:ext cx="367978" cy="359075"/>
            <a:chOff x="1768409" y="3791751"/>
            <a:chExt cx="367978" cy="359075"/>
          </a:xfrm>
        </p:grpSpPr>
        <p:sp>
          <p:nvSpPr>
            <p:cNvPr id="14232" name="Google Shape;14232;p66"/>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6"/>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6"/>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66"/>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66"/>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6"/>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6"/>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66"/>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66"/>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66"/>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66"/>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66"/>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6"/>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5" name="Google Shape;14245;p66"/>
          <p:cNvGrpSpPr/>
          <p:nvPr/>
        </p:nvGrpSpPr>
        <p:grpSpPr>
          <a:xfrm>
            <a:off x="2668963" y="3791306"/>
            <a:ext cx="358735" cy="359311"/>
            <a:chOff x="2668963" y="3791306"/>
            <a:chExt cx="358735" cy="359311"/>
          </a:xfrm>
        </p:grpSpPr>
        <p:sp>
          <p:nvSpPr>
            <p:cNvPr id="14246" name="Google Shape;14246;p66"/>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66"/>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6"/>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6"/>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66"/>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66"/>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66"/>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6"/>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6"/>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66"/>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66"/>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66"/>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6"/>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6"/>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6"/>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66"/>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2" name="Google Shape;14262;p66"/>
          <p:cNvGrpSpPr/>
          <p:nvPr/>
        </p:nvGrpSpPr>
        <p:grpSpPr>
          <a:xfrm>
            <a:off x="849682" y="1995198"/>
            <a:ext cx="363893" cy="291727"/>
            <a:chOff x="849682" y="1995198"/>
            <a:chExt cx="363893" cy="291727"/>
          </a:xfrm>
        </p:grpSpPr>
        <p:sp>
          <p:nvSpPr>
            <p:cNvPr id="14263" name="Google Shape;14263;p66"/>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66"/>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66"/>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6"/>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6"/>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6"/>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6"/>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66"/>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66"/>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66"/>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66"/>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66"/>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66"/>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66"/>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66"/>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66"/>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6"/>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6"/>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1" name="Google Shape;14281;p66"/>
          <p:cNvGrpSpPr/>
          <p:nvPr/>
        </p:nvGrpSpPr>
        <p:grpSpPr>
          <a:xfrm>
            <a:off x="3065430" y="1990066"/>
            <a:ext cx="378190" cy="302044"/>
            <a:chOff x="3065430" y="1990066"/>
            <a:chExt cx="378190" cy="302044"/>
          </a:xfrm>
        </p:grpSpPr>
        <p:sp>
          <p:nvSpPr>
            <p:cNvPr id="14282" name="Google Shape;14282;p66"/>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66"/>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66"/>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66"/>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66"/>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66"/>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66"/>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66"/>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6"/>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6"/>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66"/>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3" name="Google Shape;14293;p66"/>
          <p:cNvGrpSpPr/>
          <p:nvPr/>
        </p:nvGrpSpPr>
        <p:grpSpPr>
          <a:xfrm>
            <a:off x="3568234" y="3791410"/>
            <a:ext cx="347501" cy="359284"/>
            <a:chOff x="3568234" y="3791410"/>
            <a:chExt cx="347501" cy="359284"/>
          </a:xfrm>
        </p:grpSpPr>
        <p:sp>
          <p:nvSpPr>
            <p:cNvPr id="14294" name="Google Shape;14294;p66"/>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66"/>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66"/>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66"/>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66"/>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66"/>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66"/>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66"/>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66"/>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66"/>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66"/>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5" name="Google Shape;14305;p66"/>
          <p:cNvGrpSpPr/>
          <p:nvPr/>
        </p:nvGrpSpPr>
        <p:grpSpPr>
          <a:xfrm>
            <a:off x="1759925" y="1501087"/>
            <a:ext cx="347004" cy="358420"/>
            <a:chOff x="1759925" y="1501087"/>
            <a:chExt cx="347004" cy="358420"/>
          </a:xfrm>
        </p:grpSpPr>
        <p:sp>
          <p:nvSpPr>
            <p:cNvPr id="14306" name="Google Shape;14306;p66"/>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66"/>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66"/>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66"/>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66"/>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66"/>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66"/>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66"/>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66"/>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66"/>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66"/>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66"/>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66"/>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66"/>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66"/>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66"/>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66"/>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66"/>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66"/>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66"/>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66"/>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66"/>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66"/>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66"/>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66"/>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66"/>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66"/>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3" name="Google Shape;14333;p66"/>
          <p:cNvGrpSpPr/>
          <p:nvPr/>
        </p:nvGrpSpPr>
        <p:grpSpPr>
          <a:xfrm>
            <a:off x="3519295" y="2413660"/>
            <a:ext cx="360227" cy="359311"/>
            <a:chOff x="3519295" y="2413660"/>
            <a:chExt cx="360227" cy="359311"/>
          </a:xfrm>
        </p:grpSpPr>
        <p:sp>
          <p:nvSpPr>
            <p:cNvPr id="14334" name="Google Shape;14334;p66"/>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66"/>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66"/>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66"/>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66"/>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66"/>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66"/>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66"/>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66"/>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66"/>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66"/>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66"/>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66"/>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66"/>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66"/>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66"/>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66"/>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66"/>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66"/>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66"/>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66"/>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66"/>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66"/>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66"/>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66"/>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66"/>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66"/>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66"/>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66"/>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66"/>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66"/>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66"/>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66"/>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66"/>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66"/>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9" name="Google Shape;14369;p66"/>
          <p:cNvGrpSpPr/>
          <p:nvPr/>
        </p:nvGrpSpPr>
        <p:grpSpPr>
          <a:xfrm>
            <a:off x="1330255" y="3845718"/>
            <a:ext cx="358996" cy="250774"/>
            <a:chOff x="1330255" y="3845718"/>
            <a:chExt cx="358996" cy="250774"/>
          </a:xfrm>
        </p:grpSpPr>
        <p:sp>
          <p:nvSpPr>
            <p:cNvPr id="14370" name="Google Shape;14370;p66"/>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66"/>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66"/>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66"/>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66"/>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66"/>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66"/>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66"/>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66"/>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66"/>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0" name="Google Shape;14380;p66"/>
          <p:cNvGrpSpPr/>
          <p:nvPr/>
        </p:nvGrpSpPr>
        <p:grpSpPr>
          <a:xfrm>
            <a:off x="3115103" y="3791384"/>
            <a:ext cx="373424" cy="359311"/>
            <a:chOff x="3115103" y="3791384"/>
            <a:chExt cx="373424" cy="359311"/>
          </a:xfrm>
        </p:grpSpPr>
        <p:sp>
          <p:nvSpPr>
            <p:cNvPr id="14381" name="Google Shape;14381;p66"/>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66"/>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66"/>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66"/>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66"/>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66"/>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66"/>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66"/>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66"/>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66"/>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66"/>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66"/>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66"/>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66"/>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5" name="Google Shape;14395;p66"/>
          <p:cNvGrpSpPr/>
          <p:nvPr/>
        </p:nvGrpSpPr>
        <p:grpSpPr>
          <a:xfrm>
            <a:off x="883853" y="3792641"/>
            <a:ext cx="378190" cy="357059"/>
            <a:chOff x="883853" y="3792641"/>
            <a:chExt cx="378190" cy="357059"/>
          </a:xfrm>
        </p:grpSpPr>
        <p:sp>
          <p:nvSpPr>
            <p:cNvPr id="14396" name="Google Shape;14396;p66"/>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66"/>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66"/>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66"/>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66"/>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66"/>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66"/>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66"/>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66"/>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66"/>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66"/>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66"/>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66"/>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66"/>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66"/>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66"/>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66"/>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66"/>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66"/>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66"/>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66"/>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66"/>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66"/>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66"/>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66"/>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66"/>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2" name="Google Shape;14422;p66"/>
          <p:cNvGrpSpPr/>
          <p:nvPr/>
        </p:nvGrpSpPr>
        <p:grpSpPr>
          <a:xfrm>
            <a:off x="3934196" y="2484805"/>
            <a:ext cx="401207" cy="214036"/>
            <a:chOff x="3934196" y="2484805"/>
            <a:chExt cx="401207" cy="214036"/>
          </a:xfrm>
        </p:grpSpPr>
        <p:sp>
          <p:nvSpPr>
            <p:cNvPr id="14423" name="Google Shape;14423;p66"/>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66"/>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66"/>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66"/>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66"/>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8" name="Google Shape;14428;p66"/>
          <p:cNvGrpSpPr/>
          <p:nvPr/>
        </p:nvGrpSpPr>
        <p:grpSpPr>
          <a:xfrm>
            <a:off x="3999894" y="1500197"/>
            <a:ext cx="342474" cy="359232"/>
            <a:chOff x="3999894" y="1500197"/>
            <a:chExt cx="342474" cy="359232"/>
          </a:xfrm>
        </p:grpSpPr>
        <p:sp>
          <p:nvSpPr>
            <p:cNvPr id="14429" name="Google Shape;14429;p66"/>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66"/>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66"/>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66"/>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66"/>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66"/>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66"/>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66"/>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66"/>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66"/>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9" name="Google Shape;14439;p66"/>
          <p:cNvGrpSpPr/>
          <p:nvPr/>
        </p:nvGrpSpPr>
        <p:grpSpPr>
          <a:xfrm>
            <a:off x="2233795" y="2882162"/>
            <a:ext cx="232601" cy="366747"/>
            <a:chOff x="2233795" y="2882162"/>
            <a:chExt cx="232601" cy="366747"/>
          </a:xfrm>
        </p:grpSpPr>
        <p:sp>
          <p:nvSpPr>
            <p:cNvPr id="14440" name="Google Shape;14440;p66"/>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66"/>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66"/>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66"/>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66"/>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66"/>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66"/>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66"/>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66"/>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66"/>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66"/>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66"/>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66"/>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66"/>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66"/>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66"/>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66"/>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66"/>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8" name="Google Shape;14458;p66"/>
          <p:cNvGrpSpPr/>
          <p:nvPr/>
        </p:nvGrpSpPr>
        <p:grpSpPr>
          <a:xfrm>
            <a:off x="3523772" y="3404422"/>
            <a:ext cx="362008" cy="244175"/>
            <a:chOff x="3523772" y="3404422"/>
            <a:chExt cx="362008" cy="244175"/>
          </a:xfrm>
        </p:grpSpPr>
        <p:sp>
          <p:nvSpPr>
            <p:cNvPr id="14459" name="Google Shape;14459;p66"/>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66"/>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66"/>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66"/>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66"/>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66"/>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66"/>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66"/>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66"/>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66"/>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66"/>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66"/>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66"/>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66"/>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66"/>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4" name="Google Shape;14474;p66"/>
          <p:cNvGrpSpPr/>
          <p:nvPr/>
        </p:nvGrpSpPr>
        <p:grpSpPr>
          <a:xfrm>
            <a:off x="3531026" y="1977314"/>
            <a:ext cx="359232" cy="327836"/>
            <a:chOff x="3531026" y="1977314"/>
            <a:chExt cx="359232" cy="327836"/>
          </a:xfrm>
        </p:grpSpPr>
        <p:sp>
          <p:nvSpPr>
            <p:cNvPr id="14475" name="Google Shape;14475;p66"/>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66"/>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66"/>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66"/>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66"/>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66"/>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66"/>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66"/>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66"/>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66"/>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5" name="Google Shape;14485;p66"/>
          <p:cNvGrpSpPr/>
          <p:nvPr/>
        </p:nvGrpSpPr>
        <p:grpSpPr>
          <a:xfrm>
            <a:off x="3123351" y="1500275"/>
            <a:ext cx="296781" cy="359232"/>
            <a:chOff x="3123351" y="1500275"/>
            <a:chExt cx="296781" cy="359232"/>
          </a:xfrm>
        </p:grpSpPr>
        <p:sp>
          <p:nvSpPr>
            <p:cNvPr id="14486" name="Google Shape;14486;p66"/>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66"/>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66"/>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66"/>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66"/>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66"/>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66"/>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66"/>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66"/>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66"/>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66"/>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7" name="Google Shape;14497;p66"/>
          <p:cNvGrpSpPr/>
          <p:nvPr/>
        </p:nvGrpSpPr>
        <p:grpSpPr>
          <a:xfrm>
            <a:off x="2659458" y="1500275"/>
            <a:ext cx="332261" cy="359232"/>
            <a:chOff x="2659458" y="1500275"/>
            <a:chExt cx="332261" cy="359232"/>
          </a:xfrm>
        </p:grpSpPr>
        <p:sp>
          <p:nvSpPr>
            <p:cNvPr id="14498" name="Google Shape;14498;p66"/>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66"/>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66"/>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66"/>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66"/>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66"/>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66"/>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66"/>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66"/>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66"/>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66"/>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66"/>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66"/>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66"/>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66"/>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66"/>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66"/>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66"/>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66"/>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66"/>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8" name="Google Shape;14518;p66"/>
          <p:cNvGrpSpPr/>
          <p:nvPr/>
        </p:nvGrpSpPr>
        <p:grpSpPr>
          <a:xfrm>
            <a:off x="1750184" y="2413530"/>
            <a:ext cx="359730" cy="359441"/>
            <a:chOff x="1750184" y="2413530"/>
            <a:chExt cx="359730" cy="359441"/>
          </a:xfrm>
        </p:grpSpPr>
        <p:sp>
          <p:nvSpPr>
            <p:cNvPr id="14519" name="Google Shape;14519;p66"/>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66"/>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66"/>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66"/>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66"/>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66"/>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66"/>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66"/>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66"/>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66"/>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66"/>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0" name="Google Shape;14530;p66"/>
          <p:cNvGrpSpPr/>
          <p:nvPr/>
        </p:nvGrpSpPr>
        <p:grpSpPr>
          <a:xfrm>
            <a:off x="2230050" y="1500223"/>
            <a:ext cx="316524" cy="359284"/>
            <a:chOff x="2230050" y="1500223"/>
            <a:chExt cx="316524" cy="359284"/>
          </a:xfrm>
        </p:grpSpPr>
        <p:sp>
          <p:nvSpPr>
            <p:cNvPr id="14531" name="Google Shape;14531;p66"/>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66"/>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66"/>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66"/>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66"/>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66"/>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66"/>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66"/>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66"/>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66"/>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66"/>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66"/>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66"/>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66"/>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66"/>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66"/>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66"/>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66"/>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66"/>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66"/>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1" name="Google Shape;14551;p66"/>
          <p:cNvGrpSpPr/>
          <p:nvPr/>
        </p:nvGrpSpPr>
        <p:grpSpPr>
          <a:xfrm>
            <a:off x="2690042" y="4262767"/>
            <a:ext cx="359389" cy="359232"/>
            <a:chOff x="2690042" y="4262767"/>
            <a:chExt cx="359389" cy="359232"/>
          </a:xfrm>
        </p:grpSpPr>
        <p:sp>
          <p:nvSpPr>
            <p:cNvPr id="14552" name="Google Shape;14552;p66"/>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66"/>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66"/>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66"/>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66"/>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66"/>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66"/>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9" name="Google Shape;14559;p66"/>
          <p:cNvGrpSpPr/>
          <p:nvPr/>
        </p:nvGrpSpPr>
        <p:grpSpPr>
          <a:xfrm>
            <a:off x="2689440" y="2882162"/>
            <a:ext cx="222337" cy="366721"/>
            <a:chOff x="2689440" y="2882162"/>
            <a:chExt cx="222337" cy="366721"/>
          </a:xfrm>
        </p:grpSpPr>
        <p:sp>
          <p:nvSpPr>
            <p:cNvPr id="14560" name="Google Shape;14560;p66"/>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66"/>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66"/>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66"/>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66"/>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66"/>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66"/>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66"/>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66"/>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9" name="Google Shape;14569;p66"/>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70" name="Google Shape;14570;p66"/>
          <p:cNvGrpSpPr/>
          <p:nvPr/>
        </p:nvGrpSpPr>
        <p:grpSpPr>
          <a:xfrm>
            <a:off x="2637986" y="1980142"/>
            <a:ext cx="359232" cy="322023"/>
            <a:chOff x="2637986" y="1980142"/>
            <a:chExt cx="359232" cy="322023"/>
          </a:xfrm>
        </p:grpSpPr>
        <p:sp>
          <p:nvSpPr>
            <p:cNvPr id="14571" name="Google Shape;14571;p66"/>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66"/>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66"/>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66"/>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66"/>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66"/>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66"/>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66"/>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66"/>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66"/>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66"/>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66"/>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66"/>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4" name="Google Shape;14584;p66"/>
          <p:cNvGrpSpPr/>
          <p:nvPr/>
        </p:nvGrpSpPr>
        <p:grpSpPr>
          <a:xfrm>
            <a:off x="1306531" y="3346972"/>
            <a:ext cx="323018" cy="359075"/>
            <a:chOff x="1306531" y="3346972"/>
            <a:chExt cx="323018" cy="359075"/>
          </a:xfrm>
        </p:grpSpPr>
        <p:sp>
          <p:nvSpPr>
            <p:cNvPr id="14585" name="Google Shape;14585;p66"/>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66"/>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66"/>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66"/>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66"/>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66"/>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66"/>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66"/>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66"/>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4" name="Google Shape;14594;p66"/>
          <p:cNvGrpSpPr/>
          <p:nvPr/>
        </p:nvGrpSpPr>
        <p:grpSpPr>
          <a:xfrm>
            <a:off x="1308024" y="2413975"/>
            <a:ext cx="360253" cy="357111"/>
            <a:chOff x="1308024" y="2413975"/>
            <a:chExt cx="360253" cy="357111"/>
          </a:xfrm>
        </p:grpSpPr>
        <p:sp>
          <p:nvSpPr>
            <p:cNvPr id="14595" name="Google Shape;14595;p66"/>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66"/>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66"/>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66"/>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66"/>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66"/>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66"/>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66"/>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66"/>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66"/>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66"/>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66"/>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66"/>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66"/>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66"/>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66"/>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66"/>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66"/>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66"/>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66"/>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66"/>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66"/>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66"/>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66"/>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66"/>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66"/>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66"/>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66"/>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66"/>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66"/>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5" name="Google Shape;14625;p66"/>
          <p:cNvGrpSpPr/>
          <p:nvPr/>
        </p:nvGrpSpPr>
        <p:grpSpPr>
          <a:xfrm>
            <a:off x="1298519" y="1970322"/>
            <a:ext cx="378452" cy="341321"/>
            <a:chOff x="1298519" y="1970322"/>
            <a:chExt cx="378452" cy="341321"/>
          </a:xfrm>
        </p:grpSpPr>
        <p:sp>
          <p:nvSpPr>
            <p:cNvPr id="14626" name="Google Shape;14626;p66"/>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66"/>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66"/>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66"/>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66"/>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66"/>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66"/>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66"/>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66"/>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66"/>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66"/>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66"/>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66"/>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66"/>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66"/>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66"/>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66"/>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66"/>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66"/>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66"/>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6" name="Google Shape;14646;p66"/>
          <p:cNvGrpSpPr/>
          <p:nvPr/>
        </p:nvGrpSpPr>
        <p:grpSpPr>
          <a:xfrm>
            <a:off x="3114815" y="3346868"/>
            <a:ext cx="283217" cy="359180"/>
            <a:chOff x="3114815" y="3346868"/>
            <a:chExt cx="283217" cy="359180"/>
          </a:xfrm>
        </p:grpSpPr>
        <p:sp>
          <p:nvSpPr>
            <p:cNvPr id="14647" name="Google Shape;14647;p66"/>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66"/>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66"/>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66"/>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66"/>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66"/>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66"/>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66"/>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66"/>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66"/>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66"/>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66"/>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66"/>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0" name="Google Shape;14660;p66"/>
          <p:cNvGrpSpPr/>
          <p:nvPr/>
        </p:nvGrpSpPr>
        <p:grpSpPr>
          <a:xfrm>
            <a:off x="3973186" y="3353231"/>
            <a:ext cx="378661" cy="346558"/>
            <a:chOff x="3973186" y="3353231"/>
            <a:chExt cx="378661" cy="346558"/>
          </a:xfrm>
        </p:grpSpPr>
        <p:sp>
          <p:nvSpPr>
            <p:cNvPr id="14661" name="Google Shape;14661;p66"/>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66"/>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66"/>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66"/>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66"/>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66"/>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66"/>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66"/>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66"/>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66"/>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66"/>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66"/>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66"/>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66"/>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66"/>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66"/>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66"/>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66"/>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9" name="Google Shape;14679;p66"/>
          <p:cNvGrpSpPr/>
          <p:nvPr/>
        </p:nvGrpSpPr>
        <p:grpSpPr>
          <a:xfrm>
            <a:off x="2152857" y="4263002"/>
            <a:ext cx="373241" cy="359127"/>
            <a:chOff x="2152857" y="4263002"/>
            <a:chExt cx="373241" cy="359127"/>
          </a:xfrm>
        </p:grpSpPr>
        <p:sp>
          <p:nvSpPr>
            <p:cNvPr id="14680" name="Google Shape;14680;p66"/>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66"/>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66"/>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66"/>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66"/>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66"/>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66"/>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66"/>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8" name="Google Shape;14688;p66"/>
          <p:cNvGrpSpPr/>
          <p:nvPr/>
        </p:nvGrpSpPr>
        <p:grpSpPr>
          <a:xfrm>
            <a:off x="859632" y="3346972"/>
            <a:ext cx="303537" cy="359127"/>
            <a:chOff x="859632" y="3346972"/>
            <a:chExt cx="303537" cy="359127"/>
          </a:xfrm>
        </p:grpSpPr>
        <p:sp>
          <p:nvSpPr>
            <p:cNvPr id="14689" name="Google Shape;14689;p66"/>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66"/>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66"/>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66"/>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66"/>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4" name="Google Shape;14694;p66"/>
          <p:cNvGrpSpPr/>
          <p:nvPr/>
        </p:nvGrpSpPr>
        <p:grpSpPr>
          <a:xfrm>
            <a:off x="1767911" y="2882241"/>
            <a:ext cx="265306" cy="366799"/>
            <a:chOff x="1767911" y="2882241"/>
            <a:chExt cx="265306" cy="366799"/>
          </a:xfrm>
        </p:grpSpPr>
        <p:sp>
          <p:nvSpPr>
            <p:cNvPr id="14695" name="Google Shape;14695;p66"/>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66"/>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66"/>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66"/>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66"/>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66"/>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66"/>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66"/>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66"/>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66"/>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66"/>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66"/>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66"/>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66"/>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66"/>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0" name="Google Shape;14710;p66"/>
          <p:cNvGrpSpPr/>
          <p:nvPr/>
        </p:nvGrpSpPr>
        <p:grpSpPr>
          <a:xfrm>
            <a:off x="1332009" y="1499935"/>
            <a:ext cx="331895" cy="359311"/>
            <a:chOff x="1332009" y="1499935"/>
            <a:chExt cx="331895" cy="359311"/>
          </a:xfrm>
        </p:grpSpPr>
        <p:sp>
          <p:nvSpPr>
            <p:cNvPr id="14711" name="Google Shape;14711;p66"/>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66"/>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66"/>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66"/>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66"/>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66"/>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66"/>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66"/>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66"/>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66"/>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66"/>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66"/>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66"/>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66"/>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66"/>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66"/>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66"/>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8" name="Google Shape;14728;p66"/>
          <p:cNvGrpSpPr/>
          <p:nvPr/>
        </p:nvGrpSpPr>
        <p:grpSpPr>
          <a:xfrm>
            <a:off x="2663464" y="3346815"/>
            <a:ext cx="289528" cy="359232"/>
            <a:chOff x="2663464" y="3346815"/>
            <a:chExt cx="289528" cy="359232"/>
          </a:xfrm>
        </p:grpSpPr>
        <p:sp>
          <p:nvSpPr>
            <p:cNvPr id="14729" name="Google Shape;14729;p66"/>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66"/>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66"/>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66"/>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66"/>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66"/>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66"/>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66"/>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66"/>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66"/>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66"/>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0" name="Google Shape;14740;p66"/>
          <p:cNvGrpSpPr/>
          <p:nvPr/>
        </p:nvGrpSpPr>
        <p:grpSpPr>
          <a:xfrm>
            <a:off x="1315775" y="2881927"/>
            <a:ext cx="269051" cy="366983"/>
            <a:chOff x="1315775" y="2881927"/>
            <a:chExt cx="269051" cy="366983"/>
          </a:xfrm>
        </p:grpSpPr>
        <p:sp>
          <p:nvSpPr>
            <p:cNvPr id="14741" name="Google Shape;14741;p66"/>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66"/>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66"/>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66"/>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66"/>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66"/>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66"/>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66"/>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66"/>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66"/>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66"/>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66"/>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66"/>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66"/>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66"/>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6" name="Google Shape;14756;p66"/>
          <p:cNvGrpSpPr/>
          <p:nvPr/>
        </p:nvGrpSpPr>
        <p:grpSpPr>
          <a:xfrm>
            <a:off x="3977427" y="1980142"/>
            <a:ext cx="359232" cy="322023"/>
            <a:chOff x="3977427" y="1980142"/>
            <a:chExt cx="359232" cy="322023"/>
          </a:xfrm>
        </p:grpSpPr>
        <p:sp>
          <p:nvSpPr>
            <p:cNvPr id="14757" name="Google Shape;14757;p66"/>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66"/>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66"/>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66"/>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66"/>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66"/>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66"/>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66"/>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66"/>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66"/>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7" name="Google Shape;14767;p66"/>
          <p:cNvGrpSpPr/>
          <p:nvPr/>
        </p:nvGrpSpPr>
        <p:grpSpPr>
          <a:xfrm>
            <a:off x="865628" y="2413608"/>
            <a:ext cx="361720" cy="359180"/>
            <a:chOff x="865628" y="2413608"/>
            <a:chExt cx="361720" cy="359180"/>
          </a:xfrm>
        </p:grpSpPr>
        <p:sp>
          <p:nvSpPr>
            <p:cNvPr id="14768" name="Google Shape;14768;p66"/>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66"/>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66"/>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66"/>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66"/>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66"/>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66"/>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66"/>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66"/>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66"/>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66"/>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66"/>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66"/>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1" name="Google Shape;14781;p66"/>
          <p:cNvGrpSpPr/>
          <p:nvPr/>
        </p:nvGrpSpPr>
        <p:grpSpPr>
          <a:xfrm>
            <a:off x="3117093" y="2881927"/>
            <a:ext cx="268815" cy="366983"/>
            <a:chOff x="3117093" y="2881927"/>
            <a:chExt cx="268815" cy="366983"/>
          </a:xfrm>
        </p:grpSpPr>
        <p:sp>
          <p:nvSpPr>
            <p:cNvPr id="14782" name="Google Shape;14782;p66"/>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66"/>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66"/>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66"/>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66"/>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66"/>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66"/>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66"/>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66"/>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66"/>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66"/>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66"/>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66"/>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66"/>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66"/>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7" name="Google Shape;14797;p66"/>
          <p:cNvGrpSpPr/>
          <p:nvPr/>
        </p:nvGrpSpPr>
        <p:grpSpPr>
          <a:xfrm>
            <a:off x="3534508" y="1508000"/>
            <a:ext cx="368502" cy="343521"/>
            <a:chOff x="3534508" y="1508000"/>
            <a:chExt cx="368502" cy="343521"/>
          </a:xfrm>
        </p:grpSpPr>
        <p:sp>
          <p:nvSpPr>
            <p:cNvPr id="14798" name="Google Shape;14798;p66"/>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66"/>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66"/>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66"/>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66"/>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66"/>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66"/>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6"/>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66"/>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66"/>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66"/>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66"/>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66"/>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66"/>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66"/>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3" name="Google Shape;14813;p66"/>
          <p:cNvGrpSpPr/>
          <p:nvPr/>
        </p:nvGrpSpPr>
        <p:grpSpPr>
          <a:xfrm>
            <a:off x="7147436" y="1502999"/>
            <a:ext cx="279054" cy="354754"/>
            <a:chOff x="7147436" y="1502999"/>
            <a:chExt cx="279054" cy="354754"/>
          </a:xfrm>
        </p:grpSpPr>
        <p:sp>
          <p:nvSpPr>
            <p:cNvPr id="14814" name="Google Shape;14814;p66"/>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66"/>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66"/>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66"/>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66"/>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66"/>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6"/>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66"/>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66"/>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66"/>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6"/>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66"/>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66"/>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66"/>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66"/>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66"/>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0" name="Google Shape;14830;p66"/>
          <p:cNvGrpSpPr/>
          <p:nvPr/>
        </p:nvGrpSpPr>
        <p:grpSpPr>
          <a:xfrm>
            <a:off x="7603081" y="1973072"/>
            <a:ext cx="276802" cy="354807"/>
            <a:chOff x="7603081" y="1973072"/>
            <a:chExt cx="276802" cy="354807"/>
          </a:xfrm>
        </p:grpSpPr>
        <p:sp>
          <p:nvSpPr>
            <p:cNvPr id="14831" name="Google Shape;14831;p66"/>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66"/>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66"/>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66"/>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66"/>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66"/>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66"/>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66"/>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66"/>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66"/>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66"/>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66"/>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66"/>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66"/>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5" name="Google Shape;14845;p66"/>
          <p:cNvGrpSpPr/>
          <p:nvPr/>
        </p:nvGrpSpPr>
        <p:grpSpPr>
          <a:xfrm>
            <a:off x="6696792" y="1502999"/>
            <a:ext cx="276802" cy="354754"/>
            <a:chOff x="6696792" y="1502999"/>
            <a:chExt cx="276802" cy="354754"/>
          </a:xfrm>
        </p:grpSpPr>
        <p:sp>
          <p:nvSpPr>
            <p:cNvPr id="14846" name="Google Shape;14846;p66"/>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66"/>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66"/>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66"/>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66"/>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66"/>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66"/>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66"/>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66"/>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66"/>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66"/>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66"/>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66"/>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66"/>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66"/>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61" name="Google Shape;14861;p66"/>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62" name="Google Shape;14862;p66"/>
          <p:cNvGrpSpPr/>
          <p:nvPr/>
        </p:nvGrpSpPr>
        <p:grpSpPr>
          <a:xfrm>
            <a:off x="6223393" y="1502999"/>
            <a:ext cx="320295" cy="354754"/>
            <a:chOff x="6223393" y="1502999"/>
            <a:chExt cx="320295" cy="354754"/>
          </a:xfrm>
        </p:grpSpPr>
        <p:sp>
          <p:nvSpPr>
            <p:cNvPr id="14863" name="Google Shape;14863;p66"/>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66"/>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66"/>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66"/>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66"/>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66"/>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66"/>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66"/>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66"/>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66"/>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66"/>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66"/>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66"/>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66"/>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66"/>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66"/>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66"/>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66"/>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66"/>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66"/>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66"/>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66"/>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66"/>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6" name="Google Shape;14886;p66"/>
          <p:cNvGrpSpPr/>
          <p:nvPr/>
        </p:nvGrpSpPr>
        <p:grpSpPr>
          <a:xfrm>
            <a:off x="5310611" y="1502972"/>
            <a:ext cx="339515" cy="354781"/>
            <a:chOff x="5310611" y="1502972"/>
            <a:chExt cx="339515" cy="354781"/>
          </a:xfrm>
        </p:grpSpPr>
        <p:sp>
          <p:nvSpPr>
            <p:cNvPr id="14887" name="Google Shape;14887;p66"/>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66"/>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66"/>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66"/>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66"/>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66"/>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66"/>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66"/>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66"/>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66"/>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66"/>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66"/>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66"/>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66"/>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66"/>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66"/>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3" name="Google Shape;14903;p66"/>
          <p:cNvGrpSpPr/>
          <p:nvPr/>
        </p:nvGrpSpPr>
        <p:grpSpPr>
          <a:xfrm>
            <a:off x="6253637" y="3790101"/>
            <a:ext cx="274550" cy="354833"/>
            <a:chOff x="6253637" y="3790101"/>
            <a:chExt cx="274550" cy="354833"/>
          </a:xfrm>
        </p:grpSpPr>
        <p:sp>
          <p:nvSpPr>
            <p:cNvPr id="14904" name="Google Shape;14904;p66"/>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66"/>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66"/>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66"/>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66"/>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66"/>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66"/>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66"/>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66"/>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66"/>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66"/>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66"/>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66"/>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66"/>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66"/>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66"/>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66"/>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1" name="Google Shape;14921;p66"/>
          <p:cNvGrpSpPr/>
          <p:nvPr/>
        </p:nvGrpSpPr>
        <p:grpSpPr>
          <a:xfrm>
            <a:off x="5802731" y="3790180"/>
            <a:ext cx="274576" cy="354754"/>
            <a:chOff x="5802731" y="3790180"/>
            <a:chExt cx="274576" cy="354754"/>
          </a:xfrm>
        </p:grpSpPr>
        <p:sp>
          <p:nvSpPr>
            <p:cNvPr id="14922" name="Google Shape;14922;p66"/>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66"/>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66"/>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66"/>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66"/>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66"/>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66"/>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66"/>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66"/>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66"/>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66"/>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66"/>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66"/>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66"/>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66"/>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66"/>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66"/>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66"/>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66"/>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66"/>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66"/>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3" name="Google Shape;14943;p66"/>
          <p:cNvGrpSpPr/>
          <p:nvPr/>
        </p:nvGrpSpPr>
        <p:grpSpPr>
          <a:xfrm>
            <a:off x="5352088" y="3790206"/>
            <a:ext cx="274550" cy="354728"/>
            <a:chOff x="5352088" y="3790206"/>
            <a:chExt cx="274550" cy="354728"/>
          </a:xfrm>
        </p:grpSpPr>
        <p:sp>
          <p:nvSpPr>
            <p:cNvPr id="14944" name="Google Shape;14944;p66"/>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66"/>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66"/>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66"/>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66"/>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66"/>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66"/>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66"/>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66"/>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66"/>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66"/>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66"/>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66"/>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66"/>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66"/>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66"/>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66"/>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66"/>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66"/>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66"/>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66"/>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66"/>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66"/>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66"/>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8" name="Google Shape;14968;p66"/>
          <p:cNvGrpSpPr/>
          <p:nvPr/>
        </p:nvGrpSpPr>
        <p:grpSpPr>
          <a:xfrm>
            <a:off x="4901706" y="3790075"/>
            <a:ext cx="274550" cy="354859"/>
            <a:chOff x="4901706" y="3790075"/>
            <a:chExt cx="274550" cy="354859"/>
          </a:xfrm>
        </p:grpSpPr>
        <p:sp>
          <p:nvSpPr>
            <p:cNvPr id="14969" name="Google Shape;14969;p66"/>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66"/>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66"/>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66"/>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66"/>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66"/>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66"/>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66"/>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66"/>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66"/>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66"/>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66"/>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66"/>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66"/>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66"/>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66"/>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66"/>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6" name="Google Shape;14986;p66"/>
          <p:cNvGrpSpPr/>
          <p:nvPr/>
        </p:nvGrpSpPr>
        <p:grpSpPr>
          <a:xfrm>
            <a:off x="8052704" y="1503208"/>
            <a:ext cx="275073" cy="354545"/>
            <a:chOff x="8052704" y="1503208"/>
            <a:chExt cx="275073" cy="354545"/>
          </a:xfrm>
        </p:grpSpPr>
        <p:sp>
          <p:nvSpPr>
            <p:cNvPr id="14987" name="Google Shape;14987;p66"/>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66"/>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66"/>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66"/>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66"/>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66"/>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66"/>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66"/>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66"/>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66"/>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66"/>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66"/>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66"/>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66"/>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66"/>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66"/>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66"/>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4" name="Google Shape;15004;p66"/>
          <p:cNvGrpSpPr/>
          <p:nvPr/>
        </p:nvGrpSpPr>
        <p:grpSpPr>
          <a:xfrm>
            <a:off x="5794745" y="1502999"/>
            <a:ext cx="274550" cy="354754"/>
            <a:chOff x="5794745" y="1502999"/>
            <a:chExt cx="274550" cy="354754"/>
          </a:xfrm>
        </p:grpSpPr>
        <p:sp>
          <p:nvSpPr>
            <p:cNvPr id="15005" name="Google Shape;15005;p66"/>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66"/>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66"/>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66"/>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66"/>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66"/>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66"/>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66"/>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66"/>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66"/>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66"/>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66"/>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66"/>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66"/>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66"/>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66"/>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66"/>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66"/>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66"/>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66"/>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66"/>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66"/>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66"/>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8" name="Google Shape;15028;p66"/>
          <p:cNvGrpSpPr/>
          <p:nvPr/>
        </p:nvGrpSpPr>
        <p:grpSpPr>
          <a:xfrm>
            <a:off x="4896940" y="1502999"/>
            <a:ext cx="263316" cy="354754"/>
            <a:chOff x="4896940" y="1502999"/>
            <a:chExt cx="263316" cy="354754"/>
          </a:xfrm>
        </p:grpSpPr>
        <p:sp>
          <p:nvSpPr>
            <p:cNvPr id="15029" name="Google Shape;15029;p66"/>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66"/>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66"/>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66"/>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66"/>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66"/>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66"/>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66"/>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66"/>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66"/>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66"/>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66"/>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66"/>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66"/>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66"/>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66"/>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66"/>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66"/>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66"/>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66"/>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66"/>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0" name="Google Shape;15050;p66"/>
          <p:cNvGrpSpPr/>
          <p:nvPr/>
        </p:nvGrpSpPr>
        <p:grpSpPr>
          <a:xfrm>
            <a:off x="6255392" y="4268082"/>
            <a:ext cx="274550" cy="354728"/>
            <a:chOff x="6255392" y="4268082"/>
            <a:chExt cx="274550" cy="354728"/>
          </a:xfrm>
        </p:grpSpPr>
        <p:sp>
          <p:nvSpPr>
            <p:cNvPr id="15051" name="Google Shape;15051;p66"/>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66"/>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66"/>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66"/>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66"/>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66"/>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66"/>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66"/>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66"/>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66"/>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66"/>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66"/>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66"/>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66"/>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66"/>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66"/>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66"/>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66"/>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66"/>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66"/>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1" name="Google Shape;15071;p66"/>
          <p:cNvGrpSpPr/>
          <p:nvPr/>
        </p:nvGrpSpPr>
        <p:grpSpPr>
          <a:xfrm>
            <a:off x="7604076" y="3790075"/>
            <a:ext cx="275807" cy="354859"/>
            <a:chOff x="7604076" y="3790075"/>
            <a:chExt cx="275807" cy="354859"/>
          </a:xfrm>
        </p:grpSpPr>
        <p:sp>
          <p:nvSpPr>
            <p:cNvPr id="15072" name="Google Shape;15072;p66"/>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66"/>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66"/>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66"/>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66"/>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66"/>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66"/>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66"/>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66"/>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66"/>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66"/>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66"/>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66"/>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66"/>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66"/>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66"/>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66"/>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66"/>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66"/>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66"/>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66"/>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66"/>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4" name="Google Shape;15094;p66"/>
          <p:cNvGrpSpPr/>
          <p:nvPr/>
        </p:nvGrpSpPr>
        <p:grpSpPr>
          <a:xfrm>
            <a:off x="7154427" y="3790206"/>
            <a:ext cx="274550" cy="354493"/>
            <a:chOff x="7154427" y="3790206"/>
            <a:chExt cx="274550" cy="354493"/>
          </a:xfrm>
        </p:grpSpPr>
        <p:sp>
          <p:nvSpPr>
            <p:cNvPr id="15095" name="Google Shape;15095;p66"/>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66"/>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66"/>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66"/>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66"/>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66"/>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66"/>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66"/>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66"/>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66"/>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66"/>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66"/>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66"/>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66"/>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66"/>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66"/>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66"/>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66"/>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66"/>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66"/>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5" name="Google Shape;15115;p66"/>
          <p:cNvGrpSpPr/>
          <p:nvPr/>
        </p:nvGrpSpPr>
        <p:grpSpPr>
          <a:xfrm>
            <a:off x="8054458" y="1973150"/>
            <a:ext cx="274576" cy="354728"/>
            <a:chOff x="8054458" y="1973150"/>
            <a:chExt cx="274576" cy="354728"/>
          </a:xfrm>
        </p:grpSpPr>
        <p:sp>
          <p:nvSpPr>
            <p:cNvPr id="15116" name="Google Shape;15116;p66"/>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66"/>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66"/>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66"/>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66"/>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66"/>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66"/>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66"/>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66"/>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66"/>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66"/>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66"/>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66"/>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66"/>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66"/>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66"/>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66"/>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66"/>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66"/>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66"/>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66"/>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66"/>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8" name="Google Shape;15138;p66"/>
          <p:cNvGrpSpPr/>
          <p:nvPr/>
        </p:nvGrpSpPr>
        <p:grpSpPr>
          <a:xfrm>
            <a:off x="7153930" y="1973150"/>
            <a:ext cx="274812" cy="354728"/>
            <a:chOff x="7153930" y="1973150"/>
            <a:chExt cx="274812" cy="354728"/>
          </a:xfrm>
        </p:grpSpPr>
        <p:sp>
          <p:nvSpPr>
            <p:cNvPr id="15139" name="Google Shape;15139;p66"/>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66"/>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66"/>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66"/>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66"/>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66"/>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66"/>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66"/>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66"/>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66"/>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66"/>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66"/>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66"/>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66"/>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66"/>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66"/>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66"/>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66"/>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66"/>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8" name="Google Shape;15158;p66"/>
          <p:cNvGrpSpPr/>
          <p:nvPr/>
        </p:nvGrpSpPr>
        <p:grpSpPr>
          <a:xfrm>
            <a:off x="6703522" y="1973098"/>
            <a:ext cx="274812" cy="354781"/>
            <a:chOff x="6703522" y="1973098"/>
            <a:chExt cx="274812" cy="354781"/>
          </a:xfrm>
        </p:grpSpPr>
        <p:sp>
          <p:nvSpPr>
            <p:cNvPr id="15159" name="Google Shape;15159;p66"/>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66"/>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66"/>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66"/>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66"/>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66"/>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66"/>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66"/>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66"/>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66"/>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66"/>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66"/>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66"/>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66"/>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66"/>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66"/>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66"/>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66"/>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66"/>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66"/>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66"/>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66"/>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66"/>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66"/>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66"/>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4" name="Google Shape;15184;p66"/>
          <p:cNvGrpSpPr/>
          <p:nvPr/>
        </p:nvGrpSpPr>
        <p:grpSpPr>
          <a:xfrm>
            <a:off x="6253375" y="1973150"/>
            <a:ext cx="274812" cy="354728"/>
            <a:chOff x="6253375" y="1973150"/>
            <a:chExt cx="274812" cy="354728"/>
          </a:xfrm>
        </p:grpSpPr>
        <p:sp>
          <p:nvSpPr>
            <p:cNvPr id="15185" name="Google Shape;15185;p66"/>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66"/>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66"/>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66"/>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66"/>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66"/>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66"/>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66"/>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66"/>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66"/>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66"/>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66"/>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66"/>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66"/>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66"/>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66"/>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66"/>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66"/>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66"/>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66"/>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66"/>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66"/>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66"/>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66"/>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66"/>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66"/>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66"/>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66"/>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66"/>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66"/>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66"/>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66"/>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66"/>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66"/>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66"/>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66"/>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66"/>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66"/>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3" name="Google Shape;15223;p66"/>
          <p:cNvGrpSpPr/>
          <p:nvPr/>
        </p:nvGrpSpPr>
        <p:grpSpPr>
          <a:xfrm>
            <a:off x="5802496" y="1973150"/>
            <a:ext cx="275309" cy="354728"/>
            <a:chOff x="5802496" y="1973150"/>
            <a:chExt cx="275309" cy="354728"/>
          </a:xfrm>
        </p:grpSpPr>
        <p:sp>
          <p:nvSpPr>
            <p:cNvPr id="15224" name="Google Shape;15224;p66"/>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66"/>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66"/>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66"/>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66"/>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66"/>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66"/>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66"/>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66"/>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66"/>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66"/>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66"/>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66"/>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66"/>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66"/>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66"/>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66"/>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66"/>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66"/>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66"/>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66"/>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66"/>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66"/>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66"/>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66"/>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66"/>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0" name="Google Shape;15250;p66"/>
          <p:cNvGrpSpPr/>
          <p:nvPr/>
        </p:nvGrpSpPr>
        <p:grpSpPr>
          <a:xfrm>
            <a:off x="5353083" y="1973150"/>
            <a:ext cx="274576" cy="354728"/>
            <a:chOff x="5353083" y="1973150"/>
            <a:chExt cx="274576" cy="354728"/>
          </a:xfrm>
        </p:grpSpPr>
        <p:sp>
          <p:nvSpPr>
            <p:cNvPr id="15251" name="Google Shape;15251;p66"/>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66"/>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66"/>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66"/>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66"/>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66"/>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66"/>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66"/>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66"/>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66"/>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66"/>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66"/>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66"/>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66"/>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66"/>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66"/>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66"/>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66"/>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66"/>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66"/>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66"/>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2" name="Google Shape;15272;p66"/>
          <p:cNvGrpSpPr/>
          <p:nvPr/>
        </p:nvGrpSpPr>
        <p:grpSpPr>
          <a:xfrm>
            <a:off x="4902701" y="1973150"/>
            <a:ext cx="274812" cy="354728"/>
            <a:chOff x="4902701" y="1973150"/>
            <a:chExt cx="274812" cy="354728"/>
          </a:xfrm>
        </p:grpSpPr>
        <p:sp>
          <p:nvSpPr>
            <p:cNvPr id="15273" name="Google Shape;15273;p66"/>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66"/>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66"/>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66"/>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66"/>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66"/>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66"/>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66"/>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66"/>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66"/>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66"/>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66"/>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66"/>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66"/>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66"/>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66"/>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66"/>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66"/>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66"/>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66"/>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66"/>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66"/>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66"/>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66"/>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66"/>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8" name="Google Shape;15298;p66"/>
          <p:cNvGrpSpPr/>
          <p:nvPr/>
        </p:nvGrpSpPr>
        <p:grpSpPr>
          <a:xfrm>
            <a:off x="4902701" y="2879989"/>
            <a:ext cx="272560" cy="354676"/>
            <a:chOff x="4902701" y="2879989"/>
            <a:chExt cx="272560" cy="354676"/>
          </a:xfrm>
        </p:grpSpPr>
        <p:sp>
          <p:nvSpPr>
            <p:cNvPr id="15299" name="Google Shape;15299;p66"/>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66"/>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66"/>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66"/>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66"/>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66"/>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66"/>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66"/>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66"/>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66"/>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66"/>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66"/>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66"/>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66"/>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66"/>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66"/>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66"/>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66"/>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66"/>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66"/>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66"/>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66"/>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66"/>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66"/>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3" name="Google Shape;15323;p66"/>
          <p:cNvGrpSpPr/>
          <p:nvPr/>
        </p:nvGrpSpPr>
        <p:grpSpPr>
          <a:xfrm>
            <a:off x="5803988" y="4268082"/>
            <a:ext cx="274550" cy="354728"/>
            <a:chOff x="5803988" y="4268082"/>
            <a:chExt cx="274550" cy="354728"/>
          </a:xfrm>
        </p:grpSpPr>
        <p:sp>
          <p:nvSpPr>
            <p:cNvPr id="15324" name="Google Shape;15324;p66"/>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66"/>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66"/>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66"/>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66"/>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66"/>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66"/>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66"/>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66"/>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66"/>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66"/>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66"/>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66"/>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66"/>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66"/>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66"/>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66"/>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66"/>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66"/>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66"/>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66"/>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66"/>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6" name="Google Shape;15346;p66"/>
          <p:cNvGrpSpPr/>
          <p:nvPr/>
        </p:nvGrpSpPr>
        <p:grpSpPr>
          <a:xfrm>
            <a:off x="5352349" y="4268082"/>
            <a:ext cx="274550" cy="354728"/>
            <a:chOff x="5352349" y="4268082"/>
            <a:chExt cx="274550" cy="354728"/>
          </a:xfrm>
        </p:grpSpPr>
        <p:sp>
          <p:nvSpPr>
            <p:cNvPr id="15347" name="Google Shape;15347;p66"/>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66"/>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66"/>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66"/>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66"/>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66"/>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66"/>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66"/>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66"/>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66"/>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66"/>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66"/>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66"/>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66"/>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66"/>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66"/>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66"/>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66"/>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66"/>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66"/>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66"/>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66"/>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9" name="Google Shape;15369;p66"/>
          <p:cNvGrpSpPr/>
          <p:nvPr/>
        </p:nvGrpSpPr>
        <p:grpSpPr>
          <a:xfrm>
            <a:off x="7606826" y="2419290"/>
            <a:ext cx="274550" cy="354728"/>
            <a:chOff x="7606826" y="2419290"/>
            <a:chExt cx="274550" cy="354728"/>
          </a:xfrm>
        </p:grpSpPr>
        <p:sp>
          <p:nvSpPr>
            <p:cNvPr id="15370" name="Google Shape;15370;p66"/>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66"/>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66"/>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66"/>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66"/>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66"/>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66"/>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66"/>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66"/>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66"/>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66"/>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66"/>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66"/>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66"/>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66"/>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5" name="Google Shape;15385;p66"/>
          <p:cNvGrpSpPr/>
          <p:nvPr/>
        </p:nvGrpSpPr>
        <p:grpSpPr>
          <a:xfrm>
            <a:off x="7156182" y="2419290"/>
            <a:ext cx="274550" cy="354728"/>
            <a:chOff x="7156182" y="2419290"/>
            <a:chExt cx="274550" cy="354728"/>
          </a:xfrm>
        </p:grpSpPr>
        <p:sp>
          <p:nvSpPr>
            <p:cNvPr id="15386" name="Google Shape;15386;p66"/>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66"/>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66"/>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66"/>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66"/>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66"/>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66"/>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66"/>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66"/>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66"/>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66"/>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66"/>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66"/>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66"/>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66"/>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1" name="Google Shape;15401;p66"/>
          <p:cNvGrpSpPr/>
          <p:nvPr/>
        </p:nvGrpSpPr>
        <p:grpSpPr>
          <a:xfrm>
            <a:off x="6705276" y="2419290"/>
            <a:ext cx="274812" cy="354728"/>
            <a:chOff x="6705276" y="2419290"/>
            <a:chExt cx="274812" cy="354728"/>
          </a:xfrm>
        </p:grpSpPr>
        <p:sp>
          <p:nvSpPr>
            <p:cNvPr id="15402" name="Google Shape;15402;p66"/>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66"/>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66"/>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66"/>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66"/>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66"/>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66"/>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66"/>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66"/>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66"/>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66"/>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66"/>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66"/>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66"/>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66"/>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66"/>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66"/>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66"/>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66"/>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66"/>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66"/>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66"/>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66"/>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66"/>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66"/>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66"/>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66"/>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66"/>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0" name="Google Shape;15430;p66"/>
          <p:cNvGrpSpPr/>
          <p:nvPr/>
        </p:nvGrpSpPr>
        <p:grpSpPr>
          <a:xfrm>
            <a:off x="4902936" y="2419290"/>
            <a:ext cx="274576" cy="354728"/>
            <a:chOff x="4902936" y="2419290"/>
            <a:chExt cx="274576" cy="354728"/>
          </a:xfrm>
        </p:grpSpPr>
        <p:sp>
          <p:nvSpPr>
            <p:cNvPr id="15431" name="Google Shape;15431;p66"/>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66"/>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66"/>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66"/>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66"/>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66"/>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66"/>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66"/>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66"/>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66"/>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66"/>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66"/>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66"/>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66"/>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66"/>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66"/>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66"/>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66"/>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66"/>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66"/>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1" name="Google Shape;15451;p66"/>
          <p:cNvGrpSpPr/>
          <p:nvPr/>
        </p:nvGrpSpPr>
        <p:grpSpPr>
          <a:xfrm>
            <a:off x="7608056" y="3345794"/>
            <a:ext cx="270334" cy="354754"/>
            <a:chOff x="7608056" y="3345794"/>
            <a:chExt cx="270334" cy="354754"/>
          </a:xfrm>
        </p:grpSpPr>
        <p:sp>
          <p:nvSpPr>
            <p:cNvPr id="15452" name="Google Shape;15452;p66"/>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66"/>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66"/>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66"/>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66"/>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66"/>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66"/>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66"/>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66"/>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66"/>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66"/>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66"/>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66"/>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66"/>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66"/>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66"/>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66"/>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66"/>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66"/>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1" name="Google Shape;15471;p66"/>
          <p:cNvGrpSpPr/>
          <p:nvPr/>
        </p:nvGrpSpPr>
        <p:grpSpPr>
          <a:xfrm>
            <a:off x="6712765" y="4268082"/>
            <a:ext cx="263316" cy="354728"/>
            <a:chOff x="6712765" y="4268082"/>
            <a:chExt cx="263316" cy="354728"/>
          </a:xfrm>
        </p:grpSpPr>
        <p:sp>
          <p:nvSpPr>
            <p:cNvPr id="15472" name="Google Shape;15472;p66"/>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66"/>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66"/>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66"/>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66"/>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66"/>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66"/>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66"/>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66"/>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66"/>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66"/>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66"/>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66"/>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66"/>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66"/>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66"/>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8" name="Google Shape;15488;p66"/>
          <p:cNvGrpSpPr/>
          <p:nvPr/>
        </p:nvGrpSpPr>
        <p:grpSpPr>
          <a:xfrm>
            <a:off x="5359341" y="2419159"/>
            <a:ext cx="262819" cy="354859"/>
            <a:chOff x="5359341" y="2419159"/>
            <a:chExt cx="262819" cy="354859"/>
          </a:xfrm>
        </p:grpSpPr>
        <p:sp>
          <p:nvSpPr>
            <p:cNvPr id="15489" name="Google Shape;15489;p66"/>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66"/>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66"/>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66"/>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66"/>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66"/>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66"/>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66"/>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66"/>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66"/>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66"/>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66"/>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66"/>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66"/>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66"/>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66"/>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66"/>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66"/>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66"/>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66"/>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66"/>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0" name="Google Shape;15510;p66"/>
          <p:cNvGrpSpPr/>
          <p:nvPr/>
        </p:nvGrpSpPr>
        <p:grpSpPr>
          <a:xfrm>
            <a:off x="6709282" y="3790206"/>
            <a:ext cx="263316" cy="354493"/>
            <a:chOff x="6709282" y="3790206"/>
            <a:chExt cx="263316" cy="354493"/>
          </a:xfrm>
        </p:grpSpPr>
        <p:sp>
          <p:nvSpPr>
            <p:cNvPr id="15511" name="Google Shape;15511;p66"/>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66"/>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66"/>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66"/>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66"/>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66"/>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66"/>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66"/>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66"/>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66"/>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66"/>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66"/>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66"/>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66"/>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66"/>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66"/>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7" name="Google Shape;15527;p66"/>
          <p:cNvGrpSpPr/>
          <p:nvPr/>
        </p:nvGrpSpPr>
        <p:grpSpPr>
          <a:xfrm>
            <a:off x="6260629" y="2419290"/>
            <a:ext cx="263055" cy="354493"/>
            <a:chOff x="6260629" y="2419290"/>
            <a:chExt cx="263055" cy="354493"/>
          </a:xfrm>
        </p:grpSpPr>
        <p:sp>
          <p:nvSpPr>
            <p:cNvPr id="15528" name="Google Shape;15528;p66"/>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66"/>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66"/>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66"/>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66"/>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66"/>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66"/>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66"/>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66"/>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66"/>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66"/>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66"/>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66"/>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66"/>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66"/>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3" name="Google Shape;15543;p66"/>
          <p:cNvGrpSpPr/>
          <p:nvPr/>
        </p:nvGrpSpPr>
        <p:grpSpPr>
          <a:xfrm>
            <a:off x="6260864" y="2879911"/>
            <a:ext cx="263343" cy="354754"/>
            <a:chOff x="6260864" y="2879911"/>
            <a:chExt cx="263343" cy="354754"/>
          </a:xfrm>
        </p:grpSpPr>
        <p:sp>
          <p:nvSpPr>
            <p:cNvPr id="15544" name="Google Shape;15544;p66"/>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66"/>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66"/>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66"/>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66"/>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66"/>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66"/>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66"/>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66"/>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66"/>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66"/>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66"/>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66"/>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66"/>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66"/>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66"/>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66"/>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66"/>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2" name="Google Shape;15562;p66"/>
          <p:cNvGrpSpPr/>
          <p:nvPr/>
        </p:nvGrpSpPr>
        <p:grpSpPr>
          <a:xfrm>
            <a:off x="8062968" y="2419290"/>
            <a:ext cx="263316" cy="354728"/>
            <a:chOff x="8062968" y="2419290"/>
            <a:chExt cx="263316" cy="354728"/>
          </a:xfrm>
        </p:grpSpPr>
        <p:sp>
          <p:nvSpPr>
            <p:cNvPr id="15563" name="Google Shape;15563;p66"/>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66"/>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66"/>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66"/>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66"/>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66"/>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66"/>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66"/>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66"/>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66"/>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66"/>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66"/>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66"/>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66"/>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66"/>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66"/>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66"/>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0" name="Google Shape;15580;p66"/>
          <p:cNvGrpSpPr/>
          <p:nvPr/>
        </p:nvGrpSpPr>
        <p:grpSpPr>
          <a:xfrm>
            <a:off x="5809723" y="2419290"/>
            <a:ext cx="263316" cy="354728"/>
            <a:chOff x="5809723" y="2419290"/>
            <a:chExt cx="263316" cy="354728"/>
          </a:xfrm>
        </p:grpSpPr>
        <p:sp>
          <p:nvSpPr>
            <p:cNvPr id="15581" name="Google Shape;15581;p66"/>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66"/>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66"/>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66"/>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66"/>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66"/>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66"/>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66"/>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66"/>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66"/>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66"/>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66"/>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66"/>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66"/>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66"/>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66"/>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66"/>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8" name="Google Shape;15598;p66"/>
          <p:cNvGrpSpPr/>
          <p:nvPr/>
        </p:nvGrpSpPr>
        <p:grpSpPr>
          <a:xfrm>
            <a:off x="7606826" y="1502999"/>
            <a:ext cx="263552" cy="354754"/>
            <a:chOff x="7606826" y="1502999"/>
            <a:chExt cx="263552" cy="354754"/>
          </a:xfrm>
        </p:grpSpPr>
        <p:sp>
          <p:nvSpPr>
            <p:cNvPr id="15599" name="Google Shape;15599;p66"/>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66"/>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66"/>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66"/>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66"/>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66"/>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66"/>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66"/>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66"/>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66"/>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66"/>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66"/>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66"/>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66"/>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66"/>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66"/>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66"/>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66"/>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7" name="Google Shape;15617;p66"/>
          <p:cNvGrpSpPr/>
          <p:nvPr/>
        </p:nvGrpSpPr>
        <p:grpSpPr>
          <a:xfrm>
            <a:off x="8060455" y="3790075"/>
            <a:ext cx="264076" cy="354623"/>
            <a:chOff x="8060455" y="3790075"/>
            <a:chExt cx="264076" cy="354623"/>
          </a:xfrm>
        </p:grpSpPr>
        <p:sp>
          <p:nvSpPr>
            <p:cNvPr id="15618" name="Google Shape;15618;p66"/>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66"/>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66"/>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66"/>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66"/>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66"/>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66"/>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66"/>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66"/>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66"/>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66"/>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66"/>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66"/>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66"/>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66"/>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66"/>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66"/>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66"/>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66"/>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66"/>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66"/>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66"/>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66"/>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1" name="Google Shape;15641;p66"/>
          <p:cNvGrpSpPr/>
          <p:nvPr/>
        </p:nvGrpSpPr>
        <p:grpSpPr>
          <a:xfrm>
            <a:off x="7614550" y="2879911"/>
            <a:ext cx="263316" cy="354754"/>
            <a:chOff x="7614550" y="2879911"/>
            <a:chExt cx="263316" cy="354754"/>
          </a:xfrm>
        </p:grpSpPr>
        <p:sp>
          <p:nvSpPr>
            <p:cNvPr id="15642" name="Google Shape;15642;p66"/>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66"/>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66"/>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66"/>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66"/>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66"/>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66"/>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66"/>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66"/>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66"/>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66"/>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66"/>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66"/>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66"/>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66"/>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66"/>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66"/>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66"/>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66"/>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1" name="Google Shape;15661;p66"/>
          <p:cNvGrpSpPr/>
          <p:nvPr/>
        </p:nvGrpSpPr>
        <p:grpSpPr>
          <a:xfrm>
            <a:off x="4900684" y="4268187"/>
            <a:ext cx="274576" cy="354623"/>
            <a:chOff x="4900684" y="4268187"/>
            <a:chExt cx="274576" cy="354623"/>
          </a:xfrm>
        </p:grpSpPr>
        <p:sp>
          <p:nvSpPr>
            <p:cNvPr id="15662" name="Google Shape;15662;p66"/>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66"/>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66"/>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66"/>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66"/>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66"/>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66"/>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66"/>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66"/>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66"/>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66"/>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66"/>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66"/>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66"/>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66"/>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7" name="Google Shape;15677;p66"/>
          <p:cNvGrpSpPr/>
          <p:nvPr/>
        </p:nvGrpSpPr>
        <p:grpSpPr>
          <a:xfrm>
            <a:off x="7161654" y="3345794"/>
            <a:ext cx="263343" cy="354754"/>
            <a:chOff x="7161654" y="3345794"/>
            <a:chExt cx="263343" cy="354754"/>
          </a:xfrm>
        </p:grpSpPr>
        <p:sp>
          <p:nvSpPr>
            <p:cNvPr id="15678" name="Google Shape;15678;p66"/>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66"/>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66"/>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66"/>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66"/>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66"/>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66"/>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66"/>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66"/>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66"/>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66"/>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66"/>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66"/>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66"/>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66"/>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66"/>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66"/>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66"/>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66"/>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7" name="Google Shape;15697;p66"/>
          <p:cNvGrpSpPr/>
          <p:nvPr/>
        </p:nvGrpSpPr>
        <p:grpSpPr>
          <a:xfrm>
            <a:off x="6711770" y="3345794"/>
            <a:ext cx="263081" cy="354754"/>
            <a:chOff x="6711770" y="3345794"/>
            <a:chExt cx="263081" cy="354754"/>
          </a:xfrm>
        </p:grpSpPr>
        <p:sp>
          <p:nvSpPr>
            <p:cNvPr id="15698" name="Google Shape;15698;p66"/>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66"/>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66"/>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66"/>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66"/>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66"/>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66"/>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66"/>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66"/>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66"/>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66"/>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66"/>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66"/>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66"/>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66"/>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66"/>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66"/>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5" name="Google Shape;15715;p66"/>
          <p:cNvGrpSpPr/>
          <p:nvPr/>
        </p:nvGrpSpPr>
        <p:grpSpPr>
          <a:xfrm>
            <a:off x="7163409" y="2880251"/>
            <a:ext cx="263316" cy="354414"/>
            <a:chOff x="7163409" y="2880251"/>
            <a:chExt cx="263316" cy="354414"/>
          </a:xfrm>
        </p:grpSpPr>
        <p:sp>
          <p:nvSpPr>
            <p:cNvPr id="15716" name="Google Shape;15716;p66"/>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66"/>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66"/>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66"/>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66"/>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66"/>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66"/>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66"/>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66"/>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66"/>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66"/>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66"/>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8" name="Google Shape;15728;p66"/>
          <p:cNvGrpSpPr/>
          <p:nvPr/>
        </p:nvGrpSpPr>
        <p:grpSpPr>
          <a:xfrm>
            <a:off x="6712032" y="2880172"/>
            <a:ext cx="263316" cy="354493"/>
            <a:chOff x="6712032" y="2880172"/>
            <a:chExt cx="263316" cy="354493"/>
          </a:xfrm>
        </p:grpSpPr>
        <p:sp>
          <p:nvSpPr>
            <p:cNvPr id="15729" name="Google Shape;15729;p66"/>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66"/>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66"/>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66"/>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66"/>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66"/>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66"/>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66"/>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66"/>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66"/>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66"/>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66"/>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66"/>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66"/>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66"/>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66"/>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66"/>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66"/>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66"/>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66"/>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66"/>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0" name="Google Shape;15750;p66"/>
          <p:cNvGrpSpPr/>
          <p:nvPr/>
        </p:nvGrpSpPr>
        <p:grpSpPr>
          <a:xfrm>
            <a:off x="6261624" y="3345794"/>
            <a:ext cx="263316" cy="354754"/>
            <a:chOff x="6261624" y="3345794"/>
            <a:chExt cx="263316" cy="354754"/>
          </a:xfrm>
        </p:grpSpPr>
        <p:sp>
          <p:nvSpPr>
            <p:cNvPr id="15751" name="Google Shape;15751;p66"/>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66"/>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66"/>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66"/>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66"/>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66"/>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66"/>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66"/>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66"/>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66"/>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66"/>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66"/>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66"/>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66"/>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66"/>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66"/>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66"/>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66"/>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66"/>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66"/>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66"/>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66"/>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66"/>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66"/>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66"/>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66"/>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66"/>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66"/>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79" name="Google Shape;15779;p66"/>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80" name="Google Shape;15780;p66"/>
          <p:cNvGrpSpPr/>
          <p:nvPr/>
        </p:nvGrpSpPr>
        <p:grpSpPr>
          <a:xfrm>
            <a:off x="5811739" y="3345794"/>
            <a:ext cx="263316" cy="354754"/>
            <a:chOff x="5811739" y="3345794"/>
            <a:chExt cx="263316" cy="354754"/>
          </a:xfrm>
        </p:grpSpPr>
        <p:sp>
          <p:nvSpPr>
            <p:cNvPr id="15781" name="Google Shape;15781;p66"/>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66"/>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66"/>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66"/>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66"/>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66"/>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66"/>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66"/>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66"/>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66"/>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66"/>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66"/>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66"/>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66"/>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66"/>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66"/>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66"/>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66"/>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66"/>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66"/>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66"/>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2" name="Google Shape;15802;p66"/>
          <p:cNvGrpSpPr/>
          <p:nvPr/>
        </p:nvGrpSpPr>
        <p:grpSpPr>
          <a:xfrm>
            <a:off x="5363818" y="3345794"/>
            <a:ext cx="259074" cy="354493"/>
            <a:chOff x="5363818" y="3345794"/>
            <a:chExt cx="259074" cy="354493"/>
          </a:xfrm>
        </p:grpSpPr>
        <p:sp>
          <p:nvSpPr>
            <p:cNvPr id="15803" name="Google Shape;15803;p66"/>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66"/>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66"/>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66"/>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66"/>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66"/>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66"/>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66"/>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66"/>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66"/>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66"/>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66"/>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66"/>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66"/>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66"/>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66"/>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66"/>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66"/>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66"/>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66"/>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66"/>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66"/>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66"/>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66"/>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66"/>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8" name="Google Shape;15828;p66"/>
          <p:cNvGrpSpPr/>
          <p:nvPr/>
        </p:nvGrpSpPr>
        <p:grpSpPr>
          <a:xfrm>
            <a:off x="4912939" y="3345663"/>
            <a:ext cx="261326" cy="354885"/>
            <a:chOff x="4912939" y="3345663"/>
            <a:chExt cx="261326" cy="354885"/>
          </a:xfrm>
        </p:grpSpPr>
        <p:sp>
          <p:nvSpPr>
            <p:cNvPr id="15829" name="Google Shape;15829;p66"/>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66"/>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66"/>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66"/>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66"/>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66"/>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66"/>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66"/>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66"/>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66"/>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66"/>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66"/>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66"/>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66"/>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66"/>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66"/>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66"/>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66"/>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66"/>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66"/>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66"/>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0" name="Google Shape;15850;p66"/>
          <p:cNvGrpSpPr/>
          <p:nvPr/>
        </p:nvGrpSpPr>
        <p:grpSpPr>
          <a:xfrm>
            <a:off x="5809723" y="2879911"/>
            <a:ext cx="263081" cy="355016"/>
            <a:chOff x="5809723" y="2879911"/>
            <a:chExt cx="263081" cy="355016"/>
          </a:xfrm>
        </p:grpSpPr>
        <p:sp>
          <p:nvSpPr>
            <p:cNvPr id="15851" name="Google Shape;15851;p66"/>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66"/>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66"/>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66"/>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66"/>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66"/>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66"/>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66"/>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66"/>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66"/>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66"/>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66"/>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66"/>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66"/>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66"/>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66"/>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66"/>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66"/>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66"/>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66"/>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66"/>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66"/>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3" name="Google Shape;15873;p66"/>
          <p:cNvGrpSpPr/>
          <p:nvPr/>
        </p:nvGrpSpPr>
        <p:grpSpPr>
          <a:xfrm>
            <a:off x="7616069" y="4268056"/>
            <a:ext cx="263316" cy="354754"/>
            <a:chOff x="7616069" y="4268056"/>
            <a:chExt cx="263316" cy="354754"/>
          </a:xfrm>
        </p:grpSpPr>
        <p:sp>
          <p:nvSpPr>
            <p:cNvPr id="15874" name="Google Shape;15874;p66"/>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66"/>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66"/>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66"/>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66"/>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66"/>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66"/>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66"/>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66"/>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66"/>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66"/>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66"/>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66"/>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66"/>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66"/>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66"/>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66"/>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66"/>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66"/>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66"/>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66"/>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5" name="Google Shape;15895;p66"/>
          <p:cNvGrpSpPr/>
          <p:nvPr/>
        </p:nvGrpSpPr>
        <p:grpSpPr>
          <a:xfrm>
            <a:off x="7164404" y="4268318"/>
            <a:ext cx="263316" cy="354493"/>
            <a:chOff x="7164404" y="4268318"/>
            <a:chExt cx="263316" cy="354493"/>
          </a:xfrm>
        </p:grpSpPr>
        <p:sp>
          <p:nvSpPr>
            <p:cNvPr id="15896" name="Google Shape;15896;p66"/>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66"/>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66"/>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66"/>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66"/>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66"/>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66"/>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66"/>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66"/>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66"/>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66"/>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66"/>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66"/>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66"/>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66"/>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66"/>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2" name="Google Shape;15912;p66"/>
          <p:cNvGrpSpPr/>
          <p:nvPr/>
        </p:nvGrpSpPr>
        <p:grpSpPr>
          <a:xfrm>
            <a:off x="5358346" y="2879911"/>
            <a:ext cx="263316" cy="354754"/>
            <a:chOff x="5358346" y="2879911"/>
            <a:chExt cx="263316" cy="354754"/>
          </a:xfrm>
        </p:grpSpPr>
        <p:sp>
          <p:nvSpPr>
            <p:cNvPr id="15913" name="Google Shape;15913;p66"/>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66"/>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66"/>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66"/>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66"/>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66"/>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66"/>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66"/>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66"/>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66"/>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66"/>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66"/>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66"/>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66"/>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66"/>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66"/>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66"/>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66"/>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66"/>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66"/>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66"/>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4" name="Google Shape;15934;p66"/>
          <p:cNvGrpSpPr/>
          <p:nvPr/>
        </p:nvGrpSpPr>
        <p:grpSpPr>
          <a:xfrm>
            <a:off x="8061450" y="3345742"/>
            <a:ext cx="263316" cy="354807"/>
            <a:chOff x="8061450" y="3345742"/>
            <a:chExt cx="263316" cy="354807"/>
          </a:xfrm>
        </p:grpSpPr>
        <p:sp>
          <p:nvSpPr>
            <p:cNvPr id="15935" name="Google Shape;15935;p66"/>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66"/>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66"/>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66"/>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66"/>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66"/>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66"/>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66"/>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66"/>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66"/>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66"/>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66"/>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66"/>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66"/>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66"/>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66"/>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1" name="Google Shape;15951;p66"/>
          <p:cNvGrpSpPr/>
          <p:nvPr/>
        </p:nvGrpSpPr>
        <p:grpSpPr>
          <a:xfrm>
            <a:off x="8065953" y="2879911"/>
            <a:ext cx="263081" cy="354754"/>
            <a:chOff x="8065953" y="2879911"/>
            <a:chExt cx="263081" cy="354754"/>
          </a:xfrm>
        </p:grpSpPr>
        <p:sp>
          <p:nvSpPr>
            <p:cNvPr id="15952" name="Google Shape;15952;p66"/>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66"/>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66"/>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66"/>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66"/>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66"/>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66"/>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66"/>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66"/>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66"/>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66"/>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66"/>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66"/>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66"/>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66"/>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66"/>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8" name="Google Shape;15968;p66"/>
          <p:cNvGrpSpPr/>
          <p:nvPr/>
        </p:nvGrpSpPr>
        <p:grpSpPr>
          <a:xfrm>
            <a:off x="8064199" y="4268318"/>
            <a:ext cx="270308" cy="354493"/>
            <a:chOff x="8064199" y="4268318"/>
            <a:chExt cx="270308" cy="354493"/>
          </a:xfrm>
        </p:grpSpPr>
        <p:sp>
          <p:nvSpPr>
            <p:cNvPr id="15969" name="Google Shape;15969;p66"/>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66"/>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66"/>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66"/>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66"/>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66"/>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66"/>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66"/>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66"/>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66"/>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66"/>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66"/>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66"/>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66"/>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66"/>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66"/>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66"/>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66"/>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990"/>
        <p:cNvGrpSpPr/>
        <p:nvPr/>
      </p:nvGrpSpPr>
      <p:grpSpPr>
        <a:xfrm>
          <a:off x="0" y="0"/>
          <a:ext cx="0" cy="0"/>
          <a:chOff x="0" y="0"/>
          <a:chExt cx="0" cy="0"/>
        </a:xfrm>
      </p:grpSpPr>
      <p:sp>
        <p:nvSpPr>
          <p:cNvPr id="15991" name="Google Shape;15991;p67"/>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992" name="Google Shape;15992;p67"/>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5993" name="Google Shape;15993;p67"/>
          <p:cNvGrpSpPr/>
          <p:nvPr/>
        </p:nvGrpSpPr>
        <p:grpSpPr>
          <a:xfrm>
            <a:off x="3511608" y="3348218"/>
            <a:ext cx="381482" cy="366926"/>
            <a:chOff x="3511608" y="3348218"/>
            <a:chExt cx="381482" cy="366926"/>
          </a:xfrm>
        </p:grpSpPr>
        <p:sp>
          <p:nvSpPr>
            <p:cNvPr id="15994" name="Google Shape;15994;p67"/>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67"/>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67"/>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67"/>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67"/>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67"/>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67"/>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67"/>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67"/>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67"/>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67"/>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67"/>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67"/>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67"/>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8" name="Google Shape;16008;p67"/>
          <p:cNvGrpSpPr/>
          <p:nvPr/>
        </p:nvGrpSpPr>
        <p:grpSpPr>
          <a:xfrm>
            <a:off x="1849816" y="3807339"/>
            <a:ext cx="163616" cy="366665"/>
            <a:chOff x="1849816" y="3807339"/>
            <a:chExt cx="163616" cy="366665"/>
          </a:xfrm>
        </p:grpSpPr>
        <p:sp>
          <p:nvSpPr>
            <p:cNvPr id="16009" name="Google Shape;16009;p67"/>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67"/>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67"/>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67"/>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67"/>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67"/>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67"/>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67"/>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67"/>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67"/>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67"/>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67"/>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67"/>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67"/>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3" name="Google Shape;16023;p67"/>
          <p:cNvGrpSpPr/>
          <p:nvPr/>
        </p:nvGrpSpPr>
        <p:grpSpPr>
          <a:xfrm>
            <a:off x="2274757" y="3807313"/>
            <a:ext cx="202292" cy="366430"/>
            <a:chOff x="2274757" y="3807313"/>
            <a:chExt cx="202292" cy="366430"/>
          </a:xfrm>
        </p:grpSpPr>
        <p:sp>
          <p:nvSpPr>
            <p:cNvPr id="16024" name="Google Shape;16024;p67"/>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67"/>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67"/>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67"/>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67"/>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67"/>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67"/>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67"/>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67"/>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67"/>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4" name="Google Shape;16034;p67"/>
          <p:cNvGrpSpPr/>
          <p:nvPr/>
        </p:nvGrpSpPr>
        <p:grpSpPr>
          <a:xfrm>
            <a:off x="3972716" y="3348218"/>
            <a:ext cx="366404" cy="366665"/>
            <a:chOff x="3972716" y="3348218"/>
            <a:chExt cx="366404" cy="366665"/>
          </a:xfrm>
        </p:grpSpPr>
        <p:sp>
          <p:nvSpPr>
            <p:cNvPr id="16035" name="Google Shape;16035;p67"/>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67"/>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67"/>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67"/>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67"/>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67"/>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67"/>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67"/>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67"/>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67"/>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67"/>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67"/>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7" name="Google Shape;16047;p67"/>
          <p:cNvGrpSpPr/>
          <p:nvPr/>
        </p:nvGrpSpPr>
        <p:grpSpPr>
          <a:xfrm>
            <a:off x="866528" y="3348348"/>
            <a:ext cx="317405" cy="366534"/>
            <a:chOff x="866528" y="3348348"/>
            <a:chExt cx="317405" cy="366534"/>
          </a:xfrm>
        </p:grpSpPr>
        <p:sp>
          <p:nvSpPr>
            <p:cNvPr id="16048" name="Google Shape;16048;p67"/>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67"/>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67"/>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67"/>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67"/>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67"/>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67"/>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67"/>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6" name="Google Shape;16056;p67"/>
          <p:cNvGrpSpPr/>
          <p:nvPr/>
        </p:nvGrpSpPr>
        <p:grpSpPr>
          <a:xfrm>
            <a:off x="1316818" y="3348296"/>
            <a:ext cx="310872" cy="366848"/>
            <a:chOff x="1316818" y="3348296"/>
            <a:chExt cx="310872" cy="366848"/>
          </a:xfrm>
        </p:grpSpPr>
        <p:sp>
          <p:nvSpPr>
            <p:cNvPr id="16057" name="Google Shape;16057;p67"/>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67"/>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67"/>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67"/>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67"/>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67"/>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67"/>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67"/>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67"/>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67"/>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67"/>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67"/>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67"/>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67"/>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67"/>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67"/>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67"/>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67"/>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67"/>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67"/>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67"/>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67"/>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67"/>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67"/>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1" name="Google Shape;16081;p67"/>
          <p:cNvGrpSpPr/>
          <p:nvPr/>
        </p:nvGrpSpPr>
        <p:grpSpPr>
          <a:xfrm>
            <a:off x="3105248" y="3348244"/>
            <a:ext cx="305620" cy="366430"/>
            <a:chOff x="3105248" y="3348244"/>
            <a:chExt cx="305620" cy="366430"/>
          </a:xfrm>
        </p:grpSpPr>
        <p:sp>
          <p:nvSpPr>
            <p:cNvPr id="16082" name="Google Shape;16082;p67"/>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67"/>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67"/>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67"/>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67"/>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67"/>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67"/>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9" name="Google Shape;16089;p67"/>
          <p:cNvGrpSpPr/>
          <p:nvPr/>
        </p:nvGrpSpPr>
        <p:grpSpPr>
          <a:xfrm>
            <a:off x="2661988" y="3348218"/>
            <a:ext cx="304078" cy="366665"/>
            <a:chOff x="2661988" y="3348218"/>
            <a:chExt cx="304078" cy="366665"/>
          </a:xfrm>
        </p:grpSpPr>
        <p:sp>
          <p:nvSpPr>
            <p:cNvPr id="16090" name="Google Shape;16090;p67"/>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67"/>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67"/>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67"/>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67"/>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67"/>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67"/>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67"/>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67"/>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67"/>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67"/>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67"/>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67"/>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67"/>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67"/>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67"/>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67"/>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67"/>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67"/>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9" name="Google Shape;16109;p67"/>
          <p:cNvGrpSpPr/>
          <p:nvPr/>
        </p:nvGrpSpPr>
        <p:grpSpPr>
          <a:xfrm>
            <a:off x="2212927" y="3348897"/>
            <a:ext cx="307606" cy="366482"/>
            <a:chOff x="2212927" y="3348897"/>
            <a:chExt cx="307606" cy="366482"/>
          </a:xfrm>
        </p:grpSpPr>
        <p:sp>
          <p:nvSpPr>
            <p:cNvPr id="16110" name="Google Shape;16110;p67"/>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67"/>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67"/>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67"/>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67"/>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67"/>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67"/>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67"/>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67"/>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67"/>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0" name="Google Shape;16120;p67"/>
          <p:cNvGrpSpPr/>
          <p:nvPr/>
        </p:nvGrpSpPr>
        <p:grpSpPr>
          <a:xfrm>
            <a:off x="1764389" y="3348218"/>
            <a:ext cx="310114" cy="366665"/>
            <a:chOff x="1764389" y="3348218"/>
            <a:chExt cx="310114" cy="366665"/>
          </a:xfrm>
        </p:grpSpPr>
        <p:sp>
          <p:nvSpPr>
            <p:cNvPr id="16121" name="Google Shape;16121;p67"/>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67"/>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67"/>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67"/>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67"/>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67"/>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67"/>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67"/>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67"/>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67"/>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67"/>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67"/>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67"/>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67"/>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67"/>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67"/>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67"/>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67"/>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67"/>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67"/>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1" name="Google Shape;16141;p67"/>
          <p:cNvGrpSpPr/>
          <p:nvPr/>
        </p:nvGrpSpPr>
        <p:grpSpPr>
          <a:xfrm>
            <a:off x="2777572" y="3807287"/>
            <a:ext cx="81716" cy="366717"/>
            <a:chOff x="2777572" y="3807287"/>
            <a:chExt cx="81716" cy="366717"/>
          </a:xfrm>
        </p:grpSpPr>
        <p:sp>
          <p:nvSpPr>
            <p:cNvPr id="16142" name="Google Shape;16142;p67"/>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67"/>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67"/>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67"/>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67"/>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67"/>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67"/>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67"/>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67"/>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67"/>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67"/>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3" name="Google Shape;16153;p67"/>
          <p:cNvGrpSpPr/>
          <p:nvPr/>
        </p:nvGrpSpPr>
        <p:grpSpPr>
          <a:xfrm>
            <a:off x="3934014" y="4329780"/>
            <a:ext cx="366665" cy="256334"/>
            <a:chOff x="3934014" y="4329780"/>
            <a:chExt cx="366665" cy="256334"/>
          </a:xfrm>
        </p:grpSpPr>
        <p:sp>
          <p:nvSpPr>
            <p:cNvPr id="16154" name="Google Shape;16154;p67"/>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67"/>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67"/>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67"/>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67"/>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67"/>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67"/>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67"/>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67"/>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67"/>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67"/>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67"/>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67"/>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7" name="Google Shape;16167;p67"/>
          <p:cNvGrpSpPr/>
          <p:nvPr/>
        </p:nvGrpSpPr>
        <p:grpSpPr>
          <a:xfrm>
            <a:off x="947670" y="3807339"/>
            <a:ext cx="194295" cy="366404"/>
            <a:chOff x="947670" y="3807339"/>
            <a:chExt cx="194295" cy="366404"/>
          </a:xfrm>
        </p:grpSpPr>
        <p:sp>
          <p:nvSpPr>
            <p:cNvPr id="16168" name="Google Shape;16168;p67"/>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67"/>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67"/>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67"/>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67"/>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67"/>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67"/>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67"/>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67"/>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67"/>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8" name="Google Shape;16178;p67"/>
          <p:cNvGrpSpPr/>
          <p:nvPr/>
        </p:nvGrpSpPr>
        <p:grpSpPr>
          <a:xfrm>
            <a:off x="3420379" y="4286557"/>
            <a:ext cx="368939" cy="342283"/>
            <a:chOff x="3420379" y="4286557"/>
            <a:chExt cx="368939" cy="342283"/>
          </a:xfrm>
        </p:grpSpPr>
        <p:sp>
          <p:nvSpPr>
            <p:cNvPr id="16179" name="Google Shape;16179;p67"/>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67"/>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67"/>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67"/>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67"/>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67"/>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67"/>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67"/>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67"/>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67"/>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67"/>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67"/>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67"/>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67"/>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67"/>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67"/>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5" name="Google Shape;16195;p67"/>
          <p:cNvGrpSpPr/>
          <p:nvPr/>
        </p:nvGrpSpPr>
        <p:grpSpPr>
          <a:xfrm>
            <a:off x="3965190" y="3842252"/>
            <a:ext cx="369801" cy="296813"/>
            <a:chOff x="3965190" y="3842252"/>
            <a:chExt cx="369801" cy="296813"/>
          </a:xfrm>
        </p:grpSpPr>
        <p:sp>
          <p:nvSpPr>
            <p:cNvPr id="16196" name="Google Shape;16196;p67"/>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67"/>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67"/>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67"/>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67"/>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67"/>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67"/>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67"/>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67"/>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67"/>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67"/>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67"/>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67"/>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67"/>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67"/>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67"/>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67"/>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67"/>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67"/>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67"/>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67"/>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7" name="Google Shape;16217;p67"/>
          <p:cNvGrpSpPr/>
          <p:nvPr/>
        </p:nvGrpSpPr>
        <p:grpSpPr>
          <a:xfrm>
            <a:off x="3506590" y="3833812"/>
            <a:ext cx="396796" cy="313407"/>
            <a:chOff x="3506590" y="3833812"/>
            <a:chExt cx="396796" cy="313407"/>
          </a:xfrm>
        </p:grpSpPr>
        <p:sp>
          <p:nvSpPr>
            <p:cNvPr id="16218" name="Google Shape;16218;p67"/>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67"/>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67"/>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1" name="Google Shape;16221;p67"/>
          <p:cNvGrpSpPr/>
          <p:nvPr/>
        </p:nvGrpSpPr>
        <p:grpSpPr>
          <a:xfrm>
            <a:off x="2769288" y="1965364"/>
            <a:ext cx="104556" cy="366665"/>
            <a:chOff x="2769288" y="1965364"/>
            <a:chExt cx="104556" cy="366665"/>
          </a:xfrm>
        </p:grpSpPr>
        <p:sp>
          <p:nvSpPr>
            <p:cNvPr id="16222" name="Google Shape;16222;p67"/>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67"/>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67"/>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67"/>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67"/>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67"/>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67"/>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67"/>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67"/>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67"/>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67"/>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67"/>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4" name="Google Shape;16234;p67"/>
          <p:cNvGrpSpPr/>
          <p:nvPr/>
        </p:nvGrpSpPr>
        <p:grpSpPr>
          <a:xfrm>
            <a:off x="3966679" y="2010861"/>
            <a:ext cx="367162" cy="275698"/>
            <a:chOff x="3966679" y="2010861"/>
            <a:chExt cx="367162" cy="275698"/>
          </a:xfrm>
        </p:grpSpPr>
        <p:sp>
          <p:nvSpPr>
            <p:cNvPr id="16235" name="Google Shape;16235;p67"/>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67"/>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67"/>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67"/>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9" name="Google Shape;16239;p67"/>
          <p:cNvGrpSpPr/>
          <p:nvPr/>
        </p:nvGrpSpPr>
        <p:grpSpPr>
          <a:xfrm>
            <a:off x="1752577" y="2025495"/>
            <a:ext cx="366404" cy="246220"/>
            <a:chOff x="1752577" y="2025495"/>
            <a:chExt cx="366404" cy="246220"/>
          </a:xfrm>
        </p:grpSpPr>
        <p:sp>
          <p:nvSpPr>
            <p:cNvPr id="16240" name="Google Shape;16240;p67"/>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67"/>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67"/>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67"/>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67"/>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67"/>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67"/>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67"/>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67"/>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67"/>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67"/>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67"/>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67"/>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67"/>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67"/>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67"/>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6" name="Google Shape;16256;p67"/>
          <p:cNvGrpSpPr/>
          <p:nvPr/>
        </p:nvGrpSpPr>
        <p:grpSpPr>
          <a:xfrm>
            <a:off x="1309553" y="2069580"/>
            <a:ext cx="366404" cy="158363"/>
            <a:chOff x="1309553" y="2069580"/>
            <a:chExt cx="366404" cy="158363"/>
          </a:xfrm>
        </p:grpSpPr>
        <p:sp>
          <p:nvSpPr>
            <p:cNvPr id="16257" name="Google Shape;16257;p67"/>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67"/>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67"/>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67"/>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67"/>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67"/>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67"/>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67"/>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67"/>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67"/>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67"/>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67"/>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67"/>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67"/>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67"/>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67"/>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67"/>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67"/>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67"/>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67"/>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67"/>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67"/>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67"/>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67"/>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67"/>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67"/>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3" name="Google Shape;16283;p67"/>
          <p:cNvGrpSpPr/>
          <p:nvPr/>
        </p:nvGrpSpPr>
        <p:grpSpPr>
          <a:xfrm>
            <a:off x="866528" y="2088762"/>
            <a:ext cx="366639" cy="119635"/>
            <a:chOff x="866528" y="2088762"/>
            <a:chExt cx="366639" cy="119635"/>
          </a:xfrm>
        </p:grpSpPr>
        <p:sp>
          <p:nvSpPr>
            <p:cNvPr id="16284" name="Google Shape;16284;p67"/>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67"/>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67"/>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67"/>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67"/>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67"/>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67"/>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67"/>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67"/>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67"/>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67"/>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67"/>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67"/>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67"/>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8" name="Google Shape;16298;p67"/>
          <p:cNvGrpSpPr/>
          <p:nvPr/>
        </p:nvGrpSpPr>
        <p:grpSpPr>
          <a:xfrm>
            <a:off x="2329269" y="1965312"/>
            <a:ext cx="98807" cy="366273"/>
            <a:chOff x="2329269" y="1965312"/>
            <a:chExt cx="98807" cy="366273"/>
          </a:xfrm>
        </p:grpSpPr>
        <p:sp>
          <p:nvSpPr>
            <p:cNvPr id="16299" name="Google Shape;16299;p67"/>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67"/>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67"/>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2" name="Google Shape;16302;p67"/>
          <p:cNvGrpSpPr/>
          <p:nvPr/>
        </p:nvGrpSpPr>
        <p:grpSpPr>
          <a:xfrm>
            <a:off x="3208053" y="1964972"/>
            <a:ext cx="112344" cy="366926"/>
            <a:chOff x="3208053" y="1964972"/>
            <a:chExt cx="112344" cy="366926"/>
          </a:xfrm>
        </p:grpSpPr>
        <p:sp>
          <p:nvSpPr>
            <p:cNvPr id="16303" name="Google Shape;16303;p67"/>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67"/>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67"/>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67"/>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67"/>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67"/>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9" name="Google Shape;16309;p67"/>
          <p:cNvGrpSpPr/>
          <p:nvPr/>
        </p:nvGrpSpPr>
        <p:grpSpPr>
          <a:xfrm>
            <a:off x="3225379" y="3807339"/>
            <a:ext cx="72413" cy="366404"/>
            <a:chOff x="3225379" y="3807339"/>
            <a:chExt cx="72413" cy="366404"/>
          </a:xfrm>
        </p:grpSpPr>
        <p:sp>
          <p:nvSpPr>
            <p:cNvPr id="16310" name="Google Shape;16310;p67"/>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67"/>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67"/>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67"/>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67"/>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67"/>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67"/>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67"/>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8" name="Google Shape;16318;p67"/>
          <p:cNvGrpSpPr/>
          <p:nvPr/>
        </p:nvGrpSpPr>
        <p:grpSpPr>
          <a:xfrm>
            <a:off x="3523916" y="2011096"/>
            <a:ext cx="366665" cy="275201"/>
            <a:chOff x="3523916" y="2011096"/>
            <a:chExt cx="366665" cy="275201"/>
          </a:xfrm>
        </p:grpSpPr>
        <p:sp>
          <p:nvSpPr>
            <p:cNvPr id="16319" name="Google Shape;16319;p67"/>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67"/>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67"/>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67"/>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67"/>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67"/>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67"/>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67"/>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67"/>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67"/>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67"/>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67"/>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67"/>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67"/>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67"/>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67"/>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67"/>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67"/>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67"/>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67"/>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9" name="Google Shape;16339;p67"/>
          <p:cNvGrpSpPr/>
          <p:nvPr/>
        </p:nvGrpSpPr>
        <p:grpSpPr>
          <a:xfrm>
            <a:off x="1742777" y="1499997"/>
            <a:ext cx="393791" cy="366744"/>
            <a:chOff x="1742777" y="1499997"/>
            <a:chExt cx="393791" cy="366744"/>
          </a:xfrm>
        </p:grpSpPr>
        <p:sp>
          <p:nvSpPr>
            <p:cNvPr id="16340" name="Google Shape;16340;p67"/>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67"/>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67"/>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67"/>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67"/>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67"/>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67"/>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67"/>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67"/>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67"/>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67"/>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67"/>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67"/>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67"/>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4" name="Google Shape;16354;p67"/>
          <p:cNvGrpSpPr/>
          <p:nvPr/>
        </p:nvGrpSpPr>
        <p:grpSpPr>
          <a:xfrm>
            <a:off x="4014449" y="1499997"/>
            <a:ext cx="319914" cy="366639"/>
            <a:chOff x="4014449" y="1499997"/>
            <a:chExt cx="319914" cy="366639"/>
          </a:xfrm>
        </p:grpSpPr>
        <p:sp>
          <p:nvSpPr>
            <p:cNvPr id="16355" name="Google Shape;16355;p67"/>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67"/>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67"/>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67"/>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67"/>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0" name="Google Shape;16360;p67"/>
          <p:cNvGrpSpPr/>
          <p:nvPr/>
        </p:nvGrpSpPr>
        <p:grpSpPr>
          <a:xfrm>
            <a:off x="866267" y="1591460"/>
            <a:ext cx="367397" cy="183711"/>
            <a:chOff x="866267" y="1591460"/>
            <a:chExt cx="367397" cy="183711"/>
          </a:xfrm>
        </p:grpSpPr>
        <p:sp>
          <p:nvSpPr>
            <p:cNvPr id="16361" name="Google Shape;16361;p67"/>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67"/>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67"/>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67"/>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67"/>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67"/>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67"/>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67"/>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67"/>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67"/>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67"/>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67"/>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67"/>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67"/>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67"/>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67"/>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67"/>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67"/>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9" name="Google Shape;16379;p67"/>
          <p:cNvGrpSpPr/>
          <p:nvPr/>
        </p:nvGrpSpPr>
        <p:grpSpPr>
          <a:xfrm>
            <a:off x="3117843" y="1499892"/>
            <a:ext cx="327440" cy="366744"/>
            <a:chOff x="3117843" y="1499892"/>
            <a:chExt cx="327440" cy="366744"/>
          </a:xfrm>
        </p:grpSpPr>
        <p:sp>
          <p:nvSpPr>
            <p:cNvPr id="16380" name="Google Shape;16380;p67"/>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67"/>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67"/>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67"/>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67"/>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67"/>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67"/>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7" name="Google Shape;16387;p67"/>
          <p:cNvGrpSpPr/>
          <p:nvPr/>
        </p:nvGrpSpPr>
        <p:grpSpPr>
          <a:xfrm>
            <a:off x="2667005" y="1499997"/>
            <a:ext cx="336770" cy="366639"/>
            <a:chOff x="2667005" y="1499997"/>
            <a:chExt cx="336770" cy="366639"/>
          </a:xfrm>
        </p:grpSpPr>
        <p:sp>
          <p:nvSpPr>
            <p:cNvPr id="16388" name="Google Shape;16388;p67"/>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67"/>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67"/>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67"/>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67"/>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67"/>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67"/>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67"/>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67"/>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67"/>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67"/>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67"/>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67"/>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67"/>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67"/>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67"/>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67"/>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67"/>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67"/>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7" name="Google Shape;16407;p67"/>
          <p:cNvGrpSpPr/>
          <p:nvPr/>
        </p:nvGrpSpPr>
        <p:grpSpPr>
          <a:xfrm>
            <a:off x="3564866" y="1499997"/>
            <a:ext cx="326473" cy="366639"/>
            <a:chOff x="3564866" y="1499997"/>
            <a:chExt cx="326473" cy="366639"/>
          </a:xfrm>
        </p:grpSpPr>
        <p:sp>
          <p:nvSpPr>
            <p:cNvPr id="16408" name="Google Shape;16408;p67"/>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67"/>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67"/>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67"/>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67"/>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67"/>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67"/>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67"/>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67"/>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7" name="Google Shape;16417;p67"/>
          <p:cNvGrpSpPr/>
          <p:nvPr/>
        </p:nvGrpSpPr>
        <p:grpSpPr>
          <a:xfrm>
            <a:off x="1314074" y="1499997"/>
            <a:ext cx="364392" cy="366639"/>
            <a:chOff x="1314074" y="1499997"/>
            <a:chExt cx="364392" cy="366639"/>
          </a:xfrm>
        </p:grpSpPr>
        <p:sp>
          <p:nvSpPr>
            <p:cNvPr id="16418" name="Google Shape;16418;p67"/>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67"/>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67"/>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67"/>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67"/>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67"/>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67"/>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67"/>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67"/>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67"/>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67"/>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67"/>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0" name="Google Shape;16430;p67"/>
          <p:cNvGrpSpPr/>
          <p:nvPr/>
        </p:nvGrpSpPr>
        <p:grpSpPr>
          <a:xfrm>
            <a:off x="2220479" y="1499997"/>
            <a:ext cx="337005" cy="366639"/>
            <a:chOff x="2220479" y="1499997"/>
            <a:chExt cx="337005" cy="366639"/>
          </a:xfrm>
        </p:grpSpPr>
        <p:sp>
          <p:nvSpPr>
            <p:cNvPr id="16431" name="Google Shape;16431;p67"/>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67"/>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67"/>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67"/>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67"/>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67"/>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67"/>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67"/>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67"/>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67"/>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67"/>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2" name="Google Shape;16442;p67"/>
          <p:cNvGrpSpPr/>
          <p:nvPr/>
        </p:nvGrpSpPr>
        <p:grpSpPr>
          <a:xfrm>
            <a:off x="4105155" y="2425976"/>
            <a:ext cx="87230" cy="366430"/>
            <a:chOff x="4105155" y="2425976"/>
            <a:chExt cx="87230" cy="366430"/>
          </a:xfrm>
        </p:grpSpPr>
        <p:sp>
          <p:nvSpPr>
            <p:cNvPr id="16443" name="Google Shape;16443;p67"/>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67"/>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67"/>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67"/>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67"/>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67"/>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9" name="Google Shape;16449;p67"/>
          <p:cNvGrpSpPr/>
          <p:nvPr/>
        </p:nvGrpSpPr>
        <p:grpSpPr>
          <a:xfrm>
            <a:off x="1808109" y="2426002"/>
            <a:ext cx="267884" cy="366639"/>
            <a:chOff x="1808109" y="2426002"/>
            <a:chExt cx="267884" cy="366639"/>
          </a:xfrm>
        </p:grpSpPr>
        <p:sp>
          <p:nvSpPr>
            <p:cNvPr id="16450" name="Google Shape;16450;p67"/>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67"/>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67"/>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67"/>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67"/>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67"/>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67"/>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67"/>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67"/>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67"/>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67"/>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67"/>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67"/>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67"/>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67"/>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67"/>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67"/>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67"/>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67"/>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67"/>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67"/>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1" name="Google Shape;16471;p67"/>
          <p:cNvGrpSpPr/>
          <p:nvPr/>
        </p:nvGrpSpPr>
        <p:grpSpPr>
          <a:xfrm>
            <a:off x="3603568" y="2426002"/>
            <a:ext cx="207597" cy="366639"/>
            <a:chOff x="3603568" y="2426002"/>
            <a:chExt cx="207597" cy="366639"/>
          </a:xfrm>
        </p:grpSpPr>
        <p:sp>
          <p:nvSpPr>
            <p:cNvPr id="16472" name="Google Shape;16472;p67"/>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67"/>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67"/>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67"/>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67"/>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67"/>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8" name="Google Shape;16478;p67"/>
          <p:cNvGrpSpPr/>
          <p:nvPr/>
        </p:nvGrpSpPr>
        <p:grpSpPr>
          <a:xfrm>
            <a:off x="2246115" y="2426002"/>
            <a:ext cx="274417" cy="366404"/>
            <a:chOff x="2246115" y="2426002"/>
            <a:chExt cx="274417" cy="366404"/>
          </a:xfrm>
        </p:grpSpPr>
        <p:sp>
          <p:nvSpPr>
            <p:cNvPr id="16479" name="Google Shape;16479;p67"/>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67"/>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67"/>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67"/>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67"/>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67"/>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67"/>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67"/>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7" name="Google Shape;16487;p67"/>
          <p:cNvGrpSpPr/>
          <p:nvPr/>
        </p:nvGrpSpPr>
        <p:grpSpPr>
          <a:xfrm>
            <a:off x="2696666" y="2426002"/>
            <a:ext cx="256099" cy="366639"/>
            <a:chOff x="2696666" y="2426002"/>
            <a:chExt cx="256099" cy="366639"/>
          </a:xfrm>
        </p:grpSpPr>
        <p:sp>
          <p:nvSpPr>
            <p:cNvPr id="16488" name="Google Shape;16488;p67"/>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67"/>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67"/>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67"/>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67"/>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67"/>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4" name="Google Shape;16494;p67"/>
          <p:cNvGrpSpPr/>
          <p:nvPr/>
        </p:nvGrpSpPr>
        <p:grpSpPr>
          <a:xfrm>
            <a:off x="3149072" y="2426002"/>
            <a:ext cx="225863" cy="366430"/>
            <a:chOff x="3149072" y="2426002"/>
            <a:chExt cx="225863" cy="366430"/>
          </a:xfrm>
        </p:grpSpPr>
        <p:sp>
          <p:nvSpPr>
            <p:cNvPr id="16495" name="Google Shape;16495;p67"/>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67"/>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67"/>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67"/>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67"/>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67"/>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67"/>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67"/>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67"/>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67"/>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67"/>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6" name="Google Shape;16506;p67"/>
          <p:cNvGrpSpPr/>
          <p:nvPr/>
        </p:nvGrpSpPr>
        <p:grpSpPr>
          <a:xfrm>
            <a:off x="1361556" y="2425923"/>
            <a:ext cx="283224" cy="366482"/>
            <a:chOff x="1361556" y="2425923"/>
            <a:chExt cx="283224" cy="366482"/>
          </a:xfrm>
        </p:grpSpPr>
        <p:sp>
          <p:nvSpPr>
            <p:cNvPr id="16507" name="Google Shape;16507;p67"/>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67"/>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67"/>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67"/>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67"/>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67"/>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67"/>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67"/>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67"/>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67"/>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67"/>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67"/>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67"/>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67"/>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67"/>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67"/>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67"/>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67"/>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67"/>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67"/>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7" name="Google Shape;16527;p67"/>
          <p:cNvGrpSpPr/>
          <p:nvPr/>
        </p:nvGrpSpPr>
        <p:grpSpPr>
          <a:xfrm>
            <a:off x="3973735" y="2891056"/>
            <a:ext cx="361883" cy="366979"/>
            <a:chOff x="3973735" y="2891056"/>
            <a:chExt cx="361883" cy="366979"/>
          </a:xfrm>
        </p:grpSpPr>
        <p:sp>
          <p:nvSpPr>
            <p:cNvPr id="16528" name="Google Shape;16528;p67"/>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67"/>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67"/>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67"/>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67"/>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67"/>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67"/>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67"/>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67"/>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67"/>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67"/>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67"/>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67"/>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67"/>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67"/>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67"/>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67"/>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5" name="Google Shape;16545;p67"/>
          <p:cNvGrpSpPr/>
          <p:nvPr/>
        </p:nvGrpSpPr>
        <p:grpSpPr>
          <a:xfrm>
            <a:off x="3527941" y="2916744"/>
            <a:ext cx="366665" cy="315654"/>
            <a:chOff x="3527941" y="2916744"/>
            <a:chExt cx="366665" cy="315654"/>
          </a:xfrm>
        </p:grpSpPr>
        <p:sp>
          <p:nvSpPr>
            <p:cNvPr id="16546" name="Google Shape;16546;p67"/>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67"/>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67"/>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67"/>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67"/>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67"/>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67"/>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67"/>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67"/>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67"/>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67"/>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67"/>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67"/>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67"/>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67"/>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67"/>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67"/>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67"/>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67"/>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67"/>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67"/>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67"/>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67"/>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67"/>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67"/>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67"/>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67"/>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67"/>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67"/>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67"/>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6" name="Google Shape;16576;p67"/>
          <p:cNvGrpSpPr/>
          <p:nvPr/>
        </p:nvGrpSpPr>
        <p:grpSpPr>
          <a:xfrm>
            <a:off x="2640873" y="2891631"/>
            <a:ext cx="366404" cy="366404"/>
            <a:chOff x="2640873" y="2891631"/>
            <a:chExt cx="366404" cy="366404"/>
          </a:xfrm>
        </p:grpSpPr>
        <p:sp>
          <p:nvSpPr>
            <p:cNvPr id="16577" name="Google Shape;16577;p67"/>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67"/>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67"/>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67"/>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67"/>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67"/>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67"/>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67"/>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67"/>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67"/>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67"/>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67"/>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67"/>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67"/>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1" name="Google Shape;16591;p67"/>
          <p:cNvGrpSpPr/>
          <p:nvPr/>
        </p:nvGrpSpPr>
        <p:grpSpPr>
          <a:xfrm>
            <a:off x="2197091" y="2938120"/>
            <a:ext cx="366665" cy="273189"/>
            <a:chOff x="2197091" y="2938120"/>
            <a:chExt cx="366665" cy="273189"/>
          </a:xfrm>
        </p:grpSpPr>
        <p:sp>
          <p:nvSpPr>
            <p:cNvPr id="16592" name="Google Shape;16592;p67"/>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67"/>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67"/>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67"/>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67"/>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67"/>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67"/>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67"/>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67"/>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67"/>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67"/>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67"/>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67"/>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67"/>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67"/>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67"/>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67"/>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67"/>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67"/>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67"/>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67"/>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67"/>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67"/>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67"/>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6" name="Google Shape;16616;p67"/>
          <p:cNvGrpSpPr/>
          <p:nvPr/>
        </p:nvGrpSpPr>
        <p:grpSpPr>
          <a:xfrm>
            <a:off x="1753570" y="2892127"/>
            <a:ext cx="366665" cy="365202"/>
            <a:chOff x="1753570" y="2892127"/>
            <a:chExt cx="366665" cy="365202"/>
          </a:xfrm>
        </p:grpSpPr>
        <p:sp>
          <p:nvSpPr>
            <p:cNvPr id="16617" name="Google Shape;16617;p67"/>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67"/>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67"/>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67"/>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67"/>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67"/>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67"/>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67"/>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67"/>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67"/>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67"/>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67"/>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67"/>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67"/>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67"/>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67"/>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67"/>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67"/>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5" name="Google Shape;16635;p67"/>
          <p:cNvGrpSpPr/>
          <p:nvPr/>
        </p:nvGrpSpPr>
        <p:grpSpPr>
          <a:xfrm>
            <a:off x="1303751" y="3807339"/>
            <a:ext cx="367684" cy="366561"/>
            <a:chOff x="1303751" y="3807339"/>
            <a:chExt cx="367684" cy="366561"/>
          </a:xfrm>
        </p:grpSpPr>
        <p:sp>
          <p:nvSpPr>
            <p:cNvPr id="16636" name="Google Shape;16636;p67"/>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67"/>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67"/>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67"/>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67"/>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67"/>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67"/>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67"/>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67"/>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67"/>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67"/>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67"/>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67"/>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67"/>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67"/>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67"/>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67"/>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67"/>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67"/>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67"/>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67"/>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67"/>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67"/>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67"/>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67"/>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67"/>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67"/>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67"/>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67"/>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67"/>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67"/>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67"/>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67"/>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67"/>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67"/>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67"/>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67"/>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67"/>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67"/>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67"/>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67"/>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77" name="Google Shape;16677;p67"/>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78" name="Google Shape;16678;p67"/>
          <p:cNvGrpSpPr/>
          <p:nvPr/>
        </p:nvGrpSpPr>
        <p:grpSpPr>
          <a:xfrm>
            <a:off x="1310049" y="2891421"/>
            <a:ext cx="384749" cy="366613"/>
            <a:chOff x="1310049" y="2891421"/>
            <a:chExt cx="384749" cy="366613"/>
          </a:xfrm>
        </p:grpSpPr>
        <p:sp>
          <p:nvSpPr>
            <p:cNvPr id="16679" name="Google Shape;16679;p67"/>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67"/>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67"/>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67"/>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67"/>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67"/>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67"/>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67"/>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67"/>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67"/>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67"/>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67"/>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67"/>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67"/>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3" name="Google Shape;16693;p67"/>
          <p:cNvGrpSpPr/>
          <p:nvPr/>
        </p:nvGrpSpPr>
        <p:grpSpPr>
          <a:xfrm>
            <a:off x="849673" y="2891343"/>
            <a:ext cx="383468" cy="366665"/>
            <a:chOff x="849673" y="2891343"/>
            <a:chExt cx="383468" cy="366665"/>
          </a:xfrm>
        </p:grpSpPr>
        <p:sp>
          <p:nvSpPr>
            <p:cNvPr id="16694" name="Google Shape;16694;p67"/>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67"/>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67"/>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67"/>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67"/>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67"/>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67"/>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67"/>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67"/>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67"/>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67"/>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67"/>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6" name="Google Shape;16706;p67"/>
          <p:cNvGrpSpPr/>
          <p:nvPr/>
        </p:nvGrpSpPr>
        <p:grpSpPr>
          <a:xfrm>
            <a:off x="920257" y="2426002"/>
            <a:ext cx="278024" cy="366508"/>
            <a:chOff x="920257" y="2426002"/>
            <a:chExt cx="278024" cy="366508"/>
          </a:xfrm>
        </p:grpSpPr>
        <p:sp>
          <p:nvSpPr>
            <p:cNvPr id="16707" name="Google Shape;16707;p67"/>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67"/>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67"/>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67"/>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67"/>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67"/>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67"/>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67"/>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67"/>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67"/>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67"/>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67"/>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67"/>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0" name="Google Shape;16720;p67"/>
          <p:cNvGrpSpPr/>
          <p:nvPr/>
        </p:nvGrpSpPr>
        <p:grpSpPr>
          <a:xfrm>
            <a:off x="866528" y="4274484"/>
            <a:ext cx="349810" cy="366665"/>
            <a:chOff x="866528" y="4274484"/>
            <a:chExt cx="349810" cy="366665"/>
          </a:xfrm>
        </p:grpSpPr>
        <p:sp>
          <p:nvSpPr>
            <p:cNvPr id="16721" name="Google Shape;16721;p67"/>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67"/>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67"/>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67"/>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67"/>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67"/>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67"/>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67"/>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67"/>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67"/>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67"/>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2" name="Google Shape;16732;p67"/>
          <p:cNvGrpSpPr/>
          <p:nvPr/>
        </p:nvGrpSpPr>
        <p:grpSpPr>
          <a:xfrm>
            <a:off x="1388708" y="4274484"/>
            <a:ext cx="330210" cy="366665"/>
            <a:chOff x="1388708" y="4274484"/>
            <a:chExt cx="330210" cy="366665"/>
          </a:xfrm>
        </p:grpSpPr>
        <p:sp>
          <p:nvSpPr>
            <p:cNvPr id="16733" name="Google Shape;16733;p67"/>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67"/>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67"/>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67"/>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67"/>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67"/>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67"/>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67"/>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67"/>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67"/>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67"/>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67"/>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67"/>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67"/>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67"/>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67"/>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67"/>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67"/>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67"/>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67"/>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3" name="Google Shape;16753;p67"/>
          <p:cNvGrpSpPr/>
          <p:nvPr/>
        </p:nvGrpSpPr>
        <p:grpSpPr>
          <a:xfrm>
            <a:off x="1874694" y="4293326"/>
            <a:ext cx="375446" cy="328982"/>
            <a:chOff x="1874694" y="4293326"/>
            <a:chExt cx="375446" cy="328982"/>
          </a:xfrm>
        </p:grpSpPr>
        <p:sp>
          <p:nvSpPr>
            <p:cNvPr id="16754" name="Google Shape;16754;p67"/>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67"/>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67"/>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67"/>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67"/>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67"/>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67"/>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67"/>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67"/>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67"/>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67"/>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67"/>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67"/>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67"/>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67"/>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67"/>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67"/>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67"/>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67"/>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67"/>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67"/>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67"/>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6" name="Google Shape;16776;p67"/>
          <p:cNvGrpSpPr/>
          <p:nvPr/>
        </p:nvGrpSpPr>
        <p:grpSpPr>
          <a:xfrm>
            <a:off x="2396116" y="4293090"/>
            <a:ext cx="366665" cy="329714"/>
            <a:chOff x="2396116" y="4293090"/>
            <a:chExt cx="366665" cy="329714"/>
          </a:xfrm>
        </p:grpSpPr>
        <p:sp>
          <p:nvSpPr>
            <p:cNvPr id="16777" name="Google Shape;16777;p67"/>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67"/>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67"/>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67"/>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67"/>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67"/>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67"/>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67"/>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67"/>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67"/>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67"/>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67"/>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67"/>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0" name="Google Shape;16790;p67"/>
          <p:cNvGrpSpPr/>
          <p:nvPr/>
        </p:nvGrpSpPr>
        <p:grpSpPr>
          <a:xfrm>
            <a:off x="2908757" y="4289824"/>
            <a:ext cx="367162" cy="336116"/>
            <a:chOff x="2908757" y="4289824"/>
            <a:chExt cx="367162" cy="336116"/>
          </a:xfrm>
        </p:grpSpPr>
        <p:sp>
          <p:nvSpPr>
            <p:cNvPr id="16791" name="Google Shape;16791;p67"/>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67"/>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67"/>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67"/>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67"/>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67"/>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67"/>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67"/>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67"/>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67"/>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67"/>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67"/>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67"/>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67"/>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67"/>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67"/>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67"/>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67"/>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67"/>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67"/>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67"/>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67"/>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67"/>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67"/>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67"/>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67"/>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67"/>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8" name="Google Shape;16818;p67"/>
          <p:cNvGrpSpPr/>
          <p:nvPr/>
        </p:nvGrpSpPr>
        <p:grpSpPr>
          <a:xfrm>
            <a:off x="3082408" y="2919540"/>
            <a:ext cx="368651" cy="310350"/>
            <a:chOff x="3082408" y="2919540"/>
            <a:chExt cx="368651" cy="310350"/>
          </a:xfrm>
        </p:grpSpPr>
        <p:sp>
          <p:nvSpPr>
            <p:cNvPr id="16819" name="Google Shape;16819;p67"/>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67"/>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67"/>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67"/>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67"/>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67"/>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67"/>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67"/>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67"/>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67"/>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67"/>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67"/>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1" name="Google Shape;16831;p67"/>
          <p:cNvGrpSpPr/>
          <p:nvPr/>
        </p:nvGrpSpPr>
        <p:grpSpPr>
          <a:xfrm>
            <a:off x="7069130" y="2424800"/>
            <a:ext cx="366169" cy="360498"/>
            <a:chOff x="7069130" y="2424800"/>
            <a:chExt cx="366169" cy="360498"/>
          </a:xfrm>
        </p:grpSpPr>
        <p:sp>
          <p:nvSpPr>
            <p:cNvPr id="16832" name="Google Shape;16832;p67"/>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67"/>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67"/>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67"/>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67"/>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67"/>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67"/>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67"/>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67"/>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67"/>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67"/>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67"/>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67"/>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67"/>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67"/>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67"/>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67"/>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67"/>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67"/>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67"/>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2" name="Google Shape;16852;p67"/>
          <p:cNvGrpSpPr/>
          <p:nvPr/>
        </p:nvGrpSpPr>
        <p:grpSpPr>
          <a:xfrm>
            <a:off x="4885655" y="2424721"/>
            <a:ext cx="281473" cy="360629"/>
            <a:chOff x="4885655" y="2424721"/>
            <a:chExt cx="281473" cy="360629"/>
          </a:xfrm>
        </p:grpSpPr>
        <p:sp>
          <p:nvSpPr>
            <p:cNvPr id="16853" name="Google Shape;16853;p67"/>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67"/>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67"/>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67"/>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67"/>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67"/>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67"/>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67"/>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67"/>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67"/>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67"/>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4" name="Google Shape;16864;p67"/>
          <p:cNvGrpSpPr/>
          <p:nvPr/>
        </p:nvGrpSpPr>
        <p:grpSpPr>
          <a:xfrm>
            <a:off x="6625609" y="2446777"/>
            <a:ext cx="364130" cy="316726"/>
            <a:chOff x="6625609" y="2446777"/>
            <a:chExt cx="364130" cy="316726"/>
          </a:xfrm>
        </p:grpSpPr>
        <p:sp>
          <p:nvSpPr>
            <p:cNvPr id="16865" name="Google Shape;16865;p67"/>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67"/>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67"/>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67"/>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67"/>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67"/>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67"/>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67"/>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67"/>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67"/>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67"/>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67"/>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7" name="Google Shape;16877;p67"/>
          <p:cNvGrpSpPr/>
          <p:nvPr/>
        </p:nvGrpSpPr>
        <p:grpSpPr>
          <a:xfrm>
            <a:off x="5757644" y="2012350"/>
            <a:ext cx="360628" cy="298825"/>
            <a:chOff x="5757644" y="2012350"/>
            <a:chExt cx="360628" cy="298825"/>
          </a:xfrm>
        </p:grpSpPr>
        <p:sp>
          <p:nvSpPr>
            <p:cNvPr id="16878" name="Google Shape;16878;p67"/>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67"/>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67"/>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67"/>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67"/>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67"/>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67"/>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67"/>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67"/>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67"/>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67"/>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67"/>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67"/>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67"/>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67"/>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67"/>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67"/>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67"/>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67"/>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67"/>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67"/>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67"/>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0" name="Google Shape;16900;p67"/>
          <p:cNvGrpSpPr/>
          <p:nvPr/>
        </p:nvGrpSpPr>
        <p:grpSpPr>
          <a:xfrm>
            <a:off x="5317625" y="1983474"/>
            <a:ext cx="360628" cy="356839"/>
            <a:chOff x="5317625" y="1983474"/>
            <a:chExt cx="360628" cy="356839"/>
          </a:xfrm>
        </p:grpSpPr>
        <p:sp>
          <p:nvSpPr>
            <p:cNvPr id="16901" name="Google Shape;16901;p67"/>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67"/>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67"/>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67"/>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67"/>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67"/>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67"/>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67"/>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67"/>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67"/>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67"/>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67"/>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67"/>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67"/>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67"/>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67"/>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67"/>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67"/>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67"/>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0" name="Google Shape;16920;p67"/>
          <p:cNvGrpSpPr/>
          <p:nvPr/>
        </p:nvGrpSpPr>
        <p:grpSpPr>
          <a:xfrm>
            <a:off x="6181827" y="2463685"/>
            <a:ext cx="360629" cy="282989"/>
            <a:chOff x="6181827" y="2463685"/>
            <a:chExt cx="360629" cy="282989"/>
          </a:xfrm>
        </p:grpSpPr>
        <p:sp>
          <p:nvSpPr>
            <p:cNvPr id="16921" name="Google Shape;16921;p67"/>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67"/>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67"/>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67"/>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67"/>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67"/>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67"/>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67"/>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67"/>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67"/>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67"/>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2" name="Google Shape;16932;p67"/>
          <p:cNvGrpSpPr/>
          <p:nvPr/>
        </p:nvGrpSpPr>
        <p:grpSpPr>
          <a:xfrm>
            <a:off x="5346292" y="3340691"/>
            <a:ext cx="291247" cy="360628"/>
            <a:chOff x="5346292" y="3340691"/>
            <a:chExt cx="291247" cy="360628"/>
          </a:xfrm>
        </p:grpSpPr>
        <p:sp>
          <p:nvSpPr>
            <p:cNvPr id="16933" name="Google Shape;16933;p67"/>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67"/>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67"/>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67"/>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67"/>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67"/>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67"/>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67"/>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67"/>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67"/>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67"/>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67"/>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67"/>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67"/>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67"/>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67"/>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67"/>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67"/>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67"/>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67"/>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67"/>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67"/>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67"/>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67"/>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67"/>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8" name="Google Shape;16958;p67"/>
          <p:cNvGrpSpPr/>
          <p:nvPr/>
        </p:nvGrpSpPr>
        <p:grpSpPr>
          <a:xfrm>
            <a:off x="7969264" y="1981697"/>
            <a:ext cx="337763" cy="360393"/>
            <a:chOff x="7969264" y="1981697"/>
            <a:chExt cx="337763" cy="360393"/>
          </a:xfrm>
        </p:grpSpPr>
        <p:sp>
          <p:nvSpPr>
            <p:cNvPr id="16959" name="Google Shape;16959;p67"/>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67"/>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67"/>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67"/>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67"/>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67"/>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67"/>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67"/>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67"/>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67"/>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67"/>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67"/>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67"/>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67"/>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67"/>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67"/>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67"/>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67"/>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7" name="Google Shape;16977;p67"/>
          <p:cNvGrpSpPr/>
          <p:nvPr/>
        </p:nvGrpSpPr>
        <p:grpSpPr>
          <a:xfrm>
            <a:off x="5736032" y="2430000"/>
            <a:ext cx="360890" cy="350332"/>
            <a:chOff x="5736032" y="2430000"/>
            <a:chExt cx="360890" cy="350332"/>
          </a:xfrm>
        </p:grpSpPr>
        <p:sp>
          <p:nvSpPr>
            <p:cNvPr id="16978" name="Google Shape;16978;p67"/>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67"/>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67"/>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67"/>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67"/>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67"/>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67"/>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67"/>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67"/>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67"/>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67"/>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67"/>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67"/>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67"/>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67"/>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67"/>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67"/>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5" name="Google Shape;16995;p67"/>
          <p:cNvGrpSpPr/>
          <p:nvPr/>
        </p:nvGrpSpPr>
        <p:grpSpPr>
          <a:xfrm>
            <a:off x="4877867" y="1995991"/>
            <a:ext cx="360628" cy="331778"/>
            <a:chOff x="4877867" y="1995991"/>
            <a:chExt cx="360628" cy="331778"/>
          </a:xfrm>
        </p:grpSpPr>
        <p:sp>
          <p:nvSpPr>
            <p:cNvPr id="16996" name="Google Shape;16996;p67"/>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67"/>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67"/>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67"/>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67"/>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67"/>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67"/>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67"/>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67"/>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67"/>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67"/>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67"/>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67"/>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67"/>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0" name="Google Shape;17010;p67"/>
          <p:cNvGrpSpPr/>
          <p:nvPr/>
        </p:nvGrpSpPr>
        <p:grpSpPr>
          <a:xfrm>
            <a:off x="7050889" y="2913503"/>
            <a:ext cx="363529" cy="339513"/>
            <a:chOff x="7050889" y="2913503"/>
            <a:chExt cx="363529" cy="339513"/>
          </a:xfrm>
        </p:grpSpPr>
        <p:sp>
          <p:nvSpPr>
            <p:cNvPr id="17011" name="Google Shape;17011;p67"/>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67"/>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67"/>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67"/>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67"/>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67"/>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67"/>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67"/>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67"/>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0" name="Google Shape;17020;p67"/>
          <p:cNvGrpSpPr/>
          <p:nvPr/>
        </p:nvGrpSpPr>
        <p:grpSpPr>
          <a:xfrm>
            <a:off x="7510900" y="1981462"/>
            <a:ext cx="372937" cy="360629"/>
            <a:chOff x="7510900" y="1981462"/>
            <a:chExt cx="372937" cy="360629"/>
          </a:xfrm>
        </p:grpSpPr>
        <p:sp>
          <p:nvSpPr>
            <p:cNvPr id="17021" name="Google Shape;17021;p67"/>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67"/>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67"/>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67"/>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67"/>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67"/>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67"/>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67"/>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67"/>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67"/>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67"/>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67"/>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67"/>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67"/>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67"/>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67"/>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7" name="Google Shape;17037;p67"/>
          <p:cNvGrpSpPr/>
          <p:nvPr/>
        </p:nvGrpSpPr>
        <p:grpSpPr>
          <a:xfrm>
            <a:off x="6599476" y="2918260"/>
            <a:ext cx="360629" cy="329975"/>
            <a:chOff x="6599476" y="2918260"/>
            <a:chExt cx="360629" cy="329975"/>
          </a:xfrm>
        </p:grpSpPr>
        <p:sp>
          <p:nvSpPr>
            <p:cNvPr id="17038" name="Google Shape;17038;p67"/>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67"/>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67"/>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67"/>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67"/>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67"/>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67"/>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67"/>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67"/>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67"/>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67"/>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67"/>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67"/>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67"/>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67"/>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67"/>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67"/>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67"/>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67"/>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67"/>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67"/>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67"/>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67"/>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67"/>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67"/>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3" name="Google Shape;17063;p67"/>
          <p:cNvGrpSpPr/>
          <p:nvPr/>
        </p:nvGrpSpPr>
        <p:grpSpPr>
          <a:xfrm>
            <a:off x="5290499" y="2481533"/>
            <a:ext cx="360628" cy="247292"/>
            <a:chOff x="5290499" y="2481533"/>
            <a:chExt cx="360628" cy="247292"/>
          </a:xfrm>
        </p:grpSpPr>
        <p:sp>
          <p:nvSpPr>
            <p:cNvPr id="17064" name="Google Shape;17064;p67"/>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67"/>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67"/>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67"/>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67"/>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67"/>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67"/>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67"/>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67"/>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67"/>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67"/>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67"/>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67"/>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67"/>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67"/>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67"/>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67"/>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67"/>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67"/>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67"/>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67"/>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67"/>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67"/>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67"/>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67"/>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67"/>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67"/>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1" name="Google Shape;17091;p67"/>
          <p:cNvGrpSpPr/>
          <p:nvPr/>
        </p:nvGrpSpPr>
        <p:grpSpPr>
          <a:xfrm>
            <a:off x="6201923" y="1981514"/>
            <a:ext cx="351325" cy="360576"/>
            <a:chOff x="6201923" y="1981514"/>
            <a:chExt cx="351325" cy="360576"/>
          </a:xfrm>
        </p:grpSpPr>
        <p:sp>
          <p:nvSpPr>
            <p:cNvPr id="17092" name="Google Shape;17092;p67"/>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67"/>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67"/>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67"/>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67"/>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67"/>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67"/>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9" name="Google Shape;17099;p67"/>
          <p:cNvGrpSpPr/>
          <p:nvPr/>
        </p:nvGrpSpPr>
        <p:grpSpPr>
          <a:xfrm>
            <a:off x="4894461" y="3340691"/>
            <a:ext cx="312884" cy="360785"/>
            <a:chOff x="4894461" y="3340691"/>
            <a:chExt cx="312884" cy="360785"/>
          </a:xfrm>
        </p:grpSpPr>
        <p:sp>
          <p:nvSpPr>
            <p:cNvPr id="17100" name="Google Shape;17100;p67"/>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67"/>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67"/>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67"/>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67"/>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67"/>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67"/>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67"/>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67"/>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67"/>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67"/>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67"/>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67"/>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67"/>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67"/>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67"/>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6" name="Google Shape;17116;p67"/>
          <p:cNvGrpSpPr/>
          <p:nvPr/>
        </p:nvGrpSpPr>
        <p:grpSpPr>
          <a:xfrm>
            <a:off x="5339237" y="1501251"/>
            <a:ext cx="245541" cy="360628"/>
            <a:chOff x="5339237" y="1501251"/>
            <a:chExt cx="245541" cy="360628"/>
          </a:xfrm>
        </p:grpSpPr>
        <p:sp>
          <p:nvSpPr>
            <p:cNvPr id="17117" name="Google Shape;17117;p67"/>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67"/>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67"/>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67"/>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67"/>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67"/>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67"/>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67"/>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67"/>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67"/>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67"/>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67"/>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67"/>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67"/>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67"/>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67"/>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67"/>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67"/>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67"/>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67"/>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67"/>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67"/>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67"/>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67"/>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67"/>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67"/>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67"/>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67"/>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67"/>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67"/>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67"/>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67"/>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67"/>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67"/>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67"/>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67"/>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67"/>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67"/>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67"/>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67"/>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67"/>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67"/>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9" name="Google Shape;17159;p67"/>
          <p:cNvGrpSpPr/>
          <p:nvPr/>
        </p:nvGrpSpPr>
        <p:grpSpPr>
          <a:xfrm>
            <a:off x="7959464" y="2474216"/>
            <a:ext cx="370428" cy="261926"/>
            <a:chOff x="7959464" y="2474216"/>
            <a:chExt cx="370428" cy="261926"/>
          </a:xfrm>
        </p:grpSpPr>
        <p:sp>
          <p:nvSpPr>
            <p:cNvPr id="17160" name="Google Shape;17160;p67"/>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67"/>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67"/>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67"/>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67"/>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67"/>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67"/>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67"/>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67"/>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67"/>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67"/>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67"/>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2" name="Google Shape;17172;p67"/>
          <p:cNvGrpSpPr/>
          <p:nvPr/>
        </p:nvGrpSpPr>
        <p:grpSpPr>
          <a:xfrm>
            <a:off x="7518687" y="2457909"/>
            <a:ext cx="360629" cy="294461"/>
            <a:chOff x="7518687" y="2457909"/>
            <a:chExt cx="360629" cy="294461"/>
          </a:xfrm>
        </p:grpSpPr>
        <p:sp>
          <p:nvSpPr>
            <p:cNvPr id="17173" name="Google Shape;17173;p67"/>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67"/>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67"/>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67"/>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67"/>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67"/>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67"/>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67"/>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67"/>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67"/>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67"/>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67"/>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67"/>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67"/>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67"/>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67"/>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67"/>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67"/>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67"/>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2" name="Google Shape;17192;p67"/>
          <p:cNvGrpSpPr/>
          <p:nvPr/>
        </p:nvGrpSpPr>
        <p:grpSpPr>
          <a:xfrm>
            <a:off x="7086220" y="1981566"/>
            <a:ext cx="343799" cy="360524"/>
            <a:chOff x="7086220" y="1981566"/>
            <a:chExt cx="343799" cy="360524"/>
          </a:xfrm>
        </p:grpSpPr>
        <p:sp>
          <p:nvSpPr>
            <p:cNvPr id="17193" name="Google Shape;17193;p67"/>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67"/>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67"/>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67"/>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67"/>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67"/>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67"/>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67"/>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67"/>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67"/>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67"/>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67"/>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67"/>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67"/>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67"/>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67"/>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9" name="Google Shape;17209;p67"/>
          <p:cNvGrpSpPr/>
          <p:nvPr/>
        </p:nvGrpSpPr>
        <p:grpSpPr>
          <a:xfrm>
            <a:off x="6141112" y="2927563"/>
            <a:ext cx="368416" cy="311369"/>
            <a:chOff x="6141112" y="2927563"/>
            <a:chExt cx="368416" cy="311369"/>
          </a:xfrm>
        </p:grpSpPr>
        <p:sp>
          <p:nvSpPr>
            <p:cNvPr id="17210" name="Google Shape;17210;p67"/>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67"/>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67"/>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67"/>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67"/>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67"/>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67"/>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7" name="Google Shape;17217;p67"/>
          <p:cNvGrpSpPr/>
          <p:nvPr/>
        </p:nvGrpSpPr>
        <p:grpSpPr>
          <a:xfrm>
            <a:off x="7520699" y="2902946"/>
            <a:ext cx="335489" cy="360629"/>
            <a:chOff x="7520699" y="2902946"/>
            <a:chExt cx="335489" cy="360629"/>
          </a:xfrm>
        </p:grpSpPr>
        <p:sp>
          <p:nvSpPr>
            <p:cNvPr id="17218" name="Google Shape;17218;p67"/>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67"/>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67"/>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67"/>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67"/>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67"/>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67"/>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67"/>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67"/>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67"/>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67"/>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67"/>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67"/>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67"/>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67"/>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3" name="Google Shape;17233;p67"/>
          <p:cNvGrpSpPr/>
          <p:nvPr/>
        </p:nvGrpSpPr>
        <p:grpSpPr>
          <a:xfrm>
            <a:off x="7988340" y="2902946"/>
            <a:ext cx="308886" cy="360628"/>
            <a:chOff x="7988340" y="2902946"/>
            <a:chExt cx="308886" cy="360628"/>
          </a:xfrm>
        </p:grpSpPr>
        <p:sp>
          <p:nvSpPr>
            <p:cNvPr id="17234" name="Google Shape;17234;p67"/>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67"/>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67"/>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67"/>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67"/>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67"/>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67"/>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67"/>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67"/>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67"/>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67"/>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67"/>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67"/>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67"/>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67"/>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67"/>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67"/>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67"/>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67"/>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67"/>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67"/>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67"/>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67"/>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7" name="Google Shape;17257;p67"/>
          <p:cNvGrpSpPr/>
          <p:nvPr/>
        </p:nvGrpSpPr>
        <p:grpSpPr>
          <a:xfrm>
            <a:off x="5690039" y="2902998"/>
            <a:ext cx="362902" cy="360498"/>
            <a:chOff x="5690039" y="2902998"/>
            <a:chExt cx="362902" cy="360498"/>
          </a:xfrm>
        </p:grpSpPr>
        <p:sp>
          <p:nvSpPr>
            <p:cNvPr id="17258" name="Google Shape;17258;p67"/>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67"/>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67"/>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67"/>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67"/>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67"/>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67"/>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5" name="Google Shape;17265;p67"/>
          <p:cNvGrpSpPr/>
          <p:nvPr/>
        </p:nvGrpSpPr>
        <p:grpSpPr>
          <a:xfrm>
            <a:off x="4871935" y="1500990"/>
            <a:ext cx="258503" cy="360890"/>
            <a:chOff x="4871935" y="1500990"/>
            <a:chExt cx="258503" cy="360890"/>
          </a:xfrm>
        </p:grpSpPr>
        <p:sp>
          <p:nvSpPr>
            <p:cNvPr id="17266" name="Google Shape;17266;p67"/>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67"/>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67"/>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67"/>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67"/>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67"/>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67"/>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67"/>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67"/>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67"/>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67"/>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67"/>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67"/>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67"/>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80" name="Google Shape;17280;p67"/>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81" name="Google Shape;17281;p67"/>
          <p:cNvGrpSpPr/>
          <p:nvPr/>
        </p:nvGrpSpPr>
        <p:grpSpPr>
          <a:xfrm>
            <a:off x="6265764" y="1501251"/>
            <a:ext cx="234983" cy="360628"/>
            <a:chOff x="6265764" y="1501251"/>
            <a:chExt cx="234983" cy="360628"/>
          </a:xfrm>
        </p:grpSpPr>
        <p:sp>
          <p:nvSpPr>
            <p:cNvPr id="17282" name="Google Shape;17282;p67"/>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67"/>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67"/>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67"/>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67"/>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67"/>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67"/>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67"/>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67"/>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67"/>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67"/>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67"/>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4" name="Google Shape;17294;p67"/>
          <p:cNvGrpSpPr/>
          <p:nvPr/>
        </p:nvGrpSpPr>
        <p:grpSpPr>
          <a:xfrm>
            <a:off x="6193639" y="3401998"/>
            <a:ext cx="360628" cy="238250"/>
            <a:chOff x="6193639" y="3401998"/>
            <a:chExt cx="360628" cy="238250"/>
          </a:xfrm>
        </p:grpSpPr>
        <p:sp>
          <p:nvSpPr>
            <p:cNvPr id="17295" name="Google Shape;17295;p67"/>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67"/>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67"/>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67"/>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67"/>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67"/>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67"/>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67"/>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67"/>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67"/>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67"/>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6" name="Google Shape;17306;p67"/>
          <p:cNvGrpSpPr/>
          <p:nvPr/>
        </p:nvGrpSpPr>
        <p:grpSpPr>
          <a:xfrm>
            <a:off x="5801625" y="1501251"/>
            <a:ext cx="246037" cy="360629"/>
            <a:chOff x="5801625" y="1501251"/>
            <a:chExt cx="246037" cy="360629"/>
          </a:xfrm>
        </p:grpSpPr>
        <p:sp>
          <p:nvSpPr>
            <p:cNvPr id="17307" name="Google Shape;17307;p67"/>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67"/>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67"/>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67"/>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67"/>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67"/>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67"/>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67"/>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67"/>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67"/>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67"/>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67"/>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67"/>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67"/>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67"/>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67"/>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67"/>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67"/>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67"/>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6" name="Google Shape;17326;p67"/>
          <p:cNvGrpSpPr/>
          <p:nvPr/>
        </p:nvGrpSpPr>
        <p:grpSpPr>
          <a:xfrm>
            <a:off x="6641680" y="1981462"/>
            <a:ext cx="352083" cy="360864"/>
            <a:chOff x="6641680" y="1981462"/>
            <a:chExt cx="352083" cy="360864"/>
          </a:xfrm>
        </p:grpSpPr>
        <p:sp>
          <p:nvSpPr>
            <p:cNvPr id="17327" name="Google Shape;17327;p67"/>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67"/>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67"/>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67"/>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67"/>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67"/>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67"/>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67"/>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67"/>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67"/>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67"/>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67"/>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67"/>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67"/>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67"/>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67"/>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67"/>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67"/>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67"/>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67"/>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67"/>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67"/>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67"/>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67"/>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67"/>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67"/>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67"/>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67"/>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5" name="Google Shape;17355;p67"/>
          <p:cNvGrpSpPr/>
          <p:nvPr/>
        </p:nvGrpSpPr>
        <p:grpSpPr>
          <a:xfrm>
            <a:off x="7205332" y="1501251"/>
            <a:ext cx="198032" cy="360629"/>
            <a:chOff x="7205332" y="1501251"/>
            <a:chExt cx="198032" cy="360629"/>
          </a:xfrm>
        </p:grpSpPr>
        <p:sp>
          <p:nvSpPr>
            <p:cNvPr id="17356" name="Google Shape;17356;p67"/>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67"/>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67"/>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67"/>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67"/>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67"/>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67"/>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67"/>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67"/>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67"/>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67"/>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67"/>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67"/>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67"/>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67"/>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67"/>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67"/>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67"/>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67"/>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67"/>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6" name="Google Shape;17376;p67"/>
          <p:cNvGrpSpPr/>
          <p:nvPr/>
        </p:nvGrpSpPr>
        <p:grpSpPr>
          <a:xfrm>
            <a:off x="7688313" y="1501251"/>
            <a:ext cx="153058" cy="360628"/>
            <a:chOff x="7688313" y="1501251"/>
            <a:chExt cx="153058" cy="360628"/>
          </a:xfrm>
        </p:grpSpPr>
        <p:sp>
          <p:nvSpPr>
            <p:cNvPr id="17377" name="Google Shape;17377;p67"/>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67"/>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67"/>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67"/>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67"/>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67"/>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67"/>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67"/>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67"/>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67"/>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67"/>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67"/>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67"/>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67"/>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67"/>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67"/>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3" name="Google Shape;17393;p67"/>
          <p:cNvGrpSpPr/>
          <p:nvPr/>
        </p:nvGrpSpPr>
        <p:grpSpPr>
          <a:xfrm>
            <a:off x="8150179" y="1501251"/>
            <a:ext cx="150811" cy="360628"/>
            <a:chOff x="8150179" y="1501251"/>
            <a:chExt cx="150811" cy="360628"/>
          </a:xfrm>
        </p:grpSpPr>
        <p:sp>
          <p:nvSpPr>
            <p:cNvPr id="17394" name="Google Shape;17394;p67"/>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67"/>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67"/>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67"/>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67"/>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67"/>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67"/>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67"/>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67"/>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03" name="Google Shape;17403;p67"/>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04" name="Google Shape;17404;p67"/>
          <p:cNvGrpSpPr/>
          <p:nvPr/>
        </p:nvGrpSpPr>
        <p:grpSpPr>
          <a:xfrm>
            <a:off x="4877867" y="2902946"/>
            <a:ext cx="170149" cy="360629"/>
            <a:chOff x="4877867" y="2902946"/>
            <a:chExt cx="170149" cy="360629"/>
          </a:xfrm>
        </p:grpSpPr>
        <p:sp>
          <p:nvSpPr>
            <p:cNvPr id="17405" name="Google Shape;17405;p67"/>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67"/>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67"/>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67"/>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67"/>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67"/>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67"/>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67"/>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67"/>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67"/>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67"/>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67"/>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67"/>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8" name="Google Shape;17418;p67"/>
          <p:cNvGrpSpPr/>
          <p:nvPr/>
        </p:nvGrpSpPr>
        <p:grpSpPr>
          <a:xfrm>
            <a:off x="6741689" y="1500676"/>
            <a:ext cx="207962" cy="361203"/>
            <a:chOff x="6741689" y="1500676"/>
            <a:chExt cx="207962" cy="361203"/>
          </a:xfrm>
        </p:grpSpPr>
        <p:sp>
          <p:nvSpPr>
            <p:cNvPr id="17419" name="Google Shape;17419;p67"/>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67"/>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67"/>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67"/>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67"/>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67"/>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67"/>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67"/>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67"/>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67"/>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67"/>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67"/>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67"/>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67"/>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67"/>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67"/>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67"/>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67"/>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67"/>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8" name="Google Shape;17438;p67"/>
          <p:cNvGrpSpPr/>
          <p:nvPr/>
        </p:nvGrpSpPr>
        <p:grpSpPr>
          <a:xfrm>
            <a:off x="5752627" y="3430404"/>
            <a:ext cx="360628" cy="181464"/>
            <a:chOff x="5752627" y="3430404"/>
            <a:chExt cx="360628" cy="181464"/>
          </a:xfrm>
        </p:grpSpPr>
        <p:sp>
          <p:nvSpPr>
            <p:cNvPr id="17439" name="Google Shape;17439;p67"/>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67"/>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67"/>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67"/>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67"/>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67"/>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67"/>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67"/>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67"/>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67"/>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67"/>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67"/>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67"/>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67"/>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67"/>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67"/>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67"/>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67"/>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67"/>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67"/>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67"/>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67"/>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67"/>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67"/>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67"/>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67"/>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67"/>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67"/>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7" name="Google Shape;17467;p67"/>
          <p:cNvGrpSpPr/>
          <p:nvPr/>
        </p:nvGrpSpPr>
        <p:grpSpPr>
          <a:xfrm>
            <a:off x="5235700" y="2902998"/>
            <a:ext cx="361909" cy="360759"/>
            <a:chOff x="5235700" y="2902998"/>
            <a:chExt cx="361909" cy="360759"/>
          </a:xfrm>
        </p:grpSpPr>
        <p:sp>
          <p:nvSpPr>
            <p:cNvPr id="17468" name="Google Shape;17468;p67"/>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67"/>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67"/>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67"/>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67"/>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67"/>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67"/>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5" name="Google Shape;17475;p67"/>
          <p:cNvGrpSpPr/>
          <p:nvPr/>
        </p:nvGrpSpPr>
        <p:grpSpPr>
          <a:xfrm>
            <a:off x="6634912" y="3394969"/>
            <a:ext cx="360367" cy="252309"/>
            <a:chOff x="6634912" y="3394969"/>
            <a:chExt cx="360367" cy="252309"/>
          </a:xfrm>
        </p:grpSpPr>
        <p:sp>
          <p:nvSpPr>
            <p:cNvPr id="17476" name="Google Shape;17476;p67"/>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67"/>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67"/>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67"/>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67"/>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67"/>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67"/>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67"/>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67"/>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67"/>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67"/>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67"/>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67"/>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9" name="Google Shape;17489;p67"/>
          <p:cNvGrpSpPr/>
          <p:nvPr/>
        </p:nvGrpSpPr>
        <p:grpSpPr>
          <a:xfrm>
            <a:off x="7059330" y="3340796"/>
            <a:ext cx="377170" cy="360655"/>
            <a:chOff x="7059330" y="3340796"/>
            <a:chExt cx="377170" cy="360655"/>
          </a:xfrm>
        </p:grpSpPr>
        <p:sp>
          <p:nvSpPr>
            <p:cNvPr id="17490" name="Google Shape;17490;p67"/>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67"/>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67"/>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67"/>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67"/>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67"/>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67"/>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67"/>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67"/>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67"/>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67"/>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67"/>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2" name="Google Shape;17502;p67"/>
          <p:cNvGrpSpPr/>
          <p:nvPr/>
        </p:nvGrpSpPr>
        <p:grpSpPr>
          <a:xfrm>
            <a:off x="7957948" y="3375631"/>
            <a:ext cx="360629" cy="291012"/>
            <a:chOff x="7957948" y="3375631"/>
            <a:chExt cx="360629" cy="291012"/>
          </a:xfrm>
        </p:grpSpPr>
        <p:sp>
          <p:nvSpPr>
            <p:cNvPr id="17503" name="Google Shape;17503;p67"/>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67"/>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67"/>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67"/>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67"/>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67"/>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67"/>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67"/>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67"/>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67"/>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67"/>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67"/>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67"/>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67"/>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67"/>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67"/>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67"/>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67"/>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1" name="Google Shape;17521;p67"/>
          <p:cNvGrpSpPr/>
          <p:nvPr/>
        </p:nvGrpSpPr>
        <p:grpSpPr>
          <a:xfrm>
            <a:off x="6198656" y="3867888"/>
            <a:ext cx="347562" cy="227954"/>
            <a:chOff x="6198656" y="3867888"/>
            <a:chExt cx="347562" cy="227954"/>
          </a:xfrm>
        </p:grpSpPr>
        <p:sp>
          <p:nvSpPr>
            <p:cNvPr id="17522" name="Google Shape;17522;p67"/>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67"/>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67"/>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67"/>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67"/>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67"/>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67"/>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67"/>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67"/>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67"/>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67"/>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3" name="Google Shape;17533;p67"/>
          <p:cNvGrpSpPr/>
          <p:nvPr/>
        </p:nvGrpSpPr>
        <p:grpSpPr>
          <a:xfrm>
            <a:off x="5706895" y="3819151"/>
            <a:ext cx="349392" cy="325454"/>
            <a:chOff x="5706895" y="3819151"/>
            <a:chExt cx="349392" cy="325454"/>
          </a:xfrm>
        </p:grpSpPr>
        <p:sp>
          <p:nvSpPr>
            <p:cNvPr id="17534" name="Google Shape;17534;p67"/>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67"/>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67"/>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67"/>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67"/>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67"/>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67"/>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67"/>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67"/>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67"/>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67"/>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67"/>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67"/>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67"/>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67"/>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9" name="Google Shape;17549;p67"/>
          <p:cNvGrpSpPr/>
          <p:nvPr/>
        </p:nvGrpSpPr>
        <p:grpSpPr>
          <a:xfrm>
            <a:off x="7648618" y="3340744"/>
            <a:ext cx="97265" cy="360393"/>
            <a:chOff x="7648618" y="3340744"/>
            <a:chExt cx="97265" cy="360393"/>
          </a:xfrm>
        </p:grpSpPr>
        <p:sp>
          <p:nvSpPr>
            <p:cNvPr id="17550" name="Google Shape;17550;p67"/>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67"/>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67"/>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3" name="Google Shape;17553;p67"/>
          <p:cNvGrpSpPr/>
          <p:nvPr/>
        </p:nvGrpSpPr>
        <p:grpSpPr>
          <a:xfrm>
            <a:off x="7164356" y="3790667"/>
            <a:ext cx="385507" cy="382501"/>
            <a:chOff x="7164356" y="3790667"/>
            <a:chExt cx="385507" cy="382501"/>
          </a:xfrm>
        </p:grpSpPr>
        <p:sp>
          <p:nvSpPr>
            <p:cNvPr id="17554" name="Google Shape;17554;p67"/>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67"/>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67"/>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67"/>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67"/>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67"/>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67"/>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67"/>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67"/>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67"/>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67"/>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67"/>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67"/>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67"/>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67"/>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67"/>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67"/>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67"/>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67"/>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67"/>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67"/>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67"/>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67"/>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67"/>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8" name="Google Shape;17578;p67"/>
          <p:cNvGrpSpPr/>
          <p:nvPr/>
        </p:nvGrpSpPr>
        <p:grpSpPr>
          <a:xfrm>
            <a:off x="6670400" y="3826468"/>
            <a:ext cx="387911" cy="310846"/>
            <a:chOff x="6670400" y="3826468"/>
            <a:chExt cx="387911" cy="310846"/>
          </a:xfrm>
        </p:grpSpPr>
        <p:sp>
          <p:nvSpPr>
            <p:cNvPr id="17579" name="Google Shape;17579;p67"/>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67"/>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67"/>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67"/>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67"/>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67"/>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67"/>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67"/>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67"/>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67"/>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67"/>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67"/>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67"/>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67"/>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67"/>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67"/>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67"/>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67"/>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7" name="Google Shape;17597;p67"/>
          <p:cNvGrpSpPr/>
          <p:nvPr/>
        </p:nvGrpSpPr>
        <p:grpSpPr>
          <a:xfrm>
            <a:off x="7662181" y="3803446"/>
            <a:ext cx="302823" cy="360498"/>
            <a:chOff x="7662181" y="3803446"/>
            <a:chExt cx="302823" cy="360498"/>
          </a:xfrm>
        </p:grpSpPr>
        <p:sp>
          <p:nvSpPr>
            <p:cNvPr id="17598" name="Google Shape;17598;p67"/>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67"/>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67"/>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67"/>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67"/>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67"/>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67"/>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67"/>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67"/>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67"/>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8" name="Google Shape;17608;p67"/>
          <p:cNvGrpSpPr/>
          <p:nvPr/>
        </p:nvGrpSpPr>
        <p:grpSpPr>
          <a:xfrm>
            <a:off x="5206562" y="3803994"/>
            <a:ext cx="363895" cy="355663"/>
            <a:chOff x="5206562" y="3803994"/>
            <a:chExt cx="363895" cy="355663"/>
          </a:xfrm>
        </p:grpSpPr>
        <p:sp>
          <p:nvSpPr>
            <p:cNvPr id="17609" name="Google Shape;17609;p67"/>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67"/>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67"/>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67"/>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67"/>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67"/>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67"/>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67"/>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67"/>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67"/>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67"/>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67"/>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67"/>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67"/>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626"/>
        <p:cNvGrpSpPr/>
        <p:nvPr/>
      </p:nvGrpSpPr>
      <p:grpSpPr>
        <a:xfrm>
          <a:off x="0" y="0"/>
          <a:ext cx="0" cy="0"/>
          <a:chOff x="0" y="0"/>
          <a:chExt cx="0" cy="0"/>
        </a:xfrm>
      </p:grpSpPr>
      <p:sp>
        <p:nvSpPr>
          <p:cNvPr id="17627" name="Google Shape;17627;p6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7628" name="Google Shape;17628;p68"/>
          <p:cNvGrpSpPr/>
          <p:nvPr/>
        </p:nvGrpSpPr>
        <p:grpSpPr>
          <a:xfrm>
            <a:off x="4682526" y="1512217"/>
            <a:ext cx="369948" cy="370132"/>
            <a:chOff x="4682526" y="1512217"/>
            <a:chExt cx="369948" cy="370132"/>
          </a:xfrm>
        </p:grpSpPr>
        <p:sp>
          <p:nvSpPr>
            <p:cNvPr id="17629" name="Google Shape;17629;p68"/>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68"/>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68"/>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68"/>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68"/>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68"/>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68"/>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68"/>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68"/>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68"/>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68"/>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68"/>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68"/>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68"/>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68"/>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4" name="Google Shape;17644;p68"/>
          <p:cNvGrpSpPr/>
          <p:nvPr/>
        </p:nvGrpSpPr>
        <p:grpSpPr>
          <a:xfrm>
            <a:off x="3592433" y="1980212"/>
            <a:ext cx="381542" cy="370079"/>
            <a:chOff x="3592433" y="1980212"/>
            <a:chExt cx="381542" cy="370079"/>
          </a:xfrm>
        </p:grpSpPr>
        <p:sp>
          <p:nvSpPr>
            <p:cNvPr id="17645" name="Google Shape;17645;p68"/>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68"/>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68"/>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68"/>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68"/>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68"/>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68"/>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68"/>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68"/>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68"/>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68"/>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68"/>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7" name="Google Shape;17657;p68"/>
          <p:cNvGrpSpPr/>
          <p:nvPr/>
        </p:nvGrpSpPr>
        <p:grpSpPr>
          <a:xfrm>
            <a:off x="1398582" y="2973490"/>
            <a:ext cx="371391" cy="235126"/>
            <a:chOff x="1398582" y="2973490"/>
            <a:chExt cx="371391" cy="235126"/>
          </a:xfrm>
        </p:grpSpPr>
        <p:sp>
          <p:nvSpPr>
            <p:cNvPr id="17658" name="Google Shape;17658;p68"/>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68"/>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68"/>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68"/>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68"/>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68"/>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68"/>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68"/>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68"/>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68"/>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68"/>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68"/>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68"/>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68"/>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68"/>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3" name="Google Shape;17673;p68"/>
          <p:cNvGrpSpPr/>
          <p:nvPr/>
        </p:nvGrpSpPr>
        <p:grpSpPr>
          <a:xfrm>
            <a:off x="850795" y="1512217"/>
            <a:ext cx="370132" cy="370132"/>
            <a:chOff x="850795" y="1512217"/>
            <a:chExt cx="370132" cy="370132"/>
          </a:xfrm>
        </p:grpSpPr>
        <p:sp>
          <p:nvSpPr>
            <p:cNvPr id="17674" name="Google Shape;17674;p68"/>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68"/>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68"/>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68"/>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68"/>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68"/>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68"/>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68"/>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68"/>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68"/>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68"/>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68"/>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68"/>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68"/>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68"/>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68"/>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68"/>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68"/>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2" name="Google Shape;17692;p68"/>
          <p:cNvGrpSpPr/>
          <p:nvPr/>
        </p:nvGrpSpPr>
        <p:grpSpPr>
          <a:xfrm>
            <a:off x="8038497" y="2906079"/>
            <a:ext cx="236568" cy="370105"/>
            <a:chOff x="8038497" y="2906079"/>
            <a:chExt cx="236568" cy="370105"/>
          </a:xfrm>
        </p:grpSpPr>
        <p:sp>
          <p:nvSpPr>
            <p:cNvPr id="17693" name="Google Shape;17693;p68"/>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68"/>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68"/>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68"/>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68"/>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68"/>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68"/>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0" name="Google Shape;17700;p68"/>
          <p:cNvGrpSpPr/>
          <p:nvPr/>
        </p:nvGrpSpPr>
        <p:grpSpPr>
          <a:xfrm>
            <a:off x="6324130" y="1566303"/>
            <a:ext cx="370630" cy="261802"/>
            <a:chOff x="6324130" y="1566303"/>
            <a:chExt cx="370630" cy="261802"/>
          </a:xfrm>
        </p:grpSpPr>
        <p:sp>
          <p:nvSpPr>
            <p:cNvPr id="17701" name="Google Shape;17701;p68"/>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68"/>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68"/>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68"/>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68"/>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68"/>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68"/>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68"/>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68"/>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68"/>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68"/>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68"/>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68"/>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68"/>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68"/>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68"/>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68"/>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8" name="Google Shape;17718;p68"/>
          <p:cNvGrpSpPr/>
          <p:nvPr/>
        </p:nvGrpSpPr>
        <p:grpSpPr>
          <a:xfrm>
            <a:off x="5232280" y="2026587"/>
            <a:ext cx="370840" cy="353213"/>
            <a:chOff x="5232280" y="2026587"/>
            <a:chExt cx="370840" cy="353213"/>
          </a:xfrm>
        </p:grpSpPr>
        <p:sp>
          <p:nvSpPr>
            <p:cNvPr id="17719" name="Google Shape;17719;p68"/>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68"/>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68"/>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68"/>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68"/>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68"/>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68"/>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68"/>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68"/>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68"/>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9" name="Google Shape;17729;p68"/>
          <p:cNvGrpSpPr/>
          <p:nvPr/>
        </p:nvGrpSpPr>
        <p:grpSpPr>
          <a:xfrm>
            <a:off x="7968961" y="2435329"/>
            <a:ext cx="379548" cy="365331"/>
            <a:chOff x="7968961" y="2435329"/>
            <a:chExt cx="379548" cy="365331"/>
          </a:xfrm>
        </p:grpSpPr>
        <p:sp>
          <p:nvSpPr>
            <p:cNvPr id="17730" name="Google Shape;17730;p68"/>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68"/>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68"/>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68"/>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68"/>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68"/>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6" name="Google Shape;17736;p68"/>
          <p:cNvGrpSpPr/>
          <p:nvPr/>
        </p:nvGrpSpPr>
        <p:grpSpPr>
          <a:xfrm>
            <a:off x="4136679" y="2115323"/>
            <a:ext cx="373305" cy="223217"/>
            <a:chOff x="4136679" y="2115323"/>
            <a:chExt cx="373305" cy="223217"/>
          </a:xfrm>
        </p:grpSpPr>
        <p:sp>
          <p:nvSpPr>
            <p:cNvPr id="17737" name="Google Shape;17737;p68"/>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68"/>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68"/>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68"/>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68"/>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68"/>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68"/>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68"/>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68"/>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68"/>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7" name="Google Shape;17747;p68"/>
          <p:cNvGrpSpPr/>
          <p:nvPr/>
        </p:nvGrpSpPr>
        <p:grpSpPr>
          <a:xfrm>
            <a:off x="7423823" y="2464077"/>
            <a:ext cx="372046" cy="307730"/>
            <a:chOff x="7423823" y="2464077"/>
            <a:chExt cx="372046" cy="307730"/>
          </a:xfrm>
        </p:grpSpPr>
        <p:sp>
          <p:nvSpPr>
            <p:cNvPr id="17748" name="Google Shape;17748;p68"/>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68"/>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68"/>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68"/>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68"/>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68"/>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68"/>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68"/>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68"/>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68"/>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68"/>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68"/>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68"/>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1" name="Google Shape;17761;p68"/>
          <p:cNvGrpSpPr/>
          <p:nvPr/>
        </p:nvGrpSpPr>
        <p:grpSpPr>
          <a:xfrm>
            <a:off x="3882511" y="3365156"/>
            <a:ext cx="295061" cy="370263"/>
            <a:chOff x="3882511" y="3365156"/>
            <a:chExt cx="295061" cy="370263"/>
          </a:xfrm>
        </p:grpSpPr>
        <p:sp>
          <p:nvSpPr>
            <p:cNvPr id="17762" name="Google Shape;17762;p68"/>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68"/>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68"/>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68"/>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68"/>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7" name="Google Shape;17767;p68"/>
          <p:cNvGrpSpPr/>
          <p:nvPr/>
        </p:nvGrpSpPr>
        <p:grpSpPr>
          <a:xfrm>
            <a:off x="5229788" y="1512217"/>
            <a:ext cx="370132" cy="370132"/>
            <a:chOff x="5229788" y="1512217"/>
            <a:chExt cx="370132" cy="370132"/>
          </a:xfrm>
        </p:grpSpPr>
        <p:sp>
          <p:nvSpPr>
            <p:cNvPr id="17768" name="Google Shape;17768;p68"/>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68"/>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68"/>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68"/>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68"/>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68"/>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68"/>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68"/>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68"/>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68"/>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68"/>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68"/>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68"/>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68"/>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68"/>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68"/>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68"/>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5" name="Google Shape;17785;p68"/>
          <p:cNvGrpSpPr/>
          <p:nvPr/>
        </p:nvGrpSpPr>
        <p:grpSpPr>
          <a:xfrm>
            <a:off x="6041869" y="3365392"/>
            <a:ext cx="373882" cy="370053"/>
            <a:chOff x="6041869" y="3365392"/>
            <a:chExt cx="373882" cy="370053"/>
          </a:xfrm>
        </p:grpSpPr>
        <p:sp>
          <p:nvSpPr>
            <p:cNvPr id="17786" name="Google Shape;17786;p68"/>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68"/>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68"/>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68"/>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68"/>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68"/>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68"/>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68"/>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68"/>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68"/>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6" name="Google Shape;17796;p68"/>
          <p:cNvGrpSpPr/>
          <p:nvPr/>
        </p:nvGrpSpPr>
        <p:grpSpPr>
          <a:xfrm>
            <a:off x="4684309" y="2087493"/>
            <a:ext cx="374748" cy="279140"/>
            <a:chOff x="4684309" y="2087493"/>
            <a:chExt cx="374748" cy="279140"/>
          </a:xfrm>
        </p:grpSpPr>
        <p:sp>
          <p:nvSpPr>
            <p:cNvPr id="17797" name="Google Shape;17797;p68"/>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68"/>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68"/>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68"/>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68"/>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68"/>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68"/>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68"/>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68"/>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68"/>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68"/>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68"/>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9" name="Google Shape;17809;p68"/>
          <p:cNvGrpSpPr/>
          <p:nvPr/>
        </p:nvGrpSpPr>
        <p:grpSpPr>
          <a:xfrm>
            <a:off x="7521110" y="2906131"/>
            <a:ext cx="175400" cy="370053"/>
            <a:chOff x="7521110" y="2906131"/>
            <a:chExt cx="175400" cy="370053"/>
          </a:xfrm>
        </p:grpSpPr>
        <p:sp>
          <p:nvSpPr>
            <p:cNvPr id="17810" name="Google Shape;17810;p68"/>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68"/>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68"/>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68"/>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68"/>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68"/>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68"/>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68"/>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68"/>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9" name="Google Shape;17819;p68"/>
          <p:cNvGrpSpPr/>
          <p:nvPr/>
        </p:nvGrpSpPr>
        <p:grpSpPr>
          <a:xfrm>
            <a:off x="3586925" y="1523286"/>
            <a:ext cx="371023" cy="347915"/>
            <a:chOff x="3586925" y="1523286"/>
            <a:chExt cx="371023" cy="347915"/>
          </a:xfrm>
        </p:grpSpPr>
        <p:sp>
          <p:nvSpPr>
            <p:cNvPr id="17820" name="Google Shape;17820;p68"/>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68"/>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68"/>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68"/>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68"/>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68"/>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68"/>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68"/>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68"/>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68"/>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68"/>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68"/>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68"/>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68"/>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68"/>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68"/>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68"/>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68"/>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68"/>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9" name="Google Shape;17839;p68"/>
          <p:cNvGrpSpPr/>
          <p:nvPr/>
        </p:nvGrpSpPr>
        <p:grpSpPr>
          <a:xfrm>
            <a:off x="6876009" y="2475461"/>
            <a:ext cx="370158" cy="285120"/>
            <a:chOff x="6876009" y="2475461"/>
            <a:chExt cx="370158" cy="285120"/>
          </a:xfrm>
        </p:grpSpPr>
        <p:sp>
          <p:nvSpPr>
            <p:cNvPr id="17840" name="Google Shape;17840;p68"/>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68"/>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68"/>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68"/>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68"/>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68"/>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68"/>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68"/>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68"/>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9" name="Google Shape;17849;p68"/>
          <p:cNvGrpSpPr/>
          <p:nvPr/>
        </p:nvGrpSpPr>
        <p:grpSpPr>
          <a:xfrm>
            <a:off x="6328222" y="2445847"/>
            <a:ext cx="370158" cy="344269"/>
            <a:chOff x="6328222" y="2445847"/>
            <a:chExt cx="370158" cy="344269"/>
          </a:xfrm>
        </p:grpSpPr>
        <p:sp>
          <p:nvSpPr>
            <p:cNvPr id="17850" name="Google Shape;17850;p68"/>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68"/>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68"/>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68"/>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68"/>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68"/>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68"/>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68"/>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8" name="Google Shape;17858;p68"/>
          <p:cNvGrpSpPr/>
          <p:nvPr/>
        </p:nvGrpSpPr>
        <p:grpSpPr>
          <a:xfrm>
            <a:off x="5249540" y="2432942"/>
            <a:ext cx="351639" cy="370184"/>
            <a:chOff x="5249540" y="2432942"/>
            <a:chExt cx="351639" cy="370184"/>
          </a:xfrm>
        </p:grpSpPr>
        <p:sp>
          <p:nvSpPr>
            <p:cNvPr id="17859" name="Google Shape;17859;p68"/>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68"/>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68"/>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68"/>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68"/>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68"/>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68"/>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6" name="Google Shape;17866;p68"/>
          <p:cNvGrpSpPr/>
          <p:nvPr/>
        </p:nvGrpSpPr>
        <p:grpSpPr>
          <a:xfrm>
            <a:off x="4137047" y="2482176"/>
            <a:ext cx="371102" cy="271585"/>
            <a:chOff x="4137047" y="2482176"/>
            <a:chExt cx="371102" cy="271585"/>
          </a:xfrm>
        </p:grpSpPr>
        <p:sp>
          <p:nvSpPr>
            <p:cNvPr id="17867" name="Google Shape;17867;p68"/>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68"/>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68"/>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68"/>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68"/>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68"/>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68"/>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68"/>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68"/>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68"/>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68"/>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8" name="Google Shape;17878;p68"/>
          <p:cNvGrpSpPr/>
          <p:nvPr/>
        </p:nvGrpSpPr>
        <p:grpSpPr>
          <a:xfrm>
            <a:off x="4686434" y="2432916"/>
            <a:ext cx="367377" cy="370079"/>
            <a:chOff x="4686434" y="2432916"/>
            <a:chExt cx="367377" cy="370079"/>
          </a:xfrm>
        </p:grpSpPr>
        <p:sp>
          <p:nvSpPr>
            <p:cNvPr id="17879" name="Google Shape;17879;p68"/>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68"/>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68"/>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68"/>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68"/>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68"/>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68"/>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68"/>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68"/>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68"/>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68"/>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0" name="Google Shape;17890;p68"/>
          <p:cNvGrpSpPr/>
          <p:nvPr/>
        </p:nvGrpSpPr>
        <p:grpSpPr>
          <a:xfrm>
            <a:off x="6328222" y="2056306"/>
            <a:ext cx="372099" cy="293986"/>
            <a:chOff x="6328222" y="2056306"/>
            <a:chExt cx="372099" cy="293986"/>
          </a:xfrm>
        </p:grpSpPr>
        <p:sp>
          <p:nvSpPr>
            <p:cNvPr id="17891" name="Google Shape;17891;p68"/>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68"/>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68"/>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68"/>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68"/>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68"/>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68"/>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68"/>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68"/>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0" name="Google Shape;17900;p68"/>
          <p:cNvGrpSpPr/>
          <p:nvPr/>
        </p:nvGrpSpPr>
        <p:grpSpPr>
          <a:xfrm>
            <a:off x="5789327" y="2432968"/>
            <a:ext cx="352531" cy="370132"/>
            <a:chOff x="5789327" y="2432968"/>
            <a:chExt cx="352531" cy="370132"/>
          </a:xfrm>
        </p:grpSpPr>
        <p:sp>
          <p:nvSpPr>
            <p:cNvPr id="17901" name="Google Shape;17901;p68"/>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68"/>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68"/>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68"/>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68"/>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68"/>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68"/>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68"/>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68"/>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68"/>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1" name="Google Shape;17911;p68"/>
          <p:cNvGrpSpPr/>
          <p:nvPr/>
        </p:nvGrpSpPr>
        <p:grpSpPr>
          <a:xfrm>
            <a:off x="874612" y="1980134"/>
            <a:ext cx="322314" cy="370158"/>
            <a:chOff x="874612" y="1980134"/>
            <a:chExt cx="322314" cy="370158"/>
          </a:xfrm>
        </p:grpSpPr>
        <p:sp>
          <p:nvSpPr>
            <p:cNvPr id="17912" name="Google Shape;17912;p68"/>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68"/>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68"/>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68"/>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68"/>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68"/>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68"/>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68"/>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68"/>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68"/>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68"/>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68"/>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68"/>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68"/>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68"/>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68"/>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68"/>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9" name="Google Shape;17929;p68"/>
          <p:cNvGrpSpPr/>
          <p:nvPr/>
        </p:nvGrpSpPr>
        <p:grpSpPr>
          <a:xfrm>
            <a:off x="3039662" y="2514780"/>
            <a:ext cx="374223" cy="329764"/>
            <a:chOff x="3039662" y="2514780"/>
            <a:chExt cx="374223" cy="329764"/>
          </a:xfrm>
        </p:grpSpPr>
        <p:sp>
          <p:nvSpPr>
            <p:cNvPr id="17930" name="Google Shape;17930;p68"/>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68"/>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68"/>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68"/>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68"/>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68"/>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68"/>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68"/>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68"/>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68"/>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68"/>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68"/>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68"/>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68"/>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68"/>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68"/>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68"/>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68"/>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8" name="Google Shape;17948;p68"/>
          <p:cNvGrpSpPr/>
          <p:nvPr/>
        </p:nvGrpSpPr>
        <p:grpSpPr>
          <a:xfrm>
            <a:off x="1946369" y="2563122"/>
            <a:ext cx="374066" cy="233395"/>
            <a:chOff x="1946369" y="2563122"/>
            <a:chExt cx="374066" cy="233395"/>
          </a:xfrm>
        </p:grpSpPr>
        <p:sp>
          <p:nvSpPr>
            <p:cNvPr id="17949" name="Google Shape;17949;p68"/>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68"/>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68"/>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68"/>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68"/>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68"/>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68"/>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68"/>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7" name="Google Shape;17957;p68"/>
          <p:cNvGrpSpPr/>
          <p:nvPr/>
        </p:nvGrpSpPr>
        <p:grpSpPr>
          <a:xfrm>
            <a:off x="4135263" y="2906184"/>
            <a:ext cx="374040" cy="370184"/>
            <a:chOff x="4135263" y="2906184"/>
            <a:chExt cx="374040" cy="370184"/>
          </a:xfrm>
        </p:grpSpPr>
        <p:sp>
          <p:nvSpPr>
            <p:cNvPr id="17958" name="Google Shape;17958;p68"/>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68"/>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68"/>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1" name="Google Shape;17961;p68"/>
          <p:cNvGrpSpPr/>
          <p:nvPr/>
        </p:nvGrpSpPr>
        <p:grpSpPr>
          <a:xfrm>
            <a:off x="4683601" y="2906184"/>
            <a:ext cx="372676" cy="370184"/>
            <a:chOff x="4683601" y="2906184"/>
            <a:chExt cx="372676" cy="370184"/>
          </a:xfrm>
        </p:grpSpPr>
        <p:sp>
          <p:nvSpPr>
            <p:cNvPr id="17962" name="Google Shape;17962;p68"/>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68"/>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68"/>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68"/>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68"/>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68"/>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8" name="Google Shape;17968;p68"/>
          <p:cNvGrpSpPr/>
          <p:nvPr/>
        </p:nvGrpSpPr>
        <p:grpSpPr>
          <a:xfrm>
            <a:off x="870808" y="2906053"/>
            <a:ext cx="329134" cy="370132"/>
            <a:chOff x="870808" y="2906053"/>
            <a:chExt cx="329134" cy="370132"/>
          </a:xfrm>
        </p:grpSpPr>
        <p:sp>
          <p:nvSpPr>
            <p:cNvPr id="17969" name="Google Shape;17969;p68"/>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68"/>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68"/>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68"/>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68"/>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68"/>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68"/>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68"/>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68"/>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68"/>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68"/>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68"/>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68"/>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68"/>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68"/>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68"/>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68"/>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68"/>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68"/>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8" name="Google Shape;17988;p68"/>
          <p:cNvGrpSpPr/>
          <p:nvPr/>
        </p:nvGrpSpPr>
        <p:grpSpPr>
          <a:xfrm>
            <a:off x="1943878" y="2909069"/>
            <a:ext cx="374774" cy="364282"/>
            <a:chOff x="1943878" y="2909069"/>
            <a:chExt cx="374774" cy="364282"/>
          </a:xfrm>
        </p:grpSpPr>
        <p:sp>
          <p:nvSpPr>
            <p:cNvPr id="17989" name="Google Shape;17989;p68"/>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68"/>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68"/>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68"/>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68"/>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68"/>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68"/>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68"/>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68"/>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68"/>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68"/>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68"/>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68"/>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68"/>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68"/>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68"/>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68"/>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68"/>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68"/>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68"/>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68"/>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0" name="Google Shape;18010;p68"/>
          <p:cNvGrpSpPr/>
          <p:nvPr/>
        </p:nvGrpSpPr>
        <p:grpSpPr>
          <a:xfrm>
            <a:off x="1128072" y="3365261"/>
            <a:ext cx="328872" cy="370158"/>
            <a:chOff x="1128072" y="3365261"/>
            <a:chExt cx="328872" cy="370158"/>
          </a:xfrm>
        </p:grpSpPr>
        <p:sp>
          <p:nvSpPr>
            <p:cNvPr id="18011" name="Google Shape;18011;p68"/>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68"/>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68"/>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68"/>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68"/>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68"/>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68"/>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68"/>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68"/>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68"/>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68"/>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68"/>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68"/>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68"/>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68"/>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68"/>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68"/>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68"/>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68"/>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68"/>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68"/>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68"/>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68"/>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68"/>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68"/>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68"/>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68"/>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68"/>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68"/>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68"/>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68"/>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68"/>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68"/>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68"/>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68"/>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68"/>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68"/>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68"/>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68"/>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68"/>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68"/>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68"/>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68"/>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68"/>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5" name="Google Shape;18055;p68"/>
          <p:cNvGrpSpPr/>
          <p:nvPr/>
        </p:nvGrpSpPr>
        <p:grpSpPr>
          <a:xfrm>
            <a:off x="5776868" y="1515181"/>
            <a:ext cx="370866" cy="364151"/>
            <a:chOff x="5776868" y="1515181"/>
            <a:chExt cx="370866" cy="364151"/>
          </a:xfrm>
        </p:grpSpPr>
        <p:sp>
          <p:nvSpPr>
            <p:cNvPr id="18056" name="Google Shape;18056;p68"/>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68"/>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68"/>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68"/>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68"/>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68"/>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68"/>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68"/>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68"/>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68"/>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68"/>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68"/>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68"/>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68"/>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68"/>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68"/>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68"/>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3" name="Google Shape;18073;p68"/>
          <p:cNvGrpSpPr/>
          <p:nvPr/>
        </p:nvGrpSpPr>
        <p:grpSpPr>
          <a:xfrm>
            <a:off x="3577849" y="2432942"/>
            <a:ext cx="393660" cy="370079"/>
            <a:chOff x="3577849" y="2432942"/>
            <a:chExt cx="393660" cy="370079"/>
          </a:xfrm>
        </p:grpSpPr>
        <p:sp>
          <p:nvSpPr>
            <p:cNvPr id="18074" name="Google Shape;18074;p68"/>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68"/>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68"/>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68"/>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68"/>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68"/>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68"/>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68"/>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68"/>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68"/>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4" name="Google Shape;18084;p68"/>
          <p:cNvGrpSpPr/>
          <p:nvPr/>
        </p:nvGrpSpPr>
        <p:grpSpPr>
          <a:xfrm>
            <a:off x="2493999" y="2927037"/>
            <a:ext cx="370132" cy="328164"/>
            <a:chOff x="2493999" y="2927037"/>
            <a:chExt cx="370132" cy="328164"/>
          </a:xfrm>
        </p:grpSpPr>
        <p:sp>
          <p:nvSpPr>
            <p:cNvPr id="18085" name="Google Shape;18085;p68"/>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68"/>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68"/>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68"/>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68"/>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68"/>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68"/>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68"/>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68"/>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68"/>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68"/>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68"/>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7" name="Google Shape;18097;p68"/>
          <p:cNvGrpSpPr/>
          <p:nvPr/>
        </p:nvGrpSpPr>
        <p:grpSpPr>
          <a:xfrm>
            <a:off x="3589417" y="2950696"/>
            <a:ext cx="370315" cy="281028"/>
            <a:chOff x="3589417" y="2950696"/>
            <a:chExt cx="370315" cy="281028"/>
          </a:xfrm>
        </p:grpSpPr>
        <p:sp>
          <p:nvSpPr>
            <p:cNvPr id="18098" name="Google Shape;18098;p68"/>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68"/>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68"/>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68"/>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68"/>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68"/>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68"/>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68"/>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68"/>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68"/>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68"/>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68"/>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68"/>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68"/>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68"/>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68"/>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68"/>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68"/>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68"/>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68"/>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8" name="Google Shape;18118;p68"/>
          <p:cNvGrpSpPr/>
          <p:nvPr/>
        </p:nvGrpSpPr>
        <p:grpSpPr>
          <a:xfrm>
            <a:off x="3032711" y="2911718"/>
            <a:ext cx="396125" cy="359062"/>
            <a:chOff x="3032711" y="2911718"/>
            <a:chExt cx="396125" cy="359062"/>
          </a:xfrm>
        </p:grpSpPr>
        <p:sp>
          <p:nvSpPr>
            <p:cNvPr id="18119" name="Google Shape;18119;p68"/>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68"/>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68"/>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68"/>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68"/>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68"/>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68"/>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68"/>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68"/>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68"/>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68"/>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68"/>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1" name="Google Shape;18131;p68"/>
          <p:cNvGrpSpPr/>
          <p:nvPr/>
        </p:nvGrpSpPr>
        <p:grpSpPr>
          <a:xfrm>
            <a:off x="7417764" y="1513397"/>
            <a:ext cx="373174" cy="367692"/>
            <a:chOff x="7417764" y="1513397"/>
            <a:chExt cx="373174" cy="367692"/>
          </a:xfrm>
        </p:grpSpPr>
        <p:sp>
          <p:nvSpPr>
            <p:cNvPr id="18132" name="Google Shape;18132;p68"/>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68"/>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68"/>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68"/>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68"/>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68"/>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68"/>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68"/>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68"/>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68"/>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68"/>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68"/>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68"/>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68"/>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68"/>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68"/>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68"/>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68"/>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68"/>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1" name="Google Shape;18151;p68"/>
          <p:cNvGrpSpPr/>
          <p:nvPr/>
        </p:nvGrpSpPr>
        <p:grpSpPr>
          <a:xfrm>
            <a:off x="6871944" y="1514368"/>
            <a:ext cx="370132" cy="365672"/>
            <a:chOff x="6871944" y="1514368"/>
            <a:chExt cx="370132" cy="365672"/>
          </a:xfrm>
        </p:grpSpPr>
        <p:sp>
          <p:nvSpPr>
            <p:cNvPr id="18152" name="Google Shape;18152;p68"/>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68"/>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68"/>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68"/>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68"/>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68"/>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68"/>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68"/>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68"/>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68"/>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68"/>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68"/>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68"/>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68"/>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68"/>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68"/>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68"/>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68"/>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0" name="Google Shape;18170;p68"/>
          <p:cNvGrpSpPr/>
          <p:nvPr/>
        </p:nvGrpSpPr>
        <p:grpSpPr>
          <a:xfrm>
            <a:off x="6561931" y="3365261"/>
            <a:ext cx="400375" cy="370184"/>
            <a:chOff x="6561931" y="3365261"/>
            <a:chExt cx="400375" cy="370184"/>
          </a:xfrm>
        </p:grpSpPr>
        <p:sp>
          <p:nvSpPr>
            <p:cNvPr id="18171" name="Google Shape;18171;p68"/>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68"/>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68"/>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68"/>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68"/>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68"/>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68"/>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68"/>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68"/>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68"/>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68"/>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68"/>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3" name="Google Shape;18183;p68"/>
          <p:cNvGrpSpPr/>
          <p:nvPr/>
        </p:nvGrpSpPr>
        <p:grpSpPr>
          <a:xfrm>
            <a:off x="1942120" y="1985852"/>
            <a:ext cx="378315" cy="358695"/>
            <a:chOff x="1942120" y="1985852"/>
            <a:chExt cx="378315" cy="358695"/>
          </a:xfrm>
        </p:grpSpPr>
        <p:sp>
          <p:nvSpPr>
            <p:cNvPr id="18184" name="Google Shape;18184;p68"/>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68"/>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68"/>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68"/>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68"/>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68"/>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68"/>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68"/>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68"/>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68"/>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68"/>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68"/>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68"/>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68"/>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68"/>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68"/>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68"/>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68"/>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68"/>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68"/>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4" name="Google Shape;18204;p68"/>
          <p:cNvGrpSpPr/>
          <p:nvPr/>
        </p:nvGrpSpPr>
        <p:grpSpPr>
          <a:xfrm>
            <a:off x="1401415" y="2429218"/>
            <a:ext cx="364282" cy="374197"/>
            <a:chOff x="1401415" y="2429218"/>
            <a:chExt cx="364282" cy="374197"/>
          </a:xfrm>
        </p:grpSpPr>
        <p:sp>
          <p:nvSpPr>
            <p:cNvPr id="18205" name="Google Shape;18205;p68"/>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68"/>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68"/>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68"/>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68"/>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68"/>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68"/>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68"/>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68"/>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68"/>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68"/>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68"/>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68"/>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68"/>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68"/>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0" name="Google Shape;18220;p68"/>
          <p:cNvGrpSpPr/>
          <p:nvPr/>
        </p:nvGrpSpPr>
        <p:grpSpPr>
          <a:xfrm>
            <a:off x="7110427" y="3365261"/>
            <a:ext cx="400401" cy="370184"/>
            <a:chOff x="7110427" y="3365261"/>
            <a:chExt cx="400401" cy="370184"/>
          </a:xfrm>
        </p:grpSpPr>
        <p:sp>
          <p:nvSpPr>
            <p:cNvPr id="18221" name="Google Shape;18221;p68"/>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68"/>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68"/>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68"/>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68"/>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68"/>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68"/>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8" name="Google Shape;18228;p68"/>
          <p:cNvGrpSpPr/>
          <p:nvPr/>
        </p:nvGrpSpPr>
        <p:grpSpPr>
          <a:xfrm>
            <a:off x="7658949" y="3363137"/>
            <a:ext cx="400375" cy="370132"/>
            <a:chOff x="7658949" y="3363137"/>
            <a:chExt cx="400375" cy="370132"/>
          </a:xfrm>
        </p:grpSpPr>
        <p:sp>
          <p:nvSpPr>
            <p:cNvPr id="18229" name="Google Shape;18229;p68"/>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68"/>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68"/>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68"/>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68"/>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4" name="Google Shape;18234;p68"/>
          <p:cNvGrpSpPr/>
          <p:nvPr/>
        </p:nvGrpSpPr>
        <p:grpSpPr>
          <a:xfrm>
            <a:off x="3304481" y="3379389"/>
            <a:ext cx="356623" cy="370105"/>
            <a:chOff x="3307156" y="3365314"/>
            <a:chExt cx="356623" cy="370105"/>
          </a:xfrm>
        </p:grpSpPr>
        <p:sp>
          <p:nvSpPr>
            <p:cNvPr id="18235" name="Google Shape;18235;p68"/>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68"/>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68"/>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68"/>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68"/>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68"/>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68"/>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68"/>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68"/>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68"/>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68"/>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68"/>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68"/>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68"/>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68"/>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0" name="Google Shape;18250;p68"/>
          <p:cNvGrpSpPr/>
          <p:nvPr/>
        </p:nvGrpSpPr>
        <p:grpSpPr>
          <a:xfrm>
            <a:off x="7422407" y="1980107"/>
            <a:ext cx="372807" cy="370079"/>
            <a:chOff x="7422407" y="1980107"/>
            <a:chExt cx="372807" cy="370079"/>
          </a:xfrm>
        </p:grpSpPr>
        <p:sp>
          <p:nvSpPr>
            <p:cNvPr id="18251" name="Google Shape;18251;p68"/>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68"/>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68"/>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68"/>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68"/>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68"/>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68"/>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68"/>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68"/>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68"/>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68"/>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68"/>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68"/>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4" name="Google Shape;18264;p68"/>
          <p:cNvGrpSpPr/>
          <p:nvPr/>
        </p:nvGrpSpPr>
        <p:grpSpPr>
          <a:xfrm>
            <a:off x="6916141" y="2906184"/>
            <a:ext cx="289737" cy="370394"/>
            <a:chOff x="6916141" y="2906184"/>
            <a:chExt cx="289737" cy="370394"/>
          </a:xfrm>
        </p:grpSpPr>
        <p:sp>
          <p:nvSpPr>
            <p:cNvPr id="18265" name="Google Shape;18265;p68"/>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68"/>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68"/>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68"/>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68"/>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68"/>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68"/>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68"/>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68"/>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68"/>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68"/>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68"/>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68"/>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68"/>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68"/>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68"/>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68"/>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68"/>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68"/>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68"/>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68"/>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6" name="Google Shape;18286;p68"/>
          <p:cNvGrpSpPr/>
          <p:nvPr/>
        </p:nvGrpSpPr>
        <p:grpSpPr>
          <a:xfrm>
            <a:off x="7970194" y="2013577"/>
            <a:ext cx="372676" cy="331731"/>
            <a:chOff x="7970194" y="2013577"/>
            <a:chExt cx="372676" cy="331731"/>
          </a:xfrm>
        </p:grpSpPr>
        <p:sp>
          <p:nvSpPr>
            <p:cNvPr id="18287" name="Google Shape;18287;p68"/>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68"/>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68"/>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68"/>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68"/>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68"/>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68"/>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68"/>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68"/>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68"/>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7" name="Google Shape;18297;p68"/>
          <p:cNvGrpSpPr/>
          <p:nvPr/>
        </p:nvGrpSpPr>
        <p:grpSpPr>
          <a:xfrm>
            <a:off x="1416733" y="1512190"/>
            <a:ext cx="332964" cy="370158"/>
            <a:chOff x="1416733" y="1512190"/>
            <a:chExt cx="332964" cy="370158"/>
          </a:xfrm>
        </p:grpSpPr>
        <p:sp>
          <p:nvSpPr>
            <p:cNvPr id="18298" name="Google Shape;18298;p68"/>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68"/>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68"/>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68"/>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68"/>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68"/>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68"/>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68"/>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68"/>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68"/>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68"/>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68"/>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68"/>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68"/>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68"/>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68"/>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68"/>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68"/>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68"/>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7" name="Google Shape;18317;p68"/>
          <p:cNvGrpSpPr/>
          <p:nvPr/>
        </p:nvGrpSpPr>
        <p:grpSpPr>
          <a:xfrm>
            <a:off x="5246366" y="2906105"/>
            <a:ext cx="342852" cy="370079"/>
            <a:chOff x="5246366" y="2906105"/>
            <a:chExt cx="342852" cy="370079"/>
          </a:xfrm>
        </p:grpSpPr>
        <p:sp>
          <p:nvSpPr>
            <p:cNvPr id="18318" name="Google Shape;18318;p68"/>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68"/>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68"/>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68"/>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68"/>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68"/>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4" name="Google Shape;18324;p68"/>
          <p:cNvGrpSpPr/>
          <p:nvPr/>
        </p:nvGrpSpPr>
        <p:grpSpPr>
          <a:xfrm>
            <a:off x="849667" y="2434883"/>
            <a:ext cx="371259" cy="366249"/>
            <a:chOff x="849667" y="2434883"/>
            <a:chExt cx="371259" cy="366249"/>
          </a:xfrm>
        </p:grpSpPr>
        <p:sp>
          <p:nvSpPr>
            <p:cNvPr id="18325" name="Google Shape;18325;p68"/>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68"/>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68"/>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68"/>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68"/>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68"/>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68"/>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68"/>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68"/>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68"/>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68"/>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68"/>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68"/>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8" name="Google Shape;18338;p68"/>
          <p:cNvGrpSpPr/>
          <p:nvPr/>
        </p:nvGrpSpPr>
        <p:grpSpPr>
          <a:xfrm>
            <a:off x="4417026" y="3365366"/>
            <a:ext cx="332728" cy="370053"/>
            <a:chOff x="4417026" y="3365366"/>
            <a:chExt cx="332728" cy="370053"/>
          </a:xfrm>
        </p:grpSpPr>
        <p:sp>
          <p:nvSpPr>
            <p:cNvPr id="18339" name="Google Shape;18339;p68"/>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68"/>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68"/>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68"/>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68"/>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68"/>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68"/>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68"/>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68"/>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68"/>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68"/>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68"/>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68"/>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68"/>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68"/>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68"/>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68"/>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68"/>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7" name="Google Shape;18357;p68"/>
          <p:cNvGrpSpPr/>
          <p:nvPr/>
        </p:nvGrpSpPr>
        <p:grpSpPr>
          <a:xfrm>
            <a:off x="2497068" y="1980186"/>
            <a:ext cx="363994" cy="370105"/>
            <a:chOff x="2497068" y="1980186"/>
            <a:chExt cx="363994" cy="370105"/>
          </a:xfrm>
        </p:grpSpPr>
        <p:sp>
          <p:nvSpPr>
            <p:cNvPr id="18358" name="Google Shape;18358;p68"/>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68"/>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68"/>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68"/>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68"/>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68"/>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68"/>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68"/>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68"/>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68"/>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68"/>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68"/>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68"/>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68"/>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68"/>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68"/>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68"/>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68"/>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68"/>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68"/>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68"/>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9" name="Google Shape;18379;p68"/>
          <p:cNvGrpSpPr/>
          <p:nvPr/>
        </p:nvGrpSpPr>
        <p:grpSpPr>
          <a:xfrm>
            <a:off x="5820278" y="2906158"/>
            <a:ext cx="294904" cy="370027"/>
            <a:chOff x="5820278" y="2906158"/>
            <a:chExt cx="294904" cy="370027"/>
          </a:xfrm>
        </p:grpSpPr>
        <p:sp>
          <p:nvSpPr>
            <p:cNvPr id="18380" name="Google Shape;18380;p68"/>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68"/>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68"/>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68"/>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68"/>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68"/>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68"/>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7" name="Google Shape;18387;p68"/>
          <p:cNvGrpSpPr/>
          <p:nvPr/>
        </p:nvGrpSpPr>
        <p:grpSpPr>
          <a:xfrm>
            <a:off x="4946819" y="3383229"/>
            <a:ext cx="370132" cy="334223"/>
            <a:chOff x="4946819" y="3383229"/>
            <a:chExt cx="370132" cy="334223"/>
          </a:xfrm>
        </p:grpSpPr>
        <p:sp>
          <p:nvSpPr>
            <p:cNvPr id="18388" name="Google Shape;18388;p68"/>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68"/>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68"/>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68"/>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68"/>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68"/>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68"/>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68"/>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68"/>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7" name="Google Shape;18397;p68"/>
          <p:cNvGrpSpPr/>
          <p:nvPr/>
        </p:nvGrpSpPr>
        <p:grpSpPr>
          <a:xfrm>
            <a:off x="3038403" y="1539234"/>
            <a:ext cx="375482" cy="316072"/>
            <a:chOff x="3038403" y="1539234"/>
            <a:chExt cx="375482" cy="316072"/>
          </a:xfrm>
        </p:grpSpPr>
        <p:sp>
          <p:nvSpPr>
            <p:cNvPr id="18398" name="Google Shape;18398;p68"/>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99" name="Google Shape;18399;p68"/>
            <p:cNvGrpSpPr/>
            <p:nvPr/>
          </p:nvGrpSpPr>
          <p:grpSpPr>
            <a:xfrm>
              <a:off x="3038403" y="1539234"/>
              <a:ext cx="375482" cy="316072"/>
              <a:chOff x="3038403" y="1539234"/>
              <a:chExt cx="375482" cy="316072"/>
            </a:xfrm>
          </p:grpSpPr>
          <p:sp>
            <p:nvSpPr>
              <p:cNvPr id="18400" name="Google Shape;18400;p68"/>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68"/>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68"/>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68"/>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68"/>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68"/>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68"/>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68"/>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68"/>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409" name="Google Shape;18409;p68"/>
          <p:cNvGrpSpPr/>
          <p:nvPr/>
        </p:nvGrpSpPr>
        <p:grpSpPr>
          <a:xfrm>
            <a:off x="6332865" y="2906131"/>
            <a:ext cx="360846" cy="370184"/>
            <a:chOff x="6332865" y="2906131"/>
            <a:chExt cx="360846" cy="370184"/>
          </a:xfrm>
        </p:grpSpPr>
        <p:sp>
          <p:nvSpPr>
            <p:cNvPr id="18410" name="Google Shape;18410;p68"/>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68"/>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68"/>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68"/>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68"/>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68"/>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68"/>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68"/>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68"/>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68"/>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68"/>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1" name="Google Shape;18421;p68"/>
          <p:cNvGrpSpPr/>
          <p:nvPr/>
        </p:nvGrpSpPr>
        <p:grpSpPr>
          <a:xfrm>
            <a:off x="4135079" y="1518066"/>
            <a:ext cx="370132" cy="358223"/>
            <a:chOff x="4135079" y="1518066"/>
            <a:chExt cx="370132" cy="358223"/>
          </a:xfrm>
        </p:grpSpPr>
        <p:sp>
          <p:nvSpPr>
            <p:cNvPr id="18422" name="Google Shape;18422;p68"/>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68"/>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68"/>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68"/>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68"/>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68"/>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68"/>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68"/>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68"/>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68"/>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68"/>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68"/>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68"/>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68"/>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68"/>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68"/>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68"/>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68"/>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68"/>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1" name="Google Shape;18441;p68"/>
          <p:cNvGrpSpPr/>
          <p:nvPr/>
        </p:nvGrpSpPr>
        <p:grpSpPr>
          <a:xfrm>
            <a:off x="6878869" y="1980134"/>
            <a:ext cx="361240" cy="370158"/>
            <a:chOff x="6878869" y="1980134"/>
            <a:chExt cx="361240" cy="370158"/>
          </a:xfrm>
        </p:grpSpPr>
        <p:sp>
          <p:nvSpPr>
            <p:cNvPr id="18442" name="Google Shape;18442;p68"/>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68"/>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68"/>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68"/>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68"/>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68"/>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68"/>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68"/>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68"/>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68"/>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68"/>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68"/>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68"/>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5" name="Google Shape;18455;p68"/>
          <p:cNvGrpSpPr/>
          <p:nvPr/>
        </p:nvGrpSpPr>
        <p:grpSpPr>
          <a:xfrm>
            <a:off x="2493999" y="2550033"/>
            <a:ext cx="370132" cy="259467"/>
            <a:chOff x="2493999" y="2550033"/>
            <a:chExt cx="370132" cy="259467"/>
          </a:xfrm>
        </p:grpSpPr>
        <p:sp>
          <p:nvSpPr>
            <p:cNvPr id="18456" name="Google Shape;18456;p68"/>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68"/>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68"/>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68"/>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68"/>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68"/>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68"/>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68"/>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68"/>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68"/>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68"/>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68"/>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68"/>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68"/>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68"/>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68"/>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68"/>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68"/>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68"/>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5" name="Google Shape;18475;p68"/>
          <p:cNvGrpSpPr/>
          <p:nvPr/>
        </p:nvGrpSpPr>
        <p:grpSpPr>
          <a:xfrm>
            <a:off x="1699703" y="3365261"/>
            <a:ext cx="281054" cy="370158"/>
            <a:chOff x="1699703" y="3365261"/>
            <a:chExt cx="281054" cy="370158"/>
          </a:xfrm>
        </p:grpSpPr>
        <p:sp>
          <p:nvSpPr>
            <p:cNvPr id="18476" name="Google Shape;18476;p68"/>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68"/>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68"/>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68"/>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68"/>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68"/>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68"/>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68"/>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68"/>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68"/>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68"/>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68"/>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68"/>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9" name="Google Shape;18489;p68"/>
          <p:cNvGrpSpPr/>
          <p:nvPr/>
        </p:nvGrpSpPr>
        <p:grpSpPr>
          <a:xfrm>
            <a:off x="7966810" y="1519430"/>
            <a:ext cx="369974" cy="355626"/>
            <a:chOff x="7966810" y="1519430"/>
            <a:chExt cx="369974" cy="355626"/>
          </a:xfrm>
        </p:grpSpPr>
        <p:sp>
          <p:nvSpPr>
            <p:cNvPr id="18490" name="Google Shape;18490;p68"/>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68"/>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68"/>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68"/>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68"/>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68"/>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68"/>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68"/>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68"/>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68"/>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68"/>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68"/>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68"/>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68"/>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68"/>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68"/>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6" name="Google Shape;18506;p68"/>
          <p:cNvGrpSpPr/>
          <p:nvPr/>
        </p:nvGrpSpPr>
        <p:grpSpPr>
          <a:xfrm>
            <a:off x="2792628" y="3365340"/>
            <a:ext cx="290445" cy="370079"/>
            <a:chOff x="2792628" y="3365340"/>
            <a:chExt cx="290445" cy="370079"/>
          </a:xfrm>
        </p:grpSpPr>
        <p:sp>
          <p:nvSpPr>
            <p:cNvPr id="18507" name="Google Shape;18507;p68"/>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68"/>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68"/>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68"/>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68"/>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68"/>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68"/>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68"/>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68"/>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68"/>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68"/>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68"/>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68"/>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68"/>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1" name="Google Shape;18521;p68"/>
          <p:cNvGrpSpPr/>
          <p:nvPr/>
        </p:nvGrpSpPr>
        <p:grpSpPr>
          <a:xfrm>
            <a:off x="1389585" y="1988317"/>
            <a:ext cx="388125" cy="353790"/>
            <a:chOff x="1389585" y="1988317"/>
            <a:chExt cx="388125" cy="353790"/>
          </a:xfrm>
        </p:grpSpPr>
        <p:sp>
          <p:nvSpPr>
            <p:cNvPr id="18522" name="Google Shape;18522;p68"/>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68"/>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68"/>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68"/>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68"/>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68"/>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68"/>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68"/>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68"/>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68"/>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68"/>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68"/>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68"/>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68"/>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68"/>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68"/>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68"/>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68"/>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68"/>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68"/>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68"/>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68"/>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4" name="Google Shape;18544;p68"/>
          <p:cNvGrpSpPr/>
          <p:nvPr/>
        </p:nvGrpSpPr>
        <p:grpSpPr>
          <a:xfrm>
            <a:off x="2492924" y="1512190"/>
            <a:ext cx="370158" cy="370158"/>
            <a:chOff x="2492924" y="1512190"/>
            <a:chExt cx="370158" cy="370158"/>
          </a:xfrm>
        </p:grpSpPr>
        <p:sp>
          <p:nvSpPr>
            <p:cNvPr id="18545" name="Google Shape;18545;p68"/>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68"/>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68"/>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68"/>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68"/>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68"/>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68"/>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68"/>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68"/>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68"/>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68"/>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68"/>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68"/>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68"/>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68"/>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68"/>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68"/>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68"/>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68"/>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68"/>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68"/>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68"/>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7" name="Google Shape;18567;p68"/>
          <p:cNvGrpSpPr/>
          <p:nvPr/>
        </p:nvGrpSpPr>
        <p:grpSpPr>
          <a:xfrm>
            <a:off x="1933569" y="1512243"/>
            <a:ext cx="393975" cy="370105"/>
            <a:chOff x="1933569" y="1512243"/>
            <a:chExt cx="393975" cy="370105"/>
          </a:xfrm>
        </p:grpSpPr>
        <p:sp>
          <p:nvSpPr>
            <p:cNvPr id="18568" name="Google Shape;18568;p68"/>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68"/>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68"/>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68"/>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68"/>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68"/>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68"/>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68"/>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68"/>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68"/>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68"/>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68"/>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68"/>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68"/>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68"/>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68"/>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68"/>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68"/>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68"/>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68"/>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68"/>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68"/>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68"/>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68"/>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68"/>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68"/>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68"/>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68"/>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6" name="Google Shape;18596;p68"/>
          <p:cNvGrpSpPr/>
          <p:nvPr/>
        </p:nvGrpSpPr>
        <p:grpSpPr>
          <a:xfrm>
            <a:off x="2236106" y="3365392"/>
            <a:ext cx="306471" cy="370000"/>
            <a:chOff x="2236106" y="3365392"/>
            <a:chExt cx="306471" cy="370000"/>
          </a:xfrm>
        </p:grpSpPr>
        <p:sp>
          <p:nvSpPr>
            <p:cNvPr id="18597" name="Google Shape;18597;p68"/>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68"/>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68"/>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68"/>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68"/>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68"/>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68"/>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68"/>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68"/>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68"/>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68"/>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68"/>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68"/>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68"/>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1" name="Google Shape;18611;p68"/>
          <p:cNvGrpSpPr/>
          <p:nvPr/>
        </p:nvGrpSpPr>
        <p:grpSpPr>
          <a:xfrm>
            <a:off x="5492823" y="3385563"/>
            <a:ext cx="375325" cy="329606"/>
            <a:chOff x="5492823" y="3385563"/>
            <a:chExt cx="375325" cy="329606"/>
          </a:xfrm>
        </p:grpSpPr>
        <p:sp>
          <p:nvSpPr>
            <p:cNvPr id="18612" name="Google Shape;18612;p68"/>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68"/>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68"/>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68"/>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68"/>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68"/>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68"/>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68"/>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68"/>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68"/>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68"/>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68"/>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68"/>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68"/>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68"/>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68"/>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68"/>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68"/>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68"/>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68"/>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2" name="Google Shape;18632;p68"/>
          <p:cNvGrpSpPr/>
          <p:nvPr/>
        </p:nvGrpSpPr>
        <p:grpSpPr>
          <a:xfrm>
            <a:off x="3041787" y="2001118"/>
            <a:ext cx="370158" cy="328164"/>
            <a:chOff x="3041787" y="2001118"/>
            <a:chExt cx="370158" cy="328164"/>
          </a:xfrm>
        </p:grpSpPr>
        <p:sp>
          <p:nvSpPr>
            <p:cNvPr id="18633" name="Google Shape;18633;p68"/>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68"/>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68"/>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68"/>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68"/>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68"/>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68"/>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68"/>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68"/>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68"/>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68"/>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68"/>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68"/>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68"/>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68"/>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68"/>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68"/>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68"/>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1" name="Google Shape;18651;p68"/>
          <p:cNvGrpSpPr/>
          <p:nvPr/>
        </p:nvGrpSpPr>
        <p:grpSpPr>
          <a:xfrm>
            <a:off x="5779884" y="2039125"/>
            <a:ext cx="372309" cy="328216"/>
            <a:chOff x="5779884" y="2039125"/>
            <a:chExt cx="372309" cy="328216"/>
          </a:xfrm>
        </p:grpSpPr>
        <p:sp>
          <p:nvSpPr>
            <p:cNvPr id="18652" name="Google Shape;18652;p68"/>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68"/>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68"/>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68"/>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68"/>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68"/>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68"/>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68"/>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68"/>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68"/>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68"/>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68"/>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68"/>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668"/>
        <p:cNvGrpSpPr/>
        <p:nvPr/>
      </p:nvGrpSpPr>
      <p:grpSpPr>
        <a:xfrm>
          <a:off x="0" y="0"/>
          <a:ext cx="0" cy="0"/>
          <a:chOff x="0" y="0"/>
          <a:chExt cx="0" cy="0"/>
        </a:xfrm>
      </p:grpSpPr>
      <p:sp>
        <p:nvSpPr>
          <p:cNvPr id="18669" name="Google Shape;18669;p6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8670" name="Google Shape;18670;p69"/>
          <p:cNvGrpSpPr/>
          <p:nvPr/>
        </p:nvGrpSpPr>
        <p:grpSpPr>
          <a:xfrm>
            <a:off x="878066" y="1981993"/>
            <a:ext cx="354610" cy="372358"/>
            <a:chOff x="878066" y="1981993"/>
            <a:chExt cx="354610" cy="372358"/>
          </a:xfrm>
        </p:grpSpPr>
        <p:sp>
          <p:nvSpPr>
            <p:cNvPr id="18671" name="Google Shape;18671;p69"/>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69"/>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69"/>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69"/>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69"/>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69"/>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69"/>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69"/>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69"/>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69"/>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69"/>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69"/>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69"/>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69"/>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5" name="Google Shape;18685;p69"/>
          <p:cNvGrpSpPr/>
          <p:nvPr/>
        </p:nvGrpSpPr>
        <p:grpSpPr>
          <a:xfrm>
            <a:off x="1345794" y="1982386"/>
            <a:ext cx="371650" cy="371624"/>
            <a:chOff x="1345794" y="1982386"/>
            <a:chExt cx="371650" cy="371624"/>
          </a:xfrm>
        </p:grpSpPr>
        <p:sp>
          <p:nvSpPr>
            <p:cNvPr id="18686" name="Google Shape;18686;p69"/>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69"/>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69"/>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69"/>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69"/>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69"/>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69"/>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69"/>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69"/>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69"/>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69"/>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69"/>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69"/>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69"/>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69"/>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69"/>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69"/>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69"/>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69"/>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69"/>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69"/>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69"/>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69"/>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69"/>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69"/>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69"/>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69"/>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69"/>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69"/>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69"/>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69"/>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69"/>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69"/>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69"/>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69"/>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69"/>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69"/>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3" name="Google Shape;18723;p69"/>
          <p:cNvGrpSpPr/>
          <p:nvPr/>
        </p:nvGrpSpPr>
        <p:grpSpPr>
          <a:xfrm>
            <a:off x="1821465" y="1981993"/>
            <a:ext cx="372410" cy="372410"/>
            <a:chOff x="1821465" y="1981993"/>
            <a:chExt cx="372410" cy="372410"/>
          </a:xfrm>
        </p:grpSpPr>
        <p:sp>
          <p:nvSpPr>
            <p:cNvPr id="18724" name="Google Shape;18724;p69"/>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69"/>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69"/>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69"/>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69"/>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69"/>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69"/>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69"/>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69"/>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69"/>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69"/>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69"/>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69"/>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69"/>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8" name="Google Shape;18738;p69"/>
          <p:cNvGrpSpPr/>
          <p:nvPr/>
        </p:nvGrpSpPr>
        <p:grpSpPr>
          <a:xfrm>
            <a:off x="2276348" y="1981809"/>
            <a:ext cx="415901" cy="372699"/>
            <a:chOff x="2276348" y="1981809"/>
            <a:chExt cx="415901" cy="372699"/>
          </a:xfrm>
        </p:grpSpPr>
        <p:sp>
          <p:nvSpPr>
            <p:cNvPr id="18739" name="Google Shape;18739;p69"/>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69"/>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69"/>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69"/>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69"/>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69"/>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69"/>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6" name="Google Shape;18746;p69"/>
          <p:cNvGrpSpPr/>
          <p:nvPr/>
        </p:nvGrpSpPr>
        <p:grpSpPr>
          <a:xfrm>
            <a:off x="2774354" y="2009990"/>
            <a:ext cx="372017" cy="316310"/>
            <a:chOff x="2774354" y="2009990"/>
            <a:chExt cx="372017" cy="316310"/>
          </a:xfrm>
        </p:grpSpPr>
        <p:sp>
          <p:nvSpPr>
            <p:cNvPr id="18747" name="Google Shape;18747;p69"/>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69"/>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69"/>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69"/>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69"/>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69"/>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69"/>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69"/>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69"/>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69"/>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69"/>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69"/>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69"/>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69"/>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69"/>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69"/>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69"/>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69"/>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69"/>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69"/>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69"/>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69"/>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69"/>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69"/>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69"/>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69"/>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3" name="Google Shape;18773;p69"/>
          <p:cNvGrpSpPr/>
          <p:nvPr/>
        </p:nvGrpSpPr>
        <p:grpSpPr>
          <a:xfrm>
            <a:off x="3722682" y="1981993"/>
            <a:ext cx="375818" cy="372043"/>
            <a:chOff x="3722682" y="1981993"/>
            <a:chExt cx="375818" cy="372043"/>
          </a:xfrm>
        </p:grpSpPr>
        <p:sp>
          <p:nvSpPr>
            <p:cNvPr id="18774" name="Google Shape;18774;p69"/>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69"/>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69"/>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69"/>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69"/>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69"/>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69"/>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69"/>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69"/>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69"/>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69"/>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69"/>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69"/>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69"/>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69"/>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9" name="Google Shape;18789;p69"/>
          <p:cNvGrpSpPr/>
          <p:nvPr/>
        </p:nvGrpSpPr>
        <p:grpSpPr>
          <a:xfrm>
            <a:off x="4201394" y="1981809"/>
            <a:ext cx="373538" cy="372305"/>
            <a:chOff x="4201394" y="1981809"/>
            <a:chExt cx="373538" cy="372305"/>
          </a:xfrm>
        </p:grpSpPr>
        <p:sp>
          <p:nvSpPr>
            <p:cNvPr id="18790" name="Google Shape;18790;p69"/>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69"/>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69"/>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69"/>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69"/>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69"/>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69"/>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69"/>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69"/>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69"/>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69"/>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69"/>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69"/>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69"/>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69"/>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69"/>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6" name="Google Shape;18806;p69"/>
          <p:cNvGrpSpPr/>
          <p:nvPr/>
        </p:nvGrpSpPr>
        <p:grpSpPr>
          <a:xfrm>
            <a:off x="4659658" y="1500266"/>
            <a:ext cx="422743" cy="377784"/>
            <a:chOff x="4659658" y="1500266"/>
            <a:chExt cx="422743" cy="377784"/>
          </a:xfrm>
        </p:grpSpPr>
        <p:sp>
          <p:nvSpPr>
            <p:cNvPr id="18807" name="Google Shape;18807;p69"/>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69"/>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69"/>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69"/>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69"/>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69"/>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69"/>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69"/>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69"/>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69"/>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69"/>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69"/>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69"/>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69"/>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69"/>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69"/>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69"/>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4" name="Google Shape;18824;p69"/>
          <p:cNvGrpSpPr/>
          <p:nvPr/>
        </p:nvGrpSpPr>
        <p:grpSpPr>
          <a:xfrm>
            <a:off x="5211406" y="1513504"/>
            <a:ext cx="260394" cy="351202"/>
            <a:chOff x="5211406" y="1513504"/>
            <a:chExt cx="260394" cy="351202"/>
          </a:xfrm>
        </p:grpSpPr>
        <p:sp>
          <p:nvSpPr>
            <p:cNvPr id="18825" name="Google Shape;18825;p69"/>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69"/>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69"/>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69"/>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69"/>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69"/>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69"/>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69"/>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69"/>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69"/>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69"/>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69"/>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69"/>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8" name="Google Shape;18838;p69"/>
          <p:cNvGrpSpPr/>
          <p:nvPr/>
        </p:nvGrpSpPr>
        <p:grpSpPr>
          <a:xfrm>
            <a:off x="5632602" y="1513216"/>
            <a:ext cx="366722" cy="351779"/>
            <a:chOff x="5632602" y="1513216"/>
            <a:chExt cx="366722" cy="351779"/>
          </a:xfrm>
        </p:grpSpPr>
        <p:sp>
          <p:nvSpPr>
            <p:cNvPr id="18839" name="Google Shape;18839;p69"/>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69"/>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69"/>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69"/>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69"/>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69"/>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69"/>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69"/>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7" name="Google Shape;18847;p69"/>
          <p:cNvGrpSpPr/>
          <p:nvPr/>
        </p:nvGrpSpPr>
        <p:grpSpPr>
          <a:xfrm>
            <a:off x="6089372" y="1527136"/>
            <a:ext cx="401902" cy="323965"/>
            <a:chOff x="6089372" y="1527136"/>
            <a:chExt cx="401902" cy="323965"/>
          </a:xfrm>
        </p:grpSpPr>
        <p:sp>
          <p:nvSpPr>
            <p:cNvPr id="18848" name="Google Shape;18848;p69"/>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69"/>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69"/>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69"/>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69"/>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69"/>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69"/>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69"/>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69"/>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69"/>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69"/>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69"/>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69"/>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69"/>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69"/>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69"/>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69"/>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69"/>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69"/>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69"/>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69"/>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69"/>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69"/>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69"/>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69"/>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69"/>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69"/>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69"/>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69"/>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69"/>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8" name="Google Shape;18878;p69"/>
          <p:cNvGrpSpPr/>
          <p:nvPr/>
        </p:nvGrpSpPr>
        <p:grpSpPr>
          <a:xfrm>
            <a:off x="6579435" y="1527897"/>
            <a:ext cx="370103" cy="322445"/>
            <a:chOff x="6579435" y="1527897"/>
            <a:chExt cx="370103" cy="322445"/>
          </a:xfrm>
        </p:grpSpPr>
        <p:sp>
          <p:nvSpPr>
            <p:cNvPr id="18879" name="Google Shape;18879;p69"/>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69"/>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69"/>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69"/>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69"/>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69"/>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69"/>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69"/>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69"/>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69"/>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69"/>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69"/>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69"/>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69"/>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69"/>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69"/>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69"/>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69"/>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69"/>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69"/>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69"/>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0" name="Google Shape;18900;p69"/>
          <p:cNvGrpSpPr/>
          <p:nvPr/>
        </p:nvGrpSpPr>
        <p:grpSpPr>
          <a:xfrm>
            <a:off x="6988887" y="1538854"/>
            <a:ext cx="499920" cy="300136"/>
            <a:chOff x="6988887" y="1538854"/>
            <a:chExt cx="499920" cy="300136"/>
          </a:xfrm>
        </p:grpSpPr>
        <p:sp>
          <p:nvSpPr>
            <p:cNvPr id="18901" name="Google Shape;18901;p69"/>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69"/>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69"/>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69"/>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69"/>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69"/>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69"/>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69"/>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69"/>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69"/>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69"/>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69"/>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69"/>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4" name="Google Shape;18914;p69"/>
          <p:cNvGrpSpPr/>
          <p:nvPr/>
        </p:nvGrpSpPr>
        <p:grpSpPr>
          <a:xfrm>
            <a:off x="8050359" y="1520687"/>
            <a:ext cx="279321" cy="336837"/>
            <a:chOff x="8050359" y="1520687"/>
            <a:chExt cx="279321" cy="336837"/>
          </a:xfrm>
        </p:grpSpPr>
        <p:sp>
          <p:nvSpPr>
            <p:cNvPr id="18915" name="Google Shape;18915;p69"/>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69"/>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69"/>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69"/>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69"/>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69"/>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69"/>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69"/>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69"/>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69"/>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69"/>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69"/>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69"/>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8" name="Google Shape;18928;p69"/>
          <p:cNvGrpSpPr/>
          <p:nvPr/>
        </p:nvGrpSpPr>
        <p:grpSpPr>
          <a:xfrm>
            <a:off x="6093907" y="2461832"/>
            <a:ext cx="364441" cy="339091"/>
            <a:chOff x="6093907" y="2461832"/>
            <a:chExt cx="364441" cy="339091"/>
          </a:xfrm>
        </p:grpSpPr>
        <p:sp>
          <p:nvSpPr>
            <p:cNvPr id="18929" name="Google Shape;18929;p69"/>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69"/>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69"/>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69"/>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69"/>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69"/>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69"/>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69"/>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69"/>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69"/>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9" name="Google Shape;18939;p69"/>
          <p:cNvGrpSpPr/>
          <p:nvPr/>
        </p:nvGrpSpPr>
        <p:grpSpPr>
          <a:xfrm>
            <a:off x="4676331" y="1980866"/>
            <a:ext cx="377680" cy="377680"/>
            <a:chOff x="4676331" y="1980866"/>
            <a:chExt cx="377680" cy="377680"/>
          </a:xfrm>
        </p:grpSpPr>
        <p:sp>
          <p:nvSpPr>
            <p:cNvPr id="18940" name="Google Shape;18940;p69"/>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69"/>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69"/>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69"/>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69"/>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69"/>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69"/>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69"/>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69"/>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69"/>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69"/>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69"/>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69"/>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69"/>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69"/>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69"/>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69"/>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69"/>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69"/>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9" name="Google Shape;18959;p69"/>
          <p:cNvGrpSpPr/>
          <p:nvPr/>
        </p:nvGrpSpPr>
        <p:grpSpPr>
          <a:xfrm>
            <a:off x="7526242" y="1522968"/>
            <a:ext cx="357651" cy="332275"/>
            <a:chOff x="7526242" y="1522968"/>
            <a:chExt cx="357651" cy="332275"/>
          </a:xfrm>
        </p:grpSpPr>
        <p:sp>
          <p:nvSpPr>
            <p:cNvPr id="18960" name="Google Shape;18960;p69"/>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69"/>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69"/>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69"/>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69"/>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69"/>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69"/>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69"/>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69"/>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69"/>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69"/>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69"/>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69"/>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69"/>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69"/>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69"/>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6" name="Google Shape;18976;p69"/>
          <p:cNvGrpSpPr/>
          <p:nvPr/>
        </p:nvGrpSpPr>
        <p:grpSpPr>
          <a:xfrm>
            <a:off x="3250786" y="1982386"/>
            <a:ext cx="371650" cy="371624"/>
            <a:chOff x="3250786" y="1982386"/>
            <a:chExt cx="371650" cy="371624"/>
          </a:xfrm>
        </p:grpSpPr>
        <p:sp>
          <p:nvSpPr>
            <p:cNvPr id="18977" name="Google Shape;18977;p69"/>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69"/>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69"/>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69"/>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69"/>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69"/>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69"/>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69"/>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69"/>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69"/>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69"/>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69"/>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69"/>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69"/>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69"/>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69"/>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69"/>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69"/>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69"/>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69"/>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69"/>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69"/>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69"/>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69"/>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69"/>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69"/>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69"/>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69"/>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69"/>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69"/>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7" name="Google Shape;19007;p69"/>
          <p:cNvGrpSpPr/>
          <p:nvPr/>
        </p:nvGrpSpPr>
        <p:grpSpPr>
          <a:xfrm>
            <a:off x="1342386" y="2916322"/>
            <a:ext cx="373538" cy="331515"/>
            <a:chOff x="1342386" y="2916322"/>
            <a:chExt cx="373538" cy="331515"/>
          </a:xfrm>
        </p:grpSpPr>
        <p:sp>
          <p:nvSpPr>
            <p:cNvPr id="19008" name="Google Shape;19008;p69"/>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69"/>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69"/>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69"/>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69"/>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69"/>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69"/>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69"/>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69"/>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69"/>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69"/>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9" name="Google Shape;19019;p69"/>
          <p:cNvGrpSpPr/>
          <p:nvPr/>
        </p:nvGrpSpPr>
        <p:grpSpPr>
          <a:xfrm>
            <a:off x="2294122" y="2946600"/>
            <a:ext cx="373931" cy="271351"/>
            <a:chOff x="2294122" y="2946600"/>
            <a:chExt cx="373931" cy="271351"/>
          </a:xfrm>
        </p:grpSpPr>
        <p:sp>
          <p:nvSpPr>
            <p:cNvPr id="19020" name="Google Shape;19020;p69"/>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69"/>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69"/>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69"/>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69"/>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69"/>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69"/>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69"/>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69"/>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69"/>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69"/>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69"/>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69"/>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69"/>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69"/>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69"/>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69"/>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69"/>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69"/>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69"/>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69"/>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69"/>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69"/>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69"/>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69"/>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69"/>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69"/>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69"/>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69"/>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69"/>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0" name="Google Shape;19050;p69"/>
          <p:cNvGrpSpPr/>
          <p:nvPr/>
        </p:nvGrpSpPr>
        <p:grpSpPr>
          <a:xfrm>
            <a:off x="2769819" y="2907251"/>
            <a:ext cx="373905" cy="349682"/>
            <a:chOff x="2769819" y="2907251"/>
            <a:chExt cx="373905" cy="349682"/>
          </a:xfrm>
        </p:grpSpPr>
        <p:sp>
          <p:nvSpPr>
            <p:cNvPr id="19051" name="Google Shape;19051;p69"/>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69"/>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69"/>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69"/>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69"/>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69"/>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69"/>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69"/>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69"/>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69"/>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69"/>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69"/>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69"/>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69"/>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69"/>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69"/>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69"/>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8" name="Google Shape;19068;p69"/>
          <p:cNvGrpSpPr/>
          <p:nvPr/>
        </p:nvGrpSpPr>
        <p:grpSpPr>
          <a:xfrm>
            <a:off x="3246251" y="2895245"/>
            <a:ext cx="375792" cy="373800"/>
            <a:chOff x="3246251" y="2895245"/>
            <a:chExt cx="375792" cy="373800"/>
          </a:xfrm>
        </p:grpSpPr>
        <p:sp>
          <p:nvSpPr>
            <p:cNvPr id="19069" name="Google Shape;19069;p69"/>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69"/>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69"/>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69"/>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69"/>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69"/>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69"/>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69"/>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69"/>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69"/>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69"/>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69"/>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69"/>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69"/>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3" name="Google Shape;19083;p69"/>
          <p:cNvGrpSpPr/>
          <p:nvPr/>
        </p:nvGrpSpPr>
        <p:grpSpPr>
          <a:xfrm>
            <a:off x="3791182" y="2895454"/>
            <a:ext cx="234650" cy="373590"/>
            <a:chOff x="3791182" y="2895454"/>
            <a:chExt cx="234650" cy="373590"/>
          </a:xfrm>
        </p:grpSpPr>
        <p:sp>
          <p:nvSpPr>
            <p:cNvPr id="19084" name="Google Shape;19084;p69"/>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69"/>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69"/>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69"/>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69"/>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69"/>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69"/>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69"/>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69"/>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3" name="Google Shape;19093;p69"/>
          <p:cNvGrpSpPr/>
          <p:nvPr/>
        </p:nvGrpSpPr>
        <p:grpSpPr>
          <a:xfrm>
            <a:off x="7042995" y="2489463"/>
            <a:ext cx="364441" cy="256225"/>
            <a:chOff x="7042995" y="2489463"/>
            <a:chExt cx="364441" cy="256225"/>
          </a:xfrm>
        </p:grpSpPr>
        <p:sp>
          <p:nvSpPr>
            <p:cNvPr id="19094" name="Google Shape;19094;p69"/>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69"/>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69"/>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69"/>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69"/>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69"/>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69"/>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69"/>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69"/>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3" name="Google Shape;19103;p69"/>
          <p:cNvGrpSpPr/>
          <p:nvPr/>
        </p:nvGrpSpPr>
        <p:grpSpPr>
          <a:xfrm>
            <a:off x="7517172" y="2437007"/>
            <a:ext cx="364284" cy="361243"/>
            <a:chOff x="7517172" y="2437007"/>
            <a:chExt cx="364284" cy="361243"/>
          </a:xfrm>
        </p:grpSpPr>
        <p:sp>
          <p:nvSpPr>
            <p:cNvPr id="19104" name="Google Shape;19104;p69"/>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69"/>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69"/>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69"/>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69"/>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69"/>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69"/>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69"/>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69"/>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69"/>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69"/>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69"/>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69"/>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69"/>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69"/>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69"/>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69"/>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69"/>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69"/>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69"/>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69"/>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5" name="Google Shape;19125;p69"/>
          <p:cNvGrpSpPr/>
          <p:nvPr/>
        </p:nvGrpSpPr>
        <p:grpSpPr>
          <a:xfrm>
            <a:off x="8006475" y="2436954"/>
            <a:ext cx="335290" cy="361321"/>
            <a:chOff x="8006475" y="2436954"/>
            <a:chExt cx="335290" cy="361321"/>
          </a:xfrm>
        </p:grpSpPr>
        <p:sp>
          <p:nvSpPr>
            <p:cNvPr id="19126" name="Google Shape;19126;p69"/>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69"/>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69"/>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69"/>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69"/>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69"/>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69"/>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69"/>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69"/>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69"/>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69"/>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69"/>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69"/>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69"/>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69"/>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69"/>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69"/>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69"/>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69"/>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5" name="Google Shape;19145;p69"/>
          <p:cNvGrpSpPr/>
          <p:nvPr/>
        </p:nvGrpSpPr>
        <p:grpSpPr>
          <a:xfrm>
            <a:off x="5596661" y="2909139"/>
            <a:ext cx="394326" cy="349682"/>
            <a:chOff x="5596661" y="2909139"/>
            <a:chExt cx="394326" cy="349682"/>
          </a:xfrm>
        </p:grpSpPr>
        <p:sp>
          <p:nvSpPr>
            <p:cNvPr id="19146" name="Google Shape;19146;p69"/>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69"/>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69"/>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69"/>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69"/>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69"/>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69"/>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69"/>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69"/>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69"/>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69"/>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69"/>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69"/>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69"/>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69"/>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69"/>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2" name="Google Shape;19162;p69"/>
          <p:cNvGrpSpPr/>
          <p:nvPr/>
        </p:nvGrpSpPr>
        <p:grpSpPr>
          <a:xfrm>
            <a:off x="874658" y="2914408"/>
            <a:ext cx="356891" cy="335709"/>
            <a:chOff x="874658" y="2914408"/>
            <a:chExt cx="356891" cy="335709"/>
          </a:xfrm>
        </p:grpSpPr>
        <p:sp>
          <p:nvSpPr>
            <p:cNvPr id="19163" name="Google Shape;19163;p69"/>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69"/>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69"/>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69"/>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69"/>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69"/>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69"/>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69"/>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69"/>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69"/>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69"/>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69"/>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69"/>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69"/>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69"/>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69"/>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69"/>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69"/>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69"/>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69"/>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3" name="Google Shape;19183;p69"/>
          <p:cNvGrpSpPr/>
          <p:nvPr/>
        </p:nvGrpSpPr>
        <p:grpSpPr>
          <a:xfrm>
            <a:off x="4230912" y="2929193"/>
            <a:ext cx="308813" cy="306165"/>
            <a:chOff x="4230912" y="2929193"/>
            <a:chExt cx="308813" cy="306165"/>
          </a:xfrm>
        </p:grpSpPr>
        <p:sp>
          <p:nvSpPr>
            <p:cNvPr id="19184" name="Google Shape;19184;p69"/>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69"/>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69"/>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69"/>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69"/>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69"/>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69"/>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69"/>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69"/>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69"/>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69"/>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69"/>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69"/>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69"/>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69"/>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9" name="Google Shape;19199;p69"/>
          <p:cNvGrpSpPr/>
          <p:nvPr/>
        </p:nvGrpSpPr>
        <p:grpSpPr>
          <a:xfrm>
            <a:off x="4627886" y="3401089"/>
            <a:ext cx="409111" cy="267944"/>
            <a:chOff x="4627886" y="3401089"/>
            <a:chExt cx="409111" cy="267944"/>
          </a:xfrm>
        </p:grpSpPr>
        <p:sp>
          <p:nvSpPr>
            <p:cNvPr id="19200" name="Google Shape;19200;p69"/>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69"/>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69"/>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69"/>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69"/>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69"/>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69"/>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69"/>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69"/>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69"/>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69"/>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1" name="Google Shape;19211;p69"/>
          <p:cNvGrpSpPr/>
          <p:nvPr/>
        </p:nvGrpSpPr>
        <p:grpSpPr>
          <a:xfrm>
            <a:off x="4652476" y="2898915"/>
            <a:ext cx="386016" cy="384495"/>
            <a:chOff x="4652476" y="2898915"/>
            <a:chExt cx="386016" cy="384495"/>
          </a:xfrm>
        </p:grpSpPr>
        <p:sp>
          <p:nvSpPr>
            <p:cNvPr id="19212" name="Google Shape;19212;p69"/>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69"/>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69"/>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69"/>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69"/>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69"/>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69"/>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69"/>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69"/>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1" name="Google Shape;19221;p69"/>
          <p:cNvGrpSpPr/>
          <p:nvPr/>
        </p:nvGrpSpPr>
        <p:grpSpPr>
          <a:xfrm>
            <a:off x="5156931" y="2922194"/>
            <a:ext cx="324699" cy="347611"/>
            <a:chOff x="5156931" y="2922194"/>
            <a:chExt cx="324699" cy="347611"/>
          </a:xfrm>
        </p:grpSpPr>
        <p:sp>
          <p:nvSpPr>
            <p:cNvPr id="19222" name="Google Shape;19222;p69"/>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69"/>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69"/>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69"/>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69"/>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69"/>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69"/>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69"/>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69"/>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69"/>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69"/>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69"/>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69"/>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69"/>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69"/>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69"/>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8" name="Google Shape;19238;p69"/>
          <p:cNvGrpSpPr/>
          <p:nvPr/>
        </p:nvGrpSpPr>
        <p:grpSpPr>
          <a:xfrm>
            <a:off x="6086331" y="2905337"/>
            <a:ext cx="364441" cy="364834"/>
            <a:chOff x="6086331" y="2905337"/>
            <a:chExt cx="364441" cy="364834"/>
          </a:xfrm>
        </p:grpSpPr>
        <p:sp>
          <p:nvSpPr>
            <p:cNvPr id="19239" name="Google Shape;19239;p69"/>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69"/>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69"/>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69"/>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69"/>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69"/>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5" name="Google Shape;19245;p69"/>
          <p:cNvGrpSpPr/>
          <p:nvPr/>
        </p:nvGrpSpPr>
        <p:grpSpPr>
          <a:xfrm>
            <a:off x="6554059" y="2907251"/>
            <a:ext cx="377706" cy="377680"/>
            <a:chOff x="6554059" y="2907251"/>
            <a:chExt cx="377706" cy="377680"/>
          </a:xfrm>
        </p:grpSpPr>
        <p:sp>
          <p:nvSpPr>
            <p:cNvPr id="19246" name="Google Shape;19246;p69"/>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69"/>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69"/>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69"/>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69"/>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69"/>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69"/>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69"/>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69"/>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69"/>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69"/>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69"/>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69"/>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69"/>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69"/>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69"/>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69"/>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69"/>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69"/>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69"/>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69"/>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7" name="Google Shape;19267;p69"/>
          <p:cNvGrpSpPr/>
          <p:nvPr/>
        </p:nvGrpSpPr>
        <p:grpSpPr>
          <a:xfrm>
            <a:off x="7491796" y="2945446"/>
            <a:ext cx="400801" cy="317542"/>
            <a:chOff x="7491796" y="2945446"/>
            <a:chExt cx="400801" cy="317542"/>
          </a:xfrm>
        </p:grpSpPr>
        <p:sp>
          <p:nvSpPr>
            <p:cNvPr id="19268" name="Google Shape;19268;p69"/>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69"/>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69"/>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69"/>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69"/>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69"/>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69"/>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69"/>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69"/>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69"/>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69"/>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69"/>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69"/>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69"/>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69"/>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69"/>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69"/>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69"/>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69"/>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69"/>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69"/>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69"/>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0" name="Google Shape;19290;p69"/>
          <p:cNvGrpSpPr/>
          <p:nvPr/>
        </p:nvGrpSpPr>
        <p:grpSpPr>
          <a:xfrm>
            <a:off x="7045643" y="2907723"/>
            <a:ext cx="345304" cy="365857"/>
            <a:chOff x="7045643" y="2907723"/>
            <a:chExt cx="345304" cy="365857"/>
          </a:xfrm>
        </p:grpSpPr>
        <p:sp>
          <p:nvSpPr>
            <p:cNvPr id="19291" name="Google Shape;19291;p69"/>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69"/>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69"/>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69"/>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69"/>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69"/>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69"/>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69"/>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69"/>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69"/>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69"/>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69"/>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69"/>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69"/>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69"/>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69"/>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69"/>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69"/>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69"/>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0" name="Google Shape;19310;p69"/>
          <p:cNvGrpSpPr/>
          <p:nvPr/>
        </p:nvGrpSpPr>
        <p:grpSpPr>
          <a:xfrm>
            <a:off x="7992843" y="2907251"/>
            <a:ext cx="347794" cy="366328"/>
            <a:chOff x="7992843" y="2907251"/>
            <a:chExt cx="347794" cy="366328"/>
          </a:xfrm>
        </p:grpSpPr>
        <p:sp>
          <p:nvSpPr>
            <p:cNvPr id="19311" name="Google Shape;19311;p69"/>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69"/>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69"/>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69"/>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69"/>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69"/>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69"/>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69"/>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69"/>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69"/>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69"/>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69"/>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69"/>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69"/>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69"/>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69"/>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69"/>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69"/>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69"/>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69"/>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69"/>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69"/>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69"/>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69"/>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69"/>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69"/>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69"/>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69"/>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69"/>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69"/>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69"/>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69"/>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69"/>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4" name="Google Shape;19344;p69"/>
          <p:cNvGrpSpPr/>
          <p:nvPr/>
        </p:nvGrpSpPr>
        <p:grpSpPr>
          <a:xfrm>
            <a:off x="873898" y="1512377"/>
            <a:ext cx="398127" cy="353457"/>
            <a:chOff x="873898" y="1512377"/>
            <a:chExt cx="398127" cy="353457"/>
          </a:xfrm>
        </p:grpSpPr>
        <p:sp>
          <p:nvSpPr>
            <p:cNvPr id="19345" name="Google Shape;19345;p69"/>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69"/>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69"/>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69"/>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69"/>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69"/>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69"/>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69"/>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69"/>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69"/>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69"/>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69"/>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69"/>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69"/>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69"/>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69"/>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69"/>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69"/>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69"/>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4" name="Google Shape;19364;p69"/>
          <p:cNvGrpSpPr/>
          <p:nvPr/>
        </p:nvGrpSpPr>
        <p:grpSpPr>
          <a:xfrm>
            <a:off x="1424125" y="1515680"/>
            <a:ext cx="246762" cy="347139"/>
            <a:chOff x="1424125" y="1515680"/>
            <a:chExt cx="246762" cy="347139"/>
          </a:xfrm>
        </p:grpSpPr>
        <p:sp>
          <p:nvSpPr>
            <p:cNvPr id="19365" name="Google Shape;19365;p69"/>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69"/>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69"/>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69"/>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69"/>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69"/>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69"/>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69"/>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69"/>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69"/>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69"/>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69"/>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69"/>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69"/>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69"/>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69"/>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69"/>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69"/>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69"/>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69"/>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5" name="Google Shape;19385;p69"/>
          <p:cNvGrpSpPr/>
          <p:nvPr/>
        </p:nvGrpSpPr>
        <p:grpSpPr>
          <a:xfrm>
            <a:off x="2319498" y="1512744"/>
            <a:ext cx="352697" cy="352723"/>
            <a:chOff x="2319498" y="1512744"/>
            <a:chExt cx="352697" cy="352723"/>
          </a:xfrm>
        </p:grpSpPr>
        <p:sp>
          <p:nvSpPr>
            <p:cNvPr id="19386" name="Google Shape;19386;p69"/>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69"/>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69"/>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69"/>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69"/>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69"/>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69"/>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69"/>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69"/>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69"/>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69"/>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69"/>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69"/>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69"/>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69"/>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69"/>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69"/>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69"/>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69"/>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5" name="Google Shape;19405;p69"/>
          <p:cNvGrpSpPr/>
          <p:nvPr/>
        </p:nvGrpSpPr>
        <p:grpSpPr>
          <a:xfrm>
            <a:off x="4236601" y="1512666"/>
            <a:ext cx="312981" cy="352697"/>
            <a:chOff x="4236601" y="1512666"/>
            <a:chExt cx="312981" cy="352697"/>
          </a:xfrm>
        </p:grpSpPr>
        <p:sp>
          <p:nvSpPr>
            <p:cNvPr id="19406" name="Google Shape;19406;p69"/>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69"/>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69"/>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69"/>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69"/>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69"/>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69"/>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69"/>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69"/>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69"/>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69"/>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69"/>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69"/>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69"/>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0" name="Google Shape;19420;p69"/>
          <p:cNvGrpSpPr/>
          <p:nvPr/>
        </p:nvGrpSpPr>
        <p:grpSpPr>
          <a:xfrm>
            <a:off x="849675" y="3347716"/>
            <a:ext cx="346300" cy="375818"/>
            <a:chOff x="849675" y="3347716"/>
            <a:chExt cx="346300" cy="375818"/>
          </a:xfrm>
        </p:grpSpPr>
        <p:sp>
          <p:nvSpPr>
            <p:cNvPr id="19421" name="Google Shape;19421;p69"/>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69"/>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69"/>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69"/>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69"/>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69"/>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69"/>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69"/>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69"/>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69"/>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69"/>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69"/>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69"/>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69"/>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69"/>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69"/>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69"/>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8" name="Google Shape;19438;p69"/>
          <p:cNvGrpSpPr/>
          <p:nvPr/>
        </p:nvGrpSpPr>
        <p:grpSpPr>
          <a:xfrm>
            <a:off x="1324219" y="3399202"/>
            <a:ext cx="376578" cy="272846"/>
            <a:chOff x="1324219" y="3399202"/>
            <a:chExt cx="376578" cy="272846"/>
          </a:xfrm>
        </p:grpSpPr>
        <p:sp>
          <p:nvSpPr>
            <p:cNvPr id="19439" name="Google Shape;19439;p69"/>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69"/>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69"/>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69"/>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69"/>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69"/>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69"/>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69"/>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69"/>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69"/>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69"/>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69"/>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69"/>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69"/>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69"/>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69"/>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69"/>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69"/>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69"/>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69"/>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69"/>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69"/>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69"/>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69"/>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69"/>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69"/>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69"/>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69"/>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69"/>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69"/>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69"/>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69"/>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69"/>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2" name="Google Shape;19472;p69"/>
          <p:cNvGrpSpPr/>
          <p:nvPr/>
        </p:nvGrpSpPr>
        <p:grpSpPr>
          <a:xfrm>
            <a:off x="1798763" y="3395401"/>
            <a:ext cx="376185" cy="280448"/>
            <a:chOff x="1798763" y="3395401"/>
            <a:chExt cx="376185" cy="280448"/>
          </a:xfrm>
        </p:grpSpPr>
        <p:sp>
          <p:nvSpPr>
            <p:cNvPr id="19473" name="Google Shape;19473;p69"/>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69"/>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69"/>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69"/>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69"/>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69"/>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69"/>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69"/>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69"/>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69"/>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69"/>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69"/>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69"/>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69"/>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69"/>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69"/>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69"/>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69"/>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69"/>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69"/>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69"/>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69"/>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69"/>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69"/>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69"/>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69"/>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69"/>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69"/>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69"/>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69"/>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69"/>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4" name="Google Shape;19504;p69"/>
          <p:cNvGrpSpPr/>
          <p:nvPr/>
        </p:nvGrpSpPr>
        <p:grpSpPr>
          <a:xfrm>
            <a:off x="2273307" y="3378754"/>
            <a:ext cx="375818" cy="313374"/>
            <a:chOff x="2273307" y="3378754"/>
            <a:chExt cx="375818" cy="313374"/>
          </a:xfrm>
        </p:grpSpPr>
        <p:sp>
          <p:nvSpPr>
            <p:cNvPr id="19505" name="Google Shape;19505;p69"/>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69"/>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69"/>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69"/>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69"/>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69"/>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69"/>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69"/>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69"/>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69"/>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69"/>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69"/>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69"/>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69"/>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69"/>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69"/>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69"/>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69"/>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69"/>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69"/>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69"/>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69"/>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69"/>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69"/>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69"/>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69"/>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69"/>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69"/>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69"/>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69"/>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69"/>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69"/>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69"/>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69"/>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69"/>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69"/>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69"/>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69"/>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69"/>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69"/>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69"/>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69"/>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69"/>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69"/>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9" name="Google Shape;19549;p69"/>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69"/>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69"/>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69"/>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69"/>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69"/>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69"/>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69"/>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69"/>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69"/>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69"/>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69"/>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69"/>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69"/>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69"/>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69"/>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69"/>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69"/>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69"/>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69"/>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69"/>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69"/>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69"/>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69"/>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69"/>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69"/>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69"/>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69"/>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69"/>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69"/>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69"/>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69"/>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69"/>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69"/>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69"/>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69"/>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69"/>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69"/>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69"/>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69"/>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89" name="Google Shape;19589;p69"/>
          <p:cNvGrpSpPr/>
          <p:nvPr/>
        </p:nvGrpSpPr>
        <p:grpSpPr>
          <a:xfrm>
            <a:off x="2747484" y="3359460"/>
            <a:ext cx="377706" cy="352330"/>
            <a:chOff x="2747484" y="3359460"/>
            <a:chExt cx="377706" cy="352330"/>
          </a:xfrm>
        </p:grpSpPr>
        <p:sp>
          <p:nvSpPr>
            <p:cNvPr id="19590" name="Google Shape;19590;p69"/>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69"/>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69"/>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69"/>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69"/>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69"/>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69"/>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69"/>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69"/>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69"/>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69"/>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69"/>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69"/>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69"/>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69"/>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05" name="Google Shape;19605;p69"/>
          <p:cNvGrpSpPr/>
          <p:nvPr/>
        </p:nvGrpSpPr>
        <p:grpSpPr>
          <a:xfrm>
            <a:off x="3696205" y="3371938"/>
            <a:ext cx="375792" cy="327373"/>
            <a:chOff x="3696205" y="3371938"/>
            <a:chExt cx="375792" cy="327373"/>
          </a:xfrm>
        </p:grpSpPr>
        <p:sp>
          <p:nvSpPr>
            <p:cNvPr id="19606" name="Google Shape;19606;p69"/>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69"/>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69"/>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69"/>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69"/>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69"/>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69"/>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69"/>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69"/>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69"/>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69"/>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69"/>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69"/>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69"/>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69"/>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69"/>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69"/>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69"/>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69"/>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69"/>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69"/>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7" name="Google Shape;19627;p69"/>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8" name="Google Shape;19628;p69"/>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9" name="Google Shape;19629;p69"/>
          <p:cNvGrpSpPr/>
          <p:nvPr/>
        </p:nvGrpSpPr>
        <p:grpSpPr>
          <a:xfrm>
            <a:off x="6567324" y="2436849"/>
            <a:ext cx="366722" cy="342892"/>
            <a:chOff x="6567324" y="2436849"/>
            <a:chExt cx="366722" cy="342892"/>
          </a:xfrm>
        </p:grpSpPr>
        <p:sp>
          <p:nvSpPr>
            <p:cNvPr id="19630" name="Google Shape;19630;p69"/>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69"/>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69"/>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69"/>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69"/>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69"/>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69"/>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69"/>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69"/>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69"/>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69"/>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1" name="Google Shape;19641;p69"/>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2" name="Google Shape;19642;p69"/>
          <p:cNvGrpSpPr/>
          <p:nvPr/>
        </p:nvGrpSpPr>
        <p:grpSpPr>
          <a:xfrm>
            <a:off x="4208970" y="3361347"/>
            <a:ext cx="299349" cy="348188"/>
            <a:chOff x="4208970" y="3361347"/>
            <a:chExt cx="299349" cy="348188"/>
          </a:xfrm>
        </p:grpSpPr>
        <p:sp>
          <p:nvSpPr>
            <p:cNvPr id="19643" name="Google Shape;19643;p69"/>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69"/>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69"/>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69"/>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69"/>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69"/>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69"/>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69"/>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69"/>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69"/>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69"/>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69"/>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5" name="Google Shape;19655;p69"/>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6" name="Google Shape;19656;p69"/>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7" name="Google Shape;19657;p69"/>
          <p:cNvGrpSpPr/>
          <p:nvPr/>
        </p:nvGrpSpPr>
        <p:grpSpPr>
          <a:xfrm>
            <a:off x="2786833" y="1512351"/>
            <a:ext cx="366722" cy="353667"/>
            <a:chOff x="2786833" y="1512351"/>
            <a:chExt cx="366722" cy="353667"/>
          </a:xfrm>
        </p:grpSpPr>
        <p:sp>
          <p:nvSpPr>
            <p:cNvPr id="19658" name="Google Shape;19658;p69"/>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69"/>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69"/>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69"/>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69"/>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69"/>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69"/>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69"/>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69"/>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69"/>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69"/>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69"/>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69"/>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69"/>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69"/>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69"/>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69"/>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69"/>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69"/>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69"/>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78" name="Google Shape;19678;p69"/>
          <p:cNvGrpSpPr/>
          <p:nvPr/>
        </p:nvGrpSpPr>
        <p:grpSpPr>
          <a:xfrm>
            <a:off x="1845321" y="1512744"/>
            <a:ext cx="352723" cy="353090"/>
            <a:chOff x="1845321" y="1512744"/>
            <a:chExt cx="352723" cy="353090"/>
          </a:xfrm>
        </p:grpSpPr>
        <p:sp>
          <p:nvSpPr>
            <p:cNvPr id="19679" name="Google Shape;19679;p69"/>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69"/>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69"/>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69"/>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69"/>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4" name="Google Shape;19684;p69"/>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5" name="Google Shape;19685;p69"/>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69"/>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69"/>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69"/>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69"/>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0" name="Google Shape;19690;p69"/>
          <p:cNvGrpSpPr/>
          <p:nvPr/>
        </p:nvGrpSpPr>
        <p:grpSpPr>
          <a:xfrm>
            <a:off x="3214452" y="3340533"/>
            <a:ext cx="392465" cy="389896"/>
            <a:chOff x="3214452" y="3340533"/>
            <a:chExt cx="392465" cy="389896"/>
          </a:xfrm>
        </p:grpSpPr>
        <p:sp>
          <p:nvSpPr>
            <p:cNvPr id="19691" name="Google Shape;19691;p69"/>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69"/>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69"/>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69"/>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69"/>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69"/>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69"/>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69"/>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69"/>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69"/>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69"/>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69"/>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69"/>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69"/>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69"/>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69"/>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69"/>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69"/>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69"/>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69"/>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69"/>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69"/>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69"/>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69"/>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69"/>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6" name="Google Shape;19716;p69"/>
          <p:cNvGrpSpPr/>
          <p:nvPr/>
        </p:nvGrpSpPr>
        <p:grpSpPr>
          <a:xfrm>
            <a:off x="3327229" y="1499899"/>
            <a:ext cx="234650" cy="378440"/>
            <a:chOff x="3327229" y="1499899"/>
            <a:chExt cx="234650" cy="378440"/>
          </a:xfrm>
        </p:grpSpPr>
        <p:sp>
          <p:nvSpPr>
            <p:cNvPr id="19717" name="Google Shape;19717;p69"/>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69"/>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69"/>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0" name="Google Shape;19720;p69"/>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69"/>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69"/>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69"/>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69"/>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69"/>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69"/>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69"/>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69"/>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69"/>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69"/>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69"/>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69"/>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69"/>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69"/>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69"/>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69"/>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69"/>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8" name="Google Shape;19738;p69"/>
          <p:cNvGrpSpPr/>
          <p:nvPr/>
        </p:nvGrpSpPr>
        <p:grpSpPr>
          <a:xfrm>
            <a:off x="3735553" y="1530151"/>
            <a:ext cx="366722" cy="317962"/>
            <a:chOff x="3735553" y="1530151"/>
            <a:chExt cx="366722" cy="317962"/>
          </a:xfrm>
        </p:grpSpPr>
        <p:sp>
          <p:nvSpPr>
            <p:cNvPr id="19739" name="Google Shape;19739;p69"/>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69"/>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69"/>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69"/>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69"/>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69"/>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69"/>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69"/>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69"/>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8" name="Google Shape;19748;p69"/>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69"/>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69"/>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51" name="Google Shape;19751;p69"/>
          <p:cNvGrpSpPr/>
          <p:nvPr/>
        </p:nvGrpSpPr>
        <p:grpSpPr>
          <a:xfrm>
            <a:off x="866322" y="2469775"/>
            <a:ext cx="379226" cy="322733"/>
            <a:chOff x="866322" y="2469775"/>
            <a:chExt cx="379226" cy="322733"/>
          </a:xfrm>
        </p:grpSpPr>
        <p:sp>
          <p:nvSpPr>
            <p:cNvPr id="19752" name="Google Shape;19752;p69"/>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69"/>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69"/>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69"/>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69"/>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69"/>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69"/>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69"/>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69"/>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69"/>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69"/>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69"/>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69"/>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69"/>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69"/>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7" name="Google Shape;19767;p69"/>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69"/>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69"/>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69"/>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69"/>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69"/>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69"/>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4" name="Google Shape;19774;p69"/>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69"/>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69"/>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7" name="Google Shape;19777;p69"/>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78" name="Google Shape;19778;p69"/>
          <p:cNvGrpSpPr/>
          <p:nvPr/>
        </p:nvGrpSpPr>
        <p:grpSpPr>
          <a:xfrm>
            <a:off x="1328387" y="2500814"/>
            <a:ext cx="404183" cy="289151"/>
            <a:chOff x="1328387" y="2500814"/>
            <a:chExt cx="404183" cy="289151"/>
          </a:xfrm>
        </p:grpSpPr>
        <p:sp>
          <p:nvSpPr>
            <p:cNvPr id="19779" name="Google Shape;19779;p69"/>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69"/>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69"/>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69"/>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3" name="Google Shape;19783;p69"/>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4" name="Google Shape;19784;p69"/>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69"/>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69"/>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69"/>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69"/>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9" name="Google Shape;19789;p69"/>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69"/>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69"/>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69"/>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69"/>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69"/>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69"/>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69"/>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69"/>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69"/>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69"/>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69"/>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69"/>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69"/>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69"/>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69"/>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69"/>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69"/>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69"/>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8" name="Google Shape;19808;p69"/>
          <p:cNvGrpSpPr/>
          <p:nvPr/>
        </p:nvGrpSpPr>
        <p:grpSpPr>
          <a:xfrm>
            <a:off x="1821465" y="2495702"/>
            <a:ext cx="365988" cy="270801"/>
            <a:chOff x="1821465" y="2495702"/>
            <a:chExt cx="365988" cy="270801"/>
          </a:xfrm>
        </p:grpSpPr>
        <p:sp>
          <p:nvSpPr>
            <p:cNvPr id="19809" name="Google Shape;19809;p69"/>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69"/>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1" name="Google Shape;19811;p69"/>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69"/>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69"/>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69"/>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5" name="Google Shape;19815;p69"/>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16" name="Google Shape;19816;p69"/>
          <p:cNvGrpSpPr/>
          <p:nvPr/>
        </p:nvGrpSpPr>
        <p:grpSpPr>
          <a:xfrm>
            <a:off x="3725723" y="2455776"/>
            <a:ext cx="354977" cy="351202"/>
            <a:chOff x="3725723" y="2455776"/>
            <a:chExt cx="354977" cy="351202"/>
          </a:xfrm>
        </p:grpSpPr>
        <p:sp>
          <p:nvSpPr>
            <p:cNvPr id="19817" name="Google Shape;19817;p69"/>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69"/>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69"/>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69"/>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69"/>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69"/>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69"/>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69"/>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69"/>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69"/>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69"/>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69"/>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69"/>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30" name="Google Shape;19830;p69"/>
          <p:cNvGrpSpPr/>
          <p:nvPr/>
        </p:nvGrpSpPr>
        <p:grpSpPr>
          <a:xfrm>
            <a:off x="5226165" y="1977641"/>
            <a:ext cx="230482" cy="388847"/>
            <a:chOff x="5226165" y="1977641"/>
            <a:chExt cx="230482" cy="388847"/>
          </a:xfrm>
        </p:grpSpPr>
        <p:sp>
          <p:nvSpPr>
            <p:cNvPr id="19831" name="Google Shape;19831;p69"/>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69"/>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69"/>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69"/>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69"/>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69"/>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69"/>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69"/>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69"/>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69"/>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69"/>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69"/>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43" name="Google Shape;19843;p69"/>
          <p:cNvGrpSpPr/>
          <p:nvPr/>
        </p:nvGrpSpPr>
        <p:grpSpPr>
          <a:xfrm>
            <a:off x="5632602" y="2025510"/>
            <a:ext cx="370130" cy="287264"/>
            <a:chOff x="5632602" y="2025510"/>
            <a:chExt cx="370130" cy="287264"/>
          </a:xfrm>
        </p:grpSpPr>
        <p:sp>
          <p:nvSpPr>
            <p:cNvPr id="19844" name="Google Shape;19844;p69"/>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69"/>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6" name="Google Shape;19846;p69"/>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7" name="Google Shape;19847;p69"/>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69"/>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69"/>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69"/>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69"/>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69"/>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69"/>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69"/>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69"/>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69"/>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7" name="Google Shape;19857;p69"/>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8" name="Google Shape;19858;p69"/>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69"/>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69"/>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69"/>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62" name="Google Shape;19862;p69"/>
          <p:cNvGrpSpPr/>
          <p:nvPr/>
        </p:nvGrpSpPr>
        <p:grpSpPr>
          <a:xfrm>
            <a:off x="4212378" y="2456537"/>
            <a:ext cx="331515" cy="330021"/>
            <a:chOff x="4212378" y="2456537"/>
            <a:chExt cx="331515" cy="330021"/>
          </a:xfrm>
        </p:grpSpPr>
        <p:sp>
          <p:nvSpPr>
            <p:cNvPr id="19863" name="Google Shape;19863;p69"/>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69"/>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69"/>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69"/>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69"/>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69"/>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69"/>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69"/>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69"/>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72" name="Google Shape;19872;p69"/>
          <p:cNvGrpSpPr/>
          <p:nvPr/>
        </p:nvGrpSpPr>
        <p:grpSpPr>
          <a:xfrm>
            <a:off x="6176013" y="1977825"/>
            <a:ext cx="235411" cy="347427"/>
            <a:chOff x="6176013" y="1977825"/>
            <a:chExt cx="235411" cy="347427"/>
          </a:xfrm>
        </p:grpSpPr>
        <p:sp>
          <p:nvSpPr>
            <p:cNvPr id="19873" name="Google Shape;19873;p69"/>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69"/>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5" name="Google Shape;19875;p69"/>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6" name="Google Shape;19876;p69"/>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69"/>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69"/>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69"/>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69"/>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69"/>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69"/>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3" name="Google Shape;19883;p69"/>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69"/>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69"/>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69"/>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69"/>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69"/>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69"/>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90" name="Google Shape;19890;p69"/>
          <p:cNvGrpSpPr/>
          <p:nvPr/>
        </p:nvGrpSpPr>
        <p:grpSpPr>
          <a:xfrm>
            <a:off x="6652077" y="1977458"/>
            <a:ext cx="235778" cy="347794"/>
            <a:chOff x="6652077" y="1977458"/>
            <a:chExt cx="235778" cy="347794"/>
          </a:xfrm>
        </p:grpSpPr>
        <p:sp>
          <p:nvSpPr>
            <p:cNvPr id="19891" name="Google Shape;19891;p69"/>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69"/>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69"/>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69"/>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69"/>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69"/>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69"/>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69"/>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9" name="Google Shape;19899;p69"/>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0" name="Google Shape;19900;p69"/>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69"/>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69"/>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69"/>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69"/>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69"/>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69"/>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07" name="Google Shape;19907;p69"/>
          <p:cNvGrpSpPr/>
          <p:nvPr/>
        </p:nvGrpSpPr>
        <p:grpSpPr>
          <a:xfrm>
            <a:off x="7072513" y="1997512"/>
            <a:ext cx="394352" cy="308052"/>
            <a:chOff x="7072513" y="1997512"/>
            <a:chExt cx="394352" cy="308052"/>
          </a:xfrm>
        </p:grpSpPr>
        <p:sp>
          <p:nvSpPr>
            <p:cNvPr id="19908" name="Google Shape;19908;p69"/>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69"/>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69"/>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69"/>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69"/>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69"/>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4" name="Google Shape;19914;p69"/>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69"/>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69"/>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69"/>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69"/>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9" name="Google Shape;19919;p69"/>
          <p:cNvGrpSpPr/>
          <p:nvPr/>
        </p:nvGrpSpPr>
        <p:grpSpPr>
          <a:xfrm>
            <a:off x="7576208" y="1977825"/>
            <a:ext cx="292533" cy="347454"/>
            <a:chOff x="7576208" y="1977825"/>
            <a:chExt cx="292533" cy="347454"/>
          </a:xfrm>
        </p:grpSpPr>
        <p:sp>
          <p:nvSpPr>
            <p:cNvPr id="19920" name="Google Shape;19920;p69"/>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69"/>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69"/>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69"/>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69"/>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69"/>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69"/>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69"/>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69"/>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69"/>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69"/>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69"/>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69"/>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3" name="Google Shape;19933;p69"/>
          <p:cNvGrpSpPr/>
          <p:nvPr/>
        </p:nvGrpSpPr>
        <p:grpSpPr>
          <a:xfrm>
            <a:off x="8023882" y="1977458"/>
            <a:ext cx="320557" cy="347794"/>
            <a:chOff x="8023882" y="1977458"/>
            <a:chExt cx="320557" cy="347794"/>
          </a:xfrm>
        </p:grpSpPr>
        <p:sp>
          <p:nvSpPr>
            <p:cNvPr id="19934" name="Google Shape;19934;p69"/>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69"/>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69"/>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69"/>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69"/>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69"/>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0" name="Google Shape;19940;p69"/>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69"/>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69"/>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69"/>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69"/>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69"/>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69"/>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69"/>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69"/>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69"/>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69"/>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69"/>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69"/>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69"/>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4" name="Google Shape;19954;p69"/>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5" name="Google Shape;19955;p69"/>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69"/>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69"/>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69"/>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69"/>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69"/>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69"/>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69"/>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69"/>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4" name="Google Shape;19964;p69"/>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5" name="Google Shape;19965;p69"/>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6" name="Google Shape;19966;p69"/>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69"/>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69"/>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69"/>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69"/>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69"/>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69"/>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69"/>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74" name="Google Shape;19974;p69"/>
          <p:cNvGrpSpPr/>
          <p:nvPr/>
        </p:nvGrpSpPr>
        <p:grpSpPr>
          <a:xfrm>
            <a:off x="5627674" y="2444819"/>
            <a:ext cx="345147" cy="342630"/>
            <a:chOff x="5627674" y="2444819"/>
            <a:chExt cx="345147" cy="342630"/>
          </a:xfrm>
        </p:grpSpPr>
        <p:sp>
          <p:nvSpPr>
            <p:cNvPr id="19975" name="Google Shape;19975;p69"/>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69"/>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69"/>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69"/>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69"/>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80" name="Google Shape;19980;p69"/>
          <p:cNvGrpSpPr/>
          <p:nvPr/>
        </p:nvGrpSpPr>
        <p:grpSpPr>
          <a:xfrm>
            <a:off x="4653996" y="2440257"/>
            <a:ext cx="396607" cy="348555"/>
            <a:chOff x="4653996" y="2440257"/>
            <a:chExt cx="396607" cy="348555"/>
          </a:xfrm>
        </p:grpSpPr>
        <p:sp>
          <p:nvSpPr>
            <p:cNvPr id="19981" name="Google Shape;19981;p69"/>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69"/>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69"/>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69"/>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69"/>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69"/>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69"/>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69"/>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69"/>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69"/>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69"/>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69"/>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69"/>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69"/>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69"/>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69"/>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69"/>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69"/>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9" name="Google Shape;19999;p69"/>
          <p:cNvGrpSpPr/>
          <p:nvPr/>
        </p:nvGrpSpPr>
        <p:grpSpPr>
          <a:xfrm>
            <a:off x="1854391" y="2895140"/>
            <a:ext cx="301630" cy="374272"/>
            <a:chOff x="1854391" y="2895140"/>
            <a:chExt cx="301630" cy="374272"/>
          </a:xfrm>
        </p:grpSpPr>
        <p:sp>
          <p:nvSpPr>
            <p:cNvPr id="20000" name="Google Shape;20000;p69"/>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1" name="Google Shape;20001;p69"/>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2" name="Google Shape;20002;p69"/>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69"/>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69"/>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69"/>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6" name="Google Shape;20006;p69"/>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69"/>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69"/>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69"/>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0" name="Google Shape;20010;p69"/>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1" name="Google Shape;20011;p69"/>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69"/>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69"/>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4" name="Google Shape;20014;p69"/>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69"/>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69"/>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69"/>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69"/>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69"/>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69"/>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69"/>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2" name="Google Shape;20022;p69"/>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69"/>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69"/>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5" name="Google Shape;20025;p69"/>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69"/>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7" name="Google Shape;20027;p69"/>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8" name="Google Shape;20028;p69"/>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9" name="Google Shape;20029;p69"/>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0" name="Google Shape;20030;p69"/>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69"/>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69"/>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3" name="Google Shape;20033;p69"/>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4" name="Google Shape;20034;p69"/>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5" name="Google Shape;20035;p69"/>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69"/>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69"/>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69"/>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69"/>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69"/>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69"/>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69"/>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69"/>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69"/>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69"/>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69"/>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69"/>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8" name="Google Shape;20048;p69"/>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49" name="Google Shape;20049;p69"/>
          <p:cNvGrpSpPr/>
          <p:nvPr/>
        </p:nvGrpSpPr>
        <p:grpSpPr>
          <a:xfrm>
            <a:off x="5172817" y="2438370"/>
            <a:ext cx="289518" cy="357651"/>
            <a:chOff x="5172817" y="2438370"/>
            <a:chExt cx="289518" cy="357651"/>
          </a:xfrm>
        </p:grpSpPr>
        <p:sp>
          <p:nvSpPr>
            <p:cNvPr id="20050" name="Google Shape;20050;p69"/>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69"/>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69"/>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69"/>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69"/>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69"/>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69"/>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69"/>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8" name="Google Shape;20058;p69"/>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69"/>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69"/>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61" name="Google Shape;20061;p69"/>
          <p:cNvGrpSpPr/>
          <p:nvPr/>
        </p:nvGrpSpPr>
        <p:grpSpPr>
          <a:xfrm>
            <a:off x="3234506" y="2484534"/>
            <a:ext cx="388297" cy="293320"/>
            <a:chOff x="3234506" y="2484534"/>
            <a:chExt cx="388297" cy="293320"/>
          </a:xfrm>
        </p:grpSpPr>
        <p:sp>
          <p:nvSpPr>
            <p:cNvPr id="20062" name="Google Shape;20062;p69"/>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3" name="Google Shape;20063;p69"/>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4" name="Google Shape;20064;p69"/>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69"/>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69"/>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69"/>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69"/>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69"/>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69"/>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69"/>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2" name="Google Shape;20072;p69"/>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3" name="Google Shape;20073;p69"/>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4" name="Google Shape;20074;p69"/>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69"/>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69"/>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69"/>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78" name="Google Shape;20078;p69"/>
          <p:cNvGrpSpPr/>
          <p:nvPr/>
        </p:nvGrpSpPr>
        <p:grpSpPr>
          <a:xfrm>
            <a:off x="6065149" y="3367036"/>
            <a:ext cx="362553" cy="356498"/>
            <a:chOff x="6065149" y="3367036"/>
            <a:chExt cx="362553" cy="356498"/>
          </a:xfrm>
        </p:grpSpPr>
        <p:sp>
          <p:nvSpPr>
            <p:cNvPr id="20079" name="Google Shape;20079;p69"/>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0" name="Google Shape;20080;p69"/>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1" name="Google Shape;20081;p69"/>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2" name="Google Shape;20082;p69"/>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69"/>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84" name="Google Shape;20084;p69"/>
          <p:cNvGrpSpPr/>
          <p:nvPr/>
        </p:nvGrpSpPr>
        <p:grpSpPr>
          <a:xfrm>
            <a:off x="2866317" y="3817357"/>
            <a:ext cx="362920" cy="356865"/>
            <a:chOff x="2866317" y="3817357"/>
            <a:chExt cx="362920" cy="356865"/>
          </a:xfrm>
        </p:grpSpPr>
        <p:sp>
          <p:nvSpPr>
            <p:cNvPr id="20085" name="Google Shape;20085;p69"/>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6" name="Google Shape;20086;p69"/>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7" name="Google Shape;20087;p69"/>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88" name="Google Shape;20088;p69"/>
          <p:cNvGrpSpPr/>
          <p:nvPr/>
        </p:nvGrpSpPr>
        <p:grpSpPr>
          <a:xfrm>
            <a:off x="6540821" y="3367036"/>
            <a:ext cx="362553" cy="356498"/>
            <a:chOff x="6540821" y="3367036"/>
            <a:chExt cx="362553" cy="356498"/>
          </a:xfrm>
        </p:grpSpPr>
        <p:sp>
          <p:nvSpPr>
            <p:cNvPr id="20089" name="Google Shape;20089;p69"/>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0" name="Google Shape;20090;p69"/>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1" name="Google Shape;20091;p69"/>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69"/>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69"/>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69"/>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5" name="Google Shape;20095;p69"/>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96" name="Google Shape;20096;p69"/>
          <p:cNvGrpSpPr/>
          <p:nvPr/>
        </p:nvGrpSpPr>
        <p:grpSpPr>
          <a:xfrm>
            <a:off x="2302458" y="2474704"/>
            <a:ext cx="354479" cy="312561"/>
            <a:chOff x="2302458" y="2474704"/>
            <a:chExt cx="354479" cy="312561"/>
          </a:xfrm>
        </p:grpSpPr>
        <p:sp>
          <p:nvSpPr>
            <p:cNvPr id="20097" name="Google Shape;20097;p69"/>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8" name="Google Shape;20098;p69"/>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9" name="Google Shape;20099;p69"/>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69"/>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1" name="Google Shape;20101;p69"/>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2" name="Google Shape;20102;p69"/>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69"/>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69"/>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69"/>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69"/>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69"/>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69"/>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09" name="Google Shape;20109;p69"/>
          <p:cNvGrpSpPr/>
          <p:nvPr/>
        </p:nvGrpSpPr>
        <p:grpSpPr>
          <a:xfrm>
            <a:off x="2831110" y="2442538"/>
            <a:ext cx="246002" cy="348922"/>
            <a:chOff x="2831110" y="2442538"/>
            <a:chExt cx="246002" cy="348922"/>
          </a:xfrm>
        </p:grpSpPr>
        <p:sp>
          <p:nvSpPr>
            <p:cNvPr id="20110" name="Google Shape;20110;p69"/>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1" name="Google Shape;20111;p69"/>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2" name="Google Shape;20112;p69"/>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3" name="Google Shape;20113;p69"/>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4" name="Google Shape;20114;p69"/>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5" name="Google Shape;20115;p69"/>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6" name="Google Shape;20116;p69"/>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7" name="Google Shape;20117;p69"/>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8" name="Google Shape;20118;p69"/>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9" name="Google Shape;20119;p69"/>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0" name="Google Shape;20120;p69"/>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1" name="Google Shape;20121;p69"/>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2" name="Google Shape;20122;p69"/>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3" name="Google Shape;20123;p69"/>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24" name="Google Shape;20124;p69"/>
          <p:cNvGrpSpPr/>
          <p:nvPr/>
        </p:nvGrpSpPr>
        <p:grpSpPr>
          <a:xfrm>
            <a:off x="3314750" y="3817357"/>
            <a:ext cx="362920" cy="356865"/>
            <a:chOff x="3314750" y="3817357"/>
            <a:chExt cx="362920" cy="356865"/>
          </a:xfrm>
        </p:grpSpPr>
        <p:sp>
          <p:nvSpPr>
            <p:cNvPr id="20125" name="Google Shape;20125;p69"/>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69"/>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7" name="Google Shape;20127;p69"/>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8" name="Google Shape;20128;p69"/>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9" name="Google Shape;20129;p69"/>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30" name="Google Shape;20130;p69"/>
          <p:cNvGrpSpPr/>
          <p:nvPr/>
        </p:nvGrpSpPr>
        <p:grpSpPr>
          <a:xfrm>
            <a:off x="7016492" y="3367036"/>
            <a:ext cx="362947" cy="356498"/>
            <a:chOff x="7016492" y="3367036"/>
            <a:chExt cx="362947" cy="356498"/>
          </a:xfrm>
        </p:grpSpPr>
        <p:sp>
          <p:nvSpPr>
            <p:cNvPr id="20131" name="Google Shape;20131;p69"/>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69"/>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69"/>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69"/>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69"/>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6" name="Google Shape;20136;p69"/>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37" name="Google Shape;20137;p69"/>
          <p:cNvGrpSpPr/>
          <p:nvPr/>
        </p:nvGrpSpPr>
        <p:grpSpPr>
          <a:xfrm>
            <a:off x="3763184" y="3817357"/>
            <a:ext cx="363314" cy="356576"/>
            <a:chOff x="3763184" y="3817357"/>
            <a:chExt cx="363314" cy="356576"/>
          </a:xfrm>
        </p:grpSpPr>
        <p:sp>
          <p:nvSpPr>
            <p:cNvPr id="20138" name="Google Shape;20138;p69"/>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69"/>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0" name="Google Shape;20140;p69"/>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1" name="Google Shape;20141;p69"/>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69"/>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43" name="Google Shape;20143;p69"/>
          <p:cNvGrpSpPr/>
          <p:nvPr/>
        </p:nvGrpSpPr>
        <p:grpSpPr>
          <a:xfrm>
            <a:off x="5108852" y="3817357"/>
            <a:ext cx="362947" cy="356576"/>
            <a:chOff x="5108852" y="3817357"/>
            <a:chExt cx="362947" cy="356576"/>
          </a:xfrm>
        </p:grpSpPr>
        <p:sp>
          <p:nvSpPr>
            <p:cNvPr id="20144" name="Google Shape;20144;p69"/>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5" name="Google Shape;20145;p69"/>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6" name="Google Shape;20146;p69"/>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69"/>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48" name="Google Shape;20148;p69"/>
          <p:cNvGrpSpPr/>
          <p:nvPr/>
        </p:nvGrpSpPr>
        <p:grpSpPr>
          <a:xfrm>
            <a:off x="6005720" y="3817357"/>
            <a:ext cx="362947" cy="356576"/>
            <a:chOff x="6005720" y="3817357"/>
            <a:chExt cx="362947" cy="356576"/>
          </a:xfrm>
        </p:grpSpPr>
        <p:sp>
          <p:nvSpPr>
            <p:cNvPr id="20149" name="Google Shape;20149;p69"/>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0" name="Google Shape;20150;p69"/>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1" name="Google Shape;20151;p69"/>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2" name="Google Shape;20152;p69"/>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53" name="Google Shape;20153;p69"/>
          <p:cNvGrpSpPr/>
          <p:nvPr/>
        </p:nvGrpSpPr>
        <p:grpSpPr>
          <a:xfrm>
            <a:off x="5589452" y="3367036"/>
            <a:ext cx="362580" cy="356498"/>
            <a:chOff x="5589452" y="3367036"/>
            <a:chExt cx="362580" cy="356498"/>
          </a:xfrm>
        </p:grpSpPr>
        <p:sp>
          <p:nvSpPr>
            <p:cNvPr id="20154" name="Google Shape;20154;p69"/>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5" name="Google Shape;20155;p69"/>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69"/>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57" name="Google Shape;20157;p69"/>
          <p:cNvGrpSpPr/>
          <p:nvPr/>
        </p:nvGrpSpPr>
        <p:grpSpPr>
          <a:xfrm>
            <a:off x="4211985" y="3817357"/>
            <a:ext cx="362947" cy="356576"/>
            <a:chOff x="4211985" y="3817357"/>
            <a:chExt cx="362947" cy="356576"/>
          </a:xfrm>
        </p:grpSpPr>
        <p:sp>
          <p:nvSpPr>
            <p:cNvPr id="20158" name="Google Shape;20158;p69"/>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9" name="Google Shape;20159;p69"/>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0" name="Google Shape;20160;p69"/>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61" name="Google Shape;20161;p69"/>
          <p:cNvGrpSpPr/>
          <p:nvPr/>
        </p:nvGrpSpPr>
        <p:grpSpPr>
          <a:xfrm>
            <a:off x="4660419" y="3817357"/>
            <a:ext cx="362947" cy="356576"/>
            <a:chOff x="4660419" y="3817357"/>
            <a:chExt cx="362947" cy="356576"/>
          </a:xfrm>
        </p:grpSpPr>
        <p:sp>
          <p:nvSpPr>
            <p:cNvPr id="20162" name="Google Shape;20162;p69"/>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69"/>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69"/>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69"/>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6" name="Google Shape;20166;p69"/>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67" name="Google Shape;20167;p69"/>
          <p:cNvGrpSpPr/>
          <p:nvPr/>
        </p:nvGrpSpPr>
        <p:grpSpPr>
          <a:xfrm>
            <a:off x="5557286" y="3817357"/>
            <a:ext cx="362947" cy="356576"/>
            <a:chOff x="5557286" y="3817357"/>
            <a:chExt cx="362947" cy="356576"/>
          </a:xfrm>
        </p:grpSpPr>
        <p:sp>
          <p:nvSpPr>
            <p:cNvPr id="20168" name="Google Shape;20168;p69"/>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69"/>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69"/>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69"/>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72" name="Google Shape;20172;p69"/>
          <p:cNvGrpSpPr/>
          <p:nvPr/>
        </p:nvGrpSpPr>
        <p:grpSpPr>
          <a:xfrm>
            <a:off x="7488021" y="3362475"/>
            <a:ext cx="372017" cy="365621"/>
            <a:chOff x="7488021" y="3362475"/>
            <a:chExt cx="372017" cy="365621"/>
          </a:xfrm>
        </p:grpSpPr>
        <p:sp>
          <p:nvSpPr>
            <p:cNvPr id="20173" name="Google Shape;20173;p69"/>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4" name="Google Shape;20174;p69"/>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5" name="Google Shape;20175;p69"/>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69"/>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69"/>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69"/>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9" name="Google Shape;20179;p69"/>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0" name="Google Shape;20180;p69"/>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1" name="Google Shape;20181;p69"/>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2" name="Google Shape;20182;p69"/>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83" name="Google Shape;20183;p69"/>
          <p:cNvGrpSpPr/>
          <p:nvPr/>
        </p:nvGrpSpPr>
        <p:grpSpPr>
          <a:xfrm>
            <a:off x="5113781" y="3367036"/>
            <a:ext cx="362553" cy="356498"/>
            <a:chOff x="5113781" y="3367036"/>
            <a:chExt cx="362553" cy="356498"/>
          </a:xfrm>
        </p:grpSpPr>
        <p:sp>
          <p:nvSpPr>
            <p:cNvPr id="20184" name="Google Shape;20184;p69"/>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69"/>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186" name="Google Shape;20186;p69"/>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187" name="Google Shape;20187;p69"/>
          <p:cNvGrpSpPr/>
          <p:nvPr/>
        </p:nvGrpSpPr>
        <p:grpSpPr>
          <a:xfrm>
            <a:off x="7968621" y="3365489"/>
            <a:ext cx="375818" cy="357651"/>
            <a:chOff x="7968621" y="3365489"/>
            <a:chExt cx="375818" cy="357651"/>
          </a:xfrm>
        </p:grpSpPr>
        <p:sp>
          <p:nvSpPr>
            <p:cNvPr id="20188" name="Google Shape;20188;p69"/>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69"/>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69"/>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69"/>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69"/>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3" name="Google Shape;20193;p69"/>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4" name="Google Shape;20194;p69"/>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5" name="Google Shape;20195;p69"/>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6" name="Google Shape;20196;p69"/>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69"/>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69"/>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69"/>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1" y="1654972"/>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8"/>
            <a:ext cx="6931004" cy="1384995"/>
          </a:xfrm>
          <a:prstGeom prst="rect">
            <a:avLst/>
          </a:prstGeom>
          <a:noFill/>
        </p:spPr>
        <p:txBody>
          <a:bodyPr wrap="square" rtlCol="0">
            <a:spAutoFit/>
          </a:bodyPr>
          <a:lstStyle/>
          <a:p>
            <a:pPr algn="ctr" defTabSz="914355">
              <a:defRPr/>
            </a:pPr>
            <a:r>
              <a:rPr lang="en-US" altLang="zh-CN" sz="3600" dirty="0">
                <a:solidFill>
                  <a:srgbClr val="FFFFFF"/>
                </a:solidFill>
                <a:ea typeface="宋体" panose="02010600030101010101" pitchFamily="2" charset="-122"/>
                <a:hlinkClick r:id="rId4"/>
              </a:rPr>
              <a:t>www.greatppt.com</a:t>
            </a:r>
            <a:endParaRPr lang="en-US" altLang="zh-CN" sz="3600" dirty="0">
              <a:solidFill>
                <a:srgbClr val="FFFFFF"/>
              </a:solidFill>
              <a:ea typeface="宋体" panose="02010600030101010101" pitchFamily="2" charset="-122"/>
            </a:endParaRPr>
          </a:p>
          <a:p>
            <a:pPr algn="ctr" defTabSz="914355">
              <a:defRPr/>
            </a:pPr>
            <a:r>
              <a:rPr lang="en-US" altLang="zh-CN" sz="2400" dirty="0">
                <a:solidFill>
                  <a:srgbClr val="78909C">
                    <a:lumMod val="20000"/>
                    <a:lumOff val="80000"/>
                  </a:srgbClr>
                </a:solidFill>
                <a:ea typeface="宋体" panose="02010600030101010101" pitchFamily="2" charset="-122"/>
              </a:rPr>
              <a:t>Free Templates and Themes</a:t>
            </a:r>
          </a:p>
          <a:p>
            <a:pPr algn="ctr" defTabSz="914355">
              <a:defRPr/>
            </a:pPr>
            <a:r>
              <a:rPr lang="en-US" altLang="zh-CN" sz="2400" dirty="0">
                <a:solidFill>
                  <a:srgbClr val="78909C">
                    <a:lumMod val="20000"/>
                    <a:lumOff val="80000"/>
                  </a:srgbClr>
                </a:solidFill>
                <a:ea typeface="宋体" panose="02010600030101010101" pitchFamily="2" charset="-122"/>
              </a:rPr>
              <a:t>Create beautiful presentations in minutes</a:t>
            </a:r>
            <a:endParaRPr lang="zh-CN" altLang="en-US" sz="2400" dirty="0">
              <a:solidFill>
                <a:srgbClr val="78909C">
                  <a:lumMod val="20000"/>
                  <a:lumOff val="80000"/>
                </a:srgbClr>
              </a:solidFill>
              <a:ea typeface="宋体" panose="02010600030101010101" pitchFamily="2" charset="-122"/>
            </a:endParaRPr>
          </a:p>
        </p:txBody>
      </p:sp>
    </p:spTree>
    <p:extLst>
      <p:ext uri="{BB962C8B-B14F-4D97-AF65-F5344CB8AC3E}">
        <p14:creationId xmlns:p14="http://schemas.microsoft.com/office/powerpoint/2010/main" val="420223167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1484"/>
        <p:cNvGrpSpPr/>
        <p:nvPr/>
      </p:nvGrpSpPr>
      <p:grpSpPr>
        <a:xfrm>
          <a:off x="0" y="0"/>
          <a:ext cx="0" cy="0"/>
          <a:chOff x="0" y="0"/>
          <a:chExt cx="0" cy="0"/>
        </a:xfrm>
      </p:grpSpPr>
      <p:sp>
        <p:nvSpPr>
          <p:cNvPr id="1485" name="Google Shape;1485;p29"/>
          <p:cNvSpPr txBox="1">
            <a:spLocks noGrp="1"/>
          </p:cNvSpPr>
          <p:nvPr>
            <p:ph type="title"/>
          </p:nvPr>
        </p:nvSpPr>
        <p:spPr>
          <a:xfrm>
            <a:off x="900000" y="1358400"/>
            <a:ext cx="4105200" cy="1482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a:t>01. This Is a Great Headline</a:t>
            </a:r>
            <a:endParaRPr sz="4800"/>
          </a:p>
        </p:txBody>
      </p:sp>
      <p:sp>
        <p:nvSpPr>
          <p:cNvPr id="1486" name="Google Shape;1486;p29"/>
          <p:cNvSpPr txBox="1">
            <a:spLocks noGrp="1"/>
          </p:cNvSpPr>
          <p:nvPr>
            <p:ph type="subTitle" idx="1"/>
          </p:nvPr>
        </p:nvSpPr>
        <p:spPr>
          <a:xfrm>
            <a:off x="900000" y="2928300"/>
            <a:ext cx="2061000" cy="85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could enter a subtitle here if you need it</a:t>
            </a:r>
            <a:endParaRPr/>
          </a:p>
        </p:txBody>
      </p:sp>
      <p:grpSp>
        <p:nvGrpSpPr>
          <p:cNvPr id="1487" name="Google Shape;1487;p29"/>
          <p:cNvGrpSpPr/>
          <p:nvPr/>
        </p:nvGrpSpPr>
        <p:grpSpPr>
          <a:xfrm>
            <a:off x="4853516" y="2760761"/>
            <a:ext cx="3777727" cy="2654132"/>
            <a:chOff x="5005200" y="2977650"/>
            <a:chExt cx="3415975" cy="2399975"/>
          </a:xfrm>
        </p:grpSpPr>
        <p:grpSp>
          <p:nvGrpSpPr>
            <p:cNvPr id="1488" name="Google Shape;1488;p29"/>
            <p:cNvGrpSpPr/>
            <p:nvPr/>
          </p:nvGrpSpPr>
          <p:grpSpPr>
            <a:xfrm>
              <a:off x="5005200" y="2977650"/>
              <a:ext cx="3415975" cy="2399975"/>
              <a:chOff x="5005200" y="2340325"/>
              <a:chExt cx="3415975" cy="2399975"/>
            </a:xfrm>
          </p:grpSpPr>
          <p:sp>
            <p:nvSpPr>
              <p:cNvPr id="1489" name="Google Shape;1489;p29"/>
              <p:cNvSpPr/>
              <p:nvPr/>
            </p:nvSpPr>
            <p:spPr>
              <a:xfrm flipH="1">
                <a:off x="6547538" y="3615700"/>
                <a:ext cx="1614700" cy="1124600"/>
              </a:xfrm>
              <a:custGeom>
                <a:avLst/>
                <a:gdLst/>
                <a:ahLst/>
                <a:cxnLst/>
                <a:rect l="l" t="t" r="r" b="b"/>
                <a:pathLst>
                  <a:path w="64588" h="44984" extrusionOk="0">
                    <a:moveTo>
                      <a:pt x="8218" y="1"/>
                    </a:moveTo>
                    <a:cubicBezTo>
                      <a:pt x="7927" y="1"/>
                      <a:pt x="7635" y="7"/>
                      <a:pt x="7344" y="19"/>
                    </a:cubicBezTo>
                    <a:cubicBezTo>
                      <a:pt x="0" y="323"/>
                      <a:pt x="1846" y="8543"/>
                      <a:pt x="4864" y="12491"/>
                    </a:cubicBezTo>
                    <a:cubicBezTo>
                      <a:pt x="11663" y="21370"/>
                      <a:pt x="21187" y="27021"/>
                      <a:pt x="31063" y="31681"/>
                    </a:cubicBezTo>
                    <a:cubicBezTo>
                      <a:pt x="41718" y="36707"/>
                      <a:pt x="52240" y="41502"/>
                      <a:pt x="63533" y="44983"/>
                    </a:cubicBezTo>
                    <a:lnTo>
                      <a:pt x="64587" y="44411"/>
                    </a:lnTo>
                    <a:cubicBezTo>
                      <a:pt x="64323" y="42514"/>
                      <a:pt x="62914" y="41006"/>
                      <a:pt x="61568" y="39637"/>
                    </a:cubicBezTo>
                    <a:cubicBezTo>
                      <a:pt x="50702" y="28595"/>
                      <a:pt x="39698" y="17147"/>
                      <a:pt x="27489" y="7581"/>
                    </a:cubicBezTo>
                    <a:cubicBezTo>
                      <a:pt x="22145" y="3392"/>
                      <a:pt x="15167" y="1"/>
                      <a:pt x="8218" y="1"/>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9"/>
              <p:cNvSpPr/>
              <p:nvPr/>
            </p:nvSpPr>
            <p:spPr>
              <a:xfrm>
                <a:off x="5561975" y="2983175"/>
                <a:ext cx="1008925" cy="1652725"/>
              </a:xfrm>
              <a:custGeom>
                <a:avLst/>
                <a:gdLst/>
                <a:ahLst/>
                <a:cxnLst/>
                <a:rect l="l" t="t" r="r" b="b"/>
                <a:pathLst>
                  <a:path w="40357" h="66109" extrusionOk="0">
                    <a:moveTo>
                      <a:pt x="5910" y="0"/>
                    </a:moveTo>
                    <a:cubicBezTo>
                      <a:pt x="1367" y="0"/>
                      <a:pt x="0" y="6526"/>
                      <a:pt x="785" y="10677"/>
                    </a:cubicBezTo>
                    <a:cubicBezTo>
                      <a:pt x="2858" y="21669"/>
                      <a:pt x="8813" y="31003"/>
                      <a:pt x="15536" y="39611"/>
                    </a:cubicBezTo>
                    <a:cubicBezTo>
                      <a:pt x="22788" y="48896"/>
                      <a:pt x="30023" y="57914"/>
                      <a:pt x="38537" y="66108"/>
                    </a:cubicBezTo>
                    <a:lnTo>
                      <a:pt x="39741" y="66072"/>
                    </a:lnTo>
                    <a:cubicBezTo>
                      <a:pt x="40356" y="64256"/>
                      <a:pt x="39778" y="62275"/>
                      <a:pt x="39192" y="60450"/>
                    </a:cubicBezTo>
                    <a:cubicBezTo>
                      <a:pt x="34461" y="45696"/>
                      <a:pt x="29792" y="30518"/>
                      <a:pt x="23194" y="16480"/>
                    </a:cubicBezTo>
                    <a:cubicBezTo>
                      <a:pt x="20189" y="10075"/>
                      <a:pt x="15209" y="3651"/>
                      <a:pt x="8615" y="658"/>
                    </a:cubicBezTo>
                    <a:cubicBezTo>
                      <a:pt x="7611" y="203"/>
                      <a:pt x="6711" y="0"/>
                      <a:pt x="5910" y="0"/>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9"/>
              <p:cNvSpPr/>
              <p:nvPr/>
            </p:nvSpPr>
            <p:spPr>
              <a:xfrm>
                <a:off x="5080700" y="3615700"/>
                <a:ext cx="1614700" cy="1124600"/>
              </a:xfrm>
              <a:custGeom>
                <a:avLst/>
                <a:gdLst/>
                <a:ahLst/>
                <a:cxnLst/>
                <a:rect l="l" t="t" r="r" b="b"/>
                <a:pathLst>
                  <a:path w="64588" h="44984" extrusionOk="0">
                    <a:moveTo>
                      <a:pt x="8218" y="1"/>
                    </a:moveTo>
                    <a:cubicBezTo>
                      <a:pt x="7927" y="1"/>
                      <a:pt x="7635" y="7"/>
                      <a:pt x="7344" y="19"/>
                    </a:cubicBezTo>
                    <a:cubicBezTo>
                      <a:pt x="0" y="323"/>
                      <a:pt x="1846" y="8543"/>
                      <a:pt x="4864" y="12491"/>
                    </a:cubicBezTo>
                    <a:cubicBezTo>
                      <a:pt x="11663" y="21370"/>
                      <a:pt x="21187" y="27021"/>
                      <a:pt x="31063" y="31681"/>
                    </a:cubicBezTo>
                    <a:cubicBezTo>
                      <a:pt x="41718" y="36707"/>
                      <a:pt x="52240" y="41502"/>
                      <a:pt x="63533" y="44983"/>
                    </a:cubicBezTo>
                    <a:lnTo>
                      <a:pt x="64587" y="44411"/>
                    </a:lnTo>
                    <a:cubicBezTo>
                      <a:pt x="64323" y="42514"/>
                      <a:pt x="62914" y="41006"/>
                      <a:pt x="61568" y="39637"/>
                    </a:cubicBezTo>
                    <a:cubicBezTo>
                      <a:pt x="50702" y="28595"/>
                      <a:pt x="39698" y="17147"/>
                      <a:pt x="27489" y="7581"/>
                    </a:cubicBezTo>
                    <a:cubicBezTo>
                      <a:pt x="22145" y="3392"/>
                      <a:pt x="15167" y="1"/>
                      <a:pt x="8218" y="1"/>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9"/>
              <p:cNvSpPr/>
              <p:nvPr/>
            </p:nvSpPr>
            <p:spPr>
              <a:xfrm>
                <a:off x="6493075" y="3083750"/>
                <a:ext cx="1291275" cy="1448725"/>
              </a:xfrm>
              <a:custGeom>
                <a:avLst/>
                <a:gdLst/>
                <a:ahLst/>
                <a:cxnLst/>
                <a:rect l="l" t="t" r="r" b="b"/>
                <a:pathLst>
                  <a:path w="51651" h="57949" extrusionOk="0">
                    <a:moveTo>
                      <a:pt x="45981" y="0"/>
                    </a:moveTo>
                    <a:cubicBezTo>
                      <a:pt x="45475" y="0"/>
                      <a:pt x="44923" y="62"/>
                      <a:pt x="44324" y="193"/>
                    </a:cubicBezTo>
                    <a:cubicBezTo>
                      <a:pt x="37251" y="1740"/>
                      <a:pt x="31038" y="6984"/>
                      <a:pt x="26759" y="12619"/>
                    </a:cubicBezTo>
                    <a:cubicBezTo>
                      <a:pt x="17381" y="24973"/>
                      <a:pt x="9643" y="38839"/>
                      <a:pt x="1932" y="52277"/>
                    </a:cubicBezTo>
                    <a:cubicBezTo>
                      <a:pt x="980" y="53940"/>
                      <a:pt x="1" y="55756"/>
                      <a:pt x="226" y="57661"/>
                    </a:cubicBezTo>
                    <a:lnTo>
                      <a:pt x="1389" y="57948"/>
                    </a:lnTo>
                    <a:cubicBezTo>
                      <a:pt x="11429" y="51715"/>
                      <a:pt x="20390" y="44408"/>
                      <a:pt x="29421" y="36838"/>
                    </a:cubicBezTo>
                    <a:cubicBezTo>
                      <a:pt x="37790" y="29825"/>
                      <a:pt x="45568" y="21941"/>
                      <a:pt x="49890" y="11627"/>
                    </a:cubicBezTo>
                    <a:cubicBezTo>
                      <a:pt x="51651" y="7423"/>
                      <a:pt x="51544" y="0"/>
                      <a:pt x="45981" y="0"/>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9"/>
              <p:cNvSpPr/>
              <p:nvPr/>
            </p:nvSpPr>
            <p:spPr>
              <a:xfrm>
                <a:off x="6046500" y="2615550"/>
                <a:ext cx="634350" cy="1820025"/>
              </a:xfrm>
              <a:custGeom>
                <a:avLst/>
                <a:gdLst/>
                <a:ahLst/>
                <a:cxnLst/>
                <a:rect l="l" t="t" r="r" b="b"/>
                <a:pathLst>
                  <a:path w="25374" h="72801" extrusionOk="0">
                    <a:moveTo>
                      <a:pt x="7298" y="1"/>
                    </a:moveTo>
                    <a:cubicBezTo>
                      <a:pt x="5563" y="1"/>
                      <a:pt x="3959" y="941"/>
                      <a:pt x="2891" y="3392"/>
                    </a:cubicBezTo>
                    <a:cubicBezTo>
                      <a:pt x="1" y="10029"/>
                      <a:pt x="613" y="18137"/>
                      <a:pt x="2673" y="24906"/>
                    </a:cubicBezTo>
                    <a:cubicBezTo>
                      <a:pt x="7186" y="39747"/>
                      <a:pt x="13892" y="54141"/>
                      <a:pt x="20267" y="68261"/>
                    </a:cubicBezTo>
                    <a:cubicBezTo>
                      <a:pt x="21055" y="70007"/>
                      <a:pt x="21954" y="71865"/>
                      <a:pt x="23628" y="72801"/>
                    </a:cubicBezTo>
                    <a:lnTo>
                      <a:pt x="24543" y="72020"/>
                    </a:lnTo>
                    <a:cubicBezTo>
                      <a:pt x="25374" y="60235"/>
                      <a:pt x="24699" y="48692"/>
                      <a:pt x="23858" y="36939"/>
                    </a:cubicBezTo>
                    <a:cubicBezTo>
                      <a:pt x="23078" y="26047"/>
                      <a:pt x="21247" y="15128"/>
                      <a:pt x="15417" y="5582"/>
                    </a:cubicBezTo>
                    <a:cubicBezTo>
                      <a:pt x="13769" y="2881"/>
                      <a:pt x="10334" y="1"/>
                      <a:pt x="7298" y="1"/>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9"/>
              <p:cNvSpPr/>
              <p:nvPr/>
            </p:nvSpPr>
            <p:spPr>
              <a:xfrm>
                <a:off x="6753250" y="2648100"/>
                <a:ext cx="634325" cy="1819975"/>
              </a:xfrm>
              <a:custGeom>
                <a:avLst/>
                <a:gdLst/>
                <a:ahLst/>
                <a:cxnLst/>
                <a:rect l="l" t="t" r="r" b="b"/>
                <a:pathLst>
                  <a:path w="25373" h="72799" extrusionOk="0">
                    <a:moveTo>
                      <a:pt x="18073" y="1"/>
                    </a:moveTo>
                    <a:cubicBezTo>
                      <a:pt x="15037" y="1"/>
                      <a:pt x="11601" y="2882"/>
                      <a:pt x="9953" y="5582"/>
                    </a:cubicBezTo>
                    <a:cubicBezTo>
                      <a:pt x="4127" y="15125"/>
                      <a:pt x="2291" y="26048"/>
                      <a:pt x="1514" y="36940"/>
                    </a:cubicBezTo>
                    <a:cubicBezTo>
                      <a:pt x="672" y="48692"/>
                      <a:pt x="0" y="60236"/>
                      <a:pt x="826" y="72021"/>
                    </a:cubicBezTo>
                    <a:lnTo>
                      <a:pt x="1746" y="72798"/>
                    </a:lnTo>
                    <a:cubicBezTo>
                      <a:pt x="3419" y="71866"/>
                      <a:pt x="4315" y="70008"/>
                      <a:pt x="5106" y="68262"/>
                    </a:cubicBezTo>
                    <a:cubicBezTo>
                      <a:pt x="11481" y="54142"/>
                      <a:pt x="18184" y="39744"/>
                      <a:pt x="22701" y="24907"/>
                    </a:cubicBezTo>
                    <a:cubicBezTo>
                      <a:pt x="24758" y="18138"/>
                      <a:pt x="25373" y="10030"/>
                      <a:pt x="22479" y="3390"/>
                    </a:cubicBezTo>
                    <a:cubicBezTo>
                      <a:pt x="21412" y="940"/>
                      <a:pt x="19808" y="1"/>
                      <a:pt x="18073" y="1"/>
                    </a:cubicBezTo>
                    <a:close/>
                  </a:path>
                </a:pathLst>
              </a:custGeom>
              <a:solidFill>
                <a:srgbClr val="461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9"/>
              <p:cNvSpPr/>
              <p:nvPr/>
            </p:nvSpPr>
            <p:spPr>
              <a:xfrm>
                <a:off x="6425550" y="2340325"/>
                <a:ext cx="585875" cy="2111300"/>
              </a:xfrm>
              <a:custGeom>
                <a:avLst/>
                <a:gdLst/>
                <a:ahLst/>
                <a:cxnLst/>
                <a:rect l="l" t="t" r="r" b="b"/>
                <a:pathLst>
                  <a:path w="23435" h="84452" extrusionOk="0">
                    <a:moveTo>
                      <a:pt x="12239" y="1"/>
                    </a:moveTo>
                    <a:cubicBezTo>
                      <a:pt x="8433" y="1"/>
                      <a:pt x="4865" y="4719"/>
                      <a:pt x="3694" y="8555"/>
                    </a:cubicBezTo>
                    <a:cubicBezTo>
                      <a:pt x="0" y="20644"/>
                      <a:pt x="1065" y="33115"/>
                      <a:pt x="3277" y="45260"/>
                    </a:cubicBezTo>
                    <a:cubicBezTo>
                      <a:pt x="5665" y="58361"/>
                      <a:pt x="8174" y="71188"/>
                      <a:pt x="12400" y="83859"/>
                    </a:cubicBezTo>
                    <a:lnTo>
                      <a:pt x="13624" y="84451"/>
                    </a:lnTo>
                    <a:cubicBezTo>
                      <a:pt x="15191" y="82957"/>
                      <a:pt x="15651" y="80672"/>
                      <a:pt x="16025" y="78536"/>
                    </a:cubicBezTo>
                    <a:cubicBezTo>
                      <a:pt x="19030" y="61284"/>
                      <a:pt x="22317" y="43639"/>
                      <a:pt x="23085" y="26124"/>
                    </a:cubicBezTo>
                    <a:cubicBezTo>
                      <a:pt x="23435" y="18135"/>
                      <a:pt x="21824" y="9088"/>
                      <a:pt x="16788" y="2632"/>
                    </a:cubicBezTo>
                    <a:cubicBezTo>
                      <a:pt x="15326" y="758"/>
                      <a:pt x="13763" y="1"/>
                      <a:pt x="12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9"/>
              <p:cNvSpPr/>
              <p:nvPr/>
            </p:nvSpPr>
            <p:spPr>
              <a:xfrm>
                <a:off x="5923075" y="2846125"/>
                <a:ext cx="852675" cy="1606400"/>
              </a:xfrm>
              <a:custGeom>
                <a:avLst/>
                <a:gdLst/>
                <a:ahLst/>
                <a:cxnLst/>
                <a:rect l="l" t="t" r="r" b="b"/>
                <a:pathLst>
                  <a:path w="34107" h="64256" extrusionOk="0">
                    <a:moveTo>
                      <a:pt x="5660" y="1"/>
                    </a:moveTo>
                    <a:cubicBezTo>
                      <a:pt x="1618" y="1"/>
                      <a:pt x="1" y="5846"/>
                      <a:pt x="454" y="9701"/>
                    </a:cubicBezTo>
                    <a:cubicBezTo>
                      <a:pt x="1681" y="20157"/>
                      <a:pt x="6664" y="29310"/>
                      <a:pt x="12411" y="37831"/>
                    </a:cubicBezTo>
                    <a:cubicBezTo>
                      <a:pt x="18614" y="47024"/>
                      <a:pt x="24821" y="55962"/>
                      <a:pt x="32281" y="64213"/>
                    </a:cubicBezTo>
                    <a:lnTo>
                      <a:pt x="33409" y="64256"/>
                    </a:lnTo>
                    <a:cubicBezTo>
                      <a:pt x="34106" y="62592"/>
                      <a:pt x="33693" y="60694"/>
                      <a:pt x="33264" y="58942"/>
                    </a:cubicBezTo>
                    <a:cubicBezTo>
                      <a:pt x="29784" y="44782"/>
                      <a:pt x="26392" y="30226"/>
                      <a:pt x="21114" y="16613"/>
                    </a:cubicBezTo>
                    <a:cubicBezTo>
                      <a:pt x="18710" y="10406"/>
                      <a:pt x="14455" y="4043"/>
                      <a:pt x="8456" y="806"/>
                    </a:cubicBezTo>
                    <a:cubicBezTo>
                      <a:pt x="7420" y="247"/>
                      <a:pt x="6489" y="1"/>
                      <a:pt x="56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9"/>
              <p:cNvSpPr/>
              <p:nvPr/>
            </p:nvSpPr>
            <p:spPr>
              <a:xfrm>
                <a:off x="5378750" y="3249700"/>
                <a:ext cx="1379550" cy="1213175"/>
              </a:xfrm>
              <a:custGeom>
                <a:avLst/>
                <a:gdLst/>
                <a:ahLst/>
                <a:cxnLst/>
                <a:rect l="l" t="t" r="r" b="b"/>
                <a:pathLst>
                  <a:path w="55182" h="48527" extrusionOk="0">
                    <a:moveTo>
                      <a:pt x="6165" y="1"/>
                    </a:moveTo>
                    <a:cubicBezTo>
                      <a:pt x="1" y="1"/>
                      <a:pt x="804" y="7495"/>
                      <a:pt x="3087" y="11394"/>
                    </a:cubicBezTo>
                    <a:cubicBezTo>
                      <a:pt x="8412" y="20475"/>
                      <a:pt x="16652" y="26853"/>
                      <a:pt x="25339" y="32349"/>
                    </a:cubicBezTo>
                    <a:cubicBezTo>
                      <a:pt x="34710" y="38275"/>
                      <a:pt x="43985" y="43969"/>
                      <a:pt x="54130" y="48526"/>
                    </a:cubicBezTo>
                    <a:lnTo>
                      <a:pt x="55182" y="48113"/>
                    </a:lnTo>
                    <a:cubicBezTo>
                      <a:pt x="55156" y="46310"/>
                      <a:pt x="54011" y="44737"/>
                      <a:pt x="52914" y="43305"/>
                    </a:cubicBezTo>
                    <a:cubicBezTo>
                      <a:pt x="44041" y="31734"/>
                      <a:pt x="35083" y="19770"/>
                      <a:pt x="24786" y="9421"/>
                    </a:cubicBezTo>
                    <a:cubicBezTo>
                      <a:pt x="20087" y="4702"/>
                      <a:pt x="13639" y="589"/>
                      <a:pt x="6844" y="29"/>
                    </a:cubicBezTo>
                    <a:cubicBezTo>
                      <a:pt x="6609" y="10"/>
                      <a:pt x="6383" y="1"/>
                      <a:pt x="6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9"/>
              <p:cNvSpPr/>
              <p:nvPr/>
            </p:nvSpPr>
            <p:spPr>
              <a:xfrm>
                <a:off x="5005200" y="3807700"/>
                <a:ext cx="1753100" cy="664900"/>
              </a:xfrm>
              <a:custGeom>
                <a:avLst/>
                <a:gdLst/>
                <a:ahLst/>
                <a:cxnLst/>
                <a:rect l="l" t="t" r="r" b="b"/>
                <a:pathLst>
                  <a:path w="70124" h="26596" extrusionOk="0">
                    <a:moveTo>
                      <a:pt x="14024" y="1"/>
                    </a:moveTo>
                    <a:cubicBezTo>
                      <a:pt x="11461" y="1"/>
                      <a:pt x="8926" y="357"/>
                      <a:pt x="6545" y="1177"/>
                    </a:cubicBezTo>
                    <a:cubicBezTo>
                      <a:pt x="1" y="3433"/>
                      <a:pt x="3880" y="10347"/>
                      <a:pt x="7666" y="13092"/>
                    </a:cubicBezTo>
                    <a:cubicBezTo>
                      <a:pt x="16191" y="19272"/>
                      <a:pt x="26299" y="21802"/>
                      <a:pt x="36461" y="23346"/>
                    </a:cubicBezTo>
                    <a:cubicBezTo>
                      <a:pt x="47426" y="25005"/>
                      <a:pt x="58206" y="26497"/>
                      <a:pt x="69327" y="26596"/>
                    </a:cubicBezTo>
                    <a:lnTo>
                      <a:pt x="70124" y="25793"/>
                    </a:lnTo>
                    <a:cubicBezTo>
                      <a:pt x="69373" y="24152"/>
                      <a:pt x="67697" y="23174"/>
                      <a:pt x="66116" y="22304"/>
                    </a:cubicBezTo>
                    <a:cubicBezTo>
                      <a:pt x="53342" y="15271"/>
                      <a:pt x="40333" y="7910"/>
                      <a:pt x="26746" y="2569"/>
                    </a:cubicBezTo>
                    <a:cubicBezTo>
                      <a:pt x="22840" y="1036"/>
                      <a:pt x="18392" y="1"/>
                      <a:pt x="140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9"/>
              <p:cNvSpPr/>
              <p:nvPr/>
            </p:nvSpPr>
            <p:spPr>
              <a:xfrm>
                <a:off x="6650650" y="2846125"/>
                <a:ext cx="852675" cy="1606400"/>
              </a:xfrm>
              <a:custGeom>
                <a:avLst/>
                <a:gdLst/>
                <a:ahLst/>
                <a:cxnLst/>
                <a:rect l="l" t="t" r="r" b="b"/>
                <a:pathLst>
                  <a:path w="34107" h="64256" extrusionOk="0">
                    <a:moveTo>
                      <a:pt x="28447" y="1"/>
                    </a:moveTo>
                    <a:cubicBezTo>
                      <a:pt x="27618" y="1"/>
                      <a:pt x="26687" y="247"/>
                      <a:pt x="25651" y="806"/>
                    </a:cubicBezTo>
                    <a:cubicBezTo>
                      <a:pt x="19652" y="4043"/>
                      <a:pt x="15397" y="10406"/>
                      <a:pt x="12993" y="16613"/>
                    </a:cubicBezTo>
                    <a:cubicBezTo>
                      <a:pt x="7718" y="30226"/>
                      <a:pt x="4322" y="44782"/>
                      <a:pt x="843" y="58942"/>
                    </a:cubicBezTo>
                    <a:cubicBezTo>
                      <a:pt x="414" y="60694"/>
                      <a:pt x="0" y="62592"/>
                      <a:pt x="698" y="64256"/>
                    </a:cubicBezTo>
                    <a:lnTo>
                      <a:pt x="1826" y="64213"/>
                    </a:lnTo>
                    <a:cubicBezTo>
                      <a:pt x="9286" y="55962"/>
                      <a:pt x="15493" y="47024"/>
                      <a:pt x="21696" y="37831"/>
                    </a:cubicBezTo>
                    <a:cubicBezTo>
                      <a:pt x="27443" y="29310"/>
                      <a:pt x="32426" y="20157"/>
                      <a:pt x="33656" y="9701"/>
                    </a:cubicBezTo>
                    <a:cubicBezTo>
                      <a:pt x="34107" y="5846"/>
                      <a:pt x="32489" y="1"/>
                      <a:pt x="284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9"/>
              <p:cNvSpPr/>
              <p:nvPr/>
            </p:nvSpPr>
            <p:spPr>
              <a:xfrm>
                <a:off x="6668100" y="3249700"/>
                <a:ext cx="1379550" cy="1213175"/>
              </a:xfrm>
              <a:custGeom>
                <a:avLst/>
                <a:gdLst/>
                <a:ahLst/>
                <a:cxnLst/>
                <a:rect l="l" t="t" r="r" b="b"/>
                <a:pathLst>
                  <a:path w="55182" h="48527" extrusionOk="0">
                    <a:moveTo>
                      <a:pt x="49016" y="1"/>
                    </a:moveTo>
                    <a:cubicBezTo>
                      <a:pt x="48799" y="1"/>
                      <a:pt x="48573" y="10"/>
                      <a:pt x="48338" y="29"/>
                    </a:cubicBezTo>
                    <a:cubicBezTo>
                      <a:pt x="41543" y="589"/>
                      <a:pt x="35095" y="4702"/>
                      <a:pt x="30396" y="9421"/>
                    </a:cubicBezTo>
                    <a:cubicBezTo>
                      <a:pt x="20098" y="19770"/>
                      <a:pt x="11141" y="31734"/>
                      <a:pt x="2268" y="43305"/>
                    </a:cubicBezTo>
                    <a:cubicBezTo>
                      <a:pt x="1171" y="44737"/>
                      <a:pt x="30" y="46310"/>
                      <a:pt x="0" y="48113"/>
                    </a:cubicBezTo>
                    <a:lnTo>
                      <a:pt x="1052" y="48526"/>
                    </a:lnTo>
                    <a:cubicBezTo>
                      <a:pt x="11196" y="43969"/>
                      <a:pt x="20472" y="38275"/>
                      <a:pt x="29843" y="32349"/>
                    </a:cubicBezTo>
                    <a:cubicBezTo>
                      <a:pt x="38530" y="26853"/>
                      <a:pt x="46770" y="20475"/>
                      <a:pt x="52095" y="11394"/>
                    </a:cubicBezTo>
                    <a:cubicBezTo>
                      <a:pt x="54381" y="7495"/>
                      <a:pt x="55181" y="1"/>
                      <a:pt x="490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9"/>
              <p:cNvSpPr/>
              <p:nvPr/>
            </p:nvSpPr>
            <p:spPr>
              <a:xfrm>
                <a:off x="6668100" y="3807700"/>
                <a:ext cx="1753075" cy="664900"/>
              </a:xfrm>
              <a:custGeom>
                <a:avLst/>
                <a:gdLst/>
                <a:ahLst/>
                <a:cxnLst/>
                <a:rect l="l" t="t" r="r" b="b"/>
                <a:pathLst>
                  <a:path w="70123" h="26596" extrusionOk="0">
                    <a:moveTo>
                      <a:pt x="56100" y="1"/>
                    </a:moveTo>
                    <a:cubicBezTo>
                      <a:pt x="51732" y="1"/>
                      <a:pt x="47284" y="1036"/>
                      <a:pt x="43377" y="2569"/>
                    </a:cubicBezTo>
                    <a:cubicBezTo>
                      <a:pt x="29791" y="7910"/>
                      <a:pt x="16782" y="15271"/>
                      <a:pt x="4008" y="22304"/>
                    </a:cubicBezTo>
                    <a:cubicBezTo>
                      <a:pt x="2427" y="23174"/>
                      <a:pt x="751" y="24152"/>
                      <a:pt x="0" y="25793"/>
                    </a:cubicBezTo>
                    <a:lnTo>
                      <a:pt x="797" y="26596"/>
                    </a:lnTo>
                    <a:cubicBezTo>
                      <a:pt x="11918" y="26497"/>
                      <a:pt x="22697" y="25005"/>
                      <a:pt x="33663" y="23346"/>
                    </a:cubicBezTo>
                    <a:cubicBezTo>
                      <a:pt x="43824" y="21802"/>
                      <a:pt x="53933" y="19272"/>
                      <a:pt x="62458" y="13092"/>
                    </a:cubicBezTo>
                    <a:cubicBezTo>
                      <a:pt x="66244" y="10347"/>
                      <a:pt x="70122" y="3433"/>
                      <a:pt x="63579" y="1177"/>
                    </a:cubicBezTo>
                    <a:cubicBezTo>
                      <a:pt x="61197" y="357"/>
                      <a:pt x="58663" y="1"/>
                      <a:pt x="561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2" name="Google Shape;1502;p29"/>
            <p:cNvSpPr/>
            <p:nvPr/>
          </p:nvSpPr>
          <p:spPr>
            <a:xfrm>
              <a:off x="6409925" y="3643950"/>
              <a:ext cx="100" cy="125"/>
            </a:xfrm>
            <a:custGeom>
              <a:avLst/>
              <a:gdLst/>
              <a:ahLst/>
              <a:cxnLst/>
              <a:rect l="l" t="t" r="r" b="b"/>
              <a:pathLst>
                <a:path w="4" h="5" extrusionOk="0">
                  <a:moveTo>
                    <a:pt x="4" y="1"/>
                  </a:moveTo>
                  <a:lnTo>
                    <a:pt x="0" y="4"/>
                  </a:lnTo>
                  <a:cubicBezTo>
                    <a:pt x="4" y="4"/>
                    <a:pt x="4" y="1"/>
                    <a:pt x="4" y="1"/>
                  </a:cubicBezTo>
                  <a:close/>
                </a:path>
              </a:pathLst>
            </a:custGeom>
            <a:solidFill>
              <a:srgbClr val="3A0F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3" name="Google Shape;1503;p29"/>
            <p:cNvGrpSpPr/>
            <p:nvPr/>
          </p:nvGrpSpPr>
          <p:grpSpPr>
            <a:xfrm>
              <a:off x="5976465" y="3398131"/>
              <a:ext cx="1479275" cy="1798353"/>
              <a:chOff x="5976465" y="3398131"/>
              <a:chExt cx="1479275" cy="1798353"/>
            </a:xfrm>
          </p:grpSpPr>
          <p:grpSp>
            <p:nvGrpSpPr>
              <p:cNvPr id="1504" name="Google Shape;1504;p29"/>
              <p:cNvGrpSpPr/>
              <p:nvPr/>
            </p:nvGrpSpPr>
            <p:grpSpPr>
              <a:xfrm>
                <a:off x="5976465" y="3398131"/>
                <a:ext cx="1479275" cy="1798353"/>
                <a:chOff x="3287815" y="980975"/>
                <a:chExt cx="2159210" cy="2624950"/>
              </a:xfrm>
            </p:grpSpPr>
            <p:sp>
              <p:nvSpPr>
                <p:cNvPr id="1505" name="Google Shape;1505;p29"/>
                <p:cNvSpPr/>
                <p:nvPr/>
              </p:nvSpPr>
              <p:spPr>
                <a:xfrm>
                  <a:off x="3308450" y="980975"/>
                  <a:ext cx="2138575" cy="2624950"/>
                </a:xfrm>
                <a:custGeom>
                  <a:avLst/>
                  <a:gdLst/>
                  <a:ahLst/>
                  <a:cxnLst/>
                  <a:rect l="l" t="t" r="r" b="b"/>
                  <a:pathLst>
                    <a:path w="85543" h="104998" extrusionOk="0">
                      <a:moveTo>
                        <a:pt x="42232" y="0"/>
                      </a:moveTo>
                      <a:cubicBezTo>
                        <a:pt x="36358" y="0"/>
                        <a:pt x="30452" y="1621"/>
                        <a:pt x="25457" y="4627"/>
                      </a:cubicBezTo>
                      <a:cubicBezTo>
                        <a:pt x="10873" y="13399"/>
                        <a:pt x="8318" y="35602"/>
                        <a:pt x="6042" y="50738"/>
                      </a:cubicBezTo>
                      <a:cubicBezTo>
                        <a:pt x="4432" y="61444"/>
                        <a:pt x="2652" y="72128"/>
                        <a:pt x="1417" y="82890"/>
                      </a:cubicBezTo>
                      <a:cubicBezTo>
                        <a:pt x="792" y="88342"/>
                        <a:pt x="122" y="93891"/>
                        <a:pt x="41" y="99388"/>
                      </a:cubicBezTo>
                      <a:cubicBezTo>
                        <a:pt x="0" y="102165"/>
                        <a:pt x="646" y="102514"/>
                        <a:pt x="3478" y="103143"/>
                      </a:cubicBezTo>
                      <a:cubicBezTo>
                        <a:pt x="4920" y="103465"/>
                        <a:pt x="6407" y="103546"/>
                        <a:pt x="7893" y="103546"/>
                      </a:cubicBezTo>
                      <a:cubicBezTo>
                        <a:pt x="8892" y="103546"/>
                        <a:pt x="9890" y="103509"/>
                        <a:pt x="10876" y="103485"/>
                      </a:cubicBezTo>
                      <a:cubicBezTo>
                        <a:pt x="12069" y="103454"/>
                        <a:pt x="13263" y="103441"/>
                        <a:pt x="14456" y="103441"/>
                      </a:cubicBezTo>
                      <a:cubicBezTo>
                        <a:pt x="27108" y="103441"/>
                        <a:pt x="39740" y="104997"/>
                        <a:pt x="52399" y="104997"/>
                      </a:cubicBezTo>
                      <a:cubicBezTo>
                        <a:pt x="70823" y="104997"/>
                        <a:pt x="85542" y="101161"/>
                        <a:pt x="85542" y="101161"/>
                      </a:cubicBezTo>
                      <a:cubicBezTo>
                        <a:pt x="85096" y="85890"/>
                        <a:pt x="83255" y="70660"/>
                        <a:pt x="80059" y="55720"/>
                      </a:cubicBezTo>
                      <a:cubicBezTo>
                        <a:pt x="75982" y="36664"/>
                        <a:pt x="73231" y="7597"/>
                        <a:pt x="50525" y="1136"/>
                      </a:cubicBezTo>
                      <a:cubicBezTo>
                        <a:pt x="47837" y="370"/>
                        <a:pt x="45038" y="0"/>
                        <a:pt x="422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9"/>
                <p:cNvSpPr/>
                <p:nvPr/>
              </p:nvSpPr>
              <p:spPr>
                <a:xfrm>
                  <a:off x="3287815" y="1133250"/>
                  <a:ext cx="582225" cy="2436375"/>
                </a:xfrm>
                <a:custGeom>
                  <a:avLst/>
                  <a:gdLst/>
                  <a:ahLst/>
                  <a:cxnLst/>
                  <a:rect l="l" t="t" r="r" b="b"/>
                  <a:pathLst>
                    <a:path w="23289" h="97455" extrusionOk="0">
                      <a:moveTo>
                        <a:pt x="23289" y="1"/>
                      </a:moveTo>
                      <a:cubicBezTo>
                        <a:pt x="10609" y="9585"/>
                        <a:pt x="8197" y="30292"/>
                        <a:pt x="6039" y="44647"/>
                      </a:cubicBezTo>
                      <a:cubicBezTo>
                        <a:pt x="4429" y="55353"/>
                        <a:pt x="2649" y="66037"/>
                        <a:pt x="1414" y="76799"/>
                      </a:cubicBezTo>
                      <a:cubicBezTo>
                        <a:pt x="789" y="82251"/>
                        <a:pt x="119" y="87800"/>
                        <a:pt x="38" y="93297"/>
                      </a:cubicBezTo>
                      <a:cubicBezTo>
                        <a:pt x="0" y="96074"/>
                        <a:pt x="643" y="96423"/>
                        <a:pt x="3475" y="97052"/>
                      </a:cubicBezTo>
                      <a:cubicBezTo>
                        <a:pt x="4919" y="97373"/>
                        <a:pt x="6404" y="97455"/>
                        <a:pt x="7889" y="97455"/>
                      </a:cubicBezTo>
                      <a:cubicBezTo>
                        <a:pt x="8888" y="97455"/>
                        <a:pt x="9885" y="97417"/>
                        <a:pt x="10873" y="97394"/>
                      </a:cubicBezTo>
                      <a:cubicBezTo>
                        <a:pt x="10924" y="97390"/>
                        <a:pt x="10974" y="97390"/>
                        <a:pt x="11025" y="97390"/>
                      </a:cubicBezTo>
                      <a:cubicBezTo>
                        <a:pt x="10532" y="92786"/>
                        <a:pt x="10338" y="88145"/>
                        <a:pt x="10230" y="83513"/>
                      </a:cubicBezTo>
                      <a:cubicBezTo>
                        <a:pt x="10153" y="80259"/>
                        <a:pt x="10075" y="77011"/>
                        <a:pt x="10020" y="73764"/>
                      </a:cubicBezTo>
                      <a:cubicBezTo>
                        <a:pt x="9825" y="69572"/>
                        <a:pt x="9804" y="65374"/>
                        <a:pt x="9973" y="61179"/>
                      </a:cubicBezTo>
                      <a:cubicBezTo>
                        <a:pt x="10088" y="52369"/>
                        <a:pt x="10585" y="43574"/>
                        <a:pt x="11915" y="34795"/>
                      </a:cubicBezTo>
                      <a:cubicBezTo>
                        <a:pt x="13755" y="22639"/>
                        <a:pt x="17037" y="10586"/>
                        <a:pt x="23289" y="1"/>
                      </a:cubicBezTo>
                      <a:close/>
                    </a:path>
                  </a:pathLst>
                </a:custGeom>
                <a:solidFill>
                  <a:srgbClr val="E9A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7" name="Google Shape;1507;p29"/>
              <p:cNvSpPr/>
              <p:nvPr/>
            </p:nvSpPr>
            <p:spPr>
              <a:xfrm>
                <a:off x="6057575" y="4429875"/>
                <a:ext cx="1335375" cy="277150"/>
              </a:xfrm>
              <a:custGeom>
                <a:avLst/>
                <a:gdLst/>
                <a:ahLst/>
                <a:cxnLst/>
                <a:rect l="l" t="t" r="r" b="b"/>
                <a:pathLst>
                  <a:path w="53415" h="11086" extrusionOk="0">
                    <a:moveTo>
                      <a:pt x="179" y="484"/>
                    </a:moveTo>
                    <a:lnTo>
                      <a:pt x="179" y="484"/>
                    </a:lnTo>
                    <a:cubicBezTo>
                      <a:pt x="119" y="889"/>
                      <a:pt x="60" y="1288"/>
                      <a:pt x="1" y="1684"/>
                    </a:cubicBezTo>
                    <a:cubicBezTo>
                      <a:pt x="60" y="1291"/>
                      <a:pt x="119" y="889"/>
                      <a:pt x="179" y="484"/>
                    </a:cubicBezTo>
                    <a:close/>
                    <a:moveTo>
                      <a:pt x="51103" y="1"/>
                    </a:moveTo>
                    <a:cubicBezTo>
                      <a:pt x="51106" y="487"/>
                      <a:pt x="51057" y="973"/>
                      <a:pt x="50908" y="1409"/>
                    </a:cubicBezTo>
                    <a:cubicBezTo>
                      <a:pt x="50733" y="2375"/>
                      <a:pt x="50244" y="3215"/>
                      <a:pt x="49168" y="3457"/>
                    </a:cubicBezTo>
                    <a:cubicBezTo>
                      <a:pt x="48914" y="3516"/>
                      <a:pt x="48666" y="3543"/>
                      <a:pt x="48428" y="3543"/>
                    </a:cubicBezTo>
                    <a:cubicBezTo>
                      <a:pt x="47076" y="3543"/>
                      <a:pt x="45968" y="2679"/>
                      <a:pt x="45069" y="1651"/>
                    </a:cubicBezTo>
                    <a:lnTo>
                      <a:pt x="45069" y="1651"/>
                    </a:lnTo>
                    <a:cubicBezTo>
                      <a:pt x="45128" y="3721"/>
                      <a:pt x="44565" y="5980"/>
                      <a:pt x="42300" y="6545"/>
                    </a:cubicBezTo>
                    <a:cubicBezTo>
                      <a:pt x="42105" y="6595"/>
                      <a:pt x="41917" y="6618"/>
                      <a:pt x="41732" y="6618"/>
                    </a:cubicBezTo>
                    <a:cubicBezTo>
                      <a:pt x="40168" y="6618"/>
                      <a:pt x="38961" y="4988"/>
                      <a:pt x="38144" y="3639"/>
                    </a:cubicBezTo>
                    <a:cubicBezTo>
                      <a:pt x="38124" y="3969"/>
                      <a:pt x="38082" y="4300"/>
                      <a:pt x="38018" y="4620"/>
                    </a:cubicBezTo>
                    <a:cubicBezTo>
                      <a:pt x="37717" y="6320"/>
                      <a:pt x="36768" y="7782"/>
                      <a:pt x="34883" y="8169"/>
                    </a:cubicBezTo>
                    <a:cubicBezTo>
                      <a:pt x="34622" y="8222"/>
                      <a:pt x="34367" y="8248"/>
                      <a:pt x="34117" y="8248"/>
                    </a:cubicBezTo>
                    <a:cubicBezTo>
                      <a:pt x="32281" y="8248"/>
                      <a:pt x="30756" y="6882"/>
                      <a:pt x="29923" y="5272"/>
                    </a:cubicBezTo>
                    <a:cubicBezTo>
                      <a:pt x="29837" y="5655"/>
                      <a:pt x="29718" y="6029"/>
                      <a:pt x="29560" y="6400"/>
                    </a:cubicBezTo>
                    <a:cubicBezTo>
                      <a:pt x="29090" y="7792"/>
                      <a:pt x="28145" y="9095"/>
                      <a:pt x="26683" y="9095"/>
                    </a:cubicBezTo>
                    <a:cubicBezTo>
                      <a:pt x="26590" y="9095"/>
                      <a:pt x="26495" y="9088"/>
                      <a:pt x="26396" y="9078"/>
                    </a:cubicBezTo>
                    <a:cubicBezTo>
                      <a:pt x="25492" y="8976"/>
                      <a:pt x="24769" y="8526"/>
                      <a:pt x="24183" y="7897"/>
                    </a:cubicBezTo>
                    <a:cubicBezTo>
                      <a:pt x="23472" y="7200"/>
                      <a:pt x="22992" y="6330"/>
                      <a:pt x="22685" y="5374"/>
                    </a:cubicBezTo>
                    <a:cubicBezTo>
                      <a:pt x="22632" y="5246"/>
                      <a:pt x="22582" y="5116"/>
                      <a:pt x="22533" y="4988"/>
                    </a:cubicBezTo>
                    <a:cubicBezTo>
                      <a:pt x="22507" y="5047"/>
                      <a:pt x="22477" y="5107"/>
                      <a:pt x="22447" y="5163"/>
                    </a:cubicBezTo>
                    <a:cubicBezTo>
                      <a:pt x="21799" y="7004"/>
                      <a:pt x="20473" y="8648"/>
                      <a:pt x="18403" y="8648"/>
                    </a:cubicBezTo>
                    <a:cubicBezTo>
                      <a:pt x="18310" y="8648"/>
                      <a:pt x="18214" y="8645"/>
                      <a:pt x="18115" y="8638"/>
                    </a:cubicBezTo>
                    <a:cubicBezTo>
                      <a:pt x="15955" y="8486"/>
                      <a:pt x="14948" y="6277"/>
                      <a:pt x="14567" y="4362"/>
                    </a:cubicBezTo>
                    <a:cubicBezTo>
                      <a:pt x="14283" y="4643"/>
                      <a:pt x="13975" y="4905"/>
                      <a:pt x="13658" y="5139"/>
                    </a:cubicBezTo>
                    <a:cubicBezTo>
                      <a:pt x="12748" y="6250"/>
                      <a:pt x="11568" y="7266"/>
                      <a:pt x="10252" y="7266"/>
                    </a:cubicBezTo>
                    <a:cubicBezTo>
                      <a:pt x="9782" y="7266"/>
                      <a:pt x="9299" y="7137"/>
                      <a:pt x="8803" y="6839"/>
                    </a:cubicBezTo>
                    <a:cubicBezTo>
                      <a:pt x="8575" y="6704"/>
                      <a:pt x="8367" y="6548"/>
                      <a:pt x="8175" y="6383"/>
                    </a:cubicBezTo>
                    <a:cubicBezTo>
                      <a:pt x="7715" y="6065"/>
                      <a:pt x="7338" y="5629"/>
                      <a:pt x="7097" y="5104"/>
                    </a:cubicBezTo>
                    <a:cubicBezTo>
                      <a:pt x="7061" y="5024"/>
                      <a:pt x="7027" y="4945"/>
                      <a:pt x="6995" y="4862"/>
                    </a:cubicBezTo>
                    <a:cubicBezTo>
                      <a:pt x="6337" y="3592"/>
                      <a:pt x="6122" y="2051"/>
                      <a:pt x="6224" y="640"/>
                    </a:cubicBezTo>
                    <a:lnTo>
                      <a:pt x="6224" y="640"/>
                    </a:lnTo>
                    <a:cubicBezTo>
                      <a:pt x="5504" y="1542"/>
                      <a:pt x="4472" y="2445"/>
                      <a:pt x="3331" y="2653"/>
                    </a:cubicBezTo>
                    <a:cubicBezTo>
                      <a:pt x="3297" y="3036"/>
                      <a:pt x="3268" y="3420"/>
                      <a:pt x="3238" y="3800"/>
                    </a:cubicBezTo>
                    <a:cubicBezTo>
                      <a:pt x="4246" y="3794"/>
                      <a:pt x="5258" y="3387"/>
                      <a:pt x="5930" y="2633"/>
                    </a:cubicBezTo>
                    <a:lnTo>
                      <a:pt x="5930" y="2633"/>
                    </a:lnTo>
                    <a:cubicBezTo>
                      <a:pt x="5246" y="4727"/>
                      <a:pt x="6099" y="7306"/>
                      <a:pt x="8046" y="8334"/>
                    </a:cubicBezTo>
                    <a:cubicBezTo>
                      <a:pt x="8582" y="8615"/>
                      <a:pt x="9184" y="8747"/>
                      <a:pt x="9792" y="8747"/>
                    </a:cubicBezTo>
                    <a:cubicBezTo>
                      <a:pt x="11383" y="8747"/>
                      <a:pt x="12993" y="7831"/>
                      <a:pt x="13489" y="6317"/>
                    </a:cubicBezTo>
                    <a:cubicBezTo>
                      <a:pt x="14084" y="8135"/>
                      <a:pt x="15450" y="9799"/>
                      <a:pt x="17298" y="10291"/>
                    </a:cubicBezTo>
                    <a:cubicBezTo>
                      <a:pt x="17616" y="10377"/>
                      <a:pt x="17944" y="10417"/>
                      <a:pt x="18274" y="10417"/>
                    </a:cubicBezTo>
                    <a:cubicBezTo>
                      <a:pt x="19868" y="10417"/>
                      <a:pt x="21488" y="9465"/>
                      <a:pt x="21895" y="7934"/>
                    </a:cubicBezTo>
                    <a:cubicBezTo>
                      <a:pt x="21947" y="9676"/>
                      <a:pt x="23667" y="11085"/>
                      <a:pt x="25410" y="11085"/>
                    </a:cubicBezTo>
                    <a:cubicBezTo>
                      <a:pt x="25489" y="11085"/>
                      <a:pt x="25569" y="11082"/>
                      <a:pt x="25648" y="11076"/>
                    </a:cubicBezTo>
                    <a:cubicBezTo>
                      <a:pt x="27467" y="10940"/>
                      <a:pt x="29018" y="9455"/>
                      <a:pt x="29530" y="7706"/>
                    </a:cubicBezTo>
                    <a:cubicBezTo>
                      <a:pt x="30141" y="9588"/>
                      <a:pt x="32066" y="10943"/>
                      <a:pt x="34037" y="10943"/>
                    </a:cubicBezTo>
                    <a:cubicBezTo>
                      <a:pt x="34186" y="10943"/>
                      <a:pt x="34335" y="10933"/>
                      <a:pt x="34486" y="10917"/>
                    </a:cubicBezTo>
                    <a:cubicBezTo>
                      <a:pt x="36603" y="10691"/>
                      <a:pt x="38435" y="8846"/>
                      <a:pt x="38647" y="6727"/>
                    </a:cubicBezTo>
                    <a:cubicBezTo>
                      <a:pt x="39109" y="8155"/>
                      <a:pt x="40637" y="9015"/>
                      <a:pt x="42149" y="9015"/>
                    </a:cubicBezTo>
                    <a:cubicBezTo>
                      <a:pt x="42561" y="9015"/>
                      <a:pt x="42975" y="8949"/>
                      <a:pt x="43365" y="8814"/>
                    </a:cubicBezTo>
                    <a:cubicBezTo>
                      <a:pt x="45177" y="8185"/>
                      <a:pt x="46398" y="6366"/>
                      <a:pt x="46708" y="4475"/>
                    </a:cubicBezTo>
                    <a:cubicBezTo>
                      <a:pt x="47244" y="5084"/>
                      <a:pt x="48057" y="5414"/>
                      <a:pt x="48868" y="5414"/>
                    </a:cubicBezTo>
                    <a:cubicBezTo>
                      <a:pt x="49311" y="5414"/>
                      <a:pt x="49754" y="5315"/>
                      <a:pt x="50151" y="5107"/>
                    </a:cubicBezTo>
                    <a:cubicBezTo>
                      <a:pt x="51262" y="4518"/>
                      <a:pt x="51877" y="3126"/>
                      <a:pt x="51569" y="1909"/>
                    </a:cubicBezTo>
                    <a:lnTo>
                      <a:pt x="51569" y="1909"/>
                    </a:lnTo>
                    <a:cubicBezTo>
                      <a:pt x="51880" y="2111"/>
                      <a:pt x="52231" y="2203"/>
                      <a:pt x="52585" y="2203"/>
                    </a:cubicBezTo>
                    <a:cubicBezTo>
                      <a:pt x="52863" y="2203"/>
                      <a:pt x="53144" y="2147"/>
                      <a:pt x="53414" y="2048"/>
                    </a:cubicBezTo>
                    <a:cubicBezTo>
                      <a:pt x="53325" y="1598"/>
                      <a:pt x="53240" y="1145"/>
                      <a:pt x="53150" y="686"/>
                    </a:cubicBezTo>
                    <a:cubicBezTo>
                      <a:pt x="52998" y="679"/>
                      <a:pt x="52839" y="646"/>
                      <a:pt x="52674" y="586"/>
                    </a:cubicBezTo>
                    <a:cubicBezTo>
                      <a:pt x="52588" y="553"/>
                      <a:pt x="52505" y="524"/>
                      <a:pt x="52419" y="493"/>
                    </a:cubicBezTo>
                    <a:cubicBezTo>
                      <a:pt x="51943" y="464"/>
                      <a:pt x="51480" y="295"/>
                      <a:pt x="51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9"/>
              <p:cNvSpPr/>
              <p:nvPr/>
            </p:nvSpPr>
            <p:spPr>
              <a:xfrm>
                <a:off x="7171450" y="4231900"/>
                <a:ext cx="99725" cy="86175"/>
              </a:xfrm>
              <a:custGeom>
                <a:avLst/>
                <a:gdLst/>
                <a:ahLst/>
                <a:cxnLst/>
                <a:rect l="l" t="t" r="r" b="b"/>
                <a:pathLst>
                  <a:path w="3989" h="3447" extrusionOk="0">
                    <a:moveTo>
                      <a:pt x="3804" y="0"/>
                    </a:moveTo>
                    <a:cubicBezTo>
                      <a:pt x="3711" y="0"/>
                      <a:pt x="3615" y="63"/>
                      <a:pt x="3609" y="182"/>
                    </a:cubicBezTo>
                    <a:cubicBezTo>
                      <a:pt x="3575" y="1055"/>
                      <a:pt x="3433" y="2097"/>
                      <a:pt x="2855" y="2794"/>
                    </a:cubicBezTo>
                    <a:cubicBezTo>
                      <a:pt x="2640" y="3052"/>
                      <a:pt x="2402" y="3162"/>
                      <a:pt x="2160" y="3162"/>
                    </a:cubicBezTo>
                    <a:cubicBezTo>
                      <a:pt x="1370" y="3162"/>
                      <a:pt x="546" y="2031"/>
                      <a:pt x="394" y="1416"/>
                    </a:cubicBezTo>
                    <a:cubicBezTo>
                      <a:pt x="371" y="1323"/>
                      <a:pt x="302" y="1283"/>
                      <a:pt x="225" y="1283"/>
                    </a:cubicBezTo>
                    <a:cubicBezTo>
                      <a:pt x="117" y="1283"/>
                      <a:pt x="1" y="1372"/>
                      <a:pt x="34" y="1515"/>
                    </a:cubicBezTo>
                    <a:cubicBezTo>
                      <a:pt x="288" y="2530"/>
                      <a:pt x="1141" y="3446"/>
                      <a:pt x="2203" y="3446"/>
                    </a:cubicBezTo>
                    <a:cubicBezTo>
                      <a:pt x="2329" y="3446"/>
                      <a:pt x="2458" y="3433"/>
                      <a:pt x="2586" y="3406"/>
                    </a:cubicBezTo>
                    <a:cubicBezTo>
                      <a:pt x="3754" y="3165"/>
                      <a:pt x="3949" y="1075"/>
                      <a:pt x="3982" y="182"/>
                    </a:cubicBezTo>
                    <a:cubicBezTo>
                      <a:pt x="3989" y="63"/>
                      <a:pt x="3896" y="0"/>
                      <a:pt x="3804" y="0"/>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9"/>
              <p:cNvSpPr/>
              <p:nvPr/>
            </p:nvSpPr>
            <p:spPr>
              <a:xfrm>
                <a:off x="7043225" y="4332575"/>
                <a:ext cx="93275" cy="75925"/>
              </a:xfrm>
              <a:custGeom>
                <a:avLst/>
                <a:gdLst/>
                <a:ahLst/>
                <a:cxnLst/>
                <a:rect l="l" t="t" r="r" b="b"/>
                <a:pathLst>
                  <a:path w="3731" h="3037" extrusionOk="0">
                    <a:moveTo>
                      <a:pt x="3546" y="1"/>
                    </a:moveTo>
                    <a:cubicBezTo>
                      <a:pt x="3453" y="1"/>
                      <a:pt x="3358" y="60"/>
                      <a:pt x="3351" y="182"/>
                    </a:cubicBezTo>
                    <a:cubicBezTo>
                      <a:pt x="3314" y="1006"/>
                      <a:pt x="3070" y="2650"/>
                      <a:pt x="1989" y="2650"/>
                    </a:cubicBezTo>
                    <a:cubicBezTo>
                      <a:pt x="1936" y="2650"/>
                      <a:pt x="1879" y="2647"/>
                      <a:pt x="1820" y="2636"/>
                    </a:cubicBezTo>
                    <a:cubicBezTo>
                      <a:pt x="950" y="2511"/>
                      <a:pt x="388" y="1601"/>
                      <a:pt x="378" y="785"/>
                    </a:cubicBezTo>
                    <a:cubicBezTo>
                      <a:pt x="374" y="666"/>
                      <a:pt x="282" y="606"/>
                      <a:pt x="190" y="606"/>
                    </a:cubicBezTo>
                    <a:cubicBezTo>
                      <a:pt x="94" y="606"/>
                      <a:pt x="1" y="666"/>
                      <a:pt x="5" y="785"/>
                    </a:cubicBezTo>
                    <a:cubicBezTo>
                      <a:pt x="17" y="1809"/>
                      <a:pt x="821" y="3036"/>
                      <a:pt x="1962" y="3036"/>
                    </a:cubicBezTo>
                    <a:lnTo>
                      <a:pt x="1982" y="3036"/>
                    </a:lnTo>
                    <a:cubicBezTo>
                      <a:pt x="3338" y="3020"/>
                      <a:pt x="3678" y="1254"/>
                      <a:pt x="3724" y="182"/>
                    </a:cubicBezTo>
                    <a:cubicBezTo>
                      <a:pt x="3731" y="60"/>
                      <a:pt x="3642" y="1"/>
                      <a:pt x="3546" y="1"/>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9"/>
              <p:cNvSpPr/>
              <p:nvPr/>
            </p:nvSpPr>
            <p:spPr>
              <a:xfrm>
                <a:off x="6222425" y="4233375"/>
                <a:ext cx="109650" cy="82775"/>
              </a:xfrm>
              <a:custGeom>
                <a:avLst/>
                <a:gdLst/>
                <a:ahLst/>
                <a:cxnLst/>
                <a:rect l="l" t="t" r="r" b="b"/>
                <a:pathLst>
                  <a:path w="4386" h="3311" extrusionOk="0">
                    <a:moveTo>
                      <a:pt x="417" y="1"/>
                    </a:moveTo>
                    <a:cubicBezTo>
                      <a:pt x="344" y="1"/>
                      <a:pt x="275" y="44"/>
                      <a:pt x="259" y="136"/>
                    </a:cubicBezTo>
                    <a:cubicBezTo>
                      <a:pt x="1" y="1432"/>
                      <a:pt x="348" y="2792"/>
                      <a:pt x="1717" y="3235"/>
                    </a:cubicBezTo>
                    <a:cubicBezTo>
                      <a:pt x="1878" y="3288"/>
                      <a:pt x="2034" y="3311"/>
                      <a:pt x="2179" y="3311"/>
                    </a:cubicBezTo>
                    <a:cubicBezTo>
                      <a:pt x="3327" y="3311"/>
                      <a:pt x="4035" y="1856"/>
                      <a:pt x="4339" y="910"/>
                    </a:cubicBezTo>
                    <a:cubicBezTo>
                      <a:pt x="4386" y="771"/>
                      <a:pt x="4270" y="678"/>
                      <a:pt x="4157" y="678"/>
                    </a:cubicBezTo>
                    <a:cubicBezTo>
                      <a:pt x="4084" y="678"/>
                      <a:pt x="4009" y="718"/>
                      <a:pt x="3978" y="811"/>
                    </a:cubicBezTo>
                    <a:cubicBezTo>
                      <a:pt x="3694" y="1704"/>
                      <a:pt x="3145" y="2905"/>
                      <a:pt x="2100" y="2905"/>
                    </a:cubicBezTo>
                    <a:cubicBezTo>
                      <a:pt x="2008" y="2905"/>
                      <a:pt x="1915" y="2894"/>
                      <a:pt x="1816" y="2874"/>
                    </a:cubicBezTo>
                    <a:cubicBezTo>
                      <a:pt x="622" y="2643"/>
                      <a:pt x="424" y="1214"/>
                      <a:pt x="619" y="236"/>
                    </a:cubicBezTo>
                    <a:cubicBezTo>
                      <a:pt x="645" y="94"/>
                      <a:pt x="526" y="1"/>
                      <a:pt x="417" y="1"/>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9"/>
              <p:cNvSpPr/>
              <p:nvPr/>
            </p:nvSpPr>
            <p:spPr>
              <a:xfrm>
                <a:off x="6342775" y="4300600"/>
                <a:ext cx="107850" cy="95325"/>
              </a:xfrm>
              <a:custGeom>
                <a:avLst/>
                <a:gdLst/>
                <a:ahLst/>
                <a:cxnLst/>
                <a:rect l="l" t="t" r="r" b="b"/>
                <a:pathLst>
                  <a:path w="4314" h="3813" extrusionOk="0">
                    <a:moveTo>
                      <a:pt x="553" y="0"/>
                    </a:moveTo>
                    <a:cubicBezTo>
                      <a:pt x="477" y="0"/>
                      <a:pt x="405" y="40"/>
                      <a:pt x="378" y="129"/>
                    </a:cubicBezTo>
                    <a:cubicBezTo>
                      <a:pt x="1" y="1438"/>
                      <a:pt x="401" y="3244"/>
                      <a:pt x="1813" y="3727"/>
                    </a:cubicBezTo>
                    <a:cubicBezTo>
                      <a:pt x="1985" y="3787"/>
                      <a:pt x="2147" y="3813"/>
                      <a:pt x="2296" y="3813"/>
                    </a:cubicBezTo>
                    <a:cubicBezTo>
                      <a:pt x="3555" y="3813"/>
                      <a:pt x="4118" y="1945"/>
                      <a:pt x="4286" y="969"/>
                    </a:cubicBezTo>
                    <a:cubicBezTo>
                      <a:pt x="4313" y="831"/>
                      <a:pt x="4190" y="738"/>
                      <a:pt x="4082" y="738"/>
                    </a:cubicBezTo>
                    <a:cubicBezTo>
                      <a:pt x="4009" y="738"/>
                      <a:pt x="3943" y="777"/>
                      <a:pt x="3926" y="870"/>
                    </a:cubicBezTo>
                    <a:cubicBezTo>
                      <a:pt x="3758" y="1858"/>
                      <a:pt x="3404" y="3390"/>
                      <a:pt x="2183" y="3390"/>
                    </a:cubicBezTo>
                    <a:cubicBezTo>
                      <a:pt x="2098" y="3390"/>
                      <a:pt x="2005" y="3383"/>
                      <a:pt x="1913" y="3366"/>
                    </a:cubicBezTo>
                    <a:cubicBezTo>
                      <a:pt x="652" y="3155"/>
                      <a:pt x="468" y="1171"/>
                      <a:pt x="738" y="228"/>
                    </a:cubicBezTo>
                    <a:cubicBezTo>
                      <a:pt x="778" y="89"/>
                      <a:pt x="663" y="0"/>
                      <a:pt x="553" y="0"/>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9"/>
              <p:cNvSpPr/>
              <p:nvPr/>
            </p:nvSpPr>
            <p:spPr>
              <a:xfrm>
                <a:off x="6245475" y="4357550"/>
                <a:ext cx="103850" cy="89050"/>
              </a:xfrm>
              <a:custGeom>
                <a:avLst/>
                <a:gdLst/>
                <a:ahLst/>
                <a:cxnLst/>
                <a:rect l="l" t="t" r="r" b="b"/>
                <a:pathLst>
                  <a:path w="4154" h="3562" extrusionOk="0">
                    <a:moveTo>
                      <a:pt x="404" y="1"/>
                    </a:moveTo>
                    <a:cubicBezTo>
                      <a:pt x="332" y="1"/>
                      <a:pt x="262" y="41"/>
                      <a:pt x="242" y="133"/>
                    </a:cubicBezTo>
                    <a:cubicBezTo>
                      <a:pt x="4" y="1178"/>
                      <a:pt x="1" y="2970"/>
                      <a:pt x="1231" y="3453"/>
                    </a:cubicBezTo>
                    <a:cubicBezTo>
                      <a:pt x="1426" y="3529"/>
                      <a:pt x="1611" y="3562"/>
                      <a:pt x="1793" y="3562"/>
                    </a:cubicBezTo>
                    <a:cubicBezTo>
                      <a:pt x="2881" y="3562"/>
                      <a:pt x="3741" y="2322"/>
                      <a:pt x="4102" y="1379"/>
                    </a:cubicBezTo>
                    <a:cubicBezTo>
                      <a:pt x="4154" y="1244"/>
                      <a:pt x="4042" y="1155"/>
                      <a:pt x="3926" y="1155"/>
                    </a:cubicBezTo>
                    <a:cubicBezTo>
                      <a:pt x="3853" y="1155"/>
                      <a:pt x="3774" y="1191"/>
                      <a:pt x="3741" y="1280"/>
                    </a:cubicBezTo>
                    <a:cubicBezTo>
                      <a:pt x="3444" y="2060"/>
                      <a:pt x="2719" y="3195"/>
                      <a:pt x="1770" y="3195"/>
                    </a:cubicBezTo>
                    <a:cubicBezTo>
                      <a:pt x="1691" y="3195"/>
                      <a:pt x="1608" y="3185"/>
                      <a:pt x="1526" y="3168"/>
                    </a:cubicBezTo>
                    <a:cubicBezTo>
                      <a:pt x="338" y="2927"/>
                      <a:pt x="411" y="1079"/>
                      <a:pt x="603" y="232"/>
                    </a:cubicBezTo>
                    <a:cubicBezTo>
                      <a:pt x="633" y="93"/>
                      <a:pt x="517" y="1"/>
                      <a:pt x="404" y="1"/>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9"/>
              <p:cNvSpPr/>
              <p:nvPr/>
            </p:nvSpPr>
            <p:spPr>
              <a:xfrm>
                <a:off x="6600050" y="4342925"/>
                <a:ext cx="116925" cy="84925"/>
              </a:xfrm>
              <a:custGeom>
                <a:avLst/>
                <a:gdLst/>
                <a:ahLst/>
                <a:cxnLst/>
                <a:rect l="l" t="t" r="r" b="b"/>
                <a:pathLst>
                  <a:path w="4677" h="3397" extrusionOk="0">
                    <a:moveTo>
                      <a:pt x="447" y="0"/>
                    </a:moveTo>
                    <a:cubicBezTo>
                      <a:pt x="374" y="0"/>
                      <a:pt x="305" y="40"/>
                      <a:pt x="282" y="133"/>
                    </a:cubicBezTo>
                    <a:cubicBezTo>
                      <a:pt x="1" y="1349"/>
                      <a:pt x="619" y="2818"/>
                      <a:pt x="1863" y="3254"/>
                    </a:cubicBezTo>
                    <a:cubicBezTo>
                      <a:pt x="2140" y="3350"/>
                      <a:pt x="2395" y="3396"/>
                      <a:pt x="2626" y="3396"/>
                    </a:cubicBezTo>
                    <a:cubicBezTo>
                      <a:pt x="3893" y="3396"/>
                      <a:pt x="4454" y="2047"/>
                      <a:pt x="4653" y="761"/>
                    </a:cubicBezTo>
                    <a:cubicBezTo>
                      <a:pt x="4677" y="618"/>
                      <a:pt x="4554" y="526"/>
                      <a:pt x="4448" y="526"/>
                    </a:cubicBezTo>
                    <a:cubicBezTo>
                      <a:pt x="4375" y="526"/>
                      <a:pt x="4309" y="569"/>
                      <a:pt x="4293" y="661"/>
                    </a:cubicBezTo>
                    <a:cubicBezTo>
                      <a:pt x="4131" y="1703"/>
                      <a:pt x="3804" y="3026"/>
                      <a:pt x="2613" y="3026"/>
                    </a:cubicBezTo>
                    <a:cubicBezTo>
                      <a:pt x="2490" y="3026"/>
                      <a:pt x="2359" y="3013"/>
                      <a:pt x="2220" y="2983"/>
                    </a:cubicBezTo>
                    <a:cubicBezTo>
                      <a:pt x="1029" y="2735"/>
                      <a:pt x="387" y="1326"/>
                      <a:pt x="642" y="232"/>
                    </a:cubicBezTo>
                    <a:cubicBezTo>
                      <a:pt x="675" y="93"/>
                      <a:pt x="556" y="0"/>
                      <a:pt x="447" y="0"/>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9"/>
              <p:cNvSpPr/>
              <p:nvPr/>
            </p:nvSpPr>
            <p:spPr>
              <a:xfrm>
                <a:off x="6504400" y="4416475"/>
                <a:ext cx="108425" cy="66275"/>
              </a:xfrm>
              <a:custGeom>
                <a:avLst/>
                <a:gdLst/>
                <a:ahLst/>
                <a:cxnLst/>
                <a:rect l="l" t="t" r="r" b="b"/>
                <a:pathLst>
                  <a:path w="4337" h="2651" extrusionOk="0">
                    <a:moveTo>
                      <a:pt x="229" y="1"/>
                    </a:moveTo>
                    <a:cubicBezTo>
                      <a:pt x="136" y="1"/>
                      <a:pt x="40" y="64"/>
                      <a:pt x="34" y="183"/>
                    </a:cubicBezTo>
                    <a:cubicBezTo>
                      <a:pt x="1" y="1172"/>
                      <a:pt x="709" y="2604"/>
                      <a:pt x="1846" y="2647"/>
                    </a:cubicBezTo>
                    <a:cubicBezTo>
                      <a:pt x="1879" y="2647"/>
                      <a:pt x="1909" y="2650"/>
                      <a:pt x="1939" y="2650"/>
                    </a:cubicBezTo>
                    <a:cubicBezTo>
                      <a:pt x="3158" y="2650"/>
                      <a:pt x="3896" y="1714"/>
                      <a:pt x="4286" y="633"/>
                    </a:cubicBezTo>
                    <a:cubicBezTo>
                      <a:pt x="4336" y="494"/>
                      <a:pt x="4224" y="405"/>
                      <a:pt x="4111" y="405"/>
                    </a:cubicBezTo>
                    <a:cubicBezTo>
                      <a:pt x="4035" y="405"/>
                      <a:pt x="3959" y="445"/>
                      <a:pt x="3926" y="533"/>
                    </a:cubicBezTo>
                    <a:cubicBezTo>
                      <a:pt x="3608" y="1406"/>
                      <a:pt x="3070" y="2180"/>
                      <a:pt x="2070" y="2283"/>
                    </a:cubicBezTo>
                    <a:cubicBezTo>
                      <a:pt x="2031" y="2287"/>
                      <a:pt x="1995" y="2287"/>
                      <a:pt x="1955" y="2287"/>
                    </a:cubicBezTo>
                    <a:cubicBezTo>
                      <a:pt x="976" y="2287"/>
                      <a:pt x="381" y="1003"/>
                      <a:pt x="408" y="183"/>
                    </a:cubicBezTo>
                    <a:cubicBezTo>
                      <a:pt x="414" y="60"/>
                      <a:pt x="321" y="1"/>
                      <a:pt x="229" y="1"/>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9"/>
              <p:cNvSpPr/>
              <p:nvPr/>
            </p:nvSpPr>
            <p:spPr>
              <a:xfrm>
                <a:off x="6695625" y="4441775"/>
                <a:ext cx="94350" cy="83450"/>
              </a:xfrm>
              <a:custGeom>
                <a:avLst/>
                <a:gdLst/>
                <a:ahLst/>
                <a:cxnLst/>
                <a:rect l="l" t="t" r="r" b="b"/>
                <a:pathLst>
                  <a:path w="3774" h="3338" extrusionOk="0">
                    <a:moveTo>
                      <a:pt x="185" y="1"/>
                    </a:moveTo>
                    <a:cubicBezTo>
                      <a:pt x="93" y="1"/>
                      <a:pt x="1" y="60"/>
                      <a:pt x="1" y="179"/>
                    </a:cubicBezTo>
                    <a:cubicBezTo>
                      <a:pt x="24" y="1579"/>
                      <a:pt x="433" y="3163"/>
                      <a:pt x="2057" y="3328"/>
                    </a:cubicBezTo>
                    <a:cubicBezTo>
                      <a:pt x="2107" y="3334"/>
                      <a:pt x="2156" y="3338"/>
                      <a:pt x="2206" y="3338"/>
                    </a:cubicBezTo>
                    <a:cubicBezTo>
                      <a:pt x="2913" y="3338"/>
                      <a:pt x="3429" y="2789"/>
                      <a:pt x="3773" y="2098"/>
                    </a:cubicBezTo>
                    <a:cubicBezTo>
                      <a:pt x="3700" y="1942"/>
                      <a:pt x="3641" y="1777"/>
                      <a:pt x="3598" y="1608"/>
                    </a:cubicBezTo>
                    <a:cubicBezTo>
                      <a:pt x="3307" y="2322"/>
                      <a:pt x="2811" y="2921"/>
                      <a:pt x="2057" y="2954"/>
                    </a:cubicBezTo>
                    <a:cubicBezTo>
                      <a:pt x="2034" y="2957"/>
                      <a:pt x="2011" y="2957"/>
                      <a:pt x="1988" y="2957"/>
                    </a:cubicBezTo>
                    <a:cubicBezTo>
                      <a:pt x="645" y="2957"/>
                      <a:pt x="390" y="1165"/>
                      <a:pt x="374" y="179"/>
                    </a:cubicBezTo>
                    <a:cubicBezTo>
                      <a:pt x="374" y="60"/>
                      <a:pt x="278" y="1"/>
                      <a:pt x="185" y="1"/>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9"/>
              <p:cNvSpPr/>
              <p:nvPr/>
            </p:nvSpPr>
            <p:spPr>
              <a:xfrm>
                <a:off x="6785575" y="4434950"/>
                <a:ext cx="17875" cy="59275"/>
              </a:xfrm>
              <a:custGeom>
                <a:avLst/>
                <a:gdLst/>
                <a:ahLst/>
                <a:cxnLst/>
                <a:rect l="l" t="t" r="r" b="b"/>
                <a:pathLst>
                  <a:path w="715" h="2371" extrusionOk="0">
                    <a:moveTo>
                      <a:pt x="525" y="0"/>
                    </a:moveTo>
                    <a:cubicBezTo>
                      <a:pt x="433" y="0"/>
                      <a:pt x="340" y="63"/>
                      <a:pt x="337" y="182"/>
                    </a:cubicBezTo>
                    <a:cubicBezTo>
                      <a:pt x="337" y="667"/>
                      <a:pt x="235" y="1313"/>
                      <a:pt x="0" y="1881"/>
                    </a:cubicBezTo>
                    <a:cubicBezTo>
                      <a:pt x="43" y="2050"/>
                      <a:pt x="102" y="2215"/>
                      <a:pt x="175" y="2371"/>
                    </a:cubicBezTo>
                    <a:cubicBezTo>
                      <a:pt x="542" y="1640"/>
                      <a:pt x="711" y="750"/>
                      <a:pt x="711" y="182"/>
                    </a:cubicBezTo>
                    <a:cubicBezTo>
                      <a:pt x="714" y="63"/>
                      <a:pt x="618" y="0"/>
                      <a:pt x="525" y="0"/>
                    </a:cubicBezTo>
                    <a:close/>
                  </a:path>
                </a:pathLst>
              </a:custGeom>
              <a:solidFill>
                <a:srgbClr val="851B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9"/>
              <p:cNvSpPr/>
              <p:nvPr/>
            </p:nvSpPr>
            <p:spPr>
              <a:xfrm>
                <a:off x="6213575" y="4430050"/>
                <a:ext cx="207675" cy="174200"/>
              </a:xfrm>
              <a:custGeom>
                <a:avLst/>
                <a:gdLst/>
                <a:ahLst/>
                <a:cxnLst/>
                <a:rect l="l" t="t" r="r" b="b"/>
                <a:pathLst>
                  <a:path w="8307" h="6968" extrusionOk="0">
                    <a:moveTo>
                      <a:pt x="245" y="1"/>
                    </a:moveTo>
                    <a:cubicBezTo>
                      <a:pt x="183" y="1"/>
                      <a:pt x="113" y="27"/>
                      <a:pt x="70" y="83"/>
                    </a:cubicBezTo>
                    <a:cubicBezTo>
                      <a:pt x="47" y="110"/>
                      <a:pt x="33" y="146"/>
                      <a:pt x="27" y="189"/>
                    </a:cubicBezTo>
                    <a:cubicBezTo>
                      <a:pt x="18" y="271"/>
                      <a:pt x="7" y="351"/>
                      <a:pt x="1" y="437"/>
                    </a:cubicBezTo>
                    <a:cubicBezTo>
                      <a:pt x="4" y="434"/>
                      <a:pt x="7" y="430"/>
                      <a:pt x="10" y="427"/>
                    </a:cubicBezTo>
                    <a:cubicBezTo>
                      <a:pt x="18" y="460"/>
                      <a:pt x="21" y="490"/>
                      <a:pt x="30" y="526"/>
                    </a:cubicBezTo>
                    <a:cubicBezTo>
                      <a:pt x="430" y="1978"/>
                      <a:pt x="202" y="3430"/>
                      <a:pt x="755" y="4855"/>
                    </a:cubicBezTo>
                    <a:cubicBezTo>
                      <a:pt x="1056" y="5430"/>
                      <a:pt x="1442" y="5950"/>
                      <a:pt x="1935" y="6376"/>
                    </a:cubicBezTo>
                    <a:cubicBezTo>
                      <a:pt x="2484" y="6756"/>
                      <a:pt x="3142" y="6968"/>
                      <a:pt x="3810" y="6968"/>
                    </a:cubicBezTo>
                    <a:cubicBezTo>
                      <a:pt x="4065" y="6968"/>
                      <a:pt x="4319" y="6938"/>
                      <a:pt x="4567" y="6875"/>
                    </a:cubicBezTo>
                    <a:cubicBezTo>
                      <a:pt x="5295" y="6687"/>
                      <a:pt x="5893" y="6280"/>
                      <a:pt x="6412" y="5755"/>
                    </a:cubicBezTo>
                    <a:cubicBezTo>
                      <a:pt x="6756" y="5579"/>
                      <a:pt x="7093" y="5370"/>
                      <a:pt x="7418" y="5132"/>
                    </a:cubicBezTo>
                    <a:cubicBezTo>
                      <a:pt x="7731" y="4746"/>
                      <a:pt x="8016" y="4349"/>
                      <a:pt x="8258" y="3978"/>
                    </a:cubicBezTo>
                    <a:cubicBezTo>
                      <a:pt x="8241" y="3859"/>
                      <a:pt x="8224" y="3740"/>
                      <a:pt x="8208" y="3624"/>
                    </a:cubicBezTo>
                    <a:cubicBezTo>
                      <a:pt x="8198" y="3532"/>
                      <a:pt x="8244" y="3473"/>
                      <a:pt x="8307" y="3450"/>
                    </a:cubicBezTo>
                    <a:cubicBezTo>
                      <a:pt x="8287" y="3443"/>
                      <a:pt x="8264" y="3440"/>
                      <a:pt x="8244" y="3440"/>
                    </a:cubicBezTo>
                    <a:cubicBezTo>
                      <a:pt x="8185" y="3440"/>
                      <a:pt x="8125" y="3466"/>
                      <a:pt x="8082" y="3532"/>
                    </a:cubicBezTo>
                    <a:cubicBezTo>
                      <a:pt x="7156" y="4997"/>
                      <a:pt x="5764" y="6809"/>
                      <a:pt x="4032" y="6809"/>
                    </a:cubicBezTo>
                    <a:cubicBezTo>
                      <a:pt x="3555" y="6809"/>
                      <a:pt x="3056" y="6674"/>
                      <a:pt x="2530" y="6356"/>
                    </a:cubicBezTo>
                    <a:cubicBezTo>
                      <a:pt x="579" y="5176"/>
                      <a:pt x="169" y="2240"/>
                      <a:pt x="417" y="189"/>
                    </a:cubicBezTo>
                    <a:cubicBezTo>
                      <a:pt x="430" y="63"/>
                      <a:pt x="341" y="1"/>
                      <a:pt x="245" y="1"/>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9"/>
              <p:cNvSpPr/>
              <p:nvPr/>
            </p:nvSpPr>
            <p:spPr>
              <a:xfrm>
                <a:off x="6210600" y="4440700"/>
                <a:ext cx="188425" cy="170850"/>
              </a:xfrm>
              <a:custGeom>
                <a:avLst/>
                <a:gdLst/>
                <a:ahLst/>
                <a:cxnLst/>
                <a:rect l="l" t="t" r="r" b="b"/>
                <a:pathLst>
                  <a:path w="7537" h="6834" extrusionOk="0">
                    <a:moveTo>
                      <a:pt x="129" y="1"/>
                    </a:moveTo>
                    <a:cubicBezTo>
                      <a:pt x="126" y="4"/>
                      <a:pt x="123" y="8"/>
                      <a:pt x="120" y="11"/>
                    </a:cubicBezTo>
                    <a:cubicBezTo>
                      <a:pt x="113" y="74"/>
                      <a:pt x="110" y="140"/>
                      <a:pt x="103" y="207"/>
                    </a:cubicBezTo>
                    <a:cubicBezTo>
                      <a:pt x="1" y="1618"/>
                      <a:pt x="216" y="3159"/>
                      <a:pt x="874" y="4429"/>
                    </a:cubicBezTo>
                    <a:cubicBezTo>
                      <a:pt x="321" y="3004"/>
                      <a:pt x="549" y="1552"/>
                      <a:pt x="149" y="100"/>
                    </a:cubicBezTo>
                    <a:cubicBezTo>
                      <a:pt x="140" y="64"/>
                      <a:pt x="137" y="34"/>
                      <a:pt x="129" y="1"/>
                    </a:cubicBezTo>
                    <a:close/>
                    <a:moveTo>
                      <a:pt x="7537" y="4706"/>
                    </a:moveTo>
                    <a:lnTo>
                      <a:pt x="7537" y="4706"/>
                    </a:lnTo>
                    <a:cubicBezTo>
                      <a:pt x="7212" y="4944"/>
                      <a:pt x="6875" y="5153"/>
                      <a:pt x="6531" y="5329"/>
                    </a:cubicBezTo>
                    <a:cubicBezTo>
                      <a:pt x="6012" y="5854"/>
                      <a:pt x="5414" y="6261"/>
                      <a:pt x="4686" y="6449"/>
                    </a:cubicBezTo>
                    <a:cubicBezTo>
                      <a:pt x="4438" y="6512"/>
                      <a:pt x="4184" y="6542"/>
                      <a:pt x="3929" y="6542"/>
                    </a:cubicBezTo>
                    <a:cubicBezTo>
                      <a:pt x="3261" y="6542"/>
                      <a:pt x="2603" y="6330"/>
                      <a:pt x="2054" y="5950"/>
                    </a:cubicBezTo>
                    <a:lnTo>
                      <a:pt x="2054" y="5950"/>
                    </a:lnTo>
                    <a:cubicBezTo>
                      <a:pt x="2246" y="6115"/>
                      <a:pt x="2454" y="6271"/>
                      <a:pt x="2682" y="6406"/>
                    </a:cubicBezTo>
                    <a:cubicBezTo>
                      <a:pt x="3178" y="6704"/>
                      <a:pt x="3661" y="6833"/>
                      <a:pt x="4131" y="6833"/>
                    </a:cubicBezTo>
                    <a:cubicBezTo>
                      <a:pt x="5447" y="6833"/>
                      <a:pt x="6627" y="5817"/>
                      <a:pt x="7537" y="4706"/>
                    </a:cubicBezTo>
                    <a:close/>
                  </a:path>
                </a:pathLst>
              </a:custGeom>
              <a:solidFill>
                <a:srgbClr val="BC6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9"/>
              <p:cNvSpPr/>
              <p:nvPr/>
            </p:nvSpPr>
            <p:spPr>
              <a:xfrm>
                <a:off x="6418525" y="4516025"/>
                <a:ext cx="202050" cy="125525"/>
              </a:xfrm>
              <a:custGeom>
                <a:avLst/>
                <a:gdLst/>
                <a:ahLst/>
                <a:cxnLst/>
                <a:rect l="l" t="t" r="r" b="b"/>
                <a:pathLst>
                  <a:path w="8082" h="5021" extrusionOk="0">
                    <a:moveTo>
                      <a:pt x="182" y="1"/>
                    </a:moveTo>
                    <a:cubicBezTo>
                      <a:pt x="156" y="1"/>
                      <a:pt x="133" y="4"/>
                      <a:pt x="109" y="11"/>
                    </a:cubicBezTo>
                    <a:cubicBezTo>
                      <a:pt x="46" y="34"/>
                      <a:pt x="0" y="93"/>
                      <a:pt x="10" y="185"/>
                    </a:cubicBezTo>
                    <a:cubicBezTo>
                      <a:pt x="26" y="301"/>
                      <a:pt x="43" y="420"/>
                      <a:pt x="60" y="539"/>
                    </a:cubicBezTo>
                    <a:cubicBezTo>
                      <a:pt x="79" y="662"/>
                      <a:pt x="102" y="788"/>
                      <a:pt x="129" y="916"/>
                    </a:cubicBezTo>
                    <a:cubicBezTo>
                      <a:pt x="142" y="904"/>
                      <a:pt x="152" y="890"/>
                      <a:pt x="165" y="877"/>
                    </a:cubicBezTo>
                    <a:cubicBezTo>
                      <a:pt x="383" y="1991"/>
                      <a:pt x="843" y="3036"/>
                      <a:pt x="1471" y="3790"/>
                    </a:cubicBezTo>
                    <a:cubicBezTo>
                      <a:pt x="2126" y="4574"/>
                      <a:pt x="3052" y="5020"/>
                      <a:pt x="4002" y="5020"/>
                    </a:cubicBezTo>
                    <a:cubicBezTo>
                      <a:pt x="4567" y="5020"/>
                      <a:pt x="5139" y="4861"/>
                      <a:pt x="5664" y="4518"/>
                    </a:cubicBezTo>
                    <a:cubicBezTo>
                      <a:pt x="6630" y="3886"/>
                      <a:pt x="7443" y="2844"/>
                      <a:pt x="8009" y="1717"/>
                    </a:cubicBezTo>
                    <a:cubicBezTo>
                      <a:pt x="8035" y="1647"/>
                      <a:pt x="8058" y="1574"/>
                      <a:pt x="8081" y="1502"/>
                    </a:cubicBezTo>
                    <a:cubicBezTo>
                      <a:pt x="8002" y="1284"/>
                      <a:pt x="7926" y="1069"/>
                      <a:pt x="7860" y="864"/>
                    </a:cubicBezTo>
                    <a:lnTo>
                      <a:pt x="7860" y="860"/>
                    </a:lnTo>
                    <a:cubicBezTo>
                      <a:pt x="7374" y="2815"/>
                      <a:pt x="6193" y="4753"/>
                      <a:pt x="3975" y="4822"/>
                    </a:cubicBezTo>
                    <a:cubicBezTo>
                      <a:pt x="3945" y="4822"/>
                      <a:pt x="3912" y="4825"/>
                      <a:pt x="3882" y="4825"/>
                    </a:cubicBezTo>
                    <a:cubicBezTo>
                      <a:pt x="1581" y="4825"/>
                      <a:pt x="632" y="2047"/>
                      <a:pt x="400" y="185"/>
                    </a:cubicBezTo>
                    <a:cubicBezTo>
                      <a:pt x="383" y="60"/>
                      <a:pt x="278" y="1"/>
                      <a:pt x="182" y="1"/>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9"/>
              <p:cNvSpPr/>
              <p:nvPr/>
            </p:nvSpPr>
            <p:spPr>
              <a:xfrm>
                <a:off x="6421725" y="4537925"/>
                <a:ext cx="197050" cy="108150"/>
              </a:xfrm>
              <a:custGeom>
                <a:avLst/>
                <a:gdLst/>
                <a:ahLst/>
                <a:cxnLst/>
                <a:rect l="l" t="t" r="r" b="b"/>
                <a:pathLst>
                  <a:path w="7882" h="4326" extrusionOk="0">
                    <a:moveTo>
                      <a:pt x="37" y="1"/>
                    </a:moveTo>
                    <a:cubicBezTo>
                      <a:pt x="24" y="14"/>
                      <a:pt x="14" y="28"/>
                      <a:pt x="1" y="40"/>
                    </a:cubicBezTo>
                    <a:cubicBezTo>
                      <a:pt x="382" y="1955"/>
                      <a:pt x="1389" y="4164"/>
                      <a:pt x="3549" y="4316"/>
                    </a:cubicBezTo>
                    <a:cubicBezTo>
                      <a:pt x="3648" y="4323"/>
                      <a:pt x="3744" y="4326"/>
                      <a:pt x="3837" y="4326"/>
                    </a:cubicBezTo>
                    <a:cubicBezTo>
                      <a:pt x="5907" y="4326"/>
                      <a:pt x="7233" y="2682"/>
                      <a:pt x="7881" y="841"/>
                    </a:cubicBezTo>
                    <a:lnTo>
                      <a:pt x="7881" y="841"/>
                    </a:lnTo>
                    <a:cubicBezTo>
                      <a:pt x="7315" y="1968"/>
                      <a:pt x="6502" y="3010"/>
                      <a:pt x="5536" y="3642"/>
                    </a:cubicBezTo>
                    <a:cubicBezTo>
                      <a:pt x="5011" y="3985"/>
                      <a:pt x="4439" y="4144"/>
                      <a:pt x="3874" y="4144"/>
                    </a:cubicBezTo>
                    <a:cubicBezTo>
                      <a:pt x="2924" y="4144"/>
                      <a:pt x="1998" y="3698"/>
                      <a:pt x="1343" y="2914"/>
                    </a:cubicBezTo>
                    <a:cubicBezTo>
                      <a:pt x="715" y="2160"/>
                      <a:pt x="255" y="1115"/>
                      <a:pt x="37" y="1"/>
                    </a:cubicBezTo>
                    <a:close/>
                  </a:path>
                </a:pathLst>
              </a:custGeom>
              <a:solidFill>
                <a:srgbClr val="BC6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9"/>
              <p:cNvSpPr/>
              <p:nvPr/>
            </p:nvSpPr>
            <p:spPr>
              <a:xfrm>
                <a:off x="6613775" y="4531550"/>
                <a:ext cx="190325" cy="121900"/>
              </a:xfrm>
              <a:custGeom>
                <a:avLst/>
                <a:gdLst/>
                <a:ahLst/>
                <a:cxnLst/>
                <a:rect l="l" t="t" r="r" b="b"/>
                <a:pathLst>
                  <a:path w="7613" h="4876" extrusionOk="0">
                    <a:moveTo>
                      <a:pt x="239" y="1"/>
                    </a:moveTo>
                    <a:cubicBezTo>
                      <a:pt x="120" y="1"/>
                      <a:pt x="1" y="97"/>
                      <a:pt x="50" y="239"/>
                    </a:cubicBezTo>
                    <a:lnTo>
                      <a:pt x="50" y="243"/>
                    </a:lnTo>
                    <a:cubicBezTo>
                      <a:pt x="116" y="448"/>
                      <a:pt x="192" y="663"/>
                      <a:pt x="271" y="881"/>
                    </a:cubicBezTo>
                    <a:cubicBezTo>
                      <a:pt x="279" y="894"/>
                      <a:pt x="282" y="907"/>
                      <a:pt x="285" y="921"/>
                    </a:cubicBezTo>
                    <a:cubicBezTo>
                      <a:pt x="295" y="904"/>
                      <a:pt x="302" y="887"/>
                      <a:pt x="308" y="871"/>
                    </a:cubicBezTo>
                    <a:cubicBezTo>
                      <a:pt x="348" y="1020"/>
                      <a:pt x="391" y="1165"/>
                      <a:pt x="437" y="1307"/>
                    </a:cubicBezTo>
                    <a:cubicBezTo>
                      <a:pt x="801" y="2210"/>
                      <a:pt x="1280" y="3129"/>
                      <a:pt x="1935" y="3830"/>
                    </a:cubicBezTo>
                    <a:cubicBezTo>
                      <a:pt x="2040" y="3936"/>
                      <a:pt x="2153" y="4036"/>
                      <a:pt x="2269" y="4135"/>
                    </a:cubicBezTo>
                    <a:cubicBezTo>
                      <a:pt x="2894" y="4648"/>
                      <a:pt x="3542" y="4875"/>
                      <a:pt x="4160" y="4875"/>
                    </a:cubicBezTo>
                    <a:cubicBezTo>
                      <a:pt x="5294" y="4875"/>
                      <a:pt x="6343" y="4112"/>
                      <a:pt x="7014" y="2931"/>
                    </a:cubicBezTo>
                    <a:cubicBezTo>
                      <a:pt x="7127" y="2736"/>
                      <a:pt x="7226" y="2534"/>
                      <a:pt x="7312" y="2333"/>
                    </a:cubicBezTo>
                    <a:cubicBezTo>
                      <a:pt x="7454" y="1910"/>
                      <a:pt x="7553" y="1483"/>
                      <a:pt x="7612" y="1079"/>
                    </a:cubicBezTo>
                    <a:cubicBezTo>
                      <a:pt x="7530" y="914"/>
                      <a:pt x="7457" y="749"/>
                      <a:pt x="7391" y="580"/>
                    </a:cubicBezTo>
                    <a:cubicBezTo>
                      <a:pt x="7382" y="556"/>
                      <a:pt x="7378" y="537"/>
                      <a:pt x="7378" y="517"/>
                    </a:cubicBezTo>
                    <a:cubicBezTo>
                      <a:pt x="7318" y="544"/>
                      <a:pt x="7272" y="600"/>
                      <a:pt x="7266" y="683"/>
                    </a:cubicBezTo>
                    <a:cubicBezTo>
                      <a:pt x="7136" y="2362"/>
                      <a:pt x="6187" y="4598"/>
                      <a:pt x="4389" y="4598"/>
                    </a:cubicBezTo>
                    <a:cubicBezTo>
                      <a:pt x="4157" y="4598"/>
                      <a:pt x="3905" y="4561"/>
                      <a:pt x="3644" y="4479"/>
                    </a:cubicBezTo>
                    <a:cubicBezTo>
                      <a:pt x="1810" y="3906"/>
                      <a:pt x="969" y="1791"/>
                      <a:pt x="424" y="137"/>
                    </a:cubicBezTo>
                    <a:cubicBezTo>
                      <a:pt x="394" y="41"/>
                      <a:pt x="314" y="1"/>
                      <a:pt x="239" y="1"/>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9"/>
              <p:cNvSpPr/>
              <p:nvPr/>
            </p:nvSpPr>
            <p:spPr>
              <a:xfrm>
                <a:off x="6620875" y="4553300"/>
                <a:ext cx="175700" cy="103950"/>
              </a:xfrm>
              <a:custGeom>
                <a:avLst/>
                <a:gdLst/>
                <a:ahLst/>
                <a:cxnLst/>
                <a:rect l="l" t="t" r="r" b="b"/>
                <a:pathLst>
                  <a:path w="7028" h="4158" extrusionOk="0">
                    <a:moveTo>
                      <a:pt x="24" y="1"/>
                    </a:moveTo>
                    <a:cubicBezTo>
                      <a:pt x="18" y="17"/>
                      <a:pt x="11" y="34"/>
                      <a:pt x="1" y="51"/>
                    </a:cubicBezTo>
                    <a:cubicBezTo>
                      <a:pt x="50" y="179"/>
                      <a:pt x="100" y="309"/>
                      <a:pt x="153" y="437"/>
                    </a:cubicBezTo>
                    <a:cubicBezTo>
                      <a:pt x="107" y="295"/>
                      <a:pt x="64" y="150"/>
                      <a:pt x="24" y="1"/>
                    </a:cubicBezTo>
                    <a:close/>
                    <a:moveTo>
                      <a:pt x="7028" y="1463"/>
                    </a:moveTo>
                    <a:cubicBezTo>
                      <a:pt x="6942" y="1664"/>
                      <a:pt x="6843" y="1866"/>
                      <a:pt x="6730" y="2061"/>
                    </a:cubicBezTo>
                    <a:cubicBezTo>
                      <a:pt x="6059" y="3242"/>
                      <a:pt x="5010" y="4005"/>
                      <a:pt x="3876" y="4005"/>
                    </a:cubicBezTo>
                    <a:cubicBezTo>
                      <a:pt x="3258" y="4005"/>
                      <a:pt x="2610" y="3778"/>
                      <a:pt x="1985" y="3265"/>
                    </a:cubicBezTo>
                    <a:cubicBezTo>
                      <a:pt x="1869" y="3166"/>
                      <a:pt x="1756" y="3066"/>
                      <a:pt x="1651" y="2960"/>
                    </a:cubicBezTo>
                    <a:lnTo>
                      <a:pt x="1651" y="2960"/>
                    </a:lnTo>
                    <a:cubicBezTo>
                      <a:pt x="2237" y="3589"/>
                      <a:pt x="2960" y="4039"/>
                      <a:pt x="3864" y="4141"/>
                    </a:cubicBezTo>
                    <a:cubicBezTo>
                      <a:pt x="3963" y="4151"/>
                      <a:pt x="4058" y="4158"/>
                      <a:pt x="4151" y="4158"/>
                    </a:cubicBezTo>
                    <a:cubicBezTo>
                      <a:pt x="5613" y="4158"/>
                      <a:pt x="6558" y="2855"/>
                      <a:pt x="7028" y="1463"/>
                    </a:cubicBezTo>
                    <a:close/>
                  </a:path>
                </a:pathLst>
              </a:custGeom>
              <a:solidFill>
                <a:srgbClr val="BC6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9"/>
              <p:cNvSpPr/>
              <p:nvPr/>
            </p:nvSpPr>
            <p:spPr>
              <a:xfrm>
                <a:off x="6798050" y="4503200"/>
                <a:ext cx="212575" cy="129750"/>
              </a:xfrm>
              <a:custGeom>
                <a:avLst/>
                <a:gdLst/>
                <a:ahLst/>
                <a:cxnLst/>
                <a:rect l="l" t="t" r="r" b="b"/>
                <a:pathLst>
                  <a:path w="8503" h="5190" extrusionOk="0">
                    <a:moveTo>
                      <a:pt x="8115" y="1"/>
                    </a:moveTo>
                    <a:cubicBezTo>
                      <a:pt x="8112" y="21"/>
                      <a:pt x="8109" y="41"/>
                      <a:pt x="8109" y="64"/>
                    </a:cubicBezTo>
                    <a:cubicBezTo>
                      <a:pt x="8194" y="2078"/>
                      <a:pt x="7576" y="4181"/>
                      <a:pt x="5453" y="4796"/>
                    </a:cubicBezTo>
                    <a:cubicBezTo>
                      <a:pt x="5133" y="4889"/>
                      <a:pt x="4821" y="4932"/>
                      <a:pt x="4514" y="4932"/>
                    </a:cubicBezTo>
                    <a:cubicBezTo>
                      <a:pt x="2639" y="4932"/>
                      <a:pt x="1065" y="3308"/>
                      <a:pt x="394" y="1608"/>
                    </a:cubicBezTo>
                    <a:cubicBezTo>
                      <a:pt x="357" y="1519"/>
                      <a:pt x="278" y="1479"/>
                      <a:pt x="199" y="1479"/>
                    </a:cubicBezTo>
                    <a:cubicBezTo>
                      <a:pt x="99" y="1479"/>
                      <a:pt x="0" y="1545"/>
                      <a:pt x="7" y="1651"/>
                    </a:cubicBezTo>
                    <a:cubicBezTo>
                      <a:pt x="7" y="1671"/>
                      <a:pt x="11" y="1690"/>
                      <a:pt x="20" y="1714"/>
                    </a:cubicBezTo>
                    <a:cubicBezTo>
                      <a:pt x="86" y="1883"/>
                      <a:pt x="159" y="2048"/>
                      <a:pt x="241" y="2213"/>
                    </a:cubicBezTo>
                    <a:cubicBezTo>
                      <a:pt x="261" y="2256"/>
                      <a:pt x="281" y="2296"/>
                      <a:pt x="304" y="2339"/>
                    </a:cubicBezTo>
                    <a:cubicBezTo>
                      <a:pt x="318" y="2273"/>
                      <a:pt x="334" y="2203"/>
                      <a:pt x="344" y="2137"/>
                    </a:cubicBezTo>
                    <a:cubicBezTo>
                      <a:pt x="864" y="3103"/>
                      <a:pt x="1568" y="3956"/>
                      <a:pt x="2483" y="4591"/>
                    </a:cubicBezTo>
                    <a:cubicBezTo>
                      <a:pt x="3072" y="5001"/>
                      <a:pt x="3750" y="5190"/>
                      <a:pt x="4431" y="5190"/>
                    </a:cubicBezTo>
                    <a:cubicBezTo>
                      <a:pt x="5519" y="5190"/>
                      <a:pt x="6607" y="4710"/>
                      <a:pt x="7351" y="3886"/>
                    </a:cubicBezTo>
                    <a:cubicBezTo>
                      <a:pt x="7913" y="3265"/>
                      <a:pt x="8234" y="2501"/>
                      <a:pt x="8399" y="1687"/>
                    </a:cubicBezTo>
                    <a:cubicBezTo>
                      <a:pt x="8459" y="1353"/>
                      <a:pt x="8492" y="1013"/>
                      <a:pt x="8502" y="666"/>
                    </a:cubicBezTo>
                    <a:cubicBezTo>
                      <a:pt x="8359" y="431"/>
                      <a:pt x="8231" y="206"/>
                      <a:pt x="8115" y="1"/>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9"/>
              <p:cNvSpPr/>
              <p:nvPr/>
            </p:nvSpPr>
            <p:spPr>
              <a:xfrm>
                <a:off x="6805650" y="4545375"/>
                <a:ext cx="202400" cy="90700"/>
              </a:xfrm>
              <a:custGeom>
                <a:avLst/>
                <a:gdLst/>
                <a:ahLst/>
                <a:cxnLst/>
                <a:rect l="l" t="t" r="r" b="b"/>
                <a:pathLst>
                  <a:path w="8096" h="3628" extrusionOk="0">
                    <a:moveTo>
                      <a:pt x="8095" y="0"/>
                    </a:moveTo>
                    <a:cubicBezTo>
                      <a:pt x="7930" y="814"/>
                      <a:pt x="7609" y="1578"/>
                      <a:pt x="7047" y="2199"/>
                    </a:cubicBezTo>
                    <a:cubicBezTo>
                      <a:pt x="6303" y="3023"/>
                      <a:pt x="5215" y="3503"/>
                      <a:pt x="4127" y="3503"/>
                    </a:cubicBezTo>
                    <a:cubicBezTo>
                      <a:pt x="3446" y="3503"/>
                      <a:pt x="2768" y="3314"/>
                      <a:pt x="2179" y="2904"/>
                    </a:cubicBezTo>
                    <a:cubicBezTo>
                      <a:pt x="1264" y="2269"/>
                      <a:pt x="560" y="1416"/>
                      <a:pt x="40" y="450"/>
                    </a:cubicBezTo>
                    <a:cubicBezTo>
                      <a:pt x="30" y="516"/>
                      <a:pt x="14" y="586"/>
                      <a:pt x="0" y="652"/>
                    </a:cubicBezTo>
                    <a:cubicBezTo>
                      <a:pt x="833" y="2262"/>
                      <a:pt x="2358" y="3628"/>
                      <a:pt x="4194" y="3628"/>
                    </a:cubicBezTo>
                    <a:cubicBezTo>
                      <a:pt x="4444" y="3628"/>
                      <a:pt x="4699" y="3602"/>
                      <a:pt x="4960" y="3549"/>
                    </a:cubicBezTo>
                    <a:cubicBezTo>
                      <a:pt x="6845" y="3162"/>
                      <a:pt x="7794" y="1700"/>
                      <a:pt x="8095" y="0"/>
                    </a:cubicBezTo>
                    <a:close/>
                  </a:path>
                </a:pathLst>
              </a:custGeom>
              <a:solidFill>
                <a:srgbClr val="BC6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9"/>
              <p:cNvSpPr/>
              <p:nvPr/>
            </p:nvSpPr>
            <p:spPr>
              <a:xfrm>
                <a:off x="6997925" y="4458400"/>
                <a:ext cx="186625" cy="131975"/>
              </a:xfrm>
              <a:custGeom>
                <a:avLst/>
                <a:gdLst/>
                <a:ahLst/>
                <a:cxnLst/>
                <a:rect l="l" t="t" r="r" b="b"/>
                <a:pathLst>
                  <a:path w="7465" h="5279" extrusionOk="0">
                    <a:moveTo>
                      <a:pt x="7041" y="1"/>
                    </a:moveTo>
                    <a:lnTo>
                      <a:pt x="7041" y="1"/>
                    </a:lnTo>
                    <a:cubicBezTo>
                      <a:pt x="7189" y="1939"/>
                      <a:pt x="6925" y="4201"/>
                      <a:pt x="4848" y="4961"/>
                    </a:cubicBezTo>
                    <a:cubicBezTo>
                      <a:pt x="4604" y="5050"/>
                      <a:pt x="4369" y="5090"/>
                      <a:pt x="4141" y="5090"/>
                    </a:cubicBezTo>
                    <a:cubicBezTo>
                      <a:pt x="2432" y="5090"/>
                      <a:pt x="1148" y="2812"/>
                      <a:pt x="424" y="1542"/>
                    </a:cubicBezTo>
                    <a:cubicBezTo>
                      <a:pt x="388" y="1472"/>
                      <a:pt x="329" y="1446"/>
                      <a:pt x="269" y="1446"/>
                    </a:cubicBezTo>
                    <a:cubicBezTo>
                      <a:pt x="137" y="1446"/>
                      <a:pt x="1" y="1588"/>
                      <a:pt x="91" y="1740"/>
                    </a:cubicBezTo>
                    <a:cubicBezTo>
                      <a:pt x="100" y="1756"/>
                      <a:pt x="110" y="1776"/>
                      <a:pt x="120" y="1793"/>
                    </a:cubicBezTo>
                    <a:cubicBezTo>
                      <a:pt x="236" y="1998"/>
                      <a:pt x="364" y="2223"/>
                      <a:pt x="507" y="2458"/>
                    </a:cubicBezTo>
                    <a:cubicBezTo>
                      <a:pt x="514" y="2471"/>
                      <a:pt x="523" y="2484"/>
                      <a:pt x="530" y="2498"/>
                    </a:cubicBezTo>
                    <a:cubicBezTo>
                      <a:pt x="533" y="2448"/>
                      <a:pt x="537" y="2398"/>
                      <a:pt x="540" y="2348"/>
                    </a:cubicBezTo>
                    <a:cubicBezTo>
                      <a:pt x="1086" y="3374"/>
                      <a:pt x="1813" y="4276"/>
                      <a:pt x="2706" y="4878"/>
                    </a:cubicBezTo>
                    <a:cubicBezTo>
                      <a:pt x="3116" y="5159"/>
                      <a:pt x="3566" y="5278"/>
                      <a:pt x="4019" y="5278"/>
                    </a:cubicBezTo>
                    <a:cubicBezTo>
                      <a:pt x="5202" y="5278"/>
                      <a:pt x="6389" y="4439"/>
                      <a:pt x="6902" y="3397"/>
                    </a:cubicBezTo>
                    <a:cubicBezTo>
                      <a:pt x="7355" y="2481"/>
                      <a:pt x="7464" y="1472"/>
                      <a:pt x="7421" y="471"/>
                    </a:cubicBezTo>
                    <a:cubicBezTo>
                      <a:pt x="7289" y="315"/>
                      <a:pt x="7163" y="160"/>
                      <a:pt x="7041" y="1"/>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9"/>
              <p:cNvSpPr/>
              <p:nvPr/>
            </p:nvSpPr>
            <p:spPr>
              <a:xfrm>
                <a:off x="7011175" y="4470150"/>
                <a:ext cx="174625" cy="125175"/>
              </a:xfrm>
              <a:custGeom>
                <a:avLst/>
                <a:gdLst/>
                <a:ahLst/>
                <a:cxnLst/>
                <a:rect l="l" t="t" r="r" b="b"/>
                <a:pathLst>
                  <a:path w="6985" h="5007" extrusionOk="0">
                    <a:moveTo>
                      <a:pt x="6891" y="1"/>
                    </a:moveTo>
                    <a:lnTo>
                      <a:pt x="6891" y="1"/>
                    </a:lnTo>
                    <a:cubicBezTo>
                      <a:pt x="6934" y="1002"/>
                      <a:pt x="6825" y="2011"/>
                      <a:pt x="6372" y="2927"/>
                    </a:cubicBezTo>
                    <a:cubicBezTo>
                      <a:pt x="5859" y="3969"/>
                      <a:pt x="4672" y="4808"/>
                      <a:pt x="3489" y="4808"/>
                    </a:cubicBezTo>
                    <a:cubicBezTo>
                      <a:pt x="3036" y="4808"/>
                      <a:pt x="2586" y="4689"/>
                      <a:pt x="2176" y="4408"/>
                    </a:cubicBezTo>
                    <a:cubicBezTo>
                      <a:pt x="1283" y="3806"/>
                      <a:pt x="556" y="2904"/>
                      <a:pt x="10" y="1878"/>
                    </a:cubicBezTo>
                    <a:cubicBezTo>
                      <a:pt x="7" y="1928"/>
                      <a:pt x="3" y="1978"/>
                      <a:pt x="0" y="2028"/>
                    </a:cubicBezTo>
                    <a:cubicBezTo>
                      <a:pt x="817" y="3377"/>
                      <a:pt x="2024" y="5007"/>
                      <a:pt x="3588" y="5007"/>
                    </a:cubicBezTo>
                    <a:cubicBezTo>
                      <a:pt x="3773" y="5007"/>
                      <a:pt x="3961" y="4984"/>
                      <a:pt x="4156" y="4934"/>
                    </a:cubicBezTo>
                    <a:cubicBezTo>
                      <a:pt x="6421" y="4369"/>
                      <a:pt x="6984" y="2110"/>
                      <a:pt x="6925" y="40"/>
                    </a:cubicBezTo>
                    <a:cubicBezTo>
                      <a:pt x="6914" y="27"/>
                      <a:pt x="6902" y="13"/>
                      <a:pt x="6891" y="1"/>
                    </a:cubicBezTo>
                    <a:close/>
                  </a:path>
                </a:pathLst>
              </a:custGeom>
              <a:solidFill>
                <a:srgbClr val="BC6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9"/>
              <p:cNvSpPr/>
              <p:nvPr/>
            </p:nvSpPr>
            <p:spPr>
              <a:xfrm>
                <a:off x="7170800" y="4403500"/>
                <a:ext cx="161975" cy="109325"/>
              </a:xfrm>
              <a:custGeom>
                <a:avLst/>
                <a:gdLst/>
                <a:ahLst/>
                <a:cxnLst/>
                <a:rect l="l" t="t" r="r" b="b"/>
                <a:pathLst>
                  <a:path w="6479" h="4373" extrusionOk="0">
                    <a:moveTo>
                      <a:pt x="6191" y="1"/>
                    </a:moveTo>
                    <a:cubicBezTo>
                      <a:pt x="6220" y="18"/>
                      <a:pt x="6246" y="44"/>
                      <a:pt x="6266" y="83"/>
                    </a:cubicBezTo>
                    <a:cubicBezTo>
                      <a:pt x="6293" y="133"/>
                      <a:pt x="6319" y="180"/>
                      <a:pt x="6350" y="226"/>
                    </a:cubicBezTo>
                    <a:cubicBezTo>
                      <a:pt x="6342" y="199"/>
                      <a:pt x="6339" y="170"/>
                      <a:pt x="6333" y="140"/>
                    </a:cubicBezTo>
                    <a:cubicBezTo>
                      <a:pt x="6316" y="51"/>
                      <a:pt x="6257" y="8"/>
                      <a:pt x="6191" y="1"/>
                    </a:cubicBezTo>
                    <a:close/>
                    <a:moveTo>
                      <a:pt x="5979" y="372"/>
                    </a:moveTo>
                    <a:lnTo>
                      <a:pt x="5979" y="372"/>
                    </a:lnTo>
                    <a:cubicBezTo>
                      <a:pt x="6254" y="2025"/>
                      <a:pt x="6032" y="4009"/>
                      <a:pt x="4015" y="4221"/>
                    </a:cubicBezTo>
                    <a:cubicBezTo>
                      <a:pt x="3932" y="4230"/>
                      <a:pt x="3850" y="4234"/>
                      <a:pt x="3766" y="4234"/>
                    </a:cubicBezTo>
                    <a:cubicBezTo>
                      <a:pt x="2342" y="4234"/>
                      <a:pt x="1194" y="2948"/>
                      <a:pt x="393" y="1913"/>
                    </a:cubicBezTo>
                    <a:cubicBezTo>
                      <a:pt x="354" y="1863"/>
                      <a:pt x="311" y="1843"/>
                      <a:pt x="268" y="1843"/>
                    </a:cubicBezTo>
                    <a:cubicBezTo>
                      <a:pt x="129" y="1843"/>
                      <a:pt x="1" y="2038"/>
                      <a:pt x="116" y="2187"/>
                    </a:cubicBezTo>
                    <a:cubicBezTo>
                      <a:pt x="120" y="2191"/>
                      <a:pt x="123" y="2194"/>
                      <a:pt x="126" y="2197"/>
                    </a:cubicBezTo>
                    <a:cubicBezTo>
                      <a:pt x="248" y="2356"/>
                      <a:pt x="374" y="2511"/>
                      <a:pt x="506" y="2667"/>
                    </a:cubicBezTo>
                    <a:cubicBezTo>
                      <a:pt x="506" y="2633"/>
                      <a:pt x="503" y="2603"/>
                      <a:pt x="503" y="2574"/>
                    </a:cubicBezTo>
                    <a:lnTo>
                      <a:pt x="503" y="2574"/>
                    </a:lnTo>
                    <a:cubicBezTo>
                      <a:pt x="847" y="2980"/>
                      <a:pt x="1240" y="3357"/>
                      <a:pt x="1693" y="3694"/>
                    </a:cubicBezTo>
                    <a:cubicBezTo>
                      <a:pt x="2305" y="4148"/>
                      <a:pt x="2986" y="4373"/>
                      <a:pt x="3651" y="4373"/>
                    </a:cubicBezTo>
                    <a:cubicBezTo>
                      <a:pt x="4540" y="4373"/>
                      <a:pt x="5397" y="3969"/>
                      <a:pt x="6008" y="3175"/>
                    </a:cubicBezTo>
                    <a:cubicBezTo>
                      <a:pt x="6174" y="2960"/>
                      <a:pt x="6293" y="2722"/>
                      <a:pt x="6379" y="2464"/>
                    </a:cubicBezTo>
                    <a:cubicBezTo>
                      <a:pt x="6472" y="1968"/>
                      <a:pt x="6478" y="1440"/>
                      <a:pt x="6438" y="944"/>
                    </a:cubicBezTo>
                    <a:cubicBezTo>
                      <a:pt x="6260" y="782"/>
                      <a:pt x="6104" y="590"/>
                      <a:pt x="5979" y="372"/>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9"/>
              <p:cNvSpPr/>
              <p:nvPr/>
            </p:nvSpPr>
            <p:spPr>
              <a:xfrm>
                <a:off x="7183375" y="4465100"/>
                <a:ext cx="146900" cy="53350"/>
              </a:xfrm>
              <a:custGeom>
                <a:avLst/>
                <a:gdLst/>
                <a:ahLst/>
                <a:cxnLst/>
                <a:rect l="l" t="t" r="r" b="b"/>
                <a:pathLst>
                  <a:path w="5876" h="2134" extrusionOk="0">
                    <a:moveTo>
                      <a:pt x="5876" y="0"/>
                    </a:moveTo>
                    <a:lnTo>
                      <a:pt x="5876" y="0"/>
                    </a:lnTo>
                    <a:cubicBezTo>
                      <a:pt x="5790" y="258"/>
                      <a:pt x="5671" y="496"/>
                      <a:pt x="5505" y="711"/>
                    </a:cubicBezTo>
                    <a:cubicBezTo>
                      <a:pt x="4894" y="1505"/>
                      <a:pt x="4037" y="1909"/>
                      <a:pt x="3148" y="1909"/>
                    </a:cubicBezTo>
                    <a:cubicBezTo>
                      <a:pt x="2483" y="1909"/>
                      <a:pt x="1802" y="1684"/>
                      <a:pt x="1190" y="1230"/>
                    </a:cubicBezTo>
                    <a:cubicBezTo>
                      <a:pt x="737" y="893"/>
                      <a:pt x="344" y="516"/>
                      <a:pt x="0" y="110"/>
                    </a:cubicBezTo>
                    <a:lnTo>
                      <a:pt x="0" y="110"/>
                    </a:lnTo>
                    <a:cubicBezTo>
                      <a:pt x="0" y="139"/>
                      <a:pt x="3" y="169"/>
                      <a:pt x="3" y="203"/>
                    </a:cubicBezTo>
                    <a:cubicBezTo>
                      <a:pt x="14" y="215"/>
                      <a:pt x="26" y="229"/>
                      <a:pt x="37" y="242"/>
                    </a:cubicBezTo>
                    <a:cubicBezTo>
                      <a:pt x="936" y="1270"/>
                      <a:pt x="2044" y="2134"/>
                      <a:pt x="3396" y="2134"/>
                    </a:cubicBezTo>
                    <a:cubicBezTo>
                      <a:pt x="3634" y="2134"/>
                      <a:pt x="3882" y="2107"/>
                      <a:pt x="4136" y="2048"/>
                    </a:cubicBezTo>
                    <a:cubicBezTo>
                      <a:pt x="5212" y="1806"/>
                      <a:pt x="5701" y="966"/>
                      <a:pt x="5876" y="0"/>
                    </a:cubicBezTo>
                    <a:close/>
                  </a:path>
                </a:pathLst>
              </a:custGeom>
              <a:solidFill>
                <a:srgbClr val="BC6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9" name="Google Shape;1529;p29"/>
              <p:cNvGrpSpPr/>
              <p:nvPr/>
            </p:nvGrpSpPr>
            <p:grpSpPr>
              <a:xfrm>
                <a:off x="6537975" y="4767241"/>
                <a:ext cx="326150" cy="402661"/>
                <a:chOff x="6537975" y="4129825"/>
                <a:chExt cx="326150" cy="500200"/>
              </a:xfrm>
            </p:grpSpPr>
            <p:sp>
              <p:nvSpPr>
                <p:cNvPr id="1530" name="Google Shape;1530;p29"/>
                <p:cNvSpPr/>
                <p:nvPr/>
              </p:nvSpPr>
              <p:spPr>
                <a:xfrm>
                  <a:off x="6592700" y="4152550"/>
                  <a:ext cx="21475" cy="77150"/>
                </a:xfrm>
                <a:custGeom>
                  <a:avLst/>
                  <a:gdLst/>
                  <a:ahLst/>
                  <a:cxnLst/>
                  <a:rect l="l" t="t" r="r" b="b"/>
                  <a:pathLst>
                    <a:path w="859" h="3086" extrusionOk="0">
                      <a:moveTo>
                        <a:pt x="590" y="1"/>
                      </a:moveTo>
                      <a:cubicBezTo>
                        <a:pt x="488" y="1"/>
                        <a:pt x="390" y="54"/>
                        <a:pt x="371" y="174"/>
                      </a:cubicBezTo>
                      <a:cubicBezTo>
                        <a:pt x="301" y="607"/>
                        <a:pt x="232" y="1040"/>
                        <a:pt x="169" y="1473"/>
                      </a:cubicBezTo>
                      <a:cubicBezTo>
                        <a:pt x="139" y="1688"/>
                        <a:pt x="110" y="1906"/>
                        <a:pt x="80" y="2125"/>
                      </a:cubicBezTo>
                      <a:cubicBezTo>
                        <a:pt x="46" y="2353"/>
                        <a:pt x="0" y="2581"/>
                        <a:pt x="23" y="2813"/>
                      </a:cubicBezTo>
                      <a:cubicBezTo>
                        <a:pt x="44" y="2986"/>
                        <a:pt x="179" y="3085"/>
                        <a:pt x="314" y="3085"/>
                      </a:cubicBezTo>
                      <a:cubicBezTo>
                        <a:pt x="421" y="3085"/>
                        <a:pt x="528" y="3023"/>
                        <a:pt x="576" y="2886"/>
                      </a:cubicBezTo>
                      <a:cubicBezTo>
                        <a:pt x="655" y="2667"/>
                        <a:pt x="661" y="2436"/>
                        <a:pt x="685" y="2207"/>
                      </a:cubicBezTo>
                      <a:cubicBezTo>
                        <a:pt x="705" y="1986"/>
                        <a:pt x="725" y="1767"/>
                        <a:pt x="745" y="1549"/>
                      </a:cubicBezTo>
                      <a:cubicBezTo>
                        <a:pt x="784" y="1113"/>
                        <a:pt x="814" y="676"/>
                        <a:pt x="847" y="240"/>
                      </a:cubicBezTo>
                      <a:cubicBezTo>
                        <a:pt x="858" y="88"/>
                        <a:pt x="721" y="1"/>
                        <a:pt x="5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9"/>
                <p:cNvSpPr/>
                <p:nvPr/>
              </p:nvSpPr>
              <p:spPr>
                <a:xfrm>
                  <a:off x="6584975" y="4289650"/>
                  <a:ext cx="25075" cy="87350"/>
                </a:xfrm>
                <a:custGeom>
                  <a:avLst/>
                  <a:gdLst/>
                  <a:ahLst/>
                  <a:cxnLst/>
                  <a:rect l="l" t="t" r="r" b="b"/>
                  <a:pathLst>
                    <a:path w="1003" h="3494" extrusionOk="0">
                      <a:moveTo>
                        <a:pt x="719" y="0"/>
                      </a:moveTo>
                      <a:cubicBezTo>
                        <a:pt x="610" y="0"/>
                        <a:pt x="505" y="57"/>
                        <a:pt x="485" y="182"/>
                      </a:cubicBezTo>
                      <a:cubicBezTo>
                        <a:pt x="402" y="675"/>
                        <a:pt x="323" y="1171"/>
                        <a:pt x="240" y="1663"/>
                      </a:cubicBezTo>
                      <a:cubicBezTo>
                        <a:pt x="157" y="2167"/>
                        <a:pt x="51" y="2669"/>
                        <a:pt x="15" y="3178"/>
                      </a:cubicBezTo>
                      <a:cubicBezTo>
                        <a:pt x="0" y="3379"/>
                        <a:pt x="177" y="3494"/>
                        <a:pt x="348" y="3494"/>
                      </a:cubicBezTo>
                      <a:cubicBezTo>
                        <a:pt x="484" y="3494"/>
                        <a:pt x="616" y="3422"/>
                        <a:pt x="647" y="3264"/>
                      </a:cubicBezTo>
                      <a:cubicBezTo>
                        <a:pt x="746" y="2765"/>
                        <a:pt x="779" y="2249"/>
                        <a:pt x="831" y="1743"/>
                      </a:cubicBezTo>
                      <a:cubicBezTo>
                        <a:pt x="881" y="1247"/>
                        <a:pt x="935" y="748"/>
                        <a:pt x="987" y="252"/>
                      </a:cubicBezTo>
                      <a:cubicBezTo>
                        <a:pt x="1002" y="92"/>
                        <a:pt x="857" y="0"/>
                        <a:pt x="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9"/>
                <p:cNvSpPr/>
                <p:nvPr/>
              </p:nvSpPr>
              <p:spPr>
                <a:xfrm>
                  <a:off x="6708175" y="4325150"/>
                  <a:ext cx="18125" cy="74525"/>
                </a:xfrm>
                <a:custGeom>
                  <a:avLst/>
                  <a:gdLst/>
                  <a:ahLst/>
                  <a:cxnLst/>
                  <a:rect l="l" t="t" r="r" b="b"/>
                  <a:pathLst>
                    <a:path w="725" h="2981" extrusionOk="0">
                      <a:moveTo>
                        <a:pt x="364" y="1"/>
                      </a:moveTo>
                      <a:cubicBezTo>
                        <a:pt x="214" y="1"/>
                        <a:pt x="64" y="98"/>
                        <a:pt x="60" y="293"/>
                      </a:cubicBezTo>
                      <a:cubicBezTo>
                        <a:pt x="54" y="707"/>
                        <a:pt x="50" y="1120"/>
                        <a:pt x="44" y="1530"/>
                      </a:cubicBezTo>
                      <a:cubicBezTo>
                        <a:pt x="41" y="1735"/>
                        <a:pt x="37" y="1937"/>
                        <a:pt x="34" y="2139"/>
                      </a:cubicBezTo>
                      <a:cubicBezTo>
                        <a:pt x="30" y="2373"/>
                        <a:pt x="1" y="2608"/>
                        <a:pt x="100" y="2830"/>
                      </a:cubicBezTo>
                      <a:cubicBezTo>
                        <a:pt x="145" y="2931"/>
                        <a:pt x="254" y="2981"/>
                        <a:pt x="364" y="2981"/>
                      </a:cubicBezTo>
                      <a:cubicBezTo>
                        <a:pt x="474" y="2981"/>
                        <a:pt x="585" y="2931"/>
                        <a:pt x="629" y="2830"/>
                      </a:cubicBezTo>
                      <a:cubicBezTo>
                        <a:pt x="725" y="2615"/>
                        <a:pt x="695" y="2390"/>
                        <a:pt x="692" y="2162"/>
                      </a:cubicBezTo>
                      <a:cubicBezTo>
                        <a:pt x="692" y="1950"/>
                        <a:pt x="689" y="1742"/>
                        <a:pt x="685" y="1530"/>
                      </a:cubicBezTo>
                      <a:cubicBezTo>
                        <a:pt x="679" y="1120"/>
                        <a:pt x="672" y="707"/>
                        <a:pt x="669" y="293"/>
                      </a:cubicBezTo>
                      <a:cubicBezTo>
                        <a:pt x="666" y="98"/>
                        <a:pt x="515" y="1"/>
                        <a:pt x="3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9"/>
                <p:cNvSpPr/>
                <p:nvPr/>
              </p:nvSpPr>
              <p:spPr>
                <a:xfrm>
                  <a:off x="6706475" y="4129825"/>
                  <a:ext cx="25550" cy="86725"/>
                </a:xfrm>
                <a:custGeom>
                  <a:avLst/>
                  <a:gdLst/>
                  <a:ahLst/>
                  <a:cxnLst/>
                  <a:rect l="l" t="t" r="r" b="b"/>
                  <a:pathLst>
                    <a:path w="1022" h="3469" extrusionOk="0">
                      <a:moveTo>
                        <a:pt x="251" y="0"/>
                      </a:moveTo>
                      <a:cubicBezTo>
                        <a:pt x="127" y="0"/>
                        <a:pt x="0" y="83"/>
                        <a:pt x="9" y="230"/>
                      </a:cubicBezTo>
                      <a:cubicBezTo>
                        <a:pt x="36" y="749"/>
                        <a:pt x="72" y="1265"/>
                        <a:pt x="112" y="1780"/>
                      </a:cubicBezTo>
                      <a:cubicBezTo>
                        <a:pt x="132" y="2032"/>
                        <a:pt x="151" y="2280"/>
                        <a:pt x="174" y="2528"/>
                      </a:cubicBezTo>
                      <a:cubicBezTo>
                        <a:pt x="205" y="2818"/>
                        <a:pt x="205" y="3146"/>
                        <a:pt x="403" y="3378"/>
                      </a:cubicBezTo>
                      <a:cubicBezTo>
                        <a:pt x="455" y="3439"/>
                        <a:pt x="534" y="3468"/>
                        <a:pt x="616" y="3468"/>
                      </a:cubicBezTo>
                      <a:cubicBezTo>
                        <a:pt x="727" y="3468"/>
                        <a:pt x="841" y="3414"/>
                        <a:pt x="889" y="3315"/>
                      </a:cubicBezTo>
                      <a:cubicBezTo>
                        <a:pt x="1021" y="3041"/>
                        <a:pt x="939" y="2719"/>
                        <a:pt x="889" y="2432"/>
                      </a:cubicBezTo>
                      <a:cubicBezTo>
                        <a:pt x="849" y="2184"/>
                        <a:pt x="806" y="1939"/>
                        <a:pt x="763" y="1695"/>
                      </a:cubicBezTo>
                      <a:cubicBezTo>
                        <a:pt x="670" y="1182"/>
                        <a:pt x="574" y="676"/>
                        <a:pt x="472" y="167"/>
                      </a:cubicBezTo>
                      <a:cubicBezTo>
                        <a:pt x="447" y="53"/>
                        <a:pt x="350" y="0"/>
                        <a:pt x="2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9"/>
                <p:cNvSpPr/>
                <p:nvPr/>
              </p:nvSpPr>
              <p:spPr>
                <a:xfrm>
                  <a:off x="6659950" y="4257400"/>
                  <a:ext cx="20975" cy="93175"/>
                </a:xfrm>
                <a:custGeom>
                  <a:avLst/>
                  <a:gdLst/>
                  <a:ahLst/>
                  <a:cxnLst/>
                  <a:rect l="l" t="t" r="r" b="b"/>
                  <a:pathLst>
                    <a:path w="839" h="3727" extrusionOk="0">
                      <a:moveTo>
                        <a:pt x="467" y="1"/>
                      </a:moveTo>
                      <a:cubicBezTo>
                        <a:pt x="330" y="1"/>
                        <a:pt x="183" y="97"/>
                        <a:pt x="181" y="259"/>
                      </a:cubicBezTo>
                      <a:cubicBezTo>
                        <a:pt x="181" y="778"/>
                        <a:pt x="178" y="1300"/>
                        <a:pt x="144" y="1822"/>
                      </a:cubicBezTo>
                      <a:cubicBezTo>
                        <a:pt x="111" y="2342"/>
                        <a:pt x="39" y="2861"/>
                        <a:pt x="12" y="3380"/>
                      </a:cubicBezTo>
                      <a:cubicBezTo>
                        <a:pt x="1" y="3600"/>
                        <a:pt x="192" y="3726"/>
                        <a:pt x="378" y="3726"/>
                      </a:cubicBezTo>
                      <a:cubicBezTo>
                        <a:pt x="524" y="3726"/>
                        <a:pt x="667" y="3648"/>
                        <a:pt x="703" y="3476"/>
                      </a:cubicBezTo>
                      <a:cubicBezTo>
                        <a:pt x="822" y="2930"/>
                        <a:pt x="839" y="2378"/>
                        <a:pt x="832" y="1822"/>
                      </a:cubicBezTo>
                      <a:cubicBezTo>
                        <a:pt x="825" y="1274"/>
                        <a:pt x="786" y="731"/>
                        <a:pt x="697" y="189"/>
                      </a:cubicBezTo>
                      <a:cubicBezTo>
                        <a:pt x="675" y="59"/>
                        <a:pt x="574"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9"/>
                <p:cNvSpPr/>
                <p:nvPr/>
              </p:nvSpPr>
              <p:spPr>
                <a:xfrm>
                  <a:off x="6797250" y="4353925"/>
                  <a:ext cx="27700" cy="93925"/>
                </a:xfrm>
                <a:custGeom>
                  <a:avLst/>
                  <a:gdLst/>
                  <a:ahLst/>
                  <a:cxnLst/>
                  <a:rect l="l" t="t" r="r" b="b"/>
                  <a:pathLst>
                    <a:path w="1108" h="3757" extrusionOk="0">
                      <a:moveTo>
                        <a:pt x="243" y="0"/>
                      </a:moveTo>
                      <a:cubicBezTo>
                        <a:pt x="120" y="0"/>
                        <a:pt x="1" y="80"/>
                        <a:pt x="3" y="243"/>
                      </a:cubicBezTo>
                      <a:cubicBezTo>
                        <a:pt x="12" y="829"/>
                        <a:pt x="62" y="1411"/>
                        <a:pt x="154" y="1986"/>
                      </a:cubicBezTo>
                      <a:cubicBezTo>
                        <a:pt x="197" y="2274"/>
                        <a:pt x="250" y="2561"/>
                        <a:pt x="320" y="2842"/>
                      </a:cubicBezTo>
                      <a:cubicBezTo>
                        <a:pt x="356" y="2981"/>
                        <a:pt x="392" y="3120"/>
                        <a:pt x="442" y="3259"/>
                      </a:cubicBezTo>
                      <a:cubicBezTo>
                        <a:pt x="495" y="3402"/>
                        <a:pt x="574" y="3521"/>
                        <a:pt x="658" y="3649"/>
                      </a:cubicBezTo>
                      <a:cubicBezTo>
                        <a:pt x="707" y="3721"/>
                        <a:pt x="790" y="3756"/>
                        <a:pt x="871" y="3756"/>
                      </a:cubicBezTo>
                      <a:cubicBezTo>
                        <a:pt x="992" y="3756"/>
                        <a:pt x="1107" y="3679"/>
                        <a:pt x="1097" y="3530"/>
                      </a:cubicBezTo>
                      <a:cubicBezTo>
                        <a:pt x="1087" y="3382"/>
                        <a:pt x="1084" y="3236"/>
                        <a:pt x="1054" y="3091"/>
                      </a:cubicBezTo>
                      <a:cubicBezTo>
                        <a:pt x="1021" y="2949"/>
                        <a:pt x="978" y="2810"/>
                        <a:pt x="938" y="2671"/>
                      </a:cubicBezTo>
                      <a:cubicBezTo>
                        <a:pt x="865" y="2413"/>
                        <a:pt x="796" y="2152"/>
                        <a:pt x="740" y="1890"/>
                      </a:cubicBezTo>
                      <a:cubicBezTo>
                        <a:pt x="621" y="1348"/>
                        <a:pt x="545" y="795"/>
                        <a:pt x="505" y="243"/>
                      </a:cubicBezTo>
                      <a:cubicBezTo>
                        <a:pt x="495" y="82"/>
                        <a:pt x="367" y="0"/>
                        <a:pt x="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9"/>
                <p:cNvSpPr/>
                <p:nvPr/>
              </p:nvSpPr>
              <p:spPr>
                <a:xfrm>
                  <a:off x="6841950" y="4536075"/>
                  <a:ext cx="22175" cy="93950"/>
                </a:xfrm>
                <a:custGeom>
                  <a:avLst/>
                  <a:gdLst/>
                  <a:ahLst/>
                  <a:cxnLst/>
                  <a:rect l="l" t="t" r="r" b="b"/>
                  <a:pathLst>
                    <a:path w="887" h="3758" extrusionOk="0">
                      <a:moveTo>
                        <a:pt x="291" y="0"/>
                      </a:moveTo>
                      <a:cubicBezTo>
                        <a:pt x="139" y="0"/>
                        <a:pt x="0" y="133"/>
                        <a:pt x="7" y="285"/>
                      </a:cubicBezTo>
                      <a:cubicBezTo>
                        <a:pt x="20" y="814"/>
                        <a:pt x="33" y="1343"/>
                        <a:pt x="46" y="1873"/>
                      </a:cubicBezTo>
                      <a:cubicBezTo>
                        <a:pt x="63" y="2415"/>
                        <a:pt x="66" y="2961"/>
                        <a:pt x="159" y="3492"/>
                      </a:cubicBezTo>
                      <a:cubicBezTo>
                        <a:pt x="186" y="3652"/>
                        <a:pt x="358" y="3757"/>
                        <a:pt x="512" y="3757"/>
                      </a:cubicBezTo>
                      <a:cubicBezTo>
                        <a:pt x="527" y="3757"/>
                        <a:pt x="542" y="3756"/>
                        <a:pt x="556" y="3754"/>
                      </a:cubicBezTo>
                      <a:cubicBezTo>
                        <a:pt x="735" y="3724"/>
                        <a:pt x="863" y="3582"/>
                        <a:pt x="869" y="3397"/>
                      </a:cubicBezTo>
                      <a:cubicBezTo>
                        <a:pt x="886" y="2877"/>
                        <a:pt x="807" y="2358"/>
                        <a:pt x="750" y="1842"/>
                      </a:cubicBezTo>
                      <a:cubicBezTo>
                        <a:pt x="691" y="1323"/>
                        <a:pt x="631" y="804"/>
                        <a:pt x="572" y="285"/>
                      </a:cubicBezTo>
                      <a:cubicBezTo>
                        <a:pt x="556" y="133"/>
                        <a:pt x="457" y="0"/>
                        <a:pt x="2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9"/>
                <p:cNvSpPr/>
                <p:nvPr/>
              </p:nvSpPr>
              <p:spPr>
                <a:xfrm>
                  <a:off x="6708100" y="4512600"/>
                  <a:ext cx="22025" cy="93875"/>
                </a:xfrm>
                <a:custGeom>
                  <a:avLst/>
                  <a:gdLst/>
                  <a:ahLst/>
                  <a:cxnLst/>
                  <a:rect l="l" t="t" r="r" b="b"/>
                  <a:pathLst>
                    <a:path w="881" h="3755" extrusionOk="0">
                      <a:moveTo>
                        <a:pt x="378" y="1"/>
                      </a:moveTo>
                      <a:cubicBezTo>
                        <a:pt x="199" y="1"/>
                        <a:pt x="86" y="143"/>
                        <a:pt x="70" y="309"/>
                      </a:cubicBezTo>
                      <a:cubicBezTo>
                        <a:pt x="21" y="837"/>
                        <a:pt x="1" y="1370"/>
                        <a:pt x="21" y="1902"/>
                      </a:cubicBezTo>
                      <a:cubicBezTo>
                        <a:pt x="40" y="2435"/>
                        <a:pt x="73" y="2993"/>
                        <a:pt x="205" y="3512"/>
                      </a:cubicBezTo>
                      <a:cubicBezTo>
                        <a:pt x="244" y="3655"/>
                        <a:pt x="381" y="3754"/>
                        <a:pt x="524" y="3754"/>
                      </a:cubicBezTo>
                      <a:cubicBezTo>
                        <a:pt x="540" y="3754"/>
                        <a:pt x="557" y="3753"/>
                        <a:pt x="573" y="3750"/>
                      </a:cubicBezTo>
                      <a:cubicBezTo>
                        <a:pt x="721" y="3731"/>
                        <a:pt x="880" y="3592"/>
                        <a:pt x="860" y="3427"/>
                      </a:cubicBezTo>
                      <a:cubicBezTo>
                        <a:pt x="801" y="2904"/>
                        <a:pt x="708" y="2395"/>
                        <a:pt x="675" y="1872"/>
                      </a:cubicBezTo>
                      <a:cubicBezTo>
                        <a:pt x="642" y="1350"/>
                        <a:pt x="648" y="828"/>
                        <a:pt x="685" y="309"/>
                      </a:cubicBezTo>
                      <a:cubicBezTo>
                        <a:pt x="695" y="143"/>
                        <a:pt x="536" y="1"/>
                        <a:pt x="3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9"/>
                <p:cNvSpPr/>
                <p:nvPr/>
              </p:nvSpPr>
              <p:spPr>
                <a:xfrm>
                  <a:off x="6537975" y="4490900"/>
                  <a:ext cx="26975" cy="106375"/>
                </a:xfrm>
                <a:custGeom>
                  <a:avLst/>
                  <a:gdLst/>
                  <a:ahLst/>
                  <a:cxnLst/>
                  <a:rect l="l" t="t" r="r" b="b"/>
                  <a:pathLst>
                    <a:path w="1079" h="4255" extrusionOk="0">
                      <a:moveTo>
                        <a:pt x="778" y="1"/>
                      </a:moveTo>
                      <a:cubicBezTo>
                        <a:pt x="663" y="1"/>
                        <a:pt x="554" y="60"/>
                        <a:pt x="536" y="191"/>
                      </a:cubicBezTo>
                      <a:cubicBezTo>
                        <a:pt x="364" y="1434"/>
                        <a:pt x="185" y="2674"/>
                        <a:pt x="23" y="3918"/>
                      </a:cubicBezTo>
                      <a:cubicBezTo>
                        <a:pt x="0" y="4099"/>
                        <a:pt x="196" y="4255"/>
                        <a:pt x="358" y="4255"/>
                      </a:cubicBezTo>
                      <a:cubicBezTo>
                        <a:pt x="556" y="4255"/>
                        <a:pt x="675" y="4099"/>
                        <a:pt x="695" y="3918"/>
                      </a:cubicBezTo>
                      <a:cubicBezTo>
                        <a:pt x="823" y="2700"/>
                        <a:pt x="939" y="1481"/>
                        <a:pt x="1062" y="264"/>
                      </a:cubicBezTo>
                      <a:cubicBezTo>
                        <a:pt x="1078" y="97"/>
                        <a:pt x="924" y="1"/>
                        <a:pt x="7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9"/>
                <p:cNvSpPr/>
                <p:nvPr/>
              </p:nvSpPr>
              <p:spPr>
                <a:xfrm>
                  <a:off x="6621725" y="4431400"/>
                  <a:ext cx="17050" cy="96850"/>
                </a:xfrm>
                <a:custGeom>
                  <a:avLst/>
                  <a:gdLst/>
                  <a:ahLst/>
                  <a:cxnLst/>
                  <a:rect l="l" t="t" r="r" b="b"/>
                  <a:pathLst>
                    <a:path w="682" h="3874" extrusionOk="0">
                      <a:moveTo>
                        <a:pt x="342" y="1"/>
                      </a:moveTo>
                      <a:cubicBezTo>
                        <a:pt x="211" y="1"/>
                        <a:pt x="79" y="86"/>
                        <a:pt x="76" y="256"/>
                      </a:cubicBezTo>
                      <a:cubicBezTo>
                        <a:pt x="69" y="808"/>
                        <a:pt x="60" y="1357"/>
                        <a:pt x="46" y="1906"/>
                      </a:cubicBezTo>
                      <a:cubicBezTo>
                        <a:pt x="33" y="2455"/>
                        <a:pt x="0" y="3007"/>
                        <a:pt x="13" y="3557"/>
                      </a:cubicBezTo>
                      <a:cubicBezTo>
                        <a:pt x="17" y="3768"/>
                        <a:pt x="179" y="3874"/>
                        <a:pt x="341" y="3874"/>
                      </a:cubicBezTo>
                      <a:cubicBezTo>
                        <a:pt x="503" y="3874"/>
                        <a:pt x="666" y="3768"/>
                        <a:pt x="671" y="3557"/>
                      </a:cubicBezTo>
                      <a:cubicBezTo>
                        <a:pt x="681" y="3007"/>
                        <a:pt x="651" y="2455"/>
                        <a:pt x="638" y="1906"/>
                      </a:cubicBezTo>
                      <a:cubicBezTo>
                        <a:pt x="625" y="1357"/>
                        <a:pt x="615" y="808"/>
                        <a:pt x="605" y="256"/>
                      </a:cubicBezTo>
                      <a:cubicBezTo>
                        <a:pt x="603" y="86"/>
                        <a:pt x="473" y="1"/>
                        <a:pt x="3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9"/>
                <p:cNvSpPr/>
                <p:nvPr/>
              </p:nvSpPr>
              <p:spPr>
                <a:xfrm>
                  <a:off x="6801600" y="4133350"/>
                  <a:ext cx="28900" cy="110125"/>
                </a:xfrm>
                <a:custGeom>
                  <a:avLst/>
                  <a:gdLst/>
                  <a:ahLst/>
                  <a:cxnLst/>
                  <a:rect l="l" t="t" r="r" b="b"/>
                  <a:pathLst>
                    <a:path w="1156" h="4405" extrusionOk="0">
                      <a:moveTo>
                        <a:pt x="280" y="1"/>
                      </a:moveTo>
                      <a:cubicBezTo>
                        <a:pt x="257" y="1"/>
                        <a:pt x="234" y="3"/>
                        <a:pt x="212" y="9"/>
                      </a:cubicBezTo>
                      <a:cubicBezTo>
                        <a:pt x="53" y="49"/>
                        <a:pt x="0" y="201"/>
                        <a:pt x="20" y="347"/>
                      </a:cubicBezTo>
                      <a:cubicBezTo>
                        <a:pt x="107" y="988"/>
                        <a:pt x="195" y="1630"/>
                        <a:pt x="278" y="2271"/>
                      </a:cubicBezTo>
                      <a:cubicBezTo>
                        <a:pt x="357" y="2916"/>
                        <a:pt x="430" y="3561"/>
                        <a:pt x="563" y="4196"/>
                      </a:cubicBezTo>
                      <a:cubicBezTo>
                        <a:pt x="594" y="4338"/>
                        <a:pt x="717" y="4405"/>
                        <a:pt x="842" y="4405"/>
                      </a:cubicBezTo>
                      <a:cubicBezTo>
                        <a:pt x="998" y="4405"/>
                        <a:pt x="1156" y="4302"/>
                        <a:pt x="1141" y="4116"/>
                      </a:cubicBezTo>
                      <a:cubicBezTo>
                        <a:pt x="1085" y="3458"/>
                        <a:pt x="969" y="2807"/>
                        <a:pt x="861" y="2152"/>
                      </a:cubicBezTo>
                      <a:cubicBezTo>
                        <a:pt x="754" y="1504"/>
                        <a:pt x="652" y="852"/>
                        <a:pt x="549" y="201"/>
                      </a:cubicBezTo>
                      <a:cubicBezTo>
                        <a:pt x="530" y="77"/>
                        <a:pt x="400" y="1"/>
                        <a:pt x="2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41" name="Google Shape;1541;p29"/>
            <p:cNvSpPr/>
            <p:nvPr/>
          </p:nvSpPr>
          <p:spPr>
            <a:xfrm>
              <a:off x="6140825" y="3474942"/>
              <a:ext cx="1130365" cy="480139"/>
            </a:xfrm>
            <a:custGeom>
              <a:avLst/>
              <a:gdLst/>
              <a:ahLst/>
              <a:cxnLst/>
              <a:rect l="l" t="t" r="r" b="b"/>
              <a:pathLst>
                <a:path w="37420" h="11025" extrusionOk="0">
                  <a:moveTo>
                    <a:pt x="1229" y="4796"/>
                  </a:moveTo>
                  <a:cubicBezTo>
                    <a:pt x="800" y="5273"/>
                    <a:pt x="391" y="5770"/>
                    <a:pt x="1" y="6287"/>
                  </a:cubicBezTo>
                  <a:cubicBezTo>
                    <a:pt x="391" y="5771"/>
                    <a:pt x="800" y="5273"/>
                    <a:pt x="1229" y="4796"/>
                  </a:cubicBezTo>
                  <a:close/>
                  <a:moveTo>
                    <a:pt x="12526" y="1"/>
                  </a:moveTo>
                  <a:cubicBezTo>
                    <a:pt x="10830" y="1"/>
                    <a:pt x="9134" y="57"/>
                    <a:pt x="7441" y="186"/>
                  </a:cubicBezTo>
                  <a:cubicBezTo>
                    <a:pt x="6806" y="493"/>
                    <a:pt x="6184" y="824"/>
                    <a:pt x="5582" y="1184"/>
                  </a:cubicBezTo>
                  <a:cubicBezTo>
                    <a:pt x="5579" y="1188"/>
                    <a:pt x="5576" y="1188"/>
                    <a:pt x="5576" y="1188"/>
                  </a:cubicBezTo>
                  <a:cubicBezTo>
                    <a:pt x="5572" y="1191"/>
                    <a:pt x="5569" y="1194"/>
                    <a:pt x="5566" y="1194"/>
                  </a:cubicBezTo>
                  <a:cubicBezTo>
                    <a:pt x="5559" y="1197"/>
                    <a:pt x="5556" y="1201"/>
                    <a:pt x="5549" y="1204"/>
                  </a:cubicBezTo>
                  <a:cubicBezTo>
                    <a:pt x="5542" y="1208"/>
                    <a:pt x="5539" y="1211"/>
                    <a:pt x="5532" y="1214"/>
                  </a:cubicBezTo>
                  <a:lnTo>
                    <a:pt x="5529" y="1217"/>
                  </a:lnTo>
                  <a:cubicBezTo>
                    <a:pt x="5526" y="1220"/>
                    <a:pt x="5519" y="1220"/>
                    <a:pt x="5516" y="1224"/>
                  </a:cubicBezTo>
                  <a:lnTo>
                    <a:pt x="5512" y="1228"/>
                  </a:lnTo>
                  <a:cubicBezTo>
                    <a:pt x="5509" y="1231"/>
                    <a:pt x="5506" y="1231"/>
                    <a:pt x="5500" y="1234"/>
                  </a:cubicBezTo>
                  <a:lnTo>
                    <a:pt x="5496" y="1237"/>
                  </a:lnTo>
                  <a:cubicBezTo>
                    <a:pt x="5492" y="1240"/>
                    <a:pt x="5489" y="1240"/>
                    <a:pt x="5483" y="1243"/>
                  </a:cubicBezTo>
                  <a:lnTo>
                    <a:pt x="5480" y="1247"/>
                  </a:lnTo>
                  <a:cubicBezTo>
                    <a:pt x="5477" y="1247"/>
                    <a:pt x="5473" y="1251"/>
                    <a:pt x="5469" y="1254"/>
                  </a:cubicBezTo>
                  <a:cubicBezTo>
                    <a:pt x="5466" y="1254"/>
                    <a:pt x="5466" y="1254"/>
                    <a:pt x="5466" y="1257"/>
                  </a:cubicBezTo>
                  <a:cubicBezTo>
                    <a:pt x="5460" y="1257"/>
                    <a:pt x="5457" y="1260"/>
                    <a:pt x="5453" y="1263"/>
                  </a:cubicBezTo>
                  <a:lnTo>
                    <a:pt x="5450" y="1263"/>
                  </a:lnTo>
                  <a:cubicBezTo>
                    <a:pt x="5446" y="1267"/>
                    <a:pt x="5440" y="1270"/>
                    <a:pt x="5437" y="1274"/>
                  </a:cubicBezTo>
                  <a:lnTo>
                    <a:pt x="5433" y="1274"/>
                  </a:lnTo>
                  <a:cubicBezTo>
                    <a:pt x="5430" y="1277"/>
                    <a:pt x="5423" y="1280"/>
                    <a:pt x="5420" y="1283"/>
                  </a:cubicBezTo>
                  <a:cubicBezTo>
                    <a:pt x="5413" y="1287"/>
                    <a:pt x="5410" y="1290"/>
                    <a:pt x="5404" y="1293"/>
                  </a:cubicBezTo>
                  <a:cubicBezTo>
                    <a:pt x="3827" y="2261"/>
                    <a:pt x="2446" y="3446"/>
                    <a:pt x="1229" y="4796"/>
                  </a:cubicBezTo>
                  <a:lnTo>
                    <a:pt x="1229" y="4796"/>
                  </a:lnTo>
                  <a:cubicBezTo>
                    <a:pt x="2060" y="3875"/>
                    <a:pt x="2968" y="3032"/>
                    <a:pt x="3962" y="2282"/>
                  </a:cubicBezTo>
                  <a:lnTo>
                    <a:pt x="3962" y="2282"/>
                  </a:lnTo>
                  <a:cubicBezTo>
                    <a:pt x="2774" y="4292"/>
                    <a:pt x="1733" y="6376"/>
                    <a:pt x="817" y="8512"/>
                  </a:cubicBezTo>
                  <a:cubicBezTo>
                    <a:pt x="7116" y="10314"/>
                    <a:pt x="13955" y="10533"/>
                    <a:pt x="20383" y="10787"/>
                  </a:cubicBezTo>
                  <a:cubicBezTo>
                    <a:pt x="22873" y="10886"/>
                    <a:pt x="25377" y="11025"/>
                    <a:pt x="27872" y="11025"/>
                  </a:cubicBezTo>
                  <a:cubicBezTo>
                    <a:pt x="29400" y="11025"/>
                    <a:pt x="30925" y="10972"/>
                    <a:pt x="32446" y="10826"/>
                  </a:cubicBezTo>
                  <a:cubicBezTo>
                    <a:pt x="34086" y="10664"/>
                    <a:pt x="35802" y="10380"/>
                    <a:pt x="37420" y="9871"/>
                  </a:cubicBezTo>
                  <a:cubicBezTo>
                    <a:pt x="35498" y="6455"/>
                    <a:pt x="33048" y="3496"/>
                    <a:pt x="29834" y="1350"/>
                  </a:cubicBezTo>
                  <a:cubicBezTo>
                    <a:pt x="26984" y="910"/>
                    <a:pt x="24110" y="616"/>
                    <a:pt x="21236" y="390"/>
                  </a:cubicBezTo>
                  <a:cubicBezTo>
                    <a:pt x="18340" y="162"/>
                    <a:pt x="15429" y="1"/>
                    <a:pt x="12526" y="1"/>
                  </a:cubicBezTo>
                  <a:close/>
                </a:path>
              </a:pathLst>
            </a:custGeom>
            <a:solidFill>
              <a:srgbClr val="B75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9"/>
            <p:cNvSpPr/>
            <p:nvPr/>
          </p:nvSpPr>
          <p:spPr>
            <a:xfrm>
              <a:off x="6055100" y="4478175"/>
              <a:ext cx="1600" cy="10750"/>
            </a:xfrm>
            <a:custGeom>
              <a:avLst/>
              <a:gdLst/>
              <a:ahLst/>
              <a:cxnLst/>
              <a:rect l="l" t="t" r="r" b="b"/>
              <a:pathLst>
                <a:path w="64" h="430" extrusionOk="0">
                  <a:moveTo>
                    <a:pt x="37" y="185"/>
                  </a:moveTo>
                  <a:cubicBezTo>
                    <a:pt x="23" y="265"/>
                    <a:pt x="11" y="347"/>
                    <a:pt x="0" y="430"/>
                  </a:cubicBezTo>
                  <a:cubicBezTo>
                    <a:pt x="11" y="347"/>
                    <a:pt x="23" y="265"/>
                    <a:pt x="37" y="185"/>
                  </a:cubicBezTo>
                  <a:close/>
                  <a:moveTo>
                    <a:pt x="37" y="165"/>
                  </a:moveTo>
                  <a:lnTo>
                    <a:pt x="37" y="169"/>
                  </a:lnTo>
                  <a:lnTo>
                    <a:pt x="37" y="165"/>
                  </a:lnTo>
                  <a:close/>
                  <a:moveTo>
                    <a:pt x="40" y="149"/>
                  </a:moveTo>
                  <a:lnTo>
                    <a:pt x="40" y="152"/>
                  </a:lnTo>
                  <a:lnTo>
                    <a:pt x="40" y="149"/>
                  </a:lnTo>
                  <a:close/>
                  <a:moveTo>
                    <a:pt x="43" y="126"/>
                  </a:moveTo>
                  <a:cubicBezTo>
                    <a:pt x="43" y="132"/>
                    <a:pt x="43" y="139"/>
                    <a:pt x="40" y="149"/>
                  </a:cubicBezTo>
                  <a:cubicBezTo>
                    <a:pt x="43" y="139"/>
                    <a:pt x="43" y="132"/>
                    <a:pt x="43" y="126"/>
                  </a:cubicBezTo>
                  <a:close/>
                  <a:moveTo>
                    <a:pt x="50" y="96"/>
                  </a:moveTo>
                  <a:lnTo>
                    <a:pt x="47" y="100"/>
                  </a:lnTo>
                  <a:lnTo>
                    <a:pt x="50" y="96"/>
                  </a:lnTo>
                  <a:close/>
                  <a:moveTo>
                    <a:pt x="54" y="66"/>
                  </a:moveTo>
                  <a:cubicBezTo>
                    <a:pt x="54" y="73"/>
                    <a:pt x="50" y="80"/>
                    <a:pt x="50" y="86"/>
                  </a:cubicBezTo>
                  <a:cubicBezTo>
                    <a:pt x="50" y="80"/>
                    <a:pt x="54" y="73"/>
                    <a:pt x="54" y="66"/>
                  </a:cubicBezTo>
                  <a:close/>
                  <a:moveTo>
                    <a:pt x="63" y="0"/>
                  </a:moveTo>
                  <a:lnTo>
                    <a:pt x="63" y="3"/>
                  </a:lnTo>
                  <a:close/>
                </a:path>
              </a:pathLst>
            </a:custGeom>
            <a:solidFill>
              <a:srgbClr val="8146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3" name="Google Shape;1543;p29"/>
            <p:cNvGrpSpPr/>
            <p:nvPr/>
          </p:nvGrpSpPr>
          <p:grpSpPr>
            <a:xfrm>
              <a:off x="5993025" y="3058500"/>
              <a:ext cx="1397525" cy="756975"/>
              <a:chOff x="5993025" y="2421175"/>
              <a:chExt cx="1397525" cy="756975"/>
            </a:xfrm>
          </p:grpSpPr>
          <p:sp>
            <p:nvSpPr>
              <p:cNvPr id="1544" name="Google Shape;1544;p29"/>
              <p:cNvSpPr/>
              <p:nvPr/>
            </p:nvSpPr>
            <p:spPr>
              <a:xfrm>
                <a:off x="6339800" y="2421175"/>
                <a:ext cx="733800" cy="590500"/>
              </a:xfrm>
              <a:custGeom>
                <a:avLst/>
                <a:gdLst/>
                <a:ahLst/>
                <a:cxnLst/>
                <a:rect l="l" t="t" r="r" b="b"/>
                <a:pathLst>
                  <a:path w="29352" h="23620" extrusionOk="0">
                    <a:moveTo>
                      <a:pt x="29352" y="21610"/>
                    </a:moveTo>
                    <a:cubicBezTo>
                      <a:pt x="29352" y="21610"/>
                      <a:pt x="29352" y="21610"/>
                      <a:pt x="29352" y="21610"/>
                    </a:cubicBezTo>
                    <a:lnTo>
                      <a:pt x="29352" y="21610"/>
                    </a:lnTo>
                    <a:cubicBezTo>
                      <a:pt x="29352" y="21610"/>
                      <a:pt x="29352" y="21610"/>
                      <a:pt x="29352" y="21610"/>
                    </a:cubicBezTo>
                    <a:close/>
                    <a:moveTo>
                      <a:pt x="23582" y="1"/>
                    </a:moveTo>
                    <a:cubicBezTo>
                      <a:pt x="21402" y="529"/>
                      <a:pt x="19144" y="775"/>
                      <a:pt x="17024" y="867"/>
                    </a:cubicBezTo>
                    <a:cubicBezTo>
                      <a:pt x="16313" y="897"/>
                      <a:pt x="15603" y="911"/>
                      <a:pt x="14894" y="911"/>
                    </a:cubicBezTo>
                    <a:cubicBezTo>
                      <a:pt x="11463" y="911"/>
                      <a:pt x="8046" y="580"/>
                      <a:pt x="4637" y="166"/>
                    </a:cubicBezTo>
                    <a:cubicBezTo>
                      <a:pt x="2888" y="7411"/>
                      <a:pt x="960" y="14927"/>
                      <a:pt x="1" y="22274"/>
                    </a:cubicBezTo>
                    <a:cubicBezTo>
                      <a:pt x="3782" y="23228"/>
                      <a:pt x="7783" y="23620"/>
                      <a:pt x="11825" y="23620"/>
                    </a:cubicBezTo>
                    <a:cubicBezTo>
                      <a:pt x="17769" y="23620"/>
                      <a:pt x="23801" y="22771"/>
                      <a:pt x="29352" y="21610"/>
                    </a:cubicBezTo>
                    <a:lnTo>
                      <a:pt x="29352" y="21610"/>
                    </a:lnTo>
                    <a:cubicBezTo>
                      <a:pt x="29350" y="21611"/>
                      <a:pt x="29348" y="21611"/>
                      <a:pt x="29346" y="21611"/>
                    </a:cubicBezTo>
                    <a:cubicBezTo>
                      <a:pt x="28926" y="21611"/>
                      <a:pt x="26537" y="12414"/>
                      <a:pt x="26362" y="11746"/>
                    </a:cubicBezTo>
                    <a:cubicBezTo>
                      <a:pt x="26138" y="10866"/>
                      <a:pt x="24358" y="3020"/>
                      <a:pt x="23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9"/>
              <p:cNvSpPr/>
              <p:nvPr/>
            </p:nvSpPr>
            <p:spPr>
              <a:xfrm>
                <a:off x="5993025" y="2843875"/>
                <a:ext cx="1397525" cy="334275"/>
              </a:xfrm>
              <a:custGeom>
                <a:avLst/>
                <a:gdLst/>
                <a:ahLst/>
                <a:cxnLst/>
                <a:rect l="l" t="t" r="r" b="b"/>
                <a:pathLst>
                  <a:path w="55901" h="13371" extrusionOk="0">
                    <a:moveTo>
                      <a:pt x="14788" y="0"/>
                    </a:moveTo>
                    <a:cubicBezTo>
                      <a:pt x="11177" y="1468"/>
                      <a:pt x="7774" y="3432"/>
                      <a:pt x="4693" y="5816"/>
                    </a:cubicBezTo>
                    <a:cubicBezTo>
                      <a:pt x="3925" y="6412"/>
                      <a:pt x="3175" y="7033"/>
                      <a:pt x="2447" y="7681"/>
                    </a:cubicBezTo>
                    <a:cubicBezTo>
                      <a:pt x="1822" y="8237"/>
                      <a:pt x="913" y="8878"/>
                      <a:pt x="678" y="9728"/>
                    </a:cubicBezTo>
                    <a:cubicBezTo>
                      <a:pt x="0" y="12162"/>
                      <a:pt x="12173" y="12426"/>
                      <a:pt x="13489" y="12523"/>
                    </a:cubicBezTo>
                    <a:cubicBezTo>
                      <a:pt x="17049" y="12784"/>
                      <a:pt x="20466" y="13293"/>
                      <a:pt x="24037" y="13342"/>
                    </a:cubicBezTo>
                    <a:cubicBezTo>
                      <a:pt x="25271" y="13360"/>
                      <a:pt x="26501" y="13370"/>
                      <a:pt x="27727" y="13370"/>
                    </a:cubicBezTo>
                    <a:cubicBezTo>
                      <a:pt x="34173" y="13370"/>
                      <a:pt x="40527" y="13081"/>
                      <a:pt x="46936" y="12003"/>
                    </a:cubicBezTo>
                    <a:cubicBezTo>
                      <a:pt x="48814" y="11686"/>
                      <a:pt x="50557" y="11108"/>
                      <a:pt x="52409" y="10711"/>
                    </a:cubicBezTo>
                    <a:cubicBezTo>
                      <a:pt x="53649" y="10446"/>
                      <a:pt x="55749" y="10036"/>
                      <a:pt x="55845" y="8432"/>
                    </a:cubicBezTo>
                    <a:cubicBezTo>
                      <a:pt x="55901" y="7480"/>
                      <a:pt x="54770" y="6636"/>
                      <a:pt x="54131" y="6088"/>
                    </a:cubicBezTo>
                    <a:cubicBezTo>
                      <a:pt x="53153" y="5251"/>
                      <a:pt x="52154" y="4431"/>
                      <a:pt x="51060" y="3750"/>
                    </a:cubicBezTo>
                    <a:cubicBezTo>
                      <a:pt x="48223" y="1984"/>
                      <a:pt x="44982" y="979"/>
                      <a:pt x="41758" y="188"/>
                    </a:cubicBezTo>
                    <a:lnTo>
                      <a:pt x="147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9"/>
              <p:cNvSpPr/>
              <p:nvPr/>
            </p:nvSpPr>
            <p:spPr>
              <a:xfrm>
                <a:off x="6339800" y="2776225"/>
                <a:ext cx="733800" cy="235450"/>
              </a:xfrm>
              <a:custGeom>
                <a:avLst/>
                <a:gdLst/>
                <a:ahLst/>
                <a:cxnLst/>
                <a:rect l="l" t="t" r="r" b="b"/>
                <a:pathLst>
                  <a:path w="29352" h="9418" extrusionOk="0">
                    <a:moveTo>
                      <a:pt x="29352" y="7408"/>
                    </a:moveTo>
                    <a:cubicBezTo>
                      <a:pt x="29352" y="7408"/>
                      <a:pt x="29352" y="7408"/>
                      <a:pt x="29352" y="7408"/>
                    </a:cubicBezTo>
                    <a:lnTo>
                      <a:pt x="29352" y="7408"/>
                    </a:lnTo>
                    <a:cubicBezTo>
                      <a:pt x="29352" y="7408"/>
                      <a:pt x="29352" y="7408"/>
                      <a:pt x="29352" y="7408"/>
                    </a:cubicBezTo>
                    <a:close/>
                    <a:moveTo>
                      <a:pt x="27014" y="1"/>
                    </a:moveTo>
                    <a:cubicBezTo>
                      <a:pt x="20820" y="713"/>
                      <a:pt x="14586" y="1070"/>
                      <a:pt x="8351" y="1070"/>
                    </a:cubicBezTo>
                    <a:cubicBezTo>
                      <a:pt x="5965" y="1070"/>
                      <a:pt x="3579" y="1018"/>
                      <a:pt x="1194" y="913"/>
                    </a:cubicBezTo>
                    <a:cubicBezTo>
                      <a:pt x="722" y="3308"/>
                      <a:pt x="312" y="5699"/>
                      <a:pt x="1" y="8072"/>
                    </a:cubicBezTo>
                    <a:cubicBezTo>
                      <a:pt x="3782" y="9026"/>
                      <a:pt x="7783" y="9418"/>
                      <a:pt x="11825" y="9418"/>
                    </a:cubicBezTo>
                    <a:cubicBezTo>
                      <a:pt x="17769" y="9418"/>
                      <a:pt x="23801" y="8569"/>
                      <a:pt x="29352" y="7408"/>
                    </a:cubicBezTo>
                    <a:lnTo>
                      <a:pt x="29352" y="7408"/>
                    </a:lnTo>
                    <a:cubicBezTo>
                      <a:pt x="29350" y="7409"/>
                      <a:pt x="29348" y="7409"/>
                      <a:pt x="29346" y="7409"/>
                    </a:cubicBezTo>
                    <a:cubicBezTo>
                      <a:pt x="29054" y="7409"/>
                      <a:pt x="27802" y="2934"/>
                      <a:pt x="27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9"/>
              <p:cNvSpPr/>
              <p:nvPr/>
            </p:nvSpPr>
            <p:spPr>
              <a:xfrm>
                <a:off x="6493325" y="2709475"/>
                <a:ext cx="380150" cy="325225"/>
              </a:xfrm>
              <a:custGeom>
                <a:avLst/>
                <a:gdLst/>
                <a:ahLst/>
                <a:cxnLst/>
                <a:rect l="l" t="t" r="r" b="b"/>
                <a:pathLst>
                  <a:path w="15206" h="13009" extrusionOk="0">
                    <a:moveTo>
                      <a:pt x="7614" y="1431"/>
                    </a:moveTo>
                    <a:cubicBezTo>
                      <a:pt x="8860" y="1431"/>
                      <a:pt x="10091" y="1820"/>
                      <a:pt x="10992" y="2635"/>
                    </a:cubicBezTo>
                    <a:cubicBezTo>
                      <a:pt x="12887" y="4529"/>
                      <a:pt x="13515" y="7664"/>
                      <a:pt x="11600" y="9761"/>
                    </a:cubicBezTo>
                    <a:cubicBezTo>
                      <a:pt x="10514" y="10950"/>
                      <a:pt x="8898" y="11560"/>
                      <a:pt x="7293" y="11560"/>
                    </a:cubicBezTo>
                    <a:cubicBezTo>
                      <a:pt x="5841" y="11560"/>
                      <a:pt x="4398" y="11061"/>
                      <a:pt x="3363" y="10042"/>
                    </a:cubicBezTo>
                    <a:cubicBezTo>
                      <a:pt x="1393" y="8097"/>
                      <a:pt x="1872" y="4705"/>
                      <a:pt x="3737" y="2902"/>
                    </a:cubicBezTo>
                    <a:cubicBezTo>
                      <a:pt x="4735" y="1941"/>
                      <a:pt x="6185" y="1431"/>
                      <a:pt x="7614" y="1431"/>
                    </a:cubicBezTo>
                    <a:close/>
                    <a:moveTo>
                      <a:pt x="7710" y="0"/>
                    </a:moveTo>
                    <a:cubicBezTo>
                      <a:pt x="5999" y="0"/>
                      <a:pt x="4266" y="612"/>
                      <a:pt x="2904" y="1709"/>
                    </a:cubicBezTo>
                    <a:cubicBezTo>
                      <a:pt x="149" y="3928"/>
                      <a:pt x="1" y="8230"/>
                      <a:pt x="2156" y="10869"/>
                    </a:cubicBezTo>
                    <a:cubicBezTo>
                      <a:pt x="3376" y="12359"/>
                      <a:pt x="5168" y="13008"/>
                      <a:pt x="7003" y="13008"/>
                    </a:cubicBezTo>
                    <a:cubicBezTo>
                      <a:pt x="8972" y="13008"/>
                      <a:pt x="10992" y="12260"/>
                      <a:pt x="12407" y="11004"/>
                    </a:cubicBezTo>
                    <a:cubicBezTo>
                      <a:pt x="15205" y="8520"/>
                      <a:pt x="14488" y="4144"/>
                      <a:pt x="12088" y="1674"/>
                    </a:cubicBezTo>
                    <a:lnTo>
                      <a:pt x="12088" y="1674"/>
                    </a:lnTo>
                    <a:cubicBezTo>
                      <a:pt x="12068" y="1651"/>
                      <a:pt x="12045" y="1629"/>
                      <a:pt x="12021" y="1606"/>
                    </a:cubicBezTo>
                    <a:lnTo>
                      <a:pt x="12021" y="1606"/>
                    </a:lnTo>
                    <a:cubicBezTo>
                      <a:pt x="12021" y="1606"/>
                      <a:pt x="12021" y="1606"/>
                      <a:pt x="12021" y="1606"/>
                    </a:cubicBezTo>
                    <a:cubicBezTo>
                      <a:pt x="11997" y="1582"/>
                      <a:pt x="11972" y="1560"/>
                      <a:pt x="11947" y="1541"/>
                    </a:cubicBezTo>
                    <a:lnTo>
                      <a:pt x="11947" y="1541"/>
                    </a:lnTo>
                    <a:cubicBezTo>
                      <a:pt x="10738" y="484"/>
                      <a:pt x="9233" y="0"/>
                      <a:pt x="77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9"/>
              <p:cNvSpPr/>
              <p:nvPr/>
            </p:nvSpPr>
            <p:spPr>
              <a:xfrm>
                <a:off x="6728950" y="2843050"/>
                <a:ext cx="122750" cy="40900"/>
              </a:xfrm>
              <a:custGeom>
                <a:avLst/>
                <a:gdLst/>
                <a:ahLst/>
                <a:cxnLst/>
                <a:rect l="l" t="t" r="r" b="b"/>
                <a:pathLst>
                  <a:path w="4910" h="1636" extrusionOk="0">
                    <a:moveTo>
                      <a:pt x="3088" y="0"/>
                    </a:moveTo>
                    <a:cubicBezTo>
                      <a:pt x="2344" y="0"/>
                      <a:pt x="1605" y="76"/>
                      <a:pt x="866" y="218"/>
                    </a:cubicBezTo>
                    <a:cubicBezTo>
                      <a:pt x="1" y="383"/>
                      <a:pt x="296" y="1635"/>
                      <a:pt x="1098" y="1635"/>
                    </a:cubicBezTo>
                    <a:cubicBezTo>
                      <a:pt x="1148" y="1635"/>
                      <a:pt x="1199" y="1631"/>
                      <a:pt x="1253" y="1620"/>
                    </a:cubicBezTo>
                    <a:cubicBezTo>
                      <a:pt x="1856" y="1503"/>
                      <a:pt x="2460" y="1449"/>
                      <a:pt x="3067" y="1449"/>
                    </a:cubicBezTo>
                    <a:cubicBezTo>
                      <a:pt x="3369" y="1449"/>
                      <a:pt x="3671" y="1462"/>
                      <a:pt x="3974" y="1488"/>
                    </a:cubicBezTo>
                    <a:cubicBezTo>
                      <a:pt x="3998" y="1490"/>
                      <a:pt x="4022" y="1491"/>
                      <a:pt x="4044" y="1491"/>
                    </a:cubicBezTo>
                    <a:cubicBezTo>
                      <a:pt x="4909" y="1491"/>
                      <a:pt x="4877" y="107"/>
                      <a:pt x="3974" y="36"/>
                    </a:cubicBezTo>
                    <a:cubicBezTo>
                      <a:pt x="3678" y="12"/>
                      <a:pt x="3383" y="0"/>
                      <a:pt x="30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9" name="Google Shape;1549;p29"/>
            <p:cNvSpPr/>
            <p:nvPr/>
          </p:nvSpPr>
          <p:spPr>
            <a:xfrm>
              <a:off x="6057575" y="4441875"/>
              <a:ext cx="4500" cy="30100"/>
            </a:xfrm>
            <a:custGeom>
              <a:avLst/>
              <a:gdLst/>
              <a:ahLst/>
              <a:cxnLst/>
              <a:rect l="l" t="t" r="r" b="b"/>
              <a:pathLst>
                <a:path w="180" h="1204" extrusionOk="0">
                  <a:moveTo>
                    <a:pt x="179" y="1"/>
                  </a:moveTo>
                  <a:cubicBezTo>
                    <a:pt x="120" y="407"/>
                    <a:pt x="60" y="810"/>
                    <a:pt x="1" y="1204"/>
                  </a:cubicBezTo>
                  <a:lnTo>
                    <a:pt x="1" y="1204"/>
                  </a:lnTo>
                  <a:cubicBezTo>
                    <a:pt x="60" y="810"/>
                    <a:pt x="120" y="407"/>
                    <a:pt x="179" y="1"/>
                  </a:cubicBezTo>
                  <a:close/>
                </a:path>
              </a:pathLst>
            </a:custGeom>
            <a:solidFill>
              <a:srgbClr val="6C3E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9"/>
            <p:cNvSpPr/>
            <p:nvPr/>
          </p:nvSpPr>
          <p:spPr>
            <a:xfrm>
              <a:off x="7386300" y="4447000"/>
              <a:ext cx="6650" cy="34100"/>
            </a:xfrm>
            <a:custGeom>
              <a:avLst/>
              <a:gdLst/>
              <a:ahLst/>
              <a:cxnLst/>
              <a:rect l="l" t="t" r="r" b="b"/>
              <a:pathLst>
                <a:path w="266" h="1364" extrusionOk="0">
                  <a:moveTo>
                    <a:pt x="1" y="1"/>
                  </a:moveTo>
                  <a:cubicBezTo>
                    <a:pt x="91" y="460"/>
                    <a:pt x="176" y="913"/>
                    <a:pt x="265" y="1363"/>
                  </a:cubicBezTo>
                  <a:lnTo>
                    <a:pt x="265" y="1363"/>
                  </a:lnTo>
                  <a:cubicBezTo>
                    <a:pt x="176" y="913"/>
                    <a:pt x="91" y="460"/>
                    <a:pt x="1" y="1"/>
                  </a:cubicBezTo>
                  <a:close/>
                </a:path>
              </a:pathLst>
            </a:custGeom>
            <a:solidFill>
              <a:srgbClr val="6C3E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9"/>
            <p:cNvSpPr/>
            <p:nvPr/>
          </p:nvSpPr>
          <p:spPr>
            <a:xfrm>
              <a:off x="6057575" y="4441875"/>
              <a:ext cx="83275" cy="83025"/>
            </a:xfrm>
            <a:custGeom>
              <a:avLst/>
              <a:gdLst/>
              <a:ahLst/>
              <a:cxnLst/>
              <a:rect l="l" t="t" r="r" b="b"/>
              <a:pathLst>
                <a:path w="3331" h="3321" extrusionOk="0">
                  <a:moveTo>
                    <a:pt x="179" y="1"/>
                  </a:moveTo>
                  <a:cubicBezTo>
                    <a:pt x="120" y="407"/>
                    <a:pt x="60" y="807"/>
                    <a:pt x="1" y="1204"/>
                  </a:cubicBezTo>
                  <a:cubicBezTo>
                    <a:pt x="275" y="1839"/>
                    <a:pt x="715" y="2401"/>
                    <a:pt x="1293" y="2778"/>
                  </a:cubicBezTo>
                  <a:cubicBezTo>
                    <a:pt x="1862" y="3145"/>
                    <a:pt x="2534" y="3320"/>
                    <a:pt x="3205" y="3320"/>
                  </a:cubicBezTo>
                  <a:lnTo>
                    <a:pt x="3238" y="3320"/>
                  </a:lnTo>
                  <a:cubicBezTo>
                    <a:pt x="3268" y="2940"/>
                    <a:pt x="3297" y="2556"/>
                    <a:pt x="3331" y="2173"/>
                  </a:cubicBezTo>
                  <a:lnTo>
                    <a:pt x="3331" y="2173"/>
                  </a:lnTo>
                  <a:cubicBezTo>
                    <a:pt x="3172" y="2203"/>
                    <a:pt x="3007" y="2219"/>
                    <a:pt x="2845" y="2219"/>
                  </a:cubicBezTo>
                  <a:cubicBezTo>
                    <a:pt x="2580" y="2219"/>
                    <a:pt x="2312" y="2179"/>
                    <a:pt x="2044" y="2090"/>
                  </a:cubicBezTo>
                  <a:cubicBezTo>
                    <a:pt x="1615" y="1948"/>
                    <a:pt x="1290" y="1660"/>
                    <a:pt x="1055" y="1283"/>
                  </a:cubicBezTo>
                  <a:cubicBezTo>
                    <a:pt x="675" y="949"/>
                    <a:pt x="385" y="503"/>
                    <a:pt x="1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9"/>
            <p:cNvSpPr/>
            <p:nvPr/>
          </p:nvSpPr>
          <p:spPr>
            <a:xfrm>
              <a:off x="6071050" y="4376650"/>
              <a:ext cx="775" cy="5150"/>
            </a:xfrm>
            <a:custGeom>
              <a:avLst/>
              <a:gdLst/>
              <a:ahLst/>
              <a:cxnLst/>
              <a:rect l="l" t="t" r="r" b="b"/>
              <a:pathLst>
                <a:path w="31" h="206" extrusionOk="0">
                  <a:moveTo>
                    <a:pt x="31" y="0"/>
                  </a:moveTo>
                  <a:cubicBezTo>
                    <a:pt x="20" y="66"/>
                    <a:pt x="11" y="136"/>
                    <a:pt x="1" y="205"/>
                  </a:cubicBezTo>
                  <a:cubicBezTo>
                    <a:pt x="11" y="136"/>
                    <a:pt x="20" y="70"/>
                    <a:pt x="31" y="0"/>
                  </a:cubicBezTo>
                  <a:close/>
                </a:path>
              </a:pathLst>
            </a:custGeom>
            <a:solidFill>
              <a:srgbClr val="3F24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9"/>
            <p:cNvSpPr/>
            <p:nvPr/>
          </p:nvSpPr>
          <p:spPr>
            <a:xfrm>
              <a:off x="6070975" y="4376575"/>
              <a:ext cx="144350" cy="110975"/>
            </a:xfrm>
            <a:custGeom>
              <a:avLst/>
              <a:gdLst/>
              <a:ahLst/>
              <a:cxnLst/>
              <a:rect l="l" t="t" r="r" b="b"/>
              <a:pathLst>
                <a:path w="5774" h="4439" extrusionOk="0">
                  <a:moveTo>
                    <a:pt x="34" y="0"/>
                  </a:moveTo>
                  <a:cubicBezTo>
                    <a:pt x="23" y="69"/>
                    <a:pt x="14" y="142"/>
                    <a:pt x="0" y="212"/>
                  </a:cubicBezTo>
                  <a:cubicBezTo>
                    <a:pt x="4" y="212"/>
                    <a:pt x="4" y="208"/>
                    <a:pt x="4" y="208"/>
                  </a:cubicBezTo>
                  <a:cubicBezTo>
                    <a:pt x="14" y="139"/>
                    <a:pt x="23" y="73"/>
                    <a:pt x="34" y="3"/>
                  </a:cubicBezTo>
                  <a:lnTo>
                    <a:pt x="34" y="0"/>
                  </a:lnTo>
                  <a:close/>
                  <a:moveTo>
                    <a:pt x="5725" y="2216"/>
                  </a:moveTo>
                  <a:cubicBezTo>
                    <a:pt x="5665" y="2216"/>
                    <a:pt x="5606" y="2239"/>
                    <a:pt x="5563" y="2299"/>
                  </a:cubicBezTo>
                  <a:cubicBezTo>
                    <a:pt x="4911" y="3184"/>
                    <a:pt x="3942" y="4124"/>
                    <a:pt x="2831" y="4375"/>
                  </a:cubicBezTo>
                  <a:cubicBezTo>
                    <a:pt x="2828" y="4398"/>
                    <a:pt x="2828" y="4418"/>
                    <a:pt x="2825" y="4438"/>
                  </a:cubicBezTo>
                  <a:cubicBezTo>
                    <a:pt x="2907" y="4421"/>
                    <a:pt x="2987" y="4402"/>
                    <a:pt x="3072" y="4379"/>
                  </a:cubicBezTo>
                  <a:cubicBezTo>
                    <a:pt x="4061" y="4091"/>
                    <a:pt x="4948" y="3416"/>
                    <a:pt x="5705" y="2576"/>
                  </a:cubicBezTo>
                  <a:cubicBezTo>
                    <a:pt x="5711" y="2490"/>
                    <a:pt x="5722" y="2410"/>
                    <a:pt x="5731" y="2328"/>
                  </a:cubicBezTo>
                  <a:cubicBezTo>
                    <a:pt x="5737" y="2285"/>
                    <a:pt x="5751" y="2249"/>
                    <a:pt x="5774" y="2222"/>
                  </a:cubicBezTo>
                  <a:cubicBezTo>
                    <a:pt x="5757" y="2216"/>
                    <a:pt x="5741" y="2216"/>
                    <a:pt x="5725" y="2216"/>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9"/>
            <p:cNvSpPr/>
            <p:nvPr/>
          </p:nvSpPr>
          <p:spPr>
            <a:xfrm>
              <a:off x="6067500" y="4372025"/>
              <a:ext cx="74275" cy="117400"/>
            </a:xfrm>
            <a:custGeom>
              <a:avLst/>
              <a:gdLst/>
              <a:ahLst/>
              <a:cxnLst/>
              <a:rect l="l" t="t" r="r" b="b"/>
              <a:pathLst>
                <a:path w="2971" h="4696" extrusionOk="0">
                  <a:moveTo>
                    <a:pt x="345" y="0"/>
                  </a:moveTo>
                  <a:cubicBezTo>
                    <a:pt x="269" y="0"/>
                    <a:pt x="199" y="43"/>
                    <a:pt x="179" y="143"/>
                  </a:cubicBezTo>
                  <a:cubicBezTo>
                    <a:pt x="179" y="156"/>
                    <a:pt x="176" y="169"/>
                    <a:pt x="173" y="182"/>
                  </a:cubicBezTo>
                  <a:cubicBezTo>
                    <a:pt x="162" y="251"/>
                    <a:pt x="153" y="324"/>
                    <a:pt x="139" y="394"/>
                  </a:cubicBezTo>
                  <a:cubicBezTo>
                    <a:pt x="0" y="1439"/>
                    <a:pt x="20" y="3069"/>
                    <a:pt x="658" y="4077"/>
                  </a:cubicBezTo>
                  <a:cubicBezTo>
                    <a:pt x="1092" y="4461"/>
                    <a:pt x="1641" y="4696"/>
                    <a:pt x="2302" y="4696"/>
                  </a:cubicBezTo>
                  <a:cubicBezTo>
                    <a:pt x="2511" y="4696"/>
                    <a:pt x="2732" y="4672"/>
                    <a:pt x="2964" y="4620"/>
                  </a:cubicBezTo>
                  <a:cubicBezTo>
                    <a:pt x="2967" y="4600"/>
                    <a:pt x="2967" y="4580"/>
                    <a:pt x="2970" y="4557"/>
                  </a:cubicBezTo>
                  <a:lnTo>
                    <a:pt x="2970" y="4557"/>
                  </a:lnTo>
                  <a:cubicBezTo>
                    <a:pt x="2785" y="4600"/>
                    <a:pt x="2593" y="4623"/>
                    <a:pt x="2398" y="4623"/>
                  </a:cubicBezTo>
                  <a:cubicBezTo>
                    <a:pt x="2269" y="4623"/>
                    <a:pt x="2140" y="4613"/>
                    <a:pt x="2008" y="4590"/>
                  </a:cubicBezTo>
                  <a:cubicBezTo>
                    <a:pt x="341" y="4323"/>
                    <a:pt x="341" y="1452"/>
                    <a:pt x="556" y="245"/>
                  </a:cubicBezTo>
                  <a:cubicBezTo>
                    <a:pt x="583" y="100"/>
                    <a:pt x="457" y="0"/>
                    <a:pt x="345" y="0"/>
                  </a:cubicBezTo>
                  <a:close/>
                </a:path>
              </a:pathLst>
            </a:custGeom>
            <a:solidFill>
              <a:srgbClr val="C065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9"/>
            <p:cNvSpPr/>
            <p:nvPr/>
          </p:nvSpPr>
          <p:spPr>
            <a:xfrm>
              <a:off x="6140825" y="4440975"/>
              <a:ext cx="72775" cy="55225"/>
            </a:xfrm>
            <a:custGeom>
              <a:avLst/>
              <a:gdLst/>
              <a:ahLst/>
              <a:cxnLst/>
              <a:rect l="l" t="t" r="r" b="b"/>
              <a:pathLst>
                <a:path w="2911" h="2209" extrusionOk="0">
                  <a:moveTo>
                    <a:pt x="2911" y="0"/>
                  </a:moveTo>
                  <a:lnTo>
                    <a:pt x="2911" y="0"/>
                  </a:lnTo>
                  <a:cubicBezTo>
                    <a:pt x="2154" y="840"/>
                    <a:pt x="1267" y="1515"/>
                    <a:pt x="278" y="1803"/>
                  </a:cubicBezTo>
                  <a:cubicBezTo>
                    <a:pt x="193" y="1826"/>
                    <a:pt x="113" y="1845"/>
                    <a:pt x="31" y="1862"/>
                  </a:cubicBezTo>
                  <a:cubicBezTo>
                    <a:pt x="20" y="1977"/>
                    <a:pt x="11" y="2093"/>
                    <a:pt x="1" y="2209"/>
                  </a:cubicBezTo>
                  <a:cubicBezTo>
                    <a:pt x="1142" y="2001"/>
                    <a:pt x="2174" y="1098"/>
                    <a:pt x="2894" y="196"/>
                  </a:cubicBezTo>
                  <a:cubicBezTo>
                    <a:pt x="2901" y="129"/>
                    <a:pt x="2904" y="63"/>
                    <a:pt x="2911" y="0"/>
                  </a:cubicBezTo>
                  <a:close/>
                </a:path>
              </a:pathLst>
            </a:custGeom>
            <a:solidFill>
              <a:srgbClr val="BC6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9"/>
            <p:cNvSpPr/>
            <p:nvPr/>
          </p:nvSpPr>
          <p:spPr>
            <a:xfrm>
              <a:off x="6083950" y="4473950"/>
              <a:ext cx="57650" cy="23400"/>
            </a:xfrm>
            <a:custGeom>
              <a:avLst/>
              <a:gdLst/>
              <a:ahLst/>
              <a:cxnLst/>
              <a:rect l="l" t="t" r="r" b="b"/>
              <a:pathLst>
                <a:path w="2306" h="936" extrusionOk="0">
                  <a:moveTo>
                    <a:pt x="0" y="0"/>
                  </a:moveTo>
                  <a:lnTo>
                    <a:pt x="0" y="0"/>
                  </a:lnTo>
                  <a:cubicBezTo>
                    <a:pt x="235" y="377"/>
                    <a:pt x="560" y="665"/>
                    <a:pt x="989" y="807"/>
                  </a:cubicBezTo>
                  <a:cubicBezTo>
                    <a:pt x="1257" y="896"/>
                    <a:pt x="1525" y="936"/>
                    <a:pt x="1790" y="936"/>
                  </a:cubicBezTo>
                  <a:cubicBezTo>
                    <a:pt x="1952" y="936"/>
                    <a:pt x="2117" y="920"/>
                    <a:pt x="2276" y="890"/>
                  </a:cubicBezTo>
                  <a:cubicBezTo>
                    <a:pt x="2286" y="774"/>
                    <a:pt x="2295" y="658"/>
                    <a:pt x="2306" y="543"/>
                  </a:cubicBezTo>
                  <a:lnTo>
                    <a:pt x="2306" y="543"/>
                  </a:lnTo>
                  <a:cubicBezTo>
                    <a:pt x="2074" y="595"/>
                    <a:pt x="1853" y="619"/>
                    <a:pt x="1644" y="619"/>
                  </a:cubicBezTo>
                  <a:cubicBezTo>
                    <a:pt x="983" y="619"/>
                    <a:pt x="434" y="384"/>
                    <a:pt x="0" y="0"/>
                  </a:cubicBezTo>
                  <a:close/>
                </a:path>
              </a:pathLst>
            </a:custGeom>
            <a:solidFill>
              <a:srgbClr val="C46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9"/>
            <p:cNvSpPr/>
            <p:nvPr/>
          </p:nvSpPr>
          <p:spPr>
            <a:xfrm>
              <a:off x="7383250" y="4430975"/>
              <a:ext cx="3925" cy="9850"/>
            </a:xfrm>
            <a:custGeom>
              <a:avLst/>
              <a:gdLst/>
              <a:ahLst/>
              <a:cxnLst/>
              <a:rect l="l" t="t" r="r" b="b"/>
              <a:pathLst>
                <a:path w="157" h="394" extrusionOk="0">
                  <a:moveTo>
                    <a:pt x="57" y="0"/>
                  </a:moveTo>
                  <a:cubicBezTo>
                    <a:pt x="37" y="7"/>
                    <a:pt x="21" y="13"/>
                    <a:pt x="1" y="16"/>
                  </a:cubicBezTo>
                  <a:cubicBezTo>
                    <a:pt x="24" y="142"/>
                    <a:pt x="50" y="268"/>
                    <a:pt x="74" y="393"/>
                  </a:cubicBezTo>
                  <a:cubicBezTo>
                    <a:pt x="100" y="387"/>
                    <a:pt x="129" y="380"/>
                    <a:pt x="156" y="373"/>
                  </a:cubicBezTo>
                  <a:cubicBezTo>
                    <a:pt x="123" y="251"/>
                    <a:pt x="90" y="126"/>
                    <a:pt x="57" y="0"/>
                  </a:cubicBezTo>
                  <a:close/>
                </a:path>
              </a:pathLst>
            </a:custGeom>
            <a:solidFill>
              <a:srgbClr val="3F24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9"/>
            <p:cNvSpPr/>
            <p:nvPr/>
          </p:nvSpPr>
          <p:spPr>
            <a:xfrm>
              <a:off x="7317125" y="4403100"/>
              <a:ext cx="67975" cy="39200"/>
            </a:xfrm>
            <a:custGeom>
              <a:avLst/>
              <a:gdLst/>
              <a:ahLst/>
              <a:cxnLst/>
              <a:rect l="l" t="t" r="r" b="b"/>
              <a:pathLst>
                <a:path w="2719" h="1568" extrusionOk="0">
                  <a:moveTo>
                    <a:pt x="265" y="0"/>
                  </a:moveTo>
                  <a:cubicBezTo>
                    <a:pt x="132" y="0"/>
                    <a:pt x="1" y="143"/>
                    <a:pt x="80" y="295"/>
                  </a:cubicBezTo>
                  <a:cubicBezTo>
                    <a:pt x="93" y="328"/>
                    <a:pt x="109" y="357"/>
                    <a:pt x="126" y="388"/>
                  </a:cubicBezTo>
                  <a:cubicBezTo>
                    <a:pt x="251" y="606"/>
                    <a:pt x="407" y="798"/>
                    <a:pt x="585" y="960"/>
                  </a:cubicBezTo>
                  <a:cubicBezTo>
                    <a:pt x="628" y="999"/>
                    <a:pt x="675" y="1036"/>
                    <a:pt x="721" y="1072"/>
                  </a:cubicBezTo>
                  <a:lnTo>
                    <a:pt x="721" y="1049"/>
                  </a:lnTo>
                  <a:cubicBezTo>
                    <a:pt x="1135" y="1257"/>
                    <a:pt x="1588" y="1406"/>
                    <a:pt x="2037" y="1564"/>
                  </a:cubicBezTo>
                  <a:cubicBezTo>
                    <a:pt x="2087" y="1568"/>
                    <a:pt x="2133" y="1568"/>
                    <a:pt x="2183" y="1568"/>
                  </a:cubicBezTo>
                  <a:cubicBezTo>
                    <a:pt x="2362" y="1568"/>
                    <a:pt x="2540" y="1548"/>
                    <a:pt x="2719" y="1508"/>
                  </a:cubicBezTo>
                  <a:cubicBezTo>
                    <a:pt x="2695" y="1383"/>
                    <a:pt x="2669" y="1257"/>
                    <a:pt x="2646" y="1131"/>
                  </a:cubicBezTo>
                  <a:cubicBezTo>
                    <a:pt x="2493" y="1168"/>
                    <a:pt x="2342" y="1188"/>
                    <a:pt x="2189" y="1188"/>
                  </a:cubicBezTo>
                  <a:cubicBezTo>
                    <a:pt x="1515" y="1188"/>
                    <a:pt x="863" y="834"/>
                    <a:pt x="497" y="242"/>
                  </a:cubicBezTo>
                  <a:cubicBezTo>
                    <a:pt x="466" y="196"/>
                    <a:pt x="440" y="149"/>
                    <a:pt x="413" y="99"/>
                  </a:cubicBezTo>
                  <a:cubicBezTo>
                    <a:pt x="393" y="60"/>
                    <a:pt x="367" y="34"/>
                    <a:pt x="338" y="17"/>
                  </a:cubicBezTo>
                  <a:cubicBezTo>
                    <a:pt x="314" y="4"/>
                    <a:pt x="288" y="0"/>
                    <a:pt x="265" y="0"/>
                  </a:cubicBezTo>
                  <a:close/>
                </a:path>
              </a:pathLst>
            </a:custGeom>
            <a:solidFill>
              <a:srgbClr val="B659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9"/>
            <p:cNvSpPr/>
            <p:nvPr/>
          </p:nvSpPr>
          <p:spPr>
            <a:xfrm>
              <a:off x="7335150" y="4429300"/>
              <a:ext cx="32900" cy="12925"/>
            </a:xfrm>
            <a:custGeom>
              <a:avLst/>
              <a:gdLst/>
              <a:ahLst/>
              <a:cxnLst/>
              <a:rect l="l" t="t" r="r" b="b"/>
              <a:pathLst>
                <a:path w="1316" h="517" extrusionOk="0">
                  <a:moveTo>
                    <a:pt x="0" y="1"/>
                  </a:moveTo>
                  <a:lnTo>
                    <a:pt x="0" y="24"/>
                  </a:lnTo>
                  <a:cubicBezTo>
                    <a:pt x="377" y="318"/>
                    <a:pt x="840" y="487"/>
                    <a:pt x="1316" y="516"/>
                  </a:cubicBezTo>
                  <a:cubicBezTo>
                    <a:pt x="867" y="358"/>
                    <a:pt x="414" y="209"/>
                    <a:pt x="0" y="1"/>
                  </a:cubicBezTo>
                  <a:close/>
                </a:path>
              </a:pathLst>
            </a:custGeom>
            <a:solidFill>
              <a:srgbClr val="BC6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0" name="Google Shape;1560;p29"/>
            <p:cNvGrpSpPr/>
            <p:nvPr/>
          </p:nvGrpSpPr>
          <p:grpSpPr>
            <a:xfrm>
              <a:off x="5584300" y="3107700"/>
              <a:ext cx="2263575" cy="435850"/>
              <a:chOff x="5584300" y="2470375"/>
              <a:chExt cx="2263575" cy="435850"/>
            </a:xfrm>
          </p:grpSpPr>
          <p:grpSp>
            <p:nvGrpSpPr>
              <p:cNvPr id="1561" name="Google Shape;1561;p29"/>
              <p:cNvGrpSpPr/>
              <p:nvPr/>
            </p:nvGrpSpPr>
            <p:grpSpPr>
              <a:xfrm>
                <a:off x="5584300" y="2470375"/>
                <a:ext cx="301375" cy="435850"/>
                <a:chOff x="5584300" y="2470375"/>
                <a:chExt cx="301375" cy="435850"/>
              </a:xfrm>
            </p:grpSpPr>
            <p:sp>
              <p:nvSpPr>
                <p:cNvPr id="1562" name="Google Shape;1562;p29"/>
                <p:cNvSpPr/>
                <p:nvPr/>
              </p:nvSpPr>
              <p:spPr>
                <a:xfrm>
                  <a:off x="5584300" y="2470375"/>
                  <a:ext cx="301375" cy="435850"/>
                </a:xfrm>
                <a:custGeom>
                  <a:avLst/>
                  <a:gdLst/>
                  <a:ahLst/>
                  <a:cxnLst/>
                  <a:rect l="l" t="t" r="r" b="b"/>
                  <a:pathLst>
                    <a:path w="12055" h="17434" extrusionOk="0">
                      <a:moveTo>
                        <a:pt x="743" y="0"/>
                      </a:moveTo>
                      <a:cubicBezTo>
                        <a:pt x="537" y="0"/>
                        <a:pt x="451" y="264"/>
                        <a:pt x="437" y="469"/>
                      </a:cubicBezTo>
                      <a:cubicBezTo>
                        <a:pt x="318" y="2464"/>
                        <a:pt x="1432" y="4302"/>
                        <a:pt x="2600" y="5919"/>
                      </a:cubicBezTo>
                      <a:cubicBezTo>
                        <a:pt x="3317" y="6911"/>
                        <a:pt x="4074" y="7877"/>
                        <a:pt x="4865" y="8816"/>
                      </a:cubicBezTo>
                      <a:cubicBezTo>
                        <a:pt x="5043" y="9470"/>
                        <a:pt x="5235" y="10119"/>
                        <a:pt x="5460" y="10751"/>
                      </a:cubicBezTo>
                      <a:cubicBezTo>
                        <a:pt x="5678" y="11362"/>
                        <a:pt x="5933" y="11947"/>
                        <a:pt x="6227" y="12506"/>
                      </a:cubicBezTo>
                      <a:cubicBezTo>
                        <a:pt x="5523" y="11851"/>
                        <a:pt x="4812" y="11203"/>
                        <a:pt x="4025" y="10658"/>
                      </a:cubicBezTo>
                      <a:cubicBezTo>
                        <a:pt x="3016" y="9957"/>
                        <a:pt x="1859" y="9417"/>
                        <a:pt x="632" y="9335"/>
                      </a:cubicBezTo>
                      <a:cubicBezTo>
                        <a:pt x="602" y="9332"/>
                        <a:pt x="570" y="9331"/>
                        <a:pt x="538" y="9331"/>
                      </a:cubicBezTo>
                      <a:cubicBezTo>
                        <a:pt x="334" y="9331"/>
                        <a:pt x="112" y="9383"/>
                        <a:pt x="44" y="9566"/>
                      </a:cubicBezTo>
                      <a:cubicBezTo>
                        <a:pt x="1" y="9669"/>
                        <a:pt x="24" y="9788"/>
                        <a:pt x="60" y="9893"/>
                      </a:cubicBezTo>
                      <a:cubicBezTo>
                        <a:pt x="232" y="10403"/>
                        <a:pt x="649" y="10790"/>
                        <a:pt x="1086" y="11108"/>
                      </a:cubicBezTo>
                      <a:cubicBezTo>
                        <a:pt x="2713" y="12298"/>
                        <a:pt x="4716" y="12823"/>
                        <a:pt x="6681" y="13293"/>
                      </a:cubicBezTo>
                      <a:cubicBezTo>
                        <a:pt x="7027" y="13838"/>
                        <a:pt x="7418" y="14358"/>
                        <a:pt x="7877" y="14841"/>
                      </a:cubicBezTo>
                      <a:cubicBezTo>
                        <a:pt x="8208" y="15191"/>
                        <a:pt x="8552" y="15565"/>
                        <a:pt x="8919" y="15915"/>
                      </a:cubicBezTo>
                      <a:cubicBezTo>
                        <a:pt x="7451" y="14917"/>
                        <a:pt x="5751" y="14262"/>
                        <a:pt x="3992" y="14034"/>
                      </a:cubicBezTo>
                      <a:cubicBezTo>
                        <a:pt x="3862" y="14018"/>
                        <a:pt x="3727" y="14005"/>
                        <a:pt x="3594" y="14005"/>
                      </a:cubicBezTo>
                      <a:cubicBezTo>
                        <a:pt x="3338" y="14005"/>
                        <a:pt x="3088" y="14052"/>
                        <a:pt x="2894" y="14215"/>
                      </a:cubicBezTo>
                      <a:cubicBezTo>
                        <a:pt x="3003" y="14523"/>
                        <a:pt x="3274" y="14742"/>
                        <a:pt x="3543" y="14930"/>
                      </a:cubicBezTo>
                      <a:cubicBezTo>
                        <a:pt x="5087" y="16003"/>
                        <a:pt x="6965" y="16580"/>
                        <a:pt x="8845" y="16580"/>
                      </a:cubicBezTo>
                      <a:cubicBezTo>
                        <a:pt x="9115" y="16580"/>
                        <a:pt x="9385" y="16568"/>
                        <a:pt x="9653" y="16544"/>
                      </a:cubicBezTo>
                      <a:cubicBezTo>
                        <a:pt x="10272" y="17016"/>
                        <a:pt x="10956" y="17367"/>
                        <a:pt x="11746" y="17433"/>
                      </a:cubicBezTo>
                      <a:cubicBezTo>
                        <a:pt x="11753" y="17433"/>
                        <a:pt x="11759" y="17434"/>
                        <a:pt x="11765" y="17434"/>
                      </a:cubicBezTo>
                      <a:cubicBezTo>
                        <a:pt x="11994" y="17434"/>
                        <a:pt x="12054" y="17079"/>
                        <a:pt x="11816" y="17060"/>
                      </a:cubicBezTo>
                      <a:cubicBezTo>
                        <a:pt x="10986" y="16990"/>
                        <a:pt x="10295" y="16584"/>
                        <a:pt x="9676" y="16064"/>
                      </a:cubicBezTo>
                      <a:cubicBezTo>
                        <a:pt x="9951" y="14930"/>
                        <a:pt x="10391" y="13842"/>
                        <a:pt x="10708" y="12718"/>
                      </a:cubicBezTo>
                      <a:cubicBezTo>
                        <a:pt x="11038" y="11547"/>
                        <a:pt x="11234" y="10301"/>
                        <a:pt x="10946" y="9116"/>
                      </a:cubicBezTo>
                      <a:cubicBezTo>
                        <a:pt x="10903" y="8941"/>
                        <a:pt x="10850" y="8766"/>
                        <a:pt x="10728" y="8631"/>
                      </a:cubicBezTo>
                      <a:cubicBezTo>
                        <a:pt x="10639" y="8529"/>
                        <a:pt x="10505" y="8461"/>
                        <a:pt x="10373" y="8461"/>
                      </a:cubicBezTo>
                      <a:cubicBezTo>
                        <a:pt x="10330" y="8461"/>
                        <a:pt x="10286" y="8468"/>
                        <a:pt x="10245" y="8485"/>
                      </a:cubicBezTo>
                      <a:cubicBezTo>
                        <a:pt x="10130" y="8532"/>
                        <a:pt x="10050" y="8637"/>
                        <a:pt x="9984" y="8743"/>
                      </a:cubicBezTo>
                      <a:cubicBezTo>
                        <a:pt x="9419" y="9609"/>
                        <a:pt x="9237" y="10674"/>
                        <a:pt x="9170" y="11706"/>
                      </a:cubicBezTo>
                      <a:cubicBezTo>
                        <a:pt x="9081" y="13101"/>
                        <a:pt x="9180" y="14507"/>
                        <a:pt x="9461" y="15876"/>
                      </a:cubicBezTo>
                      <a:cubicBezTo>
                        <a:pt x="9385" y="15810"/>
                        <a:pt x="9312" y="15740"/>
                        <a:pt x="9237" y="15671"/>
                      </a:cubicBezTo>
                      <a:cubicBezTo>
                        <a:pt x="8602" y="15062"/>
                        <a:pt x="7954" y="14437"/>
                        <a:pt x="7424" y="13730"/>
                      </a:cubicBezTo>
                      <a:cubicBezTo>
                        <a:pt x="7229" y="13472"/>
                        <a:pt x="7058" y="13204"/>
                        <a:pt x="6892" y="12933"/>
                      </a:cubicBezTo>
                      <a:cubicBezTo>
                        <a:pt x="6885" y="12903"/>
                        <a:pt x="6882" y="12877"/>
                        <a:pt x="6876" y="12850"/>
                      </a:cubicBezTo>
                      <a:cubicBezTo>
                        <a:pt x="6869" y="12860"/>
                        <a:pt x="6865" y="12869"/>
                        <a:pt x="6862" y="12880"/>
                      </a:cubicBezTo>
                      <a:cubicBezTo>
                        <a:pt x="6224" y="11805"/>
                        <a:pt x="5785" y="10628"/>
                        <a:pt x="5434" y="9417"/>
                      </a:cubicBezTo>
                      <a:cubicBezTo>
                        <a:pt x="5301" y="8961"/>
                        <a:pt x="5179" y="8501"/>
                        <a:pt x="5054" y="8036"/>
                      </a:cubicBezTo>
                      <a:cubicBezTo>
                        <a:pt x="5054" y="4947"/>
                        <a:pt x="3499" y="1875"/>
                        <a:pt x="967" y="96"/>
                      </a:cubicBezTo>
                      <a:cubicBezTo>
                        <a:pt x="900" y="49"/>
                        <a:pt x="831" y="3"/>
                        <a:pt x="751" y="0"/>
                      </a:cubicBezTo>
                      <a:cubicBezTo>
                        <a:pt x="749" y="0"/>
                        <a:pt x="746" y="0"/>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9"/>
                <p:cNvSpPr/>
                <p:nvPr/>
              </p:nvSpPr>
              <p:spPr>
                <a:xfrm>
                  <a:off x="5740300" y="2574200"/>
                  <a:ext cx="55250" cy="217425"/>
                </a:xfrm>
                <a:custGeom>
                  <a:avLst/>
                  <a:gdLst/>
                  <a:ahLst/>
                  <a:cxnLst/>
                  <a:rect l="l" t="t" r="r" b="b"/>
                  <a:pathLst>
                    <a:path w="2210" h="8697" extrusionOk="0">
                      <a:moveTo>
                        <a:pt x="1668" y="1"/>
                      </a:moveTo>
                      <a:cubicBezTo>
                        <a:pt x="1524" y="1"/>
                        <a:pt x="1375" y="116"/>
                        <a:pt x="1271" y="232"/>
                      </a:cubicBezTo>
                      <a:cubicBezTo>
                        <a:pt x="259" y="1343"/>
                        <a:pt x="1" y="2950"/>
                        <a:pt x="41" y="4455"/>
                      </a:cubicBezTo>
                      <a:cubicBezTo>
                        <a:pt x="76" y="5883"/>
                        <a:pt x="334" y="7295"/>
                        <a:pt x="636" y="8697"/>
                      </a:cubicBezTo>
                      <a:cubicBezTo>
                        <a:pt x="1529" y="6709"/>
                        <a:pt x="2054" y="4563"/>
                        <a:pt x="2170" y="2387"/>
                      </a:cubicBezTo>
                      <a:cubicBezTo>
                        <a:pt x="2210" y="1690"/>
                        <a:pt x="2203" y="979"/>
                        <a:pt x="1981" y="314"/>
                      </a:cubicBezTo>
                      <a:cubicBezTo>
                        <a:pt x="1941" y="202"/>
                        <a:pt x="1889" y="80"/>
                        <a:pt x="1779" y="26"/>
                      </a:cubicBezTo>
                      <a:cubicBezTo>
                        <a:pt x="1743" y="9"/>
                        <a:pt x="1706" y="1"/>
                        <a:pt x="1668" y="1"/>
                      </a:cubicBezTo>
                      <a:close/>
                    </a:path>
                  </a:pathLst>
                </a:custGeom>
                <a:solidFill>
                  <a:srgbClr val="A2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 name="Google Shape;1564;p29"/>
              <p:cNvGrpSpPr/>
              <p:nvPr/>
            </p:nvGrpSpPr>
            <p:grpSpPr>
              <a:xfrm>
                <a:off x="5889350" y="2532550"/>
                <a:ext cx="218850" cy="333450"/>
                <a:chOff x="5889350" y="2532550"/>
                <a:chExt cx="218850" cy="333450"/>
              </a:xfrm>
            </p:grpSpPr>
            <p:sp>
              <p:nvSpPr>
                <p:cNvPr id="1565" name="Google Shape;1565;p29"/>
                <p:cNvSpPr/>
                <p:nvPr/>
              </p:nvSpPr>
              <p:spPr>
                <a:xfrm>
                  <a:off x="5889350" y="2532550"/>
                  <a:ext cx="218850" cy="333450"/>
                </a:xfrm>
                <a:custGeom>
                  <a:avLst/>
                  <a:gdLst/>
                  <a:ahLst/>
                  <a:cxnLst/>
                  <a:rect l="l" t="t" r="r" b="b"/>
                  <a:pathLst>
                    <a:path w="8754" h="13338" extrusionOk="0">
                      <a:moveTo>
                        <a:pt x="8548" y="1"/>
                      </a:moveTo>
                      <a:cubicBezTo>
                        <a:pt x="8471" y="1"/>
                        <a:pt x="8386" y="26"/>
                        <a:pt x="8317" y="59"/>
                      </a:cubicBezTo>
                      <a:cubicBezTo>
                        <a:pt x="7001" y="684"/>
                        <a:pt x="6217" y="2040"/>
                        <a:pt x="5592" y="3356"/>
                      </a:cubicBezTo>
                      <a:cubicBezTo>
                        <a:pt x="5212" y="4163"/>
                        <a:pt x="4858" y="4986"/>
                        <a:pt x="4538" y="5823"/>
                      </a:cubicBezTo>
                      <a:cubicBezTo>
                        <a:pt x="4184" y="6167"/>
                        <a:pt x="3833" y="6518"/>
                        <a:pt x="3509" y="6884"/>
                      </a:cubicBezTo>
                      <a:cubicBezTo>
                        <a:pt x="3195" y="7238"/>
                        <a:pt x="2911" y="7605"/>
                        <a:pt x="2656" y="7989"/>
                      </a:cubicBezTo>
                      <a:cubicBezTo>
                        <a:pt x="2828" y="7311"/>
                        <a:pt x="2993" y="6629"/>
                        <a:pt x="3066" y="5932"/>
                      </a:cubicBezTo>
                      <a:cubicBezTo>
                        <a:pt x="3158" y="5042"/>
                        <a:pt x="3096" y="4113"/>
                        <a:pt x="2719" y="3299"/>
                      </a:cubicBezTo>
                      <a:cubicBezTo>
                        <a:pt x="2654" y="3157"/>
                        <a:pt x="2542" y="3000"/>
                        <a:pt x="2392" y="3000"/>
                      </a:cubicBezTo>
                      <a:cubicBezTo>
                        <a:pt x="2382" y="3000"/>
                        <a:pt x="2372" y="3000"/>
                        <a:pt x="2362" y="3002"/>
                      </a:cubicBezTo>
                      <a:cubicBezTo>
                        <a:pt x="2282" y="3012"/>
                        <a:pt x="2216" y="3068"/>
                        <a:pt x="2160" y="3128"/>
                      </a:cubicBezTo>
                      <a:cubicBezTo>
                        <a:pt x="1896" y="3418"/>
                        <a:pt x="1797" y="3822"/>
                        <a:pt x="1743" y="4209"/>
                      </a:cubicBezTo>
                      <a:cubicBezTo>
                        <a:pt x="1554" y="5671"/>
                        <a:pt x="1922" y="7136"/>
                        <a:pt x="2312" y="8557"/>
                      </a:cubicBezTo>
                      <a:cubicBezTo>
                        <a:pt x="2084" y="8971"/>
                        <a:pt x="1892" y="9404"/>
                        <a:pt x="1743" y="9863"/>
                      </a:cubicBezTo>
                      <a:cubicBezTo>
                        <a:pt x="1634" y="10201"/>
                        <a:pt x="1519" y="10552"/>
                        <a:pt x="1423" y="10909"/>
                      </a:cubicBezTo>
                      <a:cubicBezTo>
                        <a:pt x="1545" y="9622"/>
                        <a:pt x="1366" y="8303"/>
                        <a:pt x="893" y="7099"/>
                      </a:cubicBezTo>
                      <a:cubicBezTo>
                        <a:pt x="791" y="6838"/>
                        <a:pt x="652" y="6560"/>
                        <a:pt x="394" y="6461"/>
                      </a:cubicBezTo>
                      <a:cubicBezTo>
                        <a:pt x="232" y="6637"/>
                        <a:pt x="189" y="6887"/>
                        <a:pt x="162" y="7125"/>
                      </a:cubicBezTo>
                      <a:cubicBezTo>
                        <a:pt x="1" y="8687"/>
                        <a:pt x="404" y="10297"/>
                        <a:pt x="1277" y="11600"/>
                      </a:cubicBezTo>
                      <a:cubicBezTo>
                        <a:pt x="1194" y="12162"/>
                        <a:pt x="1211" y="12724"/>
                        <a:pt x="1446" y="13250"/>
                      </a:cubicBezTo>
                      <a:cubicBezTo>
                        <a:pt x="1473" y="13311"/>
                        <a:pt x="1528" y="13337"/>
                        <a:pt x="1582" y="13337"/>
                      </a:cubicBezTo>
                      <a:cubicBezTo>
                        <a:pt x="1671" y="13337"/>
                        <a:pt x="1755" y="13267"/>
                        <a:pt x="1710" y="13164"/>
                      </a:cubicBezTo>
                      <a:cubicBezTo>
                        <a:pt x="1462" y="12609"/>
                        <a:pt x="1479" y="12023"/>
                        <a:pt x="1594" y="11448"/>
                      </a:cubicBezTo>
                      <a:cubicBezTo>
                        <a:pt x="2415" y="11223"/>
                        <a:pt x="3265" y="11121"/>
                        <a:pt x="4094" y="10928"/>
                      </a:cubicBezTo>
                      <a:cubicBezTo>
                        <a:pt x="4961" y="10730"/>
                        <a:pt x="5827" y="10416"/>
                        <a:pt x="6482" y="9817"/>
                      </a:cubicBezTo>
                      <a:cubicBezTo>
                        <a:pt x="6578" y="9728"/>
                        <a:pt x="6673" y="9629"/>
                        <a:pt x="6717" y="9506"/>
                      </a:cubicBezTo>
                      <a:cubicBezTo>
                        <a:pt x="6760" y="9384"/>
                        <a:pt x="6740" y="9229"/>
                        <a:pt x="6641" y="9146"/>
                      </a:cubicBezTo>
                      <a:cubicBezTo>
                        <a:pt x="6568" y="9090"/>
                        <a:pt x="6472" y="9077"/>
                        <a:pt x="6383" y="9070"/>
                      </a:cubicBezTo>
                      <a:cubicBezTo>
                        <a:pt x="6312" y="9065"/>
                        <a:pt x="6241" y="9062"/>
                        <a:pt x="6171" y="9062"/>
                      </a:cubicBezTo>
                      <a:cubicBezTo>
                        <a:pt x="5489" y="9062"/>
                        <a:pt x="4820" y="9299"/>
                        <a:pt x="4200" y="9593"/>
                      </a:cubicBezTo>
                      <a:cubicBezTo>
                        <a:pt x="3277" y="10022"/>
                        <a:pt x="2415" y="10581"/>
                        <a:pt x="1638" y="11243"/>
                      </a:cubicBezTo>
                      <a:cubicBezTo>
                        <a:pt x="1654" y="11170"/>
                        <a:pt x="1670" y="11101"/>
                        <a:pt x="1690" y="11028"/>
                      </a:cubicBezTo>
                      <a:cubicBezTo>
                        <a:pt x="1856" y="10406"/>
                        <a:pt x="2027" y="9771"/>
                        <a:pt x="2296" y="9186"/>
                      </a:cubicBezTo>
                      <a:cubicBezTo>
                        <a:pt x="2392" y="8971"/>
                        <a:pt x="2500" y="8766"/>
                        <a:pt x="2619" y="8564"/>
                      </a:cubicBezTo>
                      <a:cubicBezTo>
                        <a:pt x="2633" y="8551"/>
                        <a:pt x="2650" y="8537"/>
                        <a:pt x="2666" y="8525"/>
                      </a:cubicBezTo>
                      <a:cubicBezTo>
                        <a:pt x="2656" y="8525"/>
                        <a:pt x="2650" y="8528"/>
                        <a:pt x="2639" y="8528"/>
                      </a:cubicBezTo>
                      <a:cubicBezTo>
                        <a:pt x="3102" y="7741"/>
                        <a:pt x="3704" y="7046"/>
                        <a:pt x="4352" y="6399"/>
                      </a:cubicBezTo>
                      <a:cubicBezTo>
                        <a:pt x="4597" y="6153"/>
                        <a:pt x="4848" y="5912"/>
                        <a:pt x="5103" y="5668"/>
                      </a:cubicBezTo>
                      <a:cubicBezTo>
                        <a:pt x="7077" y="4583"/>
                        <a:pt x="8492" y="2510"/>
                        <a:pt x="8744" y="264"/>
                      </a:cubicBezTo>
                      <a:cubicBezTo>
                        <a:pt x="8747" y="208"/>
                        <a:pt x="8753" y="145"/>
                        <a:pt x="8727" y="96"/>
                      </a:cubicBezTo>
                      <a:cubicBezTo>
                        <a:pt x="8692" y="26"/>
                        <a:pt x="8624" y="1"/>
                        <a:pt x="85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9"/>
                <p:cNvSpPr/>
                <p:nvPr/>
              </p:nvSpPr>
              <p:spPr>
                <a:xfrm>
                  <a:off x="5955975" y="2679450"/>
                  <a:ext cx="148750" cy="66225"/>
                </a:xfrm>
                <a:custGeom>
                  <a:avLst/>
                  <a:gdLst/>
                  <a:ahLst/>
                  <a:cxnLst/>
                  <a:rect l="l" t="t" r="r" b="b"/>
                  <a:pathLst>
                    <a:path w="5950" h="2649" extrusionOk="0">
                      <a:moveTo>
                        <a:pt x="4953" y="0"/>
                      </a:moveTo>
                      <a:cubicBezTo>
                        <a:pt x="4102" y="0"/>
                        <a:pt x="3250" y="342"/>
                        <a:pt x="2504" y="776"/>
                      </a:cubicBezTo>
                      <a:cubicBezTo>
                        <a:pt x="1601" y="1303"/>
                        <a:pt x="788" y="1964"/>
                        <a:pt x="1" y="2649"/>
                      </a:cubicBezTo>
                      <a:cubicBezTo>
                        <a:pt x="1581" y="2522"/>
                        <a:pt x="3142" y="2103"/>
                        <a:pt x="4571" y="1415"/>
                      </a:cubicBezTo>
                      <a:cubicBezTo>
                        <a:pt x="5030" y="1193"/>
                        <a:pt x="5487" y="939"/>
                        <a:pt x="5830" y="565"/>
                      </a:cubicBezTo>
                      <a:cubicBezTo>
                        <a:pt x="5890" y="499"/>
                        <a:pt x="5949" y="423"/>
                        <a:pt x="5946" y="334"/>
                      </a:cubicBezTo>
                      <a:cubicBezTo>
                        <a:pt x="5940" y="192"/>
                        <a:pt x="5774" y="115"/>
                        <a:pt x="5635" y="79"/>
                      </a:cubicBezTo>
                      <a:cubicBezTo>
                        <a:pt x="5409" y="25"/>
                        <a:pt x="5181" y="0"/>
                        <a:pt x="49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7" name="Google Shape;1567;p29"/>
              <p:cNvSpPr/>
              <p:nvPr/>
            </p:nvSpPr>
            <p:spPr>
              <a:xfrm>
                <a:off x="7546525" y="2470375"/>
                <a:ext cx="301350" cy="435850"/>
              </a:xfrm>
              <a:custGeom>
                <a:avLst/>
                <a:gdLst/>
                <a:ahLst/>
                <a:cxnLst/>
                <a:rect l="l" t="t" r="r" b="b"/>
                <a:pathLst>
                  <a:path w="12054" h="17434" extrusionOk="0">
                    <a:moveTo>
                      <a:pt x="11314" y="0"/>
                    </a:moveTo>
                    <a:cubicBezTo>
                      <a:pt x="11312" y="0"/>
                      <a:pt x="11309" y="0"/>
                      <a:pt x="11306" y="0"/>
                    </a:cubicBezTo>
                    <a:cubicBezTo>
                      <a:pt x="11227" y="3"/>
                      <a:pt x="11157" y="49"/>
                      <a:pt x="11091" y="96"/>
                    </a:cubicBezTo>
                    <a:cubicBezTo>
                      <a:pt x="8558" y="1875"/>
                      <a:pt x="7004" y="4947"/>
                      <a:pt x="7004" y="8036"/>
                    </a:cubicBezTo>
                    <a:cubicBezTo>
                      <a:pt x="6879" y="8501"/>
                      <a:pt x="6752" y="8961"/>
                      <a:pt x="6621" y="9417"/>
                    </a:cubicBezTo>
                    <a:cubicBezTo>
                      <a:pt x="6270" y="10628"/>
                      <a:pt x="5833" y="11805"/>
                      <a:pt x="5195" y="12880"/>
                    </a:cubicBezTo>
                    <a:cubicBezTo>
                      <a:pt x="5192" y="12869"/>
                      <a:pt x="5185" y="12860"/>
                      <a:pt x="5182" y="12850"/>
                    </a:cubicBezTo>
                    <a:cubicBezTo>
                      <a:pt x="5176" y="12877"/>
                      <a:pt x="5169" y="12903"/>
                      <a:pt x="5162" y="12933"/>
                    </a:cubicBezTo>
                    <a:cubicBezTo>
                      <a:pt x="5000" y="13204"/>
                      <a:pt x="4825" y="13472"/>
                      <a:pt x="4633" y="13730"/>
                    </a:cubicBezTo>
                    <a:cubicBezTo>
                      <a:pt x="4104" y="14437"/>
                      <a:pt x="3456" y="15062"/>
                      <a:pt x="2818" y="15671"/>
                    </a:cubicBezTo>
                    <a:cubicBezTo>
                      <a:pt x="2745" y="15740"/>
                      <a:pt x="2672" y="15810"/>
                      <a:pt x="2596" y="15876"/>
                    </a:cubicBezTo>
                    <a:cubicBezTo>
                      <a:pt x="2877" y="14507"/>
                      <a:pt x="2976" y="13101"/>
                      <a:pt x="2888" y="11706"/>
                    </a:cubicBezTo>
                    <a:cubicBezTo>
                      <a:pt x="2821" y="10674"/>
                      <a:pt x="2639" y="9609"/>
                      <a:pt x="2074" y="8743"/>
                    </a:cubicBezTo>
                    <a:cubicBezTo>
                      <a:pt x="2004" y="8637"/>
                      <a:pt x="1925" y="8532"/>
                      <a:pt x="1812" y="8485"/>
                    </a:cubicBezTo>
                    <a:cubicBezTo>
                      <a:pt x="1770" y="8468"/>
                      <a:pt x="1726" y="8461"/>
                      <a:pt x="1682" y="8461"/>
                    </a:cubicBezTo>
                    <a:cubicBezTo>
                      <a:pt x="1550" y="8461"/>
                      <a:pt x="1416" y="8529"/>
                      <a:pt x="1326" y="8631"/>
                    </a:cubicBezTo>
                    <a:cubicBezTo>
                      <a:pt x="1207" y="8766"/>
                      <a:pt x="1151" y="8941"/>
                      <a:pt x="1108" y="9116"/>
                    </a:cubicBezTo>
                    <a:cubicBezTo>
                      <a:pt x="824" y="10301"/>
                      <a:pt x="1019" y="11547"/>
                      <a:pt x="1350" y="12718"/>
                    </a:cubicBezTo>
                    <a:cubicBezTo>
                      <a:pt x="1667" y="13842"/>
                      <a:pt x="2107" y="14930"/>
                      <a:pt x="2381" y="16064"/>
                    </a:cubicBezTo>
                    <a:cubicBezTo>
                      <a:pt x="1763" y="16584"/>
                      <a:pt x="1072" y="16990"/>
                      <a:pt x="238" y="17060"/>
                    </a:cubicBezTo>
                    <a:cubicBezTo>
                      <a:pt x="0" y="17079"/>
                      <a:pt x="63" y="17434"/>
                      <a:pt x="290" y="17434"/>
                    </a:cubicBezTo>
                    <a:cubicBezTo>
                      <a:pt x="296" y="17434"/>
                      <a:pt x="302" y="17433"/>
                      <a:pt x="308" y="17433"/>
                    </a:cubicBezTo>
                    <a:cubicBezTo>
                      <a:pt x="1098" y="17367"/>
                      <a:pt x="1786" y="17016"/>
                      <a:pt x="2404" y="16544"/>
                    </a:cubicBezTo>
                    <a:cubicBezTo>
                      <a:pt x="2673" y="16568"/>
                      <a:pt x="2942" y="16580"/>
                      <a:pt x="3212" y="16580"/>
                    </a:cubicBezTo>
                    <a:cubicBezTo>
                      <a:pt x="5090" y="16580"/>
                      <a:pt x="6968" y="16003"/>
                      <a:pt x="8512" y="14930"/>
                    </a:cubicBezTo>
                    <a:cubicBezTo>
                      <a:pt x="8783" y="14742"/>
                      <a:pt x="9054" y="14523"/>
                      <a:pt x="9160" y="14215"/>
                    </a:cubicBezTo>
                    <a:cubicBezTo>
                      <a:pt x="8968" y="14052"/>
                      <a:pt x="8718" y="14005"/>
                      <a:pt x="8462" y="14005"/>
                    </a:cubicBezTo>
                    <a:cubicBezTo>
                      <a:pt x="8329" y="14005"/>
                      <a:pt x="8195" y="14018"/>
                      <a:pt x="8066" y="14034"/>
                    </a:cubicBezTo>
                    <a:cubicBezTo>
                      <a:pt x="6306" y="14262"/>
                      <a:pt x="4603" y="14917"/>
                      <a:pt x="3135" y="15915"/>
                    </a:cubicBezTo>
                    <a:cubicBezTo>
                      <a:pt x="3506" y="15565"/>
                      <a:pt x="3849" y="15191"/>
                      <a:pt x="4180" y="14841"/>
                    </a:cubicBezTo>
                    <a:cubicBezTo>
                      <a:pt x="4637" y="14358"/>
                      <a:pt x="5030" y="13838"/>
                      <a:pt x="5374" y="13293"/>
                    </a:cubicBezTo>
                    <a:cubicBezTo>
                      <a:pt x="7341" y="12823"/>
                      <a:pt x="9345" y="12298"/>
                      <a:pt x="10972" y="11108"/>
                    </a:cubicBezTo>
                    <a:cubicBezTo>
                      <a:pt x="11405" y="10790"/>
                      <a:pt x="11825" y="10403"/>
                      <a:pt x="11997" y="9893"/>
                    </a:cubicBezTo>
                    <a:cubicBezTo>
                      <a:pt x="12030" y="9788"/>
                      <a:pt x="12054" y="9669"/>
                      <a:pt x="12014" y="9566"/>
                    </a:cubicBezTo>
                    <a:cubicBezTo>
                      <a:pt x="11942" y="9383"/>
                      <a:pt x="11722" y="9331"/>
                      <a:pt x="11517" y="9331"/>
                    </a:cubicBezTo>
                    <a:cubicBezTo>
                      <a:pt x="11485" y="9331"/>
                      <a:pt x="11453" y="9332"/>
                      <a:pt x="11422" y="9335"/>
                    </a:cubicBezTo>
                    <a:cubicBezTo>
                      <a:pt x="10198" y="9417"/>
                      <a:pt x="9038" y="9957"/>
                      <a:pt x="8029" y="10658"/>
                    </a:cubicBezTo>
                    <a:cubicBezTo>
                      <a:pt x="7242" y="11203"/>
                      <a:pt x="6534" y="11851"/>
                      <a:pt x="5830" y="12506"/>
                    </a:cubicBezTo>
                    <a:cubicBezTo>
                      <a:pt x="6125" y="11947"/>
                      <a:pt x="6375" y="11362"/>
                      <a:pt x="6598" y="10751"/>
                    </a:cubicBezTo>
                    <a:cubicBezTo>
                      <a:pt x="6822" y="10119"/>
                      <a:pt x="7010" y="9470"/>
                      <a:pt x="7193" y="8816"/>
                    </a:cubicBezTo>
                    <a:cubicBezTo>
                      <a:pt x="7983" y="7877"/>
                      <a:pt x="8740" y="6911"/>
                      <a:pt x="9458" y="5919"/>
                    </a:cubicBezTo>
                    <a:cubicBezTo>
                      <a:pt x="10625" y="4302"/>
                      <a:pt x="11736" y="2464"/>
                      <a:pt x="11620" y="469"/>
                    </a:cubicBezTo>
                    <a:cubicBezTo>
                      <a:pt x="11607" y="264"/>
                      <a:pt x="11517" y="0"/>
                      <a:pt x="113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8" name="Google Shape;1568;p29"/>
              <p:cNvGrpSpPr/>
              <p:nvPr/>
            </p:nvGrpSpPr>
            <p:grpSpPr>
              <a:xfrm>
                <a:off x="7324075" y="2532550"/>
                <a:ext cx="218850" cy="333450"/>
                <a:chOff x="7324075" y="2532550"/>
                <a:chExt cx="218850" cy="333450"/>
              </a:xfrm>
            </p:grpSpPr>
            <p:sp>
              <p:nvSpPr>
                <p:cNvPr id="1569" name="Google Shape;1569;p29"/>
                <p:cNvSpPr/>
                <p:nvPr/>
              </p:nvSpPr>
              <p:spPr>
                <a:xfrm>
                  <a:off x="7324075" y="2532550"/>
                  <a:ext cx="218850" cy="333450"/>
                </a:xfrm>
                <a:custGeom>
                  <a:avLst/>
                  <a:gdLst/>
                  <a:ahLst/>
                  <a:cxnLst/>
                  <a:rect l="l" t="t" r="r" b="b"/>
                  <a:pathLst>
                    <a:path w="8754" h="13338" extrusionOk="0">
                      <a:moveTo>
                        <a:pt x="204" y="1"/>
                      </a:moveTo>
                      <a:cubicBezTo>
                        <a:pt x="127" y="1"/>
                        <a:pt x="59" y="26"/>
                        <a:pt x="27" y="96"/>
                      </a:cubicBezTo>
                      <a:cubicBezTo>
                        <a:pt x="0" y="145"/>
                        <a:pt x="4" y="208"/>
                        <a:pt x="10" y="264"/>
                      </a:cubicBezTo>
                      <a:cubicBezTo>
                        <a:pt x="258" y="2510"/>
                        <a:pt x="1676" y="4583"/>
                        <a:pt x="3651" y="5668"/>
                      </a:cubicBezTo>
                      <a:cubicBezTo>
                        <a:pt x="3902" y="5912"/>
                        <a:pt x="4157" y="6153"/>
                        <a:pt x="4401" y="6399"/>
                      </a:cubicBezTo>
                      <a:cubicBezTo>
                        <a:pt x="5049" y="7046"/>
                        <a:pt x="5648" y="7741"/>
                        <a:pt x="6111" y="8528"/>
                      </a:cubicBezTo>
                      <a:cubicBezTo>
                        <a:pt x="6104" y="8528"/>
                        <a:pt x="6095" y="8525"/>
                        <a:pt x="6087" y="8525"/>
                      </a:cubicBezTo>
                      <a:cubicBezTo>
                        <a:pt x="6104" y="8537"/>
                        <a:pt x="6118" y="8551"/>
                        <a:pt x="6134" y="8564"/>
                      </a:cubicBezTo>
                      <a:cubicBezTo>
                        <a:pt x="6250" y="8766"/>
                        <a:pt x="6362" y="8971"/>
                        <a:pt x="6458" y="9186"/>
                      </a:cubicBezTo>
                      <a:cubicBezTo>
                        <a:pt x="6726" y="9771"/>
                        <a:pt x="6894" y="10406"/>
                        <a:pt x="7064" y="11028"/>
                      </a:cubicBezTo>
                      <a:cubicBezTo>
                        <a:pt x="7079" y="11101"/>
                        <a:pt x="7096" y="11170"/>
                        <a:pt x="7116" y="11243"/>
                      </a:cubicBezTo>
                      <a:cubicBezTo>
                        <a:pt x="6339" y="10581"/>
                        <a:pt x="5472" y="10022"/>
                        <a:pt x="4550" y="9593"/>
                      </a:cubicBezTo>
                      <a:cubicBezTo>
                        <a:pt x="3930" y="9299"/>
                        <a:pt x="3264" y="9062"/>
                        <a:pt x="2583" y="9062"/>
                      </a:cubicBezTo>
                      <a:cubicBezTo>
                        <a:pt x="2512" y="9062"/>
                        <a:pt x="2442" y="9065"/>
                        <a:pt x="2371" y="9070"/>
                      </a:cubicBezTo>
                      <a:cubicBezTo>
                        <a:pt x="2278" y="9077"/>
                        <a:pt x="2183" y="9090"/>
                        <a:pt x="2113" y="9146"/>
                      </a:cubicBezTo>
                      <a:cubicBezTo>
                        <a:pt x="2011" y="9229"/>
                        <a:pt x="1991" y="9384"/>
                        <a:pt x="2037" y="9506"/>
                      </a:cubicBezTo>
                      <a:cubicBezTo>
                        <a:pt x="2080" y="9629"/>
                        <a:pt x="2172" y="9728"/>
                        <a:pt x="2272" y="9817"/>
                      </a:cubicBezTo>
                      <a:cubicBezTo>
                        <a:pt x="2926" y="10416"/>
                        <a:pt x="3793" y="10730"/>
                        <a:pt x="4656" y="10928"/>
                      </a:cubicBezTo>
                      <a:cubicBezTo>
                        <a:pt x="5486" y="11121"/>
                        <a:pt x="6336" y="11223"/>
                        <a:pt x="7159" y="11448"/>
                      </a:cubicBezTo>
                      <a:cubicBezTo>
                        <a:pt x="7275" y="12023"/>
                        <a:pt x="7291" y="12609"/>
                        <a:pt x="7044" y="13164"/>
                      </a:cubicBezTo>
                      <a:cubicBezTo>
                        <a:pt x="6998" y="13267"/>
                        <a:pt x="7083" y="13337"/>
                        <a:pt x="7171" y="13337"/>
                      </a:cubicBezTo>
                      <a:cubicBezTo>
                        <a:pt x="7224" y="13337"/>
                        <a:pt x="7278" y="13311"/>
                        <a:pt x="7305" y="13250"/>
                      </a:cubicBezTo>
                      <a:cubicBezTo>
                        <a:pt x="7543" y="12724"/>
                        <a:pt x="7560" y="12162"/>
                        <a:pt x="7473" y="11600"/>
                      </a:cubicBezTo>
                      <a:cubicBezTo>
                        <a:pt x="8349" y="10297"/>
                        <a:pt x="8753" y="8687"/>
                        <a:pt x="8587" y="7125"/>
                      </a:cubicBezTo>
                      <a:cubicBezTo>
                        <a:pt x="8564" y="6887"/>
                        <a:pt x="8518" y="6637"/>
                        <a:pt x="8360" y="6461"/>
                      </a:cubicBezTo>
                      <a:cubicBezTo>
                        <a:pt x="8098" y="6560"/>
                        <a:pt x="7963" y="6838"/>
                        <a:pt x="7860" y="7099"/>
                      </a:cubicBezTo>
                      <a:cubicBezTo>
                        <a:pt x="7387" y="8303"/>
                        <a:pt x="7209" y="9622"/>
                        <a:pt x="7328" y="10909"/>
                      </a:cubicBezTo>
                      <a:cubicBezTo>
                        <a:pt x="7235" y="10552"/>
                        <a:pt x="7116" y="10201"/>
                        <a:pt x="7010" y="9863"/>
                      </a:cubicBezTo>
                      <a:cubicBezTo>
                        <a:pt x="6861" y="9404"/>
                        <a:pt x="6667" y="8971"/>
                        <a:pt x="6441" y="8557"/>
                      </a:cubicBezTo>
                      <a:cubicBezTo>
                        <a:pt x="6829" y="7136"/>
                        <a:pt x="7198" y="5671"/>
                        <a:pt x="7007" y="4209"/>
                      </a:cubicBezTo>
                      <a:cubicBezTo>
                        <a:pt x="6957" y="3822"/>
                        <a:pt x="6858" y="3418"/>
                        <a:pt x="6591" y="3128"/>
                      </a:cubicBezTo>
                      <a:cubicBezTo>
                        <a:pt x="6537" y="3068"/>
                        <a:pt x="6471" y="3012"/>
                        <a:pt x="6389" y="3002"/>
                      </a:cubicBezTo>
                      <a:cubicBezTo>
                        <a:pt x="6379" y="3000"/>
                        <a:pt x="6369" y="3000"/>
                        <a:pt x="6359" y="3000"/>
                      </a:cubicBezTo>
                      <a:cubicBezTo>
                        <a:pt x="6209" y="3000"/>
                        <a:pt x="6100" y="3157"/>
                        <a:pt x="6035" y="3299"/>
                      </a:cubicBezTo>
                      <a:cubicBezTo>
                        <a:pt x="5658" y="4113"/>
                        <a:pt x="5591" y="5042"/>
                        <a:pt x="5687" y="5932"/>
                      </a:cubicBezTo>
                      <a:cubicBezTo>
                        <a:pt x="5760" y="6629"/>
                        <a:pt x="5925" y="7311"/>
                        <a:pt x="6098" y="7989"/>
                      </a:cubicBezTo>
                      <a:cubicBezTo>
                        <a:pt x="5843" y="7605"/>
                        <a:pt x="5556" y="7238"/>
                        <a:pt x="5245" y="6884"/>
                      </a:cubicBezTo>
                      <a:cubicBezTo>
                        <a:pt x="4921" y="6518"/>
                        <a:pt x="4570" y="6167"/>
                        <a:pt x="4216" y="5823"/>
                      </a:cubicBezTo>
                      <a:cubicBezTo>
                        <a:pt x="3892" y="4986"/>
                        <a:pt x="3541" y="4163"/>
                        <a:pt x="3158" y="3356"/>
                      </a:cubicBezTo>
                      <a:cubicBezTo>
                        <a:pt x="2536" y="2040"/>
                        <a:pt x="1749" y="684"/>
                        <a:pt x="437" y="59"/>
                      </a:cubicBezTo>
                      <a:cubicBezTo>
                        <a:pt x="367" y="26"/>
                        <a:pt x="281" y="1"/>
                        <a:pt x="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9"/>
                <p:cNvSpPr/>
                <p:nvPr/>
              </p:nvSpPr>
              <p:spPr>
                <a:xfrm>
                  <a:off x="7327550" y="2679450"/>
                  <a:ext cx="148725" cy="66225"/>
                </a:xfrm>
                <a:custGeom>
                  <a:avLst/>
                  <a:gdLst/>
                  <a:ahLst/>
                  <a:cxnLst/>
                  <a:rect l="l" t="t" r="r" b="b"/>
                  <a:pathLst>
                    <a:path w="5949" h="2649" extrusionOk="0">
                      <a:moveTo>
                        <a:pt x="995" y="0"/>
                      </a:moveTo>
                      <a:cubicBezTo>
                        <a:pt x="767" y="0"/>
                        <a:pt x="539" y="25"/>
                        <a:pt x="314" y="79"/>
                      </a:cubicBezTo>
                      <a:cubicBezTo>
                        <a:pt x="175" y="115"/>
                        <a:pt x="10" y="192"/>
                        <a:pt x="3" y="334"/>
                      </a:cubicBezTo>
                      <a:cubicBezTo>
                        <a:pt x="0" y="423"/>
                        <a:pt x="60" y="499"/>
                        <a:pt x="119" y="565"/>
                      </a:cubicBezTo>
                      <a:cubicBezTo>
                        <a:pt x="463" y="939"/>
                        <a:pt x="916" y="1193"/>
                        <a:pt x="1376" y="1415"/>
                      </a:cubicBezTo>
                      <a:cubicBezTo>
                        <a:pt x="2807" y="2103"/>
                        <a:pt x="4365" y="2522"/>
                        <a:pt x="5948" y="2649"/>
                      </a:cubicBezTo>
                      <a:cubicBezTo>
                        <a:pt x="5159" y="1964"/>
                        <a:pt x="4348" y="1303"/>
                        <a:pt x="3445" y="776"/>
                      </a:cubicBezTo>
                      <a:cubicBezTo>
                        <a:pt x="2700" y="342"/>
                        <a:pt x="1845" y="0"/>
                        <a:pt x="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71" name="Google Shape;1571;p29"/>
            <p:cNvGrpSpPr/>
            <p:nvPr/>
          </p:nvGrpSpPr>
          <p:grpSpPr>
            <a:xfrm>
              <a:off x="6282000" y="3755625"/>
              <a:ext cx="842325" cy="766325"/>
              <a:chOff x="6282000" y="3118300"/>
              <a:chExt cx="842325" cy="766325"/>
            </a:xfrm>
          </p:grpSpPr>
          <p:sp>
            <p:nvSpPr>
              <p:cNvPr id="1572" name="Google Shape;1572;p29"/>
              <p:cNvSpPr/>
              <p:nvPr/>
            </p:nvSpPr>
            <p:spPr>
              <a:xfrm>
                <a:off x="6282000" y="3161400"/>
                <a:ext cx="195500" cy="125875"/>
              </a:xfrm>
              <a:custGeom>
                <a:avLst/>
                <a:gdLst/>
                <a:ahLst/>
                <a:cxnLst/>
                <a:rect l="l" t="t" r="r" b="b"/>
                <a:pathLst>
                  <a:path w="7820" h="5035" extrusionOk="0">
                    <a:moveTo>
                      <a:pt x="6167" y="1"/>
                    </a:moveTo>
                    <a:cubicBezTo>
                      <a:pt x="6104" y="1"/>
                      <a:pt x="6038" y="6"/>
                      <a:pt x="5971" y="17"/>
                    </a:cubicBezTo>
                    <a:cubicBezTo>
                      <a:pt x="3868" y="357"/>
                      <a:pt x="1953" y="1482"/>
                      <a:pt x="637" y="3158"/>
                    </a:cubicBezTo>
                    <a:cubicBezTo>
                      <a:pt x="0" y="3967"/>
                      <a:pt x="705" y="5034"/>
                      <a:pt x="1453" y="5034"/>
                    </a:cubicBezTo>
                    <a:cubicBezTo>
                      <a:pt x="1692" y="5034"/>
                      <a:pt x="1936" y="4925"/>
                      <a:pt x="2141" y="4663"/>
                    </a:cubicBezTo>
                    <a:cubicBezTo>
                      <a:pt x="3265" y="3234"/>
                      <a:pt x="4741" y="2361"/>
                      <a:pt x="6536" y="2070"/>
                    </a:cubicBezTo>
                    <a:cubicBezTo>
                      <a:pt x="7820" y="1863"/>
                      <a:pt x="7366" y="1"/>
                      <a:pt x="6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9"/>
              <p:cNvSpPr/>
              <p:nvPr/>
            </p:nvSpPr>
            <p:spPr>
              <a:xfrm>
                <a:off x="6904525" y="3118300"/>
                <a:ext cx="219800" cy="135175"/>
              </a:xfrm>
              <a:custGeom>
                <a:avLst/>
                <a:gdLst/>
                <a:ahLst/>
                <a:cxnLst/>
                <a:rect l="l" t="t" r="r" b="b"/>
                <a:pathLst>
                  <a:path w="8792" h="5407" extrusionOk="0">
                    <a:moveTo>
                      <a:pt x="1530" y="1"/>
                    </a:moveTo>
                    <a:cubicBezTo>
                      <a:pt x="398" y="1"/>
                      <a:pt x="0" y="1790"/>
                      <a:pt x="1237" y="2088"/>
                    </a:cubicBezTo>
                    <a:cubicBezTo>
                      <a:pt x="3284" y="2577"/>
                      <a:pt x="5073" y="3583"/>
                      <a:pt x="6545" y="5087"/>
                    </a:cubicBezTo>
                    <a:cubicBezTo>
                      <a:pt x="6765" y="5312"/>
                      <a:pt x="7014" y="5406"/>
                      <a:pt x="7255" y="5406"/>
                    </a:cubicBezTo>
                    <a:cubicBezTo>
                      <a:pt x="8067" y="5406"/>
                      <a:pt x="8792" y="4336"/>
                      <a:pt x="8053" y="3579"/>
                    </a:cubicBezTo>
                    <a:cubicBezTo>
                      <a:pt x="6336" y="1830"/>
                      <a:pt x="4190" y="607"/>
                      <a:pt x="1806" y="34"/>
                    </a:cubicBezTo>
                    <a:cubicBezTo>
                      <a:pt x="1710" y="11"/>
                      <a:pt x="1617" y="1"/>
                      <a:pt x="15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9"/>
              <p:cNvSpPr/>
              <p:nvPr/>
            </p:nvSpPr>
            <p:spPr>
              <a:xfrm>
                <a:off x="6735908" y="3390700"/>
                <a:ext cx="173800" cy="493925"/>
              </a:xfrm>
              <a:custGeom>
                <a:avLst/>
                <a:gdLst/>
                <a:ahLst/>
                <a:cxnLst/>
                <a:rect l="l" t="t" r="r" b="b"/>
                <a:pathLst>
                  <a:path w="6952" h="19757" extrusionOk="0">
                    <a:moveTo>
                      <a:pt x="0" y="1"/>
                    </a:moveTo>
                    <a:cubicBezTo>
                      <a:pt x="969" y="2468"/>
                      <a:pt x="2940" y="4535"/>
                      <a:pt x="3443" y="7137"/>
                    </a:cubicBezTo>
                    <a:cubicBezTo>
                      <a:pt x="3698" y="8450"/>
                      <a:pt x="3555" y="9805"/>
                      <a:pt x="3314" y="11119"/>
                    </a:cubicBezTo>
                    <a:cubicBezTo>
                      <a:pt x="3072" y="12424"/>
                      <a:pt x="2729" y="13710"/>
                      <a:pt x="2292" y="14964"/>
                    </a:cubicBezTo>
                    <a:cubicBezTo>
                      <a:pt x="1981" y="15860"/>
                      <a:pt x="1615" y="16773"/>
                      <a:pt x="1674" y="17718"/>
                    </a:cubicBezTo>
                    <a:cubicBezTo>
                      <a:pt x="1730" y="18664"/>
                      <a:pt x="2372" y="19656"/>
                      <a:pt x="3314" y="19749"/>
                    </a:cubicBezTo>
                    <a:cubicBezTo>
                      <a:pt x="3365" y="19754"/>
                      <a:pt x="3417" y="19757"/>
                      <a:pt x="3467" y="19757"/>
                    </a:cubicBezTo>
                    <a:cubicBezTo>
                      <a:pt x="4418" y="19757"/>
                      <a:pt x="5176" y="18869"/>
                      <a:pt x="5615" y="17999"/>
                    </a:cubicBezTo>
                    <a:cubicBezTo>
                      <a:pt x="6865" y="15533"/>
                      <a:pt x="6952" y="12583"/>
                      <a:pt x="6250" y="9904"/>
                    </a:cubicBezTo>
                    <a:cubicBezTo>
                      <a:pt x="5549" y="7230"/>
                      <a:pt x="4115" y="4796"/>
                      <a:pt x="2441" y="2593"/>
                    </a:cubicBezTo>
                    <a:cubicBezTo>
                      <a:pt x="1723" y="1644"/>
                      <a:pt x="943" y="7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9"/>
              <p:cNvSpPr/>
              <p:nvPr/>
            </p:nvSpPr>
            <p:spPr>
              <a:xfrm>
                <a:off x="6564750" y="3262000"/>
                <a:ext cx="82450" cy="155700"/>
              </a:xfrm>
              <a:custGeom>
                <a:avLst/>
                <a:gdLst/>
                <a:ahLst/>
                <a:cxnLst/>
                <a:rect l="l" t="t" r="r" b="b"/>
                <a:pathLst>
                  <a:path w="3298" h="6228" extrusionOk="0">
                    <a:moveTo>
                      <a:pt x="1648" y="1"/>
                    </a:moveTo>
                    <a:cubicBezTo>
                      <a:pt x="738" y="1"/>
                      <a:pt x="1" y="1393"/>
                      <a:pt x="1" y="3112"/>
                    </a:cubicBezTo>
                    <a:cubicBezTo>
                      <a:pt x="1" y="4834"/>
                      <a:pt x="738" y="6227"/>
                      <a:pt x="1648" y="6227"/>
                    </a:cubicBezTo>
                    <a:cubicBezTo>
                      <a:pt x="2560" y="6227"/>
                      <a:pt x="3298" y="4834"/>
                      <a:pt x="3298" y="3112"/>
                    </a:cubicBezTo>
                    <a:cubicBezTo>
                      <a:pt x="3298" y="1393"/>
                      <a:pt x="2560" y="1"/>
                      <a:pt x="1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9"/>
              <p:cNvSpPr/>
              <p:nvPr/>
            </p:nvSpPr>
            <p:spPr>
              <a:xfrm>
                <a:off x="6823600" y="3262000"/>
                <a:ext cx="82525" cy="155700"/>
              </a:xfrm>
              <a:custGeom>
                <a:avLst/>
                <a:gdLst/>
                <a:ahLst/>
                <a:cxnLst/>
                <a:rect l="l" t="t" r="r" b="b"/>
                <a:pathLst>
                  <a:path w="3301" h="6228" extrusionOk="0">
                    <a:moveTo>
                      <a:pt x="1650" y="1"/>
                    </a:moveTo>
                    <a:cubicBezTo>
                      <a:pt x="741" y="1"/>
                      <a:pt x="0" y="1393"/>
                      <a:pt x="0" y="3112"/>
                    </a:cubicBezTo>
                    <a:cubicBezTo>
                      <a:pt x="0" y="4834"/>
                      <a:pt x="741" y="6227"/>
                      <a:pt x="1650" y="6227"/>
                    </a:cubicBezTo>
                    <a:cubicBezTo>
                      <a:pt x="2560" y="6227"/>
                      <a:pt x="3300" y="4834"/>
                      <a:pt x="3300" y="3112"/>
                    </a:cubicBezTo>
                    <a:cubicBezTo>
                      <a:pt x="3300" y="1393"/>
                      <a:pt x="2560" y="1"/>
                      <a:pt x="1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9"/>
              <p:cNvSpPr/>
              <p:nvPr/>
            </p:nvSpPr>
            <p:spPr>
              <a:xfrm>
                <a:off x="6516225" y="3494900"/>
                <a:ext cx="432975" cy="166575"/>
              </a:xfrm>
              <a:custGeom>
                <a:avLst/>
                <a:gdLst/>
                <a:ahLst/>
                <a:cxnLst/>
                <a:rect l="l" t="t" r="r" b="b"/>
                <a:pathLst>
                  <a:path w="17319" h="6663" extrusionOk="0">
                    <a:moveTo>
                      <a:pt x="13209" y="0"/>
                    </a:moveTo>
                    <a:cubicBezTo>
                      <a:pt x="8481" y="0"/>
                      <a:pt x="1254" y="1236"/>
                      <a:pt x="1254" y="1236"/>
                    </a:cubicBezTo>
                    <a:cubicBezTo>
                      <a:pt x="1254" y="1236"/>
                      <a:pt x="1" y="2073"/>
                      <a:pt x="1985" y="3428"/>
                    </a:cubicBezTo>
                    <a:cubicBezTo>
                      <a:pt x="3966" y="4784"/>
                      <a:pt x="8684" y="6662"/>
                      <a:pt x="8684" y="6662"/>
                    </a:cubicBezTo>
                    <a:cubicBezTo>
                      <a:pt x="8684" y="6662"/>
                      <a:pt x="17318" y="3740"/>
                      <a:pt x="17212" y="1133"/>
                    </a:cubicBezTo>
                    <a:cubicBezTo>
                      <a:pt x="17178" y="286"/>
                      <a:pt x="15482" y="0"/>
                      <a:pt x="13209"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9"/>
              <p:cNvSpPr/>
              <p:nvPr/>
            </p:nvSpPr>
            <p:spPr>
              <a:xfrm>
                <a:off x="6525725" y="3389725"/>
                <a:ext cx="424050" cy="271750"/>
              </a:xfrm>
              <a:custGeom>
                <a:avLst/>
                <a:gdLst/>
                <a:ahLst/>
                <a:cxnLst/>
                <a:rect l="l" t="t" r="r" b="b"/>
                <a:pathLst>
                  <a:path w="16962" h="10870" extrusionOk="0">
                    <a:moveTo>
                      <a:pt x="8364" y="0"/>
                    </a:moveTo>
                    <a:cubicBezTo>
                      <a:pt x="7662" y="2249"/>
                      <a:pt x="1" y="2530"/>
                      <a:pt x="94" y="5059"/>
                    </a:cubicBezTo>
                    <a:cubicBezTo>
                      <a:pt x="186" y="7589"/>
                      <a:pt x="3374" y="6650"/>
                      <a:pt x="4779" y="7681"/>
                    </a:cubicBezTo>
                    <a:cubicBezTo>
                      <a:pt x="6185" y="8713"/>
                      <a:pt x="8340" y="10869"/>
                      <a:pt x="8340" y="10869"/>
                    </a:cubicBezTo>
                    <a:cubicBezTo>
                      <a:pt x="8340" y="10869"/>
                      <a:pt x="10496" y="8151"/>
                      <a:pt x="11806" y="7681"/>
                    </a:cubicBezTo>
                    <a:cubicBezTo>
                      <a:pt x="13118" y="7212"/>
                      <a:pt x="15837" y="6839"/>
                      <a:pt x="16399" y="5245"/>
                    </a:cubicBezTo>
                    <a:cubicBezTo>
                      <a:pt x="16961" y="3654"/>
                      <a:pt x="15086" y="2811"/>
                      <a:pt x="13399" y="2434"/>
                    </a:cubicBezTo>
                    <a:cubicBezTo>
                      <a:pt x="11713" y="2060"/>
                      <a:pt x="9488" y="2106"/>
                      <a:pt x="8364" y="0"/>
                    </a:cubicBezTo>
                    <a:close/>
                  </a:path>
                </a:pathLst>
              </a:custGeom>
              <a:solidFill>
                <a:srgbClr val="E9A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9"/>
              <p:cNvSpPr/>
              <p:nvPr/>
            </p:nvSpPr>
            <p:spPr>
              <a:xfrm>
                <a:off x="6662225" y="3468375"/>
                <a:ext cx="46900" cy="52500"/>
              </a:xfrm>
              <a:custGeom>
                <a:avLst/>
                <a:gdLst/>
                <a:ahLst/>
                <a:cxnLst/>
                <a:rect l="l" t="t" r="r" b="b"/>
                <a:pathLst>
                  <a:path w="1876" h="2100" extrusionOk="0">
                    <a:moveTo>
                      <a:pt x="1006" y="1"/>
                    </a:moveTo>
                    <a:cubicBezTo>
                      <a:pt x="926" y="1"/>
                      <a:pt x="841" y="41"/>
                      <a:pt x="751" y="131"/>
                    </a:cubicBezTo>
                    <a:cubicBezTo>
                      <a:pt x="0" y="882"/>
                      <a:pt x="1875" y="2099"/>
                      <a:pt x="1875" y="2099"/>
                    </a:cubicBezTo>
                    <a:cubicBezTo>
                      <a:pt x="1875" y="2099"/>
                      <a:pt x="1584" y="1"/>
                      <a:pt x="1006" y="1"/>
                    </a:cubicBezTo>
                    <a:close/>
                  </a:path>
                </a:pathLst>
              </a:custGeom>
              <a:solidFill>
                <a:srgbClr val="BF5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9"/>
              <p:cNvSpPr/>
              <p:nvPr/>
            </p:nvSpPr>
            <p:spPr>
              <a:xfrm>
                <a:off x="6760600" y="3468375"/>
                <a:ext cx="46900" cy="52500"/>
              </a:xfrm>
              <a:custGeom>
                <a:avLst/>
                <a:gdLst/>
                <a:ahLst/>
                <a:cxnLst/>
                <a:rect l="l" t="t" r="r" b="b"/>
                <a:pathLst>
                  <a:path w="1876" h="2100" extrusionOk="0">
                    <a:moveTo>
                      <a:pt x="869" y="1"/>
                    </a:moveTo>
                    <a:cubicBezTo>
                      <a:pt x="289" y="1"/>
                      <a:pt x="1" y="2099"/>
                      <a:pt x="1" y="2099"/>
                    </a:cubicBezTo>
                    <a:cubicBezTo>
                      <a:pt x="1" y="2099"/>
                      <a:pt x="1875" y="882"/>
                      <a:pt x="1124" y="131"/>
                    </a:cubicBezTo>
                    <a:cubicBezTo>
                      <a:pt x="1034" y="41"/>
                      <a:pt x="948" y="1"/>
                      <a:pt x="869" y="1"/>
                    </a:cubicBezTo>
                    <a:close/>
                  </a:path>
                </a:pathLst>
              </a:custGeom>
              <a:solidFill>
                <a:srgbClr val="BF5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1584"/>
        <p:cNvGrpSpPr/>
        <p:nvPr/>
      </p:nvGrpSpPr>
      <p:grpSpPr>
        <a:xfrm>
          <a:off x="0" y="0"/>
          <a:ext cx="0" cy="0"/>
          <a:chOff x="0" y="0"/>
          <a:chExt cx="0" cy="0"/>
        </a:xfrm>
      </p:grpSpPr>
      <p:sp>
        <p:nvSpPr>
          <p:cNvPr id="1585" name="Google Shape;1585;p30"/>
          <p:cNvSpPr txBox="1">
            <a:spLocks noGrp="1"/>
          </p:cNvSpPr>
          <p:nvPr>
            <p:ph type="title"/>
          </p:nvPr>
        </p:nvSpPr>
        <p:spPr>
          <a:xfrm>
            <a:off x="3724525" y="1907425"/>
            <a:ext cx="4700100" cy="755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The Slide Title Goes Here!</a:t>
            </a:r>
            <a:endParaRPr/>
          </a:p>
        </p:txBody>
      </p:sp>
      <p:sp>
        <p:nvSpPr>
          <p:cNvPr id="1586" name="Google Shape;1586;p30"/>
          <p:cNvSpPr txBox="1">
            <a:spLocks noGrp="1"/>
          </p:cNvSpPr>
          <p:nvPr>
            <p:ph type="body" idx="1"/>
          </p:nvPr>
        </p:nvSpPr>
        <p:spPr>
          <a:xfrm>
            <a:off x="720000" y="2571750"/>
            <a:ext cx="5946900" cy="156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2A2F3D"/>
              </a:buClr>
              <a:buSzPts val="600"/>
              <a:buFont typeface="Arial"/>
              <a:buNone/>
            </a:pPr>
            <a:r>
              <a:rPr lang="en"/>
              <a:t>Do you know what helps you make your point clear?</a:t>
            </a:r>
            <a:br>
              <a:rPr lang="en"/>
            </a:br>
            <a:r>
              <a:rPr lang="en"/>
              <a:t>Lists like this one:</a:t>
            </a:r>
            <a:br>
              <a:rPr lang="en"/>
            </a:br>
            <a:endParaRPr/>
          </a:p>
          <a:p>
            <a:pPr marL="241300" lvl="0" indent="-203200" algn="l" rtl="0">
              <a:spcBef>
                <a:spcPts val="0"/>
              </a:spcBef>
              <a:spcAft>
                <a:spcPts val="0"/>
              </a:spcAft>
              <a:buClr>
                <a:schemeClr val="lt1"/>
              </a:buClr>
              <a:buSzPts val="1200"/>
              <a:buFont typeface="Roboto Slab Light"/>
              <a:buChar char="●"/>
            </a:pPr>
            <a:r>
              <a:rPr lang="en"/>
              <a:t>They’re simple </a:t>
            </a:r>
            <a:endParaRPr/>
          </a:p>
          <a:p>
            <a:pPr marL="241300" lvl="0" indent="-203200" algn="l" rtl="0">
              <a:spcBef>
                <a:spcPts val="0"/>
              </a:spcBef>
              <a:spcAft>
                <a:spcPts val="0"/>
              </a:spcAft>
              <a:buClr>
                <a:schemeClr val="lt1"/>
              </a:buClr>
              <a:buSzPts val="1200"/>
              <a:buFont typeface="Roboto Slab Light"/>
              <a:buChar char="●"/>
            </a:pPr>
            <a:r>
              <a:rPr lang="en"/>
              <a:t>You can organize your ideas clearly</a:t>
            </a:r>
            <a:endParaRPr/>
          </a:p>
          <a:p>
            <a:pPr marL="241300" lvl="0" indent="-203200" algn="l" rtl="0">
              <a:spcBef>
                <a:spcPts val="0"/>
              </a:spcBef>
              <a:spcAft>
                <a:spcPts val="0"/>
              </a:spcAft>
              <a:buClr>
                <a:schemeClr val="lt1"/>
              </a:buClr>
              <a:buSzPts val="1200"/>
              <a:buFont typeface="Roboto Slab Light"/>
              <a:buChar char="●"/>
            </a:pPr>
            <a:r>
              <a:rPr lang="en"/>
              <a:t>You’ll never forget to buy milk!</a:t>
            </a:r>
            <a:endParaRPr/>
          </a:p>
          <a:p>
            <a:pPr marL="0" lvl="0" indent="0" algn="l" rtl="0">
              <a:spcBef>
                <a:spcPts val="0"/>
              </a:spcBef>
              <a:spcAft>
                <a:spcPts val="0"/>
              </a:spcAft>
              <a:buClr>
                <a:srgbClr val="2A2F3D"/>
              </a:buClr>
              <a:buSzPts val="600"/>
              <a:buFont typeface="Arial"/>
              <a:buNone/>
            </a:pPr>
            <a:endParaRPr/>
          </a:p>
          <a:p>
            <a:pPr marL="0" lvl="0" indent="0" algn="l" rtl="0">
              <a:spcBef>
                <a:spcPts val="0"/>
              </a:spcBef>
              <a:spcAft>
                <a:spcPts val="0"/>
              </a:spcAft>
              <a:buClr>
                <a:srgbClr val="2A2F3D"/>
              </a:buClr>
              <a:buSzPts val="600"/>
              <a:buFont typeface="Arial"/>
              <a:buNone/>
            </a:pPr>
            <a:r>
              <a:rPr lang="en"/>
              <a:t>And the most important thing: the audience won’t miss the point of your presentation</a:t>
            </a:r>
            <a:endParaRPr/>
          </a:p>
        </p:txBody>
      </p:sp>
      <p:grpSp>
        <p:nvGrpSpPr>
          <p:cNvPr id="1587" name="Google Shape;1587;p30"/>
          <p:cNvGrpSpPr/>
          <p:nvPr/>
        </p:nvGrpSpPr>
        <p:grpSpPr>
          <a:xfrm rot="5071869">
            <a:off x="6220810" y="3442383"/>
            <a:ext cx="2305110" cy="1835358"/>
            <a:chOff x="7175311" y="-105194"/>
            <a:chExt cx="2305221" cy="1835446"/>
          </a:xfrm>
        </p:grpSpPr>
        <p:sp>
          <p:nvSpPr>
            <p:cNvPr id="1588" name="Google Shape;1588;p30"/>
            <p:cNvSpPr/>
            <p:nvPr/>
          </p:nvSpPr>
          <p:spPr>
            <a:xfrm rot="10471135" flipH="1">
              <a:off x="7712569" y="-25796"/>
              <a:ext cx="1717249" cy="1144220"/>
            </a:xfrm>
            <a:custGeom>
              <a:avLst/>
              <a:gdLst/>
              <a:ahLst/>
              <a:cxnLst/>
              <a:rect l="l" t="t" r="r" b="b"/>
              <a:pathLst>
                <a:path w="83794" h="55826" extrusionOk="0">
                  <a:moveTo>
                    <a:pt x="37238" y="13816"/>
                  </a:moveTo>
                  <a:cubicBezTo>
                    <a:pt x="38325" y="15829"/>
                    <a:pt x="38913" y="18072"/>
                    <a:pt x="38670" y="20443"/>
                  </a:cubicBezTo>
                  <a:cubicBezTo>
                    <a:pt x="38409" y="22994"/>
                    <a:pt x="37026" y="25444"/>
                    <a:pt x="34552" y="26391"/>
                  </a:cubicBezTo>
                  <a:cubicBezTo>
                    <a:pt x="33866" y="26654"/>
                    <a:pt x="33121" y="26794"/>
                    <a:pt x="32383" y="26794"/>
                  </a:cubicBezTo>
                  <a:cubicBezTo>
                    <a:pt x="30835" y="26794"/>
                    <a:pt x="29321" y="26178"/>
                    <a:pt x="28460" y="24787"/>
                  </a:cubicBezTo>
                  <a:cubicBezTo>
                    <a:pt x="27235" y="22812"/>
                    <a:pt x="27702" y="20095"/>
                    <a:pt x="28953" y="18251"/>
                  </a:cubicBezTo>
                  <a:cubicBezTo>
                    <a:pt x="30415" y="16096"/>
                    <a:pt x="32966" y="14909"/>
                    <a:pt x="35402" y="14243"/>
                  </a:cubicBezTo>
                  <a:cubicBezTo>
                    <a:pt x="36004" y="14077"/>
                    <a:pt x="36616" y="13938"/>
                    <a:pt x="37238" y="13816"/>
                  </a:cubicBezTo>
                  <a:close/>
                  <a:moveTo>
                    <a:pt x="12461" y="1"/>
                  </a:moveTo>
                  <a:cubicBezTo>
                    <a:pt x="8464" y="1"/>
                    <a:pt x="4467" y="649"/>
                    <a:pt x="669" y="1915"/>
                  </a:cubicBezTo>
                  <a:cubicBezTo>
                    <a:pt x="1" y="2136"/>
                    <a:pt x="193" y="3112"/>
                    <a:pt x="799" y="3112"/>
                  </a:cubicBezTo>
                  <a:cubicBezTo>
                    <a:pt x="859" y="3112"/>
                    <a:pt x="923" y="3103"/>
                    <a:pt x="990" y="3082"/>
                  </a:cubicBezTo>
                  <a:cubicBezTo>
                    <a:pt x="4430" y="2021"/>
                    <a:pt x="8079" y="1482"/>
                    <a:pt x="11738" y="1482"/>
                  </a:cubicBezTo>
                  <a:cubicBezTo>
                    <a:pt x="18905" y="1482"/>
                    <a:pt x="26110" y="3548"/>
                    <a:pt x="31850" y="7801"/>
                  </a:cubicBezTo>
                  <a:cubicBezTo>
                    <a:pt x="33392" y="8945"/>
                    <a:pt x="34847" y="10335"/>
                    <a:pt x="36020" y="11915"/>
                  </a:cubicBezTo>
                  <a:cubicBezTo>
                    <a:pt x="33030" y="12578"/>
                    <a:pt x="30205" y="13833"/>
                    <a:pt x="28189" y="15988"/>
                  </a:cubicBezTo>
                  <a:cubicBezTo>
                    <a:pt x="25256" y="19124"/>
                    <a:pt x="24559" y="24960"/>
                    <a:pt x="28474" y="27656"/>
                  </a:cubicBezTo>
                  <a:cubicBezTo>
                    <a:pt x="29640" y="28459"/>
                    <a:pt x="30941" y="28817"/>
                    <a:pt x="32243" y="28817"/>
                  </a:cubicBezTo>
                  <a:cubicBezTo>
                    <a:pt x="35279" y="28817"/>
                    <a:pt x="38315" y="26867"/>
                    <a:pt x="39627" y="24064"/>
                  </a:cubicBezTo>
                  <a:cubicBezTo>
                    <a:pt x="41241" y="20626"/>
                    <a:pt x="40734" y="16810"/>
                    <a:pt x="39119" y="13518"/>
                  </a:cubicBezTo>
                  <a:cubicBezTo>
                    <a:pt x="40178" y="13390"/>
                    <a:pt x="41251" y="13323"/>
                    <a:pt x="42324" y="13323"/>
                  </a:cubicBezTo>
                  <a:cubicBezTo>
                    <a:pt x="45706" y="13323"/>
                    <a:pt x="49095" y="13982"/>
                    <a:pt x="52076" y="15423"/>
                  </a:cubicBezTo>
                  <a:cubicBezTo>
                    <a:pt x="56559" y="17592"/>
                    <a:pt x="60128" y="21486"/>
                    <a:pt x="61275" y="26394"/>
                  </a:cubicBezTo>
                  <a:cubicBezTo>
                    <a:pt x="62513" y="31692"/>
                    <a:pt x="61329" y="37217"/>
                    <a:pt x="62158" y="42568"/>
                  </a:cubicBezTo>
                  <a:cubicBezTo>
                    <a:pt x="62899" y="47382"/>
                    <a:pt x="65530" y="51479"/>
                    <a:pt x="69834" y="53841"/>
                  </a:cubicBezTo>
                  <a:cubicBezTo>
                    <a:pt x="72145" y="55108"/>
                    <a:pt x="74752" y="55826"/>
                    <a:pt x="77350" y="55826"/>
                  </a:cubicBezTo>
                  <a:cubicBezTo>
                    <a:pt x="79231" y="55826"/>
                    <a:pt x="81107" y="55449"/>
                    <a:pt x="82862" y="54632"/>
                  </a:cubicBezTo>
                  <a:cubicBezTo>
                    <a:pt x="83793" y="54199"/>
                    <a:pt x="83280" y="52760"/>
                    <a:pt x="82374" y="52760"/>
                  </a:cubicBezTo>
                  <a:cubicBezTo>
                    <a:pt x="82283" y="52760"/>
                    <a:pt x="82188" y="52774"/>
                    <a:pt x="82090" y="52806"/>
                  </a:cubicBezTo>
                  <a:cubicBezTo>
                    <a:pt x="80597" y="53284"/>
                    <a:pt x="79052" y="53524"/>
                    <a:pt x="77517" y="53524"/>
                  </a:cubicBezTo>
                  <a:cubicBezTo>
                    <a:pt x="74177" y="53524"/>
                    <a:pt x="70890" y="52385"/>
                    <a:pt x="68314" y="50078"/>
                  </a:cubicBezTo>
                  <a:cubicBezTo>
                    <a:pt x="63582" y="45839"/>
                    <a:pt x="63930" y="39463"/>
                    <a:pt x="63958" y="33637"/>
                  </a:cubicBezTo>
                  <a:cubicBezTo>
                    <a:pt x="63988" y="27941"/>
                    <a:pt x="63176" y="22541"/>
                    <a:pt x="59221" y="18173"/>
                  </a:cubicBezTo>
                  <a:cubicBezTo>
                    <a:pt x="55331" y="13877"/>
                    <a:pt x="49722" y="11692"/>
                    <a:pt x="44011" y="11353"/>
                  </a:cubicBezTo>
                  <a:cubicBezTo>
                    <a:pt x="43380" y="11316"/>
                    <a:pt x="42729" y="11296"/>
                    <a:pt x="42065" y="11296"/>
                  </a:cubicBezTo>
                  <a:cubicBezTo>
                    <a:pt x="40740" y="11296"/>
                    <a:pt x="39363" y="11376"/>
                    <a:pt x="37993" y="11563"/>
                  </a:cubicBezTo>
                  <a:cubicBezTo>
                    <a:pt x="37628" y="11019"/>
                    <a:pt x="37235" y="10491"/>
                    <a:pt x="36816" y="9997"/>
                  </a:cubicBezTo>
                  <a:cubicBezTo>
                    <a:pt x="32783" y="5203"/>
                    <a:pt x="26552" y="2280"/>
                    <a:pt x="20540" y="907"/>
                  </a:cubicBezTo>
                  <a:cubicBezTo>
                    <a:pt x="17888" y="300"/>
                    <a:pt x="15175" y="1"/>
                    <a:pt x="124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9" name="Google Shape;1589;p30"/>
            <p:cNvGrpSpPr/>
            <p:nvPr/>
          </p:nvGrpSpPr>
          <p:grpSpPr>
            <a:xfrm>
              <a:off x="7175311" y="570842"/>
              <a:ext cx="973777" cy="1159410"/>
              <a:chOff x="7156810" y="552340"/>
              <a:chExt cx="973777" cy="1159410"/>
            </a:xfrm>
          </p:grpSpPr>
          <p:grpSp>
            <p:nvGrpSpPr>
              <p:cNvPr id="1590" name="Google Shape;1590;p30"/>
              <p:cNvGrpSpPr/>
              <p:nvPr/>
            </p:nvGrpSpPr>
            <p:grpSpPr>
              <a:xfrm rot="8043138" flipH="1">
                <a:off x="7382119" y="986199"/>
                <a:ext cx="614505" cy="591325"/>
                <a:chOff x="3804957" y="83162"/>
                <a:chExt cx="915523" cy="1017843"/>
              </a:xfrm>
            </p:grpSpPr>
            <p:sp>
              <p:nvSpPr>
                <p:cNvPr id="1591" name="Google Shape;1591;p30"/>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0"/>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0"/>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0"/>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0"/>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0"/>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0"/>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0"/>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0"/>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0"/>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0"/>
                <p:cNvSpPr/>
                <p:nvPr/>
              </p:nvSpPr>
              <p:spPr>
                <a:xfrm rot="-5807687">
                  <a:off x="4253874" y="791696"/>
                  <a:ext cx="38277" cy="43298"/>
                </a:xfrm>
                <a:custGeom>
                  <a:avLst/>
                  <a:gdLst/>
                  <a:ahLst/>
                  <a:cxnLst/>
                  <a:rect l="l" t="t" r="r" b="b"/>
                  <a:pathLst>
                    <a:path w="587" h="664" extrusionOk="0">
                      <a:moveTo>
                        <a:pt x="27" y="132"/>
                      </a:moveTo>
                      <a:cubicBezTo>
                        <a:pt x="121" y="286"/>
                        <a:pt x="219" y="441"/>
                        <a:pt x="314" y="592"/>
                      </a:cubicBezTo>
                      <a:cubicBezTo>
                        <a:pt x="357" y="664"/>
                        <a:pt x="586" y="572"/>
                        <a:pt x="556" y="529"/>
                      </a:cubicBezTo>
                      <a:cubicBezTo>
                        <a:pt x="462" y="374"/>
                        <a:pt x="364" y="222"/>
                        <a:pt x="269" y="67"/>
                      </a:cubicBezTo>
                      <a:cubicBezTo>
                        <a:pt x="226" y="0"/>
                        <a:pt x="0" y="88"/>
                        <a:pt x="2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0"/>
                <p:cNvSpPr/>
                <p:nvPr/>
              </p:nvSpPr>
              <p:spPr>
                <a:xfrm rot="-5807687">
                  <a:off x="4342339" y="831945"/>
                  <a:ext cx="110006" cy="16041"/>
                </a:xfrm>
                <a:custGeom>
                  <a:avLst/>
                  <a:gdLst/>
                  <a:ahLst/>
                  <a:cxnLst/>
                  <a:rect l="l" t="t" r="r" b="b"/>
                  <a:pathLst>
                    <a:path w="1687" h="246" extrusionOk="0">
                      <a:moveTo>
                        <a:pt x="1605" y="128"/>
                      </a:moveTo>
                      <a:cubicBezTo>
                        <a:pt x="1141" y="23"/>
                        <a:pt x="680" y="0"/>
                        <a:pt x="209" y="47"/>
                      </a:cubicBezTo>
                      <a:cubicBezTo>
                        <a:pt x="101" y="57"/>
                        <a:pt x="0" y="171"/>
                        <a:pt x="168" y="154"/>
                      </a:cubicBezTo>
                      <a:cubicBezTo>
                        <a:pt x="586" y="111"/>
                        <a:pt x="999" y="138"/>
                        <a:pt x="1407" y="229"/>
                      </a:cubicBezTo>
                      <a:cubicBezTo>
                        <a:pt x="1471" y="246"/>
                        <a:pt x="1686" y="145"/>
                        <a:pt x="1605" y="1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0"/>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0"/>
                <p:cNvSpPr/>
                <p:nvPr/>
              </p:nvSpPr>
              <p:spPr>
                <a:xfrm rot="-5807687">
                  <a:off x="4466865" y="774340"/>
                  <a:ext cx="61948" cy="18715"/>
                </a:xfrm>
                <a:custGeom>
                  <a:avLst/>
                  <a:gdLst/>
                  <a:ahLst/>
                  <a:cxnLst/>
                  <a:rect l="l" t="t" r="r" b="b"/>
                  <a:pathLst>
                    <a:path w="950" h="287" extrusionOk="0">
                      <a:moveTo>
                        <a:pt x="822" y="165"/>
                      </a:moveTo>
                      <a:cubicBezTo>
                        <a:pt x="634" y="142"/>
                        <a:pt x="458" y="94"/>
                        <a:pt x="280" y="24"/>
                      </a:cubicBezTo>
                      <a:cubicBezTo>
                        <a:pt x="219" y="1"/>
                        <a:pt x="0" y="94"/>
                        <a:pt x="84" y="128"/>
                      </a:cubicBezTo>
                      <a:cubicBezTo>
                        <a:pt x="273" y="206"/>
                        <a:pt x="465" y="253"/>
                        <a:pt x="667" y="279"/>
                      </a:cubicBezTo>
                      <a:cubicBezTo>
                        <a:pt x="730" y="287"/>
                        <a:pt x="949" y="182"/>
                        <a:pt x="822"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0"/>
                <p:cNvSpPr/>
                <p:nvPr/>
              </p:nvSpPr>
              <p:spPr>
                <a:xfrm rot="-5807687">
                  <a:off x="4290241" y="641816"/>
                  <a:ext cx="121222" cy="87183"/>
                </a:xfrm>
                <a:custGeom>
                  <a:avLst/>
                  <a:gdLst/>
                  <a:ahLst/>
                  <a:cxnLst/>
                  <a:rect l="l" t="t" r="r" b="b"/>
                  <a:pathLst>
                    <a:path w="1859" h="1337" extrusionOk="0">
                      <a:moveTo>
                        <a:pt x="1775" y="1202"/>
                      </a:moveTo>
                      <a:cubicBezTo>
                        <a:pt x="1206" y="905"/>
                        <a:pt x="641" y="593"/>
                        <a:pt x="270" y="54"/>
                      </a:cubicBezTo>
                      <a:cubicBezTo>
                        <a:pt x="233" y="0"/>
                        <a:pt x="1" y="77"/>
                        <a:pt x="44" y="142"/>
                      </a:cubicBezTo>
                      <a:cubicBezTo>
                        <a:pt x="422" y="690"/>
                        <a:pt x="1001" y="1003"/>
                        <a:pt x="1576" y="1306"/>
                      </a:cubicBezTo>
                      <a:cubicBezTo>
                        <a:pt x="1634" y="1337"/>
                        <a:pt x="1859" y="1245"/>
                        <a:pt x="1775" y="12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 name="Google Shape;1606;p30"/>
              <p:cNvGrpSpPr/>
              <p:nvPr/>
            </p:nvGrpSpPr>
            <p:grpSpPr>
              <a:xfrm rot="-8235155" flipH="1">
                <a:off x="7320053" y="665687"/>
                <a:ext cx="647290" cy="690442"/>
                <a:chOff x="3804957" y="83162"/>
                <a:chExt cx="915523" cy="1017843"/>
              </a:xfrm>
            </p:grpSpPr>
            <p:sp>
              <p:nvSpPr>
                <p:cNvPr id="1607" name="Google Shape;1607;p30"/>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0"/>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0"/>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0"/>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0"/>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0"/>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rgbClr val="C197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0"/>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0"/>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0"/>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0"/>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0"/>
                <p:cNvSpPr/>
                <p:nvPr/>
              </p:nvSpPr>
              <p:spPr>
                <a:xfrm rot="-5807687">
                  <a:off x="4179126" y="802964"/>
                  <a:ext cx="42450" cy="94030"/>
                </a:xfrm>
                <a:custGeom>
                  <a:avLst/>
                  <a:gdLst/>
                  <a:ahLst/>
                  <a:cxnLst/>
                  <a:rect l="l" t="t" r="r" b="b"/>
                  <a:pathLst>
                    <a:path w="651" h="1442" extrusionOk="0">
                      <a:moveTo>
                        <a:pt x="14" y="128"/>
                      </a:moveTo>
                      <a:cubicBezTo>
                        <a:pt x="95" y="559"/>
                        <a:pt x="182" y="980"/>
                        <a:pt x="381" y="1371"/>
                      </a:cubicBezTo>
                      <a:cubicBezTo>
                        <a:pt x="418" y="1441"/>
                        <a:pt x="651" y="1360"/>
                        <a:pt x="623" y="1306"/>
                      </a:cubicBezTo>
                      <a:cubicBezTo>
                        <a:pt x="424" y="916"/>
                        <a:pt x="337" y="492"/>
                        <a:pt x="256" y="64"/>
                      </a:cubicBezTo>
                      <a:cubicBezTo>
                        <a:pt x="247" y="1"/>
                        <a:pt x="0" y="58"/>
                        <a:pt x="14" y="12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0"/>
                <p:cNvSpPr/>
                <p:nvPr/>
              </p:nvSpPr>
              <p:spPr>
                <a:xfrm rot="-5807687">
                  <a:off x="4253874" y="791696"/>
                  <a:ext cx="38277" cy="43298"/>
                </a:xfrm>
                <a:custGeom>
                  <a:avLst/>
                  <a:gdLst/>
                  <a:ahLst/>
                  <a:cxnLst/>
                  <a:rect l="l" t="t" r="r" b="b"/>
                  <a:pathLst>
                    <a:path w="587" h="664" extrusionOk="0">
                      <a:moveTo>
                        <a:pt x="27" y="132"/>
                      </a:moveTo>
                      <a:cubicBezTo>
                        <a:pt x="121" y="286"/>
                        <a:pt x="219" y="441"/>
                        <a:pt x="314" y="592"/>
                      </a:cubicBezTo>
                      <a:cubicBezTo>
                        <a:pt x="357" y="664"/>
                        <a:pt x="586" y="572"/>
                        <a:pt x="556" y="529"/>
                      </a:cubicBezTo>
                      <a:cubicBezTo>
                        <a:pt x="462" y="374"/>
                        <a:pt x="364" y="222"/>
                        <a:pt x="269" y="67"/>
                      </a:cubicBezTo>
                      <a:cubicBezTo>
                        <a:pt x="226" y="0"/>
                        <a:pt x="0" y="88"/>
                        <a:pt x="27" y="132"/>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0"/>
                <p:cNvSpPr/>
                <p:nvPr/>
              </p:nvSpPr>
              <p:spPr>
                <a:xfrm rot="-5807687">
                  <a:off x="4342339" y="831945"/>
                  <a:ext cx="110006" cy="16041"/>
                </a:xfrm>
                <a:custGeom>
                  <a:avLst/>
                  <a:gdLst/>
                  <a:ahLst/>
                  <a:cxnLst/>
                  <a:rect l="l" t="t" r="r" b="b"/>
                  <a:pathLst>
                    <a:path w="1687" h="246" extrusionOk="0">
                      <a:moveTo>
                        <a:pt x="1605" y="128"/>
                      </a:moveTo>
                      <a:cubicBezTo>
                        <a:pt x="1141" y="23"/>
                        <a:pt x="680" y="0"/>
                        <a:pt x="209" y="47"/>
                      </a:cubicBezTo>
                      <a:cubicBezTo>
                        <a:pt x="101" y="57"/>
                        <a:pt x="0" y="171"/>
                        <a:pt x="168" y="154"/>
                      </a:cubicBezTo>
                      <a:cubicBezTo>
                        <a:pt x="586" y="111"/>
                        <a:pt x="999" y="138"/>
                        <a:pt x="1407" y="229"/>
                      </a:cubicBezTo>
                      <a:cubicBezTo>
                        <a:pt x="1471" y="246"/>
                        <a:pt x="1686" y="145"/>
                        <a:pt x="1605" y="128"/>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0"/>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0"/>
                <p:cNvSpPr/>
                <p:nvPr/>
              </p:nvSpPr>
              <p:spPr>
                <a:xfrm rot="-5807687">
                  <a:off x="4466865" y="774340"/>
                  <a:ext cx="61948" cy="18715"/>
                </a:xfrm>
                <a:custGeom>
                  <a:avLst/>
                  <a:gdLst/>
                  <a:ahLst/>
                  <a:cxnLst/>
                  <a:rect l="l" t="t" r="r" b="b"/>
                  <a:pathLst>
                    <a:path w="950" h="287" extrusionOk="0">
                      <a:moveTo>
                        <a:pt x="822" y="165"/>
                      </a:moveTo>
                      <a:cubicBezTo>
                        <a:pt x="634" y="142"/>
                        <a:pt x="458" y="94"/>
                        <a:pt x="280" y="24"/>
                      </a:cubicBezTo>
                      <a:cubicBezTo>
                        <a:pt x="219" y="1"/>
                        <a:pt x="0" y="94"/>
                        <a:pt x="84" y="128"/>
                      </a:cubicBezTo>
                      <a:cubicBezTo>
                        <a:pt x="273" y="206"/>
                        <a:pt x="465" y="253"/>
                        <a:pt x="667" y="279"/>
                      </a:cubicBezTo>
                      <a:cubicBezTo>
                        <a:pt x="730" y="287"/>
                        <a:pt x="949" y="182"/>
                        <a:pt x="822" y="165"/>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0"/>
                <p:cNvSpPr/>
                <p:nvPr/>
              </p:nvSpPr>
              <p:spPr>
                <a:xfrm rot="-5807687">
                  <a:off x="4290241" y="641816"/>
                  <a:ext cx="121222" cy="87183"/>
                </a:xfrm>
                <a:custGeom>
                  <a:avLst/>
                  <a:gdLst/>
                  <a:ahLst/>
                  <a:cxnLst/>
                  <a:rect l="l" t="t" r="r" b="b"/>
                  <a:pathLst>
                    <a:path w="1859" h="1337" extrusionOk="0">
                      <a:moveTo>
                        <a:pt x="1775" y="1202"/>
                      </a:moveTo>
                      <a:cubicBezTo>
                        <a:pt x="1206" y="905"/>
                        <a:pt x="641" y="593"/>
                        <a:pt x="270" y="54"/>
                      </a:cubicBezTo>
                      <a:cubicBezTo>
                        <a:pt x="233" y="0"/>
                        <a:pt x="1" y="77"/>
                        <a:pt x="44" y="142"/>
                      </a:cubicBezTo>
                      <a:cubicBezTo>
                        <a:pt x="422" y="690"/>
                        <a:pt x="1001" y="1003"/>
                        <a:pt x="1576" y="1306"/>
                      </a:cubicBezTo>
                      <a:cubicBezTo>
                        <a:pt x="1634" y="1337"/>
                        <a:pt x="1859" y="1245"/>
                        <a:pt x="1775" y="1202"/>
                      </a:cubicBezTo>
                      <a:close/>
                    </a:path>
                  </a:pathLst>
                </a:custGeom>
                <a:solidFill>
                  <a:srgbClr val="D5A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3" name="Google Shape;1623;p30"/>
            <p:cNvGrpSpPr/>
            <p:nvPr/>
          </p:nvGrpSpPr>
          <p:grpSpPr>
            <a:xfrm rot="4971062" flipH="1">
              <a:off x="8602670" y="689971"/>
              <a:ext cx="380335" cy="481217"/>
              <a:chOff x="3804957" y="83162"/>
              <a:chExt cx="915523" cy="1017843"/>
            </a:xfrm>
          </p:grpSpPr>
          <p:sp>
            <p:nvSpPr>
              <p:cNvPr id="1624" name="Google Shape;1624;p30"/>
              <p:cNvSpPr/>
              <p:nvPr/>
            </p:nvSpPr>
            <p:spPr>
              <a:xfrm rot="-5807687">
                <a:off x="3798535" y="186392"/>
                <a:ext cx="928366" cy="811383"/>
              </a:xfrm>
              <a:custGeom>
                <a:avLst/>
                <a:gdLst/>
                <a:ahLst/>
                <a:cxnLst/>
                <a:rect l="l" t="t" r="r" b="b"/>
                <a:pathLst>
                  <a:path w="14237" h="12443" extrusionOk="0">
                    <a:moveTo>
                      <a:pt x="14163" y="7113"/>
                    </a:moveTo>
                    <a:cubicBezTo>
                      <a:pt x="12873" y="8254"/>
                      <a:pt x="11281" y="9059"/>
                      <a:pt x="9595" y="9419"/>
                    </a:cubicBezTo>
                    <a:cubicBezTo>
                      <a:pt x="10524" y="10183"/>
                      <a:pt x="11190" y="11257"/>
                      <a:pt x="11462" y="12429"/>
                    </a:cubicBezTo>
                    <a:cubicBezTo>
                      <a:pt x="10453" y="12442"/>
                      <a:pt x="9422" y="12354"/>
                      <a:pt x="8487" y="11974"/>
                    </a:cubicBezTo>
                    <a:cubicBezTo>
                      <a:pt x="7554" y="11594"/>
                      <a:pt x="6716" y="10887"/>
                      <a:pt x="6366" y="9941"/>
                    </a:cubicBezTo>
                    <a:cubicBezTo>
                      <a:pt x="5353" y="10567"/>
                      <a:pt x="4046" y="10597"/>
                      <a:pt x="2919" y="10210"/>
                    </a:cubicBezTo>
                    <a:cubicBezTo>
                      <a:pt x="1792" y="9826"/>
                      <a:pt x="828" y="9065"/>
                      <a:pt x="0" y="8210"/>
                    </a:cubicBezTo>
                    <a:cubicBezTo>
                      <a:pt x="1013" y="7605"/>
                      <a:pt x="2811" y="6989"/>
                      <a:pt x="3922" y="7379"/>
                    </a:cubicBezTo>
                    <a:cubicBezTo>
                      <a:pt x="3131" y="5783"/>
                      <a:pt x="2542" y="4336"/>
                      <a:pt x="3205" y="2679"/>
                    </a:cubicBezTo>
                    <a:cubicBezTo>
                      <a:pt x="4349" y="3033"/>
                      <a:pt x="5359" y="3821"/>
                      <a:pt x="5979" y="4851"/>
                    </a:cubicBezTo>
                    <a:cubicBezTo>
                      <a:pt x="6470" y="2868"/>
                      <a:pt x="7773" y="1101"/>
                      <a:pt x="9523" y="47"/>
                    </a:cubicBezTo>
                    <a:cubicBezTo>
                      <a:pt x="9604" y="0"/>
                      <a:pt x="10113" y="1969"/>
                      <a:pt x="10137" y="2151"/>
                    </a:cubicBezTo>
                    <a:cubicBezTo>
                      <a:pt x="10311" y="3491"/>
                      <a:pt x="10089" y="4875"/>
                      <a:pt x="9520" y="6116"/>
                    </a:cubicBezTo>
                    <a:cubicBezTo>
                      <a:pt x="9574" y="6002"/>
                      <a:pt x="10483" y="5985"/>
                      <a:pt x="10611" y="5982"/>
                    </a:cubicBezTo>
                    <a:cubicBezTo>
                      <a:pt x="11231" y="5965"/>
                      <a:pt x="11853" y="6100"/>
                      <a:pt x="12449" y="6254"/>
                    </a:cubicBezTo>
                    <a:cubicBezTo>
                      <a:pt x="12607" y="6295"/>
                      <a:pt x="14237" y="7049"/>
                      <a:pt x="14163" y="7113"/>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0"/>
              <p:cNvSpPr/>
              <p:nvPr/>
            </p:nvSpPr>
            <p:spPr>
              <a:xfrm rot="-5807687">
                <a:off x="4114074" y="264798"/>
                <a:ext cx="198754" cy="587198"/>
              </a:xfrm>
              <a:custGeom>
                <a:avLst/>
                <a:gdLst/>
                <a:ahLst/>
                <a:cxnLst/>
                <a:rect l="l" t="t" r="r" b="b"/>
                <a:pathLst>
                  <a:path w="3048" h="9005" extrusionOk="0">
                    <a:moveTo>
                      <a:pt x="3011" y="0"/>
                    </a:moveTo>
                    <a:cubicBezTo>
                      <a:pt x="3000" y="0"/>
                      <a:pt x="2987" y="7"/>
                      <a:pt x="2980" y="17"/>
                    </a:cubicBezTo>
                    <a:cubicBezTo>
                      <a:pt x="2431" y="1141"/>
                      <a:pt x="1920" y="2286"/>
                      <a:pt x="1496" y="3467"/>
                    </a:cubicBezTo>
                    <a:cubicBezTo>
                      <a:pt x="1129" y="4484"/>
                      <a:pt x="806" y="5518"/>
                      <a:pt x="533" y="6565"/>
                    </a:cubicBezTo>
                    <a:lnTo>
                      <a:pt x="620" y="6635"/>
                    </a:lnTo>
                    <a:cubicBezTo>
                      <a:pt x="647" y="6655"/>
                      <a:pt x="654" y="6696"/>
                      <a:pt x="630" y="6722"/>
                    </a:cubicBezTo>
                    <a:cubicBezTo>
                      <a:pt x="617" y="6739"/>
                      <a:pt x="600" y="6747"/>
                      <a:pt x="579" y="6747"/>
                    </a:cubicBezTo>
                    <a:cubicBezTo>
                      <a:pt x="567" y="6747"/>
                      <a:pt x="553" y="6743"/>
                      <a:pt x="543" y="6733"/>
                    </a:cubicBezTo>
                    <a:lnTo>
                      <a:pt x="499" y="6699"/>
                    </a:lnTo>
                    <a:lnTo>
                      <a:pt x="408" y="7062"/>
                    </a:lnTo>
                    <a:cubicBezTo>
                      <a:pt x="341" y="7339"/>
                      <a:pt x="281" y="7618"/>
                      <a:pt x="220" y="7894"/>
                    </a:cubicBezTo>
                    <a:cubicBezTo>
                      <a:pt x="247" y="7891"/>
                      <a:pt x="273" y="7884"/>
                      <a:pt x="301" y="7881"/>
                    </a:cubicBezTo>
                    <a:lnTo>
                      <a:pt x="310" y="7881"/>
                    </a:lnTo>
                    <a:cubicBezTo>
                      <a:pt x="341" y="7881"/>
                      <a:pt x="368" y="7901"/>
                      <a:pt x="374" y="7931"/>
                    </a:cubicBezTo>
                    <a:cubicBezTo>
                      <a:pt x="382" y="7965"/>
                      <a:pt x="357" y="7999"/>
                      <a:pt x="324" y="8005"/>
                    </a:cubicBezTo>
                    <a:cubicBezTo>
                      <a:pt x="281" y="8012"/>
                      <a:pt x="236" y="8022"/>
                      <a:pt x="192" y="8029"/>
                    </a:cubicBezTo>
                    <a:cubicBezTo>
                      <a:pt x="122" y="8355"/>
                      <a:pt x="58" y="8678"/>
                      <a:pt x="1" y="9005"/>
                    </a:cubicBezTo>
                    <a:cubicBezTo>
                      <a:pt x="48" y="8981"/>
                      <a:pt x="95" y="8955"/>
                      <a:pt x="142" y="8924"/>
                    </a:cubicBezTo>
                    <a:cubicBezTo>
                      <a:pt x="149" y="8921"/>
                      <a:pt x="159" y="8914"/>
                      <a:pt x="169" y="8911"/>
                    </a:cubicBezTo>
                    <a:cubicBezTo>
                      <a:pt x="175" y="8928"/>
                      <a:pt x="183" y="8944"/>
                      <a:pt x="189" y="8964"/>
                    </a:cubicBezTo>
                    <a:cubicBezTo>
                      <a:pt x="189" y="8968"/>
                      <a:pt x="192" y="8972"/>
                      <a:pt x="192" y="8975"/>
                    </a:cubicBezTo>
                    <a:cubicBezTo>
                      <a:pt x="226" y="8779"/>
                      <a:pt x="260" y="8588"/>
                      <a:pt x="293" y="8399"/>
                    </a:cubicBezTo>
                    <a:cubicBezTo>
                      <a:pt x="256" y="8366"/>
                      <a:pt x="220" y="8332"/>
                      <a:pt x="183" y="8298"/>
                    </a:cubicBezTo>
                    <a:cubicBezTo>
                      <a:pt x="155" y="8274"/>
                      <a:pt x="152" y="8234"/>
                      <a:pt x="175" y="8207"/>
                    </a:cubicBezTo>
                    <a:cubicBezTo>
                      <a:pt x="189" y="8194"/>
                      <a:pt x="206" y="8187"/>
                      <a:pt x="223" y="8187"/>
                    </a:cubicBezTo>
                    <a:cubicBezTo>
                      <a:pt x="240" y="8187"/>
                      <a:pt x="253" y="8194"/>
                      <a:pt x="267" y="8204"/>
                    </a:cubicBezTo>
                    <a:cubicBezTo>
                      <a:pt x="284" y="8221"/>
                      <a:pt x="304" y="8237"/>
                      <a:pt x="324" y="8254"/>
                    </a:cubicBezTo>
                    <a:cubicBezTo>
                      <a:pt x="382" y="7945"/>
                      <a:pt x="445" y="7639"/>
                      <a:pt x="512" y="7328"/>
                    </a:cubicBezTo>
                    <a:cubicBezTo>
                      <a:pt x="495" y="7339"/>
                      <a:pt x="482" y="7349"/>
                      <a:pt x="466" y="7356"/>
                    </a:cubicBezTo>
                    <a:cubicBezTo>
                      <a:pt x="455" y="7362"/>
                      <a:pt x="445" y="7365"/>
                      <a:pt x="435" y="7365"/>
                    </a:cubicBezTo>
                    <a:cubicBezTo>
                      <a:pt x="411" y="7365"/>
                      <a:pt x="391" y="7353"/>
                      <a:pt x="377" y="7332"/>
                    </a:cubicBezTo>
                    <a:cubicBezTo>
                      <a:pt x="361" y="7302"/>
                      <a:pt x="371" y="7264"/>
                      <a:pt x="402" y="7248"/>
                    </a:cubicBezTo>
                    <a:cubicBezTo>
                      <a:pt x="452" y="7218"/>
                      <a:pt x="499" y="7194"/>
                      <a:pt x="550" y="7167"/>
                    </a:cubicBezTo>
                    <a:cubicBezTo>
                      <a:pt x="553" y="7143"/>
                      <a:pt x="559" y="7123"/>
                      <a:pt x="563" y="7100"/>
                    </a:cubicBezTo>
                    <a:cubicBezTo>
                      <a:pt x="846" y="5885"/>
                      <a:pt x="1196" y="4686"/>
                      <a:pt x="1600" y="3504"/>
                    </a:cubicBezTo>
                    <a:cubicBezTo>
                      <a:pt x="2010" y="2323"/>
                      <a:pt x="2506" y="1175"/>
                      <a:pt x="3040" y="47"/>
                    </a:cubicBezTo>
                    <a:cubicBezTo>
                      <a:pt x="3048" y="30"/>
                      <a:pt x="3040" y="10"/>
                      <a:pt x="3023" y="4"/>
                    </a:cubicBezTo>
                    <a:cubicBezTo>
                      <a:pt x="3020" y="0"/>
                      <a:pt x="3017" y="0"/>
                      <a:pt x="3011"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0"/>
              <p:cNvSpPr/>
              <p:nvPr/>
            </p:nvSpPr>
            <p:spPr>
              <a:xfrm rot="-5807687">
                <a:off x="4103405" y="341305"/>
                <a:ext cx="462325" cy="92465"/>
              </a:xfrm>
              <a:custGeom>
                <a:avLst/>
                <a:gdLst/>
                <a:ahLst/>
                <a:cxnLst/>
                <a:rect l="l" t="t" r="r" b="b"/>
                <a:pathLst>
                  <a:path w="7090" h="1418" extrusionOk="0">
                    <a:moveTo>
                      <a:pt x="5995" y="0"/>
                    </a:moveTo>
                    <a:cubicBezTo>
                      <a:pt x="3723" y="0"/>
                      <a:pt x="1657" y="431"/>
                      <a:pt x="189" y="1219"/>
                    </a:cubicBezTo>
                    <a:cubicBezTo>
                      <a:pt x="138" y="1246"/>
                      <a:pt x="91" y="1270"/>
                      <a:pt x="41" y="1300"/>
                    </a:cubicBezTo>
                    <a:cubicBezTo>
                      <a:pt x="10" y="1316"/>
                      <a:pt x="0" y="1354"/>
                      <a:pt x="16" y="1384"/>
                    </a:cubicBezTo>
                    <a:cubicBezTo>
                      <a:pt x="30" y="1405"/>
                      <a:pt x="50" y="1417"/>
                      <a:pt x="74" y="1417"/>
                    </a:cubicBezTo>
                    <a:cubicBezTo>
                      <a:pt x="84" y="1417"/>
                      <a:pt x="94" y="1414"/>
                      <a:pt x="105" y="1408"/>
                    </a:cubicBezTo>
                    <a:cubicBezTo>
                      <a:pt x="121" y="1401"/>
                      <a:pt x="134" y="1391"/>
                      <a:pt x="151" y="1380"/>
                    </a:cubicBezTo>
                    <a:cubicBezTo>
                      <a:pt x="1606" y="569"/>
                      <a:pt x="3693" y="128"/>
                      <a:pt x="5992" y="128"/>
                    </a:cubicBezTo>
                    <a:cubicBezTo>
                      <a:pt x="6329" y="128"/>
                      <a:pt x="6675" y="135"/>
                      <a:pt x="7022" y="155"/>
                    </a:cubicBezTo>
                    <a:cubicBezTo>
                      <a:pt x="7062" y="155"/>
                      <a:pt x="7086" y="132"/>
                      <a:pt x="7090" y="98"/>
                    </a:cubicBezTo>
                    <a:cubicBezTo>
                      <a:pt x="7090" y="61"/>
                      <a:pt x="7062" y="31"/>
                      <a:pt x="7029" y="31"/>
                    </a:cubicBezTo>
                    <a:cubicBezTo>
                      <a:pt x="6679" y="11"/>
                      <a:pt x="6335" y="0"/>
                      <a:pt x="5995"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0"/>
              <p:cNvSpPr/>
              <p:nvPr/>
            </p:nvSpPr>
            <p:spPr>
              <a:xfrm rot="-5807687">
                <a:off x="4384816" y="368139"/>
                <a:ext cx="300348" cy="181604"/>
              </a:xfrm>
              <a:custGeom>
                <a:avLst/>
                <a:gdLst/>
                <a:ahLst/>
                <a:cxnLst/>
                <a:rect l="l" t="t" r="r" b="b"/>
                <a:pathLst>
                  <a:path w="4606" h="2785" extrusionOk="0">
                    <a:moveTo>
                      <a:pt x="71" y="0"/>
                    </a:moveTo>
                    <a:cubicBezTo>
                      <a:pt x="54" y="0"/>
                      <a:pt x="37" y="7"/>
                      <a:pt x="23" y="20"/>
                    </a:cubicBezTo>
                    <a:cubicBezTo>
                      <a:pt x="0" y="47"/>
                      <a:pt x="3" y="87"/>
                      <a:pt x="31" y="111"/>
                    </a:cubicBezTo>
                    <a:cubicBezTo>
                      <a:pt x="68" y="145"/>
                      <a:pt x="104" y="179"/>
                      <a:pt x="141" y="212"/>
                    </a:cubicBezTo>
                    <a:cubicBezTo>
                      <a:pt x="1414" y="1327"/>
                      <a:pt x="2922" y="2215"/>
                      <a:pt x="4515" y="2781"/>
                    </a:cubicBezTo>
                    <a:cubicBezTo>
                      <a:pt x="4521" y="2784"/>
                      <a:pt x="4528" y="2784"/>
                      <a:pt x="4535" y="2784"/>
                    </a:cubicBezTo>
                    <a:cubicBezTo>
                      <a:pt x="4562" y="2784"/>
                      <a:pt x="4585" y="2771"/>
                      <a:pt x="4596" y="2744"/>
                    </a:cubicBezTo>
                    <a:cubicBezTo>
                      <a:pt x="4605" y="2710"/>
                      <a:pt x="4588" y="2673"/>
                      <a:pt x="4558" y="2663"/>
                    </a:cubicBezTo>
                    <a:cubicBezTo>
                      <a:pt x="2956" y="2094"/>
                      <a:pt x="1441" y="1195"/>
                      <a:pt x="172" y="67"/>
                    </a:cubicBezTo>
                    <a:cubicBezTo>
                      <a:pt x="152" y="50"/>
                      <a:pt x="132" y="34"/>
                      <a:pt x="115" y="17"/>
                    </a:cubicBezTo>
                    <a:cubicBezTo>
                      <a:pt x="101" y="7"/>
                      <a:pt x="88" y="0"/>
                      <a:pt x="71"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0"/>
              <p:cNvSpPr/>
              <p:nvPr/>
            </p:nvSpPr>
            <p:spPr>
              <a:xfrm rot="-5807687">
                <a:off x="4238947" y="610808"/>
                <a:ext cx="141632" cy="129112"/>
              </a:xfrm>
              <a:custGeom>
                <a:avLst/>
                <a:gdLst/>
                <a:ahLst/>
                <a:cxnLst/>
                <a:rect l="l" t="t" r="r" b="b"/>
                <a:pathLst>
                  <a:path w="2172" h="1980" extrusionOk="0">
                    <a:moveTo>
                      <a:pt x="1" y="0"/>
                    </a:moveTo>
                    <a:cubicBezTo>
                      <a:pt x="14" y="77"/>
                      <a:pt x="24" y="151"/>
                      <a:pt x="34" y="226"/>
                    </a:cubicBezTo>
                    <a:cubicBezTo>
                      <a:pt x="576" y="801"/>
                      <a:pt x="1226" y="1309"/>
                      <a:pt x="1855" y="1808"/>
                    </a:cubicBezTo>
                    <a:lnTo>
                      <a:pt x="2017" y="1932"/>
                    </a:lnTo>
                    <a:lnTo>
                      <a:pt x="2061" y="1966"/>
                    </a:lnTo>
                    <a:cubicBezTo>
                      <a:pt x="2071" y="1976"/>
                      <a:pt x="2085" y="1980"/>
                      <a:pt x="2097" y="1980"/>
                    </a:cubicBezTo>
                    <a:cubicBezTo>
                      <a:pt x="2118" y="1980"/>
                      <a:pt x="2135" y="1972"/>
                      <a:pt x="2148" y="1955"/>
                    </a:cubicBezTo>
                    <a:cubicBezTo>
                      <a:pt x="2172" y="1929"/>
                      <a:pt x="2165" y="1888"/>
                      <a:pt x="2138" y="1868"/>
                    </a:cubicBezTo>
                    <a:lnTo>
                      <a:pt x="2051" y="1798"/>
                    </a:lnTo>
                    <a:lnTo>
                      <a:pt x="1933" y="1707"/>
                    </a:lnTo>
                    <a:cubicBezTo>
                      <a:pt x="1256" y="1175"/>
                      <a:pt x="556" y="626"/>
                      <a:pt x="1" y="0"/>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0"/>
              <p:cNvSpPr/>
              <p:nvPr/>
            </p:nvSpPr>
            <p:spPr>
              <a:xfrm rot="-5807687">
                <a:off x="4392668" y="660644"/>
                <a:ext cx="129112" cy="17411"/>
              </a:xfrm>
              <a:custGeom>
                <a:avLst/>
                <a:gdLst/>
                <a:ahLst/>
                <a:cxnLst/>
                <a:rect l="l" t="t" r="r" b="b"/>
                <a:pathLst>
                  <a:path w="1980" h="267" extrusionOk="0">
                    <a:moveTo>
                      <a:pt x="1908" y="1"/>
                    </a:moveTo>
                    <a:lnTo>
                      <a:pt x="1899" y="1"/>
                    </a:lnTo>
                    <a:cubicBezTo>
                      <a:pt x="1871" y="4"/>
                      <a:pt x="1845" y="11"/>
                      <a:pt x="1818" y="14"/>
                    </a:cubicBezTo>
                    <a:cubicBezTo>
                      <a:pt x="1349" y="99"/>
                      <a:pt x="838" y="139"/>
                      <a:pt x="303" y="139"/>
                    </a:cubicBezTo>
                    <a:cubicBezTo>
                      <a:pt x="218" y="139"/>
                      <a:pt x="134" y="139"/>
                      <a:pt x="50" y="135"/>
                    </a:cubicBezTo>
                    <a:cubicBezTo>
                      <a:pt x="33" y="179"/>
                      <a:pt x="16" y="220"/>
                      <a:pt x="0" y="264"/>
                    </a:cubicBezTo>
                    <a:cubicBezTo>
                      <a:pt x="104" y="264"/>
                      <a:pt x="205" y="267"/>
                      <a:pt x="303" y="267"/>
                    </a:cubicBezTo>
                    <a:cubicBezTo>
                      <a:pt x="828" y="267"/>
                      <a:pt x="1329" y="226"/>
                      <a:pt x="1790" y="149"/>
                    </a:cubicBezTo>
                    <a:cubicBezTo>
                      <a:pt x="1834" y="142"/>
                      <a:pt x="1879" y="132"/>
                      <a:pt x="1922" y="125"/>
                    </a:cubicBezTo>
                    <a:cubicBezTo>
                      <a:pt x="1955" y="119"/>
                      <a:pt x="1980" y="85"/>
                      <a:pt x="1972" y="51"/>
                    </a:cubicBezTo>
                    <a:cubicBezTo>
                      <a:pt x="1966" y="21"/>
                      <a:pt x="1939" y="1"/>
                      <a:pt x="1908" y="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0"/>
              <p:cNvSpPr/>
              <p:nvPr/>
            </p:nvSpPr>
            <p:spPr>
              <a:xfrm rot="-5807687">
                <a:off x="4302425" y="249321"/>
                <a:ext cx="87183" cy="36060"/>
              </a:xfrm>
              <a:custGeom>
                <a:avLst/>
                <a:gdLst/>
                <a:ahLst/>
                <a:cxnLst/>
                <a:rect l="l" t="t" r="r" b="b"/>
                <a:pathLst>
                  <a:path w="1337" h="553" extrusionOk="0">
                    <a:moveTo>
                      <a:pt x="1043" y="44"/>
                    </a:moveTo>
                    <a:cubicBezTo>
                      <a:pt x="764" y="219"/>
                      <a:pt x="465" y="344"/>
                      <a:pt x="145" y="424"/>
                    </a:cubicBezTo>
                    <a:cubicBezTo>
                      <a:pt x="0" y="458"/>
                      <a:pt x="24" y="552"/>
                      <a:pt x="168" y="519"/>
                    </a:cubicBezTo>
                    <a:cubicBezTo>
                      <a:pt x="549" y="424"/>
                      <a:pt x="902" y="273"/>
                      <a:pt x="1232" y="64"/>
                    </a:cubicBezTo>
                    <a:cubicBezTo>
                      <a:pt x="1337" y="0"/>
                      <a:pt x="1094" y="10"/>
                      <a:pt x="1043" y="44"/>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0"/>
              <p:cNvSpPr/>
              <p:nvPr/>
            </p:nvSpPr>
            <p:spPr>
              <a:xfrm rot="-5807687">
                <a:off x="4347064" y="333782"/>
                <a:ext cx="82619" cy="27518"/>
              </a:xfrm>
              <a:custGeom>
                <a:avLst/>
                <a:gdLst/>
                <a:ahLst/>
                <a:cxnLst/>
                <a:rect l="l" t="t" r="r" b="b"/>
                <a:pathLst>
                  <a:path w="1267" h="422" extrusionOk="0">
                    <a:moveTo>
                      <a:pt x="1102" y="41"/>
                    </a:moveTo>
                    <a:cubicBezTo>
                      <a:pt x="785" y="136"/>
                      <a:pt x="465" y="220"/>
                      <a:pt x="145" y="293"/>
                    </a:cubicBezTo>
                    <a:cubicBezTo>
                      <a:pt x="0" y="327"/>
                      <a:pt x="24" y="422"/>
                      <a:pt x="169" y="388"/>
                    </a:cubicBezTo>
                    <a:cubicBezTo>
                      <a:pt x="492" y="313"/>
                      <a:pt x="808" y="229"/>
                      <a:pt x="1125" y="136"/>
                    </a:cubicBezTo>
                    <a:cubicBezTo>
                      <a:pt x="1267" y="95"/>
                      <a:pt x="1243" y="1"/>
                      <a:pt x="1102" y="41"/>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0"/>
              <p:cNvSpPr/>
              <p:nvPr/>
            </p:nvSpPr>
            <p:spPr>
              <a:xfrm rot="-5807687">
                <a:off x="4299514" y="325897"/>
                <a:ext cx="98855" cy="34495"/>
              </a:xfrm>
              <a:custGeom>
                <a:avLst/>
                <a:gdLst/>
                <a:ahLst/>
                <a:cxnLst/>
                <a:rect l="l" t="t" r="r" b="b"/>
                <a:pathLst>
                  <a:path w="1516" h="529" extrusionOk="0">
                    <a:moveTo>
                      <a:pt x="1229" y="38"/>
                    </a:moveTo>
                    <a:cubicBezTo>
                      <a:pt x="909" y="219"/>
                      <a:pt x="572" y="341"/>
                      <a:pt x="209" y="394"/>
                    </a:cubicBezTo>
                    <a:cubicBezTo>
                      <a:pt x="101" y="411"/>
                      <a:pt x="0" y="529"/>
                      <a:pt x="168" y="502"/>
                    </a:cubicBezTo>
                    <a:cubicBezTo>
                      <a:pt x="596" y="438"/>
                      <a:pt x="1000" y="300"/>
                      <a:pt x="1374" y="88"/>
                    </a:cubicBezTo>
                    <a:cubicBezTo>
                      <a:pt x="1515" y="7"/>
                      <a:pt x="1296" y="0"/>
                      <a:pt x="1229" y="38"/>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0"/>
              <p:cNvSpPr/>
              <p:nvPr/>
            </p:nvSpPr>
            <p:spPr>
              <a:xfrm rot="-5807687">
                <a:off x="4367761" y="449514"/>
                <a:ext cx="88748" cy="18519"/>
              </a:xfrm>
              <a:custGeom>
                <a:avLst/>
                <a:gdLst/>
                <a:ahLst/>
                <a:cxnLst/>
                <a:rect l="l" t="t" r="r" b="b"/>
                <a:pathLst>
                  <a:path w="1361" h="284" extrusionOk="0">
                    <a:moveTo>
                      <a:pt x="1192" y="44"/>
                    </a:moveTo>
                    <a:cubicBezTo>
                      <a:pt x="893" y="132"/>
                      <a:pt x="593" y="169"/>
                      <a:pt x="280" y="152"/>
                    </a:cubicBezTo>
                    <a:cubicBezTo>
                      <a:pt x="220" y="149"/>
                      <a:pt x="1" y="260"/>
                      <a:pt x="128" y="263"/>
                    </a:cubicBezTo>
                    <a:cubicBezTo>
                      <a:pt x="498" y="283"/>
                      <a:pt x="862" y="243"/>
                      <a:pt x="1219" y="139"/>
                    </a:cubicBezTo>
                    <a:cubicBezTo>
                      <a:pt x="1360" y="98"/>
                      <a:pt x="1337" y="0"/>
                      <a:pt x="1192" y="44"/>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0"/>
              <p:cNvSpPr/>
              <p:nvPr/>
            </p:nvSpPr>
            <p:spPr>
              <a:xfrm rot="-5807687">
                <a:off x="4342339" y="831945"/>
                <a:ext cx="110006" cy="16041"/>
              </a:xfrm>
              <a:custGeom>
                <a:avLst/>
                <a:gdLst/>
                <a:ahLst/>
                <a:cxnLst/>
                <a:rect l="l" t="t" r="r" b="b"/>
                <a:pathLst>
                  <a:path w="1687" h="246" extrusionOk="0">
                    <a:moveTo>
                      <a:pt x="1605" y="128"/>
                    </a:moveTo>
                    <a:cubicBezTo>
                      <a:pt x="1141" y="23"/>
                      <a:pt x="680" y="0"/>
                      <a:pt x="209" y="47"/>
                    </a:cubicBezTo>
                    <a:cubicBezTo>
                      <a:pt x="101" y="57"/>
                      <a:pt x="0" y="171"/>
                      <a:pt x="168" y="154"/>
                    </a:cubicBezTo>
                    <a:cubicBezTo>
                      <a:pt x="586" y="111"/>
                      <a:pt x="999" y="138"/>
                      <a:pt x="1407" y="229"/>
                    </a:cubicBezTo>
                    <a:cubicBezTo>
                      <a:pt x="1471" y="246"/>
                      <a:pt x="1686" y="145"/>
                      <a:pt x="1605" y="128"/>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0"/>
              <p:cNvSpPr/>
              <p:nvPr/>
            </p:nvSpPr>
            <p:spPr>
              <a:xfrm rot="-5807687">
                <a:off x="4443869" y="688527"/>
                <a:ext cx="104072" cy="13498"/>
              </a:xfrm>
              <a:custGeom>
                <a:avLst/>
                <a:gdLst/>
                <a:ahLst/>
                <a:cxnLst/>
                <a:rect l="l" t="t" r="r" b="b"/>
                <a:pathLst>
                  <a:path w="1596" h="207" extrusionOk="0">
                    <a:moveTo>
                      <a:pt x="1428" y="24"/>
                    </a:moveTo>
                    <a:cubicBezTo>
                      <a:pt x="1047" y="75"/>
                      <a:pt x="663" y="92"/>
                      <a:pt x="280" y="68"/>
                    </a:cubicBezTo>
                    <a:cubicBezTo>
                      <a:pt x="219" y="65"/>
                      <a:pt x="0" y="173"/>
                      <a:pt x="128" y="179"/>
                    </a:cubicBezTo>
                    <a:cubicBezTo>
                      <a:pt x="549" y="206"/>
                      <a:pt x="970" y="189"/>
                      <a:pt x="1387" y="133"/>
                    </a:cubicBezTo>
                    <a:cubicBezTo>
                      <a:pt x="1495" y="119"/>
                      <a:pt x="1596" y="1"/>
                      <a:pt x="1428" y="24"/>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0"/>
              <p:cNvSpPr/>
              <p:nvPr/>
            </p:nvSpPr>
            <p:spPr>
              <a:xfrm rot="-5807687">
                <a:off x="4466865" y="774340"/>
                <a:ext cx="61948" cy="18715"/>
              </a:xfrm>
              <a:custGeom>
                <a:avLst/>
                <a:gdLst/>
                <a:ahLst/>
                <a:cxnLst/>
                <a:rect l="l" t="t" r="r" b="b"/>
                <a:pathLst>
                  <a:path w="950" h="287" extrusionOk="0">
                    <a:moveTo>
                      <a:pt x="822" y="165"/>
                    </a:moveTo>
                    <a:cubicBezTo>
                      <a:pt x="634" y="142"/>
                      <a:pt x="458" y="94"/>
                      <a:pt x="280" y="24"/>
                    </a:cubicBezTo>
                    <a:cubicBezTo>
                      <a:pt x="219" y="1"/>
                      <a:pt x="0" y="94"/>
                      <a:pt x="84" y="128"/>
                    </a:cubicBezTo>
                    <a:cubicBezTo>
                      <a:pt x="273" y="206"/>
                      <a:pt x="465" y="253"/>
                      <a:pt x="667" y="279"/>
                    </a:cubicBezTo>
                    <a:cubicBezTo>
                      <a:pt x="730" y="287"/>
                      <a:pt x="949" y="182"/>
                      <a:pt x="822" y="165"/>
                    </a:cubicBezTo>
                    <a:close/>
                  </a:path>
                </a:pathLst>
              </a:custGeom>
              <a:solidFill>
                <a:srgbClr val="37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640"/>
        <p:cNvGrpSpPr/>
        <p:nvPr/>
      </p:nvGrpSpPr>
      <p:grpSpPr>
        <a:xfrm>
          <a:off x="0" y="0"/>
          <a:ext cx="0" cy="0"/>
          <a:chOff x="0" y="0"/>
          <a:chExt cx="0" cy="0"/>
        </a:xfrm>
      </p:grpSpPr>
      <p:sp>
        <p:nvSpPr>
          <p:cNvPr id="1641" name="Google Shape;1641;p31"/>
          <p:cNvSpPr/>
          <p:nvPr/>
        </p:nvSpPr>
        <p:spPr>
          <a:xfrm>
            <a:off x="1150225" y="4398475"/>
            <a:ext cx="1228500" cy="101700"/>
          </a:xfrm>
          <a:prstGeom prst="ellipse">
            <a:avLst/>
          </a:prstGeom>
          <a:solidFill>
            <a:srgbClr val="434343">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1"/>
          <p:cNvSpPr/>
          <p:nvPr/>
        </p:nvSpPr>
        <p:spPr>
          <a:xfrm>
            <a:off x="6263750" y="4398475"/>
            <a:ext cx="2224800" cy="101700"/>
          </a:xfrm>
          <a:prstGeom prst="ellipse">
            <a:avLst/>
          </a:prstGeom>
          <a:solidFill>
            <a:srgbClr val="434343">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3" name="Google Shape;1643;p31"/>
          <p:cNvGrpSpPr/>
          <p:nvPr/>
        </p:nvGrpSpPr>
        <p:grpSpPr>
          <a:xfrm>
            <a:off x="1535066" y="3922839"/>
            <a:ext cx="523390" cy="435583"/>
            <a:chOff x="3133350" y="1126948"/>
            <a:chExt cx="1408099" cy="1172182"/>
          </a:xfrm>
        </p:grpSpPr>
        <p:sp>
          <p:nvSpPr>
            <p:cNvPr id="1644" name="Google Shape;1644;p31"/>
            <p:cNvSpPr/>
            <p:nvPr/>
          </p:nvSpPr>
          <p:spPr>
            <a:xfrm rot="-508938">
              <a:off x="3333516" y="1650683"/>
              <a:ext cx="1043940" cy="573835"/>
            </a:xfrm>
            <a:custGeom>
              <a:avLst/>
              <a:gdLst/>
              <a:ahLst/>
              <a:cxnLst/>
              <a:rect l="l" t="t" r="r" b="b"/>
              <a:pathLst>
                <a:path w="15633" h="8031" extrusionOk="0">
                  <a:moveTo>
                    <a:pt x="0" y="0"/>
                  </a:moveTo>
                  <a:lnTo>
                    <a:pt x="0" y="0"/>
                  </a:lnTo>
                  <a:cubicBezTo>
                    <a:pt x="233" y="1691"/>
                    <a:pt x="939" y="5787"/>
                    <a:pt x="1268" y="6139"/>
                  </a:cubicBezTo>
                  <a:cubicBezTo>
                    <a:pt x="1507" y="6397"/>
                    <a:pt x="2059" y="6649"/>
                    <a:pt x="2486" y="6649"/>
                  </a:cubicBezTo>
                  <a:cubicBezTo>
                    <a:pt x="2645" y="6649"/>
                    <a:pt x="2786" y="6614"/>
                    <a:pt x="2888" y="6532"/>
                  </a:cubicBezTo>
                  <a:cubicBezTo>
                    <a:pt x="2955" y="6958"/>
                    <a:pt x="3782" y="7373"/>
                    <a:pt x="4386" y="7373"/>
                  </a:cubicBezTo>
                  <a:cubicBezTo>
                    <a:pt x="4571" y="7373"/>
                    <a:pt x="4736" y="7334"/>
                    <a:pt x="4851" y="7244"/>
                  </a:cubicBezTo>
                  <a:cubicBezTo>
                    <a:pt x="5030" y="7531"/>
                    <a:pt x="5700" y="7855"/>
                    <a:pt x="6389" y="7855"/>
                  </a:cubicBezTo>
                  <a:cubicBezTo>
                    <a:pt x="6718" y="7855"/>
                    <a:pt x="7050" y="7781"/>
                    <a:pt x="7336" y="7594"/>
                  </a:cubicBezTo>
                  <a:cubicBezTo>
                    <a:pt x="7690" y="7914"/>
                    <a:pt x="8120" y="8030"/>
                    <a:pt x="8517" y="8030"/>
                  </a:cubicBezTo>
                  <a:cubicBezTo>
                    <a:pt x="9062" y="8030"/>
                    <a:pt x="9547" y="7813"/>
                    <a:pt x="9698" y="7604"/>
                  </a:cubicBezTo>
                  <a:cubicBezTo>
                    <a:pt x="9925" y="7720"/>
                    <a:pt x="10180" y="7769"/>
                    <a:pt x="10433" y="7769"/>
                  </a:cubicBezTo>
                  <a:cubicBezTo>
                    <a:pt x="11030" y="7769"/>
                    <a:pt x="11615" y="7499"/>
                    <a:pt x="11791" y="7210"/>
                  </a:cubicBezTo>
                  <a:cubicBezTo>
                    <a:pt x="11890" y="7361"/>
                    <a:pt x="12077" y="7443"/>
                    <a:pt x="12257" y="7453"/>
                  </a:cubicBezTo>
                  <a:cubicBezTo>
                    <a:pt x="12301" y="7456"/>
                    <a:pt x="12343" y="7457"/>
                    <a:pt x="12383" y="7457"/>
                  </a:cubicBezTo>
                  <a:cubicBezTo>
                    <a:pt x="12709" y="7457"/>
                    <a:pt x="12869" y="7347"/>
                    <a:pt x="13024" y="7054"/>
                  </a:cubicBezTo>
                  <a:cubicBezTo>
                    <a:pt x="14262" y="4674"/>
                    <a:pt x="14583" y="3520"/>
                    <a:pt x="15632" y="1042"/>
                  </a:cubicBez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1"/>
            <p:cNvSpPr/>
            <p:nvPr/>
          </p:nvSpPr>
          <p:spPr>
            <a:xfrm rot="-508912">
              <a:off x="3338574" y="1690908"/>
              <a:ext cx="1023588" cy="516750"/>
            </a:xfrm>
            <a:custGeom>
              <a:avLst/>
              <a:gdLst/>
              <a:ahLst/>
              <a:cxnLst/>
              <a:rect l="l" t="t" r="r" b="b"/>
              <a:pathLst>
                <a:path w="15633" h="7376" extrusionOk="0">
                  <a:moveTo>
                    <a:pt x="0" y="1"/>
                  </a:moveTo>
                  <a:lnTo>
                    <a:pt x="0" y="1"/>
                  </a:lnTo>
                  <a:cubicBezTo>
                    <a:pt x="71" y="499"/>
                    <a:pt x="177" y="1205"/>
                    <a:pt x="307" y="1961"/>
                  </a:cubicBezTo>
                  <a:cubicBezTo>
                    <a:pt x="519" y="2101"/>
                    <a:pt x="763" y="2194"/>
                    <a:pt x="1020" y="2207"/>
                  </a:cubicBezTo>
                  <a:cubicBezTo>
                    <a:pt x="1469" y="2931"/>
                    <a:pt x="2009" y="3641"/>
                    <a:pt x="2772" y="4011"/>
                  </a:cubicBezTo>
                  <a:cubicBezTo>
                    <a:pt x="2793" y="4022"/>
                    <a:pt x="2814" y="4029"/>
                    <a:pt x="2831" y="4040"/>
                  </a:cubicBezTo>
                  <a:cubicBezTo>
                    <a:pt x="2916" y="5124"/>
                    <a:pt x="2976" y="6155"/>
                    <a:pt x="2976" y="6155"/>
                  </a:cubicBezTo>
                  <a:cubicBezTo>
                    <a:pt x="2976" y="6155"/>
                    <a:pt x="3026" y="5205"/>
                    <a:pt x="3082" y="4135"/>
                  </a:cubicBezTo>
                  <a:cubicBezTo>
                    <a:pt x="3300" y="4202"/>
                    <a:pt x="3530" y="4237"/>
                    <a:pt x="3758" y="4237"/>
                  </a:cubicBezTo>
                  <a:cubicBezTo>
                    <a:pt x="4276" y="4237"/>
                    <a:pt x="4786" y="4056"/>
                    <a:pt x="5126" y="3659"/>
                  </a:cubicBezTo>
                  <a:cubicBezTo>
                    <a:pt x="5130" y="3665"/>
                    <a:pt x="5133" y="3669"/>
                    <a:pt x="5136" y="3676"/>
                  </a:cubicBezTo>
                  <a:lnTo>
                    <a:pt x="4932" y="6705"/>
                  </a:lnTo>
                  <a:cubicBezTo>
                    <a:pt x="4932" y="6705"/>
                    <a:pt x="5218" y="5367"/>
                    <a:pt x="5419" y="4082"/>
                  </a:cubicBezTo>
                  <a:cubicBezTo>
                    <a:pt x="5776" y="4463"/>
                    <a:pt x="6303" y="4676"/>
                    <a:pt x="6828" y="4676"/>
                  </a:cubicBezTo>
                  <a:cubicBezTo>
                    <a:pt x="7154" y="4676"/>
                    <a:pt x="7480" y="4594"/>
                    <a:pt x="7763" y="4418"/>
                  </a:cubicBezTo>
                  <a:lnTo>
                    <a:pt x="7763" y="4418"/>
                  </a:lnTo>
                  <a:lnTo>
                    <a:pt x="7403" y="7327"/>
                  </a:lnTo>
                  <a:cubicBezTo>
                    <a:pt x="7403" y="7327"/>
                    <a:pt x="7742" y="5989"/>
                    <a:pt x="8028" y="4643"/>
                  </a:cubicBezTo>
                  <a:cubicBezTo>
                    <a:pt x="8597" y="5215"/>
                    <a:pt x="9348" y="5611"/>
                    <a:pt x="10143" y="5696"/>
                  </a:cubicBezTo>
                  <a:lnTo>
                    <a:pt x="9719" y="7376"/>
                  </a:lnTo>
                  <a:cubicBezTo>
                    <a:pt x="9719" y="7376"/>
                    <a:pt x="10054" y="6642"/>
                    <a:pt x="10407" y="5717"/>
                  </a:cubicBezTo>
                  <a:cubicBezTo>
                    <a:pt x="10478" y="5717"/>
                    <a:pt x="10546" y="5717"/>
                    <a:pt x="10616" y="5713"/>
                  </a:cubicBezTo>
                  <a:cubicBezTo>
                    <a:pt x="11343" y="5674"/>
                    <a:pt x="12066" y="5335"/>
                    <a:pt x="12568" y="4795"/>
                  </a:cubicBezTo>
                  <a:lnTo>
                    <a:pt x="12568" y="4795"/>
                  </a:lnTo>
                  <a:lnTo>
                    <a:pt x="11918" y="6854"/>
                  </a:lnTo>
                  <a:cubicBezTo>
                    <a:pt x="11918" y="6854"/>
                    <a:pt x="12614" y="5367"/>
                    <a:pt x="13130" y="3905"/>
                  </a:cubicBezTo>
                  <a:cubicBezTo>
                    <a:pt x="13237" y="3975"/>
                    <a:pt x="13360" y="4006"/>
                    <a:pt x="13487" y="4006"/>
                  </a:cubicBezTo>
                  <a:cubicBezTo>
                    <a:pt x="13707" y="4006"/>
                    <a:pt x="13938" y="3913"/>
                    <a:pt x="14114" y="3768"/>
                  </a:cubicBezTo>
                  <a:cubicBezTo>
                    <a:pt x="14393" y="3535"/>
                    <a:pt x="14562" y="3196"/>
                    <a:pt x="14725" y="2867"/>
                  </a:cubicBezTo>
                  <a:cubicBezTo>
                    <a:pt x="14771" y="2888"/>
                    <a:pt x="14817" y="2906"/>
                    <a:pt x="14862" y="2927"/>
                  </a:cubicBezTo>
                  <a:cubicBezTo>
                    <a:pt x="15085" y="2367"/>
                    <a:pt x="15328" y="1759"/>
                    <a:pt x="15633" y="1042"/>
                  </a:cubicBezTo>
                  <a:lnTo>
                    <a:pt x="0" y="1"/>
                  </a:lnTo>
                  <a:close/>
                </a:path>
              </a:pathLst>
            </a:custGeom>
            <a:solidFill>
              <a:srgbClr val="46132F">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1"/>
            <p:cNvSpPr/>
            <p:nvPr/>
          </p:nvSpPr>
          <p:spPr>
            <a:xfrm rot="-508912">
              <a:off x="3169477" y="1350448"/>
              <a:ext cx="1335844" cy="675993"/>
            </a:xfrm>
            <a:custGeom>
              <a:avLst/>
              <a:gdLst/>
              <a:ahLst/>
              <a:cxnLst/>
              <a:rect l="l" t="t" r="r" b="b"/>
              <a:pathLst>
                <a:path w="20402" h="9649" extrusionOk="0">
                  <a:moveTo>
                    <a:pt x="7729" y="0"/>
                  </a:moveTo>
                  <a:cubicBezTo>
                    <a:pt x="7142" y="0"/>
                    <a:pt x="6551" y="85"/>
                    <a:pt x="5995" y="216"/>
                  </a:cubicBezTo>
                  <a:cubicBezTo>
                    <a:pt x="4513" y="568"/>
                    <a:pt x="3577" y="1343"/>
                    <a:pt x="2241" y="1343"/>
                  </a:cubicBezTo>
                  <a:cubicBezTo>
                    <a:pt x="2020" y="1343"/>
                    <a:pt x="1789" y="1322"/>
                    <a:pt x="1543" y="1275"/>
                  </a:cubicBezTo>
                  <a:cubicBezTo>
                    <a:pt x="1477" y="1262"/>
                    <a:pt x="1384" y="1255"/>
                    <a:pt x="1277" y="1255"/>
                  </a:cubicBezTo>
                  <a:cubicBezTo>
                    <a:pt x="788" y="1255"/>
                    <a:pt x="1" y="1408"/>
                    <a:pt x="71" y="1900"/>
                  </a:cubicBezTo>
                  <a:cubicBezTo>
                    <a:pt x="96" y="2087"/>
                    <a:pt x="244" y="2249"/>
                    <a:pt x="424" y="2299"/>
                  </a:cubicBezTo>
                  <a:cubicBezTo>
                    <a:pt x="176" y="2814"/>
                    <a:pt x="96" y="3376"/>
                    <a:pt x="360" y="3909"/>
                  </a:cubicBezTo>
                  <a:cubicBezTo>
                    <a:pt x="611" y="4414"/>
                    <a:pt x="1130" y="4774"/>
                    <a:pt x="1688" y="4834"/>
                  </a:cubicBezTo>
                  <a:cubicBezTo>
                    <a:pt x="1812" y="5487"/>
                    <a:pt x="2412" y="6016"/>
                    <a:pt x="3075" y="6059"/>
                  </a:cubicBezTo>
                  <a:cubicBezTo>
                    <a:pt x="3538" y="6787"/>
                    <a:pt x="4088" y="7496"/>
                    <a:pt x="4862" y="7870"/>
                  </a:cubicBezTo>
                  <a:cubicBezTo>
                    <a:pt x="5176" y="8024"/>
                    <a:pt x="5534" y="8106"/>
                    <a:pt x="5886" y="8106"/>
                  </a:cubicBezTo>
                  <a:cubicBezTo>
                    <a:pt x="6400" y="8106"/>
                    <a:pt x="6901" y="7931"/>
                    <a:pt x="7234" y="7545"/>
                  </a:cubicBezTo>
                  <a:cubicBezTo>
                    <a:pt x="7549" y="8194"/>
                    <a:pt x="8274" y="8577"/>
                    <a:pt x="8987" y="8577"/>
                  </a:cubicBezTo>
                  <a:cubicBezTo>
                    <a:pt x="9321" y="8577"/>
                    <a:pt x="9653" y="8493"/>
                    <a:pt x="9938" y="8312"/>
                  </a:cubicBezTo>
                  <a:cubicBezTo>
                    <a:pt x="10623" y="9104"/>
                    <a:pt x="11632" y="9648"/>
                    <a:pt x="12677" y="9648"/>
                  </a:cubicBezTo>
                  <a:cubicBezTo>
                    <a:pt x="12716" y="9648"/>
                    <a:pt x="12755" y="9648"/>
                    <a:pt x="12794" y="9646"/>
                  </a:cubicBezTo>
                  <a:cubicBezTo>
                    <a:pt x="13881" y="9604"/>
                    <a:pt x="14951" y="8905"/>
                    <a:pt x="15297" y="7874"/>
                  </a:cubicBezTo>
                  <a:cubicBezTo>
                    <a:pt x="15410" y="7952"/>
                    <a:pt x="15543" y="7986"/>
                    <a:pt x="15679" y="7986"/>
                  </a:cubicBezTo>
                  <a:cubicBezTo>
                    <a:pt x="15898" y="7986"/>
                    <a:pt x="16127" y="7896"/>
                    <a:pt x="16300" y="7757"/>
                  </a:cubicBezTo>
                  <a:cubicBezTo>
                    <a:pt x="16582" y="7528"/>
                    <a:pt x="16752" y="7192"/>
                    <a:pt x="16910" y="6867"/>
                  </a:cubicBezTo>
                  <a:cubicBezTo>
                    <a:pt x="17247" y="7030"/>
                    <a:pt x="17621" y="7114"/>
                    <a:pt x="17994" y="7114"/>
                  </a:cubicBezTo>
                  <a:cubicBezTo>
                    <a:pt x="18082" y="7114"/>
                    <a:pt x="18171" y="7110"/>
                    <a:pt x="18259" y="7100"/>
                  </a:cubicBezTo>
                  <a:cubicBezTo>
                    <a:pt x="18503" y="7075"/>
                    <a:pt x="18753" y="7005"/>
                    <a:pt x="18927" y="6832"/>
                  </a:cubicBezTo>
                  <a:cubicBezTo>
                    <a:pt x="19100" y="6659"/>
                    <a:pt x="19163" y="6359"/>
                    <a:pt x="19015" y="6168"/>
                  </a:cubicBezTo>
                  <a:lnTo>
                    <a:pt x="19015" y="6168"/>
                  </a:lnTo>
                  <a:cubicBezTo>
                    <a:pt x="19066" y="6175"/>
                    <a:pt x="19117" y="6179"/>
                    <a:pt x="19168" y="6179"/>
                  </a:cubicBezTo>
                  <a:cubicBezTo>
                    <a:pt x="19714" y="6179"/>
                    <a:pt x="20248" y="5776"/>
                    <a:pt x="20374" y="5244"/>
                  </a:cubicBezTo>
                  <a:cubicBezTo>
                    <a:pt x="20392" y="5169"/>
                    <a:pt x="20402" y="5088"/>
                    <a:pt x="20360" y="5024"/>
                  </a:cubicBezTo>
                  <a:cubicBezTo>
                    <a:pt x="20314" y="4960"/>
                    <a:pt x="20234" y="4942"/>
                    <a:pt x="20149" y="4942"/>
                  </a:cubicBezTo>
                  <a:cubicBezTo>
                    <a:pt x="20110" y="4942"/>
                    <a:pt x="20070" y="4946"/>
                    <a:pt x="20032" y="4950"/>
                  </a:cubicBezTo>
                  <a:cubicBezTo>
                    <a:pt x="19962" y="4957"/>
                    <a:pt x="19892" y="4961"/>
                    <a:pt x="19822" y="4961"/>
                  </a:cubicBezTo>
                  <a:cubicBezTo>
                    <a:pt x="19218" y="4961"/>
                    <a:pt x="18613" y="4706"/>
                    <a:pt x="18196" y="4269"/>
                  </a:cubicBezTo>
                  <a:cubicBezTo>
                    <a:pt x="17906" y="3965"/>
                    <a:pt x="17712" y="3591"/>
                    <a:pt x="17482" y="3245"/>
                  </a:cubicBezTo>
                  <a:cubicBezTo>
                    <a:pt x="16748" y="2133"/>
                    <a:pt x="15639" y="1272"/>
                    <a:pt x="14379" y="841"/>
                  </a:cubicBezTo>
                  <a:cubicBezTo>
                    <a:pt x="13744" y="622"/>
                    <a:pt x="13072" y="512"/>
                    <a:pt x="12401" y="512"/>
                  </a:cubicBezTo>
                  <a:cubicBezTo>
                    <a:pt x="11741" y="512"/>
                    <a:pt x="11080" y="618"/>
                    <a:pt x="10454" y="830"/>
                  </a:cubicBezTo>
                  <a:lnTo>
                    <a:pt x="10143" y="650"/>
                  </a:lnTo>
                  <a:cubicBezTo>
                    <a:pt x="9424" y="178"/>
                    <a:pt x="8581" y="0"/>
                    <a:pt x="77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1"/>
            <p:cNvSpPr/>
            <p:nvPr/>
          </p:nvSpPr>
          <p:spPr>
            <a:xfrm rot="-508912">
              <a:off x="3408562" y="1515205"/>
              <a:ext cx="27958" cy="10158"/>
            </a:xfrm>
            <a:custGeom>
              <a:avLst/>
              <a:gdLst/>
              <a:ahLst/>
              <a:cxnLst/>
              <a:rect l="l" t="t" r="r" b="b"/>
              <a:pathLst>
                <a:path w="427" h="145" extrusionOk="0">
                  <a:moveTo>
                    <a:pt x="338" y="1"/>
                  </a:moveTo>
                  <a:cubicBezTo>
                    <a:pt x="243" y="1"/>
                    <a:pt x="147" y="27"/>
                    <a:pt x="55" y="51"/>
                  </a:cubicBezTo>
                  <a:cubicBezTo>
                    <a:pt x="0" y="63"/>
                    <a:pt x="20" y="144"/>
                    <a:pt x="72" y="144"/>
                  </a:cubicBezTo>
                  <a:cubicBezTo>
                    <a:pt x="77" y="144"/>
                    <a:pt x="82" y="144"/>
                    <a:pt x="88" y="142"/>
                  </a:cubicBezTo>
                  <a:cubicBezTo>
                    <a:pt x="189" y="114"/>
                    <a:pt x="299" y="100"/>
                    <a:pt x="398" y="57"/>
                  </a:cubicBezTo>
                  <a:cubicBezTo>
                    <a:pt x="422" y="51"/>
                    <a:pt x="426" y="8"/>
                    <a:pt x="394" y="4"/>
                  </a:cubicBezTo>
                  <a:cubicBezTo>
                    <a:pt x="376" y="2"/>
                    <a:pt x="357" y="1"/>
                    <a:pt x="338" y="1"/>
                  </a:cubicBezTo>
                  <a:close/>
                </a:path>
              </a:pathLst>
            </a:custGeom>
            <a:solidFill>
              <a:srgbClr val="EA94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8" name="Google Shape;1648;p31"/>
            <p:cNvGrpSpPr/>
            <p:nvPr/>
          </p:nvGrpSpPr>
          <p:grpSpPr>
            <a:xfrm>
              <a:off x="3216672" y="1306726"/>
              <a:ext cx="1166246" cy="621256"/>
              <a:chOff x="3032326" y="1175142"/>
              <a:chExt cx="1343756" cy="715815"/>
            </a:xfrm>
          </p:grpSpPr>
          <p:sp>
            <p:nvSpPr>
              <p:cNvPr id="1649" name="Google Shape;1649;p31"/>
              <p:cNvSpPr/>
              <p:nvPr/>
            </p:nvSpPr>
            <p:spPr>
              <a:xfrm rot="-508928">
                <a:off x="3036455" y="1413846"/>
                <a:ext cx="310059" cy="90648"/>
              </a:xfrm>
              <a:custGeom>
                <a:avLst/>
                <a:gdLst/>
                <a:ahLst/>
                <a:cxnLst/>
                <a:rect l="l" t="t" r="r" b="b"/>
                <a:pathLst>
                  <a:path w="4110" h="1123" extrusionOk="0">
                    <a:moveTo>
                      <a:pt x="4110" y="0"/>
                    </a:moveTo>
                    <a:cubicBezTo>
                      <a:pt x="3222" y="511"/>
                      <a:pt x="2199" y="782"/>
                      <a:pt x="1178" y="782"/>
                    </a:cubicBezTo>
                    <a:cubicBezTo>
                      <a:pt x="1140" y="782"/>
                      <a:pt x="1102" y="782"/>
                      <a:pt x="1063" y="781"/>
                    </a:cubicBezTo>
                    <a:cubicBezTo>
                      <a:pt x="760" y="774"/>
                      <a:pt x="457" y="746"/>
                      <a:pt x="156" y="721"/>
                    </a:cubicBezTo>
                    <a:cubicBezTo>
                      <a:pt x="145" y="720"/>
                      <a:pt x="134" y="719"/>
                      <a:pt x="123" y="719"/>
                    </a:cubicBezTo>
                    <a:cubicBezTo>
                      <a:pt x="86" y="719"/>
                      <a:pt x="48" y="726"/>
                      <a:pt x="29" y="756"/>
                    </a:cubicBezTo>
                    <a:cubicBezTo>
                      <a:pt x="1" y="795"/>
                      <a:pt x="22" y="852"/>
                      <a:pt x="54" y="887"/>
                    </a:cubicBezTo>
                    <a:cubicBezTo>
                      <a:pt x="163" y="1025"/>
                      <a:pt x="357" y="1060"/>
                      <a:pt x="534" y="1081"/>
                    </a:cubicBezTo>
                    <a:cubicBezTo>
                      <a:pt x="783" y="1107"/>
                      <a:pt x="1034" y="1122"/>
                      <a:pt x="1284" y="1122"/>
                    </a:cubicBezTo>
                    <a:cubicBezTo>
                      <a:pt x="1608" y="1122"/>
                      <a:pt x="1930" y="1097"/>
                      <a:pt x="2246" y="1035"/>
                    </a:cubicBezTo>
                    <a:cubicBezTo>
                      <a:pt x="2808" y="926"/>
                      <a:pt x="3672" y="368"/>
                      <a:pt x="4110"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1"/>
              <p:cNvSpPr/>
              <p:nvPr/>
            </p:nvSpPr>
            <p:spPr>
              <a:xfrm rot="-508928">
                <a:off x="3212271" y="1498361"/>
                <a:ext cx="214627" cy="133832"/>
              </a:xfrm>
              <a:custGeom>
                <a:avLst/>
                <a:gdLst/>
                <a:ahLst/>
                <a:cxnLst/>
                <a:rect l="l" t="t" r="r" b="b"/>
                <a:pathLst>
                  <a:path w="2845" h="1658" extrusionOk="0">
                    <a:moveTo>
                      <a:pt x="2759" y="1"/>
                    </a:moveTo>
                    <a:cubicBezTo>
                      <a:pt x="2644" y="1"/>
                      <a:pt x="2417" y="185"/>
                      <a:pt x="2401" y="213"/>
                    </a:cubicBezTo>
                    <a:cubicBezTo>
                      <a:pt x="1755" y="771"/>
                      <a:pt x="866" y="951"/>
                      <a:pt x="128" y="1385"/>
                    </a:cubicBezTo>
                    <a:cubicBezTo>
                      <a:pt x="68" y="1424"/>
                      <a:pt x="1" y="1477"/>
                      <a:pt x="11" y="1547"/>
                    </a:cubicBezTo>
                    <a:cubicBezTo>
                      <a:pt x="25" y="1618"/>
                      <a:pt x="110" y="1646"/>
                      <a:pt x="180" y="1653"/>
                    </a:cubicBezTo>
                    <a:cubicBezTo>
                      <a:pt x="210" y="1656"/>
                      <a:pt x="240" y="1657"/>
                      <a:pt x="270" y="1657"/>
                    </a:cubicBezTo>
                    <a:cubicBezTo>
                      <a:pt x="539" y="1657"/>
                      <a:pt x="801" y="1546"/>
                      <a:pt x="1049" y="1438"/>
                    </a:cubicBezTo>
                    <a:cubicBezTo>
                      <a:pt x="1611" y="1198"/>
                      <a:pt x="2189" y="944"/>
                      <a:pt x="2609" y="503"/>
                    </a:cubicBezTo>
                    <a:cubicBezTo>
                      <a:pt x="2694" y="411"/>
                      <a:pt x="2769" y="305"/>
                      <a:pt x="2803" y="185"/>
                    </a:cubicBezTo>
                    <a:cubicBezTo>
                      <a:pt x="2845" y="48"/>
                      <a:pt x="2816" y="1"/>
                      <a:pt x="2759"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1"/>
              <p:cNvSpPr/>
              <p:nvPr/>
            </p:nvSpPr>
            <p:spPr>
              <a:xfrm rot="-508928">
                <a:off x="3491294" y="1683643"/>
                <a:ext cx="69330" cy="117124"/>
              </a:xfrm>
              <a:custGeom>
                <a:avLst/>
                <a:gdLst/>
                <a:ahLst/>
                <a:cxnLst/>
                <a:rect l="l" t="t" r="r" b="b"/>
                <a:pathLst>
                  <a:path w="919" h="1451" extrusionOk="0">
                    <a:moveTo>
                      <a:pt x="795" y="1"/>
                    </a:moveTo>
                    <a:cubicBezTo>
                      <a:pt x="762" y="1"/>
                      <a:pt x="685" y="88"/>
                      <a:pt x="548" y="304"/>
                    </a:cubicBezTo>
                    <a:cubicBezTo>
                      <a:pt x="385" y="583"/>
                      <a:pt x="230" y="865"/>
                      <a:pt x="78" y="1147"/>
                    </a:cubicBezTo>
                    <a:cubicBezTo>
                      <a:pt x="39" y="1222"/>
                      <a:pt x="0" y="1300"/>
                      <a:pt x="8" y="1380"/>
                    </a:cubicBezTo>
                    <a:cubicBezTo>
                      <a:pt x="11" y="1398"/>
                      <a:pt x="15" y="1416"/>
                      <a:pt x="29" y="1430"/>
                    </a:cubicBezTo>
                    <a:cubicBezTo>
                      <a:pt x="41" y="1445"/>
                      <a:pt x="57" y="1450"/>
                      <a:pt x="74" y="1450"/>
                    </a:cubicBezTo>
                    <a:cubicBezTo>
                      <a:pt x="107" y="1450"/>
                      <a:pt x="145" y="1429"/>
                      <a:pt x="173" y="1409"/>
                    </a:cubicBezTo>
                    <a:cubicBezTo>
                      <a:pt x="435" y="1202"/>
                      <a:pt x="918" y="1"/>
                      <a:pt x="795"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1"/>
              <p:cNvSpPr/>
              <p:nvPr/>
            </p:nvSpPr>
            <p:spPr>
              <a:xfrm rot="-508928">
                <a:off x="4108258" y="1592804"/>
                <a:ext cx="87360" cy="114379"/>
              </a:xfrm>
              <a:custGeom>
                <a:avLst/>
                <a:gdLst/>
                <a:ahLst/>
                <a:cxnLst/>
                <a:rect l="l" t="t" r="r" b="b"/>
                <a:pathLst>
                  <a:path w="1158" h="1417" extrusionOk="0">
                    <a:moveTo>
                      <a:pt x="126" y="1"/>
                    </a:moveTo>
                    <a:cubicBezTo>
                      <a:pt x="24" y="1"/>
                      <a:pt x="1" y="124"/>
                      <a:pt x="138" y="442"/>
                    </a:cubicBezTo>
                    <a:cubicBezTo>
                      <a:pt x="293" y="725"/>
                      <a:pt x="456" y="1003"/>
                      <a:pt x="629" y="1275"/>
                    </a:cubicBezTo>
                    <a:cubicBezTo>
                      <a:pt x="671" y="1346"/>
                      <a:pt x="721" y="1417"/>
                      <a:pt x="841" y="1417"/>
                    </a:cubicBezTo>
                    <a:cubicBezTo>
                      <a:pt x="865" y="1417"/>
                      <a:pt x="897" y="1413"/>
                      <a:pt x="933" y="1396"/>
                    </a:cubicBezTo>
                    <a:cubicBezTo>
                      <a:pt x="1031" y="1349"/>
                      <a:pt x="1081" y="1247"/>
                      <a:pt x="1091" y="1180"/>
                    </a:cubicBezTo>
                    <a:cubicBezTo>
                      <a:pt x="1157" y="797"/>
                      <a:pt x="386" y="1"/>
                      <a:pt x="126"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1"/>
              <p:cNvSpPr/>
              <p:nvPr/>
            </p:nvSpPr>
            <p:spPr>
              <a:xfrm rot="-508928">
                <a:off x="3572910" y="1540414"/>
                <a:ext cx="113990" cy="247082"/>
              </a:xfrm>
              <a:custGeom>
                <a:avLst/>
                <a:gdLst/>
                <a:ahLst/>
                <a:cxnLst/>
                <a:rect l="l" t="t" r="r" b="b"/>
                <a:pathLst>
                  <a:path w="1511" h="3061" extrusionOk="0">
                    <a:moveTo>
                      <a:pt x="1362" y="0"/>
                    </a:moveTo>
                    <a:cubicBezTo>
                      <a:pt x="1332" y="0"/>
                      <a:pt x="1300" y="18"/>
                      <a:pt x="1275" y="49"/>
                    </a:cubicBezTo>
                    <a:cubicBezTo>
                      <a:pt x="1236" y="99"/>
                      <a:pt x="1063" y="388"/>
                      <a:pt x="1045" y="427"/>
                    </a:cubicBezTo>
                    <a:cubicBezTo>
                      <a:pt x="999" y="515"/>
                      <a:pt x="957" y="599"/>
                      <a:pt x="915" y="688"/>
                    </a:cubicBezTo>
                    <a:cubicBezTo>
                      <a:pt x="664" y="1246"/>
                      <a:pt x="414" y="1810"/>
                      <a:pt x="170" y="2372"/>
                    </a:cubicBezTo>
                    <a:cubicBezTo>
                      <a:pt x="110" y="2517"/>
                      <a:pt x="0" y="2714"/>
                      <a:pt x="39" y="2874"/>
                    </a:cubicBezTo>
                    <a:cubicBezTo>
                      <a:pt x="56" y="2953"/>
                      <a:pt x="135" y="3060"/>
                      <a:pt x="245" y="3060"/>
                    </a:cubicBezTo>
                    <a:cubicBezTo>
                      <a:pt x="300" y="3060"/>
                      <a:pt x="362" y="3034"/>
                      <a:pt x="427" y="2965"/>
                    </a:cubicBezTo>
                    <a:cubicBezTo>
                      <a:pt x="626" y="2757"/>
                      <a:pt x="749" y="2319"/>
                      <a:pt x="883" y="1991"/>
                    </a:cubicBezTo>
                    <a:cubicBezTo>
                      <a:pt x="1074" y="1525"/>
                      <a:pt x="1198" y="995"/>
                      <a:pt x="1370" y="522"/>
                    </a:cubicBezTo>
                    <a:cubicBezTo>
                      <a:pt x="1511" y="138"/>
                      <a:pt x="1445" y="0"/>
                      <a:pt x="1362"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1"/>
              <p:cNvSpPr/>
              <p:nvPr/>
            </p:nvSpPr>
            <p:spPr>
              <a:xfrm rot="-508928">
                <a:off x="3732140" y="1521789"/>
                <a:ext cx="94300" cy="363721"/>
              </a:xfrm>
              <a:custGeom>
                <a:avLst/>
                <a:gdLst/>
                <a:ahLst/>
                <a:cxnLst/>
                <a:rect l="l" t="t" r="r" b="b"/>
                <a:pathLst>
                  <a:path w="1250" h="4506" extrusionOk="0">
                    <a:moveTo>
                      <a:pt x="777" y="1"/>
                    </a:moveTo>
                    <a:cubicBezTo>
                      <a:pt x="749" y="1"/>
                      <a:pt x="725" y="15"/>
                      <a:pt x="713" y="40"/>
                    </a:cubicBezTo>
                    <a:cubicBezTo>
                      <a:pt x="660" y="146"/>
                      <a:pt x="522" y="750"/>
                      <a:pt x="476" y="1092"/>
                    </a:cubicBezTo>
                    <a:cubicBezTo>
                      <a:pt x="424" y="1470"/>
                      <a:pt x="385" y="1848"/>
                      <a:pt x="360" y="2229"/>
                    </a:cubicBezTo>
                    <a:cubicBezTo>
                      <a:pt x="321" y="2864"/>
                      <a:pt x="0" y="4157"/>
                      <a:pt x="784" y="4489"/>
                    </a:cubicBezTo>
                    <a:cubicBezTo>
                      <a:pt x="812" y="4500"/>
                      <a:pt x="838" y="4505"/>
                      <a:pt x="861" y="4505"/>
                    </a:cubicBezTo>
                    <a:cubicBezTo>
                      <a:pt x="995" y="4505"/>
                      <a:pt x="1052" y="4334"/>
                      <a:pt x="1073" y="4202"/>
                    </a:cubicBezTo>
                    <a:cubicBezTo>
                      <a:pt x="1250" y="2988"/>
                      <a:pt x="1077" y="1799"/>
                      <a:pt x="1030" y="591"/>
                    </a:cubicBezTo>
                    <a:cubicBezTo>
                      <a:pt x="1014" y="152"/>
                      <a:pt x="869" y="1"/>
                      <a:pt x="777"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1"/>
              <p:cNvSpPr/>
              <p:nvPr/>
            </p:nvSpPr>
            <p:spPr>
              <a:xfrm rot="-508928">
                <a:off x="3970345" y="1511597"/>
                <a:ext cx="133680" cy="265324"/>
              </a:xfrm>
              <a:custGeom>
                <a:avLst/>
                <a:gdLst/>
                <a:ahLst/>
                <a:cxnLst/>
                <a:rect l="l" t="t" r="r" b="b"/>
                <a:pathLst>
                  <a:path w="1772" h="3287" extrusionOk="0">
                    <a:moveTo>
                      <a:pt x="147" y="1"/>
                    </a:moveTo>
                    <a:cubicBezTo>
                      <a:pt x="1" y="1"/>
                      <a:pt x="45" y="268"/>
                      <a:pt x="56" y="358"/>
                    </a:cubicBezTo>
                    <a:lnTo>
                      <a:pt x="41" y="548"/>
                    </a:lnTo>
                    <a:cubicBezTo>
                      <a:pt x="123" y="1014"/>
                      <a:pt x="299" y="1459"/>
                      <a:pt x="489" y="1886"/>
                    </a:cubicBezTo>
                    <a:cubicBezTo>
                      <a:pt x="688" y="2335"/>
                      <a:pt x="867" y="2893"/>
                      <a:pt x="1273" y="3196"/>
                    </a:cubicBezTo>
                    <a:cubicBezTo>
                      <a:pt x="1336" y="3243"/>
                      <a:pt x="1435" y="3287"/>
                      <a:pt x="1525" y="3287"/>
                    </a:cubicBezTo>
                    <a:cubicBezTo>
                      <a:pt x="1563" y="3287"/>
                      <a:pt x="1599" y="3279"/>
                      <a:pt x="1630" y="3260"/>
                    </a:cubicBezTo>
                    <a:cubicBezTo>
                      <a:pt x="1771" y="3175"/>
                      <a:pt x="1711" y="2939"/>
                      <a:pt x="1683" y="2808"/>
                    </a:cubicBezTo>
                    <a:cubicBezTo>
                      <a:pt x="1599" y="2409"/>
                      <a:pt x="1394" y="2049"/>
                      <a:pt x="1221" y="1682"/>
                    </a:cubicBezTo>
                    <a:cubicBezTo>
                      <a:pt x="1016" y="1244"/>
                      <a:pt x="794" y="810"/>
                      <a:pt x="525" y="411"/>
                    </a:cubicBezTo>
                    <a:cubicBezTo>
                      <a:pt x="458" y="312"/>
                      <a:pt x="295" y="12"/>
                      <a:pt x="155" y="1"/>
                    </a:cubicBezTo>
                    <a:cubicBezTo>
                      <a:pt x="152" y="1"/>
                      <a:pt x="149" y="1"/>
                      <a:pt x="147"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1"/>
              <p:cNvSpPr/>
              <p:nvPr/>
            </p:nvSpPr>
            <p:spPr>
              <a:xfrm rot="-508928">
                <a:off x="4148309" y="1389834"/>
                <a:ext cx="215759" cy="205350"/>
              </a:xfrm>
              <a:custGeom>
                <a:avLst/>
                <a:gdLst/>
                <a:ahLst/>
                <a:cxnLst/>
                <a:rect l="l" t="t" r="r" b="b"/>
                <a:pathLst>
                  <a:path w="2860" h="2544" extrusionOk="0">
                    <a:moveTo>
                      <a:pt x="198" y="0"/>
                    </a:moveTo>
                    <a:cubicBezTo>
                      <a:pt x="180" y="0"/>
                      <a:pt x="162" y="3"/>
                      <a:pt x="145" y="9"/>
                    </a:cubicBezTo>
                    <a:cubicBezTo>
                      <a:pt x="0" y="59"/>
                      <a:pt x="148" y="292"/>
                      <a:pt x="191" y="376"/>
                    </a:cubicBezTo>
                    <a:lnTo>
                      <a:pt x="254" y="556"/>
                    </a:lnTo>
                    <a:cubicBezTo>
                      <a:pt x="505" y="955"/>
                      <a:pt x="840" y="1297"/>
                      <a:pt x="1183" y="1623"/>
                    </a:cubicBezTo>
                    <a:cubicBezTo>
                      <a:pt x="1535" y="1957"/>
                      <a:pt x="1917" y="2402"/>
                      <a:pt x="2407" y="2529"/>
                    </a:cubicBezTo>
                    <a:cubicBezTo>
                      <a:pt x="2440" y="2538"/>
                      <a:pt x="2479" y="2543"/>
                      <a:pt x="2519" y="2543"/>
                    </a:cubicBezTo>
                    <a:cubicBezTo>
                      <a:pt x="2612" y="2543"/>
                      <a:pt x="2712" y="2517"/>
                      <a:pt x="2761" y="2449"/>
                    </a:cubicBezTo>
                    <a:cubicBezTo>
                      <a:pt x="2860" y="2318"/>
                      <a:pt x="2711" y="2124"/>
                      <a:pt x="2637" y="2014"/>
                    </a:cubicBezTo>
                    <a:cubicBezTo>
                      <a:pt x="2404" y="1679"/>
                      <a:pt x="1899" y="1481"/>
                      <a:pt x="1599" y="1206"/>
                    </a:cubicBezTo>
                    <a:cubicBezTo>
                      <a:pt x="1232" y="874"/>
                      <a:pt x="942" y="437"/>
                      <a:pt x="522" y="157"/>
                    </a:cubicBezTo>
                    <a:cubicBezTo>
                      <a:pt x="440" y="102"/>
                      <a:pt x="311" y="0"/>
                      <a:pt x="198"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1"/>
              <p:cNvSpPr/>
              <p:nvPr/>
            </p:nvSpPr>
            <p:spPr>
              <a:xfrm rot="-508928">
                <a:off x="3306616" y="1230458"/>
                <a:ext cx="762549" cy="222381"/>
              </a:xfrm>
              <a:custGeom>
                <a:avLst/>
                <a:gdLst/>
                <a:ahLst/>
                <a:cxnLst/>
                <a:rect l="l" t="t" r="r" b="b"/>
                <a:pathLst>
                  <a:path w="10108" h="2755" extrusionOk="0">
                    <a:moveTo>
                      <a:pt x="2842" y="1"/>
                    </a:moveTo>
                    <a:cubicBezTo>
                      <a:pt x="2260" y="1"/>
                      <a:pt x="1673" y="81"/>
                      <a:pt x="1117" y="206"/>
                    </a:cubicBezTo>
                    <a:cubicBezTo>
                      <a:pt x="756" y="290"/>
                      <a:pt x="428" y="414"/>
                      <a:pt x="1" y="608"/>
                    </a:cubicBezTo>
                    <a:cubicBezTo>
                      <a:pt x="4" y="640"/>
                      <a:pt x="208" y="785"/>
                      <a:pt x="411" y="785"/>
                    </a:cubicBezTo>
                    <a:cubicBezTo>
                      <a:pt x="413" y="785"/>
                      <a:pt x="415" y="785"/>
                      <a:pt x="418" y="785"/>
                    </a:cubicBezTo>
                    <a:cubicBezTo>
                      <a:pt x="723" y="781"/>
                      <a:pt x="914" y="750"/>
                      <a:pt x="1099" y="750"/>
                    </a:cubicBezTo>
                    <a:cubicBezTo>
                      <a:pt x="1293" y="750"/>
                      <a:pt x="1481" y="785"/>
                      <a:pt x="1787" y="922"/>
                    </a:cubicBezTo>
                    <a:cubicBezTo>
                      <a:pt x="2193" y="1103"/>
                      <a:pt x="2303" y="1555"/>
                      <a:pt x="2476" y="1675"/>
                    </a:cubicBezTo>
                    <a:cubicBezTo>
                      <a:pt x="2793" y="1893"/>
                      <a:pt x="3121" y="2112"/>
                      <a:pt x="3503" y="2172"/>
                    </a:cubicBezTo>
                    <a:cubicBezTo>
                      <a:pt x="3676" y="2201"/>
                      <a:pt x="3856" y="2193"/>
                      <a:pt x="4025" y="2232"/>
                    </a:cubicBezTo>
                    <a:cubicBezTo>
                      <a:pt x="4357" y="2310"/>
                      <a:pt x="4622" y="2553"/>
                      <a:pt x="4940" y="2670"/>
                    </a:cubicBezTo>
                    <a:cubicBezTo>
                      <a:pt x="5101" y="2730"/>
                      <a:pt x="5268" y="2754"/>
                      <a:pt x="5437" y="2754"/>
                    </a:cubicBezTo>
                    <a:cubicBezTo>
                      <a:pt x="5861" y="2754"/>
                      <a:pt x="6297" y="2599"/>
                      <a:pt x="6701" y="2448"/>
                    </a:cubicBezTo>
                    <a:cubicBezTo>
                      <a:pt x="6779" y="2416"/>
                      <a:pt x="6857" y="2387"/>
                      <a:pt x="6934" y="2381"/>
                    </a:cubicBezTo>
                    <a:cubicBezTo>
                      <a:pt x="6950" y="2379"/>
                      <a:pt x="6966" y="2379"/>
                      <a:pt x="6982" y="2379"/>
                    </a:cubicBezTo>
                    <a:cubicBezTo>
                      <a:pt x="7053" y="2379"/>
                      <a:pt x="7123" y="2391"/>
                      <a:pt x="7192" y="2405"/>
                    </a:cubicBezTo>
                    <a:cubicBezTo>
                      <a:pt x="7362" y="2437"/>
                      <a:pt x="7531" y="2469"/>
                      <a:pt x="7704" y="2501"/>
                    </a:cubicBezTo>
                    <a:cubicBezTo>
                      <a:pt x="7794" y="2518"/>
                      <a:pt x="7890" y="2536"/>
                      <a:pt x="7984" y="2536"/>
                    </a:cubicBezTo>
                    <a:cubicBezTo>
                      <a:pt x="8058" y="2536"/>
                      <a:pt x="8131" y="2525"/>
                      <a:pt x="8198" y="2493"/>
                    </a:cubicBezTo>
                    <a:cubicBezTo>
                      <a:pt x="8400" y="2402"/>
                      <a:pt x="8495" y="2169"/>
                      <a:pt x="8540" y="1954"/>
                    </a:cubicBezTo>
                    <a:cubicBezTo>
                      <a:pt x="8590" y="1738"/>
                      <a:pt x="8618" y="1502"/>
                      <a:pt x="8760" y="1333"/>
                    </a:cubicBezTo>
                    <a:cubicBezTo>
                      <a:pt x="8933" y="1121"/>
                      <a:pt x="9233" y="1061"/>
                      <a:pt x="9508" y="1061"/>
                    </a:cubicBezTo>
                    <a:cubicBezTo>
                      <a:pt x="9685" y="1061"/>
                      <a:pt x="9862" y="1080"/>
                      <a:pt x="10036" y="1080"/>
                    </a:cubicBezTo>
                    <a:cubicBezTo>
                      <a:pt x="10060" y="1080"/>
                      <a:pt x="10084" y="1079"/>
                      <a:pt x="10108" y="1078"/>
                    </a:cubicBezTo>
                    <a:cubicBezTo>
                      <a:pt x="9928" y="994"/>
                      <a:pt x="9741" y="916"/>
                      <a:pt x="9550" y="852"/>
                    </a:cubicBezTo>
                    <a:cubicBezTo>
                      <a:pt x="8915" y="633"/>
                      <a:pt x="8243" y="523"/>
                      <a:pt x="7572" y="523"/>
                    </a:cubicBezTo>
                    <a:cubicBezTo>
                      <a:pt x="6912" y="523"/>
                      <a:pt x="6251" y="629"/>
                      <a:pt x="5625" y="841"/>
                    </a:cubicBezTo>
                    <a:lnTo>
                      <a:pt x="5314" y="661"/>
                    </a:lnTo>
                    <a:cubicBezTo>
                      <a:pt x="4584" y="182"/>
                      <a:pt x="3719" y="1"/>
                      <a:pt x="2842"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1"/>
              <p:cNvSpPr/>
              <p:nvPr/>
            </p:nvSpPr>
            <p:spPr>
              <a:xfrm rot="-508928">
                <a:off x="3078848" y="1531391"/>
                <a:ext cx="37343" cy="12915"/>
              </a:xfrm>
              <a:custGeom>
                <a:avLst/>
                <a:gdLst/>
                <a:ahLst/>
                <a:cxnLst/>
                <a:rect l="l" t="t" r="r" b="b"/>
                <a:pathLst>
                  <a:path w="495" h="160" extrusionOk="0">
                    <a:moveTo>
                      <a:pt x="117" y="0"/>
                    </a:moveTo>
                    <a:cubicBezTo>
                      <a:pt x="102" y="0"/>
                      <a:pt x="87" y="1"/>
                      <a:pt x="71" y="2"/>
                    </a:cubicBezTo>
                    <a:cubicBezTo>
                      <a:pt x="1" y="5"/>
                      <a:pt x="1" y="100"/>
                      <a:pt x="64" y="121"/>
                    </a:cubicBezTo>
                    <a:cubicBezTo>
                      <a:pt x="138" y="142"/>
                      <a:pt x="216" y="153"/>
                      <a:pt x="294" y="157"/>
                    </a:cubicBezTo>
                    <a:cubicBezTo>
                      <a:pt x="316" y="158"/>
                      <a:pt x="339" y="160"/>
                      <a:pt x="361" y="160"/>
                    </a:cubicBezTo>
                    <a:cubicBezTo>
                      <a:pt x="404" y="160"/>
                      <a:pt x="445" y="153"/>
                      <a:pt x="477" y="118"/>
                    </a:cubicBezTo>
                    <a:cubicBezTo>
                      <a:pt x="495" y="100"/>
                      <a:pt x="491" y="72"/>
                      <a:pt x="474" y="54"/>
                    </a:cubicBezTo>
                    <a:cubicBezTo>
                      <a:pt x="428" y="5"/>
                      <a:pt x="350" y="12"/>
                      <a:pt x="286" y="8"/>
                    </a:cubicBezTo>
                    <a:cubicBezTo>
                      <a:pt x="231" y="6"/>
                      <a:pt x="175" y="0"/>
                      <a:pt x="117"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1"/>
              <p:cNvSpPr/>
              <p:nvPr/>
            </p:nvSpPr>
            <p:spPr>
              <a:xfrm rot="-508928">
                <a:off x="3139366" y="1525440"/>
                <a:ext cx="19916" cy="9121"/>
              </a:xfrm>
              <a:custGeom>
                <a:avLst/>
                <a:gdLst/>
                <a:ahLst/>
                <a:cxnLst/>
                <a:rect l="l" t="t" r="r" b="b"/>
                <a:pathLst>
                  <a:path w="264" h="113" extrusionOk="0">
                    <a:moveTo>
                      <a:pt x="178" y="1"/>
                    </a:moveTo>
                    <a:cubicBezTo>
                      <a:pt x="134" y="1"/>
                      <a:pt x="90" y="13"/>
                      <a:pt x="48" y="29"/>
                    </a:cubicBezTo>
                    <a:cubicBezTo>
                      <a:pt x="1" y="45"/>
                      <a:pt x="19" y="113"/>
                      <a:pt x="62" y="113"/>
                    </a:cubicBezTo>
                    <a:cubicBezTo>
                      <a:pt x="67" y="113"/>
                      <a:pt x="72" y="112"/>
                      <a:pt x="77" y="110"/>
                    </a:cubicBezTo>
                    <a:cubicBezTo>
                      <a:pt x="133" y="92"/>
                      <a:pt x="193" y="81"/>
                      <a:pt x="246" y="53"/>
                    </a:cubicBezTo>
                    <a:cubicBezTo>
                      <a:pt x="263" y="47"/>
                      <a:pt x="263" y="18"/>
                      <a:pt x="246" y="11"/>
                    </a:cubicBezTo>
                    <a:cubicBezTo>
                      <a:pt x="223" y="4"/>
                      <a:pt x="201" y="1"/>
                      <a:pt x="178"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1"/>
              <p:cNvSpPr/>
              <p:nvPr/>
            </p:nvSpPr>
            <p:spPr>
              <a:xfrm rot="-508928">
                <a:off x="3176609" y="1513347"/>
                <a:ext cx="19916" cy="7103"/>
              </a:xfrm>
              <a:custGeom>
                <a:avLst/>
                <a:gdLst/>
                <a:ahLst/>
                <a:cxnLst/>
                <a:rect l="l" t="t" r="r" b="b"/>
                <a:pathLst>
                  <a:path w="264" h="88" extrusionOk="0">
                    <a:moveTo>
                      <a:pt x="133" y="0"/>
                    </a:moveTo>
                    <a:cubicBezTo>
                      <a:pt x="107" y="0"/>
                      <a:pt x="81" y="2"/>
                      <a:pt x="52" y="3"/>
                    </a:cubicBezTo>
                    <a:cubicBezTo>
                      <a:pt x="1" y="6"/>
                      <a:pt x="2" y="88"/>
                      <a:pt x="53" y="88"/>
                    </a:cubicBezTo>
                    <a:cubicBezTo>
                      <a:pt x="55" y="88"/>
                      <a:pt x="57" y="88"/>
                      <a:pt x="59" y="88"/>
                    </a:cubicBezTo>
                    <a:cubicBezTo>
                      <a:pt x="129" y="84"/>
                      <a:pt x="183" y="81"/>
                      <a:pt x="246" y="49"/>
                    </a:cubicBezTo>
                    <a:cubicBezTo>
                      <a:pt x="264" y="42"/>
                      <a:pt x="264" y="17"/>
                      <a:pt x="246" y="13"/>
                    </a:cubicBezTo>
                    <a:cubicBezTo>
                      <a:pt x="207" y="3"/>
                      <a:pt x="171" y="0"/>
                      <a:pt x="133"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1"/>
              <p:cNvSpPr/>
              <p:nvPr/>
            </p:nvSpPr>
            <p:spPr>
              <a:xfrm rot="-508928">
                <a:off x="3131851" y="1557074"/>
                <a:ext cx="31987" cy="8718"/>
              </a:xfrm>
              <a:custGeom>
                <a:avLst/>
                <a:gdLst/>
                <a:ahLst/>
                <a:cxnLst/>
                <a:rect l="l" t="t" r="r" b="b"/>
                <a:pathLst>
                  <a:path w="424" h="108" extrusionOk="0">
                    <a:moveTo>
                      <a:pt x="284" y="1"/>
                    </a:moveTo>
                    <a:cubicBezTo>
                      <a:pt x="208" y="1"/>
                      <a:pt x="133" y="8"/>
                      <a:pt x="56" y="11"/>
                    </a:cubicBezTo>
                    <a:cubicBezTo>
                      <a:pt x="7" y="11"/>
                      <a:pt x="0" y="95"/>
                      <a:pt x="53" y="99"/>
                    </a:cubicBezTo>
                    <a:cubicBezTo>
                      <a:pt x="98" y="104"/>
                      <a:pt x="141" y="108"/>
                      <a:pt x="184" y="108"/>
                    </a:cubicBezTo>
                    <a:cubicBezTo>
                      <a:pt x="259" y="108"/>
                      <a:pt x="331" y="96"/>
                      <a:pt x="403" y="61"/>
                    </a:cubicBezTo>
                    <a:cubicBezTo>
                      <a:pt x="424" y="50"/>
                      <a:pt x="416" y="11"/>
                      <a:pt x="392" y="7"/>
                    </a:cubicBezTo>
                    <a:cubicBezTo>
                      <a:pt x="356" y="3"/>
                      <a:pt x="320" y="1"/>
                      <a:pt x="284"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1"/>
              <p:cNvSpPr/>
              <p:nvPr/>
            </p:nvSpPr>
            <p:spPr>
              <a:xfrm rot="-508928">
                <a:off x="3114091" y="1472448"/>
                <a:ext cx="11542" cy="4924"/>
              </a:xfrm>
              <a:custGeom>
                <a:avLst/>
                <a:gdLst/>
                <a:ahLst/>
                <a:cxnLst/>
                <a:rect l="l" t="t" r="r" b="b"/>
                <a:pathLst>
                  <a:path w="153" h="61" extrusionOk="0">
                    <a:moveTo>
                      <a:pt x="76" y="0"/>
                    </a:moveTo>
                    <a:cubicBezTo>
                      <a:pt x="65" y="0"/>
                      <a:pt x="53" y="1"/>
                      <a:pt x="40" y="1"/>
                    </a:cubicBezTo>
                    <a:cubicBezTo>
                      <a:pt x="1" y="1"/>
                      <a:pt x="4" y="61"/>
                      <a:pt x="43" y="61"/>
                    </a:cubicBezTo>
                    <a:cubicBezTo>
                      <a:pt x="78" y="57"/>
                      <a:pt x="103" y="57"/>
                      <a:pt x="135" y="47"/>
                    </a:cubicBezTo>
                    <a:cubicBezTo>
                      <a:pt x="152" y="40"/>
                      <a:pt x="149" y="12"/>
                      <a:pt x="131" y="8"/>
                    </a:cubicBezTo>
                    <a:cubicBezTo>
                      <a:pt x="111" y="1"/>
                      <a:pt x="94" y="0"/>
                      <a:pt x="76"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1"/>
              <p:cNvSpPr/>
              <p:nvPr/>
            </p:nvSpPr>
            <p:spPr>
              <a:xfrm rot="-508928">
                <a:off x="3390942" y="1431495"/>
                <a:ext cx="41115" cy="21633"/>
              </a:xfrm>
              <a:custGeom>
                <a:avLst/>
                <a:gdLst/>
                <a:ahLst/>
                <a:cxnLst/>
                <a:rect l="l" t="t" r="r" b="b"/>
                <a:pathLst>
                  <a:path w="545" h="268" extrusionOk="0">
                    <a:moveTo>
                      <a:pt x="463" y="0"/>
                    </a:moveTo>
                    <a:cubicBezTo>
                      <a:pt x="458" y="0"/>
                      <a:pt x="453" y="1"/>
                      <a:pt x="447" y="3"/>
                    </a:cubicBezTo>
                    <a:cubicBezTo>
                      <a:pt x="292" y="52"/>
                      <a:pt x="154" y="109"/>
                      <a:pt x="24" y="208"/>
                    </a:cubicBezTo>
                    <a:cubicBezTo>
                      <a:pt x="0" y="224"/>
                      <a:pt x="9" y="267"/>
                      <a:pt x="38" y="267"/>
                    </a:cubicBezTo>
                    <a:cubicBezTo>
                      <a:pt x="39" y="267"/>
                      <a:pt x="40" y="267"/>
                      <a:pt x="41" y="267"/>
                    </a:cubicBezTo>
                    <a:cubicBezTo>
                      <a:pt x="208" y="239"/>
                      <a:pt x="349" y="179"/>
                      <a:pt x="493" y="98"/>
                    </a:cubicBezTo>
                    <a:cubicBezTo>
                      <a:pt x="545" y="72"/>
                      <a:pt x="512" y="0"/>
                      <a:pt x="463"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1"/>
              <p:cNvSpPr/>
              <p:nvPr/>
            </p:nvSpPr>
            <p:spPr>
              <a:xfrm rot="-508928">
                <a:off x="3291365" y="1525583"/>
                <a:ext cx="43227" cy="22036"/>
              </a:xfrm>
              <a:custGeom>
                <a:avLst/>
                <a:gdLst/>
                <a:ahLst/>
                <a:cxnLst/>
                <a:rect l="l" t="t" r="r" b="b"/>
                <a:pathLst>
                  <a:path w="573" h="273" extrusionOk="0">
                    <a:moveTo>
                      <a:pt x="515" y="0"/>
                    </a:moveTo>
                    <a:cubicBezTo>
                      <a:pt x="446" y="0"/>
                      <a:pt x="370" y="58"/>
                      <a:pt x="311" y="82"/>
                    </a:cubicBezTo>
                    <a:cubicBezTo>
                      <a:pt x="219" y="120"/>
                      <a:pt x="128" y="156"/>
                      <a:pt x="40" y="202"/>
                    </a:cubicBezTo>
                    <a:cubicBezTo>
                      <a:pt x="1" y="219"/>
                      <a:pt x="29" y="273"/>
                      <a:pt x="64" y="273"/>
                    </a:cubicBezTo>
                    <a:cubicBezTo>
                      <a:pt x="167" y="273"/>
                      <a:pt x="268" y="244"/>
                      <a:pt x="364" y="202"/>
                    </a:cubicBezTo>
                    <a:cubicBezTo>
                      <a:pt x="431" y="170"/>
                      <a:pt x="562" y="128"/>
                      <a:pt x="573" y="47"/>
                    </a:cubicBezTo>
                    <a:cubicBezTo>
                      <a:pt x="573" y="32"/>
                      <a:pt x="569" y="11"/>
                      <a:pt x="555" y="8"/>
                    </a:cubicBezTo>
                    <a:cubicBezTo>
                      <a:pt x="542" y="2"/>
                      <a:pt x="529" y="0"/>
                      <a:pt x="515"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1"/>
              <p:cNvSpPr/>
              <p:nvPr/>
            </p:nvSpPr>
            <p:spPr>
              <a:xfrm rot="-508928">
                <a:off x="3350235" y="1505518"/>
                <a:ext cx="21123" cy="14287"/>
              </a:xfrm>
              <a:custGeom>
                <a:avLst/>
                <a:gdLst/>
                <a:ahLst/>
                <a:cxnLst/>
                <a:rect l="l" t="t" r="r" b="b"/>
                <a:pathLst>
                  <a:path w="280" h="177" extrusionOk="0">
                    <a:moveTo>
                      <a:pt x="209" y="1"/>
                    </a:moveTo>
                    <a:cubicBezTo>
                      <a:pt x="200" y="1"/>
                      <a:pt x="192" y="3"/>
                      <a:pt x="184" y="7"/>
                    </a:cubicBezTo>
                    <a:cubicBezTo>
                      <a:pt x="127" y="35"/>
                      <a:pt x="74" y="74"/>
                      <a:pt x="24" y="116"/>
                    </a:cubicBezTo>
                    <a:cubicBezTo>
                      <a:pt x="1" y="137"/>
                      <a:pt x="23" y="177"/>
                      <a:pt x="50" y="177"/>
                    </a:cubicBezTo>
                    <a:cubicBezTo>
                      <a:pt x="51" y="177"/>
                      <a:pt x="52" y="177"/>
                      <a:pt x="53" y="177"/>
                    </a:cubicBezTo>
                    <a:cubicBezTo>
                      <a:pt x="127" y="169"/>
                      <a:pt x="194" y="138"/>
                      <a:pt x="247" y="81"/>
                    </a:cubicBezTo>
                    <a:cubicBezTo>
                      <a:pt x="279" y="43"/>
                      <a:pt x="247" y="1"/>
                      <a:pt x="209"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1"/>
              <p:cNvSpPr/>
              <p:nvPr/>
            </p:nvSpPr>
            <p:spPr>
              <a:xfrm rot="-508928">
                <a:off x="3272838" y="1552182"/>
                <a:ext cx="58617" cy="24700"/>
              </a:xfrm>
              <a:custGeom>
                <a:avLst/>
                <a:gdLst/>
                <a:ahLst/>
                <a:cxnLst/>
                <a:rect l="l" t="t" r="r" b="b"/>
                <a:pathLst>
                  <a:path w="777" h="306" extrusionOk="0">
                    <a:moveTo>
                      <a:pt x="712" y="0"/>
                    </a:moveTo>
                    <a:cubicBezTo>
                      <a:pt x="709" y="0"/>
                      <a:pt x="706" y="1"/>
                      <a:pt x="702" y="1"/>
                    </a:cubicBezTo>
                    <a:cubicBezTo>
                      <a:pt x="472" y="62"/>
                      <a:pt x="222" y="136"/>
                      <a:pt x="21" y="263"/>
                    </a:cubicBezTo>
                    <a:cubicBezTo>
                      <a:pt x="1" y="273"/>
                      <a:pt x="9" y="306"/>
                      <a:pt x="32" y="306"/>
                    </a:cubicBezTo>
                    <a:cubicBezTo>
                      <a:pt x="33" y="306"/>
                      <a:pt x="34" y="306"/>
                      <a:pt x="35" y="306"/>
                    </a:cubicBezTo>
                    <a:cubicBezTo>
                      <a:pt x="272" y="277"/>
                      <a:pt x="511" y="182"/>
                      <a:pt x="730" y="83"/>
                    </a:cubicBezTo>
                    <a:cubicBezTo>
                      <a:pt x="777" y="63"/>
                      <a:pt x="758" y="0"/>
                      <a:pt x="712"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1"/>
              <p:cNvSpPr/>
              <p:nvPr/>
            </p:nvSpPr>
            <p:spPr>
              <a:xfrm rot="-508928">
                <a:off x="3245487" y="1601557"/>
                <a:ext cx="27158" cy="15256"/>
              </a:xfrm>
              <a:custGeom>
                <a:avLst/>
                <a:gdLst/>
                <a:ahLst/>
                <a:cxnLst/>
                <a:rect l="l" t="t" r="r" b="b"/>
                <a:pathLst>
                  <a:path w="360" h="189" extrusionOk="0">
                    <a:moveTo>
                      <a:pt x="263" y="0"/>
                    </a:moveTo>
                    <a:cubicBezTo>
                      <a:pt x="166" y="0"/>
                      <a:pt x="61" y="51"/>
                      <a:pt x="17" y="135"/>
                    </a:cubicBezTo>
                    <a:cubicBezTo>
                      <a:pt x="1" y="161"/>
                      <a:pt x="26" y="189"/>
                      <a:pt x="51" y="189"/>
                    </a:cubicBezTo>
                    <a:cubicBezTo>
                      <a:pt x="54" y="189"/>
                      <a:pt x="56" y="189"/>
                      <a:pt x="59" y="188"/>
                    </a:cubicBezTo>
                    <a:cubicBezTo>
                      <a:pt x="109" y="173"/>
                      <a:pt x="147" y="149"/>
                      <a:pt x="194" y="131"/>
                    </a:cubicBezTo>
                    <a:cubicBezTo>
                      <a:pt x="236" y="110"/>
                      <a:pt x="285" y="100"/>
                      <a:pt x="328" y="79"/>
                    </a:cubicBezTo>
                    <a:cubicBezTo>
                      <a:pt x="359" y="64"/>
                      <a:pt x="359" y="18"/>
                      <a:pt x="324" y="7"/>
                    </a:cubicBezTo>
                    <a:cubicBezTo>
                      <a:pt x="305" y="2"/>
                      <a:pt x="284" y="0"/>
                      <a:pt x="263"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1"/>
              <p:cNvSpPr/>
              <p:nvPr/>
            </p:nvSpPr>
            <p:spPr>
              <a:xfrm rot="-508928">
                <a:off x="3306584" y="1613317"/>
                <a:ext cx="26404" cy="16790"/>
              </a:xfrm>
              <a:custGeom>
                <a:avLst/>
                <a:gdLst/>
                <a:ahLst/>
                <a:cxnLst/>
                <a:rect l="l" t="t" r="r" b="b"/>
                <a:pathLst>
                  <a:path w="350" h="208" extrusionOk="0">
                    <a:moveTo>
                      <a:pt x="291" y="0"/>
                    </a:moveTo>
                    <a:cubicBezTo>
                      <a:pt x="286" y="0"/>
                      <a:pt x="281" y="1"/>
                      <a:pt x="276" y="3"/>
                    </a:cubicBezTo>
                    <a:cubicBezTo>
                      <a:pt x="196" y="39"/>
                      <a:pt x="47" y="78"/>
                      <a:pt x="8" y="166"/>
                    </a:cubicBezTo>
                    <a:cubicBezTo>
                      <a:pt x="1" y="180"/>
                      <a:pt x="12" y="201"/>
                      <a:pt x="29" y="205"/>
                    </a:cubicBezTo>
                    <a:cubicBezTo>
                      <a:pt x="37" y="206"/>
                      <a:pt x="45" y="207"/>
                      <a:pt x="53" y="207"/>
                    </a:cubicBezTo>
                    <a:cubicBezTo>
                      <a:pt x="140" y="207"/>
                      <a:pt x="244" y="123"/>
                      <a:pt x="315" y="81"/>
                    </a:cubicBezTo>
                    <a:cubicBezTo>
                      <a:pt x="350" y="59"/>
                      <a:pt x="329" y="0"/>
                      <a:pt x="291"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1"/>
              <p:cNvSpPr/>
              <p:nvPr/>
            </p:nvSpPr>
            <p:spPr>
              <a:xfrm rot="-508928">
                <a:off x="3403793" y="1526961"/>
                <a:ext cx="39229" cy="32691"/>
              </a:xfrm>
              <a:custGeom>
                <a:avLst/>
                <a:gdLst/>
                <a:ahLst/>
                <a:cxnLst/>
                <a:rect l="l" t="t" r="r" b="b"/>
                <a:pathLst>
                  <a:path w="520" h="405" extrusionOk="0">
                    <a:moveTo>
                      <a:pt x="438" y="1"/>
                    </a:moveTo>
                    <a:cubicBezTo>
                      <a:pt x="424" y="1"/>
                      <a:pt x="410" y="6"/>
                      <a:pt x="398" y="19"/>
                    </a:cubicBezTo>
                    <a:cubicBezTo>
                      <a:pt x="277" y="139"/>
                      <a:pt x="140" y="241"/>
                      <a:pt x="16" y="361"/>
                    </a:cubicBezTo>
                    <a:cubicBezTo>
                      <a:pt x="0" y="378"/>
                      <a:pt x="16" y="405"/>
                      <a:pt x="38" y="405"/>
                    </a:cubicBezTo>
                    <a:cubicBezTo>
                      <a:pt x="40" y="405"/>
                      <a:pt x="42" y="404"/>
                      <a:pt x="44" y="404"/>
                    </a:cubicBezTo>
                    <a:cubicBezTo>
                      <a:pt x="221" y="340"/>
                      <a:pt x="355" y="224"/>
                      <a:pt x="482" y="93"/>
                    </a:cubicBezTo>
                    <a:cubicBezTo>
                      <a:pt x="520" y="53"/>
                      <a:pt x="480" y="1"/>
                      <a:pt x="438"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1"/>
              <p:cNvSpPr/>
              <p:nvPr/>
            </p:nvSpPr>
            <p:spPr>
              <a:xfrm rot="-508928">
                <a:off x="3451897" y="1648460"/>
                <a:ext cx="12749" cy="13803"/>
              </a:xfrm>
              <a:custGeom>
                <a:avLst/>
                <a:gdLst/>
                <a:ahLst/>
                <a:cxnLst/>
                <a:rect l="l" t="t" r="r" b="b"/>
                <a:pathLst>
                  <a:path w="169" h="171" extrusionOk="0">
                    <a:moveTo>
                      <a:pt x="107" y="1"/>
                    </a:moveTo>
                    <a:cubicBezTo>
                      <a:pt x="94" y="1"/>
                      <a:pt x="81" y="5"/>
                      <a:pt x="71" y="15"/>
                    </a:cubicBezTo>
                    <a:cubicBezTo>
                      <a:pt x="32" y="50"/>
                      <a:pt x="1" y="85"/>
                      <a:pt x="4" y="139"/>
                    </a:cubicBezTo>
                    <a:cubicBezTo>
                      <a:pt x="4" y="153"/>
                      <a:pt x="18" y="170"/>
                      <a:pt x="32" y="170"/>
                    </a:cubicBezTo>
                    <a:cubicBezTo>
                      <a:pt x="36" y="170"/>
                      <a:pt x="41" y="171"/>
                      <a:pt x="45" y="171"/>
                    </a:cubicBezTo>
                    <a:cubicBezTo>
                      <a:pt x="107" y="171"/>
                      <a:pt x="139" y="120"/>
                      <a:pt x="159" y="61"/>
                    </a:cubicBezTo>
                    <a:cubicBezTo>
                      <a:pt x="169" y="24"/>
                      <a:pt x="138" y="1"/>
                      <a:pt x="107"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1"/>
              <p:cNvSpPr/>
              <p:nvPr/>
            </p:nvSpPr>
            <p:spPr>
              <a:xfrm rot="-508928">
                <a:off x="3375942" y="1775379"/>
                <a:ext cx="24669" cy="21391"/>
              </a:xfrm>
              <a:custGeom>
                <a:avLst/>
                <a:gdLst/>
                <a:ahLst/>
                <a:cxnLst/>
                <a:rect l="l" t="t" r="r" b="b"/>
                <a:pathLst>
                  <a:path w="327" h="265" extrusionOk="0">
                    <a:moveTo>
                      <a:pt x="264" y="1"/>
                    </a:moveTo>
                    <a:cubicBezTo>
                      <a:pt x="257" y="1"/>
                      <a:pt x="249" y="3"/>
                      <a:pt x="241" y="7"/>
                    </a:cubicBezTo>
                    <a:cubicBezTo>
                      <a:pt x="163" y="49"/>
                      <a:pt x="15" y="113"/>
                      <a:pt x="4" y="209"/>
                    </a:cubicBezTo>
                    <a:cubicBezTo>
                      <a:pt x="1" y="243"/>
                      <a:pt x="22" y="265"/>
                      <a:pt x="54" y="265"/>
                    </a:cubicBezTo>
                    <a:cubicBezTo>
                      <a:pt x="57" y="265"/>
                      <a:pt x="60" y="265"/>
                      <a:pt x="63" y="265"/>
                    </a:cubicBezTo>
                    <a:cubicBezTo>
                      <a:pt x="109" y="265"/>
                      <a:pt x="133" y="238"/>
                      <a:pt x="170" y="204"/>
                    </a:cubicBezTo>
                    <a:cubicBezTo>
                      <a:pt x="216" y="162"/>
                      <a:pt x="258" y="120"/>
                      <a:pt x="297" y="74"/>
                    </a:cubicBezTo>
                    <a:cubicBezTo>
                      <a:pt x="327" y="42"/>
                      <a:pt x="299" y="1"/>
                      <a:pt x="264"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1"/>
              <p:cNvSpPr/>
              <p:nvPr/>
            </p:nvSpPr>
            <p:spPr>
              <a:xfrm rot="-508928">
                <a:off x="3387160" y="1827547"/>
                <a:ext cx="12146" cy="12350"/>
              </a:xfrm>
              <a:custGeom>
                <a:avLst/>
                <a:gdLst/>
                <a:ahLst/>
                <a:cxnLst/>
                <a:rect l="l" t="t" r="r" b="b"/>
                <a:pathLst>
                  <a:path w="161" h="153" extrusionOk="0">
                    <a:moveTo>
                      <a:pt x="79" y="1"/>
                    </a:moveTo>
                    <a:cubicBezTo>
                      <a:pt x="63" y="1"/>
                      <a:pt x="47" y="7"/>
                      <a:pt x="36" y="21"/>
                    </a:cubicBezTo>
                    <a:cubicBezTo>
                      <a:pt x="33" y="29"/>
                      <a:pt x="29" y="32"/>
                      <a:pt x="26" y="39"/>
                    </a:cubicBezTo>
                    <a:cubicBezTo>
                      <a:pt x="8" y="64"/>
                      <a:pt x="1" y="96"/>
                      <a:pt x="18" y="121"/>
                    </a:cubicBezTo>
                    <a:cubicBezTo>
                      <a:pt x="36" y="145"/>
                      <a:pt x="51" y="153"/>
                      <a:pt x="79" y="153"/>
                    </a:cubicBezTo>
                    <a:cubicBezTo>
                      <a:pt x="111" y="153"/>
                      <a:pt x="132" y="124"/>
                      <a:pt x="142" y="96"/>
                    </a:cubicBezTo>
                    <a:cubicBezTo>
                      <a:pt x="142" y="93"/>
                      <a:pt x="146" y="85"/>
                      <a:pt x="146" y="78"/>
                    </a:cubicBezTo>
                    <a:cubicBezTo>
                      <a:pt x="160" y="36"/>
                      <a:pt x="118" y="1"/>
                      <a:pt x="79"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1"/>
              <p:cNvSpPr/>
              <p:nvPr/>
            </p:nvSpPr>
            <p:spPr>
              <a:xfrm rot="-508928">
                <a:off x="3441496" y="1849053"/>
                <a:ext cx="12523" cy="15579"/>
              </a:xfrm>
              <a:custGeom>
                <a:avLst/>
                <a:gdLst/>
                <a:ahLst/>
                <a:cxnLst/>
                <a:rect l="l" t="t" r="r" b="b"/>
                <a:pathLst>
                  <a:path w="166" h="193" extrusionOk="0">
                    <a:moveTo>
                      <a:pt x="100" y="0"/>
                    </a:moveTo>
                    <a:cubicBezTo>
                      <a:pt x="87" y="0"/>
                      <a:pt x="73" y="6"/>
                      <a:pt x="64" y="19"/>
                    </a:cubicBezTo>
                    <a:cubicBezTo>
                      <a:pt x="46" y="47"/>
                      <a:pt x="25" y="75"/>
                      <a:pt x="11" y="103"/>
                    </a:cubicBezTo>
                    <a:cubicBezTo>
                      <a:pt x="0" y="121"/>
                      <a:pt x="0" y="150"/>
                      <a:pt x="15" y="163"/>
                    </a:cubicBezTo>
                    <a:cubicBezTo>
                      <a:pt x="29" y="188"/>
                      <a:pt x="39" y="192"/>
                      <a:pt x="67" y="192"/>
                    </a:cubicBezTo>
                    <a:cubicBezTo>
                      <a:pt x="88" y="192"/>
                      <a:pt x="109" y="178"/>
                      <a:pt x="117" y="160"/>
                    </a:cubicBezTo>
                    <a:cubicBezTo>
                      <a:pt x="135" y="129"/>
                      <a:pt x="145" y="97"/>
                      <a:pt x="156" y="65"/>
                    </a:cubicBezTo>
                    <a:cubicBezTo>
                      <a:pt x="166" y="30"/>
                      <a:pt x="132" y="0"/>
                      <a:pt x="100"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1"/>
              <p:cNvSpPr/>
              <p:nvPr/>
            </p:nvSpPr>
            <p:spPr>
              <a:xfrm rot="-508928">
                <a:off x="3613522" y="1570636"/>
                <a:ext cx="16069" cy="23731"/>
              </a:xfrm>
              <a:custGeom>
                <a:avLst/>
                <a:gdLst/>
                <a:ahLst/>
                <a:cxnLst/>
                <a:rect l="l" t="t" r="r" b="b"/>
                <a:pathLst>
                  <a:path w="213" h="294" extrusionOk="0">
                    <a:moveTo>
                      <a:pt x="155" y="0"/>
                    </a:moveTo>
                    <a:cubicBezTo>
                      <a:pt x="137" y="0"/>
                      <a:pt x="119" y="9"/>
                      <a:pt x="106" y="29"/>
                    </a:cubicBezTo>
                    <a:cubicBezTo>
                      <a:pt x="78" y="78"/>
                      <a:pt x="49" y="131"/>
                      <a:pt x="21" y="180"/>
                    </a:cubicBezTo>
                    <a:cubicBezTo>
                      <a:pt x="0" y="208"/>
                      <a:pt x="15" y="251"/>
                      <a:pt x="36" y="272"/>
                    </a:cubicBezTo>
                    <a:cubicBezTo>
                      <a:pt x="46" y="283"/>
                      <a:pt x="60" y="290"/>
                      <a:pt x="75" y="293"/>
                    </a:cubicBezTo>
                    <a:cubicBezTo>
                      <a:pt x="78" y="293"/>
                      <a:pt x="81" y="293"/>
                      <a:pt x="84" y="293"/>
                    </a:cubicBezTo>
                    <a:cubicBezTo>
                      <a:pt x="114" y="293"/>
                      <a:pt x="150" y="280"/>
                      <a:pt x="159" y="251"/>
                    </a:cubicBezTo>
                    <a:cubicBezTo>
                      <a:pt x="184" y="190"/>
                      <a:pt x="205" y="127"/>
                      <a:pt x="209" y="63"/>
                    </a:cubicBezTo>
                    <a:cubicBezTo>
                      <a:pt x="213" y="26"/>
                      <a:pt x="185" y="0"/>
                      <a:pt x="155"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1"/>
              <p:cNvSpPr/>
              <p:nvPr/>
            </p:nvSpPr>
            <p:spPr>
              <a:xfrm rot="-508928">
                <a:off x="3580743" y="1599870"/>
                <a:ext cx="26253" cy="33902"/>
              </a:xfrm>
              <a:custGeom>
                <a:avLst/>
                <a:gdLst/>
                <a:ahLst/>
                <a:cxnLst/>
                <a:rect l="l" t="t" r="r" b="b"/>
                <a:pathLst>
                  <a:path w="348" h="420" extrusionOk="0">
                    <a:moveTo>
                      <a:pt x="292" y="1"/>
                    </a:moveTo>
                    <a:cubicBezTo>
                      <a:pt x="278" y="1"/>
                      <a:pt x="264" y="5"/>
                      <a:pt x="254" y="15"/>
                    </a:cubicBezTo>
                    <a:cubicBezTo>
                      <a:pt x="162" y="92"/>
                      <a:pt x="99" y="194"/>
                      <a:pt x="39" y="300"/>
                    </a:cubicBezTo>
                    <a:cubicBezTo>
                      <a:pt x="0" y="362"/>
                      <a:pt x="61" y="420"/>
                      <a:pt x="119" y="420"/>
                    </a:cubicBezTo>
                    <a:cubicBezTo>
                      <a:pt x="147" y="420"/>
                      <a:pt x="174" y="407"/>
                      <a:pt x="190" y="375"/>
                    </a:cubicBezTo>
                    <a:cubicBezTo>
                      <a:pt x="239" y="269"/>
                      <a:pt x="300" y="166"/>
                      <a:pt x="335" y="53"/>
                    </a:cubicBezTo>
                    <a:cubicBezTo>
                      <a:pt x="347" y="20"/>
                      <a:pt x="320" y="1"/>
                      <a:pt x="292"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1"/>
              <p:cNvSpPr/>
              <p:nvPr/>
            </p:nvSpPr>
            <p:spPr>
              <a:xfrm rot="-508928">
                <a:off x="3600023" y="1621390"/>
                <a:ext cx="12674" cy="12269"/>
              </a:xfrm>
              <a:custGeom>
                <a:avLst/>
                <a:gdLst/>
                <a:ahLst/>
                <a:cxnLst/>
                <a:rect l="l" t="t" r="r" b="b"/>
                <a:pathLst>
                  <a:path w="168" h="152" extrusionOk="0">
                    <a:moveTo>
                      <a:pt x="96" y="1"/>
                    </a:moveTo>
                    <a:cubicBezTo>
                      <a:pt x="87" y="1"/>
                      <a:pt x="78" y="3"/>
                      <a:pt x="70" y="9"/>
                    </a:cubicBezTo>
                    <a:cubicBezTo>
                      <a:pt x="21" y="40"/>
                      <a:pt x="0" y="79"/>
                      <a:pt x="28" y="136"/>
                    </a:cubicBezTo>
                    <a:cubicBezTo>
                      <a:pt x="34" y="144"/>
                      <a:pt x="48" y="151"/>
                      <a:pt x="60" y="151"/>
                    </a:cubicBezTo>
                    <a:cubicBezTo>
                      <a:pt x="62" y="151"/>
                      <a:pt x="65" y="151"/>
                      <a:pt x="67" y="150"/>
                    </a:cubicBezTo>
                    <a:cubicBezTo>
                      <a:pt x="106" y="133"/>
                      <a:pt x="120" y="108"/>
                      <a:pt x="145" y="76"/>
                    </a:cubicBezTo>
                    <a:cubicBezTo>
                      <a:pt x="167" y="39"/>
                      <a:pt x="131" y="1"/>
                      <a:pt x="96"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1"/>
              <p:cNvSpPr/>
              <p:nvPr/>
            </p:nvSpPr>
            <p:spPr>
              <a:xfrm rot="-508928">
                <a:off x="3591371" y="1671655"/>
                <a:ext cx="10411" cy="14287"/>
              </a:xfrm>
              <a:custGeom>
                <a:avLst/>
                <a:gdLst/>
                <a:ahLst/>
                <a:cxnLst/>
                <a:rect l="l" t="t" r="r" b="b"/>
                <a:pathLst>
                  <a:path w="138" h="177" extrusionOk="0">
                    <a:moveTo>
                      <a:pt x="86" y="0"/>
                    </a:moveTo>
                    <a:cubicBezTo>
                      <a:pt x="73" y="0"/>
                      <a:pt x="61" y="7"/>
                      <a:pt x="53" y="22"/>
                    </a:cubicBezTo>
                    <a:cubicBezTo>
                      <a:pt x="25" y="64"/>
                      <a:pt x="0" y="96"/>
                      <a:pt x="4" y="149"/>
                    </a:cubicBezTo>
                    <a:cubicBezTo>
                      <a:pt x="6" y="165"/>
                      <a:pt x="21" y="177"/>
                      <a:pt x="38" y="177"/>
                    </a:cubicBezTo>
                    <a:cubicBezTo>
                      <a:pt x="43" y="177"/>
                      <a:pt x="48" y="176"/>
                      <a:pt x="53" y="173"/>
                    </a:cubicBezTo>
                    <a:cubicBezTo>
                      <a:pt x="95" y="146"/>
                      <a:pt x="106" y="107"/>
                      <a:pt x="123" y="61"/>
                    </a:cubicBezTo>
                    <a:cubicBezTo>
                      <a:pt x="137" y="27"/>
                      <a:pt x="112" y="0"/>
                      <a:pt x="86"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1"/>
              <p:cNvSpPr/>
              <p:nvPr/>
            </p:nvSpPr>
            <p:spPr>
              <a:xfrm rot="-508928">
                <a:off x="3651262" y="1730576"/>
                <a:ext cx="15013" cy="25830"/>
              </a:xfrm>
              <a:custGeom>
                <a:avLst/>
                <a:gdLst/>
                <a:ahLst/>
                <a:cxnLst/>
                <a:rect l="l" t="t" r="r" b="b"/>
                <a:pathLst>
                  <a:path w="199" h="320" extrusionOk="0">
                    <a:moveTo>
                      <a:pt x="139" y="1"/>
                    </a:moveTo>
                    <a:cubicBezTo>
                      <a:pt x="121" y="1"/>
                      <a:pt x="103" y="12"/>
                      <a:pt x="99" y="31"/>
                    </a:cubicBezTo>
                    <a:cubicBezTo>
                      <a:pt x="86" y="98"/>
                      <a:pt x="65" y="158"/>
                      <a:pt x="29" y="217"/>
                    </a:cubicBezTo>
                    <a:cubicBezTo>
                      <a:pt x="1" y="272"/>
                      <a:pt x="55" y="320"/>
                      <a:pt x="102" y="320"/>
                    </a:cubicBezTo>
                    <a:cubicBezTo>
                      <a:pt x="126" y="320"/>
                      <a:pt x="147" y="308"/>
                      <a:pt x="156" y="281"/>
                    </a:cubicBezTo>
                    <a:cubicBezTo>
                      <a:pt x="187" y="196"/>
                      <a:pt x="198" y="115"/>
                      <a:pt x="174" y="26"/>
                    </a:cubicBezTo>
                    <a:cubicBezTo>
                      <a:pt x="169" y="9"/>
                      <a:pt x="154" y="1"/>
                      <a:pt x="139"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1"/>
              <p:cNvSpPr/>
              <p:nvPr/>
            </p:nvSpPr>
            <p:spPr>
              <a:xfrm rot="-508928">
                <a:off x="3727701" y="1763113"/>
                <a:ext cx="20972" cy="54324"/>
              </a:xfrm>
              <a:custGeom>
                <a:avLst/>
                <a:gdLst/>
                <a:ahLst/>
                <a:cxnLst/>
                <a:rect l="l" t="t" r="r" b="b"/>
                <a:pathLst>
                  <a:path w="278" h="673" extrusionOk="0">
                    <a:moveTo>
                      <a:pt x="236" y="0"/>
                    </a:moveTo>
                    <a:cubicBezTo>
                      <a:pt x="225" y="0"/>
                      <a:pt x="214" y="6"/>
                      <a:pt x="209" y="22"/>
                    </a:cubicBezTo>
                    <a:cubicBezTo>
                      <a:pt x="163" y="141"/>
                      <a:pt x="124" y="265"/>
                      <a:pt x="89" y="392"/>
                    </a:cubicBezTo>
                    <a:cubicBezTo>
                      <a:pt x="67" y="470"/>
                      <a:pt x="0" y="590"/>
                      <a:pt x="78" y="654"/>
                    </a:cubicBezTo>
                    <a:cubicBezTo>
                      <a:pt x="93" y="666"/>
                      <a:pt x="110" y="672"/>
                      <a:pt x="126" y="672"/>
                    </a:cubicBezTo>
                    <a:cubicBezTo>
                      <a:pt x="165" y="672"/>
                      <a:pt x="202" y="641"/>
                      <a:pt x="202" y="594"/>
                    </a:cubicBezTo>
                    <a:cubicBezTo>
                      <a:pt x="199" y="509"/>
                      <a:pt x="227" y="421"/>
                      <a:pt x="241" y="336"/>
                    </a:cubicBezTo>
                    <a:cubicBezTo>
                      <a:pt x="255" y="240"/>
                      <a:pt x="269" y="141"/>
                      <a:pt x="276" y="43"/>
                    </a:cubicBezTo>
                    <a:cubicBezTo>
                      <a:pt x="278" y="20"/>
                      <a:pt x="256" y="0"/>
                      <a:pt x="236"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1"/>
              <p:cNvSpPr/>
              <p:nvPr/>
            </p:nvSpPr>
            <p:spPr>
              <a:xfrm rot="-508928">
                <a:off x="3711787" y="1785777"/>
                <a:ext cx="12674" cy="25669"/>
              </a:xfrm>
              <a:custGeom>
                <a:avLst/>
                <a:gdLst/>
                <a:ahLst/>
                <a:cxnLst/>
                <a:rect l="l" t="t" r="r" b="b"/>
                <a:pathLst>
                  <a:path w="168" h="318" extrusionOk="0">
                    <a:moveTo>
                      <a:pt x="121" y="1"/>
                    </a:moveTo>
                    <a:cubicBezTo>
                      <a:pt x="102" y="1"/>
                      <a:pt x="82" y="12"/>
                      <a:pt x="75" y="33"/>
                    </a:cubicBezTo>
                    <a:cubicBezTo>
                      <a:pt x="54" y="100"/>
                      <a:pt x="33" y="167"/>
                      <a:pt x="15" y="230"/>
                    </a:cubicBezTo>
                    <a:cubicBezTo>
                      <a:pt x="1" y="284"/>
                      <a:pt x="48" y="317"/>
                      <a:pt x="92" y="317"/>
                    </a:cubicBezTo>
                    <a:cubicBezTo>
                      <a:pt x="123" y="317"/>
                      <a:pt x="152" y="300"/>
                      <a:pt x="156" y="262"/>
                    </a:cubicBezTo>
                    <a:cubicBezTo>
                      <a:pt x="168" y="188"/>
                      <a:pt x="168" y="114"/>
                      <a:pt x="160" y="40"/>
                    </a:cubicBezTo>
                    <a:cubicBezTo>
                      <a:pt x="158" y="13"/>
                      <a:pt x="140" y="1"/>
                      <a:pt x="121"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1"/>
              <p:cNvSpPr/>
              <p:nvPr/>
            </p:nvSpPr>
            <p:spPr>
              <a:xfrm rot="-508928">
                <a:off x="3728894" y="1841372"/>
                <a:ext cx="18483" cy="24377"/>
              </a:xfrm>
              <a:custGeom>
                <a:avLst/>
                <a:gdLst/>
                <a:ahLst/>
                <a:cxnLst/>
                <a:rect l="l" t="t" r="r" b="b"/>
                <a:pathLst>
                  <a:path w="245" h="302" extrusionOk="0">
                    <a:moveTo>
                      <a:pt x="181" y="0"/>
                    </a:moveTo>
                    <a:cubicBezTo>
                      <a:pt x="161" y="0"/>
                      <a:pt x="141" y="9"/>
                      <a:pt x="128" y="27"/>
                    </a:cubicBezTo>
                    <a:cubicBezTo>
                      <a:pt x="101" y="70"/>
                      <a:pt x="75" y="113"/>
                      <a:pt x="54" y="159"/>
                    </a:cubicBezTo>
                    <a:lnTo>
                      <a:pt x="54" y="159"/>
                    </a:lnTo>
                    <a:cubicBezTo>
                      <a:pt x="1" y="200"/>
                      <a:pt x="62" y="302"/>
                      <a:pt x="123" y="302"/>
                    </a:cubicBezTo>
                    <a:cubicBezTo>
                      <a:pt x="145" y="302"/>
                      <a:pt x="168" y="288"/>
                      <a:pt x="185" y="254"/>
                    </a:cubicBezTo>
                    <a:cubicBezTo>
                      <a:pt x="213" y="197"/>
                      <a:pt x="227" y="130"/>
                      <a:pt x="237" y="66"/>
                    </a:cubicBezTo>
                    <a:cubicBezTo>
                      <a:pt x="244" y="24"/>
                      <a:pt x="214" y="0"/>
                      <a:pt x="181"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1"/>
              <p:cNvSpPr/>
              <p:nvPr/>
            </p:nvSpPr>
            <p:spPr>
              <a:xfrm rot="-508928">
                <a:off x="3747129" y="1706828"/>
                <a:ext cx="8600" cy="15579"/>
              </a:xfrm>
              <a:custGeom>
                <a:avLst/>
                <a:gdLst/>
                <a:ahLst/>
                <a:cxnLst/>
                <a:rect l="l" t="t" r="r" b="b"/>
                <a:pathLst>
                  <a:path w="114" h="193" extrusionOk="0">
                    <a:moveTo>
                      <a:pt x="42" y="1"/>
                    </a:moveTo>
                    <a:cubicBezTo>
                      <a:pt x="22" y="1"/>
                      <a:pt x="4" y="13"/>
                      <a:pt x="8" y="38"/>
                    </a:cubicBezTo>
                    <a:cubicBezTo>
                      <a:pt x="14" y="84"/>
                      <a:pt x="0" y="131"/>
                      <a:pt x="18" y="173"/>
                    </a:cubicBezTo>
                    <a:cubicBezTo>
                      <a:pt x="20" y="185"/>
                      <a:pt x="33" y="193"/>
                      <a:pt x="45" y="193"/>
                    </a:cubicBezTo>
                    <a:cubicBezTo>
                      <a:pt x="49" y="193"/>
                      <a:pt x="53" y="192"/>
                      <a:pt x="57" y="190"/>
                    </a:cubicBezTo>
                    <a:cubicBezTo>
                      <a:pt x="114" y="152"/>
                      <a:pt x="106" y="81"/>
                      <a:pt x="81" y="25"/>
                    </a:cubicBezTo>
                    <a:cubicBezTo>
                      <a:pt x="75" y="9"/>
                      <a:pt x="58" y="1"/>
                      <a:pt x="42"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1"/>
              <p:cNvSpPr/>
              <p:nvPr/>
            </p:nvSpPr>
            <p:spPr>
              <a:xfrm rot="-508928">
                <a:off x="3825732" y="1709412"/>
                <a:ext cx="15465" cy="24619"/>
              </a:xfrm>
              <a:custGeom>
                <a:avLst/>
                <a:gdLst/>
                <a:ahLst/>
                <a:cxnLst/>
                <a:rect l="l" t="t" r="r" b="b"/>
                <a:pathLst>
                  <a:path w="205" h="305" extrusionOk="0">
                    <a:moveTo>
                      <a:pt x="79" y="0"/>
                    </a:moveTo>
                    <a:cubicBezTo>
                      <a:pt x="64" y="0"/>
                      <a:pt x="49" y="9"/>
                      <a:pt x="46" y="27"/>
                    </a:cubicBezTo>
                    <a:cubicBezTo>
                      <a:pt x="35" y="101"/>
                      <a:pt x="0" y="242"/>
                      <a:pt x="70" y="292"/>
                    </a:cubicBezTo>
                    <a:cubicBezTo>
                      <a:pt x="81" y="300"/>
                      <a:pt x="92" y="305"/>
                      <a:pt x="104" y="305"/>
                    </a:cubicBezTo>
                    <a:cubicBezTo>
                      <a:pt x="117" y="305"/>
                      <a:pt x="130" y="299"/>
                      <a:pt x="141" y="288"/>
                    </a:cubicBezTo>
                    <a:cubicBezTo>
                      <a:pt x="204" y="221"/>
                      <a:pt x="141" y="98"/>
                      <a:pt x="113" y="23"/>
                    </a:cubicBezTo>
                    <a:cubicBezTo>
                      <a:pt x="107" y="8"/>
                      <a:pt x="93" y="0"/>
                      <a:pt x="79"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1"/>
              <p:cNvSpPr/>
              <p:nvPr/>
            </p:nvSpPr>
            <p:spPr>
              <a:xfrm rot="-508928">
                <a:off x="3830419" y="1765210"/>
                <a:ext cx="11995" cy="27848"/>
              </a:xfrm>
              <a:custGeom>
                <a:avLst/>
                <a:gdLst/>
                <a:ahLst/>
                <a:cxnLst/>
                <a:rect l="l" t="t" r="r" b="b"/>
                <a:pathLst>
                  <a:path w="159" h="345" extrusionOk="0">
                    <a:moveTo>
                      <a:pt x="88" y="0"/>
                    </a:moveTo>
                    <a:cubicBezTo>
                      <a:pt x="67" y="0"/>
                      <a:pt x="46" y="15"/>
                      <a:pt x="39" y="37"/>
                    </a:cubicBezTo>
                    <a:cubicBezTo>
                      <a:pt x="25" y="93"/>
                      <a:pt x="28" y="150"/>
                      <a:pt x="15" y="209"/>
                    </a:cubicBezTo>
                    <a:cubicBezTo>
                      <a:pt x="4" y="263"/>
                      <a:pt x="0" y="291"/>
                      <a:pt x="43" y="330"/>
                    </a:cubicBezTo>
                    <a:cubicBezTo>
                      <a:pt x="53" y="340"/>
                      <a:pt x="65" y="344"/>
                      <a:pt x="77" y="344"/>
                    </a:cubicBezTo>
                    <a:cubicBezTo>
                      <a:pt x="87" y="344"/>
                      <a:pt x="97" y="341"/>
                      <a:pt x="106" y="337"/>
                    </a:cubicBezTo>
                    <a:cubicBezTo>
                      <a:pt x="113" y="333"/>
                      <a:pt x="117" y="330"/>
                      <a:pt x="124" y="326"/>
                    </a:cubicBezTo>
                    <a:cubicBezTo>
                      <a:pt x="149" y="315"/>
                      <a:pt x="159" y="284"/>
                      <a:pt x="159" y="259"/>
                    </a:cubicBezTo>
                    <a:cubicBezTo>
                      <a:pt x="159" y="182"/>
                      <a:pt x="156" y="90"/>
                      <a:pt x="121" y="19"/>
                    </a:cubicBezTo>
                    <a:cubicBezTo>
                      <a:pt x="113" y="6"/>
                      <a:pt x="101" y="0"/>
                      <a:pt x="88"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1"/>
              <p:cNvSpPr/>
              <p:nvPr/>
            </p:nvSpPr>
            <p:spPr>
              <a:xfrm rot="-508928">
                <a:off x="3823348" y="1812981"/>
                <a:ext cx="15767" cy="42458"/>
              </a:xfrm>
              <a:custGeom>
                <a:avLst/>
                <a:gdLst/>
                <a:ahLst/>
                <a:cxnLst/>
                <a:rect l="l" t="t" r="r" b="b"/>
                <a:pathLst>
                  <a:path w="209" h="526" extrusionOk="0">
                    <a:moveTo>
                      <a:pt x="130" y="0"/>
                    </a:moveTo>
                    <a:cubicBezTo>
                      <a:pt x="110" y="0"/>
                      <a:pt x="91" y="13"/>
                      <a:pt x="85" y="37"/>
                    </a:cubicBezTo>
                    <a:cubicBezTo>
                      <a:pt x="64" y="115"/>
                      <a:pt x="60" y="196"/>
                      <a:pt x="46" y="274"/>
                    </a:cubicBezTo>
                    <a:cubicBezTo>
                      <a:pt x="32" y="338"/>
                      <a:pt x="0" y="405"/>
                      <a:pt x="15" y="472"/>
                    </a:cubicBezTo>
                    <a:cubicBezTo>
                      <a:pt x="22" y="508"/>
                      <a:pt x="57" y="526"/>
                      <a:pt x="91" y="526"/>
                    </a:cubicBezTo>
                    <a:cubicBezTo>
                      <a:pt x="107" y="526"/>
                      <a:pt x="122" y="522"/>
                      <a:pt x="134" y="514"/>
                    </a:cubicBezTo>
                    <a:cubicBezTo>
                      <a:pt x="184" y="486"/>
                      <a:pt x="191" y="369"/>
                      <a:pt x="194" y="320"/>
                    </a:cubicBezTo>
                    <a:cubicBezTo>
                      <a:pt x="209" y="224"/>
                      <a:pt x="209" y="118"/>
                      <a:pt x="173" y="30"/>
                    </a:cubicBezTo>
                    <a:cubicBezTo>
                      <a:pt x="165" y="10"/>
                      <a:pt x="147" y="0"/>
                      <a:pt x="130"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1"/>
              <p:cNvSpPr/>
              <p:nvPr/>
            </p:nvSpPr>
            <p:spPr>
              <a:xfrm rot="-508928">
                <a:off x="3850182" y="1824189"/>
                <a:ext cx="12599" cy="20018"/>
              </a:xfrm>
              <a:custGeom>
                <a:avLst/>
                <a:gdLst/>
                <a:ahLst/>
                <a:cxnLst/>
                <a:rect l="l" t="t" r="r" b="b"/>
                <a:pathLst>
                  <a:path w="167" h="248" extrusionOk="0">
                    <a:moveTo>
                      <a:pt x="63" y="1"/>
                    </a:moveTo>
                    <a:cubicBezTo>
                      <a:pt x="47" y="1"/>
                      <a:pt x="32" y="10"/>
                      <a:pt x="29" y="29"/>
                    </a:cubicBezTo>
                    <a:cubicBezTo>
                      <a:pt x="22" y="103"/>
                      <a:pt x="1" y="198"/>
                      <a:pt x="71" y="244"/>
                    </a:cubicBezTo>
                    <a:cubicBezTo>
                      <a:pt x="75" y="246"/>
                      <a:pt x="80" y="247"/>
                      <a:pt x="84" y="247"/>
                    </a:cubicBezTo>
                    <a:cubicBezTo>
                      <a:pt x="95" y="247"/>
                      <a:pt x="105" y="242"/>
                      <a:pt x="110" y="237"/>
                    </a:cubicBezTo>
                    <a:cubicBezTo>
                      <a:pt x="167" y="181"/>
                      <a:pt x="124" y="89"/>
                      <a:pt x="103" y="26"/>
                    </a:cubicBezTo>
                    <a:cubicBezTo>
                      <a:pt x="96" y="10"/>
                      <a:pt x="79" y="1"/>
                      <a:pt x="63"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1"/>
              <p:cNvSpPr/>
              <p:nvPr/>
            </p:nvSpPr>
            <p:spPr>
              <a:xfrm rot="-508928">
                <a:off x="3902210" y="1814540"/>
                <a:ext cx="11920" cy="38261"/>
              </a:xfrm>
              <a:custGeom>
                <a:avLst/>
                <a:gdLst/>
                <a:ahLst/>
                <a:cxnLst/>
                <a:rect l="l" t="t" r="r" b="b"/>
                <a:pathLst>
                  <a:path w="158" h="474" extrusionOk="0">
                    <a:moveTo>
                      <a:pt x="74" y="1"/>
                    </a:moveTo>
                    <a:cubicBezTo>
                      <a:pt x="54" y="1"/>
                      <a:pt x="35" y="12"/>
                      <a:pt x="32" y="36"/>
                    </a:cubicBezTo>
                    <a:cubicBezTo>
                      <a:pt x="18" y="157"/>
                      <a:pt x="0" y="287"/>
                      <a:pt x="11" y="406"/>
                    </a:cubicBezTo>
                    <a:cubicBezTo>
                      <a:pt x="14" y="452"/>
                      <a:pt x="48" y="473"/>
                      <a:pt x="82" y="473"/>
                    </a:cubicBezTo>
                    <a:cubicBezTo>
                      <a:pt x="120" y="473"/>
                      <a:pt x="157" y="448"/>
                      <a:pt x="155" y="400"/>
                    </a:cubicBezTo>
                    <a:cubicBezTo>
                      <a:pt x="152" y="279"/>
                      <a:pt x="134" y="160"/>
                      <a:pt x="124" y="43"/>
                    </a:cubicBezTo>
                    <a:cubicBezTo>
                      <a:pt x="122" y="16"/>
                      <a:pt x="97" y="1"/>
                      <a:pt x="74"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1"/>
              <p:cNvSpPr/>
              <p:nvPr/>
            </p:nvSpPr>
            <p:spPr>
              <a:xfrm rot="-508928">
                <a:off x="3849946" y="1871189"/>
                <a:ext cx="11618" cy="15175"/>
              </a:xfrm>
              <a:custGeom>
                <a:avLst/>
                <a:gdLst/>
                <a:ahLst/>
                <a:cxnLst/>
                <a:rect l="l" t="t" r="r" b="b"/>
                <a:pathLst>
                  <a:path w="154" h="188" extrusionOk="0">
                    <a:moveTo>
                      <a:pt x="54" y="1"/>
                    </a:moveTo>
                    <a:cubicBezTo>
                      <a:pt x="28" y="1"/>
                      <a:pt x="1" y="21"/>
                      <a:pt x="5" y="50"/>
                    </a:cubicBezTo>
                    <a:cubicBezTo>
                      <a:pt x="13" y="103"/>
                      <a:pt x="8" y="160"/>
                      <a:pt x="69" y="184"/>
                    </a:cubicBezTo>
                    <a:cubicBezTo>
                      <a:pt x="74" y="186"/>
                      <a:pt x="79" y="187"/>
                      <a:pt x="84" y="187"/>
                    </a:cubicBezTo>
                    <a:cubicBezTo>
                      <a:pt x="99" y="187"/>
                      <a:pt x="111" y="180"/>
                      <a:pt x="122" y="167"/>
                    </a:cubicBezTo>
                    <a:cubicBezTo>
                      <a:pt x="153" y="114"/>
                      <a:pt x="119" y="68"/>
                      <a:pt x="93" y="23"/>
                    </a:cubicBezTo>
                    <a:cubicBezTo>
                      <a:pt x="84" y="7"/>
                      <a:pt x="69" y="1"/>
                      <a:pt x="54"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1"/>
              <p:cNvSpPr/>
              <p:nvPr/>
            </p:nvSpPr>
            <p:spPr>
              <a:xfrm rot="-508928">
                <a:off x="4087370" y="1862574"/>
                <a:ext cx="32816" cy="25992"/>
              </a:xfrm>
              <a:custGeom>
                <a:avLst/>
                <a:gdLst/>
                <a:ahLst/>
                <a:cxnLst/>
                <a:rect l="l" t="t" r="r" b="b"/>
                <a:pathLst>
                  <a:path w="435" h="322" extrusionOk="0">
                    <a:moveTo>
                      <a:pt x="306" y="1"/>
                    </a:moveTo>
                    <a:cubicBezTo>
                      <a:pt x="287" y="1"/>
                      <a:pt x="268" y="9"/>
                      <a:pt x="250" y="28"/>
                    </a:cubicBezTo>
                    <a:cubicBezTo>
                      <a:pt x="180" y="103"/>
                      <a:pt x="88" y="155"/>
                      <a:pt x="25" y="236"/>
                    </a:cubicBezTo>
                    <a:cubicBezTo>
                      <a:pt x="0" y="270"/>
                      <a:pt x="18" y="322"/>
                      <a:pt x="57" y="322"/>
                    </a:cubicBezTo>
                    <a:cubicBezTo>
                      <a:pt x="64" y="322"/>
                      <a:pt x="70" y="321"/>
                      <a:pt x="77" y="318"/>
                    </a:cubicBezTo>
                    <a:cubicBezTo>
                      <a:pt x="177" y="279"/>
                      <a:pt x="258" y="201"/>
                      <a:pt x="356" y="152"/>
                    </a:cubicBezTo>
                    <a:cubicBezTo>
                      <a:pt x="435" y="113"/>
                      <a:pt x="376" y="1"/>
                      <a:pt x="306"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1"/>
              <p:cNvSpPr/>
              <p:nvPr/>
            </p:nvSpPr>
            <p:spPr>
              <a:xfrm rot="-508928">
                <a:off x="4115605" y="1832943"/>
                <a:ext cx="18785" cy="20664"/>
              </a:xfrm>
              <a:custGeom>
                <a:avLst/>
                <a:gdLst/>
                <a:ahLst/>
                <a:cxnLst/>
                <a:rect l="l" t="t" r="r" b="b"/>
                <a:pathLst>
                  <a:path w="249" h="256" extrusionOk="0">
                    <a:moveTo>
                      <a:pt x="185" y="1"/>
                    </a:moveTo>
                    <a:cubicBezTo>
                      <a:pt x="178" y="1"/>
                      <a:pt x="170" y="3"/>
                      <a:pt x="162" y="6"/>
                    </a:cubicBezTo>
                    <a:cubicBezTo>
                      <a:pt x="95" y="34"/>
                      <a:pt x="0" y="122"/>
                      <a:pt x="0" y="200"/>
                    </a:cubicBezTo>
                    <a:cubicBezTo>
                      <a:pt x="0" y="225"/>
                      <a:pt x="22" y="249"/>
                      <a:pt x="46" y="254"/>
                    </a:cubicBezTo>
                    <a:lnTo>
                      <a:pt x="53" y="254"/>
                    </a:lnTo>
                    <a:cubicBezTo>
                      <a:pt x="56" y="255"/>
                      <a:pt x="60" y="256"/>
                      <a:pt x="65" y="256"/>
                    </a:cubicBezTo>
                    <a:cubicBezTo>
                      <a:pt x="81" y="256"/>
                      <a:pt x="100" y="245"/>
                      <a:pt x="106" y="228"/>
                    </a:cubicBezTo>
                    <a:lnTo>
                      <a:pt x="106" y="228"/>
                    </a:lnTo>
                    <a:cubicBezTo>
                      <a:pt x="103" y="236"/>
                      <a:pt x="102" y="239"/>
                      <a:pt x="103" y="239"/>
                    </a:cubicBezTo>
                    <a:cubicBezTo>
                      <a:pt x="104" y="239"/>
                      <a:pt x="109" y="231"/>
                      <a:pt x="120" y="222"/>
                    </a:cubicBezTo>
                    <a:cubicBezTo>
                      <a:pt x="134" y="211"/>
                      <a:pt x="149" y="197"/>
                      <a:pt x="162" y="183"/>
                    </a:cubicBezTo>
                    <a:cubicBezTo>
                      <a:pt x="194" y="151"/>
                      <a:pt x="219" y="130"/>
                      <a:pt x="237" y="91"/>
                    </a:cubicBezTo>
                    <a:cubicBezTo>
                      <a:pt x="249" y="52"/>
                      <a:pt x="225" y="1"/>
                      <a:pt x="185"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1"/>
              <p:cNvSpPr/>
              <p:nvPr/>
            </p:nvSpPr>
            <p:spPr>
              <a:xfrm rot="-508928">
                <a:off x="4097682" y="1814507"/>
                <a:ext cx="15993" cy="17032"/>
              </a:xfrm>
              <a:custGeom>
                <a:avLst/>
                <a:gdLst/>
                <a:ahLst/>
                <a:cxnLst/>
                <a:rect l="l" t="t" r="r" b="b"/>
                <a:pathLst>
                  <a:path w="212" h="211" extrusionOk="0">
                    <a:moveTo>
                      <a:pt x="50" y="1"/>
                    </a:moveTo>
                    <a:cubicBezTo>
                      <a:pt x="24" y="1"/>
                      <a:pt x="1" y="37"/>
                      <a:pt x="14" y="66"/>
                    </a:cubicBezTo>
                    <a:cubicBezTo>
                      <a:pt x="50" y="133"/>
                      <a:pt x="84" y="204"/>
                      <a:pt x="166" y="211"/>
                    </a:cubicBezTo>
                    <a:cubicBezTo>
                      <a:pt x="194" y="211"/>
                      <a:pt x="212" y="176"/>
                      <a:pt x="205" y="155"/>
                    </a:cubicBezTo>
                    <a:cubicBezTo>
                      <a:pt x="184" y="87"/>
                      <a:pt x="117" y="62"/>
                      <a:pt x="74" y="13"/>
                    </a:cubicBezTo>
                    <a:cubicBezTo>
                      <a:pt x="67" y="5"/>
                      <a:pt x="58" y="1"/>
                      <a:pt x="50"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1"/>
              <p:cNvSpPr/>
              <p:nvPr/>
            </p:nvSpPr>
            <p:spPr>
              <a:xfrm rot="-508928">
                <a:off x="4048291" y="1745275"/>
                <a:ext cx="26178" cy="40521"/>
              </a:xfrm>
              <a:custGeom>
                <a:avLst/>
                <a:gdLst/>
                <a:ahLst/>
                <a:cxnLst/>
                <a:rect l="l" t="t" r="r" b="b"/>
                <a:pathLst>
                  <a:path w="347" h="502" extrusionOk="0">
                    <a:moveTo>
                      <a:pt x="59" y="1"/>
                    </a:moveTo>
                    <a:cubicBezTo>
                      <a:pt x="29" y="1"/>
                      <a:pt x="0" y="27"/>
                      <a:pt x="12" y="65"/>
                    </a:cubicBezTo>
                    <a:cubicBezTo>
                      <a:pt x="33" y="149"/>
                      <a:pt x="65" y="234"/>
                      <a:pt x="100" y="315"/>
                    </a:cubicBezTo>
                    <a:cubicBezTo>
                      <a:pt x="128" y="379"/>
                      <a:pt x="153" y="450"/>
                      <a:pt x="213" y="493"/>
                    </a:cubicBezTo>
                    <a:cubicBezTo>
                      <a:pt x="223" y="499"/>
                      <a:pt x="234" y="502"/>
                      <a:pt x="245" y="502"/>
                    </a:cubicBezTo>
                    <a:cubicBezTo>
                      <a:pt x="275" y="502"/>
                      <a:pt x="306" y="479"/>
                      <a:pt x="322" y="454"/>
                    </a:cubicBezTo>
                    <a:cubicBezTo>
                      <a:pt x="326" y="454"/>
                      <a:pt x="326" y="450"/>
                      <a:pt x="330" y="446"/>
                    </a:cubicBezTo>
                    <a:cubicBezTo>
                      <a:pt x="347" y="416"/>
                      <a:pt x="335" y="364"/>
                      <a:pt x="303" y="350"/>
                    </a:cubicBezTo>
                    <a:lnTo>
                      <a:pt x="303" y="350"/>
                    </a:lnTo>
                    <a:cubicBezTo>
                      <a:pt x="301" y="346"/>
                      <a:pt x="296" y="338"/>
                      <a:pt x="287" y="326"/>
                    </a:cubicBezTo>
                    <a:cubicBezTo>
                      <a:pt x="280" y="309"/>
                      <a:pt x="270" y="291"/>
                      <a:pt x="259" y="273"/>
                    </a:cubicBezTo>
                    <a:cubicBezTo>
                      <a:pt x="245" y="245"/>
                      <a:pt x="231" y="221"/>
                      <a:pt x="216" y="196"/>
                    </a:cubicBezTo>
                    <a:cubicBezTo>
                      <a:pt x="181" y="136"/>
                      <a:pt x="143" y="76"/>
                      <a:pt x="100" y="22"/>
                    </a:cubicBezTo>
                    <a:cubicBezTo>
                      <a:pt x="89" y="7"/>
                      <a:pt x="74" y="1"/>
                      <a:pt x="59"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1"/>
              <p:cNvSpPr/>
              <p:nvPr/>
            </p:nvSpPr>
            <p:spPr>
              <a:xfrm rot="-508928">
                <a:off x="4022162" y="1717658"/>
                <a:ext cx="12599" cy="16144"/>
              </a:xfrm>
              <a:custGeom>
                <a:avLst/>
                <a:gdLst/>
                <a:ahLst/>
                <a:cxnLst/>
                <a:rect l="l" t="t" r="r" b="b"/>
                <a:pathLst>
                  <a:path w="167" h="200" extrusionOk="0">
                    <a:moveTo>
                      <a:pt x="51" y="1"/>
                    </a:moveTo>
                    <a:cubicBezTo>
                      <a:pt x="25" y="1"/>
                      <a:pt x="1" y="21"/>
                      <a:pt x="1" y="52"/>
                    </a:cubicBezTo>
                    <a:cubicBezTo>
                      <a:pt x="1" y="98"/>
                      <a:pt x="12" y="130"/>
                      <a:pt x="33" y="169"/>
                    </a:cubicBezTo>
                    <a:cubicBezTo>
                      <a:pt x="44" y="189"/>
                      <a:pt x="71" y="199"/>
                      <a:pt x="94" y="199"/>
                    </a:cubicBezTo>
                    <a:cubicBezTo>
                      <a:pt x="99" y="199"/>
                      <a:pt x="105" y="199"/>
                      <a:pt x="110" y="197"/>
                    </a:cubicBezTo>
                    <a:cubicBezTo>
                      <a:pt x="131" y="186"/>
                      <a:pt x="142" y="180"/>
                      <a:pt x="149" y="162"/>
                    </a:cubicBezTo>
                    <a:cubicBezTo>
                      <a:pt x="167" y="134"/>
                      <a:pt x="157" y="106"/>
                      <a:pt x="135" y="80"/>
                    </a:cubicBezTo>
                    <a:cubicBezTo>
                      <a:pt x="121" y="63"/>
                      <a:pt x="103" y="42"/>
                      <a:pt x="89" y="21"/>
                    </a:cubicBezTo>
                    <a:cubicBezTo>
                      <a:pt x="79" y="7"/>
                      <a:pt x="65" y="1"/>
                      <a:pt x="51"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1"/>
              <p:cNvSpPr/>
              <p:nvPr/>
            </p:nvSpPr>
            <p:spPr>
              <a:xfrm rot="-508928">
                <a:off x="4019479" y="1741022"/>
                <a:ext cx="22029" cy="31884"/>
              </a:xfrm>
              <a:custGeom>
                <a:avLst/>
                <a:gdLst/>
                <a:ahLst/>
                <a:cxnLst/>
                <a:rect l="l" t="t" r="r" b="b"/>
                <a:pathLst>
                  <a:path w="292" h="395" extrusionOk="0">
                    <a:moveTo>
                      <a:pt x="60" y="1"/>
                    </a:moveTo>
                    <a:cubicBezTo>
                      <a:pt x="30" y="1"/>
                      <a:pt x="1" y="26"/>
                      <a:pt x="13" y="63"/>
                    </a:cubicBezTo>
                    <a:cubicBezTo>
                      <a:pt x="44" y="159"/>
                      <a:pt x="90" y="251"/>
                      <a:pt x="132" y="342"/>
                    </a:cubicBezTo>
                    <a:cubicBezTo>
                      <a:pt x="147" y="377"/>
                      <a:pt x="173" y="395"/>
                      <a:pt x="207" y="395"/>
                    </a:cubicBezTo>
                    <a:cubicBezTo>
                      <a:pt x="215" y="395"/>
                      <a:pt x="223" y="394"/>
                      <a:pt x="231" y="392"/>
                    </a:cubicBezTo>
                    <a:cubicBezTo>
                      <a:pt x="246" y="389"/>
                      <a:pt x="256" y="381"/>
                      <a:pt x="267" y="371"/>
                    </a:cubicBezTo>
                    <a:cubicBezTo>
                      <a:pt x="291" y="346"/>
                      <a:pt x="291" y="304"/>
                      <a:pt x="273" y="275"/>
                    </a:cubicBezTo>
                    <a:cubicBezTo>
                      <a:pt x="217" y="187"/>
                      <a:pt x="168" y="99"/>
                      <a:pt x="101" y="21"/>
                    </a:cubicBezTo>
                    <a:cubicBezTo>
                      <a:pt x="90" y="7"/>
                      <a:pt x="75" y="1"/>
                      <a:pt x="60"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1"/>
              <p:cNvSpPr/>
              <p:nvPr/>
            </p:nvSpPr>
            <p:spPr>
              <a:xfrm rot="-508928">
                <a:off x="4000146" y="1682357"/>
                <a:ext cx="16446" cy="26072"/>
              </a:xfrm>
              <a:custGeom>
                <a:avLst/>
                <a:gdLst/>
                <a:ahLst/>
                <a:cxnLst/>
                <a:rect l="l" t="t" r="r" b="b"/>
                <a:pathLst>
                  <a:path w="218" h="323" extrusionOk="0">
                    <a:moveTo>
                      <a:pt x="56" y="0"/>
                    </a:moveTo>
                    <a:cubicBezTo>
                      <a:pt x="28" y="0"/>
                      <a:pt x="1" y="24"/>
                      <a:pt x="9" y="63"/>
                    </a:cubicBezTo>
                    <a:cubicBezTo>
                      <a:pt x="27" y="145"/>
                      <a:pt x="45" y="296"/>
                      <a:pt x="136" y="322"/>
                    </a:cubicBezTo>
                    <a:cubicBezTo>
                      <a:pt x="138" y="322"/>
                      <a:pt x="141" y="322"/>
                      <a:pt x="143" y="322"/>
                    </a:cubicBezTo>
                    <a:cubicBezTo>
                      <a:pt x="157" y="322"/>
                      <a:pt x="169" y="313"/>
                      <a:pt x="175" y="304"/>
                    </a:cubicBezTo>
                    <a:cubicBezTo>
                      <a:pt x="217" y="229"/>
                      <a:pt x="133" y="102"/>
                      <a:pt x="101" y="32"/>
                    </a:cubicBezTo>
                    <a:cubicBezTo>
                      <a:pt x="92" y="10"/>
                      <a:pt x="74" y="0"/>
                      <a:pt x="56"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1"/>
              <p:cNvSpPr/>
              <p:nvPr/>
            </p:nvSpPr>
            <p:spPr>
              <a:xfrm rot="-508928">
                <a:off x="3988309" y="1703338"/>
                <a:ext cx="17804" cy="22036"/>
              </a:xfrm>
              <a:custGeom>
                <a:avLst/>
                <a:gdLst/>
                <a:ahLst/>
                <a:cxnLst/>
                <a:rect l="l" t="t" r="r" b="b"/>
                <a:pathLst>
                  <a:path w="236" h="273" extrusionOk="0">
                    <a:moveTo>
                      <a:pt x="68" y="0"/>
                    </a:moveTo>
                    <a:cubicBezTo>
                      <a:pt x="34" y="0"/>
                      <a:pt x="0" y="42"/>
                      <a:pt x="24" y="77"/>
                    </a:cubicBezTo>
                    <a:cubicBezTo>
                      <a:pt x="63" y="137"/>
                      <a:pt x="78" y="225"/>
                      <a:pt x="138" y="268"/>
                    </a:cubicBezTo>
                    <a:cubicBezTo>
                      <a:pt x="143" y="271"/>
                      <a:pt x="147" y="272"/>
                      <a:pt x="152" y="272"/>
                    </a:cubicBezTo>
                    <a:cubicBezTo>
                      <a:pt x="164" y="272"/>
                      <a:pt x="176" y="264"/>
                      <a:pt x="183" y="254"/>
                    </a:cubicBezTo>
                    <a:cubicBezTo>
                      <a:pt x="236" y="173"/>
                      <a:pt x="155" y="67"/>
                      <a:pt x="99" y="13"/>
                    </a:cubicBezTo>
                    <a:cubicBezTo>
                      <a:pt x="90" y="4"/>
                      <a:pt x="79" y="0"/>
                      <a:pt x="68"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1"/>
              <p:cNvSpPr/>
              <p:nvPr/>
            </p:nvSpPr>
            <p:spPr>
              <a:xfrm rot="-508928">
                <a:off x="4000372" y="1783391"/>
                <a:ext cx="20293" cy="28010"/>
              </a:xfrm>
              <a:custGeom>
                <a:avLst/>
                <a:gdLst/>
                <a:ahLst/>
                <a:cxnLst/>
                <a:rect l="l" t="t" r="r" b="b"/>
                <a:pathLst>
                  <a:path w="269" h="347" extrusionOk="0">
                    <a:moveTo>
                      <a:pt x="58" y="0"/>
                    </a:moveTo>
                    <a:cubicBezTo>
                      <a:pt x="29" y="0"/>
                      <a:pt x="1" y="24"/>
                      <a:pt x="15" y="57"/>
                    </a:cubicBezTo>
                    <a:cubicBezTo>
                      <a:pt x="50" y="139"/>
                      <a:pt x="89" y="219"/>
                      <a:pt x="127" y="301"/>
                    </a:cubicBezTo>
                    <a:cubicBezTo>
                      <a:pt x="141" y="327"/>
                      <a:pt x="159" y="347"/>
                      <a:pt x="189" y="347"/>
                    </a:cubicBezTo>
                    <a:cubicBezTo>
                      <a:pt x="192" y="347"/>
                      <a:pt x="195" y="347"/>
                      <a:pt x="198" y="346"/>
                    </a:cubicBezTo>
                    <a:cubicBezTo>
                      <a:pt x="230" y="346"/>
                      <a:pt x="240" y="336"/>
                      <a:pt x="258" y="308"/>
                    </a:cubicBezTo>
                    <a:cubicBezTo>
                      <a:pt x="269" y="290"/>
                      <a:pt x="265" y="258"/>
                      <a:pt x="251" y="240"/>
                    </a:cubicBezTo>
                    <a:cubicBezTo>
                      <a:pt x="201" y="167"/>
                      <a:pt x="152" y="89"/>
                      <a:pt x="95" y="18"/>
                    </a:cubicBezTo>
                    <a:cubicBezTo>
                      <a:pt x="86" y="6"/>
                      <a:pt x="72" y="0"/>
                      <a:pt x="58"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1"/>
              <p:cNvSpPr/>
              <p:nvPr/>
            </p:nvSpPr>
            <p:spPr>
              <a:xfrm rot="-508928">
                <a:off x="4110835" y="1693966"/>
                <a:ext cx="23009" cy="34548"/>
              </a:xfrm>
              <a:custGeom>
                <a:avLst/>
                <a:gdLst/>
                <a:ahLst/>
                <a:cxnLst/>
                <a:rect l="l" t="t" r="r" b="b"/>
                <a:pathLst>
                  <a:path w="305" h="428" extrusionOk="0">
                    <a:moveTo>
                      <a:pt x="46" y="1"/>
                    </a:moveTo>
                    <a:cubicBezTo>
                      <a:pt x="19" y="1"/>
                      <a:pt x="0" y="36"/>
                      <a:pt x="15" y="60"/>
                    </a:cubicBezTo>
                    <a:cubicBezTo>
                      <a:pt x="78" y="166"/>
                      <a:pt x="121" y="264"/>
                      <a:pt x="156" y="377"/>
                    </a:cubicBezTo>
                    <a:cubicBezTo>
                      <a:pt x="167" y="413"/>
                      <a:pt x="192" y="428"/>
                      <a:pt x="218" y="428"/>
                    </a:cubicBezTo>
                    <a:cubicBezTo>
                      <a:pt x="260" y="428"/>
                      <a:pt x="304" y="389"/>
                      <a:pt x="293" y="335"/>
                    </a:cubicBezTo>
                    <a:cubicBezTo>
                      <a:pt x="262" y="205"/>
                      <a:pt x="170" y="81"/>
                      <a:pt x="64" y="6"/>
                    </a:cubicBezTo>
                    <a:cubicBezTo>
                      <a:pt x="58" y="3"/>
                      <a:pt x="51" y="1"/>
                      <a:pt x="46"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9" name="Google Shape;1699;p31"/>
            <p:cNvSpPr/>
            <p:nvPr/>
          </p:nvSpPr>
          <p:spPr>
            <a:xfrm rot="-508912">
              <a:off x="3595959" y="1164908"/>
              <a:ext cx="226613" cy="276310"/>
            </a:xfrm>
            <a:custGeom>
              <a:avLst/>
              <a:gdLst/>
              <a:ahLst/>
              <a:cxnLst/>
              <a:rect l="l" t="t" r="r" b="b"/>
              <a:pathLst>
                <a:path w="3461" h="3944" extrusionOk="0">
                  <a:moveTo>
                    <a:pt x="3178" y="0"/>
                  </a:moveTo>
                  <a:cubicBezTo>
                    <a:pt x="3132" y="339"/>
                    <a:pt x="2981" y="953"/>
                    <a:pt x="2694" y="1158"/>
                  </a:cubicBezTo>
                  <a:cubicBezTo>
                    <a:pt x="2236" y="1490"/>
                    <a:pt x="1795" y="1469"/>
                    <a:pt x="1262" y="1656"/>
                  </a:cubicBezTo>
                  <a:cubicBezTo>
                    <a:pt x="584" y="1889"/>
                    <a:pt x="1" y="3583"/>
                    <a:pt x="1378" y="3943"/>
                  </a:cubicBezTo>
                  <a:cubicBezTo>
                    <a:pt x="1501" y="3891"/>
                    <a:pt x="3393" y="2387"/>
                    <a:pt x="3393" y="2387"/>
                  </a:cubicBezTo>
                  <a:lnTo>
                    <a:pt x="3460" y="749"/>
                  </a:lnTo>
                  <a:lnTo>
                    <a:pt x="3348" y="244"/>
                  </a:lnTo>
                  <a:lnTo>
                    <a:pt x="3178" y="0"/>
                  </a:lnTo>
                  <a:close/>
                </a:path>
              </a:pathLst>
            </a:custGeom>
            <a:solidFill>
              <a:srgbClr val="FFD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1"/>
            <p:cNvSpPr/>
            <p:nvPr/>
          </p:nvSpPr>
          <p:spPr>
            <a:xfrm rot="-508912">
              <a:off x="3678225" y="1435992"/>
              <a:ext cx="327" cy="350"/>
            </a:xfrm>
            <a:custGeom>
              <a:avLst/>
              <a:gdLst/>
              <a:ahLst/>
              <a:cxnLst/>
              <a:rect l="l" t="t" r="r" b="b"/>
              <a:pathLst>
                <a:path w="5" h="5" extrusionOk="0">
                  <a:moveTo>
                    <a:pt x="1" y="1"/>
                  </a:moveTo>
                  <a:lnTo>
                    <a:pt x="4" y="4"/>
                  </a:lnTo>
                  <a:cubicBezTo>
                    <a:pt x="4" y="1"/>
                    <a:pt x="4" y="1"/>
                    <a:pt x="1" y="1"/>
                  </a:cubicBezTo>
                  <a:close/>
                </a:path>
              </a:pathLst>
            </a:custGeom>
            <a:solidFill>
              <a:srgbClr val="EDA7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1"/>
            <p:cNvSpPr/>
            <p:nvPr/>
          </p:nvSpPr>
          <p:spPr>
            <a:xfrm rot="-508912">
              <a:off x="3622655" y="1166086"/>
              <a:ext cx="183333" cy="266922"/>
            </a:xfrm>
            <a:custGeom>
              <a:avLst/>
              <a:gdLst/>
              <a:ahLst/>
              <a:cxnLst/>
              <a:rect l="l" t="t" r="r" b="b"/>
              <a:pathLst>
                <a:path w="2800" h="3810" extrusionOk="0">
                  <a:moveTo>
                    <a:pt x="2764" y="1"/>
                  </a:moveTo>
                  <a:cubicBezTo>
                    <a:pt x="2782" y="332"/>
                    <a:pt x="2580" y="1246"/>
                    <a:pt x="1843" y="1688"/>
                  </a:cubicBezTo>
                  <a:cubicBezTo>
                    <a:pt x="1542" y="1868"/>
                    <a:pt x="999" y="2242"/>
                    <a:pt x="632" y="2242"/>
                  </a:cubicBezTo>
                  <a:cubicBezTo>
                    <a:pt x="512" y="2242"/>
                    <a:pt x="410" y="2204"/>
                    <a:pt x="343" y="2105"/>
                  </a:cubicBezTo>
                  <a:lnTo>
                    <a:pt x="343" y="2105"/>
                  </a:lnTo>
                  <a:cubicBezTo>
                    <a:pt x="77" y="2567"/>
                    <a:pt x="0" y="3242"/>
                    <a:pt x="434" y="3644"/>
                  </a:cubicBezTo>
                  <a:cubicBezTo>
                    <a:pt x="438" y="3644"/>
                    <a:pt x="441" y="3648"/>
                    <a:pt x="441" y="3648"/>
                  </a:cubicBezTo>
                  <a:lnTo>
                    <a:pt x="445" y="3651"/>
                  </a:lnTo>
                  <a:cubicBezTo>
                    <a:pt x="449" y="3654"/>
                    <a:pt x="449" y="3654"/>
                    <a:pt x="452" y="3658"/>
                  </a:cubicBezTo>
                  <a:cubicBezTo>
                    <a:pt x="455" y="3658"/>
                    <a:pt x="455" y="3661"/>
                    <a:pt x="459" y="3665"/>
                  </a:cubicBezTo>
                  <a:cubicBezTo>
                    <a:pt x="462" y="3665"/>
                    <a:pt x="462" y="3669"/>
                    <a:pt x="466" y="3669"/>
                  </a:cubicBezTo>
                  <a:cubicBezTo>
                    <a:pt x="466" y="3672"/>
                    <a:pt x="470" y="3672"/>
                    <a:pt x="470" y="3672"/>
                  </a:cubicBezTo>
                  <a:lnTo>
                    <a:pt x="473" y="3676"/>
                  </a:lnTo>
                  <a:cubicBezTo>
                    <a:pt x="473" y="3676"/>
                    <a:pt x="476" y="3676"/>
                    <a:pt x="476" y="3679"/>
                  </a:cubicBezTo>
                  <a:cubicBezTo>
                    <a:pt x="480" y="3679"/>
                    <a:pt x="480" y="3682"/>
                    <a:pt x="483" y="3682"/>
                  </a:cubicBezTo>
                  <a:cubicBezTo>
                    <a:pt x="487" y="3687"/>
                    <a:pt x="487" y="3690"/>
                    <a:pt x="491" y="3690"/>
                  </a:cubicBezTo>
                  <a:lnTo>
                    <a:pt x="494" y="3693"/>
                  </a:lnTo>
                  <a:cubicBezTo>
                    <a:pt x="494" y="3693"/>
                    <a:pt x="498" y="3693"/>
                    <a:pt x="498" y="3697"/>
                  </a:cubicBezTo>
                  <a:lnTo>
                    <a:pt x="501" y="3697"/>
                  </a:lnTo>
                  <a:lnTo>
                    <a:pt x="501" y="3700"/>
                  </a:lnTo>
                  <a:lnTo>
                    <a:pt x="504" y="3700"/>
                  </a:lnTo>
                  <a:lnTo>
                    <a:pt x="509" y="3703"/>
                  </a:lnTo>
                  <a:cubicBezTo>
                    <a:pt x="512" y="3708"/>
                    <a:pt x="515" y="3708"/>
                    <a:pt x="515" y="3711"/>
                  </a:cubicBezTo>
                  <a:lnTo>
                    <a:pt x="519" y="3711"/>
                  </a:lnTo>
                  <a:lnTo>
                    <a:pt x="519" y="3715"/>
                  </a:lnTo>
                  <a:lnTo>
                    <a:pt x="526" y="3715"/>
                  </a:lnTo>
                  <a:lnTo>
                    <a:pt x="526" y="3718"/>
                  </a:lnTo>
                  <a:lnTo>
                    <a:pt x="530" y="3718"/>
                  </a:lnTo>
                  <a:cubicBezTo>
                    <a:pt x="530" y="3718"/>
                    <a:pt x="530" y="3721"/>
                    <a:pt x="533" y="3721"/>
                  </a:cubicBezTo>
                  <a:lnTo>
                    <a:pt x="537" y="3725"/>
                  </a:lnTo>
                  <a:lnTo>
                    <a:pt x="540" y="3725"/>
                  </a:lnTo>
                  <a:cubicBezTo>
                    <a:pt x="540" y="3729"/>
                    <a:pt x="543" y="3729"/>
                    <a:pt x="543" y="3729"/>
                  </a:cubicBezTo>
                  <a:lnTo>
                    <a:pt x="547" y="3732"/>
                  </a:lnTo>
                  <a:cubicBezTo>
                    <a:pt x="547" y="3732"/>
                    <a:pt x="551" y="3732"/>
                    <a:pt x="551" y="3736"/>
                  </a:cubicBezTo>
                  <a:lnTo>
                    <a:pt x="554" y="3736"/>
                  </a:lnTo>
                  <a:lnTo>
                    <a:pt x="554" y="3739"/>
                  </a:lnTo>
                  <a:lnTo>
                    <a:pt x="561" y="3739"/>
                  </a:lnTo>
                  <a:lnTo>
                    <a:pt x="561" y="3742"/>
                  </a:lnTo>
                  <a:lnTo>
                    <a:pt x="565" y="3742"/>
                  </a:lnTo>
                  <a:lnTo>
                    <a:pt x="568" y="3746"/>
                  </a:lnTo>
                  <a:lnTo>
                    <a:pt x="572" y="3746"/>
                  </a:lnTo>
                  <a:lnTo>
                    <a:pt x="572" y="3750"/>
                  </a:lnTo>
                  <a:lnTo>
                    <a:pt x="576" y="3750"/>
                  </a:lnTo>
                  <a:cubicBezTo>
                    <a:pt x="576" y="3753"/>
                    <a:pt x="579" y="3753"/>
                    <a:pt x="579" y="3753"/>
                  </a:cubicBezTo>
                  <a:cubicBezTo>
                    <a:pt x="582" y="3753"/>
                    <a:pt x="582" y="3757"/>
                    <a:pt x="582" y="3757"/>
                  </a:cubicBezTo>
                  <a:lnTo>
                    <a:pt x="586" y="3757"/>
                  </a:lnTo>
                  <a:cubicBezTo>
                    <a:pt x="589" y="3757"/>
                    <a:pt x="589" y="3757"/>
                    <a:pt x="589" y="3760"/>
                  </a:cubicBezTo>
                  <a:lnTo>
                    <a:pt x="593" y="3760"/>
                  </a:lnTo>
                  <a:cubicBezTo>
                    <a:pt x="593" y="3760"/>
                    <a:pt x="593" y="3764"/>
                    <a:pt x="597" y="3764"/>
                  </a:cubicBezTo>
                  <a:cubicBezTo>
                    <a:pt x="597" y="3764"/>
                    <a:pt x="600" y="3764"/>
                    <a:pt x="600" y="3767"/>
                  </a:cubicBezTo>
                  <a:lnTo>
                    <a:pt x="604" y="3767"/>
                  </a:lnTo>
                  <a:lnTo>
                    <a:pt x="607" y="3771"/>
                  </a:lnTo>
                  <a:lnTo>
                    <a:pt x="610" y="3771"/>
                  </a:lnTo>
                  <a:cubicBezTo>
                    <a:pt x="610" y="3771"/>
                    <a:pt x="610" y="3775"/>
                    <a:pt x="615" y="3775"/>
                  </a:cubicBezTo>
                  <a:lnTo>
                    <a:pt x="618" y="3775"/>
                  </a:lnTo>
                  <a:lnTo>
                    <a:pt x="618" y="3778"/>
                  </a:lnTo>
                  <a:cubicBezTo>
                    <a:pt x="621" y="3778"/>
                    <a:pt x="621" y="3778"/>
                    <a:pt x="625" y="3781"/>
                  </a:cubicBezTo>
                  <a:lnTo>
                    <a:pt x="628" y="3781"/>
                  </a:lnTo>
                  <a:lnTo>
                    <a:pt x="628" y="3785"/>
                  </a:lnTo>
                  <a:lnTo>
                    <a:pt x="636" y="3785"/>
                  </a:lnTo>
                  <a:cubicBezTo>
                    <a:pt x="636" y="3788"/>
                    <a:pt x="639" y="3788"/>
                    <a:pt x="639" y="3788"/>
                  </a:cubicBezTo>
                  <a:cubicBezTo>
                    <a:pt x="639" y="3788"/>
                    <a:pt x="643" y="3788"/>
                    <a:pt x="643" y="3792"/>
                  </a:cubicBezTo>
                  <a:lnTo>
                    <a:pt x="649" y="3792"/>
                  </a:lnTo>
                  <a:cubicBezTo>
                    <a:pt x="649" y="3796"/>
                    <a:pt x="649" y="3796"/>
                    <a:pt x="653" y="3796"/>
                  </a:cubicBezTo>
                  <a:lnTo>
                    <a:pt x="657" y="3799"/>
                  </a:lnTo>
                  <a:cubicBezTo>
                    <a:pt x="660" y="3799"/>
                    <a:pt x="664" y="3803"/>
                    <a:pt x="667" y="3803"/>
                  </a:cubicBezTo>
                  <a:cubicBezTo>
                    <a:pt x="667" y="3803"/>
                    <a:pt x="667" y="3806"/>
                    <a:pt x="671" y="3806"/>
                  </a:cubicBezTo>
                  <a:lnTo>
                    <a:pt x="674" y="3806"/>
                  </a:lnTo>
                  <a:lnTo>
                    <a:pt x="678" y="3809"/>
                  </a:lnTo>
                  <a:cubicBezTo>
                    <a:pt x="653" y="3778"/>
                    <a:pt x="625" y="3742"/>
                    <a:pt x="600" y="3703"/>
                  </a:cubicBezTo>
                  <a:cubicBezTo>
                    <a:pt x="483" y="3527"/>
                    <a:pt x="413" y="3309"/>
                    <a:pt x="459" y="3097"/>
                  </a:cubicBezTo>
                  <a:cubicBezTo>
                    <a:pt x="487" y="2966"/>
                    <a:pt x="558" y="2849"/>
                    <a:pt x="643" y="2747"/>
                  </a:cubicBezTo>
                  <a:cubicBezTo>
                    <a:pt x="992" y="2323"/>
                    <a:pt x="1550" y="2147"/>
                    <a:pt x="1980" y="1808"/>
                  </a:cubicBezTo>
                  <a:cubicBezTo>
                    <a:pt x="2496" y="1395"/>
                    <a:pt x="2800" y="724"/>
                    <a:pt x="2768" y="64"/>
                  </a:cubicBezTo>
                  <a:lnTo>
                    <a:pt x="2768" y="60"/>
                  </a:lnTo>
                  <a:cubicBezTo>
                    <a:pt x="2768" y="39"/>
                    <a:pt x="2768" y="22"/>
                    <a:pt x="2764" y="1"/>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1"/>
            <p:cNvSpPr/>
            <p:nvPr/>
          </p:nvSpPr>
          <p:spPr>
            <a:xfrm rot="-508912">
              <a:off x="3780008" y="1140272"/>
              <a:ext cx="198393" cy="315332"/>
            </a:xfrm>
            <a:custGeom>
              <a:avLst/>
              <a:gdLst/>
              <a:ahLst/>
              <a:cxnLst/>
              <a:rect l="l" t="t" r="r" b="b"/>
              <a:pathLst>
                <a:path w="3030" h="4501" extrusionOk="0">
                  <a:moveTo>
                    <a:pt x="375" y="1"/>
                  </a:moveTo>
                  <a:lnTo>
                    <a:pt x="681" y="1342"/>
                  </a:lnTo>
                  <a:lnTo>
                    <a:pt x="533" y="2316"/>
                  </a:lnTo>
                  <a:lnTo>
                    <a:pt x="0" y="2856"/>
                  </a:lnTo>
                  <a:lnTo>
                    <a:pt x="1201" y="4163"/>
                  </a:lnTo>
                  <a:cubicBezTo>
                    <a:pt x="1416" y="4393"/>
                    <a:pt x="1686" y="4501"/>
                    <a:pt x="1950" y="4501"/>
                  </a:cubicBezTo>
                  <a:cubicBezTo>
                    <a:pt x="2215" y="4501"/>
                    <a:pt x="2473" y="4392"/>
                    <a:pt x="2659" y="4190"/>
                  </a:cubicBezTo>
                  <a:cubicBezTo>
                    <a:pt x="2980" y="3841"/>
                    <a:pt x="3029" y="3188"/>
                    <a:pt x="2938" y="2743"/>
                  </a:cubicBezTo>
                  <a:cubicBezTo>
                    <a:pt x="2677" y="1466"/>
                    <a:pt x="1367" y="950"/>
                    <a:pt x="375" y="1"/>
                  </a:cubicBezTo>
                  <a:close/>
                </a:path>
              </a:pathLst>
            </a:custGeom>
            <a:solidFill>
              <a:srgbClr val="FFD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1"/>
            <p:cNvSpPr/>
            <p:nvPr/>
          </p:nvSpPr>
          <p:spPr>
            <a:xfrm rot="-508912">
              <a:off x="3876151" y="1219679"/>
              <a:ext cx="82304" cy="230562"/>
            </a:xfrm>
            <a:custGeom>
              <a:avLst/>
              <a:gdLst/>
              <a:ahLst/>
              <a:cxnLst/>
              <a:rect l="l" t="t" r="r" b="b"/>
              <a:pathLst>
                <a:path w="1257" h="3291" extrusionOk="0">
                  <a:moveTo>
                    <a:pt x="0" y="0"/>
                  </a:moveTo>
                  <a:cubicBezTo>
                    <a:pt x="1027" y="1529"/>
                    <a:pt x="939" y="2788"/>
                    <a:pt x="406" y="3279"/>
                  </a:cubicBezTo>
                  <a:cubicBezTo>
                    <a:pt x="460" y="3287"/>
                    <a:pt x="509" y="3290"/>
                    <a:pt x="561" y="3290"/>
                  </a:cubicBezTo>
                  <a:cubicBezTo>
                    <a:pt x="742" y="3290"/>
                    <a:pt x="921" y="3241"/>
                    <a:pt x="1077" y="3142"/>
                  </a:cubicBezTo>
                  <a:cubicBezTo>
                    <a:pt x="1257" y="2418"/>
                    <a:pt x="1021" y="1281"/>
                    <a:pt x="0" y="0"/>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1"/>
            <p:cNvSpPr/>
            <p:nvPr/>
          </p:nvSpPr>
          <p:spPr>
            <a:xfrm rot="-508912">
              <a:off x="3652438" y="1149955"/>
              <a:ext cx="318149" cy="330605"/>
            </a:xfrm>
            <a:custGeom>
              <a:avLst/>
              <a:gdLst/>
              <a:ahLst/>
              <a:cxnLst/>
              <a:rect l="l" t="t" r="r" b="b"/>
              <a:pathLst>
                <a:path w="4859" h="4719" extrusionOk="0">
                  <a:moveTo>
                    <a:pt x="2352" y="0"/>
                  </a:moveTo>
                  <a:lnTo>
                    <a:pt x="2352" y="0"/>
                  </a:lnTo>
                  <a:cubicBezTo>
                    <a:pt x="2412" y="692"/>
                    <a:pt x="2109" y="1406"/>
                    <a:pt x="1568" y="1836"/>
                  </a:cubicBezTo>
                  <a:cubicBezTo>
                    <a:pt x="1138" y="2175"/>
                    <a:pt x="580" y="2351"/>
                    <a:pt x="231" y="2775"/>
                  </a:cubicBezTo>
                  <a:cubicBezTo>
                    <a:pt x="146" y="2877"/>
                    <a:pt x="75" y="2994"/>
                    <a:pt x="47" y="3125"/>
                  </a:cubicBezTo>
                  <a:cubicBezTo>
                    <a:pt x="1" y="3337"/>
                    <a:pt x="71" y="3555"/>
                    <a:pt x="188" y="3731"/>
                  </a:cubicBezTo>
                  <a:cubicBezTo>
                    <a:pt x="308" y="3912"/>
                    <a:pt x="470" y="4053"/>
                    <a:pt x="636" y="4187"/>
                  </a:cubicBezTo>
                  <a:cubicBezTo>
                    <a:pt x="796" y="4318"/>
                    <a:pt x="961" y="4448"/>
                    <a:pt x="1156" y="4526"/>
                  </a:cubicBezTo>
                  <a:cubicBezTo>
                    <a:pt x="1314" y="4591"/>
                    <a:pt x="1540" y="4646"/>
                    <a:pt x="1775" y="4646"/>
                  </a:cubicBezTo>
                  <a:cubicBezTo>
                    <a:pt x="1959" y="4646"/>
                    <a:pt x="2148" y="4613"/>
                    <a:pt x="2317" y="4526"/>
                  </a:cubicBezTo>
                  <a:cubicBezTo>
                    <a:pt x="2553" y="4612"/>
                    <a:pt x="2889" y="4718"/>
                    <a:pt x="3193" y="4718"/>
                  </a:cubicBezTo>
                  <a:cubicBezTo>
                    <a:pt x="3211" y="4718"/>
                    <a:pt x="3230" y="4718"/>
                    <a:pt x="3249" y="4717"/>
                  </a:cubicBezTo>
                  <a:cubicBezTo>
                    <a:pt x="4354" y="4663"/>
                    <a:pt x="4858" y="2503"/>
                    <a:pt x="2352" y="0"/>
                  </a:cubicBezTo>
                  <a:close/>
                </a:path>
              </a:pathLst>
            </a:custGeom>
            <a:solidFill>
              <a:srgbClr val="FFD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1"/>
            <p:cNvSpPr/>
            <p:nvPr/>
          </p:nvSpPr>
          <p:spPr>
            <a:xfrm rot="-508912">
              <a:off x="3823989" y="1462273"/>
              <a:ext cx="62006" cy="13381"/>
            </a:xfrm>
            <a:custGeom>
              <a:avLst/>
              <a:gdLst/>
              <a:ahLst/>
              <a:cxnLst/>
              <a:rect l="l" t="t" r="r" b="b"/>
              <a:pathLst>
                <a:path w="947" h="191" extrusionOk="0">
                  <a:moveTo>
                    <a:pt x="936" y="191"/>
                  </a:moveTo>
                  <a:lnTo>
                    <a:pt x="876" y="191"/>
                  </a:lnTo>
                  <a:lnTo>
                    <a:pt x="876" y="191"/>
                  </a:lnTo>
                  <a:lnTo>
                    <a:pt x="936" y="191"/>
                  </a:lnTo>
                  <a:close/>
                  <a:moveTo>
                    <a:pt x="940" y="191"/>
                  </a:moveTo>
                  <a:lnTo>
                    <a:pt x="940" y="191"/>
                  </a:lnTo>
                  <a:lnTo>
                    <a:pt x="940" y="191"/>
                  </a:lnTo>
                  <a:close/>
                  <a:moveTo>
                    <a:pt x="943" y="191"/>
                  </a:moveTo>
                  <a:lnTo>
                    <a:pt x="943" y="191"/>
                  </a:lnTo>
                  <a:lnTo>
                    <a:pt x="943" y="191"/>
                  </a:lnTo>
                  <a:close/>
                  <a:moveTo>
                    <a:pt x="947" y="191"/>
                  </a:moveTo>
                  <a:lnTo>
                    <a:pt x="947" y="191"/>
                  </a:lnTo>
                  <a:lnTo>
                    <a:pt x="947" y="191"/>
                  </a:lnTo>
                  <a:close/>
                  <a:moveTo>
                    <a:pt x="4" y="0"/>
                  </a:moveTo>
                  <a:cubicBezTo>
                    <a:pt x="4" y="4"/>
                    <a:pt x="0" y="4"/>
                    <a:pt x="0" y="4"/>
                  </a:cubicBezTo>
                  <a:cubicBezTo>
                    <a:pt x="0" y="4"/>
                    <a:pt x="4" y="4"/>
                    <a:pt x="4" y="0"/>
                  </a:cubicBezTo>
                  <a:close/>
                </a:path>
              </a:pathLst>
            </a:custGeom>
            <a:solidFill>
              <a:srgbClr val="EDA7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1"/>
            <p:cNvSpPr/>
            <p:nvPr/>
          </p:nvSpPr>
          <p:spPr>
            <a:xfrm rot="-508912">
              <a:off x="3799981" y="1265887"/>
              <a:ext cx="98738" cy="209544"/>
            </a:xfrm>
            <a:custGeom>
              <a:avLst/>
              <a:gdLst/>
              <a:ahLst/>
              <a:cxnLst/>
              <a:rect l="l" t="t" r="r" b="b"/>
              <a:pathLst>
                <a:path w="1508" h="2991" extrusionOk="0">
                  <a:moveTo>
                    <a:pt x="869" y="1"/>
                  </a:moveTo>
                  <a:lnTo>
                    <a:pt x="869" y="1"/>
                  </a:lnTo>
                  <a:cubicBezTo>
                    <a:pt x="936" y="474"/>
                    <a:pt x="830" y="951"/>
                    <a:pt x="714" y="1412"/>
                  </a:cubicBezTo>
                  <a:cubicBezTo>
                    <a:pt x="587" y="1911"/>
                    <a:pt x="382" y="2483"/>
                    <a:pt x="0" y="2871"/>
                  </a:cubicBezTo>
                  <a:cubicBezTo>
                    <a:pt x="60" y="2853"/>
                    <a:pt x="117" y="2832"/>
                    <a:pt x="173" y="2804"/>
                  </a:cubicBezTo>
                  <a:cubicBezTo>
                    <a:pt x="173" y="2804"/>
                    <a:pt x="177" y="2804"/>
                    <a:pt x="177" y="2800"/>
                  </a:cubicBezTo>
                  <a:cubicBezTo>
                    <a:pt x="414" y="2885"/>
                    <a:pt x="745" y="2991"/>
                    <a:pt x="1049" y="2991"/>
                  </a:cubicBezTo>
                  <a:lnTo>
                    <a:pt x="1120" y="2991"/>
                  </a:lnTo>
                  <a:cubicBezTo>
                    <a:pt x="1261" y="2980"/>
                    <a:pt x="1392" y="2937"/>
                    <a:pt x="1508" y="2864"/>
                  </a:cubicBezTo>
                  <a:lnTo>
                    <a:pt x="1508" y="2864"/>
                  </a:lnTo>
                  <a:cubicBezTo>
                    <a:pt x="1434" y="2874"/>
                    <a:pt x="1370" y="2874"/>
                    <a:pt x="1314" y="2874"/>
                  </a:cubicBezTo>
                  <a:cubicBezTo>
                    <a:pt x="1176" y="2874"/>
                    <a:pt x="1074" y="2860"/>
                    <a:pt x="986" y="2857"/>
                  </a:cubicBezTo>
                  <a:cubicBezTo>
                    <a:pt x="876" y="2853"/>
                    <a:pt x="756" y="2846"/>
                    <a:pt x="671" y="2776"/>
                  </a:cubicBezTo>
                  <a:cubicBezTo>
                    <a:pt x="587" y="2704"/>
                    <a:pt x="558" y="2582"/>
                    <a:pt x="572" y="2471"/>
                  </a:cubicBezTo>
                  <a:cubicBezTo>
                    <a:pt x="587" y="2359"/>
                    <a:pt x="632" y="2256"/>
                    <a:pt x="678" y="2154"/>
                  </a:cubicBezTo>
                  <a:cubicBezTo>
                    <a:pt x="830" y="1815"/>
                    <a:pt x="947" y="1462"/>
                    <a:pt x="992" y="1095"/>
                  </a:cubicBezTo>
                  <a:cubicBezTo>
                    <a:pt x="1038" y="728"/>
                    <a:pt x="1007" y="347"/>
                    <a:pt x="869" y="1"/>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1"/>
            <p:cNvSpPr/>
            <p:nvPr/>
          </p:nvSpPr>
          <p:spPr>
            <a:xfrm rot="-508912">
              <a:off x="3676381" y="1158732"/>
              <a:ext cx="152167" cy="325281"/>
            </a:xfrm>
            <a:custGeom>
              <a:avLst/>
              <a:gdLst/>
              <a:ahLst/>
              <a:cxnLst/>
              <a:rect l="l" t="t" r="r" b="b"/>
              <a:pathLst>
                <a:path w="2324" h="4643" extrusionOk="0">
                  <a:moveTo>
                    <a:pt x="1991" y="0"/>
                  </a:moveTo>
                  <a:lnTo>
                    <a:pt x="1991" y="0"/>
                  </a:lnTo>
                  <a:cubicBezTo>
                    <a:pt x="1998" y="25"/>
                    <a:pt x="2006" y="50"/>
                    <a:pt x="2012" y="71"/>
                  </a:cubicBezTo>
                  <a:lnTo>
                    <a:pt x="2016" y="71"/>
                  </a:lnTo>
                  <a:cubicBezTo>
                    <a:pt x="2023" y="71"/>
                    <a:pt x="2030" y="75"/>
                    <a:pt x="2033" y="85"/>
                  </a:cubicBezTo>
                  <a:cubicBezTo>
                    <a:pt x="2090" y="241"/>
                    <a:pt x="2115" y="417"/>
                    <a:pt x="2111" y="601"/>
                  </a:cubicBezTo>
                  <a:cubicBezTo>
                    <a:pt x="2175" y="1607"/>
                    <a:pt x="1522" y="2299"/>
                    <a:pt x="1359" y="2429"/>
                  </a:cubicBezTo>
                  <a:cubicBezTo>
                    <a:pt x="1123" y="2627"/>
                    <a:pt x="904" y="2853"/>
                    <a:pt x="713" y="3096"/>
                  </a:cubicBezTo>
                  <a:cubicBezTo>
                    <a:pt x="625" y="3206"/>
                    <a:pt x="541" y="3322"/>
                    <a:pt x="494" y="3456"/>
                  </a:cubicBezTo>
                  <a:cubicBezTo>
                    <a:pt x="435" y="3630"/>
                    <a:pt x="438" y="3816"/>
                    <a:pt x="459" y="4000"/>
                  </a:cubicBezTo>
                  <a:cubicBezTo>
                    <a:pt x="463" y="4036"/>
                    <a:pt x="466" y="4075"/>
                    <a:pt x="448" y="4103"/>
                  </a:cubicBezTo>
                  <a:cubicBezTo>
                    <a:pt x="430" y="4131"/>
                    <a:pt x="396" y="4142"/>
                    <a:pt x="364" y="4142"/>
                  </a:cubicBezTo>
                  <a:cubicBezTo>
                    <a:pt x="353" y="4142"/>
                    <a:pt x="339" y="4142"/>
                    <a:pt x="329" y="4138"/>
                  </a:cubicBezTo>
                  <a:cubicBezTo>
                    <a:pt x="286" y="4124"/>
                    <a:pt x="251" y="4092"/>
                    <a:pt x="215" y="4064"/>
                  </a:cubicBezTo>
                  <a:cubicBezTo>
                    <a:pt x="159" y="4011"/>
                    <a:pt x="32" y="3937"/>
                    <a:pt x="3" y="3937"/>
                  </a:cubicBezTo>
                  <a:cubicBezTo>
                    <a:pt x="0" y="3937"/>
                    <a:pt x="0" y="3937"/>
                    <a:pt x="0" y="3940"/>
                  </a:cubicBezTo>
                  <a:cubicBezTo>
                    <a:pt x="85" y="4028"/>
                    <a:pt x="180" y="4109"/>
                    <a:pt x="275" y="4187"/>
                  </a:cubicBezTo>
                  <a:cubicBezTo>
                    <a:pt x="435" y="4318"/>
                    <a:pt x="600" y="4448"/>
                    <a:pt x="795" y="4526"/>
                  </a:cubicBezTo>
                  <a:cubicBezTo>
                    <a:pt x="950" y="4590"/>
                    <a:pt x="1168" y="4639"/>
                    <a:pt x="1398" y="4642"/>
                  </a:cubicBezTo>
                  <a:lnTo>
                    <a:pt x="1377" y="4629"/>
                  </a:lnTo>
                  <a:cubicBezTo>
                    <a:pt x="901" y="4435"/>
                    <a:pt x="741" y="3827"/>
                    <a:pt x="893" y="3337"/>
                  </a:cubicBezTo>
                  <a:cubicBezTo>
                    <a:pt x="1119" y="2613"/>
                    <a:pt x="1917" y="2193"/>
                    <a:pt x="2182" y="1483"/>
                  </a:cubicBezTo>
                  <a:cubicBezTo>
                    <a:pt x="2323" y="1091"/>
                    <a:pt x="2203" y="360"/>
                    <a:pt x="1991" y="0"/>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1"/>
            <p:cNvSpPr/>
            <p:nvPr/>
          </p:nvSpPr>
          <p:spPr>
            <a:xfrm rot="-508912">
              <a:off x="3825298" y="1190103"/>
              <a:ext cx="78964" cy="175426"/>
            </a:xfrm>
            <a:custGeom>
              <a:avLst/>
              <a:gdLst/>
              <a:ahLst/>
              <a:cxnLst/>
              <a:rect l="l" t="t" r="r" b="b"/>
              <a:pathLst>
                <a:path w="1206" h="2504" extrusionOk="0">
                  <a:moveTo>
                    <a:pt x="47" y="0"/>
                  </a:moveTo>
                  <a:cubicBezTo>
                    <a:pt x="24" y="0"/>
                    <a:pt x="1" y="29"/>
                    <a:pt x="20" y="50"/>
                  </a:cubicBezTo>
                  <a:cubicBezTo>
                    <a:pt x="323" y="407"/>
                    <a:pt x="546" y="806"/>
                    <a:pt x="708" y="1244"/>
                  </a:cubicBezTo>
                  <a:cubicBezTo>
                    <a:pt x="853" y="1647"/>
                    <a:pt x="902" y="2081"/>
                    <a:pt x="1064" y="2473"/>
                  </a:cubicBezTo>
                  <a:cubicBezTo>
                    <a:pt x="1073" y="2493"/>
                    <a:pt x="1093" y="2503"/>
                    <a:pt x="1112" y="2503"/>
                  </a:cubicBezTo>
                  <a:cubicBezTo>
                    <a:pt x="1134" y="2503"/>
                    <a:pt x="1154" y="2490"/>
                    <a:pt x="1156" y="2462"/>
                  </a:cubicBezTo>
                  <a:cubicBezTo>
                    <a:pt x="1206" y="2031"/>
                    <a:pt x="991" y="1520"/>
                    <a:pt x="835" y="1127"/>
                  </a:cubicBezTo>
                  <a:cubicBezTo>
                    <a:pt x="662" y="700"/>
                    <a:pt x="422" y="308"/>
                    <a:pt x="65" y="8"/>
                  </a:cubicBezTo>
                  <a:cubicBezTo>
                    <a:pt x="60" y="3"/>
                    <a:pt x="53" y="0"/>
                    <a:pt x="47" y="0"/>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1"/>
            <p:cNvSpPr/>
            <p:nvPr/>
          </p:nvSpPr>
          <p:spPr>
            <a:xfrm rot="-508912">
              <a:off x="3906643" y="1378538"/>
              <a:ext cx="11589" cy="21158"/>
            </a:xfrm>
            <a:custGeom>
              <a:avLst/>
              <a:gdLst/>
              <a:ahLst/>
              <a:cxnLst/>
              <a:rect l="l" t="t" r="r" b="b"/>
              <a:pathLst>
                <a:path w="177" h="302" extrusionOk="0">
                  <a:moveTo>
                    <a:pt x="104" y="1"/>
                  </a:moveTo>
                  <a:cubicBezTo>
                    <a:pt x="81" y="1"/>
                    <a:pt x="55" y="13"/>
                    <a:pt x="43" y="34"/>
                  </a:cubicBezTo>
                  <a:cubicBezTo>
                    <a:pt x="11" y="95"/>
                    <a:pt x="1" y="173"/>
                    <a:pt x="7" y="236"/>
                  </a:cubicBezTo>
                  <a:cubicBezTo>
                    <a:pt x="14" y="276"/>
                    <a:pt x="52" y="302"/>
                    <a:pt x="89" y="302"/>
                  </a:cubicBezTo>
                  <a:cubicBezTo>
                    <a:pt x="114" y="302"/>
                    <a:pt x="137" y="289"/>
                    <a:pt x="149" y="261"/>
                  </a:cubicBezTo>
                  <a:cubicBezTo>
                    <a:pt x="173" y="190"/>
                    <a:pt x="177" y="109"/>
                    <a:pt x="156" y="39"/>
                  </a:cubicBezTo>
                  <a:cubicBezTo>
                    <a:pt x="149" y="12"/>
                    <a:pt x="127" y="1"/>
                    <a:pt x="104" y="1"/>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0" name="Google Shape;1710;p31"/>
          <p:cNvSpPr txBox="1">
            <a:spLocks noGrp="1"/>
          </p:cNvSpPr>
          <p:nvPr>
            <p:ph type="title"/>
          </p:nvPr>
        </p:nvSpPr>
        <p:spPr>
          <a:xfrm>
            <a:off x="2996250" y="1658200"/>
            <a:ext cx="3151500" cy="148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01 Section</a:t>
            </a:r>
            <a:endParaRPr/>
          </a:p>
        </p:txBody>
      </p:sp>
      <p:grpSp>
        <p:nvGrpSpPr>
          <p:cNvPr id="1711" name="Google Shape;1711;p31"/>
          <p:cNvGrpSpPr/>
          <p:nvPr/>
        </p:nvGrpSpPr>
        <p:grpSpPr>
          <a:xfrm>
            <a:off x="6314940" y="1996199"/>
            <a:ext cx="2008590" cy="2477303"/>
            <a:chOff x="6183275" y="769825"/>
            <a:chExt cx="1677600" cy="2069075"/>
          </a:xfrm>
        </p:grpSpPr>
        <p:sp>
          <p:nvSpPr>
            <p:cNvPr id="1712" name="Google Shape;1712;p31"/>
            <p:cNvSpPr/>
            <p:nvPr/>
          </p:nvSpPr>
          <p:spPr>
            <a:xfrm>
              <a:off x="7141300" y="2677075"/>
              <a:ext cx="34250" cy="22400"/>
            </a:xfrm>
            <a:custGeom>
              <a:avLst/>
              <a:gdLst/>
              <a:ahLst/>
              <a:cxnLst/>
              <a:rect l="l" t="t" r="r" b="b"/>
              <a:pathLst>
                <a:path w="1370" h="896" extrusionOk="0">
                  <a:moveTo>
                    <a:pt x="1138" y="0"/>
                  </a:moveTo>
                  <a:cubicBezTo>
                    <a:pt x="973" y="0"/>
                    <a:pt x="757" y="74"/>
                    <a:pt x="682" y="105"/>
                  </a:cubicBezTo>
                  <a:cubicBezTo>
                    <a:pt x="410" y="221"/>
                    <a:pt x="167" y="419"/>
                    <a:pt x="1" y="663"/>
                  </a:cubicBezTo>
                  <a:lnTo>
                    <a:pt x="118" y="896"/>
                  </a:lnTo>
                  <a:cubicBezTo>
                    <a:pt x="478" y="772"/>
                    <a:pt x="1233" y="656"/>
                    <a:pt x="1335" y="204"/>
                  </a:cubicBezTo>
                  <a:cubicBezTo>
                    <a:pt x="1370" y="48"/>
                    <a:pt x="1271" y="0"/>
                    <a:pt x="1138"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3" name="Google Shape;1713;p31"/>
            <p:cNvGrpSpPr/>
            <p:nvPr/>
          </p:nvGrpSpPr>
          <p:grpSpPr>
            <a:xfrm>
              <a:off x="6183275" y="769825"/>
              <a:ext cx="1677600" cy="2069075"/>
              <a:chOff x="6181725" y="769825"/>
              <a:chExt cx="1677600" cy="2069075"/>
            </a:xfrm>
          </p:grpSpPr>
          <p:sp>
            <p:nvSpPr>
              <p:cNvPr id="1714" name="Google Shape;1714;p31"/>
              <p:cNvSpPr/>
              <p:nvPr/>
            </p:nvSpPr>
            <p:spPr>
              <a:xfrm>
                <a:off x="6181725" y="1792675"/>
                <a:ext cx="821675" cy="451725"/>
              </a:xfrm>
              <a:custGeom>
                <a:avLst/>
                <a:gdLst/>
                <a:ahLst/>
                <a:cxnLst/>
                <a:rect l="l" t="t" r="r" b="b"/>
                <a:pathLst>
                  <a:path w="32867" h="18069" extrusionOk="0">
                    <a:moveTo>
                      <a:pt x="23928" y="1"/>
                    </a:moveTo>
                    <a:cubicBezTo>
                      <a:pt x="23552" y="1"/>
                      <a:pt x="23179" y="37"/>
                      <a:pt x="22826" y="100"/>
                    </a:cubicBezTo>
                    <a:cubicBezTo>
                      <a:pt x="20742" y="471"/>
                      <a:pt x="18797" y="1180"/>
                      <a:pt x="16775" y="1755"/>
                    </a:cubicBezTo>
                    <a:cubicBezTo>
                      <a:pt x="13981" y="2552"/>
                      <a:pt x="11886" y="3189"/>
                      <a:pt x="9451" y="3189"/>
                    </a:cubicBezTo>
                    <a:cubicBezTo>
                      <a:pt x="8326" y="3189"/>
                      <a:pt x="7129" y="3053"/>
                      <a:pt x="5757" y="2734"/>
                    </a:cubicBezTo>
                    <a:cubicBezTo>
                      <a:pt x="5035" y="2565"/>
                      <a:pt x="4289" y="2456"/>
                      <a:pt x="3641" y="2456"/>
                    </a:cubicBezTo>
                    <a:cubicBezTo>
                      <a:pt x="2781" y="2456"/>
                      <a:pt x="2094" y="2649"/>
                      <a:pt x="1866" y="3150"/>
                    </a:cubicBezTo>
                    <a:cubicBezTo>
                      <a:pt x="0" y="7240"/>
                      <a:pt x="6326" y="9997"/>
                      <a:pt x="11588" y="9997"/>
                    </a:cubicBezTo>
                    <a:cubicBezTo>
                      <a:pt x="11722" y="9997"/>
                      <a:pt x="11855" y="9995"/>
                      <a:pt x="11988" y="9992"/>
                    </a:cubicBezTo>
                    <a:lnTo>
                      <a:pt x="11988" y="9992"/>
                    </a:lnTo>
                    <a:cubicBezTo>
                      <a:pt x="5852" y="10603"/>
                      <a:pt x="5968" y="13335"/>
                      <a:pt x="6734" y="14126"/>
                    </a:cubicBezTo>
                    <a:cubicBezTo>
                      <a:pt x="7982" y="15418"/>
                      <a:pt x="10043" y="15783"/>
                      <a:pt x="11918" y="15783"/>
                    </a:cubicBezTo>
                    <a:cubicBezTo>
                      <a:pt x="12477" y="15783"/>
                      <a:pt x="13020" y="15751"/>
                      <a:pt x="13519" y="15701"/>
                    </a:cubicBezTo>
                    <a:cubicBezTo>
                      <a:pt x="14956" y="15559"/>
                      <a:pt x="16372" y="15175"/>
                      <a:pt x="17685" y="14570"/>
                    </a:cubicBezTo>
                    <a:lnTo>
                      <a:pt x="17685" y="14570"/>
                    </a:lnTo>
                    <a:cubicBezTo>
                      <a:pt x="16612" y="15616"/>
                      <a:pt x="15341" y="17345"/>
                      <a:pt x="16771" y="17907"/>
                    </a:cubicBezTo>
                    <a:cubicBezTo>
                      <a:pt x="16988" y="17991"/>
                      <a:pt x="17264" y="18031"/>
                      <a:pt x="17586" y="18031"/>
                    </a:cubicBezTo>
                    <a:cubicBezTo>
                      <a:pt x="19043" y="18031"/>
                      <a:pt x="21436" y="17213"/>
                      <a:pt x="23454" y="15990"/>
                    </a:cubicBezTo>
                    <a:lnTo>
                      <a:pt x="23454" y="15990"/>
                    </a:lnTo>
                    <a:cubicBezTo>
                      <a:pt x="23193" y="16569"/>
                      <a:pt x="23038" y="17335"/>
                      <a:pt x="23807" y="17932"/>
                    </a:cubicBezTo>
                    <a:cubicBezTo>
                      <a:pt x="23928" y="18025"/>
                      <a:pt x="24083" y="18069"/>
                      <a:pt x="24265" y="18069"/>
                    </a:cubicBezTo>
                    <a:cubicBezTo>
                      <a:pt x="25828" y="18069"/>
                      <a:pt x="29404" y="14843"/>
                      <a:pt x="30867" y="11849"/>
                    </a:cubicBezTo>
                    <a:cubicBezTo>
                      <a:pt x="32036" y="9452"/>
                      <a:pt x="32866" y="6059"/>
                      <a:pt x="31866" y="3492"/>
                    </a:cubicBezTo>
                    <a:cubicBezTo>
                      <a:pt x="31351" y="2167"/>
                      <a:pt x="30005" y="728"/>
                      <a:pt x="28594" y="728"/>
                    </a:cubicBezTo>
                    <a:cubicBezTo>
                      <a:pt x="28081" y="728"/>
                      <a:pt x="27559" y="918"/>
                      <a:pt x="27066" y="1374"/>
                    </a:cubicBezTo>
                    <a:cubicBezTo>
                      <a:pt x="26356" y="366"/>
                      <a:pt x="25128" y="1"/>
                      <a:pt x="23928"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1"/>
              <p:cNvSpPr/>
              <p:nvPr/>
            </p:nvSpPr>
            <p:spPr>
              <a:xfrm>
                <a:off x="6565950" y="2154675"/>
                <a:ext cx="48025" cy="13775"/>
              </a:xfrm>
              <a:custGeom>
                <a:avLst/>
                <a:gdLst/>
                <a:ahLst/>
                <a:cxnLst/>
                <a:rect l="l" t="t" r="r" b="b"/>
                <a:pathLst>
                  <a:path w="1921" h="551" extrusionOk="0">
                    <a:moveTo>
                      <a:pt x="1865" y="0"/>
                    </a:moveTo>
                    <a:cubicBezTo>
                      <a:pt x="1861" y="0"/>
                      <a:pt x="1858" y="1"/>
                      <a:pt x="1854" y="2"/>
                    </a:cubicBezTo>
                    <a:cubicBezTo>
                      <a:pt x="1264" y="172"/>
                      <a:pt x="674" y="345"/>
                      <a:pt x="68" y="444"/>
                    </a:cubicBezTo>
                    <a:cubicBezTo>
                      <a:pt x="0" y="457"/>
                      <a:pt x="23" y="550"/>
                      <a:pt x="85" y="550"/>
                    </a:cubicBezTo>
                    <a:cubicBezTo>
                      <a:pt x="89" y="550"/>
                      <a:pt x="92" y="550"/>
                      <a:pt x="96" y="550"/>
                    </a:cubicBezTo>
                    <a:cubicBezTo>
                      <a:pt x="713" y="468"/>
                      <a:pt x="1314" y="334"/>
                      <a:pt x="1886" y="73"/>
                    </a:cubicBezTo>
                    <a:cubicBezTo>
                      <a:pt x="1921" y="57"/>
                      <a:pt x="1901" y="0"/>
                      <a:pt x="1865"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1"/>
              <p:cNvSpPr/>
              <p:nvPr/>
            </p:nvSpPr>
            <p:spPr>
              <a:xfrm>
                <a:off x="6587725" y="2148400"/>
                <a:ext cx="23425" cy="8025"/>
              </a:xfrm>
              <a:custGeom>
                <a:avLst/>
                <a:gdLst/>
                <a:ahLst/>
                <a:cxnLst/>
                <a:rect l="l" t="t" r="r" b="b"/>
                <a:pathLst>
                  <a:path w="937" h="321" extrusionOk="0">
                    <a:moveTo>
                      <a:pt x="868" y="1"/>
                    </a:moveTo>
                    <a:cubicBezTo>
                      <a:pt x="864" y="1"/>
                      <a:pt x="860" y="1"/>
                      <a:pt x="856" y="2"/>
                    </a:cubicBezTo>
                    <a:cubicBezTo>
                      <a:pt x="587" y="70"/>
                      <a:pt x="326" y="165"/>
                      <a:pt x="51" y="222"/>
                    </a:cubicBezTo>
                    <a:cubicBezTo>
                      <a:pt x="0" y="232"/>
                      <a:pt x="8" y="321"/>
                      <a:pt x="59" y="321"/>
                    </a:cubicBezTo>
                    <a:cubicBezTo>
                      <a:pt x="61" y="321"/>
                      <a:pt x="63" y="321"/>
                      <a:pt x="65" y="320"/>
                    </a:cubicBezTo>
                    <a:cubicBezTo>
                      <a:pt x="351" y="282"/>
                      <a:pt x="637" y="229"/>
                      <a:pt x="891" y="87"/>
                    </a:cubicBezTo>
                    <a:cubicBezTo>
                      <a:pt x="936" y="65"/>
                      <a:pt x="910" y="1"/>
                      <a:pt x="868"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1"/>
              <p:cNvSpPr/>
              <p:nvPr/>
            </p:nvSpPr>
            <p:spPr>
              <a:xfrm>
                <a:off x="6621175" y="2146525"/>
                <a:ext cx="11325" cy="5825"/>
              </a:xfrm>
              <a:custGeom>
                <a:avLst/>
                <a:gdLst/>
                <a:ahLst/>
                <a:cxnLst/>
                <a:rect l="l" t="t" r="r" b="b"/>
                <a:pathLst>
                  <a:path w="453" h="233" extrusionOk="0">
                    <a:moveTo>
                      <a:pt x="397" y="0"/>
                    </a:moveTo>
                    <a:cubicBezTo>
                      <a:pt x="395" y="0"/>
                      <a:pt x="394" y="0"/>
                      <a:pt x="393" y="0"/>
                    </a:cubicBezTo>
                    <a:cubicBezTo>
                      <a:pt x="274" y="11"/>
                      <a:pt x="164" y="67"/>
                      <a:pt x="58" y="124"/>
                    </a:cubicBezTo>
                    <a:cubicBezTo>
                      <a:pt x="0" y="157"/>
                      <a:pt x="36" y="232"/>
                      <a:pt x="90" y="232"/>
                    </a:cubicBezTo>
                    <a:cubicBezTo>
                      <a:pt x="99" y="232"/>
                      <a:pt x="108" y="230"/>
                      <a:pt x="118" y="226"/>
                    </a:cubicBezTo>
                    <a:cubicBezTo>
                      <a:pt x="213" y="177"/>
                      <a:pt x="323" y="141"/>
                      <a:pt x="418" y="89"/>
                    </a:cubicBezTo>
                    <a:cubicBezTo>
                      <a:pt x="452" y="65"/>
                      <a:pt x="443" y="0"/>
                      <a:pt x="397"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1"/>
              <p:cNvSpPr/>
              <p:nvPr/>
            </p:nvSpPr>
            <p:spPr>
              <a:xfrm>
                <a:off x="6616275" y="2139525"/>
                <a:ext cx="11700" cy="4475"/>
              </a:xfrm>
              <a:custGeom>
                <a:avLst/>
                <a:gdLst/>
                <a:ahLst/>
                <a:cxnLst/>
                <a:rect l="l" t="t" r="r" b="b"/>
                <a:pathLst>
                  <a:path w="468" h="179" extrusionOk="0">
                    <a:moveTo>
                      <a:pt x="410" y="1"/>
                    </a:moveTo>
                    <a:cubicBezTo>
                      <a:pt x="407" y="1"/>
                      <a:pt x="405" y="1"/>
                      <a:pt x="403" y="2"/>
                    </a:cubicBezTo>
                    <a:cubicBezTo>
                      <a:pt x="289" y="30"/>
                      <a:pt x="180" y="61"/>
                      <a:pt x="67" y="75"/>
                    </a:cubicBezTo>
                    <a:cubicBezTo>
                      <a:pt x="4" y="82"/>
                      <a:pt x="0" y="178"/>
                      <a:pt x="67" y="178"/>
                    </a:cubicBezTo>
                    <a:cubicBezTo>
                      <a:pt x="74" y="178"/>
                      <a:pt x="82" y="178"/>
                      <a:pt x="89" y="178"/>
                    </a:cubicBezTo>
                    <a:cubicBezTo>
                      <a:pt x="217" y="178"/>
                      <a:pt x="334" y="149"/>
                      <a:pt x="437" y="65"/>
                    </a:cubicBezTo>
                    <a:cubicBezTo>
                      <a:pt x="467" y="42"/>
                      <a:pt x="439" y="1"/>
                      <a:pt x="410"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1"/>
              <p:cNvSpPr/>
              <p:nvPr/>
            </p:nvSpPr>
            <p:spPr>
              <a:xfrm>
                <a:off x="6598775" y="2133800"/>
                <a:ext cx="19400" cy="5875"/>
              </a:xfrm>
              <a:custGeom>
                <a:avLst/>
                <a:gdLst/>
                <a:ahLst/>
                <a:cxnLst/>
                <a:rect l="l" t="t" r="r" b="b"/>
                <a:pathLst>
                  <a:path w="776" h="235" extrusionOk="0">
                    <a:moveTo>
                      <a:pt x="728" y="0"/>
                    </a:moveTo>
                    <a:cubicBezTo>
                      <a:pt x="726" y="0"/>
                      <a:pt x="724" y="1"/>
                      <a:pt x="721" y="1"/>
                    </a:cubicBezTo>
                    <a:cubicBezTo>
                      <a:pt x="495" y="26"/>
                      <a:pt x="272" y="93"/>
                      <a:pt x="54" y="146"/>
                    </a:cubicBezTo>
                    <a:cubicBezTo>
                      <a:pt x="0" y="159"/>
                      <a:pt x="20" y="235"/>
                      <a:pt x="69" y="235"/>
                    </a:cubicBezTo>
                    <a:cubicBezTo>
                      <a:pt x="72" y="235"/>
                      <a:pt x="75" y="235"/>
                      <a:pt x="78" y="234"/>
                    </a:cubicBezTo>
                    <a:cubicBezTo>
                      <a:pt x="298" y="192"/>
                      <a:pt x="520" y="159"/>
                      <a:pt x="731" y="86"/>
                    </a:cubicBezTo>
                    <a:cubicBezTo>
                      <a:pt x="775" y="72"/>
                      <a:pt x="774" y="0"/>
                      <a:pt x="728"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1"/>
              <p:cNvSpPr/>
              <p:nvPr/>
            </p:nvSpPr>
            <p:spPr>
              <a:xfrm>
                <a:off x="6561975" y="2156450"/>
                <a:ext cx="14600" cy="3125"/>
              </a:xfrm>
              <a:custGeom>
                <a:avLst/>
                <a:gdLst/>
                <a:ahLst/>
                <a:cxnLst/>
                <a:rect l="l" t="t" r="r" b="b"/>
                <a:pathLst>
                  <a:path w="584" h="125" extrusionOk="0">
                    <a:moveTo>
                      <a:pt x="452" y="1"/>
                    </a:moveTo>
                    <a:cubicBezTo>
                      <a:pt x="323" y="1"/>
                      <a:pt x="192" y="13"/>
                      <a:pt x="64" y="16"/>
                    </a:cubicBezTo>
                    <a:cubicBezTo>
                      <a:pt x="1" y="19"/>
                      <a:pt x="1" y="112"/>
                      <a:pt x="64" y="115"/>
                    </a:cubicBezTo>
                    <a:cubicBezTo>
                      <a:pt x="118" y="121"/>
                      <a:pt x="173" y="125"/>
                      <a:pt x="228" y="125"/>
                    </a:cubicBezTo>
                    <a:cubicBezTo>
                      <a:pt x="335" y="125"/>
                      <a:pt x="441" y="111"/>
                      <a:pt x="541" y="76"/>
                    </a:cubicBezTo>
                    <a:cubicBezTo>
                      <a:pt x="583" y="66"/>
                      <a:pt x="576" y="6"/>
                      <a:pt x="533" y="2"/>
                    </a:cubicBezTo>
                    <a:cubicBezTo>
                      <a:pt x="507" y="1"/>
                      <a:pt x="480" y="1"/>
                      <a:pt x="452"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1"/>
              <p:cNvSpPr/>
              <p:nvPr/>
            </p:nvSpPr>
            <p:spPr>
              <a:xfrm>
                <a:off x="6576275" y="2145725"/>
                <a:ext cx="14075" cy="3550"/>
              </a:xfrm>
              <a:custGeom>
                <a:avLst/>
                <a:gdLst/>
                <a:ahLst/>
                <a:cxnLst/>
                <a:rect l="l" t="t" r="r" b="b"/>
                <a:pathLst>
                  <a:path w="563" h="142" extrusionOk="0">
                    <a:moveTo>
                      <a:pt x="505" y="0"/>
                    </a:moveTo>
                    <a:cubicBezTo>
                      <a:pt x="357" y="8"/>
                      <a:pt x="212" y="39"/>
                      <a:pt x="64" y="43"/>
                    </a:cubicBezTo>
                    <a:cubicBezTo>
                      <a:pt x="0" y="46"/>
                      <a:pt x="0" y="142"/>
                      <a:pt x="64" y="142"/>
                    </a:cubicBezTo>
                    <a:cubicBezTo>
                      <a:pt x="216" y="142"/>
                      <a:pt x="382" y="135"/>
                      <a:pt x="527" y="75"/>
                    </a:cubicBezTo>
                    <a:cubicBezTo>
                      <a:pt x="562" y="57"/>
                      <a:pt x="541" y="0"/>
                      <a:pt x="505"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1"/>
              <p:cNvSpPr/>
              <p:nvPr/>
            </p:nvSpPr>
            <p:spPr>
              <a:xfrm>
                <a:off x="6552850" y="2170000"/>
                <a:ext cx="8625" cy="2950"/>
              </a:xfrm>
              <a:custGeom>
                <a:avLst/>
                <a:gdLst/>
                <a:ahLst/>
                <a:cxnLst/>
                <a:rect l="l" t="t" r="r" b="b"/>
                <a:pathLst>
                  <a:path w="345" h="118" extrusionOk="0">
                    <a:moveTo>
                      <a:pt x="252" y="1"/>
                    </a:moveTo>
                    <a:cubicBezTo>
                      <a:pt x="188" y="1"/>
                      <a:pt x="122" y="17"/>
                      <a:pt x="59" y="28"/>
                    </a:cubicBezTo>
                    <a:cubicBezTo>
                      <a:pt x="1" y="35"/>
                      <a:pt x="22" y="117"/>
                      <a:pt x="77" y="117"/>
                    </a:cubicBezTo>
                    <a:cubicBezTo>
                      <a:pt x="79" y="117"/>
                      <a:pt x="81" y="117"/>
                      <a:pt x="83" y="117"/>
                    </a:cubicBezTo>
                    <a:cubicBezTo>
                      <a:pt x="161" y="103"/>
                      <a:pt x="238" y="96"/>
                      <a:pt x="313" y="64"/>
                    </a:cubicBezTo>
                    <a:cubicBezTo>
                      <a:pt x="344" y="46"/>
                      <a:pt x="323" y="7"/>
                      <a:pt x="295" y="4"/>
                    </a:cubicBezTo>
                    <a:cubicBezTo>
                      <a:pt x="281" y="2"/>
                      <a:pt x="267" y="1"/>
                      <a:pt x="252"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1"/>
              <p:cNvSpPr/>
              <p:nvPr/>
            </p:nvSpPr>
            <p:spPr>
              <a:xfrm>
                <a:off x="6521725" y="2173125"/>
                <a:ext cx="19625" cy="4250"/>
              </a:xfrm>
              <a:custGeom>
                <a:avLst/>
                <a:gdLst/>
                <a:ahLst/>
                <a:cxnLst/>
                <a:rect l="l" t="t" r="r" b="b"/>
                <a:pathLst>
                  <a:path w="785" h="170" extrusionOk="0">
                    <a:moveTo>
                      <a:pt x="619" y="1"/>
                    </a:moveTo>
                    <a:cubicBezTo>
                      <a:pt x="431" y="1"/>
                      <a:pt x="246" y="32"/>
                      <a:pt x="61" y="69"/>
                    </a:cubicBezTo>
                    <a:cubicBezTo>
                      <a:pt x="1" y="83"/>
                      <a:pt x="20" y="169"/>
                      <a:pt x="76" y="169"/>
                    </a:cubicBezTo>
                    <a:cubicBezTo>
                      <a:pt x="79" y="169"/>
                      <a:pt x="82" y="169"/>
                      <a:pt x="85" y="168"/>
                    </a:cubicBezTo>
                    <a:cubicBezTo>
                      <a:pt x="308" y="123"/>
                      <a:pt x="530" y="105"/>
                      <a:pt x="749" y="62"/>
                    </a:cubicBezTo>
                    <a:cubicBezTo>
                      <a:pt x="784" y="56"/>
                      <a:pt x="774" y="6"/>
                      <a:pt x="742" y="6"/>
                    </a:cubicBezTo>
                    <a:cubicBezTo>
                      <a:pt x="701" y="2"/>
                      <a:pt x="660" y="1"/>
                      <a:pt x="619"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1"/>
              <p:cNvSpPr/>
              <p:nvPr/>
            </p:nvSpPr>
            <p:spPr>
              <a:xfrm>
                <a:off x="6537450" y="2162100"/>
                <a:ext cx="16000" cy="3325"/>
              </a:xfrm>
              <a:custGeom>
                <a:avLst/>
                <a:gdLst/>
                <a:ahLst/>
                <a:cxnLst/>
                <a:rect l="l" t="t" r="r" b="b"/>
                <a:pathLst>
                  <a:path w="640" h="133" extrusionOk="0">
                    <a:moveTo>
                      <a:pt x="522" y="1"/>
                    </a:moveTo>
                    <a:cubicBezTo>
                      <a:pt x="369" y="1"/>
                      <a:pt x="214" y="22"/>
                      <a:pt x="64" y="37"/>
                    </a:cubicBezTo>
                    <a:cubicBezTo>
                      <a:pt x="2" y="41"/>
                      <a:pt x="0" y="132"/>
                      <a:pt x="60" y="132"/>
                    </a:cubicBezTo>
                    <a:cubicBezTo>
                      <a:pt x="61" y="132"/>
                      <a:pt x="63" y="132"/>
                      <a:pt x="64" y="132"/>
                    </a:cubicBezTo>
                    <a:cubicBezTo>
                      <a:pt x="240" y="122"/>
                      <a:pt x="421" y="119"/>
                      <a:pt x="594" y="83"/>
                    </a:cubicBezTo>
                    <a:cubicBezTo>
                      <a:pt x="639" y="73"/>
                      <a:pt x="625" y="5"/>
                      <a:pt x="582" y="2"/>
                    </a:cubicBezTo>
                    <a:cubicBezTo>
                      <a:pt x="562" y="1"/>
                      <a:pt x="542" y="1"/>
                      <a:pt x="522"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1"/>
              <p:cNvSpPr/>
              <p:nvPr/>
            </p:nvSpPr>
            <p:spPr>
              <a:xfrm>
                <a:off x="6557075" y="2148975"/>
                <a:ext cx="6800" cy="2325"/>
              </a:xfrm>
              <a:custGeom>
                <a:avLst/>
                <a:gdLst/>
                <a:ahLst/>
                <a:cxnLst/>
                <a:rect l="l" t="t" r="r" b="b"/>
                <a:pathLst>
                  <a:path w="272" h="93" extrusionOk="0">
                    <a:moveTo>
                      <a:pt x="54" y="0"/>
                    </a:moveTo>
                    <a:cubicBezTo>
                      <a:pt x="9" y="0"/>
                      <a:pt x="1" y="79"/>
                      <a:pt x="45" y="85"/>
                    </a:cubicBezTo>
                    <a:cubicBezTo>
                      <a:pt x="73" y="90"/>
                      <a:pt x="99" y="92"/>
                      <a:pt x="124" y="92"/>
                    </a:cubicBezTo>
                    <a:cubicBezTo>
                      <a:pt x="162" y="92"/>
                      <a:pt x="199" y="87"/>
                      <a:pt x="239" y="72"/>
                    </a:cubicBezTo>
                    <a:cubicBezTo>
                      <a:pt x="271" y="57"/>
                      <a:pt x="267" y="5"/>
                      <a:pt x="229" y="5"/>
                    </a:cubicBezTo>
                    <a:cubicBezTo>
                      <a:pt x="206" y="6"/>
                      <a:pt x="183" y="7"/>
                      <a:pt x="161" y="7"/>
                    </a:cubicBezTo>
                    <a:cubicBezTo>
                      <a:pt x="127" y="7"/>
                      <a:pt x="93" y="5"/>
                      <a:pt x="59" y="1"/>
                    </a:cubicBezTo>
                    <a:cubicBezTo>
                      <a:pt x="57" y="0"/>
                      <a:pt x="56" y="0"/>
                      <a:pt x="54"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1"/>
              <p:cNvSpPr/>
              <p:nvPr/>
            </p:nvSpPr>
            <p:spPr>
              <a:xfrm>
                <a:off x="6480425" y="2179000"/>
                <a:ext cx="32125" cy="3525"/>
              </a:xfrm>
              <a:custGeom>
                <a:avLst/>
                <a:gdLst/>
                <a:ahLst/>
                <a:cxnLst/>
                <a:rect l="l" t="t" r="r" b="b"/>
                <a:pathLst>
                  <a:path w="1285" h="141" extrusionOk="0">
                    <a:moveTo>
                      <a:pt x="1253" y="0"/>
                    </a:moveTo>
                    <a:cubicBezTo>
                      <a:pt x="1252" y="0"/>
                      <a:pt x="1251" y="0"/>
                      <a:pt x="1250" y="0"/>
                    </a:cubicBezTo>
                    <a:cubicBezTo>
                      <a:pt x="958" y="29"/>
                      <a:pt x="669" y="55"/>
                      <a:pt x="378" y="55"/>
                    </a:cubicBezTo>
                    <a:cubicBezTo>
                      <a:pt x="269" y="55"/>
                      <a:pt x="159" y="51"/>
                      <a:pt x="50" y="43"/>
                    </a:cubicBezTo>
                    <a:cubicBezTo>
                      <a:pt x="49" y="43"/>
                      <a:pt x="47" y="43"/>
                      <a:pt x="46" y="43"/>
                    </a:cubicBezTo>
                    <a:cubicBezTo>
                      <a:pt x="1" y="43"/>
                      <a:pt x="2" y="113"/>
                      <a:pt x="50" y="117"/>
                    </a:cubicBezTo>
                    <a:cubicBezTo>
                      <a:pt x="204" y="132"/>
                      <a:pt x="360" y="141"/>
                      <a:pt x="515" y="141"/>
                    </a:cubicBezTo>
                    <a:cubicBezTo>
                      <a:pt x="765" y="141"/>
                      <a:pt x="1014" y="118"/>
                      <a:pt x="1257" y="57"/>
                    </a:cubicBezTo>
                    <a:cubicBezTo>
                      <a:pt x="1285" y="50"/>
                      <a:pt x="1283" y="0"/>
                      <a:pt x="1253"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1"/>
              <p:cNvSpPr/>
              <p:nvPr/>
            </p:nvSpPr>
            <p:spPr>
              <a:xfrm>
                <a:off x="6495700" y="2164850"/>
                <a:ext cx="22800" cy="4650"/>
              </a:xfrm>
              <a:custGeom>
                <a:avLst/>
                <a:gdLst/>
                <a:ahLst/>
                <a:cxnLst/>
                <a:rect l="l" t="t" r="r" b="b"/>
                <a:pathLst>
                  <a:path w="912" h="186" extrusionOk="0">
                    <a:moveTo>
                      <a:pt x="57" y="0"/>
                    </a:moveTo>
                    <a:cubicBezTo>
                      <a:pt x="16" y="0"/>
                      <a:pt x="0" y="59"/>
                      <a:pt x="46" y="76"/>
                    </a:cubicBezTo>
                    <a:cubicBezTo>
                      <a:pt x="216" y="140"/>
                      <a:pt x="422" y="186"/>
                      <a:pt x="618" y="186"/>
                    </a:cubicBezTo>
                    <a:cubicBezTo>
                      <a:pt x="700" y="186"/>
                      <a:pt x="780" y="178"/>
                      <a:pt x="854" y="160"/>
                    </a:cubicBezTo>
                    <a:cubicBezTo>
                      <a:pt x="911" y="146"/>
                      <a:pt x="893" y="69"/>
                      <a:pt x="841" y="61"/>
                    </a:cubicBezTo>
                    <a:cubicBezTo>
                      <a:pt x="773" y="55"/>
                      <a:pt x="706" y="55"/>
                      <a:pt x="639" y="55"/>
                    </a:cubicBezTo>
                    <a:cubicBezTo>
                      <a:pt x="582" y="55"/>
                      <a:pt x="530" y="55"/>
                      <a:pt x="473" y="51"/>
                    </a:cubicBezTo>
                    <a:cubicBezTo>
                      <a:pt x="336" y="43"/>
                      <a:pt x="201" y="19"/>
                      <a:pt x="67" y="1"/>
                    </a:cubicBezTo>
                    <a:cubicBezTo>
                      <a:pt x="64" y="0"/>
                      <a:pt x="61" y="0"/>
                      <a:pt x="57"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1"/>
              <p:cNvSpPr/>
              <p:nvPr/>
            </p:nvSpPr>
            <p:spPr>
              <a:xfrm>
                <a:off x="6524125" y="2155275"/>
                <a:ext cx="10875" cy="3250"/>
              </a:xfrm>
              <a:custGeom>
                <a:avLst/>
                <a:gdLst/>
                <a:ahLst/>
                <a:cxnLst/>
                <a:rect l="l" t="t" r="r" b="b"/>
                <a:pathLst>
                  <a:path w="435" h="130" extrusionOk="0">
                    <a:moveTo>
                      <a:pt x="232" y="0"/>
                    </a:moveTo>
                    <a:cubicBezTo>
                      <a:pt x="182" y="0"/>
                      <a:pt x="131" y="3"/>
                      <a:pt x="81" y="3"/>
                    </a:cubicBezTo>
                    <a:cubicBezTo>
                      <a:pt x="0" y="3"/>
                      <a:pt x="0" y="127"/>
                      <a:pt x="81" y="127"/>
                    </a:cubicBezTo>
                    <a:cubicBezTo>
                      <a:pt x="129" y="127"/>
                      <a:pt x="179" y="129"/>
                      <a:pt x="227" y="129"/>
                    </a:cubicBezTo>
                    <a:cubicBezTo>
                      <a:pt x="281" y="129"/>
                      <a:pt x="335" y="126"/>
                      <a:pt x="385" y="113"/>
                    </a:cubicBezTo>
                    <a:cubicBezTo>
                      <a:pt x="434" y="102"/>
                      <a:pt x="434" y="28"/>
                      <a:pt x="385" y="14"/>
                    </a:cubicBezTo>
                    <a:cubicBezTo>
                      <a:pt x="336" y="3"/>
                      <a:pt x="285" y="0"/>
                      <a:pt x="232"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1"/>
              <p:cNvSpPr/>
              <p:nvPr/>
            </p:nvSpPr>
            <p:spPr>
              <a:xfrm>
                <a:off x="6522800" y="2165775"/>
                <a:ext cx="8125" cy="2825"/>
              </a:xfrm>
              <a:custGeom>
                <a:avLst/>
                <a:gdLst/>
                <a:ahLst/>
                <a:cxnLst/>
                <a:rect l="l" t="t" r="r" b="b"/>
                <a:pathLst>
                  <a:path w="325" h="113" extrusionOk="0">
                    <a:moveTo>
                      <a:pt x="187" y="0"/>
                    </a:moveTo>
                    <a:cubicBezTo>
                      <a:pt x="148" y="0"/>
                      <a:pt x="109" y="3"/>
                      <a:pt x="70" y="6"/>
                    </a:cubicBezTo>
                    <a:cubicBezTo>
                      <a:pt x="2" y="14"/>
                      <a:pt x="0" y="113"/>
                      <a:pt x="66" y="113"/>
                    </a:cubicBezTo>
                    <a:cubicBezTo>
                      <a:pt x="68" y="113"/>
                      <a:pt x="69" y="112"/>
                      <a:pt x="70" y="112"/>
                    </a:cubicBezTo>
                    <a:cubicBezTo>
                      <a:pt x="142" y="109"/>
                      <a:pt x="212" y="106"/>
                      <a:pt x="282" y="84"/>
                    </a:cubicBezTo>
                    <a:cubicBezTo>
                      <a:pt x="318" y="74"/>
                      <a:pt x="325" y="14"/>
                      <a:pt x="282" y="6"/>
                    </a:cubicBezTo>
                    <a:cubicBezTo>
                      <a:pt x="250" y="2"/>
                      <a:pt x="219" y="0"/>
                      <a:pt x="187"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1"/>
              <p:cNvSpPr/>
              <p:nvPr/>
            </p:nvSpPr>
            <p:spPr>
              <a:xfrm>
                <a:off x="6478675" y="2172200"/>
                <a:ext cx="21625" cy="3225"/>
              </a:xfrm>
              <a:custGeom>
                <a:avLst/>
                <a:gdLst/>
                <a:ahLst/>
                <a:cxnLst/>
                <a:rect l="l" t="t" r="r" b="b"/>
                <a:pathLst>
                  <a:path w="865" h="129" extrusionOk="0">
                    <a:moveTo>
                      <a:pt x="826" y="0"/>
                    </a:moveTo>
                    <a:cubicBezTo>
                      <a:pt x="825" y="0"/>
                      <a:pt x="824" y="0"/>
                      <a:pt x="823" y="0"/>
                    </a:cubicBezTo>
                    <a:cubicBezTo>
                      <a:pt x="627" y="18"/>
                      <a:pt x="442" y="43"/>
                      <a:pt x="252" y="43"/>
                    </a:cubicBezTo>
                    <a:cubicBezTo>
                      <a:pt x="186" y="43"/>
                      <a:pt x="118" y="40"/>
                      <a:pt x="49" y="32"/>
                    </a:cubicBezTo>
                    <a:cubicBezTo>
                      <a:pt x="48" y="32"/>
                      <a:pt x="47" y="32"/>
                      <a:pt x="46" y="32"/>
                    </a:cubicBezTo>
                    <a:cubicBezTo>
                      <a:pt x="0" y="32"/>
                      <a:pt x="5" y="100"/>
                      <a:pt x="49" y="106"/>
                    </a:cubicBezTo>
                    <a:cubicBezTo>
                      <a:pt x="157" y="120"/>
                      <a:pt x="269" y="129"/>
                      <a:pt x="381" y="129"/>
                    </a:cubicBezTo>
                    <a:cubicBezTo>
                      <a:pt x="534" y="129"/>
                      <a:pt x="687" y="112"/>
                      <a:pt x="830" y="67"/>
                    </a:cubicBezTo>
                    <a:cubicBezTo>
                      <a:pt x="864" y="57"/>
                      <a:pt x="861" y="0"/>
                      <a:pt x="826"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1"/>
              <p:cNvSpPr/>
              <p:nvPr/>
            </p:nvSpPr>
            <p:spPr>
              <a:xfrm>
                <a:off x="6457050" y="2180175"/>
                <a:ext cx="15975" cy="3275"/>
              </a:xfrm>
              <a:custGeom>
                <a:avLst/>
                <a:gdLst/>
                <a:ahLst/>
                <a:cxnLst/>
                <a:rect l="l" t="t" r="r" b="b"/>
                <a:pathLst>
                  <a:path w="639" h="131" extrusionOk="0">
                    <a:moveTo>
                      <a:pt x="334" y="0"/>
                    </a:moveTo>
                    <a:cubicBezTo>
                      <a:pt x="291" y="0"/>
                      <a:pt x="248" y="1"/>
                      <a:pt x="205" y="2"/>
                    </a:cubicBezTo>
                    <a:lnTo>
                      <a:pt x="70" y="2"/>
                    </a:lnTo>
                    <a:cubicBezTo>
                      <a:pt x="0" y="2"/>
                      <a:pt x="4" y="108"/>
                      <a:pt x="70" y="113"/>
                    </a:cubicBezTo>
                    <a:cubicBezTo>
                      <a:pt x="181" y="117"/>
                      <a:pt x="299" y="131"/>
                      <a:pt x="413" y="131"/>
                    </a:cubicBezTo>
                    <a:cubicBezTo>
                      <a:pt x="473" y="131"/>
                      <a:pt x="533" y="127"/>
                      <a:pt x="590" y="116"/>
                    </a:cubicBezTo>
                    <a:cubicBezTo>
                      <a:pt x="639" y="108"/>
                      <a:pt x="636" y="35"/>
                      <a:pt x="590" y="24"/>
                    </a:cubicBezTo>
                    <a:cubicBezTo>
                      <a:pt x="509" y="5"/>
                      <a:pt x="422" y="0"/>
                      <a:pt x="334"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1"/>
              <p:cNvSpPr/>
              <p:nvPr/>
            </p:nvSpPr>
            <p:spPr>
              <a:xfrm>
                <a:off x="6640050" y="2129325"/>
                <a:ext cx="17350" cy="9825"/>
              </a:xfrm>
              <a:custGeom>
                <a:avLst/>
                <a:gdLst/>
                <a:ahLst/>
                <a:cxnLst/>
                <a:rect l="l" t="t" r="r" b="b"/>
                <a:pathLst>
                  <a:path w="694" h="393" extrusionOk="0">
                    <a:moveTo>
                      <a:pt x="654" y="1"/>
                    </a:moveTo>
                    <a:cubicBezTo>
                      <a:pt x="650" y="1"/>
                      <a:pt x="646" y="1"/>
                      <a:pt x="641" y="3"/>
                    </a:cubicBezTo>
                    <a:cubicBezTo>
                      <a:pt x="429" y="81"/>
                      <a:pt x="231" y="215"/>
                      <a:pt x="34" y="325"/>
                    </a:cubicBezTo>
                    <a:cubicBezTo>
                      <a:pt x="0" y="346"/>
                      <a:pt x="22" y="393"/>
                      <a:pt x="55" y="393"/>
                    </a:cubicBezTo>
                    <a:cubicBezTo>
                      <a:pt x="60" y="393"/>
                      <a:pt x="66" y="392"/>
                      <a:pt x="73" y="388"/>
                    </a:cubicBezTo>
                    <a:cubicBezTo>
                      <a:pt x="270" y="286"/>
                      <a:pt x="490" y="198"/>
                      <a:pt x="669" y="63"/>
                    </a:cubicBezTo>
                    <a:cubicBezTo>
                      <a:pt x="694" y="44"/>
                      <a:pt x="686" y="1"/>
                      <a:pt x="654"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1"/>
              <p:cNvSpPr/>
              <p:nvPr/>
            </p:nvSpPr>
            <p:spPr>
              <a:xfrm>
                <a:off x="6634100" y="2129125"/>
                <a:ext cx="8525" cy="4225"/>
              </a:xfrm>
              <a:custGeom>
                <a:avLst/>
                <a:gdLst/>
                <a:ahLst/>
                <a:cxnLst/>
                <a:rect l="l" t="t" r="r" b="b"/>
                <a:pathLst>
                  <a:path w="341" h="169" extrusionOk="0">
                    <a:moveTo>
                      <a:pt x="296" y="0"/>
                    </a:moveTo>
                    <a:cubicBezTo>
                      <a:pt x="294" y="0"/>
                      <a:pt x="292" y="0"/>
                      <a:pt x="289" y="1"/>
                    </a:cubicBezTo>
                    <a:cubicBezTo>
                      <a:pt x="201" y="8"/>
                      <a:pt x="123" y="47"/>
                      <a:pt x="45" y="85"/>
                    </a:cubicBezTo>
                    <a:cubicBezTo>
                      <a:pt x="0" y="110"/>
                      <a:pt x="28" y="168"/>
                      <a:pt x="71" y="168"/>
                    </a:cubicBezTo>
                    <a:cubicBezTo>
                      <a:pt x="77" y="168"/>
                      <a:pt x="85" y="167"/>
                      <a:pt x="92" y="163"/>
                    </a:cubicBezTo>
                    <a:cubicBezTo>
                      <a:pt x="162" y="128"/>
                      <a:pt x="236" y="107"/>
                      <a:pt x="307" y="71"/>
                    </a:cubicBezTo>
                    <a:cubicBezTo>
                      <a:pt x="340" y="54"/>
                      <a:pt x="330" y="0"/>
                      <a:pt x="296"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1"/>
              <p:cNvSpPr/>
              <p:nvPr/>
            </p:nvSpPr>
            <p:spPr>
              <a:xfrm>
                <a:off x="6625950" y="2128425"/>
                <a:ext cx="6100" cy="3800"/>
              </a:xfrm>
              <a:custGeom>
                <a:avLst/>
                <a:gdLst/>
                <a:ahLst/>
                <a:cxnLst/>
                <a:rect l="l" t="t" r="r" b="b"/>
                <a:pathLst>
                  <a:path w="244" h="152" extrusionOk="0">
                    <a:moveTo>
                      <a:pt x="210" y="1"/>
                    </a:moveTo>
                    <a:cubicBezTo>
                      <a:pt x="209" y="1"/>
                      <a:pt x="208" y="1"/>
                      <a:pt x="206" y="1"/>
                    </a:cubicBezTo>
                    <a:cubicBezTo>
                      <a:pt x="135" y="8"/>
                      <a:pt x="89" y="32"/>
                      <a:pt x="33" y="78"/>
                    </a:cubicBezTo>
                    <a:cubicBezTo>
                      <a:pt x="1" y="102"/>
                      <a:pt x="32" y="152"/>
                      <a:pt x="65" y="152"/>
                    </a:cubicBezTo>
                    <a:cubicBezTo>
                      <a:pt x="72" y="152"/>
                      <a:pt x="79" y="150"/>
                      <a:pt x="86" y="145"/>
                    </a:cubicBezTo>
                    <a:cubicBezTo>
                      <a:pt x="132" y="113"/>
                      <a:pt x="177" y="89"/>
                      <a:pt x="220" y="60"/>
                    </a:cubicBezTo>
                    <a:cubicBezTo>
                      <a:pt x="243" y="44"/>
                      <a:pt x="238" y="1"/>
                      <a:pt x="210"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1"/>
              <p:cNvSpPr/>
              <p:nvPr/>
            </p:nvSpPr>
            <p:spPr>
              <a:xfrm>
                <a:off x="6643475" y="2108475"/>
                <a:ext cx="16900" cy="9100"/>
              </a:xfrm>
              <a:custGeom>
                <a:avLst/>
                <a:gdLst/>
                <a:ahLst/>
                <a:cxnLst/>
                <a:rect l="l" t="t" r="r" b="b"/>
                <a:pathLst>
                  <a:path w="676" h="364" extrusionOk="0">
                    <a:moveTo>
                      <a:pt x="630" y="0"/>
                    </a:moveTo>
                    <a:cubicBezTo>
                      <a:pt x="625" y="0"/>
                      <a:pt x="619" y="1"/>
                      <a:pt x="613" y="4"/>
                    </a:cubicBezTo>
                    <a:cubicBezTo>
                      <a:pt x="419" y="96"/>
                      <a:pt x="232" y="206"/>
                      <a:pt x="35" y="294"/>
                    </a:cubicBezTo>
                    <a:cubicBezTo>
                      <a:pt x="0" y="310"/>
                      <a:pt x="18" y="364"/>
                      <a:pt x="50" y="364"/>
                    </a:cubicBezTo>
                    <a:cubicBezTo>
                      <a:pt x="54" y="364"/>
                      <a:pt x="58" y="363"/>
                      <a:pt x="63" y="361"/>
                    </a:cubicBezTo>
                    <a:cubicBezTo>
                      <a:pt x="268" y="279"/>
                      <a:pt x="469" y="191"/>
                      <a:pt x="649" y="61"/>
                    </a:cubicBezTo>
                    <a:cubicBezTo>
                      <a:pt x="676" y="40"/>
                      <a:pt x="659" y="0"/>
                      <a:pt x="630"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1"/>
              <p:cNvSpPr/>
              <p:nvPr/>
            </p:nvSpPr>
            <p:spPr>
              <a:xfrm>
                <a:off x="6649050" y="2116100"/>
                <a:ext cx="13050" cy="9125"/>
              </a:xfrm>
              <a:custGeom>
                <a:avLst/>
                <a:gdLst/>
                <a:ahLst/>
                <a:cxnLst/>
                <a:rect l="l" t="t" r="r" b="b"/>
                <a:pathLst>
                  <a:path w="522" h="365" extrusionOk="0">
                    <a:moveTo>
                      <a:pt x="460" y="0"/>
                    </a:moveTo>
                    <a:cubicBezTo>
                      <a:pt x="456" y="0"/>
                      <a:pt x="452" y="1"/>
                      <a:pt x="447" y="2"/>
                    </a:cubicBezTo>
                    <a:cubicBezTo>
                      <a:pt x="299" y="52"/>
                      <a:pt x="133" y="172"/>
                      <a:pt x="30" y="285"/>
                    </a:cubicBezTo>
                    <a:cubicBezTo>
                      <a:pt x="1" y="318"/>
                      <a:pt x="25" y="365"/>
                      <a:pt x="64" y="365"/>
                    </a:cubicBezTo>
                    <a:cubicBezTo>
                      <a:pt x="71" y="365"/>
                      <a:pt x="79" y="363"/>
                      <a:pt x="87" y="359"/>
                    </a:cubicBezTo>
                    <a:cubicBezTo>
                      <a:pt x="221" y="289"/>
                      <a:pt x="384" y="186"/>
                      <a:pt x="493" y="80"/>
                    </a:cubicBezTo>
                    <a:cubicBezTo>
                      <a:pt x="521" y="52"/>
                      <a:pt x="499" y="0"/>
                      <a:pt x="460"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1"/>
              <p:cNvSpPr/>
              <p:nvPr/>
            </p:nvSpPr>
            <p:spPr>
              <a:xfrm>
                <a:off x="6664725" y="2110900"/>
                <a:ext cx="11225" cy="10950"/>
              </a:xfrm>
              <a:custGeom>
                <a:avLst/>
                <a:gdLst/>
                <a:ahLst/>
                <a:cxnLst/>
                <a:rect l="l" t="t" r="r" b="b"/>
                <a:pathLst>
                  <a:path w="449" h="438" extrusionOk="0">
                    <a:moveTo>
                      <a:pt x="406" y="0"/>
                    </a:moveTo>
                    <a:cubicBezTo>
                      <a:pt x="400" y="0"/>
                      <a:pt x="394" y="2"/>
                      <a:pt x="388" y="6"/>
                    </a:cubicBezTo>
                    <a:cubicBezTo>
                      <a:pt x="251" y="104"/>
                      <a:pt x="130" y="236"/>
                      <a:pt x="24" y="366"/>
                    </a:cubicBezTo>
                    <a:cubicBezTo>
                      <a:pt x="0" y="399"/>
                      <a:pt x="24" y="438"/>
                      <a:pt x="56" y="438"/>
                    </a:cubicBezTo>
                    <a:cubicBezTo>
                      <a:pt x="65" y="438"/>
                      <a:pt x="75" y="434"/>
                      <a:pt x="85" y="426"/>
                    </a:cubicBezTo>
                    <a:cubicBezTo>
                      <a:pt x="212" y="316"/>
                      <a:pt x="339" y="193"/>
                      <a:pt x="435" y="49"/>
                    </a:cubicBezTo>
                    <a:cubicBezTo>
                      <a:pt x="448" y="29"/>
                      <a:pt x="429" y="0"/>
                      <a:pt x="406"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1"/>
              <p:cNvSpPr/>
              <p:nvPr/>
            </p:nvSpPr>
            <p:spPr>
              <a:xfrm>
                <a:off x="6663650" y="2104450"/>
                <a:ext cx="11875" cy="7075"/>
              </a:xfrm>
              <a:custGeom>
                <a:avLst/>
                <a:gdLst/>
                <a:ahLst/>
                <a:cxnLst/>
                <a:rect l="l" t="t" r="r" b="b"/>
                <a:pathLst>
                  <a:path w="475" h="283" extrusionOk="0">
                    <a:moveTo>
                      <a:pt x="426" y="1"/>
                    </a:moveTo>
                    <a:cubicBezTo>
                      <a:pt x="423" y="1"/>
                      <a:pt x="420" y="1"/>
                      <a:pt x="417" y="2"/>
                    </a:cubicBezTo>
                    <a:cubicBezTo>
                      <a:pt x="290" y="45"/>
                      <a:pt x="177" y="105"/>
                      <a:pt x="61" y="168"/>
                    </a:cubicBezTo>
                    <a:cubicBezTo>
                      <a:pt x="1" y="202"/>
                      <a:pt x="38" y="283"/>
                      <a:pt x="93" y="283"/>
                    </a:cubicBezTo>
                    <a:cubicBezTo>
                      <a:pt x="103" y="283"/>
                      <a:pt x="114" y="280"/>
                      <a:pt x="124" y="274"/>
                    </a:cubicBezTo>
                    <a:cubicBezTo>
                      <a:pt x="237" y="211"/>
                      <a:pt x="346" y="144"/>
                      <a:pt x="449" y="59"/>
                    </a:cubicBezTo>
                    <a:cubicBezTo>
                      <a:pt x="475" y="40"/>
                      <a:pt x="454" y="1"/>
                      <a:pt x="426"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1"/>
              <p:cNvSpPr/>
              <p:nvPr/>
            </p:nvSpPr>
            <p:spPr>
              <a:xfrm>
                <a:off x="6643600" y="2230350"/>
                <a:ext cx="16475" cy="5275"/>
              </a:xfrm>
              <a:custGeom>
                <a:avLst/>
                <a:gdLst/>
                <a:ahLst/>
                <a:cxnLst/>
                <a:rect l="l" t="t" r="r" b="b"/>
                <a:pathLst>
                  <a:path w="659" h="211" extrusionOk="0">
                    <a:moveTo>
                      <a:pt x="612" y="0"/>
                    </a:moveTo>
                    <a:cubicBezTo>
                      <a:pt x="609" y="0"/>
                      <a:pt x="607" y="1"/>
                      <a:pt x="605" y="1"/>
                    </a:cubicBezTo>
                    <a:cubicBezTo>
                      <a:pt x="418" y="33"/>
                      <a:pt x="234" y="82"/>
                      <a:pt x="51" y="128"/>
                    </a:cubicBezTo>
                    <a:cubicBezTo>
                      <a:pt x="1" y="142"/>
                      <a:pt x="16" y="210"/>
                      <a:pt x="63" y="210"/>
                    </a:cubicBezTo>
                    <a:cubicBezTo>
                      <a:pt x="66" y="210"/>
                      <a:pt x="69" y="210"/>
                      <a:pt x="72" y="209"/>
                    </a:cubicBezTo>
                    <a:cubicBezTo>
                      <a:pt x="255" y="164"/>
                      <a:pt x="442" y="121"/>
                      <a:pt x="623" y="61"/>
                    </a:cubicBezTo>
                    <a:cubicBezTo>
                      <a:pt x="659" y="51"/>
                      <a:pt x="646" y="0"/>
                      <a:pt x="612"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1"/>
              <p:cNvSpPr/>
              <p:nvPr/>
            </p:nvSpPr>
            <p:spPr>
              <a:xfrm>
                <a:off x="6672500" y="2218500"/>
                <a:ext cx="27975" cy="10350"/>
              </a:xfrm>
              <a:custGeom>
                <a:avLst/>
                <a:gdLst/>
                <a:ahLst/>
                <a:cxnLst/>
                <a:rect l="l" t="t" r="r" b="b"/>
                <a:pathLst>
                  <a:path w="1119" h="414" extrusionOk="0">
                    <a:moveTo>
                      <a:pt x="1061" y="1"/>
                    </a:moveTo>
                    <a:cubicBezTo>
                      <a:pt x="1058" y="1"/>
                      <a:pt x="1055" y="1"/>
                      <a:pt x="1051" y="2"/>
                    </a:cubicBezTo>
                    <a:cubicBezTo>
                      <a:pt x="706" y="83"/>
                      <a:pt x="367" y="232"/>
                      <a:pt x="35" y="351"/>
                    </a:cubicBezTo>
                    <a:cubicBezTo>
                      <a:pt x="0" y="364"/>
                      <a:pt x="8" y="414"/>
                      <a:pt x="37" y="414"/>
                    </a:cubicBezTo>
                    <a:cubicBezTo>
                      <a:pt x="41" y="414"/>
                      <a:pt x="45" y="413"/>
                      <a:pt x="49" y="411"/>
                    </a:cubicBezTo>
                    <a:cubicBezTo>
                      <a:pt x="391" y="302"/>
                      <a:pt x="755" y="214"/>
                      <a:pt x="1080" y="69"/>
                    </a:cubicBezTo>
                    <a:cubicBezTo>
                      <a:pt x="1119" y="53"/>
                      <a:pt x="1095" y="1"/>
                      <a:pt x="1061"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1"/>
              <p:cNvSpPr/>
              <p:nvPr/>
            </p:nvSpPr>
            <p:spPr>
              <a:xfrm>
                <a:off x="6663300" y="2215700"/>
                <a:ext cx="20125" cy="7375"/>
              </a:xfrm>
              <a:custGeom>
                <a:avLst/>
                <a:gdLst/>
                <a:ahLst/>
                <a:cxnLst/>
                <a:rect l="l" t="t" r="r" b="b"/>
                <a:pathLst>
                  <a:path w="805" h="295" extrusionOk="0">
                    <a:moveTo>
                      <a:pt x="749" y="0"/>
                    </a:moveTo>
                    <a:cubicBezTo>
                      <a:pt x="748" y="0"/>
                      <a:pt x="747" y="1"/>
                      <a:pt x="746" y="1"/>
                    </a:cubicBezTo>
                    <a:cubicBezTo>
                      <a:pt x="516" y="29"/>
                      <a:pt x="265" y="114"/>
                      <a:pt x="53" y="199"/>
                    </a:cubicBezTo>
                    <a:cubicBezTo>
                      <a:pt x="0" y="219"/>
                      <a:pt x="16" y="295"/>
                      <a:pt x="70" y="295"/>
                    </a:cubicBezTo>
                    <a:cubicBezTo>
                      <a:pt x="74" y="295"/>
                      <a:pt x="78" y="294"/>
                      <a:pt x="81" y="294"/>
                    </a:cubicBezTo>
                    <a:cubicBezTo>
                      <a:pt x="304" y="248"/>
                      <a:pt x="562" y="188"/>
                      <a:pt x="767" y="85"/>
                    </a:cubicBezTo>
                    <a:cubicBezTo>
                      <a:pt x="804" y="69"/>
                      <a:pt x="789" y="0"/>
                      <a:pt x="749"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1"/>
              <p:cNvSpPr/>
              <p:nvPr/>
            </p:nvSpPr>
            <p:spPr>
              <a:xfrm>
                <a:off x="6693575" y="2206450"/>
                <a:ext cx="12625" cy="5500"/>
              </a:xfrm>
              <a:custGeom>
                <a:avLst/>
                <a:gdLst/>
                <a:ahLst/>
                <a:cxnLst/>
                <a:rect l="l" t="t" r="r" b="b"/>
                <a:pathLst>
                  <a:path w="505" h="220" extrusionOk="0">
                    <a:moveTo>
                      <a:pt x="438" y="0"/>
                    </a:moveTo>
                    <a:cubicBezTo>
                      <a:pt x="311" y="0"/>
                      <a:pt x="184" y="57"/>
                      <a:pt x="68" y="99"/>
                    </a:cubicBezTo>
                    <a:cubicBezTo>
                      <a:pt x="1" y="124"/>
                      <a:pt x="22" y="220"/>
                      <a:pt x="78" y="220"/>
                    </a:cubicBezTo>
                    <a:cubicBezTo>
                      <a:pt x="84" y="220"/>
                      <a:pt x="92" y="219"/>
                      <a:pt x="99" y="216"/>
                    </a:cubicBezTo>
                    <a:cubicBezTo>
                      <a:pt x="219" y="170"/>
                      <a:pt x="350" y="145"/>
                      <a:pt x="462" y="88"/>
                    </a:cubicBezTo>
                    <a:cubicBezTo>
                      <a:pt x="505" y="67"/>
                      <a:pt x="484" y="0"/>
                      <a:pt x="438"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1"/>
              <p:cNvSpPr/>
              <p:nvPr/>
            </p:nvSpPr>
            <p:spPr>
              <a:xfrm>
                <a:off x="6706825" y="2208500"/>
                <a:ext cx="14850" cy="7175"/>
              </a:xfrm>
              <a:custGeom>
                <a:avLst/>
                <a:gdLst/>
                <a:ahLst/>
                <a:cxnLst/>
                <a:rect l="l" t="t" r="r" b="b"/>
                <a:pathLst>
                  <a:path w="594" h="287" extrusionOk="0">
                    <a:moveTo>
                      <a:pt x="535" y="1"/>
                    </a:moveTo>
                    <a:cubicBezTo>
                      <a:pt x="531" y="1"/>
                      <a:pt x="526" y="2"/>
                      <a:pt x="522" y="3"/>
                    </a:cubicBezTo>
                    <a:cubicBezTo>
                      <a:pt x="364" y="52"/>
                      <a:pt x="219" y="134"/>
                      <a:pt x="60" y="183"/>
                    </a:cubicBezTo>
                    <a:cubicBezTo>
                      <a:pt x="0" y="202"/>
                      <a:pt x="18" y="287"/>
                      <a:pt x="75" y="287"/>
                    </a:cubicBezTo>
                    <a:cubicBezTo>
                      <a:pt x="79" y="287"/>
                      <a:pt x="84" y="286"/>
                      <a:pt x="88" y="285"/>
                    </a:cubicBezTo>
                    <a:cubicBezTo>
                      <a:pt x="254" y="246"/>
                      <a:pt x="437" y="190"/>
                      <a:pt x="565" y="77"/>
                    </a:cubicBezTo>
                    <a:cubicBezTo>
                      <a:pt x="593" y="49"/>
                      <a:pt x="568" y="1"/>
                      <a:pt x="535"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1"/>
              <p:cNvSpPr/>
              <p:nvPr/>
            </p:nvSpPr>
            <p:spPr>
              <a:xfrm>
                <a:off x="6712675" y="2197250"/>
                <a:ext cx="9300" cy="4775"/>
              </a:xfrm>
              <a:custGeom>
                <a:avLst/>
                <a:gdLst/>
                <a:ahLst/>
                <a:cxnLst/>
                <a:rect l="l" t="t" r="r" b="b"/>
                <a:pathLst>
                  <a:path w="372" h="191" extrusionOk="0">
                    <a:moveTo>
                      <a:pt x="317" y="1"/>
                    </a:moveTo>
                    <a:cubicBezTo>
                      <a:pt x="315" y="1"/>
                      <a:pt x="312" y="1"/>
                      <a:pt x="309" y="1"/>
                    </a:cubicBezTo>
                    <a:cubicBezTo>
                      <a:pt x="221" y="8"/>
                      <a:pt x="143" y="51"/>
                      <a:pt x="59" y="82"/>
                    </a:cubicBezTo>
                    <a:cubicBezTo>
                      <a:pt x="1" y="105"/>
                      <a:pt x="16" y="191"/>
                      <a:pt x="72" y="191"/>
                    </a:cubicBezTo>
                    <a:cubicBezTo>
                      <a:pt x="78" y="191"/>
                      <a:pt x="84" y="190"/>
                      <a:pt x="91" y="188"/>
                    </a:cubicBezTo>
                    <a:cubicBezTo>
                      <a:pt x="172" y="163"/>
                      <a:pt x="264" y="142"/>
                      <a:pt x="334" y="96"/>
                    </a:cubicBezTo>
                    <a:cubicBezTo>
                      <a:pt x="371" y="70"/>
                      <a:pt x="367" y="1"/>
                      <a:pt x="317"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1"/>
              <p:cNvSpPr/>
              <p:nvPr/>
            </p:nvSpPr>
            <p:spPr>
              <a:xfrm>
                <a:off x="6683025" y="2200700"/>
                <a:ext cx="9575" cy="4150"/>
              </a:xfrm>
              <a:custGeom>
                <a:avLst/>
                <a:gdLst/>
                <a:ahLst/>
                <a:cxnLst/>
                <a:rect l="l" t="t" r="r" b="b"/>
                <a:pathLst>
                  <a:path w="383" h="166" extrusionOk="0">
                    <a:moveTo>
                      <a:pt x="330" y="1"/>
                    </a:moveTo>
                    <a:cubicBezTo>
                      <a:pt x="329" y="1"/>
                      <a:pt x="328" y="1"/>
                      <a:pt x="327" y="1"/>
                    </a:cubicBezTo>
                    <a:cubicBezTo>
                      <a:pt x="239" y="4"/>
                      <a:pt x="151" y="29"/>
                      <a:pt x="66" y="50"/>
                    </a:cubicBezTo>
                    <a:cubicBezTo>
                      <a:pt x="0" y="69"/>
                      <a:pt x="20" y="165"/>
                      <a:pt x="82" y="165"/>
                    </a:cubicBezTo>
                    <a:cubicBezTo>
                      <a:pt x="87" y="165"/>
                      <a:pt x="92" y="165"/>
                      <a:pt x="97" y="163"/>
                    </a:cubicBezTo>
                    <a:cubicBezTo>
                      <a:pt x="182" y="139"/>
                      <a:pt x="267" y="118"/>
                      <a:pt x="348" y="79"/>
                    </a:cubicBezTo>
                    <a:cubicBezTo>
                      <a:pt x="383" y="61"/>
                      <a:pt x="370" y="1"/>
                      <a:pt x="330"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1"/>
              <p:cNvSpPr/>
              <p:nvPr/>
            </p:nvSpPr>
            <p:spPr>
              <a:xfrm>
                <a:off x="6732100" y="2197775"/>
                <a:ext cx="15000" cy="7800"/>
              </a:xfrm>
              <a:custGeom>
                <a:avLst/>
                <a:gdLst/>
                <a:ahLst/>
                <a:cxnLst/>
                <a:rect l="l" t="t" r="r" b="b"/>
                <a:pathLst>
                  <a:path w="600" h="312" extrusionOk="0">
                    <a:moveTo>
                      <a:pt x="529" y="0"/>
                    </a:moveTo>
                    <a:cubicBezTo>
                      <a:pt x="525" y="0"/>
                      <a:pt x="521" y="1"/>
                      <a:pt x="518" y="2"/>
                    </a:cubicBezTo>
                    <a:cubicBezTo>
                      <a:pt x="352" y="36"/>
                      <a:pt x="186" y="139"/>
                      <a:pt x="41" y="224"/>
                    </a:cubicBezTo>
                    <a:cubicBezTo>
                      <a:pt x="0" y="245"/>
                      <a:pt x="21" y="312"/>
                      <a:pt x="60" y="312"/>
                    </a:cubicBezTo>
                    <a:cubicBezTo>
                      <a:pt x="65" y="312"/>
                      <a:pt x="71" y="311"/>
                      <a:pt x="76" y="308"/>
                    </a:cubicBezTo>
                    <a:cubicBezTo>
                      <a:pt x="242" y="248"/>
                      <a:pt x="425" y="188"/>
                      <a:pt x="564" y="79"/>
                    </a:cubicBezTo>
                    <a:cubicBezTo>
                      <a:pt x="599" y="50"/>
                      <a:pt x="567" y="0"/>
                      <a:pt x="529"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1"/>
              <p:cNvSpPr/>
              <p:nvPr/>
            </p:nvSpPr>
            <p:spPr>
              <a:xfrm>
                <a:off x="6728575" y="2192925"/>
                <a:ext cx="10975" cy="5375"/>
              </a:xfrm>
              <a:custGeom>
                <a:avLst/>
                <a:gdLst/>
                <a:ahLst/>
                <a:cxnLst/>
                <a:rect l="l" t="t" r="r" b="b"/>
                <a:pathLst>
                  <a:path w="439" h="215" extrusionOk="0">
                    <a:moveTo>
                      <a:pt x="379" y="1"/>
                    </a:moveTo>
                    <a:cubicBezTo>
                      <a:pt x="378" y="1"/>
                      <a:pt x="377" y="1"/>
                      <a:pt x="376" y="1"/>
                    </a:cubicBezTo>
                    <a:cubicBezTo>
                      <a:pt x="263" y="12"/>
                      <a:pt x="157" y="61"/>
                      <a:pt x="58" y="114"/>
                    </a:cubicBezTo>
                    <a:cubicBezTo>
                      <a:pt x="0" y="144"/>
                      <a:pt x="35" y="215"/>
                      <a:pt x="88" y="215"/>
                    </a:cubicBezTo>
                    <a:cubicBezTo>
                      <a:pt x="97" y="215"/>
                      <a:pt x="106" y="213"/>
                      <a:pt x="115" y="209"/>
                    </a:cubicBezTo>
                    <a:cubicBezTo>
                      <a:pt x="206" y="167"/>
                      <a:pt x="309" y="139"/>
                      <a:pt x="401" y="90"/>
                    </a:cubicBezTo>
                    <a:cubicBezTo>
                      <a:pt x="438" y="69"/>
                      <a:pt x="423" y="1"/>
                      <a:pt x="379"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1"/>
              <p:cNvSpPr/>
              <p:nvPr/>
            </p:nvSpPr>
            <p:spPr>
              <a:xfrm>
                <a:off x="6745225" y="2177775"/>
                <a:ext cx="19300" cy="11825"/>
              </a:xfrm>
              <a:custGeom>
                <a:avLst/>
                <a:gdLst/>
                <a:ahLst/>
                <a:cxnLst/>
                <a:rect l="l" t="t" r="r" b="b"/>
                <a:pathLst>
                  <a:path w="772" h="473" extrusionOk="0">
                    <a:moveTo>
                      <a:pt x="719" y="1"/>
                    </a:moveTo>
                    <a:cubicBezTo>
                      <a:pt x="714" y="1"/>
                      <a:pt x="710" y="2"/>
                      <a:pt x="705" y="4"/>
                    </a:cubicBezTo>
                    <a:cubicBezTo>
                      <a:pt x="469" y="106"/>
                      <a:pt x="254" y="258"/>
                      <a:pt x="39" y="395"/>
                    </a:cubicBezTo>
                    <a:cubicBezTo>
                      <a:pt x="0" y="419"/>
                      <a:pt x="21" y="473"/>
                      <a:pt x="58" y="473"/>
                    </a:cubicBezTo>
                    <a:cubicBezTo>
                      <a:pt x="65" y="473"/>
                      <a:pt x="73" y="471"/>
                      <a:pt x="81" y="466"/>
                    </a:cubicBezTo>
                    <a:cubicBezTo>
                      <a:pt x="303" y="339"/>
                      <a:pt x="540" y="219"/>
                      <a:pt x="744" y="56"/>
                    </a:cubicBezTo>
                    <a:cubicBezTo>
                      <a:pt x="772" y="35"/>
                      <a:pt x="747" y="1"/>
                      <a:pt x="719"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1"/>
              <p:cNvSpPr/>
              <p:nvPr/>
            </p:nvSpPr>
            <p:spPr>
              <a:xfrm>
                <a:off x="6750725" y="2191100"/>
                <a:ext cx="7650" cy="4800"/>
              </a:xfrm>
              <a:custGeom>
                <a:avLst/>
                <a:gdLst/>
                <a:ahLst/>
                <a:cxnLst/>
                <a:rect l="l" t="t" r="r" b="b"/>
                <a:pathLst>
                  <a:path w="306" h="192" extrusionOk="0">
                    <a:moveTo>
                      <a:pt x="268" y="0"/>
                    </a:moveTo>
                    <a:cubicBezTo>
                      <a:pt x="265" y="0"/>
                      <a:pt x="260" y="1"/>
                      <a:pt x="257" y="3"/>
                    </a:cubicBezTo>
                    <a:cubicBezTo>
                      <a:pt x="179" y="42"/>
                      <a:pt x="108" y="88"/>
                      <a:pt x="34" y="131"/>
                    </a:cubicBezTo>
                    <a:cubicBezTo>
                      <a:pt x="1" y="148"/>
                      <a:pt x="21" y="192"/>
                      <a:pt x="52" y="192"/>
                    </a:cubicBezTo>
                    <a:cubicBezTo>
                      <a:pt x="57" y="192"/>
                      <a:pt x="63" y="191"/>
                      <a:pt x="69" y="187"/>
                    </a:cubicBezTo>
                    <a:cubicBezTo>
                      <a:pt x="146" y="148"/>
                      <a:pt x="221" y="106"/>
                      <a:pt x="288" y="46"/>
                    </a:cubicBezTo>
                    <a:cubicBezTo>
                      <a:pt x="306" y="28"/>
                      <a:pt x="289" y="0"/>
                      <a:pt x="268"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1"/>
              <p:cNvSpPr/>
              <p:nvPr/>
            </p:nvSpPr>
            <p:spPr>
              <a:xfrm>
                <a:off x="6766125" y="2161075"/>
                <a:ext cx="21400" cy="23400"/>
              </a:xfrm>
              <a:custGeom>
                <a:avLst/>
                <a:gdLst/>
                <a:ahLst/>
                <a:cxnLst/>
                <a:rect l="l" t="t" r="r" b="b"/>
                <a:pathLst>
                  <a:path w="856" h="936" extrusionOk="0">
                    <a:moveTo>
                      <a:pt x="793" y="1"/>
                    </a:moveTo>
                    <a:cubicBezTo>
                      <a:pt x="782" y="1"/>
                      <a:pt x="770" y="5"/>
                      <a:pt x="759" y="15"/>
                    </a:cubicBezTo>
                    <a:cubicBezTo>
                      <a:pt x="625" y="142"/>
                      <a:pt x="516" y="300"/>
                      <a:pt x="395" y="442"/>
                    </a:cubicBezTo>
                    <a:cubicBezTo>
                      <a:pt x="272" y="583"/>
                      <a:pt x="149" y="724"/>
                      <a:pt x="25" y="869"/>
                    </a:cubicBezTo>
                    <a:cubicBezTo>
                      <a:pt x="0" y="899"/>
                      <a:pt x="25" y="936"/>
                      <a:pt x="55" y="936"/>
                    </a:cubicBezTo>
                    <a:cubicBezTo>
                      <a:pt x="64" y="936"/>
                      <a:pt x="73" y="933"/>
                      <a:pt x="81" y="926"/>
                    </a:cubicBezTo>
                    <a:cubicBezTo>
                      <a:pt x="364" y="699"/>
                      <a:pt x="678" y="403"/>
                      <a:pt x="837" y="75"/>
                    </a:cubicBezTo>
                    <a:cubicBezTo>
                      <a:pt x="855" y="38"/>
                      <a:pt x="826" y="1"/>
                      <a:pt x="793"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1"/>
              <p:cNvSpPr/>
              <p:nvPr/>
            </p:nvSpPr>
            <p:spPr>
              <a:xfrm>
                <a:off x="6768325" y="2165875"/>
                <a:ext cx="6800" cy="6250"/>
              </a:xfrm>
              <a:custGeom>
                <a:avLst/>
                <a:gdLst/>
                <a:ahLst/>
                <a:cxnLst/>
                <a:rect l="l" t="t" r="r" b="b"/>
                <a:pathLst>
                  <a:path w="272" h="250" extrusionOk="0">
                    <a:moveTo>
                      <a:pt x="227" y="1"/>
                    </a:moveTo>
                    <a:cubicBezTo>
                      <a:pt x="221" y="1"/>
                      <a:pt x="215" y="2"/>
                      <a:pt x="209" y="7"/>
                    </a:cubicBezTo>
                    <a:cubicBezTo>
                      <a:pt x="141" y="56"/>
                      <a:pt x="85" y="123"/>
                      <a:pt x="25" y="186"/>
                    </a:cubicBezTo>
                    <a:cubicBezTo>
                      <a:pt x="0" y="214"/>
                      <a:pt x="25" y="250"/>
                      <a:pt x="53" y="250"/>
                    </a:cubicBezTo>
                    <a:cubicBezTo>
                      <a:pt x="62" y="250"/>
                      <a:pt x="70" y="247"/>
                      <a:pt x="78" y="240"/>
                    </a:cubicBezTo>
                    <a:cubicBezTo>
                      <a:pt x="138" y="180"/>
                      <a:pt x="205" y="119"/>
                      <a:pt x="255" y="52"/>
                    </a:cubicBezTo>
                    <a:cubicBezTo>
                      <a:pt x="272" y="30"/>
                      <a:pt x="250" y="1"/>
                      <a:pt x="227"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1"/>
              <p:cNvSpPr/>
              <p:nvPr/>
            </p:nvSpPr>
            <p:spPr>
              <a:xfrm>
                <a:off x="6730975" y="2180500"/>
                <a:ext cx="17750" cy="7625"/>
              </a:xfrm>
              <a:custGeom>
                <a:avLst/>
                <a:gdLst/>
                <a:ahLst/>
                <a:cxnLst/>
                <a:rect l="l" t="t" r="r" b="b"/>
                <a:pathLst>
                  <a:path w="710" h="305" extrusionOk="0">
                    <a:moveTo>
                      <a:pt x="657" y="1"/>
                    </a:moveTo>
                    <a:cubicBezTo>
                      <a:pt x="653" y="1"/>
                      <a:pt x="648" y="2"/>
                      <a:pt x="644" y="4"/>
                    </a:cubicBezTo>
                    <a:cubicBezTo>
                      <a:pt x="446" y="95"/>
                      <a:pt x="252" y="184"/>
                      <a:pt x="40" y="240"/>
                    </a:cubicBezTo>
                    <a:cubicBezTo>
                      <a:pt x="0" y="251"/>
                      <a:pt x="17" y="304"/>
                      <a:pt x="51" y="304"/>
                    </a:cubicBezTo>
                    <a:cubicBezTo>
                      <a:pt x="53" y="304"/>
                      <a:pt x="55" y="304"/>
                      <a:pt x="58" y="304"/>
                    </a:cubicBezTo>
                    <a:cubicBezTo>
                      <a:pt x="284" y="272"/>
                      <a:pt x="506" y="198"/>
                      <a:pt x="682" y="57"/>
                    </a:cubicBezTo>
                    <a:cubicBezTo>
                      <a:pt x="710" y="35"/>
                      <a:pt x="685" y="1"/>
                      <a:pt x="657"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1"/>
              <p:cNvSpPr/>
              <p:nvPr/>
            </p:nvSpPr>
            <p:spPr>
              <a:xfrm>
                <a:off x="6700000" y="2192400"/>
                <a:ext cx="12950" cy="4900"/>
              </a:xfrm>
              <a:custGeom>
                <a:avLst/>
                <a:gdLst/>
                <a:ahLst/>
                <a:cxnLst/>
                <a:rect l="l" t="t" r="r" b="b"/>
                <a:pathLst>
                  <a:path w="518" h="196" extrusionOk="0">
                    <a:moveTo>
                      <a:pt x="460" y="0"/>
                    </a:moveTo>
                    <a:cubicBezTo>
                      <a:pt x="457" y="0"/>
                      <a:pt x="455" y="0"/>
                      <a:pt x="453" y="1"/>
                    </a:cubicBezTo>
                    <a:cubicBezTo>
                      <a:pt x="316" y="22"/>
                      <a:pt x="174" y="79"/>
                      <a:pt x="44" y="124"/>
                    </a:cubicBezTo>
                    <a:cubicBezTo>
                      <a:pt x="0" y="141"/>
                      <a:pt x="13" y="196"/>
                      <a:pt x="54" y="196"/>
                    </a:cubicBezTo>
                    <a:cubicBezTo>
                      <a:pt x="57" y="196"/>
                      <a:pt x="59" y="196"/>
                      <a:pt x="61" y="195"/>
                    </a:cubicBezTo>
                    <a:cubicBezTo>
                      <a:pt x="202" y="174"/>
                      <a:pt x="358" y="139"/>
                      <a:pt x="481" y="68"/>
                    </a:cubicBezTo>
                    <a:cubicBezTo>
                      <a:pt x="518" y="48"/>
                      <a:pt x="495" y="0"/>
                      <a:pt x="460"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1"/>
              <p:cNvSpPr/>
              <p:nvPr/>
            </p:nvSpPr>
            <p:spPr>
              <a:xfrm>
                <a:off x="6750200" y="2167450"/>
                <a:ext cx="11700" cy="7725"/>
              </a:xfrm>
              <a:custGeom>
                <a:avLst/>
                <a:gdLst/>
                <a:ahLst/>
                <a:cxnLst/>
                <a:rect l="l" t="t" r="r" b="b"/>
                <a:pathLst>
                  <a:path w="468" h="309" extrusionOk="0">
                    <a:moveTo>
                      <a:pt x="412" y="0"/>
                    </a:moveTo>
                    <a:cubicBezTo>
                      <a:pt x="407" y="0"/>
                      <a:pt x="402" y="1"/>
                      <a:pt x="397" y="3"/>
                    </a:cubicBezTo>
                    <a:cubicBezTo>
                      <a:pt x="267" y="60"/>
                      <a:pt x="143" y="148"/>
                      <a:pt x="34" y="240"/>
                    </a:cubicBezTo>
                    <a:cubicBezTo>
                      <a:pt x="0" y="264"/>
                      <a:pt x="31" y="308"/>
                      <a:pt x="65" y="308"/>
                    </a:cubicBezTo>
                    <a:cubicBezTo>
                      <a:pt x="71" y="308"/>
                      <a:pt x="77" y="307"/>
                      <a:pt x="83" y="304"/>
                    </a:cubicBezTo>
                    <a:cubicBezTo>
                      <a:pt x="210" y="236"/>
                      <a:pt x="341" y="156"/>
                      <a:pt x="439" y="56"/>
                    </a:cubicBezTo>
                    <a:cubicBezTo>
                      <a:pt x="467" y="32"/>
                      <a:pt x="442" y="0"/>
                      <a:pt x="412"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1"/>
              <p:cNvSpPr/>
              <p:nvPr/>
            </p:nvSpPr>
            <p:spPr>
              <a:xfrm>
                <a:off x="6787575" y="2137000"/>
                <a:ext cx="13400" cy="15850"/>
              </a:xfrm>
              <a:custGeom>
                <a:avLst/>
                <a:gdLst/>
                <a:ahLst/>
                <a:cxnLst/>
                <a:rect l="l" t="t" r="r" b="b"/>
                <a:pathLst>
                  <a:path w="536" h="634" extrusionOk="0">
                    <a:moveTo>
                      <a:pt x="497" y="1"/>
                    </a:moveTo>
                    <a:cubicBezTo>
                      <a:pt x="489" y="1"/>
                      <a:pt x="481" y="4"/>
                      <a:pt x="473" y="10"/>
                    </a:cubicBezTo>
                    <a:cubicBezTo>
                      <a:pt x="300" y="173"/>
                      <a:pt x="166" y="381"/>
                      <a:pt x="21" y="569"/>
                    </a:cubicBezTo>
                    <a:cubicBezTo>
                      <a:pt x="0" y="598"/>
                      <a:pt x="32" y="633"/>
                      <a:pt x="62" y="633"/>
                    </a:cubicBezTo>
                    <a:cubicBezTo>
                      <a:pt x="71" y="633"/>
                      <a:pt x="81" y="630"/>
                      <a:pt x="88" y="621"/>
                    </a:cubicBezTo>
                    <a:cubicBezTo>
                      <a:pt x="236" y="434"/>
                      <a:pt x="406" y="254"/>
                      <a:pt x="523" y="46"/>
                    </a:cubicBezTo>
                    <a:cubicBezTo>
                      <a:pt x="536" y="22"/>
                      <a:pt x="518" y="1"/>
                      <a:pt x="497"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1"/>
              <p:cNvSpPr/>
              <p:nvPr/>
            </p:nvSpPr>
            <p:spPr>
              <a:xfrm>
                <a:off x="6775650" y="2150850"/>
                <a:ext cx="8300" cy="8475"/>
              </a:xfrm>
              <a:custGeom>
                <a:avLst/>
                <a:gdLst/>
                <a:ahLst/>
                <a:cxnLst/>
                <a:rect l="l" t="t" r="r" b="b"/>
                <a:pathLst>
                  <a:path w="332" h="339" extrusionOk="0">
                    <a:moveTo>
                      <a:pt x="293" y="1"/>
                    </a:moveTo>
                    <a:cubicBezTo>
                      <a:pt x="286" y="1"/>
                      <a:pt x="278" y="3"/>
                      <a:pt x="272" y="7"/>
                    </a:cubicBezTo>
                    <a:cubicBezTo>
                      <a:pt x="174" y="85"/>
                      <a:pt x="99" y="173"/>
                      <a:pt x="22" y="276"/>
                    </a:cubicBezTo>
                    <a:cubicBezTo>
                      <a:pt x="0" y="305"/>
                      <a:pt x="32" y="339"/>
                      <a:pt x="64" y="339"/>
                    </a:cubicBezTo>
                    <a:cubicBezTo>
                      <a:pt x="74" y="339"/>
                      <a:pt x="84" y="336"/>
                      <a:pt x="92" y="328"/>
                    </a:cubicBezTo>
                    <a:cubicBezTo>
                      <a:pt x="181" y="237"/>
                      <a:pt x="255" y="152"/>
                      <a:pt x="319" y="43"/>
                    </a:cubicBezTo>
                    <a:cubicBezTo>
                      <a:pt x="331" y="18"/>
                      <a:pt x="313" y="1"/>
                      <a:pt x="293"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1"/>
              <p:cNvSpPr/>
              <p:nvPr/>
            </p:nvSpPr>
            <p:spPr>
              <a:xfrm>
                <a:off x="6765700" y="2158925"/>
                <a:ext cx="4600" cy="4325"/>
              </a:xfrm>
              <a:custGeom>
                <a:avLst/>
                <a:gdLst/>
                <a:ahLst/>
                <a:cxnLst/>
                <a:rect l="l" t="t" r="r" b="b"/>
                <a:pathLst>
                  <a:path w="184" h="173" extrusionOk="0">
                    <a:moveTo>
                      <a:pt x="149" y="1"/>
                    </a:moveTo>
                    <a:cubicBezTo>
                      <a:pt x="144" y="1"/>
                      <a:pt x="138" y="2"/>
                      <a:pt x="134" y="5"/>
                    </a:cubicBezTo>
                    <a:cubicBezTo>
                      <a:pt x="95" y="41"/>
                      <a:pt x="60" y="76"/>
                      <a:pt x="24" y="115"/>
                    </a:cubicBezTo>
                    <a:cubicBezTo>
                      <a:pt x="0" y="139"/>
                      <a:pt x="23" y="173"/>
                      <a:pt x="49" y="173"/>
                    </a:cubicBezTo>
                    <a:cubicBezTo>
                      <a:pt x="57" y="173"/>
                      <a:pt x="66" y="169"/>
                      <a:pt x="74" y="161"/>
                    </a:cubicBezTo>
                    <a:cubicBezTo>
                      <a:pt x="109" y="122"/>
                      <a:pt x="140" y="80"/>
                      <a:pt x="173" y="34"/>
                    </a:cubicBezTo>
                    <a:cubicBezTo>
                      <a:pt x="184" y="17"/>
                      <a:pt x="167" y="1"/>
                      <a:pt x="149"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1"/>
              <p:cNvSpPr/>
              <p:nvPr/>
            </p:nvSpPr>
            <p:spPr>
              <a:xfrm>
                <a:off x="6787000" y="2130800"/>
                <a:ext cx="8575" cy="11375"/>
              </a:xfrm>
              <a:custGeom>
                <a:avLst/>
                <a:gdLst/>
                <a:ahLst/>
                <a:cxnLst/>
                <a:rect l="l" t="t" r="r" b="b"/>
                <a:pathLst>
                  <a:path w="343" h="455" extrusionOk="0">
                    <a:moveTo>
                      <a:pt x="305" y="0"/>
                    </a:moveTo>
                    <a:cubicBezTo>
                      <a:pt x="300" y="0"/>
                      <a:pt x="296" y="1"/>
                      <a:pt x="292" y="4"/>
                    </a:cubicBezTo>
                    <a:cubicBezTo>
                      <a:pt x="161" y="96"/>
                      <a:pt x="65" y="258"/>
                      <a:pt x="13" y="403"/>
                    </a:cubicBezTo>
                    <a:cubicBezTo>
                      <a:pt x="0" y="431"/>
                      <a:pt x="27" y="455"/>
                      <a:pt x="53" y="455"/>
                    </a:cubicBezTo>
                    <a:cubicBezTo>
                      <a:pt x="63" y="455"/>
                      <a:pt x="73" y="451"/>
                      <a:pt x="80" y="442"/>
                    </a:cubicBezTo>
                    <a:cubicBezTo>
                      <a:pt x="178" y="325"/>
                      <a:pt x="284" y="185"/>
                      <a:pt x="337" y="40"/>
                    </a:cubicBezTo>
                    <a:cubicBezTo>
                      <a:pt x="343" y="20"/>
                      <a:pt x="324" y="0"/>
                      <a:pt x="305"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1"/>
              <p:cNvSpPr/>
              <p:nvPr/>
            </p:nvSpPr>
            <p:spPr>
              <a:xfrm>
                <a:off x="6774675" y="2224475"/>
                <a:ext cx="10875" cy="8800"/>
              </a:xfrm>
              <a:custGeom>
                <a:avLst/>
                <a:gdLst/>
                <a:ahLst/>
                <a:cxnLst/>
                <a:rect l="l" t="t" r="r" b="b"/>
                <a:pathLst>
                  <a:path w="435" h="352" extrusionOk="0">
                    <a:moveTo>
                      <a:pt x="36" y="1"/>
                    </a:moveTo>
                    <a:cubicBezTo>
                      <a:pt x="18" y="1"/>
                      <a:pt x="0" y="13"/>
                      <a:pt x="4" y="35"/>
                    </a:cubicBezTo>
                    <a:cubicBezTo>
                      <a:pt x="23" y="193"/>
                      <a:pt x="156" y="351"/>
                      <a:pt x="320" y="351"/>
                    </a:cubicBezTo>
                    <a:cubicBezTo>
                      <a:pt x="342" y="351"/>
                      <a:pt x="365" y="348"/>
                      <a:pt x="389" y="342"/>
                    </a:cubicBezTo>
                    <a:cubicBezTo>
                      <a:pt x="435" y="332"/>
                      <a:pt x="428" y="275"/>
                      <a:pt x="389" y="261"/>
                    </a:cubicBezTo>
                    <a:cubicBezTo>
                      <a:pt x="248" y="208"/>
                      <a:pt x="135" y="162"/>
                      <a:pt x="64" y="17"/>
                    </a:cubicBezTo>
                    <a:cubicBezTo>
                      <a:pt x="59" y="6"/>
                      <a:pt x="47" y="1"/>
                      <a:pt x="36"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1"/>
              <p:cNvSpPr/>
              <p:nvPr/>
            </p:nvSpPr>
            <p:spPr>
              <a:xfrm>
                <a:off x="6791000" y="2232650"/>
                <a:ext cx="9975" cy="3875"/>
              </a:xfrm>
              <a:custGeom>
                <a:avLst/>
                <a:gdLst/>
                <a:ahLst/>
                <a:cxnLst/>
                <a:rect l="l" t="t" r="r" b="b"/>
                <a:pathLst>
                  <a:path w="399" h="155" extrusionOk="0">
                    <a:moveTo>
                      <a:pt x="350" y="0"/>
                    </a:moveTo>
                    <a:cubicBezTo>
                      <a:pt x="349" y="0"/>
                      <a:pt x="348" y="0"/>
                      <a:pt x="347" y="0"/>
                    </a:cubicBezTo>
                    <a:cubicBezTo>
                      <a:pt x="248" y="8"/>
                      <a:pt x="149" y="39"/>
                      <a:pt x="54" y="64"/>
                    </a:cubicBezTo>
                    <a:cubicBezTo>
                      <a:pt x="1" y="77"/>
                      <a:pt x="19" y="154"/>
                      <a:pt x="67" y="154"/>
                    </a:cubicBezTo>
                    <a:cubicBezTo>
                      <a:pt x="71" y="154"/>
                      <a:pt x="74" y="154"/>
                      <a:pt x="78" y="153"/>
                    </a:cubicBezTo>
                    <a:cubicBezTo>
                      <a:pt x="174" y="128"/>
                      <a:pt x="277" y="111"/>
                      <a:pt x="365" y="72"/>
                    </a:cubicBezTo>
                    <a:cubicBezTo>
                      <a:pt x="398" y="54"/>
                      <a:pt x="383" y="0"/>
                      <a:pt x="350"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1"/>
              <p:cNvSpPr/>
              <p:nvPr/>
            </p:nvSpPr>
            <p:spPr>
              <a:xfrm>
                <a:off x="6788375" y="2223600"/>
                <a:ext cx="10250" cy="2825"/>
              </a:xfrm>
              <a:custGeom>
                <a:avLst/>
                <a:gdLst/>
                <a:ahLst/>
                <a:cxnLst/>
                <a:rect l="l" t="t" r="r" b="b"/>
                <a:pathLst>
                  <a:path w="410" h="113" extrusionOk="0">
                    <a:moveTo>
                      <a:pt x="235" y="1"/>
                    </a:moveTo>
                    <a:cubicBezTo>
                      <a:pt x="180" y="1"/>
                      <a:pt x="124" y="4"/>
                      <a:pt x="67" y="7"/>
                    </a:cubicBezTo>
                    <a:cubicBezTo>
                      <a:pt x="1" y="10"/>
                      <a:pt x="0" y="113"/>
                      <a:pt x="64" y="113"/>
                    </a:cubicBezTo>
                    <a:cubicBezTo>
                      <a:pt x="65" y="113"/>
                      <a:pt x="66" y="113"/>
                      <a:pt x="67" y="112"/>
                    </a:cubicBezTo>
                    <a:cubicBezTo>
                      <a:pt x="166" y="108"/>
                      <a:pt x="261" y="108"/>
                      <a:pt x="356" y="91"/>
                    </a:cubicBezTo>
                    <a:cubicBezTo>
                      <a:pt x="410" y="80"/>
                      <a:pt x="392" y="13"/>
                      <a:pt x="346" y="7"/>
                    </a:cubicBezTo>
                    <a:cubicBezTo>
                      <a:pt x="309" y="2"/>
                      <a:pt x="272" y="1"/>
                      <a:pt x="235"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1"/>
              <p:cNvSpPr/>
              <p:nvPr/>
            </p:nvSpPr>
            <p:spPr>
              <a:xfrm>
                <a:off x="6803625" y="2224675"/>
                <a:ext cx="8075" cy="2875"/>
              </a:xfrm>
              <a:custGeom>
                <a:avLst/>
                <a:gdLst/>
                <a:ahLst/>
                <a:cxnLst/>
                <a:rect l="l" t="t" r="r" b="b"/>
                <a:pathLst>
                  <a:path w="323" h="115" extrusionOk="0">
                    <a:moveTo>
                      <a:pt x="269" y="0"/>
                    </a:moveTo>
                    <a:cubicBezTo>
                      <a:pt x="265" y="0"/>
                      <a:pt x="262" y="1"/>
                      <a:pt x="259" y="2"/>
                    </a:cubicBezTo>
                    <a:cubicBezTo>
                      <a:pt x="184" y="16"/>
                      <a:pt x="117" y="37"/>
                      <a:pt x="43" y="44"/>
                    </a:cubicBezTo>
                    <a:cubicBezTo>
                      <a:pt x="0" y="48"/>
                      <a:pt x="0" y="108"/>
                      <a:pt x="43" y="112"/>
                    </a:cubicBezTo>
                    <a:cubicBezTo>
                      <a:pt x="64" y="113"/>
                      <a:pt x="85" y="115"/>
                      <a:pt x="106" y="115"/>
                    </a:cubicBezTo>
                    <a:cubicBezTo>
                      <a:pt x="170" y="115"/>
                      <a:pt x="230" y="104"/>
                      <a:pt x="287" y="69"/>
                    </a:cubicBezTo>
                    <a:cubicBezTo>
                      <a:pt x="323" y="50"/>
                      <a:pt x="305" y="0"/>
                      <a:pt x="269"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1"/>
              <p:cNvSpPr/>
              <p:nvPr/>
            </p:nvSpPr>
            <p:spPr>
              <a:xfrm>
                <a:off x="6812300" y="2224625"/>
                <a:ext cx="11025" cy="5750"/>
              </a:xfrm>
              <a:custGeom>
                <a:avLst/>
                <a:gdLst/>
                <a:ahLst/>
                <a:cxnLst/>
                <a:rect l="l" t="t" r="r" b="b"/>
                <a:pathLst>
                  <a:path w="441" h="230" extrusionOk="0">
                    <a:moveTo>
                      <a:pt x="399" y="0"/>
                    </a:moveTo>
                    <a:cubicBezTo>
                      <a:pt x="397" y="0"/>
                      <a:pt x="396" y="0"/>
                      <a:pt x="395" y="0"/>
                    </a:cubicBezTo>
                    <a:cubicBezTo>
                      <a:pt x="261" y="25"/>
                      <a:pt x="130" y="103"/>
                      <a:pt x="24" y="181"/>
                    </a:cubicBezTo>
                    <a:cubicBezTo>
                      <a:pt x="1" y="199"/>
                      <a:pt x="15" y="230"/>
                      <a:pt x="37" y="230"/>
                    </a:cubicBezTo>
                    <a:cubicBezTo>
                      <a:pt x="41" y="230"/>
                      <a:pt x="45" y="229"/>
                      <a:pt x="49" y="227"/>
                    </a:cubicBezTo>
                    <a:cubicBezTo>
                      <a:pt x="169" y="170"/>
                      <a:pt x="303" y="124"/>
                      <a:pt x="416" y="50"/>
                    </a:cubicBezTo>
                    <a:cubicBezTo>
                      <a:pt x="440" y="33"/>
                      <a:pt x="425" y="0"/>
                      <a:pt x="399"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1"/>
              <p:cNvSpPr/>
              <p:nvPr/>
            </p:nvSpPr>
            <p:spPr>
              <a:xfrm>
                <a:off x="6817250" y="2214850"/>
                <a:ext cx="12975" cy="6275"/>
              </a:xfrm>
              <a:custGeom>
                <a:avLst/>
                <a:gdLst/>
                <a:ahLst/>
                <a:cxnLst/>
                <a:rect l="l" t="t" r="r" b="b"/>
                <a:pathLst>
                  <a:path w="519" h="251" extrusionOk="0">
                    <a:moveTo>
                      <a:pt x="461" y="1"/>
                    </a:moveTo>
                    <a:cubicBezTo>
                      <a:pt x="457" y="1"/>
                      <a:pt x="452" y="2"/>
                      <a:pt x="447" y="3"/>
                    </a:cubicBezTo>
                    <a:cubicBezTo>
                      <a:pt x="310" y="49"/>
                      <a:pt x="183" y="119"/>
                      <a:pt x="45" y="162"/>
                    </a:cubicBezTo>
                    <a:cubicBezTo>
                      <a:pt x="0" y="176"/>
                      <a:pt x="3" y="251"/>
                      <a:pt x="53" y="251"/>
                    </a:cubicBezTo>
                    <a:cubicBezTo>
                      <a:pt x="54" y="251"/>
                      <a:pt x="55" y="251"/>
                      <a:pt x="56" y="251"/>
                    </a:cubicBezTo>
                    <a:cubicBezTo>
                      <a:pt x="211" y="233"/>
                      <a:pt x="377" y="191"/>
                      <a:pt x="490" y="77"/>
                    </a:cubicBezTo>
                    <a:cubicBezTo>
                      <a:pt x="519" y="49"/>
                      <a:pt x="496" y="1"/>
                      <a:pt x="461"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1"/>
              <p:cNvSpPr/>
              <p:nvPr/>
            </p:nvSpPr>
            <p:spPr>
              <a:xfrm>
                <a:off x="6827975" y="2213375"/>
                <a:ext cx="12450" cy="8475"/>
              </a:xfrm>
              <a:custGeom>
                <a:avLst/>
                <a:gdLst/>
                <a:ahLst/>
                <a:cxnLst/>
                <a:rect l="l" t="t" r="r" b="b"/>
                <a:pathLst>
                  <a:path w="498" h="339" extrusionOk="0">
                    <a:moveTo>
                      <a:pt x="450" y="0"/>
                    </a:moveTo>
                    <a:cubicBezTo>
                      <a:pt x="444" y="0"/>
                      <a:pt x="438" y="2"/>
                      <a:pt x="432" y="5"/>
                    </a:cubicBezTo>
                    <a:cubicBezTo>
                      <a:pt x="294" y="80"/>
                      <a:pt x="174" y="183"/>
                      <a:pt x="40" y="263"/>
                    </a:cubicBezTo>
                    <a:cubicBezTo>
                      <a:pt x="0" y="285"/>
                      <a:pt x="27" y="338"/>
                      <a:pt x="64" y="338"/>
                    </a:cubicBezTo>
                    <a:cubicBezTo>
                      <a:pt x="70" y="338"/>
                      <a:pt x="76" y="337"/>
                      <a:pt x="82" y="334"/>
                    </a:cubicBezTo>
                    <a:cubicBezTo>
                      <a:pt x="220" y="263"/>
                      <a:pt x="372" y="183"/>
                      <a:pt x="474" y="62"/>
                    </a:cubicBezTo>
                    <a:cubicBezTo>
                      <a:pt x="497" y="36"/>
                      <a:pt x="477" y="0"/>
                      <a:pt x="450"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1"/>
              <p:cNvSpPr/>
              <p:nvPr/>
            </p:nvSpPr>
            <p:spPr>
              <a:xfrm>
                <a:off x="6806025" y="2214600"/>
                <a:ext cx="9925" cy="3975"/>
              </a:xfrm>
              <a:custGeom>
                <a:avLst/>
                <a:gdLst/>
                <a:ahLst/>
                <a:cxnLst/>
                <a:rect l="l" t="t" r="r" b="b"/>
                <a:pathLst>
                  <a:path w="397" h="159" extrusionOk="0">
                    <a:moveTo>
                      <a:pt x="345" y="1"/>
                    </a:moveTo>
                    <a:cubicBezTo>
                      <a:pt x="342" y="1"/>
                      <a:pt x="339" y="1"/>
                      <a:pt x="336" y="2"/>
                    </a:cubicBezTo>
                    <a:cubicBezTo>
                      <a:pt x="243" y="28"/>
                      <a:pt x="163" y="56"/>
                      <a:pt x="64" y="59"/>
                    </a:cubicBezTo>
                    <a:cubicBezTo>
                      <a:pt x="1" y="59"/>
                      <a:pt x="0" y="158"/>
                      <a:pt x="61" y="158"/>
                    </a:cubicBezTo>
                    <a:cubicBezTo>
                      <a:pt x="62" y="158"/>
                      <a:pt x="63" y="158"/>
                      <a:pt x="64" y="158"/>
                    </a:cubicBezTo>
                    <a:cubicBezTo>
                      <a:pt x="176" y="158"/>
                      <a:pt x="282" y="137"/>
                      <a:pt x="370" y="59"/>
                    </a:cubicBezTo>
                    <a:cubicBezTo>
                      <a:pt x="396" y="40"/>
                      <a:pt x="373" y="1"/>
                      <a:pt x="345"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1"/>
              <p:cNvSpPr/>
              <p:nvPr/>
            </p:nvSpPr>
            <p:spPr>
              <a:xfrm>
                <a:off x="6785375" y="2213900"/>
                <a:ext cx="13500" cy="4700"/>
              </a:xfrm>
              <a:custGeom>
                <a:avLst/>
                <a:gdLst/>
                <a:ahLst/>
                <a:cxnLst/>
                <a:rect l="l" t="t" r="r" b="b"/>
                <a:pathLst>
                  <a:path w="540" h="188" extrusionOk="0">
                    <a:moveTo>
                      <a:pt x="48" y="0"/>
                    </a:moveTo>
                    <a:cubicBezTo>
                      <a:pt x="17" y="0"/>
                      <a:pt x="0" y="50"/>
                      <a:pt x="31" y="69"/>
                    </a:cubicBezTo>
                    <a:cubicBezTo>
                      <a:pt x="150" y="136"/>
                      <a:pt x="283" y="187"/>
                      <a:pt x="419" y="187"/>
                    </a:cubicBezTo>
                    <a:cubicBezTo>
                      <a:pt x="442" y="187"/>
                      <a:pt x="464" y="186"/>
                      <a:pt x="487" y="183"/>
                    </a:cubicBezTo>
                    <a:cubicBezTo>
                      <a:pt x="523" y="179"/>
                      <a:pt x="540" y="126"/>
                      <a:pt x="497" y="115"/>
                    </a:cubicBezTo>
                    <a:cubicBezTo>
                      <a:pt x="349" y="77"/>
                      <a:pt x="205" y="56"/>
                      <a:pt x="60" y="2"/>
                    </a:cubicBezTo>
                    <a:cubicBezTo>
                      <a:pt x="56" y="1"/>
                      <a:pt x="52" y="0"/>
                      <a:pt x="48"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1"/>
              <p:cNvSpPr/>
              <p:nvPr/>
            </p:nvSpPr>
            <p:spPr>
              <a:xfrm>
                <a:off x="6774925" y="2210225"/>
                <a:ext cx="9575" cy="11300"/>
              </a:xfrm>
              <a:custGeom>
                <a:avLst/>
                <a:gdLst/>
                <a:ahLst/>
                <a:cxnLst/>
                <a:rect l="l" t="t" r="r" b="b"/>
                <a:pathLst>
                  <a:path w="383" h="452" extrusionOk="0">
                    <a:moveTo>
                      <a:pt x="40" y="0"/>
                    </a:moveTo>
                    <a:cubicBezTo>
                      <a:pt x="20" y="0"/>
                      <a:pt x="1" y="16"/>
                      <a:pt x="5" y="43"/>
                    </a:cubicBezTo>
                    <a:cubicBezTo>
                      <a:pt x="40" y="213"/>
                      <a:pt x="146" y="386"/>
                      <a:pt x="315" y="449"/>
                    </a:cubicBezTo>
                    <a:cubicBezTo>
                      <a:pt x="320" y="451"/>
                      <a:pt x="324" y="452"/>
                      <a:pt x="328" y="452"/>
                    </a:cubicBezTo>
                    <a:cubicBezTo>
                      <a:pt x="361" y="452"/>
                      <a:pt x="382" y="404"/>
                      <a:pt x="354" y="379"/>
                    </a:cubicBezTo>
                    <a:cubicBezTo>
                      <a:pt x="234" y="270"/>
                      <a:pt x="132" y="181"/>
                      <a:pt x="76" y="26"/>
                    </a:cubicBezTo>
                    <a:cubicBezTo>
                      <a:pt x="68" y="8"/>
                      <a:pt x="54" y="0"/>
                      <a:pt x="40"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1"/>
              <p:cNvSpPr/>
              <p:nvPr/>
            </p:nvSpPr>
            <p:spPr>
              <a:xfrm>
                <a:off x="6802025" y="2205525"/>
                <a:ext cx="14175" cy="4975"/>
              </a:xfrm>
              <a:custGeom>
                <a:avLst/>
                <a:gdLst/>
                <a:ahLst/>
                <a:cxnLst/>
                <a:rect l="l" t="t" r="r" b="b"/>
                <a:pathLst>
                  <a:path w="567" h="199" extrusionOk="0">
                    <a:moveTo>
                      <a:pt x="506" y="0"/>
                    </a:moveTo>
                    <a:cubicBezTo>
                      <a:pt x="503" y="0"/>
                      <a:pt x="499" y="1"/>
                      <a:pt x="496" y="2"/>
                    </a:cubicBezTo>
                    <a:cubicBezTo>
                      <a:pt x="344" y="44"/>
                      <a:pt x="217" y="108"/>
                      <a:pt x="54" y="119"/>
                    </a:cubicBezTo>
                    <a:cubicBezTo>
                      <a:pt x="1" y="122"/>
                      <a:pt x="1" y="192"/>
                      <a:pt x="54" y="196"/>
                    </a:cubicBezTo>
                    <a:cubicBezTo>
                      <a:pt x="76" y="197"/>
                      <a:pt x="99" y="198"/>
                      <a:pt x="123" y="198"/>
                    </a:cubicBezTo>
                    <a:cubicBezTo>
                      <a:pt x="268" y="198"/>
                      <a:pt x="432" y="166"/>
                      <a:pt x="538" y="69"/>
                    </a:cubicBezTo>
                    <a:cubicBezTo>
                      <a:pt x="566" y="43"/>
                      <a:pt x="540" y="0"/>
                      <a:pt x="506"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1"/>
              <p:cNvSpPr/>
              <p:nvPr/>
            </p:nvSpPr>
            <p:spPr>
              <a:xfrm>
                <a:off x="6821300" y="2203500"/>
                <a:ext cx="14875" cy="6650"/>
              </a:xfrm>
              <a:custGeom>
                <a:avLst/>
                <a:gdLst/>
                <a:ahLst/>
                <a:cxnLst/>
                <a:rect l="l" t="t" r="r" b="b"/>
                <a:pathLst>
                  <a:path w="595" h="266" extrusionOk="0">
                    <a:moveTo>
                      <a:pt x="544" y="1"/>
                    </a:moveTo>
                    <a:cubicBezTo>
                      <a:pt x="541" y="1"/>
                      <a:pt x="539" y="1"/>
                      <a:pt x="536" y="1"/>
                    </a:cubicBezTo>
                    <a:cubicBezTo>
                      <a:pt x="363" y="40"/>
                      <a:pt x="194" y="125"/>
                      <a:pt x="35" y="196"/>
                    </a:cubicBezTo>
                    <a:cubicBezTo>
                      <a:pt x="0" y="212"/>
                      <a:pt x="17" y="265"/>
                      <a:pt x="52" y="265"/>
                    </a:cubicBezTo>
                    <a:cubicBezTo>
                      <a:pt x="56" y="265"/>
                      <a:pt x="59" y="265"/>
                      <a:pt x="64" y="263"/>
                    </a:cubicBezTo>
                    <a:cubicBezTo>
                      <a:pt x="230" y="206"/>
                      <a:pt x="409" y="157"/>
                      <a:pt x="561" y="65"/>
                    </a:cubicBezTo>
                    <a:cubicBezTo>
                      <a:pt x="594" y="45"/>
                      <a:pt x="578" y="1"/>
                      <a:pt x="544"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1"/>
              <p:cNvSpPr/>
              <p:nvPr/>
            </p:nvSpPr>
            <p:spPr>
              <a:xfrm>
                <a:off x="6840150" y="2201900"/>
                <a:ext cx="8175" cy="5250"/>
              </a:xfrm>
              <a:custGeom>
                <a:avLst/>
                <a:gdLst/>
                <a:ahLst/>
                <a:cxnLst/>
                <a:rect l="l" t="t" r="r" b="b"/>
                <a:pathLst>
                  <a:path w="327" h="210" extrusionOk="0">
                    <a:moveTo>
                      <a:pt x="279" y="0"/>
                    </a:moveTo>
                    <a:cubicBezTo>
                      <a:pt x="276" y="0"/>
                      <a:pt x="272" y="1"/>
                      <a:pt x="269" y="2"/>
                    </a:cubicBezTo>
                    <a:cubicBezTo>
                      <a:pt x="185" y="41"/>
                      <a:pt x="111" y="98"/>
                      <a:pt x="33" y="143"/>
                    </a:cubicBezTo>
                    <a:cubicBezTo>
                      <a:pt x="1" y="164"/>
                      <a:pt x="20" y="209"/>
                      <a:pt x="50" y="209"/>
                    </a:cubicBezTo>
                    <a:cubicBezTo>
                      <a:pt x="56" y="209"/>
                      <a:pt x="62" y="208"/>
                      <a:pt x="69" y="204"/>
                    </a:cubicBezTo>
                    <a:cubicBezTo>
                      <a:pt x="146" y="154"/>
                      <a:pt x="231" y="108"/>
                      <a:pt x="302" y="48"/>
                    </a:cubicBezTo>
                    <a:cubicBezTo>
                      <a:pt x="326" y="30"/>
                      <a:pt x="302" y="0"/>
                      <a:pt x="279"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1"/>
              <p:cNvSpPr/>
              <p:nvPr/>
            </p:nvSpPr>
            <p:spPr>
              <a:xfrm>
                <a:off x="6845575" y="2202700"/>
                <a:ext cx="8850" cy="6325"/>
              </a:xfrm>
              <a:custGeom>
                <a:avLst/>
                <a:gdLst/>
                <a:ahLst/>
                <a:cxnLst/>
                <a:rect l="l" t="t" r="r" b="b"/>
                <a:pathLst>
                  <a:path w="354" h="253" extrusionOk="0">
                    <a:moveTo>
                      <a:pt x="323" y="0"/>
                    </a:moveTo>
                    <a:cubicBezTo>
                      <a:pt x="320" y="0"/>
                      <a:pt x="317" y="1"/>
                      <a:pt x="313" y="2"/>
                    </a:cubicBezTo>
                    <a:cubicBezTo>
                      <a:pt x="197" y="44"/>
                      <a:pt x="106" y="108"/>
                      <a:pt x="21" y="196"/>
                    </a:cubicBezTo>
                    <a:cubicBezTo>
                      <a:pt x="1" y="216"/>
                      <a:pt x="18" y="252"/>
                      <a:pt x="40" y="252"/>
                    </a:cubicBezTo>
                    <a:cubicBezTo>
                      <a:pt x="45" y="252"/>
                      <a:pt x="50" y="250"/>
                      <a:pt x="56" y="245"/>
                    </a:cubicBezTo>
                    <a:cubicBezTo>
                      <a:pt x="148" y="178"/>
                      <a:pt x="243" y="115"/>
                      <a:pt x="335" y="48"/>
                    </a:cubicBezTo>
                    <a:cubicBezTo>
                      <a:pt x="353" y="35"/>
                      <a:pt x="348" y="0"/>
                      <a:pt x="323"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1"/>
              <p:cNvSpPr/>
              <p:nvPr/>
            </p:nvSpPr>
            <p:spPr>
              <a:xfrm>
                <a:off x="6858675" y="2189600"/>
                <a:ext cx="12875" cy="8825"/>
              </a:xfrm>
              <a:custGeom>
                <a:avLst/>
                <a:gdLst/>
                <a:ahLst/>
                <a:cxnLst/>
                <a:rect l="l" t="t" r="r" b="b"/>
                <a:pathLst>
                  <a:path w="515" h="353" extrusionOk="0">
                    <a:moveTo>
                      <a:pt x="478" y="1"/>
                    </a:moveTo>
                    <a:cubicBezTo>
                      <a:pt x="474" y="1"/>
                      <a:pt x="471" y="2"/>
                      <a:pt x="467" y="3"/>
                    </a:cubicBezTo>
                    <a:cubicBezTo>
                      <a:pt x="305" y="70"/>
                      <a:pt x="164" y="184"/>
                      <a:pt x="27" y="290"/>
                    </a:cubicBezTo>
                    <a:cubicBezTo>
                      <a:pt x="0" y="313"/>
                      <a:pt x="24" y="352"/>
                      <a:pt x="51" y="352"/>
                    </a:cubicBezTo>
                    <a:cubicBezTo>
                      <a:pt x="57" y="352"/>
                      <a:pt x="63" y="350"/>
                      <a:pt x="69" y="346"/>
                    </a:cubicBezTo>
                    <a:cubicBezTo>
                      <a:pt x="213" y="254"/>
                      <a:pt x="369" y="169"/>
                      <a:pt x="496" y="53"/>
                    </a:cubicBezTo>
                    <a:cubicBezTo>
                      <a:pt x="515" y="38"/>
                      <a:pt x="501" y="1"/>
                      <a:pt x="478"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1"/>
              <p:cNvSpPr/>
              <p:nvPr/>
            </p:nvSpPr>
            <p:spPr>
              <a:xfrm>
                <a:off x="6847500" y="2192050"/>
                <a:ext cx="9750" cy="4925"/>
              </a:xfrm>
              <a:custGeom>
                <a:avLst/>
                <a:gdLst/>
                <a:ahLst/>
                <a:cxnLst/>
                <a:rect l="l" t="t" r="r" b="b"/>
                <a:pathLst>
                  <a:path w="390" h="197" extrusionOk="0">
                    <a:moveTo>
                      <a:pt x="316" y="0"/>
                    </a:moveTo>
                    <a:cubicBezTo>
                      <a:pt x="313" y="0"/>
                      <a:pt x="310" y="1"/>
                      <a:pt x="308" y="1"/>
                    </a:cubicBezTo>
                    <a:cubicBezTo>
                      <a:pt x="219" y="19"/>
                      <a:pt x="124" y="65"/>
                      <a:pt x="42" y="107"/>
                    </a:cubicBezTo>
                    <a:cubicBezTo>
                      <a:pt x="1" y="132"/>
                      <a:pt x="24" y="197"/>
                      <a:pt x="68" y="197"/>
                    </a:cubicBezTo>
                    <a:cubicBezTo>
                      <a:pt x="72" y="197"/>
                      <a:pt x="77" y="196"/>
                      <a:pt x="81" y="195"/>
                    </a:cubicBezTo>
                    <a:cubicBezTo>
                      <a:pt x="170" y="174"/>
                      <a:pt x="269" y="142"/>
                      <a:pt x="342" y="93"/>
                    </a:cubicBezTo>
                    <a:cubicBezTo>
                      <a:pt x="390" y="63"/>
                      <a:pt x="363" y="0"/>
                      <a:pt x="316"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1"/>
              <p:cNvSpPr/>
              <p:nvPr/>
            </p:nvSpPr>
            <p:spPr>
              <a:xfrm>
                <a:off x="6829125" y="2196650"/>
                <a:ext cx="9750" cy="3650"/>
              </a:xfrm>
              <a:custGeom>
                <a:avLst/>
                <a:gdLst/>
                <a:ahLst/>
                <a:cxnLst/>
                <a:rect l="l" t="t" r="r" b="b"/>
                <a:pathLst>
                  <a:path w="390" h="146" extrusionOk="0">
                    <a:moveTo>
                      <a:pt x="326" y="0"/>
                    </a:moveTo>
                    <a:cubicBezTo>
                      <a:pt x="234" y="0"/>
                      <a:pt x="150" y="25"/>
                      <a:pt x="65" y="47"/>
                    </a:cubicBezTo>
                    <a:cubicBezTo>
                      <a:pt x="1" y="63"/>
                      <a:pt x="23" y="146"/>
                      <a:pt x="79" y="146"/>
                    </a:cubicBezTo>
                    <a:cubicBezTo>
                      <a:pt x="82" y="146"/>
                      <a:pt x="86" y="146"/>
                      <a:pt x="89" y="145"/>
                    </a:cubicBezTo>
                    <a:cubicBezTo>
                      <a:pt x="181" y="131"/>
                      <a:pt x="266" y="120"/>
                      <a:pt x="347" y="81"/>
                    </a:cubicBezTo>
                    <a:cubicBezTo>
                      <a:pt x="389" y="60"/>
                      <a:pt x="365" y="0"/>
                      <a:pt x="326"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1"/>
              <p:cNvSpPr/>
              <p:nvPr/>
            </p:nvSpPr>
            <p:spPr>
              <a:xfrm>
                <a:off x="6787525" y="2204225"/>
                <a:ext cx="8000" cy="4625"/>
              </a:xfrm>
              <a:custGeom>
                <a:avLst/>
                <a:gdLst/>
                <a:ahLst/>
                <a:cxnLst/>
                <a:rect l="l" t="t" r="r" b="b"/>
                <a:pathLst>
                  <a:path w="320" h="185" extrusionOk="0">
                    <a:moveTo>
                      <a:pt x="48" y="1"/>
                    </a:moveTo>
                    <a:cubicBezTo>
                      <a:pt x="23" y="1"/>
                      <a:pt x="0" y="23"/>
                      <a:pt x="16" y="50"/>
                    </a:cubicBezTo>
                    <a:cubicBezTo>
                      <a:pt x="65" y="134"/>
                      <a:pt x="149" y="184"/>
                      <a:pt x="242" y="184"/>
                    </a:cubicBezTo>
                    <a:cubicBezTo>
                      <a:pt x="256" y="184"/>
                      <a:pt x="270" y="183"/>
                      <a:pt x="284" y="181"/>
                    </a:cubicBezTo>
                    <a:cubicBezTo>
                      <a:pt x="320" y="177"/>
                      <a:pt x="313" y="125"/>
                      <a:pt x="284" y="117"/>
                    </a:cubicBezTo>
                    <a:cubicBezTo>
                      <a:pt x="204" y="89"/>
                      <a:pt x="140" y="65"/>
                      <a:pt x="72" y="8"/>
                    </a:cubicBezTo>
                    <a:cubicBezTo>
                      <a:pt x="65" y="3"/>
                      <a:pt x="57" y="1"/>
                      <a:pt x="48"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1"/>
              <p:cNvSpPr/>
              <p:nvPr/>
            </p:nvSpPr>
            <p:spPr>
              <a:xfrm>
                <a:off x="6868900" y="2177350"/>
                <a:ext cx="15275" cy="9525"/>
              </a:xfrm>
              <a:custGeom>
                <a:avLst/>
                <a:gdLst/>
                <a:ahLst/>
                <a:cxnLst/>
                <a:rect l="l" t="t" r="r" b="b"/>
                <a:pathLst>
                  <a:path w="611" h="381" extrusionOk="0">
                    <a:moveTo>
                      <a:pt x="565" y="0"/>
                    </a:moveTo>
                    <a:cubicBezTo>
                      <a:pt x="561" y="0"/>
                      <a:pt x="557" y="1"/>
                      <a:pt x="553" y="3"/>
                    </a:cubicBezTo>
                    <a:cubicBezTo>
                      <a:pt x="376" y="77"/>
                      <a:pt x="207" y="162"/>
                      <a:pt x="48" y="271"/>
                    </a:cubicBezTo>
                    <a:cubicBezTo>
                      <a:pt x="0" y="303"/>
                      <a:pt x="21" y="380"/>
                      <a:pt x="75" y="380"/>
                    </a:cubicBezTo>
                    <a:cubicBezTo>
                      <a:pt x="81" y="380"/>
                      <a:pt x="87" y="379"/>
                      <a:pt x="94" y="377"/>
                    </a:cubicBezTo>
                    <a:cubicBezTo>
                      <a:pt x="284" y="314"/>
                      <a:pt x="447" y="208"/>
                      <a:pt x="588" y="66"/>
                    </a:cubicBezTo>
                    <a:cubicBezTo>
                      <a:pt x="610" y="45"/>
                      <a:pt x="593" y="0"/>
                      <a:pt x="565"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1"/>
              <p:cNvSpPr/>
              <p:nvPr/>
            </p:nvSpPr>
            <p:spPr>
              <a:xfrm>
                <a:off x="6366950" y="2019550"/>
                <a:ext cx="19225" cy="6175"/>
              </a:xfrm>
              <a:custGeom>
                <a:avLst/>
                <a:gdLst/>
                <a:ahLst/>
                <a:cxnLst/>
                <a:rect l="l" t="t" r="r" b="b"/>
                <a:pathLst>
                  <a:path w="769" h="247" extrusionOk="0">
                    <a:moveTo>
                      <a:pt x="51" y="1"/>
                    </a:moveTo>
                    <a:cubicBezTo>
                      <a:pt x="11" y="1"/>
                      <a:pt x="0" y="64"/>
                      <a:pt x="42" y="77"/>
                    </a:cubicBezTo>
                    <a:cubicBezTo>
                      <a:pt x="257" y="147"/>
                      <a:pt x="497" y="235"/>
                      <a:pt x="727" y="246"/>
                    </a:cubicBezTo>
                    <a:cubicBezTo>
                      <a:pt x="728" y="247"/>
                      <a:pt x="729" y="247"/>
                      <a:pt x="730" y="247"/>
                    </a:cubicBezTo>
                    <a:cubicBezTo>
                      <a:pt x="766" y="247"/>
                      <a:pt x="768" y="193"/>
                      <a:pt x="734" y="179"/>
                    </a:cubicBezTo>
                    <a:cubicBezTo>
                      <a:pt x="515" y="108"/>
                      <a:pt x="282" y="73"/>
                      <a:pt x="63" y="2"/>
                    </a:cubicBezTo>
                    <a:cubicBezTo>
                      <a:pt x="59" y="1"/>
                      <a:pt x="55" y="1"/>
                      <a:pt x="51"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1"/>
              <p:cNvSpPr/>
              <p:nvPr/>
            </p:nvSpPr>
            <p:spPr>
              <a:xfrm>
                <a:off x="6398200" y="2027900"/>
                <a:ext cx="24075" cy="4300"/>
              </a:xfrm>
              <a:custGeom>
                <a:avLst/>
                <a:gdLst/>
                <a:ahLst/>
                <a:cxnLst/>
                <a:rect l="l" t="t" r="r" b="b"/>
                <a:pathLst>
                  <a:path w="963" h="172" extrusionOk="0">
                    <a:moveTo>
                      <a:pt x="49" y="0"/>
                    </a:moveTo>
                    <a:cubicBezTo>
                      <a:pt x="9" y="0"/>
                      <a:pt x="0" y="71"/>
                      <a:pt x="42" y="78"/>
                    </a:cubicBezTo>
                    <a:cubicBezTo>
                      <a:pt x="309" y="126"/>
                      <a:pt x="572" y="171"/>
                      <a:pt x="841" y="171"/>
                    </a:cubicBezTo>
                    <a:cubicBezTo>
                      <a:pt x="868" y="171"/>
                      <a:pt x="894" y="171"/>
                      <a:pt x="921" y="170"/>
                    </a:cubicBezTo>
                    <a:cubicBezTo>
                      <a:pt x="953" y="167"/>
                      <a:pt x="963" y="120"/>
                      <a:pt x="928" y="113"/>
                    </a:cubicBezTo>
                    <a:cubicBezTo>
                      <a:pt x="638" y="57"/>
                      <a:pt x="345" y="40"/>
                      <a:pt x="52" y="1"/>
                    </a:cubicBezTo>
                    <a:cubicBezTo>
                      <a:pt x="51" y="1"/>
                      <a:pt x="50" y="0"/>
                      <a:pt x="49"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1"/>
              <p:cNvSpPr/>
              <p:nvPr/>
            </p:nvSpPr>
            <p:spPr>
              <a:xfrm>
                <a:off x="6389675" y="2018625"/>
                <a:ext cx="16800" cy="5875"/>
              </a:xfrm>
              <a:custGeom>
                <a:avLst/>
                <a:gdLst/>
                <a:ahLst/>
                <a:cxnLst/>
                <a:rect l="l" t="t" r="r" b="b"/>
                <a:pathLst>
                  <a:path w="672" h="235" extrusionOk="0">
                    <a:moveTo>
                      <a:pt x="73" y="0"/>
                    </a:moveTo>
                    <a:cubicBezTo>
                      <a:pt x="18" y="0"/>
                      <a:pt x="1" y="91"/>
                      <a:pt x="62" y="117"/>
                    </a:cubicBezTo>
                    <a:cubicBezTo>
                      <a:pt x="202" y="170"/>
                      <a:pt x="376" y="235"/>
                      <a:pt x="534" y="235"/>
                    </a:cubicBezTo>
                    <a:cubicBezTo>
                      <a:pt x="558" y="235"/>
                      <a:pt x="582" y="233"/>
                      <a:pt x="605" y="230"/>
                    </a:cubicBezTo>
                    <a:cubicBezTo>
                      <a:pt x="658" y="227"/>
                      <a:pt x="672" y="156"/>
                      <a:pt x="619" y="139"/>
                    </a:cubicBezTo>
                    <a:cubicBezTo>
                      <a:pt x="450" y="78"/>
                      <a:pt x="266" y="67"/>
                      <a:pt x="93" y="4"/>
                    </a:cubicBezTo>
                    <a:cubicBezTo>
                      <a:pt x="86" y="1"/>
                      <a:pt x="80" y="0"/>
                      <a:pt x="73"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1"/>
              <p:cNvSpPr/>
              <p:nvPr/>
            </p:nvSpPr>
            <p:spPr>
              <a:xfrm>
                <a:off x="6431925" y="2033350"/>
                <a:ext cx="16400" cy="4125"/>
              </a:xfrm>
              <a:custGeom>
                <a:avLst/>
                <a:gdLst/>
                <a:ahLst/>
                <a:cxnLst/>
                <a:rect l="l" t="t" r="r" b="b"/>
                <a:pathLst>
                  <a:path w="656" h="165" extrusionOk="0">
                    <a:moveTo>
                      <a:pt x="71" y="1"/>
                    </a:moveTo>
                    <a:cubicBezTo>
                      <a:pt x="12" y="1"/>
                      <a:pt x="1" y="101"/>
                      <a:pt x="62" y="114"/>
                    </a:cubicBezTo>
                    <a:cubicBezTo>
                      <a:pt x="184" y="138"/>
                      <a:pt x="314" y="165"/>
                      <a:pt x="442" y="165"/>
                    </a:cubicBezTo>
                    <a:cubicBezTo>
                      <a:pt x="500" y="165"/>
                      <a:pt x="557" y="159"/>
                      <a:pt x="613" y="146"/>
                    </a:cubicBezTo>
                    <a:cubicBezTo>
                      <a:pt x="655" y="135"/>
                      <a:pt x="652" y="76"/>
                      <a:pt x="613" y="65"/>
                    </a:cubicBezTo>
                    <a:cubicBezTo>
                      <a:pt x="440" y="16"/>
                      <a:pt x="253" y="22"/>
                      <a:pt x="77" y="1"/>
                    </a:cubicBezTo>
                    <a:cubicBezTo>
                      <a:pt x="75" y="1"/>
                      <a:pt x="73" y="1"/>
                      <a:pt x="71"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1"/>
              <p:cNvSpPr/>
              <p:nvPr/>
            </p:nvSpPr>
            <p:spPr>
              <a:xfrm>
                <a:off x="6422150" y="2023475"/>
                <a:ext cx="15050" cy="3725"/>
              </a:xfrm>
              <a:custGeom>
                <a:avLst/>
                <a:gdLst/>
                <a:ahLst/>
                <a:cxnLst/>
                <a:rect l="l" t="t" r="r" b="b"/>
                <a:pathLst>
                  <a:path w="602" h="149" extrusionOk="0">
                    <a:moveTo>
                      <a:pt x="73" y="0"/>
                    </a:moveTo>
                    <a:cubicBezTo>
                      <a:pt x="21" y="0"/>
                      <a:pt x="0" y="79"/>
                      <a:pt x="55" y="89"/>
                    </a:cubicBezTo>
                    <a:cubicBezTo>
                      <a:pt x="224" y="114"/>
                      <a:pt x="394" y="149"/>
                      <a:pt x="563" y="149"/>
                    </a:cubicBezTo>
                    <a:cubicBezTo>
                      <a:pt x="595" y="149"/>
                      <a:pt x="601" y="103"/>
                      <a:pt x="573" y="93"/>
                    </a:cubicBezTo>
                    <a:cubicBezTo>
                      <a:pt x="411" y="47"/>
                      <a:pt x="241" y="26"/>
                      <a:pt x="79" y="1"/>
                    </a:cubicBezTo>
                    <a:cubicBezTo>
                      <a:pt x="77" y="0"/>
                      <a:pt x="75" y="0"/>
                      <a:pt x="73"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1"/>
              <p:cNvSpPr/>
              <p:nvPr/>
            </p:nvSpPr>
            <p:spPr>
              <a:xfrm>
                <a:off x="6452200" y="2028250"/>
                <a:ext cx="15550" cy="4075"/>
              </a:xfrm>
              <a:custGeom>
                <a:avLst/>
                <a:gdLst/>
                <a:ahLst/>
                <a:cxnLst/>
                <a:rect l="l" t="t" r="r" b="b"/>
                <a:pathLst>
                  <a:path w="622" h="163" extrusionOk="0">
                    <a:moveTo>
                      <a:pt x="67" y="0"/>
                    </a:moveTo>
                    <a:cubicBezTo>
                      <a:pt x="7" y="0"/>
                      <a:pt x="0" y="81"/>
                      <a:pt x="53" y="99"/>
                    </a:cubicBezTo>
                    <a:cubicBezTo>
                      <a:pt x="151" y="137"/>
                      <a:pt x="280" y="162"/>
                      <a:pt x="400" y="162"/>
                    </a:cubicBezTo>
                    <a:cubicBezTo>
                      <a:pt x="460" y="162"/>
                      <a:pt x="518" y="156"/>
                      <a:pt x="569" y="142"/>
                    </a:cubicBezTo>
                    <a:cubicBezTo>
                      <a:pt x="621" y="131"/>
                      <a:pt x="621" y="54"/>
                      <a:pt x="569" y="39"/>
                    </a:cubicBezTo>
                    <a:cubicBezTo>
                      <a:pt x="491" y="21"/>
                      <a:pt x="413" y="21"/>
                      <a:pt x="331" y="18"/>
                    </a:cubicBezTo>
                    <a:cubicBezTo>
                      <a:pt x="243" y="15"/>
                      <a:pt x="155" y="0"/>
                      <a:pt x="67"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1"/>
              <p:cNvSpPr/>
              <p:nvPr/>
            </p:nvSpPr>
            <p:spPr>
              <a:xfrm>
                <a:off x="6463850" y="2037150"/>
                <a:ext cx="14225" cy="2425"/>
              </a:xfrm>
              <a:custGeom>
                <a:avLst/>
                <a:gdLst/>
                <a:ahLst/>
                <a:cxnLst/>
                <a:rect l="l" t="t" r="r" b="b"/>
                <a:pathLst>
                  <a:path w="569" h="97" extrusionOk="0">
                    <a:moveTo>
                      <a:pt x="288" y="1"/>
                    </a:moveTo>
                    <a:cubicBezTo>
                      <a:pt x="211" y="1"/>
                      <a:pt x="133" y="7"/>
                      <a:pt x="53" y="15"/>
                    </a:cubicBezTo>
                    <a:cubicBezTo>
                      <a:pt x="5" y="22"/>
                      <a:pt x="0" y="97"/>
                      <a:pt x="49" y="97"/>
                    </a:cubicBezTo>
                    <a:cubicBezTo>
                      <a:pt x="50" y="97"/>
                      <a:pt x="52" y="97"/>
                      <a:pt x="53" y="97"/>
                    </a:cubicBezTo>
                    <a:cubicBezTo>
                      <a:pt x="212" y="82"/>
                      <a:pt x="370" y="89"/>
                      <a:pt x="530" y="79"/>
                    </a:cubicBezTo>
                    <a:cubicBezTo>
                      <a:pt x="558" y="79"/>
                      <a:pt x="569" y="33"/>
                      <a:pt x="536" y="25"/>
                    </a:cubicBezTo>
                    <a:cubicBezTo>
                      <a:pt x="452" y="7"/>
                      <a:pt x="370" y="1"/>
                      <a:pt x="288"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1"/>
              <p:cNvSpPr/>
              <p:nvPr/>
            </p:nvSpPr>
            <p:spPr>
              <a:xfrm>
                <a:off x="6480425" y="2029700"/>
                <a:ext cx="18400" cy="3950"/>
              </a:xfrm>
              <a:custGeom>
                <a:avLst/>
                <a:gdLst/>
                <a:ahLst/>
                <a:cxnLst/>
                <a:rect l="l" t="t" r="r" b="b"/>
                <a:pathLst>
                  <a:path w="736" h="158" extrusionOk="0">
                    <a:moveTo>
                      <a:pt x="236" y="1"/>
                    </a:moveTo>
                    <a:cubicBezTo>
                      <a:pt x="187" y="1"/>
                      <a:pt x="138" y="2"/>
                      <a:pt x="92" y="6"/>
                    </a:cubicBezTo>
                    <a:cubicBezTo>
                      <a:pt x="28" y="13"/>
                      <a:pt x="1" y="116"/>
                      <a:pt x="75" y="126"/>
                    </a:cubicBezTo>
                    <a:cubicBezTo>
                      <a:pt x="185" y="146"/>
                      <a:pt x="305" y="157"/>
                      <a:pt x="423" y="157"/>
                    </a:cubicBezTo>
                    <a:cubicBezTo>
                      <a:pt x="514" y="157"/>
                      <a:pt x="605" y="151"/>
                      <a:pt x="689" y="137"/>
                    </a:cubicBezTo>
                    <a:cubicBezTo>
                      <a:pt x="735" y="129"/>
                      <a:pt x="727" y="62"/>
                      <a:pt x="689" y="52"/>
                    </a:cubicBezTo>
                    <a:cubicBezTo>
                      <a:pt x="550" y="17"/>
                      <a:pt x="389" y="1"/>
                      <a:pt x="236"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1"/>
              <p:cNvSpPr/>
              <p:nvPr/>
            </p:nvSpPr>
            <p:spPr>
              <a:xfrm>
                <a:off x="6492975" y="2038075"/>
                <a:ext cx="14125" cy="3225"/>
              </a:xfrm>
              <a:custGeom>
                <a:avLst/>
                <a:gdLst/>
                <a:ahLst/>
                <a:cxnLst/>
                <a:rect l="l" t="t" r="r" b="b"/>
                <a:pathLst>
                  <a:path w="565" h="129" extrusionOk="0">
                    <a:moveTo>
                      <a:pt x="390" y="0"/>
                    </a:moveTo>
                    <a:cubicBezTo>
                      <a:pt x="281" y="0"/>
                      <a:pt x="168" y="18"/>
                      <a:pt x="64" y="27"/>
                    </a:cubicBezTo>
                    <a:cubicBezTo>
                      <a:pt x="4" y="35"/>
                      <a:pt x="0" y="123"/>
                      <a:pt x="64" y="123"/>
                    </a:cubicBezTo>
                    <a:cubicBezTo>
                      <a:pt x="133" y="125"/>
                      <a:pt x="207" y="129"/>
                      <a:pt x="280" y="129"/>
                    </a:cubicBezTo>
                    <a:cubicBezTo>
                      <a:pt x="361" y="129"/>
                      <a:pt x="441" y="124"/>
                      <a:pt x="515" y="105"/>
                    </a:cubicBezTo>
                    <a:cubicBezTo>
                      <a:pt x="561" y="91"/>
                      <a:pt x="564" y="21"/>
                      <a:pt x="515" y="10"/>
                    </a:cubicBezTo>
                    <a:cubicBezTo>
                      <a:pt x="475" y="3"/>
                      <a:pt x="433" y="0"/>
                      <a:pt x="390"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1"/>
              <p:cNvSpPr/>
              <p:nvPr/>
            </p:nvSpPr>
            <p:spPr>
              <a:xfrm>
                <a:off x="6518925" y="2031950"/>
                <a:ext cx="16525" cy="3900"/>
              </a:xfrm>
              <a:custGeom>
                <a:avLst/>
                <a:gdLst/>
                <a:ahLst/>
                <a:cxnLst/>
                <a:rect l="l" t="t" r="r" b="b"/>
                <a:pathLst>
                  <a:path w="661" h="156" extrusionOk="0">
                    <a:moveTo>
                      <a:pt x="510" y="0"/>
                    </a:moveTo>
                    <a:cubicBezTo>
                      <a:pt x="359" y="0"/>
                      <a:pt x="197" y="34"/>
                      <a:pt x="53" y="61"/>
                    </a:cubicBezTo>
                    <a:cubicBezTo>
                      <a:pt x="0" y="68"/>
                      <a:pt x="14" y="149"/>
                      <a:pt x="67" y="153"/>
                    </a:cubicBezTo>
                    <a:cubicBezTo>
                      <a:pt x="110" y="155"/>
                      <a:pt x="155" y="156"/>
                      <a:pt x="201" y="156"/>
                    </a:cubicBezTo>
                    <a:cubicBezTo>
                      <a:pt x="340" y="156"/>
                      <a:pt x="488" y="145"/>
                      <a:pt x="607" y="100"/>
                    </a:cubicBezTo>
                    <a:cubicBezTo>
                      <a:pt x="660" y="82"/>
                      <a:pt x="649" y="11"/>
                      <a:pt x="597" y="5"/>
                    </a:cubicBezTo>
                    <a:cubicBezTo>
                      <a:pt x="568" y="2"/>
                      <a:pt x="539" y="0"/>
                      <a:pt x="510"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1"/>
              <p:cNvSpPr/>
              <p:nvPr/>
            </p:nvSpPr>
            <p:spPr>
              <a:xfrm>
                <a:off x="6505850" y="2025425"/>
                <a:ext cx="10875" cy="2475"/>
              </a:xfrm>
              <a:custGeom>
                <a:avLst/>
                <a:gdLst/>
                <a:ahLst/>
                <a:cxnLst/>
                <a:rect l="l" t="t" r="r" b="b"/>
                <a:pathLst>
                  <a:path w="435" h="99" extrusionOk="0">
                    <a:moveTo>
                      <a:pt x="262" y="0"/>
                    </a:moveTo>
                    <a:cubicBezTo>
                      <a:pt x="192" y="0"/>
                      <a:pt x="120" y="7"/>
                      <a:pt x="49" y="11"/>
                    </a:cubicBezTo>
                    <a:cubicBezTo>
                      <a:pt x="0" y="11"/>
                      <a:pt x="0" y="85"/>
                      <a:pt x="49" y="89"/>
                    </a:cubicBezTo>
                    <a:cubicBezTo>
                      <a:pt x="124" y="91"/>
                      <a:pt x="200" y="99"/>
                      <a:pt x="275" y="99"/>
                    </a:cubicBezTo>
                    <a:cubicBezTo>
                      <a:pt x="317" y="99"/>
                      <a:pt x="359" y="96"/>
                      <a:pt x="399" y="89"/>
                    </a:cubicBezTo>
                    <a:cubicBezTo>
                      <a:pt x="435" y="82"/>
                      <a:pt x="435" y="22"/>
                      <a:pt x="399" y="11"/>
                    </a:cubicBezTo>
                    <a:cubicBezTo>
                      <a:pt x="355" y="3"/>
                      <a:pt x="309" y="0"/>
                      <a:pt x="262"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1"/>
              <p:cNvSpPr/>
              <p:nvPr/>
            </p:nvSpPr>
            <p:spPr>
              <a:xfrm>
                <a:off x="6465275" y="2019300"/>
                <a:ext cx="13325" cy="4575"/>
              </a:xfrm>
              <a:custGeom>
                <a:avLst/>
                <a:gdLst/>
                <a:ahLst/>
                <a:cxnLst/>
                <a:rect l="l" t="t" r="r" b="b"/>
                <a:pathLst>
                  <a:path w="533" h="183" extrusionOk="0">
                    <a:moveTo>
                      <a:pt x="82" y="0"/>
                    </a:moveTo>
                    <a:cubicBezTo>
                      <a:pt x="21" y="0"/>
                      <a:pt x="1" y="95"/>
                      <a:pt x="67" y="115"/>
                    </a:cubicBezTo>
                    <a:cubicBezTo>
                      <a:pt x="173" y="148"/>
                      <a:pt x="295" y="183"/>
                      <a:pt x="410" y="183"/>
                    </a:cubicBezTo>
                    <a:cubicBezTo>
                      <a:pt x="432" y="183"/>
                      <a:pt x="454" y="181"/>
                      <a:pt x="476" y="179"/>
                    </a:cubicBezTo>
                    <a:cubicBezTo>
                      <a:pt x="533" y="168"/>
                      <a:pt x="518" y="90"/>
                      <a:pt x="476" y="76"/>
                    </a:cubicBezTo>
                    <a:cubicBezTo>
                      <a:pt x="356" y="37"/>
                      <a:pt x="222" y="34"/>
                      <a:pt x="98" y="2"/>
                    </a:cubicBezTo>
                    <a:cubicBezTo>
                      <a:pt x="93" y="1"/>
                      <a:pt x="87" y="0"/>
                      <a:pt x="82"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1"/>
              <p:cNvSpPr/>
              <p:nvPr/>
            </p:nvSpPr>
            <p:spPr>
              <a:xfrm>
                <a:off x="6439150" y="2016275"/>
                <a:ext cx="12625" cy="4050"/>
              </a:xfrm>
              <a:custGeom>
                <a:avLst/>
                <a:gdLst/>
                <a:ahLst/>
                <a:cxnLst/>
                <a:rect l="l" t="t" r="r" b="b"/>
                <a:pathLst>
                  <a:path w="505" h="162" extrusionOk="0">
                    <a:moveTo>
                      <a:pt x="66" y="1"/>
                    </a:moveTo>
                    <a:cubicBezTo>
                      <a:pt x="17" y="1"/>
                      <a:pt x="1" y="82"/>
                      <a:pt x="53" y="98"/>
                    </a:cubicBezTo>
                    <a:cubicBezTo>
                      <a:pt x="169" y="131"/>
                      <a:pt x="282" y="161"/>
                      <a:pt x="400" y="161"/>
                    </a:cubicBezTo>
                    <a:cubicBezTo>
                      <a:pt x="422" y="161"/>
                      <a:pt x="443" y="160"/>
                      <a:pt x="465" y="158"/>
                    </a:cubicBezTo>
                    <a:cubicBezTo>
                      <a:pt x="498" y="155"/>
                      <a:pt x="504" y="112"/>
                      <a:pt x="472" y="102"/>
                    </a:cubicBezTo>
                    <a:cubicBezTo>
                      <a:pt x="342" y="63"/>
                      <a:pt x="211" y="42"/>
                      <a:pt x="81" y="3"/>
                    </a:cubicBezTo>
                    <a:cubicBezTo>
                      <a:pt x="76" y="1"/>
                      <a:pt x="71" y="1"/>
                      <a:pt x="66"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1"/>
              <p:cNvSpPr/>
              <p:nvPr/>
            </p:nvSpPr>
            <p:spPr>
              <a:xfrm>
                <a:off x="6404375" y="2009475"/>
                <a:ext cx="20750" cy="6525"/>
              </a:xfrm>
              <a:custGeom>
                <a:avLst/>
                <a:gdLst/>
                <a:ahLst/>
                <a:cxnLst/>
                <a:rect l="l" t="t" r="r" b="b"/>
                <a:pathLst>
                  <a:path w="830" h="261" extrusionOk="0">
                    <a:moveTo>
                      <a:pt x="72" y="1"/>
                    </a:moveTo>
                    <a:cubicBezTo>
                      <a:pt x="17" y="1"/>
                      <a:pt x="1" y="86"/>
                      <a:pt x="59" y="102"/>
                    </a:cubicBezTo>
                    <a:cubicBezTo>
                      <a:pt x="292" y="172"/>
                      <a:pt x="540" y="254"/>
                      <a:pt x="787" y="261"/>
                    </a:cubicBezTo>
                    <a:cubicBezTo>
                      <a:pt x="829" y="261"/>
                      <a:pt x="829" y="205"/>
                      <a:pt x="797" y="190"/>
                    </a:cubicBezTo>
                    <a:cubicBezTo>
                      <a:pt x="571" y="102"/>
                      <a:pt x="321" y="63"/>
                      <a:pt x="88" y="3"/>
                    </a:cubicBezTo>
                    <a:cubicBezTo>
                      <a:pt x="83" y="2"/>
                      <a:pt x="77" y="1"/>
                      <a:pt x="72"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1"/>
              <p:cNvSpPr/>
              <p:nvPr/>
            </p:nvSpPr>
            <p:spPr>
              <a:xfrm>
                <a:off x="6381500" y="2008500"/>
                <a:ext cx="10950" cy="5300"/>
              </a:xfrm>
              <a:custGeom>
                <a:avLst/>
                <a:gdLst/>
                <a:ahLst/>
                <a:cxnLst/>
                <a:rect l="l" t="t" r="r" b="b"/>
                <a:pathLst>
                  <a:path w="438" h="212" extrusionOk="0">
                    <a:moveTo>
                      <a:pt x="66" y="0"/>
                    </a:moveTo>
                    <a:cubicBezTo>
                      <a:pt x="27" y="0"/>
                      <a:pt x="1" y="58"/>
                      <a:pt x="42" y="84"/>
                    </a:cubicBezTo>
                    <a:cubicBezTo>
                      <a:pt x="152" y="151"/>
                      <a:pt x="265" y="201"/>
                      <a:pt x="392" y="211"/>
                    </a:cubicBezTo>
                    <a:cubicBezTo>
                      <a:pt x="393" y="212"/>
                      <a:pt x="394" y="212"/>
                      <a:pt x="395" y="212"/>
                    </a:cubicBezTo>
                    <a:cubicBezTo>
                      <a:pt x="424" y="212"/>
                      <a:pt x="437" y="162"/>
                      <a:pt x="410" y="151"/>
                    </a:cubicBezTo>
                    <a:cubicBezTo>
                      <a:pt x="304" y="102"/>
                      <a:pt x="191" y="63"/>
                      <a:pt x="88" y="6"/>
                    </a:cubicBezTo>
                    <a:cubicBezTo>
                      <a:pt x="80" y="2"/>
                      <a:pt x="73" y="0"/>
                      <a:pt x="66"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1"/>
              <p:cNvSpPr/>
              <p:nvPr/>
            </p:nvSpPr>
            <p:spPr>
              <a:xfrm>
                <a:off x="6356600" y="2006725"/>
                <a:ext cx="825" cy="550"/>
              </a:xfrm>
              <a:custGeom>
                <a:avLst/>
                <a:gdLst/>
                <a:ahLst/>
                <a:cxnLst/>
                <a:rect l="l" t="t" r="r" b="b"/>
                <a:pathLst>
                  <a:path w="33" h="22" extrusionOk="0">
                    <a:moveTo>
                      <a:pt x="18" y="0"/>
                    </a:moveTo>
                    <a:cubicBezTo>
                      <a:pt x="0" y="0"/>
                      <a:pt x="0" y="21"/>
                      <a:pt x="18" y="21"/>
                    </a:cubicBezTo>
                    <a:cubicBezTo>
                      <a:pt x="33" y="21"/>
                      <a:pt x="33" y="0"/>
                      <a:pt x="18"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1"/>
              <p:cNvSpPr/>
              <p:nvPr/>
            </p:nvSpPr>
            <p:spPr>
              <a:xfrm>
                <a:off x="6353200" y="2006450"/>
                <a:ext cx="18600" cy="7175"/>
              </a:xfrm>
              <a:custGeom>
                <a:avLst/>
                <a:gdLst/>
                <a:ahLst/>
                <a:cxnLst/>
                <a:rect l="l" t="t" r="r" b="b"/>
                <a:pathLst>
                  <a:path w="744" h="287" extrusionOk="0">
                    <a:moveTo>
                      <a:pt x="65" y="0"/>
                    </a:moveTo>
                    <a:cubicBezTo>
                      <a:pt x="24" y="0"/>
                      <a:pt x="1" y="70"/>
                      <a:pt x="41" y="88"/>
                    </a:cubicBezTo>
                    <a:cubicBezTo>
                      <a:pt x="229" y="176"/>
                      <a:pt x="458" y="287"/>
                      <a:pt x="668" y="287"/>
                    </a:cubicBezTo>
                    <a:cubicBezTo>
                      <a:pt x="671" y="287"/>
                      <a:pt x="674" y="287"/>
                      <a:pt x="677" y="287"/>
                    </a:cubicBezTo>
                    <a:cubicBezTo>
                      <a:pt x="719" y="287"/>
                      <a:pt x="744" y="220"/>
                      <a:pt x="701" y="202"/>
                    </a:cubicBezTo>
                    <a:cubicBezTo>
                      <a:pt x="606" y="160"/>
                      <a:pt x="500" y="145"/>
                      <a:pt x="402" y="117"/>
                    </a:cubicBezTo>
                    <a:cubicBezTo>
                      <a:pt x="292" y="85"/>
                      <a:pt x="186" y="46"/>
                      <a:pt x="80" y="4"/>
                    </a:cubicBezTo>
                    <a:cubicBezTo>
                      <a:pt x="75" y="1"/>
                      <a:pt x="70" y="0"/>
                      <a:pt x="65"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1"/>
              <p:cNvSpPr/>
              <p:nvPr/>
            </p:nvSpPr>
            <p:spPr>
              <a:xfrm>
                <a:off x="6352000" y="2015950"/>
                <a:ext cx="9925" cy="3675"/>
              </a:xfrm>
              <a:custGeom>
                <a:avLst/>
                <a:gdLst/>
                <a:ahLst/>
                <a:cxnLst/>
                <a:rect l="l" t="t" r="r" b="b"/>
                <a:pathLst>
                  <a:path w="397" h="147" extrusionOk="0">
                    <a:moveTo>
                      <a:pt x="69" y="1"/>
                    </a:moveTo>
                    <a:cubicBezTo>
                      <a:pt x="20" y="1"/>
                      <a:pt x="0" y="77"/>
                      <a:pt x="54" y="90"/>
                    </a:cubicBezTo>
                    <a:cubicBezTo>
                      <a:pt x="153" y="119"/>
                      <a:pt x="248" y="140"/>
                      <a:pt x="350" y="146"/>
                    </a:cubicBezTo>
                    <a:cubicBezTo>
                      <a:pt x="383" y="146"/>
                      <a:pt x="396" y="97"/>
                      <a:pt x="368" y="83"/>
                    </a:cubicBezTo>
                    <a:cubicBezTo>
                      <a:pt x="272" y="44"/>
                      <a:pt x="178" y="23"/>
                      <a:pt x="78" y="2"/>
                    </a:cubicBezTo>
                    <a:cubicBezTo>
                      <a:pt x="75" y="1"/>
                      <a:pt x="72" y="1"/>
                      <a:pt x="69"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1"/>
              <p:cNvSpPr/>
              <p:nvPr/>
            </p:nvSpPr>
            <p:spPr>
              <a:xfrm>
                <a:off x="6357675" y="1995500"/>
                <a:ext cx="17825" cy="9125"/>
              </a:xfrm>
              <a:custGeom>
                <a:avLst/>
                <a:gdLst/>
                <a:ahLst/>
                <a:cxnLst/>
                <a:rect l="l" t="t" r="r" b="b"/>
                <a:pathLst>
                  <a:path w="713" h="365" extrusionOk="0">
                    <a:moveTo>
                      <a:pt x="67" y="0"/>
                    </a:moveTo>
                    <a:cubicBezTo>
                      <a:pt x="26" y="0"/>
                      <a:pt x="1" y="63"/>
                      <a:pt x="42" y="93"/>
                    </a:cubicBezTo>
                    <a:cubicBezTo>
                      <a:pt x="219" y="209"/>
                      <a:pt x="441" y="350"/>
                      <a:pt x="660" y="365"/>
                    </a:cubicBezTo>
                    <a:cubicBezTo>
                      <a:pt x="661" y="365"/>
                      <a:pt x="662" y="365"/>
                      <a:pt x="663" y="365"/>
                    </a:cubicBezTo>
                    <a:cubicBezTo>
                      <a:pt x="699" y="365"/>
                      <a:pt x="712" y="307"/>
                      <a:pt x="681" y="290"/>
                    </a:cubicBezTo>
                    <a:cubicBezTo>
                      <a:pt x="586" y="237"/>
                      <a:pt x="480" y="209"/>
                      <a:pt x="381" y="163"/>
                    </a:cubicBezTo>
                    <a:cubicBezTo>
                      <a:pt x="278" y="121"/>
                      <a:pt x="184" y="68"/>
                      <a:pt x="92" y="8"/>
                    </a:cubicBezTo>
                    <a:cubicBezTo>
                      <a:pt x="84" y="3"/>
                      <a:pt x="75" y="0"/>
                      <a:pt x="67"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1"/>
              <p:cNvSpPr/>
              <p:nvPr/>
            </p:nvSpPr>
            <p:spPr>
              <a:xfrm>
                <a:off x="6386525" y="1997375"/>
                <a:ext cx="13525" cy="6375"/>
              </a:xfrm>
              <a:custGeom>
                <a:avLst/>
                <a:gdLst/>
                <a:ahLst/>
                <a:cxnLst/>
                <a:rect l="l" t="t" r="r" b="b"/>
                <a:pathLst>
                  <a:path w="541" h="255" extrusionOk="0">
                    <a:moveTo>
                      <a:pt x="66" y="1"/>
                    </a:moveTo>
                    <a:cubicBezTo>
                      <a:pt x="25" y="1"/>
                      <a:pt x="0" y="61"/>
                      <a:pt x="43" y="88"/>
                    </a:cubicBezTo>
                    <a:cubicBezTo>
                      <a:pt x="167" y="174"/>
                      <a:pt x="319" y="254"/>
                      <a:pt x="475" y="254"/>
                    </a:cubicBezTo>
                    <a:cubicBezTo>
                      <a:pt x="478" y="254"/>
                      <a:pt x="481" y="254"/>
                      <a:pt x="484" y="254"/>
                    </a:cubicBezTo>
                    <a:cubicBezTo>
                      <a:pt x="537" y="254"/>
                      <a:pt x="540" y="190"/>
                      <a:pt x="498" y="173"/>
                    </a:cubicBezTo>
                    <a:cubicBezTo>
                      <a:pt x="357" y="117"/>
                      <a:pt x="219" y="85"/>
                      <a:pt x="89" y="7"/>
                    </a:cubicBezTo>
                    <a:cubicBezTo>
                      <a:pt x="81" y="2"/>
                      <a:pt x="73" y="1"/>
                      <a:pt x="66"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1"/>
              <p:cNvSpPr/>
              <p:nvPr/>
            </p:nvSpPr>
            <p:spPr>
              <a:xfrm>
                <a:off x="6351150" y="1981600"/>
                <a:ext cx="10775" cy="6825"/>
              </a:xfrm>
              <a:custGeom>
                <a:avLst/>
                <a:gdLst/>
                <a:ahLst/>
                <a:cxnLst/>
                <a:rect l="l" t="t" r="r" b="b"/>
                <a:pathLst>
                  <a:path w="431" h="273" extrusionOk="0">
                    <a:moveTo>
                      <a:pt x="65" y="0"/>
                    </a:moveTo>
                    <a:cubicBezTo>
                      <a:pt x="25" y="0"/>
                      <a:pt x="0" y="60"/>
                      <a:pt x="42" y="83"/>
                    </a:cubicBezTo>
                    <a:cubicBezTo>
                      <a:pt x="148" y="150"/>
                      <a:pt x="251" y="228"/>
                      <a:pt x="370" y="271"/>
                    </a:cubicBezTo>
                    <a:cubicBezTo>
                      <a:pt x="373" y="272"/>
                      <a:pt x="377" y="272"/>
                      <a:pt x="380" y="272"/>
                    </a:cubicBezTo>
                    <a:cubicBezTo>
                      <a:pt x="410" y="272"/>
                      <a:pt x="431" y="229"/>
                      <a:pt x="406" y="204"/>
                    </a:cubicBezTo>
                    <a:cubicBezTo>
                      <a:pt x="314" y="119"/>
                      <a:pt x="197" y="66"/>
                      <a:pt x="88" y="6"/>
                    </a:cubicBezTo>
                    <a:cubicBezTo>
                      <a:pt x="80" y="2"/>
                      <a:pt x="72" y="0"/>
                      <a:pt x="65"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1"/>
              <p:cNvSpPr/>
              <p:nvPr/>
            </p:nvSpPr>
            <p:spPr>
              <a:xfrm>
                <a:off x="6530125" y="2024525"/>
                <a:ext cx="14325" cy="2650"/>
              </a:xfrm>
              <a:custGeom>
                <a:avLst/>
                <a:gdLst/>
                <a:ahLst/>
                <a:cxnLst/>
                <a:rect l="l" t="t" r="r" b="b"/>
                <a:pathLst>
                  <a:path w="573" h="106" extrusionOk="0">
                    <a:moveTo>
                      <a:pt x="143" y="1"/>
                    </a:moveTo>
                    <a:cubicBezTo>
                      <a:pt x="114" y="1"/>
                      <a:pt x="86" y="1"/>
                      <a:pt x="57" y="1"/>
                    </a:cubicBezTo>
                    <a:cubicBezTo>
                      <a:pt x="0" y="1"/>
                      <a:pt x="0" y="90"/>
                      <a:pt x="57" y="93"/>
                    </a:cubicBezTo>
                    <a:cubicBezTo>
                      <a:pt x="151" y="99"/>
                      <a:pt x="244" y="105"/>
                      <a:pt x="337" y="105"/>
                    </a:cubicBezTo>
                    <a:cubicBezTo>
                      <a:pt x="405" y="105"/>
                      <a:pt x="472" y="102"/>
                      <a:pt x="540" y="93"/>
                    </a:cubicBezTo>
                    <a:cubicBezTo>
                      <a:pt x="572" y="90"/>
                      <a:pt x="572" y="33"/>
                      <a:pt x="540" y="30"/>
                    </a:cubicBezTo>
                    <a:cubicBezTo>
                      <a:pt x="409" y="3"/>
                      <a:pt x="278" y="1"/>
                      <a:pt x="143"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1"/>
              <p:cNvSpPr/>
              <p:nvPr/>
            </p:nvSpPr>
            <p:spPr>
              <a:xfrm>
                <a:off x="6397750" y="2165475"/>
                <a:ext cx="19850" cy="8175"/>
              </a:xfrm>
              <a:custGeom>
                <a:avLst/>
                <a:gdLst/>
                <a:ahLst/>
                <a:cxnLst/>
                <a:rect l="l" t="t" r="r" b="b"/>
                <a:pathLst>
                  <a:path w="794" h="327" extrusionOk="0">
                    <a:moveTo>
                      <a:pt x="79" y="0"/>
                    </a:moveTo>
                    <a:cubicBezTo>
                      <a:pt x="31" y="0"/>
                      <a:pt x="0" y="62"/>
                      <a:pt x="49" y="93"/>
                    </a:cubicBezTo>
                    <a:cubicBezTo>
                      <a:pt x="240" y="198"/>
                      <a:pt x="487" y="326"/>
                      <a:pt x="711" y="326"/>
                    </a:cubicBezTo>
                    <a:cubicBezTo>
                      <a:pt x="714" y="326"/>
                      <a:pt x="717" y="326"/>
                      <a:pt x="720" y="326"/>
                    </a:cubicBezTo>
                    <a:cubicBezTo>
                      <a:pt x="766" y="326"/>
                      <a:pt x="794" y="251"/>
                      <a:pt x="745" y="227"/>
                    </a:cubicBezTo>
                    <a:cubicBezTo>
                      <a:pt x="653" y="185"/>
                      <a:pt x="547" y="163"/>
                      <a:pt x="451" y="135"/>
                    </a:cubicBezTo>
                    <a:cubicBezTo>
                      <a:pt x="332" y="96"/>
                      <a:pt x="215" y="54"/>
                      <a:pt x="102" y="5"/>
                    </a:cubicBezTo>
                    <a:cubicBezTo>
                      <a:pt x="94" y="2"/>
                      <a:pt x="86" y="0"/>
                      <a:pt x="79"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1"/>
              <p:cNvSpPr/>
              <p:nvPr/>
            </p:nvSpPr>
            <p:spPr>
              <a:xfrm>
                <a:off x="6430400" y="2172875"/>
                <a:ext cx="15625" cy="4850"/>
              </a:xfrm>
              <a:custGeom>
                <a:avLst/>
                <a:gdLst/>
                <a:ahLst/>
                <a:cxnLst/>
                <a:rect l="l" t="t" r="r" b="b"/>
                <a:pathLst>
                  <a:path w="625" h="194" extrusionOk="0">
                    <a:moveTo>
                      <a:pt x="68" y="1"/>
                    </a:moveTo>
                    <a:cubicBezTo>
                      <a:pt x="18" y="1"/>
                      <a:pt x="0" y="80"/>
                      <a:pt x="56" y="97"/>
                    </a:cubicBezTo>
                    <a:cubicBezTo>
                      <a:pt x="203" y="142"/>
                      <a:pt x="367" y="194"/>
                      <a:pt x="521" y="194"/>
                    </a:cubicBezTo>
                    <a:cubicBezTo>
                      <a:pt x="535" y="194"/>
                      <a:pt x="548" y="194"/>
                      <a:pt x="561" y="193"/>
                    </a:cubicBezTo>
                    <a:cubicBezTo>
                      <a:pt x="610" y="189"/>
                      <a:pt x="625" y="118"/>
                      <a:pt x="576" y="104"/>
                    </a:cubicBezTo>
                    <a:cubicBezTo>
                      <a:pt x="416" y="55"/>
                      <a:pt x="243" y="44"/>
                      <a:pt x="81" y="2"/>
                    </a:cubicBezTo>
                    <a:cubicBezTo>
                      <a:pt x="76" y="1"/>
                      <a:pt x="72" y="1"/>
                      <a:pt x="68"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1"/>
              <p:cNvSpPr/>
              <p:nvPr/>
            </p:nvSpPr>
            <p:spPr>
              <a:xfrm>
                <a:off x="6432225" y="2160450"/>
                <a:ext cx="18400" cy="5325"/>
              </a:xfrm>
              <a:custGeom>
                <a:avLst/>
                <a:gdLst/>
                <a:ahLst/>
                <a:cxnLst/>
                <a:rect l="l" t="t" r="r" b="b"/>
                <a:pathLst>
                  <a:path w="736" h="213" extrusionOk="0">
                    <a:moveTo>
                      <a:pt x="76" y="0"/>
                    </a:moveTo>
                    <a:cubicBezTo>
                      <a:pt x="20" y="0"/>
                      <a:pt x="1" y="80"/>
                      <a:pt x="58" y="97"/>
                    </a:cubicBezTo>
                    <a:cubicBezTo>
                      <a:pt x="229" y="156"/>
                      <a:pt x="420" y="212"/>
                      <a:pt x="606" y="212"/>
                    </a:cubicBezTo>
                    <a:cubicBezTo>
                      <a:pt x="630" y="212"/>
                      <a:pt x="655" y="211"/>
                      <a:pt x="679" y="209"/>
                    </a:cubicBezTo>
                    <a:cubicBezTo>
                      <a:pt x="725" y="206"/>
                      <a:pt x="736" y="146"/>
                      <a:pt x="690" y="131"/>
                    </a:cubicBezTo>
                    <a:cubicBezTo>
                      <a:pt x="499" y="61"/>
                      <a:pt x="283" y="40"/>
                      <a:pt x="86" y="1"/>
                    </a:cubicBezTo>
                    <a:cubicBezTo>
                      <a:pt x="82" y="0"/>
                      <a:pt x="79" y="0"/>
                      <a:pt x="76"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1"/>
              <p:cNvSpPr/>
              <p:nvPr/>
            </p:nvSpPr>
            <p:spPr>
              <a:xfrm>
                <a:off x="6458025" y="2169900"/>
                <a:ext cx="13250" cy="3500"/>
              </a:xfrm>
              <a:custGeom>
                <a:avLst/>
                <a:gdLst/>
                <a:ahLst/>
                <a:cxnLst/>
                <a:rect l="l" t="t" r="r" b="b"/>
                <a:pathLst>
                  <a:path w="530" h="140" extrusionOk="0">
                    <a:moveTo>
                      <a:pt x="77" y="8"/>
                    </a:moveTo>
                    <a:cubicBezTo>
                      <a:pt x="0" y="8"/>
                      <a:pt x="0" y="128"/>
                      <a:pt x="77" y="131"/>
                    </a:cubicBezTo>
                    <a:cubicBezTo>
                      <a:pt x="155" y="133"/>
                      <a:pt x="235" y="140"/>
                      <a:pt x="313" y="140"/>
                    </a:cubicBezTo>
                    <a:cubicBezTo>
                      <a:pt x="371" y="140"/>
                      <a:pt x="428" y="136"/>
                      <a:pt x="484" y="124"/>
                    </a:cubicBezTo>
                    <a:cubicBezTo>
                      <a:pt x="530" y="113"/>
                      <a:pt x="530" y="43"/>
                      <a:pt x="484" y="32"/>
                    </a:cubicBezTo>
                    <a:cubicBezTo>
                      <a:pt x="353" y="1"/>
                      <a:pt x="212" y="11"/>
                      <a:pt x="77" y="8"/>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1"/>
              <p:cNvSpPr/>
              <p:nvPr/>
            </p:nvSpPr>
            <p:spPr>
              <a:xfrm>
                <a:off x="6469150" y="2160625"/>
                <a:ext cx="12275" cy="3425"/>
              </a:xfrm>
              <a:custGeom>
                <a:avLst/>
                <a:gdLst/>
                <a:ahLst/>
                <a:cxnLst/>
                <a:rect l="l" t="t" r="r" b="b"/>
                <a:pathLst>
                  <a:path w="491" h="137" extrusionOk="0">
                    <a:moveTo>
                      <a:pt x="57" y="1"/>
                    </a:moveTo>
                    <a:cubicBezTo>
                      <a:pt x="6" y="1"/>
                      <a:pt x="1" y="79"/>
                      <a:pt x="49" y="93"/>
                    </a:cubicBezTo>
                    <a:cubicBezTo>
                      <a:pt x="128" y="119"/>
                      <a:pt x="221" y="137"/>
                      <a:pt x="311" y="137"/>
                    </a:cubicBezTo>
                    <a:cubicBezTo>
                      <a:pt x="357" y="137"/>
                      <a:pt x="403" y="132"/>
                      <a:pt x="445" y="121"/>
                    </a:cubicBezTo>
                    <a:cubicBezTo>
                      <a:pt x="487" y="111"/>
                      <a:pt x="491" y="43"/>
                      <a:pt x="445" y="33"/>
                    </a:cubicBezTo>
                    <a:cubicBezTo>
                      <a:pt x="324" y="5"/>
                      <a:pt x="187" y="5"/>
                      <a:pt x="60" y="1"/>
                    </a:cubicBezTo>
                    <a:cubicBezTo>
                      <a:pt x="59" y="1"/>
                      <a:pt x="58" y="1"/>
                      <a:pt x="57"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1"/>
              <p:cNvSpPr/>
              <p:nvPr/>
            </p:nvSpPr>
            <p:spPr>
              <a:xfrm>
                <a:off x="6398275" y="2151925"/>
                <a:ext cx="12150" cy="4950"/>
              </a:xfrm>
              <a:custGeom>
                <a:avLst/>
                <a:gdLst/>
                <a:ahLst/>
                <a:cxnLst/>
                <a:rect l="l" t="t" r="r" b="b"/>
                <a:pathLst>
                  <a:path w="486" h="198" extrusionOk="0">
                    <a:moveTo>
                      <a:pt x="41" y="1"/>
                    </a:moveTo>
                    <a:cubicBezTo>
                      <a:pt x="8" y="1"/>
                      <a:pt x="0" y="58"/>
                      <a:pt x="36" y="70"/>
                    </a:cubicBezTo>
                    <a:cubicBezTo>
                      <a:pt x="163" y="116"/>
                      <a:pt x="290" y="172"/>
                      <a:pt x="424" y="197"/>
                    </a:cubicBezTo>
                    <a:cubicBezTo>
                      <a:pt x="425" y="197"/>
                      <a:pt x="426" y="197"/>
                      <a:pt x="427" y="197"/>
                    </a:cubicBezTo>
                    <a:cubicBezTo>
                      <a:pt x="461" y="197"/>
                      <a:pt x="486" y="154"/>
                      <a:pt x="448" y="133"/>
                    </a:cubicBezTo>
                    <a:cubicBezTo>
                      <a:pt x="324" y="73"/>
                      <a:pt x="187" y="42"/>
                      <a:pt x="52" y="3"/>
                    </a:cubicBezTo>
                    <a:cubicBezTo>
                      <a:pt x="48" y="2"/>
                      <a:pt x="45" y="1"/>
                      <a:pt x="41"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1"/>
              <p:cNvSpPr/>
              <p:nvPr/>
            </p:nvSpPr>
            <p:spPr>
              <a:xfrm>
                <a:off x="6492525" y="2152725"/>
                <a:ext cx="12725" cy="3475"/>
              </a:xfrm>
              <a:custGeom>
                <a:avLst/>
                <a:gdLst/>
                <a:ahLst/>
                <a:cxnLst/>
                <a:rect l="l" t="t" r="r" b="b"/>
                <a:pathLst>
                  <a:path w="509" h="139" extrusionOk="0">
                    <a:moveTo>
                      <a:pt x="191" y="1"/>
                    </a:moveTo>
                    <a:cubicBezTo>
                      <a:pt x="150" y="1"/>
                      <a:pt x="109" y="2"/>
                      <a:pt x="71" y="3"/>
                    </a:cubicBezTo>
                    <a:cubicBezTo>
                      <a:pt x="18" y="7"/>
                      <a:pt x="0" y="91"/>
                      <a:pt x="57" y="101"/>
                    </a:cubicBezTo>
                    <a:cubicBezTo>
                      <a:pt x="151" y="120"/>
                      <a:pt x="254" y="138"/>
                      <a:pt x="352" y="138"/>
                    </a:cubicBezTo>
                    <a:cubicBezTo>
                      <a:pt x="387" y="138"/>
                      <a:pt x="422" y="136"/>
                      <a:pt x="455" y="130"/>
                    </a:cubicBezTo>
                    <a:cubicBezTo>
                      <a:pt x="509" y="123"/>
                      <a:pt x="502" y="46"/>
                      <a:pt x="455" y="31"/>
                    </a:cubicBezTo>
                    <a:cubicBezTo>
                      <a:pt x="375" y="7"/>
                      <a:pt x="282" y="1"/>
                      <a:pt x="191"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1"/>
              <p:cNvSpPr/>
              <p:nvPr/>
            </p:nvSpPr>
            <p:spPr>
              <a:xfrm>
                <a:off x="6448475" y="2150650"/>
                <a:ext cx="10700" cy="2550"/>
              </a:xfrm>
              <a:custGeom>
                <a:avLst/>
                <a:gdLst/>
                <a:ahLst/>
                <a:cxnLst/>
                <a:rect l="l" t="t" r="r" b="b"/>
                <a:pathLst>
                  <a:path w="428" h="102" extrusionOk="0">
                    <a:moveTo>
                      <a:pt x="183" y="1"/>
                    </a:moveTo>
                    <a:cubicBezTo>
                      <a:pt x="144" y="1"/>
                      <a:pt x="106" y="1"/>
                      <a:pt x="68" y="1"/>
                    </a:cubicBezTo>
                    <a:cubicBezTo>
                      <a:pt x="66" y="1"/>
                      <a:pt x="65" y="1"/>
                      <a:pt x="64" y="1"/>
                    </a:cubicBezTo>
                    <a:cubicBezTo>
                      <a:pt x="1" y="1"/>
                      <a:pt x="2" y="100"/>
                      <a:pt x="68" y="100"/>
                    </a:cubicBezTo>
                    <a:cubicBezTo>
                      <a:pt x="119" y="100"/>
                      <a:pt x="170" y="102"/>
                      <a:pt x="222" y="102"/>
                    </a:cubicBezTo>
                    <a:cubicBezTo>
                      <a:pt x="271" y="102"/>
                      <a:pt x="320" y="100"/>
                      <a:pt x="368" y="93"/>
                    </a:cubicBezTo>
                    <a:cubicBezTo>
                      <a:pt x="407" y="86"/>
                      <a:pt x="428" y="18"/>
                      <a:pt x="379" y="12"/>
                    </a:cubicBezTo>
                    <a:cubicBezTo>
                      <a:pt x="314" y="3"/>
                      <a:pt x="248" y="1"/>
                      <a:pt x="183"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1"/>
              <p:cNvSpPr/>
              <p:nvPr/>
            </p:nvSpPr>
            <p:spPr>
              <a:xfrm>
                <a:off x="6557975" y="1973500"/>
                <a:ext cx="210750" cy="116400"/>
              </a:xfrm>
              <a:custGeom>
                <a:avLst/>
                <a:gdLst/>
                <a:ahLst/>
                <a:cxnLst/>
                <a:rect l="l" t="t" r="r" b="b"/>
                <a:pathLst>
                  <a:path w="8430" h="4656" extrusionOk="0">
                    <a:moveTo>
                      <a:pt x="8367" y="0"/>
                    </a:moveTo>
                    <a:cubicBezTo>
                      <a:pt x="8357" y="0"/>
                      <a:pt x="8346" y="4"/>
                      <a:pt x="8337" y="13"/>
                    </a:cubicBezTo>
                    <a:cubicBezTo>
                      <a:pt x="5912" y="2074"/>
                      <a:pt x="3207" y="3892"/>
                      <a:pt x="48" y="4577"/>
                    </a:cubicBezTo>
                    <a:cubicBezTo>
                      <a:pt x="1" y="4587"/>
                      <a:pt x="17" y="4656"/>
                      <a:pt x="60" y="4656"/>
                    </a:cubicBezTo>
                    <a:cubicBezTo>
                      <a:pt x="63" y="4656"/>
                      <a:pt x="66" y="4656"/>
                      <a:pt x="69" y="4655"/>
                    </a:cubicBezTo>
                    <a:cubicBezTo>
                      <a:pt x="3186" y="4005"/>
                      <a:pt x="6113" y="2261"/>
                      <a:pt x="8397" y="72"/>
                    </a:cubicBezTo>
                    <a:cubicBezTo>
                      <a:pt x="8430" y="43"/>
                      <a:pt x="8401" y="0"/>
                      <a:pt x="8367"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1"/>
              <p:cNvSpPr/>
              <p:nvPr/>
            </p:nvSpPr>
            <p:spPr>
              <a:xfrm>
                <a:off x="6431550" y="1922025"/>
                <a:ext cx="237175" cy="30175"/>
              </a:xfrm>
              <a:custGeom>
                <a:avLst/>
                <a:gdLst/>
                <a:ahLst/>
                <a:cxnLst/>
                <a:rect l="l" t="t" r="r" b="b"/>
                <a:pathLst>
                  <a:path w="9487" h="1207" extrusionOk="0">
                    <a:moveTo>
                      <a:pt x="9402" y="0"/>
                    </a:moveTo>
                    <a:cubicBezTo>
                      <a:pt x="9396" y="0"/>
                      <a:pt x="9390" y="1"/>
                      <a:pt x="9384" y="3"/>
                    </a:cubicBezTo>
                    <a:cubicBezTo>
                      <a:pt x="7242" y="564"/>
                      <a:pt x="5099" y="1063"/>
                      <a:pt x="2926" y="1063"/>
                    </a:cubicBezTo>
                    <a:cubicBezTo>
                      <a:pt x="1985" y="1063"/>
                      <a:pt x="1039" y="969"/>
                      <a:pt x="85" y="747"/>
                    </a:cubicBezTo>
                    <a:cubicBezTo>
                      <a:pt x="80" y="746"/>
                      <a:pt x="76" y="746"/>
                      <a:pt x="72" y="746"/>
                    </a:cubicBezTo>
                    <a:cubicBezTo>
                      <a:pt x="18" y="746"/>
                      <a:pt x="1" y="833"/>
                      <a:pt x="60" y="846"/>
                    </a:cubicBezTo>
                    <a:cubicBezTo>
                      <a:pt x="1102" y="1095"/>
                      <a:pt x="2166" y="1206"/>
                      <a:pt x="3234" y="1206"/>
                    </a:cubicBezTo>
                    <a:cubicBezTo>
                      <a:pt x="5331" y="1206"/>
                      <a:pt x="7441" y="778"/>
                      <a:pt x="9415" y="123"/>
                    </a:cubicBezTo>
                    <a:cubicBezTo>
                      <a:pt x="9486" y="100"/>
                      <a:pt x="9465" y="0"/>
                      <a:pt x="9402"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1"/>
              <p:cNvSpPr/>
              <p:nvPr/>
            </p:nvSpPr>
            <p:spPr>
              <a:xfrm>
                <a:off x="6712575" y="1993275"/>
                <a:ext cx="168075" cy="158475"/>
              </a:xfrm>
              <a:custGeom>
                <a:avLst/>
                <a:gdLst/>
                <a:ahLst/>
                <a:cxnLst/>
                <a:rect l="l" t="t" r="r" b="b"/>
                <a:pathLst>
                  <a:path w="6723" h="6339" extrusionOk="0">
                    <a:moveTo>
                      <a:pt x="6668" y="1"/>
                    </a:moveTo>
                    <a:cubicBezTo>
                      <a:pt x="6656" y="1"/>
                      <a:pt x="6643" y="6"/>
                      <a:pt x="6633" y="19"/>
                    </a:cubicBezTo>
                    <a:cubicBezTo>
                      <a:pt x="4892" y="2554"/>
                      <a:pt x="2715" y="4697"/>
                      <a:pt x="46" y="6246"/>
                    </a:cubicBezTo>
                    <a:cubicBezTo>
                      <a:pt x="1" y="6274"/>
                      <a:pt x="29" y="6338"/>
                      <a:pt x="71" y="6338"/>
                    </a:cubicBezTo>
                    <a:cubicBezTo>
                      <a:pt x="78" y="6338"/>
                      <a:pt x="86" y="6336"/>
                      <a:pt x="95" y="6331"/>
                    </a:cubicBezTo>
                    <a:cubicBezTo>
                      <a:pt x="2764" y="4820"/>
                      <a:pt x="5100" y="2684"/>
                      <a:pt x="6704" y="58"/>
                    </a:cubicBezTo>
                    <a:cubicBezTo>
                      <a:pt x="6723" y="28"/>
                      <a:pt x="6697" y="1"/>
                      <a:pt x="6668"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1"/>
              <p:cNvSpPr/>
              <p:nvPr/>
            </p:nvSpPr>
            <p:spPr>
              <a:xfrm>
                <a:off x="6858300" y="1961600"/>
                <a:ext cx="83850" cy="173950"/>
              </a:xfrm>
              <a:custGeom>
                <a:avLst/>
                <a:gdLst/>
                <a:ahLst/>
                <a:cxnLst/>
                <a:rect l="l" t="t" r="r" b="b"/>
                <a:pathLst>
                  <a:path w="3354" h="6958" extrusionOk="0">
                    <a:moveTo>
                      <a:pt x="3298" y="0"/>
                    </a:moveTo>
                    <a:cubicBezTo>
                      <a:pt x="3277" y="0"/>
                      <a:pt x="3257" y="12"/>
                      <a:pt x="3254" y="36"/>
                    </a:cubicBezTo>
                    <a:cubicBezTo>
                      <a:pt x="2791" y="2571"/>
                      <a:pt x="1740" y="4908"/>
                      <a:pt x="37" y="6857"/>
                    </a:cubicBezTo>
                    <a:cubicBezTo>
                      <a:pt x="0" y="6900"/>
                      <a:pt x="38" y="6957"/>
                      <a:pt x="80" y="6957"/>
                    </a:cubicBezTo>
                    <a:cubicBezTo>
                      <a:pt x="93" y="6957"/>
                      <a:pt x="107" y="6952"/>
                      <a:pt x="119" y="6938"/>
                    </a:cubicBezTo>
                    <a:cubicBezTo>
                      <a:pt x="1863" y="5035"/>
                      <a:pt x="3039" y="2624"/>
                      <a:pt x="3349" y="51"/>
                    </a:cubicBezTo>
                    <a:cubicBezTo>
                      <a:pt x="3353" y="19"/>
                      <a:pt x="3325" y="0"/>
                      <a:pt x="3298"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1"/>
              <p:cNvSpPr/>
              <p:nvPr/>
            </p:nvSpPr>
            <p:spPr>
              <a:xfrm>
                <a:off x="6366925" y="2019600"/>
                <a:ext cx="19275" cy="6125"/>
              </a:xfrm>
              <a:custGeom>
                <a:avLst/>
                <a:gdLst/>
                <a:ahLst/>
                <a:cxnLst/>
                <a:rect l="l" t="t" r="r" b="b"/>
                <a:pathLst>
                  <a:path w="771" h="245" extrusionOk="0">
                    <a:moveTo>
                      <a:pt x="50" y="0"/>
                    </a:moveTo>
                    <a:cubicBezTo>
                      <a:pt x="11" y="0"/>
                      <a:pt x="1" y="61"/>
                      <a:pt x="43" y="75"/>
                    </a:cubicBezTo>
                    <a:cubicBezTo>
                      <a:pt x="258" y="145"/>
                      <a:pt x="498" y="233"/>
                      <a:pt x="728" y="244"/>
                    </a:cubicBezTo>
                    <a:cubicBezTo>
                      <a:pt x="767" y="244"/>
                      <a:pt x="770" y="191"/>
                      <a:pt x="735" y="177"/>
                    </a:cubicBezTo>
                    <a:cubicBezTo>
                      <a:pt x="516" y="106"/>
                      <a:pt x="283" y="71"/>
                      <a:pt x="64" y="0"/>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1"/>
              <p:cNvSpPr/>
              <p:nvPr/>
            </p:nvSpPr>
            <p:spPr>
              <a:xfrm>
                <a:off x="6398175" y="2027900"/>
                <a:ext cx="24100" cy="4275"/>
              </a:xfrm>
              <a:custGeom>
                <a:avLst/>
                <a:gdLst/>
                <a:ahLst/>
                <a:cxnLst/>
                <a:rect l="l" t="t" r="r" b="b"/>
                <a:pathLst>
                  <a:path w="964" h="171" extrusionOk="0">
                    <a:moveTo>
                      <a:pt x="50" y="1"/>
                    </a:moveTo>
                    <a:cubicBezTo>
                      <a:pt x="11" y="1"/>
                      <a:pt x="1" y="71"/>
                      <a:pt x="43" y="78"/>
                    </a:cubicBezTo>
                    <a:cubicBezTo>
                      <a:pt x="304" y="128"/>
                      <a:pt x="569" y="170"/>
                      <a:pt x="833" y="170"/>
                    </a:cubicBezTo>
                    <a:lnTo>
                      <a:pt x="922" y="170"/>
                    </a:lnTo>
                    <a:cubicBezTo>
                      <a:pt x="954" y="167"/>
                      <a:pt x="964" y="120"/>
                      <a:pt x="929" y="113"/>
                    </a:cubicBezTo>
                    <a:cubicBezTo>
                      <a:pt x="639" y="57"/>
                      <a:pt x="346" y="40"/>
                      <a:pt x="53" y="1"/>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1"/>
              <p:cNvSpPr/>
              <p:nvPr/>
            </p:nvSpPr>
            <p:spPr>
              <a:xfrm>
                <a:off x="6389700" y="2018625"/>
                <a:ext cx="16775" cy="5925"/>
              </a:xfrm>
              <a:custGeom>
                <a:avLst/>
                <a:gdLst/>
                <a:ahLst/>
                <a:cxnLst/>
                <a:rect l="l" t="t" r="r" b="b"/>
                <a:pathLst>
                  <a:path w="671" h="237" extrusionOk="0">
                    <a:moveTo>
                      <a:pt x="71" y="0"/>
                    </a:moveTo>
                    <a:cubicBezTo>
                      <a:pt x="18" y="0"/>
                      <a:pt x="1" y="93"/>
                      <a:pt x="61" y="117"/>
                    </a:cubicBezTo>
                    <a:cubicBezTo>
                      <a:pt x="205" y="170"/>
                      <a:pt x="379" y="237"/>
                      <a:pt x="537" y="237"/>
                    </a:cubicBezTo>
                    <a:cubicBezTo>
                      <a:pt x="562" y="237"/>
                      <a:pt x="583" y="233"/>
                      <a:pt x="604" y="230"/>
                    </a:cubicBezTo>
                    <a:cubicBezTo>
                      <a:pt x="657" y="227"/>
                      <a:pt x="671" y="156"/>
                      <a:pt x="618" y="139"/>
                    </a:cubicBezTo>
                    <a:cubicBezTo>
                      <a:pt x="449" y="78"/>
                      <a:pt x="265" y="67"/>
                      <a:pt x="92" y="4"/>
                    </a:cubicBezTo>
                    <a:cubicBezTo>
                      <a:pt x="85" y="4"/>
                      <a:pt x="78" y="0"/>
                      <a:pt x="71" y="0"/>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1"/>
              <p:cNvSpPr/>
              <p:nvPr/>
            </p:nvSpPr>
            <p:spPr>
              <a:xfrm>
                <a:off x="6431875" y="2033375"/>
                <a:ext cx="16450" cy="4075"/>
              </a:xfrm>
              <a:custGeom>
                <a:avLst/>
                <a:gdLst/>
                <a:ahLst/>
                <a:cxnLst/>
                <a:rect l="l" t="t" r="r" b="b"/>
                <a:pathLst>
                  <a:path w="658" h="163" extrusionOk="0">
                    <a:moveTo>
                      <a:pt x="72" y="0"/>
                    </a:moveTo>
                    <a:cubicBezTo>
                      <a:pt x="15" y="0"/>
                      <a:pt x="1" y="103"/>
                      <a:pt x="64" y="113"/>
                    </a:cubicBezTo>
                    <a:cubicBezTo>
                      <a:pt x="184" y="138"/>
                      <a:pt x="315" y="163"/>
                      <a:pt x="442" y="163"/>
                    </a:cubicBezTo>
                    <a:cubicBezTo>
                      <a:pt x="502" y="163"/>
                      <a:pt x="559" y="159"/>
                      <a:pt x="615" y="145"/>
                    </a:cubicBezTo>
                    <a:cubicBezTo>
                      <a:pt x="657" y="134"/>
                      <a:pt x="654" y="75"/>
                      <a:pt x="615" y="64"/>
                    </a:cubicBezTo>
                    <a:cubicBezTo>
                      <a:pt x="442" y="15"/>
                      <a:pt x="255" y="21"/>
                      <a:pt x="79" y="0"/>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1"/>
              <p:cNvSpPr/>
              <p:nvPr/>
            </p:nvSpPr>
            <p:spPr>
              <a:xfrm>
                <a:off x="6422175" y="2023475"/>
                <a:ext cx="15025" cy="3725"/>
              </a:xfrm>
              <a:custGeom>
                <a:avLst/>
                <a:gdLst/>
                <a:ahLst/>
                <a:cxnLst/>
                <a:rect l="l" t="t" r="r" b="b"/>
                <a:pathLst>
                  <a:path w="601" h="149" extrusionOk="0">
                    <a:moveTo>
                      <a:pt x="71" y="1"/>
                    </a:moveTo>
                    <a:cubicBezTo>
                      <a:pt x="18" y="1"/>
                      <a:pt x="1" y="78"/>
                      <a:pt x="54" y="89"/>
                    </a:cubicBezTo>
                    <a:cubicBezTo>
                      <a:pt x="223" y="114"/>
                      <a:pt x="393" y="149"/>
                      <a:pt x="562" y="149"/>
                    </a:cubicBezTo>
                    <a:lnTo>
                      <a:pt x="566" y="149"/>
                    </a:lnTo>
                    <a:cubicBezTo>
                      <a:pt x="597" y="149"/>
                      <a:pt x="600" y="103"/>
                      <a:pt x="572" y="93"/>
                    </a:cubicBezTo>
                    <a:cubicBezTo>
                      <a:pt x="410" y="47"/>
                      <a:pt x="240" y="26"/>
                      <a:pt x="78" y="1"/>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1"/>
              <p:cNvSpPr/>
              <p:nvPr/>
            </p:nvSpPr>
            <p:spPr>
              <a:xfrm>
                <a:off x="6452200" y="2028250"/>
                <a:ext cx="15550" cy="4075"/>
              </a:xfrm>
              <a:custGeom>
                <a:avLst/>
                <a:gdLst/>
                <a:ahLst/>
                <a:cxnLst/>
                <a:rect l="l" t="t" r="r" b="b"/>
                <a:pathLst>
                  <a:path w="622" h="163" extrusionOk="0">
                    <a:moveTo>
                      <a:pt x="67" y="0"/>
                    </a:moveTo>
                    <a:cubicBezTo>
                      <a:pt x="7" y="0"/>
                      <a:pt x="0" y="81"/>
                      <a:pt x="53" y="99"/>
                    </a:cubicBezTo>
                    <a:cubicBezTo>
                      <a:pt x="152" y="138"/>
                      <a:pt x="286" y="163"/>
                      <a:pt x="406" y="163"/>
                    </a:cubicBezTo>
                    <a:cubicBezTo>
                      <a:pt x="466" y="163"/>
                      <a:pt x="519" y="156"/>
                      <a:pt x="569" y="142"/>
                    </a:cubicBezTo>
                    <a:cubicBezTo>
                      <a:pt x="621" y="131"/>
                      <a:pt x="621" y="54"/>
                      <a:pt x="569" y="39"/>
                    </a:cubicBezTo>
                    <a:cubicBezTo>
                      <a:pt x="491" y="21"/>
                      <a:pt x="413" y="21"/>
                      <a:pt x="331" y="18"/>
                    </a:cubicBezTo>
                    <a:cubicBezTo>
                      <a:pt x="247" y="15"/>
                      <a:pt x="159" y="0"/>
                      <a:pt x="70" y="0"/>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1"/>
              <p:cNvSpPr/>
              <p:nvPr/>
            </p:nvSpPr>
            <p:spPr>
              <a:xfrm>
                <a:off x="6463850" y="2037150"/>
                <a:ext cx="14225" cy="2425"/>
              </a:xfrm>
              <a:custGeom>
                <a:avLst/>
                <a:gdLst/>
                <a:ahLst/>
                <a:cxnLst/>
                <a:rect l="l" t="t" r="r" b="b"/>
                <a:pathLst>
                  <a:path w="569" h="97" extrusionOk="0">
                    <a:moveTo>
                      <a:pt x="286" y="1"/>
                    </a:moveTo>
                    <a:cubicBezTo>
                      <a:pt x="209" y="1"/>
                      <a:pt x="131" y="8"/>
                      <a:pt x="53" y="15"/>
                    </a:cubicBezTo>
                    <a:cubicBezTo>
                      <a:pt x="3" y="22"/>
                      <a:pt x="0" y="97"/>
                      <a:pt x="49" y="97"/>
                    </a:cubicBezTo>
                    <a:lnTo>
                      <a:pt x="53" y="97"/>
                    </a:lnTo>
                    <a:cubicBezTo>
                      <a:pt x="212" y="82"/>
                      <a:pt x="370" y="89"/>
                      <a:pt x="530" y="79"/>
                    </a:cubicBezTo>
                    <a:cubicBezTo>
                      <a:pt x="558" y="79"/>
                      <a:pt x="569" y="33"/>
                      <a:pt x="536" y="25"/>
                    </a:cubicBezTo>
                    <a:cubicBezTo>
                      <a:pt x="452" y="8"/>
                      <a:pt x="367" y="1"/>
                      <a:pt x="286" y="1"/>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1"/>
              <p:cNvSpPr/>
              <p:nvPr/>
            </p:nvSpPr>
            <p:spPr>
              <a:xfrm>
                <a:off x="6480425" y="2029650"/>
                <a:ext cx="18400" cy="4025"/>
              </a:xfrm>
              <a:custGeom>
                <a:avLst/>
                <a:gdLst/>
                <a:ahLst/>
                <a:cxnLst/>
                <a:rect l="l" t="t" r="r" b="b"/>
                <a:pathLst>
                  <a:path w="736" h="161" extrusionOk="0">
                    <a:moveTo>
                      <a:pt x="248" y="1"/>
                    </a:moveTo>
                    <a:cubicBezTo>
                      <a:pt x="195" y="1"/>
                      <a:pt x="142" y="4"/>
                      <a:pt x="92" y="8"/>
                    </a:cubicBezTo>
                    <a:cubicBezTo>
                      <a:pt x="28" y="15"/>
                      <a:pt x="1" y="118"/>
                      <a:pt x="75" y="128"/>
                    </a:cubicBezTo>
                    <a:cubicBezTo>
                      <a:pt x="184" y="149"/>
                      <a:pt x="304" y="160"/>
                      <a:pt x="424" y="160"/>
                    </a:cubicBezTo>
                    <a:cubicBezTo>
                      <a:pt x="516" y="160"/>
                      <a:pt x="605" y="153"/>
                      <a:pt x="689" y="139"/>
                    </a:cubicBezTo>
                    <a:cubicBezTo>
                      <a:pt x="735" y="131"/>
                      <a:pt x="727" y="64"/>
                      <a:pt x="689" y="54"/>
                    </a:cubicBezTo>
                    <a:cubicBezTo>
                      <a:pt x="551" y="19"/>
                      <a:pt x="396" y="1"/>
                      <a:pt x="248" y="1"/>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1"/>
              <p:cNvSpPr/>
              <p:nvPr/>
            </p:nvSpPr>
            <p:spPr>
              <a:xfrm>
                <a:off x="6492975" y="2038050"/>
                <a:ext cx="13775" cy="3125"/>
              </a:xfrm>
              <a:custGeom>
                <a:avLst/>
                <a:gdLst/>
                <a:ahLst/>
                <a:cxnLst/>
                <a:rect l="l" t="t" r="r" b="b"/>
                <a:pathLst>
                  <a:path w="551" h="125" extrusionOk="0">
                    <a:moveTo>
                      <a:pt x="385" y="0"/>
                    </a:moveTo>
                    <a:cubicBezTo>
                      <a:pt x="279" y="0"/>
                      <a:pt x="166" y="18"/>
                      <a:pt x="64" y="28"/>
                    </a:cubicBezTo>
                    <a:cubicBezTo>
                      <a:pt x="10" y="36"/>
                      <a:pt x="0" y="106"/>
                      <a:pt x="46" y="124"/>
                    </a:cubicBezTo>
                    <a:cubicBezTo>
                      <a:pt x="201" y="103"/>
                      <a:pt x="370" y="78"/>
                      <a:pt x="551" y="50"/>
                    </a:cubicBezTo>
                    <a:cubicBezTo>
                      <a:pt x="551" y="32"/>
                      <a:pt x="540" y="15"/>
                      <a:pt x="515" y="11"/>
                    </a:cubicBezTo>
                    <a:cubicBezTo>
                      <a:pt x="473" y="4"/>
                      <a:pt x="431" y="0"/>
                      <a:pt x="385" y="0"/>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1"/>
              <p:cNvSpPr/>
              <p:nvPr/>
            </p:nvSpPr>
            <p:spPr>
              <a:xfrm>
                <a:off x="6518925" y="2031950"/>
                <a:ext cx="16525" cy="3925"/>
              </a:xfrm>
              <a:custGeom>
                <a:avLst/>
                <a:gdLst/>
                <a:ahLst/>
                <a:cxnLst/>
                <a:rect l="l" t="t" r="r" b="b"/>
                <a:pathLst>
                  <a:path w="661" h="157" extrusionOk="0">
                    <a:moveTo>
                      <a:pt x="505" y="0"/>
                    </a:moveTo>
                    <a:cubicBezTo>
                      <a:pt x="357" y="0"/>
                      <a:pt x="194" y="36"/>
                      <a:pt x="53" y="61"/>
                    </a:cubicBezTo>
                    <a:cubicBezTo>
                      <a:pt x="0" y="68"/>
                      <a:pt x="14" y="149"/>
                      <a:pt x="67" y="153"/>
                    </a:cubicBezTo>
                    <a:cubicBezTo>
                      <a:pt x="113" y="156"/>
                      <a:pt x="162" y="156"/>
                      <a:pt x="212" y="156"/>
                    </a:cubicBezTo>
                    <a:cubicBezTo>
                      <a:pt x="346" y="156"/>
                      <a:pt x="491" y="145"/>
                      <a:pt x="607" y="100"/>
                    </a:cubicBezTo>
                    <a:cubicBezTo>
                      <a:pt x="660" y="82"/>
                      <a:pt x="649" y="11"/>
                      <a:pt x="597" y="5"/>
                    </a:cubicBezTo>
                    <a:cubicBezTo>
                      <a:pt x="564" y="0"/>
                      <a:pt x="536" y="0"/>
                      <a:pt x="505" y="0"/>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1"/>
              <p:cNvSpPr/>
              <p:nvPr/>
            </p:nvSpPr>
            <p:spPr>
              <a:xfrm>
                <a:off x="6505850" y="2025425"/>
                <a:ext cx="10875" cy="2500"/>
              </a:xfrm>
              <a:custGeom>
                <a:avLst/>
                <a:gdLst/>
                <a:ahLst/>
                <a:cxnLst/>
                <a:rect l="l" t="t" r="r" b="b"/>
                <a:pathLst>
                  <a:path w="435" h="100" extrusionOk="0">
                    <a:moveTo>
                      <a:pt x="261" y="0"/>
                    </a:moveTo>
                    <a:cubicBezTo>
                      <a:pt x="191" y="0"/>
                      <a:pt x="121" y="7"/>
                      <a:pt x="49" y="11"/>
                    </a:cubicBezTo>
                    <a:cubicBezTo>
                      <a:pt x="0" y="11"/>
                      <a:pt x="0" y="85"/>
                      <a:pt x="49" y="89"/>
                    </a:cubicBezTo>
                    <a:cubicBezTo>
                      <a:pt x="124" y="92"/>
                      <a:pt x="198" y="100"/>
                      <a:pt x="272" y="100"/>
                    </a:cubicBezTo>
                    <a:cubicBezTo>
                      <a:pt x="315" y="100"/>
                      <a:pt x="357" y="96"/>
                      <a:pt x="399" y="89"/>
                    </a:cubicBezTo>
                    <a:cubicBezTo>
                      <a:pt x="435" y="82"/>
                      <a:pt x="435" y="22"/>
                      <a:pt x="399" y="11"/>
                    </a:cubicBezTo>
                    <a:cubicBezTo>
                      <a:pt x="354" y="4"/>
                      <a:pt x="308" y="0"/>
                      <a:pt x="261" y="0"/>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1"/>
              <p:cNvSpPr/>
              <p:nvPr/>
            </p:nvSpPr>
            <p:spPr>
              <a:xfrm>
                <a:off x="6465250" y="2019350"/>
                <a:ext cx="13350" cy="4500"/>
              </a:xfrm>
              <a:custGeom>
                <a:avLst/>
                <a:gdLst/>
                <a:ahLst/>
                <a:cxnLst/>
                <a:rect l="l" t="t" r="r" b="b"/>
                <a:pathLst>
                  <a:path w="534" h="180" extrusionOk="0">
                    <a:moveTo>
                      <a:pt x="81" y="0"/>
                    </a:moveTo>
                    <a:cubicBezTo>
                      <a:pt x="21" y="0"/>
                      <a:pt x="0" y="92"/>
                      <a:pt x="68" y="113"/>
                    </a:cubicBezTo>
                    <a:cubicBezTo>
                      <a:pt x="174" y="144"/>
                      <a:pt x="293" y="180"/>
                      <a:pt x="407" y="180"/>
                    </a:cubicBezTo>
                    <a:cubicBezTo>
                      <a:pt x="431" y="180"/>
                      <a:pt x="456" y="180"/>
                      <a:pt x="477" y="177"/>
                    </a:cubicBezTo>
                    <a:cubicBezTo>
                      <a:pt x="534" y="166"/>
                      <a:pt x="519" y="88"/>
                      <a:pt x="477" y="74"/>
                    </a:cubicBezTo>
                    <a:cubicBezTo>
                      <a:pt x="357" y="35"/>
                      <a:pt x="223" y="32"/>
                      <a:pt x="99" y="0"/>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1"/>
              <p:cNvSpPr/>
              <p:nvPr/>
            </p:nvSpPr>
            <p:spPr>
              <a:xfrm>
                <a:off x="6439125" y="2016250"/>
                <a:ext cx="12650" cy="4075"/>
              </a:xfrm>
              <a:custGeom>
                <a:avLst/>
                <a:gdLst/>
                <a:ahLst/>
                <a:cxnLst/>
                <a:rect l="l" t="t" r="r" b="b"/>
                <a:pathLst>
                  <a:path w="506" h="163" extrusionOk="0">
                    <a:moveTo>
                      <a:pt x="67" y="1"/>
                    </a:moveTo>
                    <a:cubicBezTo>
                      <a:pt x="18" y="1"/>
                      <a:pt x="0" y="82"/>
                      <a:pt x="54" y="99"/>
                    </a:cubicBezTo>
                    <a:cubicBezTo>
                      <a:pt x="170" y="131"/>
                      <a:pt x="287" y="162"/>
                      <a:pt x="406" y="162"/>
                    </a:cubicBezTo>
                    <a:cubicBezTo>
                      <a:pt x="427" y="162"/>
                      <a:pt x="445" y="159"/>
                      <a:pt x="466" y="159"/>
                    </a:cubicBezTo>
                    <a:cubicBezTo>
                      <a:pt x="499" y="156"/>
                      <a:pt x="505" y="113"/>
                      <a:pt x="473" y="103"/>
                    </a:cubicBezTo>
                    <a:cubicBezTo>
                      <a:pt x="343" y="64"/>
                      <a:pt x="212" y="43"/>
                      <a:pt x="82" y="4"/>
                    </a:cubicBezTo>
                    <a:cubicBezTo>
                      <a:pt x="75" y="4"/>
                      <a:pt x="71" y="1"/>
                      <a:pt x="67" y="1"/>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1"/>
              <p:cNvSpPr/>
              <p:nvPr/>
            </p:nvSpPr>
            <p:spPr>
              <a:xfrm>
                <a:off x="6404350" y="2009450"/>
                <a:ext cx="20775" cy="6550"/>
              </a:xfrm>
              <a:custGeom>
                <a:avLst/>
                <a:gdLst/>
                <a:ahLst/>
                <a:cxnLst/>
                <a:rect l="l" t="t" r="r" b="b"/>
                <a:pathLst>
                  <a:path w="831" h="262" extrusionOk="0">
                    <a:moveTo>
                      <a:pt x="71" y="1"/>
                    </a:moveTo>
                    <a:cubicBezTo>
                      <a:pt x="18" y="1"/>
                      <a:pt x="0" y="85"/>
                      <a:pt x="60" y="103"/>
                    </a:cubicBezTo>
                    <a:cubicBezTo>
                      <a:pt x="293" y="173"/>
                      <a:pt x="541" y="255"/>
                      <a:pt x="788" y="262"/>
                    </a:cubicBezTo>
                    <a:cubicBezTo>
                      <a:pt x="830" y="262"/>
                      <a:pt x="830" y="206"/>
                      <a:pt x="798" y="191"/>
                    </a:cubicBezTo>
                    <a:cubicBezTo>
                      <a:pt x="572" y="103"/>
                      <a:pt x="322" y="64"/>
                      <a:pt x="89" y="4"/>
                    </a:cubicBezTo>
                    <a:cubicBezTo>
                      <a:pt x="81" y="4"/>
                      <a:pt x="78" y="1"/>
                      <a:pt x="71" y="1"/>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1"/>
              <p:cNvSpPr/>
              <p:nvPr/>
            </p:nvSpPr>
            <p:spPr>
              <a:xfrm>
                <a:off x="6381475" y="2008475"/>
                <a:ext cx="10975" cy="5325"/>
              </a:xfrm>
              <a:custGeom>
                <a:avLst/>
                <a:gdLst/>
                <a:ahLst/>
                <a:cxnLst/>
                <a:rect l="l" t="t" r="r" b="b"/>
                <a:pathLst>
                  <a:path w="439" h="213" extrusionOk="0">
                    <a:moveTo>
                      <a:pt x="68" y="1"/>
                    </a:moveTo>
                    <a:cubicBezTo>
                      <a:pt x="30" y="1"/>
                      <a:pt x="1" y="61"/>
                      <a:pt x="43" y="85"/>
                    </a:cubicBezTo>
                    <a:cubicBezTo>
                      <a:pt x="153" y="152"/>
                      <a:pt x="266" y="202"/>
                      <a:pt x="393" y="212"/>
                    </a:cubicBezTo>
                    <a:lnTo>
                      <a:pt x="397" y="212"/>
                    </a:lnTo>
                    <a:cubicBezTo>
                      <a:pt x="425" y="212"/>
                      <a:pt x="439" y="163"/>
                      <a:pt x="411" y="152"/>
                    </a:cubicBezTo>
                    <a:cubicBezTo>
                      <a:pt x="305" y="103"/>
                      <a:pt x="192" y="64"/>
                      <a:pt x="89" y="7"/>
                    </a:cubicBezTo>
                    <a:cubicBezTo>
                      <a:pt x="82" y="1"/>
                      <a:pt x="75" y="1"/>
                      <a:pt x="68" y="1"/>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1"/>
              <p:cNvSpPr/>
              <p:nvPr/>
            </p:nvSpPr>
            <p:spPr>
              <a:xfrm>
                <a:off x="6356675" y="2006725"/>
                <a:ext cx="750" cy="550"/>
              </a:xfrm>
              <a:custGeom>
                <a:avLst/>
                <a:gdLst/>
                <a:ahLst/>
                <a:cxnLst/>
                <a:rect l="l" t="t" r="r" b="b"/>
                <a:pathLst>
                  <a:path w="30" h="22" extrusionOk="0">
                    <a:moveTo>
                      <a:pt x="15" y="0"/>
                    </a:moveTo>
                    <a:cubicBezTo>
                      <a:pt x="5" y="0"/>
                      <a:pt x="1" y="10"/>
                      <a:pt x="5" y="18"/>
                    </a:cubicBezTo>
                    <a:cubicBezTo>
                      <a:pt x="8" y="18"/>
                      <a:pt x="12" y="21"/>
                      <a:pt x="15" y="21"/>
                    </a:cubicBezTo>
                    <a:cubicBezTo>
                      <a:pt x="30" y="21"/>
                      <a:pt x="30" y="0"/>
                      <a:pt x="15" y="0"/>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1"/>
              <p:cNvSpPr/>
              <p:nvPr/>
            </p:nvSpPr>
            <p:spPr>
              <a:xfrm>
                <a:off x="6353175" y="2006450"/>
                <a:ext cx="18625" cy="7175"/>
              </a:xfrm>
              <a:custGeom>
                <a:avLst/>
                <a:gdLst/>
                <a:ahLst/>
                <a:cxnLst/>
                <a:rect l="l" t="t" r="r" b="b"/>
                <a:pathLst>
                  <a:path w="745" h="287" extrusionOk="0">
                    <a:moveTo>
                      <a:pt x="64" y="0"/>
                    </a:moveTo>
                    <a:cubicBezTo>
                      <a:pt x="25" y="0"/>
                      <a:pt x="0" y="67"/>
                      <a:pt x="42" y="88"/>
                    </a:cubicBezTo>
                    <a:cubicBezTo>
                      <a:pt x="233" y="177"/>
                      <a:pt x="463" y="287"/>
                      <a:pt x="675" y="287"/>
                    </a:cubicBezTo>
                    <a:lnTo>
                      <a:pt x="678" y="287"/>
                    </a:lnTo>
                    <a:cubicBezTo>
                      <a:pt x="720" y="287"/>
                      <a:pt x="745" y="220"/>
                      <a:pt x="702" y="202"/>
                    </a:cubicBezTo>
                    <a:cubicBezTo>
                      <a:pt x="607" y="160"/>
                      <a:pt x="501" y="145"/>
                      <a:pt x="403" y="117"/>
                    </a:cubicBezTo>
                    <a:cubicBezTo>
                      <a:pt x="321" y="93"/>
                      <a:pt x="236" y="64"/>
                      <a:pt x="155" y="32"/>
                    </a:cubicBezTo>
                    <a:cubicBezTo>
                      <a:pt x="152" y="32"/>
                      <a:pt x="148" y="29"/>
                      <a:pt x="145" y="29"/>
                    </a:cubicBezTo>
                    <a:cubicBezTo>
                      <a:pt x="124" y="21"/>
                      <a:pt x="103" y="11"/>
                      <a:pt x="81" y="4"/>
                    </a:cubicBezTo>
                    <a:cubicBezTo>
                      <a:pt x="74" y="0"/>
                      <a:pt x="70" y="0"/>
                      <a:pt x="64" y="0"/>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1"/>
              <p:cNvSpPr/>
              <p:nvPr/>
            </p:nvSpPr>
            <p:spPr>
              <a:xfrm>
                <a:off x="6352025" y="2015975"/>
                <a:ext cx="9900" cy="3650"/>
              </a:xfrm>
              <a:custGeom>
                <a:avLst/>
                <a:gdLst/>
                <a:ahLst/>
                <a:cxnLst/>
                <a:rect l="l" t="t" r="r" b="b"/>
                <a:pathLst>
                  <a:path w="396" h="146" extrusionOk="0">
                    <a:moveTo>
                      <a:pt x="67" y="1"/>
                    </a:moveTo>
                    <a:cubicBezTo>
                      <a:pt x="17" y="1"/>
                      <a:pt x="0" y="75"/>
                      <a:pt x="53" y="89"/>
                    </a:cubicBezTo>
                    <a:cubicBezTo>
                      <a:pt x="152" y="118"/>
                      <a:pt x="247" y="139"/>
                      <a:pt x="349" y="145"/>
                    </a:cubicBezTo>
                    <a:cubicBezTo>
                      <a:pt x="382" y="145"/>
                      <a:pt x="395" y="96"/>
                      <a:pt x="367" y="82"/>
                    </a:cubicBezTo>
                    <a:cubicBezTo>
                      <a:pt x="271" y="43"/>
                      <a:pt x="177" y="22"/>
                      <a:pt x="77" y="1"/>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1"/>
              <p:cNvSpPr/>
              <p:nvPr/>
            </p:nvSpPr>
            <p:spPr>
              <a:xfrm>
                <a:off x="6358025" y="1995850"/>
                <a:ext cx="17500" cy="8775"/>
              </a:xfrm>
              <a:custGeom>
                <a:avLst/>
                <a:gdLst/>
                <a:ahLst/>
                <a:cxnLst/>
                <a:rect l="l" t="t" r="r" b="b"/>
                <a:pathLst>
                  <a:path w="700" h="351" extrusionOk="0">
                    <a:moveTo>
                      <a:pt x="21" y="1"/>
                    </a:moveTo>
                    <a:cubicBezTo>
                      <a:pt x="3" y="22"/>
                      <a:pt x="0" y="57"/>
                      <a:pt x="28" y="79"/>
                    </a:cubicBezTo>
                    <a:cubicBezTo>
                      <a:pt x="205" y="195"/>
                      <a:pt x="427" y="336"/>
                      <a:pt x="646" y="351"/>
                    </a:cubicBezTo>
                    <a:lnTo>
                      <a:pt x="650" y="351"/>
                    </a:lnTo>
                    <a:cubicBezTo>
                      <a:pt x="688" y="351"/>
                      <a:pt x="699" y="294"/>
                      <a:pt x="667" y="276"/>
                    </a:cubicBezTo>
                    <a:cubicBezTo>
                      <a:pt x="572" y="223"/>
                      <a:pt x="466" y="195"/>
                      <a:pt x="367" y="149"/>
                    </a:cubicBezTo>
                    <a:cubicBezTo>
                      <a:pt x="279" y="110"/>
                      <a:pt x="198" y="68"/>
                      <a:pt x="120" y="18"/>
                    </a:cubicBezTo>
                    <a:cubicBezTo>
                      <a:pt x="85" y="12"/>
                      <a:pt x="53" y="8"/>
                      <a:pt x="21" y="1"/>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1"/>
              <p:cNvSpPr/>
              <p:nvPr/>
            </p:nvSpPr>
            <p:spPr>
              <a:xfrm>
                <a:off x="6392525" y="2002400"/>
                <a:ext cx="6825" cy="1325"/>
              </a:xfrm>
              <a:custGeom>
                <a:avLst/>
                <a:gdLst/>
                <a:ahLst/>
                <a:cxnLst/>
                <a:rect l="l" t="t" r="r" b="b"/>
                <a:pathLst>
                  <a:path w="273" h="53" extrusionOk="0">
                    <a:moveTo>
                      <a:pt x="0" y="0"/>
                    </a:moveTo>
                    <a:cubicBezTo>
                      <a:pt x="78" y="32"/>
                      <a:pt x="160" y="53"/>
                      <a:pt x="240" y="53"/>
                    </a:cubicBezTo>
                    <a:lnTo>
                      <a:pt x="244" y="53"/>
                    </a:lnTo>
                    <a:cubicBezTo>
                      <a:pt x="254" y="53"/>
                      <a:pt x="266" y="50"/>
                      <a:pt x="272" y="46"/>
                    </a:cubicBezTo>
                    <a:cubicBezTo>
                      <a:pt x="181" y="32"/>
                      <a:pt x="92" y="14"/>
                      <a:pt x="0" y="0"/>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1"/>
              <p:cNvSpPr/>
              <p:nvPr/>
            </p:nvSpPr>
            <p:spPr>
              <a:xfrm>
                <a:off x="6530125" y="2024525"/>
                <a:ext cx="14325" cy="2675"/>
              </a:xfrm>
              <a:custGeom>
                <a:avLst/>
                <a:gdLst/>
                <a:ahLst/>
                <a:cxnLst/>
                <a:rect l="l" t="t" r="r" b="b"/>
                <a:pathLst>
                  <a:path w="573" h="107" extrusionOk="0">
                    <a:moveTo>
                      <a:pt x="57" y="1"/>
                    </a:moveTo>
                    <a:cubicBezTo>
                      <a:pt x="0" y="1"/>
                      <a:pt x="0" y="90"/>
                      <a:pt x="57" y="93"/>
                    </a:cubicBezTo>
                    <a:cubicBezTo>
                      <a:pt x="152" y="100"/>
                      <a:pt x="248" y="107"/>
                      <a:pt x="343" y="107"/>
                    </a:cubicBezTo>
                    <a:cubicBezTo>
                      <a:pt x="406" y="107"/>
                      <a:pt x="473" y="103"/>
                      <a:pt x="540" y="93"/>
                    </a:cubicBezTo>
                    <a:cubicBezTo>
                      <a:pt x="572" y="90"/>
                      <a:pt x="572" y="33"/>
                      <a:pt x="540" y="30"/>
                    </a:cubicBezTo>
                    <a:cubicBezTo>
                      <a:pt x="420" y="5"/>
                      <a:pt x="300" y="1"/>
                      <a:pt x="180" y="1"/>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1"/>
              <p:cNvSpPr/>
              <p:nvPr/>
            </p:nvSpPr>
            <p:spPr>
              <a:xfrm>
                <a:off x="6565850" y="2154625"/>
                <a:ext cx="48225" cy="13900"/>
              </a:xfrm>
              <a:custGeom>
                <a:avLst/>
                <a:gdLst/>
                <a:ahLst/>
                <a:cxnLst/>
                <a:rect l="l" t="t" r="r" b="b"/>
                <a:pathLst>
                  <a:path w="1929" h="556" extrusionOk="0">
                    <a:moveTo>
                      <a:pt x="1869" y="1"/>
                    </a:moveTo>
                    <a:cubicBezTo>
                      <a:pt x="1865" y="1"/>
                      <a:pt x="1861" y="1"/>
                      <a:pt x="1858" y="4"/>
                    </a:cubicBezTo>
                    <a:cubicBezTo>
                      <a:pt x="1268" y="174"/>
                      <a:pt x="678" y="347"/>
                      <a:pt x="72" y="446"/>
                    </a:cubicBezTo>
                    <a:cubicBezTo>
                      <a:pt x="1" y="460"/>
                      <a:pt x="29" y="555"/>
                      <a:pt x="90" y="555"/>
                    </a:cubicBezTo>
                    <a:cubicBezTo>
                      <a:pt x="93" y="555"/>
                      <a:pt x="96" y="555"/>
                      <a:pt x="100" y="552"/>
                    </a:cubicBezTo>
                    <a:cubicBezTo>
                      <a:pt x="717" y="470"/>
                      <a:pt x="1318" y="336"/>
                      <a:pt x="1890" y="75"/>
                    </a:cubicBezTo>
                    <a:cubicBezTo>
                      <a:pt x="1928" y="58"/>
                      <a:pt x="1904" y="1"/>
                      <a:pt x="1869" y="1"/>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1"/>
              <p:cNvSpPr/>
              <p:nvPr/>
            </p:nvSpPr>
            <p:spPr>
              <a:xfrm>
                <a:off x="6587675" y="2148375"/>
                <a:ext cx="23500" cy="8050"/>
              </a:xfrm>
              <a:custGeom>
                <a:avLst/>
                <a:gdLst/>
                <a:ahLst/>
                <a:cxnLst/>
                <a:rect l="l" t="t" r="r" b="b"/>
                <a:pathLst>
                  <a:path w="940" h="322" extrusionOk="0">
                    <a:moveTo>
                      <a:pt x="869" y="0"/>
                    </a:moveTo>
                    <a:cubicBezTo>
                      <a:pt x="865" y="0"/>
                      <a:pt x="861" y="0"/>
                      <a:pt x="858" y="3"/>
                    </a:cubicBezTo>
                    <a:cubicBezTo>
                      <a:pt x="589" y="71"/>
                      <a:pt x="328" y="166"/>
                      <a:pt x="53" y="223"/>
                    </a:cubicBezTo>
                    <a:cubicBezTo>
                      <a:pt x="0" y="233"/>
                      <a:pt x="10" y="321"/>
                      <a:pt x="60" y="321"/>
                    </a:cubicBezTo>
                    <a:lnTo>
                      <a:pt x="67" y="321"/>
                    </a:lnTo>
                    <a:cubicBezTo>
                      <a:pt x="353" y="283"/>
                      <a:pt x="639" y="230"/>
                      <a:pt x="893" y="88"/>
                    </a:cubicBezTo>
                    <a:cubicBezTo>
                      <a:pt x="939" y="67"/>
                      <a:pt x="915" y="0"/>
                      <a:pt x="869" y="0"/>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1"/>
              <p:cNvSpPr/>
              <p:nvPr/>
            </p:nvSpPr>
            <p:spPr>
              <a:xfrm>
                <a:off x="6621200" y="2146525"/>
                <a:ext cx="11325" cy="5850"/>
              </a:xfrm>
              <a:custGeom>
                <a:avLst/>
                <a:gdLst/>
                <a:ahLst/>
                <a:cxnLst/>
                <a:rect l="l" t="t" r="r" b="b"/>
                <a:pathLst>
                  <a:path w="453" h="234" extrusionOk="0">
                    <a:moveTo>
                      <a:pt x="392" y="0"/>
                    </a:moveTo>
                    <a:cubicBezTo>
                      <a:pt x="273" y="11"/>
                      <a:pt x="163" y="67"/>
                      <a:pt x="57" y="124"/>
                    </a:cubicBezTo>
                    <a:cubicBezTo>
                      <a:pt x="1" y="155"/>
                      <a:pt x="36" y="233"/>
                      <a:pt x="89" y="233"/>
                    </a:cubicBezTo>
                    <a:cubicBezTo>
                      <a:pt x="95" y="233"/>
                      <a:pt x="106" y="230"/>
                      <a:pt x="117" y="226"/>
                    </a:cubicBezTo>
                    <a:cubicBezTo>
                      <a:pt x="212" y="177"/>
                      <a:pt x="322" y="141"/>
                      <a:pt x="417" y="89"/>
                    </a:cubicBezTo>
                    <a:cubicBezTo>
                      <a:pt x="452" y="67"/>
                      <a:pt x="442" y="0"/>
                      <a:pt x="396" y="0"/>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1"/>
              <p:cNvSpPr/>
              <p:nvPr/>
            </p:nvSpPr>
            <p:spPr>
              <a:xfrm>
                <a:off x="6616275" y="2139550"/>
                <a:ext cx="11750" cy="4425"/>
              </a:xfrm>
              <a:custGeom>
                <a:avLst/>
                <a:gdLst/>
                <a:ahLst/>
                <a:cxnLst/>
                <a:rect l="l" t="t" r="r" b="b"/>
                <a:pathLst>
                  <a:path w="470" h="177" extrusionOk="0">
                    <a:moveTo>
                      <a:pt x="403" y="1"/>
                    </a:moveTo>
                    <a:cubicBezTo>
                      <a:pt x="289" y="29"/>
                      <a:pt x="180" y="60"/>
                      <a:pt x="67" y="74"/>
                    </a:cubicBezTo>
                    <a:cubicBezTo>
                      <a:pt x="4" y="81"/>
                      <a:pt x="0" y="177"/>
                      <a:pt x="67" y="177"/>
                    </a:cubicBezTo>
                    <a:lnTo>
                      <a:pt x="85" y="177"/>
                    </a:lnTo>
                    <a:cubicBezTo>
                      <a:pt x="215" y="177"/>
                      <a:pt x="331" y="149"/>
                      <a:pt x="437" y="64"/>
                    </a:cubicBezTo>
                    <a:cubicBezTo>
                      <a:pt x="470" y="43"/>
                      <a:pt x="441" y="1"/>
                      <a:pt x="409" y="1"/>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1"/>
              <p:cNvSpPr/>
              <p:nvPr/>
            </p:nvSpPr>
            <p:spPr>
              <a:xfrm>
                <a:off x="6598800" y="2133725"/>
                <a:ext cx="19325" cy="6025"/>
              </a:xfrm>
              <a:custGeom>
                <a:avLst/>
                <a:gdLst/>
                <a:ahLst/>
                <a:cxnLst/>
                <a:rect l="l" t="t" r="r" b="b"/>
                <a:pathLst>
                  <a:path w="773" h="241" extrusionOk="0">
                    <a:moveTo>
                      <a:pt x="724" y="1"/>
                    </a:moveTo>
                    <a:cubicBezTo>
                      <a:pt x="724" y="1"/>
                      <a:pt x="720" y="1"/>
                      <a:pt x="720" y="4"/>
                    </a:cubicBezTo>
                    <a:cubicBezTo>
                      <a:pt x="494" y="29"/>
                      <a:pt x="271" y="96"/>
                      <a:pt x="53" y="149"/>
                    </a:cubicBezTo>
                    <a:cubicBezTo>
                      <a:pt x="0" y="162"/>
                      <a:pt x="17" y="240"/>
                      <a:pt x="67" y="240"/>
                    </a:cubicBezTo>
                    <a:cubicBezTo>
                      <a:pt x="70" y="240"/>
                      <a:pt x="74" y="237"/>
                      <a:pt x="77" y="237"/>
                    </a:cubicBezTo>
                    <a:cubicBezTo>
                      <a:pt x="297" y="195"/>
                      <a:pt x="519" y="162"/>
                      <a:pt x="730" y="89"/>
                    </a:cubicBezTo>
                    <a:cubicBezTo>
                      <a:pt x="773" y="74"/>
                      <a:pt x="773" y="1"/>
                      <a:pt x="724" y="1"/>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1"/>
              <p:cNvSpPr/>
              <p:nvPr/>
            </p:nvSpPr>
            <p:spPr>
              <a:xfrm>
                <a:off x="6561975" y="2156500"/>
                <a:ext cx="14600" cy="3100"/>
              </a:xfrm>
              <a:custGeom>
                <a:avLst/>
                <a:gdLst/>
                <a:ahLst/>
                <a:cxnLst/>
                <a:rect l="l" t="t" r="r" b="b"/>
                <a:pathLst>
                  <a:path w="584" h="124" extrusionOk="0">
                    <a:moveTo>
                      <a:pt x="456" y="0"/>
                    </a:moveTo>
                    <a:cubicBezTo>
                      <a:pt x="325" y="0"/>
                      <a:pt x="195" y="11"/>
                      <a:pt x="64" y="14"/>
                    </a:cubicBezTo>
                    <a:cubicBezTo>
                      <a:pt x="1" y="17"/>
                      <a:pt x="1" y="110"/>
                      <a:pt x="64" y="113"/>
                    </a:cubicBezTo>
                    <a:cubicBezTo>
                      <a:pt x="117" y="120"/>
                      <a:pt x="173" y="123"/>
                      <a:pt x="227" y="123"/>
                    </a:cubicBezTo>
                    <a:cubicBezTo>
                      <a:pt x="333" y="123"/>
                      <a:pt x="439" y="110"/>
                      <a:pt x="541" y="74"/>
                    </a:cubicBezTo>
                    <a:cubicBezTo>
                      <a:pt x="583" y="64"/>
                      <a:pt x="576" y="4"/>
                      <a:pt x="533" y="0"/>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1"/>
              <p:cNvSpPr/>
              <p:nvPr/>
            </p:nvSpPr>
            <p:spPr>
              <a:xfrm>
                <a:off x="6576275" y="2145725"/>
                <a:ext cx="14075" cy="3550"/>
              </a:xfrm>
              <a:custGeom>
                <a:avLst/>
                <a:gdLst/>
                <a:ahLst/>
                <a:cxnLst/>
                <a:rect l="l" t="t" r="r" b="b"/>
                <a:pathLst>
                  <a:path w="563" h="142" extrusionOk="0">
                    <a:moveTo>
                      <a:pt x="505" y="0"/>
                    </a:moveTo>
                    <a:cubicBezTo>
                      <a:pt x="357" y="8"/>
                      <a:pt x="212" y="39"/>
                      <a:pt x="64" y="43"/>
                    </a:cubicBezTo>
                    <a:cubicBezTo>
                      <a:pt x="0" y="46"/>
                      <a:pt x="0" y="142"/>
                      <a:pt x="64" y="142"/>
                    </a:cubicBezTo>
                    <a:lnTo>
                      <a:pt x="71" y="142"/>
                    </a:lnTo>
                    <a:cubicBezTo>
                      <a:pt x="223" y="142"/>
                      <a:pt x="385" y="135"/>
                      <a:pt x="527" y="75"/>
                    </a:cubicBezTo>
                    <a:cubicBezTo>
                      <a:pt x="562" y="57"/>
                      <a:pt x="544" y="0"/>
                      <a:pt x="505" y="0"/>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1"/>
              <p:cNvSpPr/>
              <p:nvPr/>
            </p:nvSpPr>
            <p:spPr>
              <a:xfrm>
                <a:off x="6552900" y="2170000"/>
                <a:ext cx="8575" cy="2950"/>
              </a:xfrm>
              <a:custGeom>
                <a:avLst/>
                <a:gdLst/>
                <a:ahLst/>
                <a:cxnLst/>
                <a:rect l="l" t="t" r="r" b="b"/>
                <a:pathLst>
                  <a:path w="343" h="118" extrusionOk="0">
                    <a:moveTo>
                      <a:pt x="251" y="0"/>
                    </a:moveTo>
                    <a:cubicBezTo>
                      <a:pt x="184" y="0"/>
                      <a:pt x="120" y="18"/>
                      <a:pt x="57" y="28"/>
                    </a:cubicBezTo>
                    <a:cubicBezTo>
                      <a:pt x="0" y="36"/>
                      <a:pt x="21" y="117"/>
                      <a:pt x="70" y="117"/>
                    </a:cubicBezTo>
                    <a:lnTo>
                      <a:pt x="81" y="117"/>
                    </a:lnTo>
                    <a:cubicBezTo>
                      <a:pt x="159" y="103"/>
                      <a:pt x="236" y="96"/>
                      <a:pt x="311" y="64"/>
                    </a:cubicBezTo>
                    <a:cubicBezTo>
                      <a:pt x="342" y="46"/>
                      <a:pt x="321" y="7"/>
                      <a:pt x="293" y="4"/>
                    </a:cubicBezTo>
                    <a:cubicBezTo>
                      <a:pt x="279" y="0"/>
                      <a:pt x="264" y="0"/>
                      <a:pt x="251" y="0"/>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1"/>
              <p:cNvSpPr/>
              <p:nvPr/>
            </p:nvSpPr>
            <p:spPr>
              <a:xfrm>
                <a:off x="6521725" y="2173175"/>
                <a:ext cx="19625" cy="4175"/>
              </a:xfrm>
              <a:custGeom>
                <a:avLst/>
                <a:gdLst/>
                <a:ahLst/>
                <a:cxnLst/>
                <a:rect l="l" t="t" r="r" b="b"/>
                <a:pathLst>
                  <a:path w="785" h="167" extrusionOk="0">
                    <a:moveTo>
                      <a:pt x="622" y="0"/>
                    </a:moveTo>
                    <a:cubicBezTo>
                      <a:pt x="435" y="0"/>
                      <a:pt x="248" y="32"/>
                      <a:pt x="61" y="67"/>
                    </a:cubicBezTo>
                    <a:cubicBezTo>
                      <a:pt x="1" y="82"/>
                      <a:pt x="22" y="166"/>
                      <a:pt x="75" y="166"/>
                    </a:cubicBezTo>
                    <a:lnTo>
                      <a:pt x="85" y="166"/>
                    </a:lnTo>
                    <a:cubicBezTo>
                      <a:pt x="308" y="121"/>
                      <a:pt x="530" y="103"/>
                      <a:pt x="749" y="60"/>
                    </a:cubicBezTo>
                    <a:cubicBezTo>
                      <a:pt x="784" y="54"/>
                      <a:pt x="774" y="4"/>
                      <a:pt x="742" y="4"/>
                    </a:cubicBezTo>
                    <a:cubicBezTo>
                      <a:pt x="703" y="0"/>
                      <a:pt x="664" y="0"/>
                      <a:pt x="622" y="0"/>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1"/>
              <p:cNvSpPr/>
              <p:nvPr/>
            </p:nvSpPr>
            <p:spPr>
              <a:xfrm>
                <a:off x="6537450" y="2162125"/>
                <a:ext cx="16000" cy="3300"/>
              </a:xfrm>
              <a:custGeom>
                <a:avLst/>
                <a:gdLst/>
                <a:ahLst/>
                <a:cxnLst/>
                <a:rect l="l" t="t" r="r" b="b"/>
                <a:pathLst>
                  <a:path w="640" h="132" extrusionOk="0">
                    <a:moveTo>
                      <a:pt x="509" y="1"/>
                    </a:moveTo>
                    <a:cubicBezTo>
                      <a:pt x="361" y="1"/>
                      <a:pt x="212" y="22"/>
                      <a:pt x="64" y="36"/>
                    </a:cubicBezTo>
                    <a:cubicBezTo>
                      <a:pt x="4" y="40"/>
                      <a:pt x="0" y="131"/>
                      <a:pt x="61" y="131"/>
                    </a:cubicBezTo>
                    <a:lnTo>
                      <a:pt x="64" y="131"/>
                    </a:lnTo>
                    <a:cubicBezTo>
                      <a:pt x="240" y="121"/>
                      <a:pt x="421" y="118"/>
                      <a:pt x="594" y="82"/>
                    </a:cubicBezTo>
                    <a:cubicBezTo>
                      <a:pt x="639" y="72"/>
                      <a:pt x="625" y="4"/>
                      <a:pt x="582" y="1"/>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1"/>
              <p:cNvSpPr/>
              <p:nvPr/>
            </p:nvSpPr>
            <p:spPr>
              <a:xfrm>
                <a:off x="6480425" y="2179000"/>
                <a:ext cx="32150" cy="3475"/>
              </a:xfrm>
              <a:custGeom>
                <a:avLst/>
                <a:gdLst/>
                <a:ahLst/>
                <a:cxnLst/>
                <a:rect l="l" t="t" r="r" b="b"/>
                <a:pathLst>
                  <a:path w="1286" h="139" extrusionOk="0">
                    <a:moveTo>
                      <a:pt x="1250" y="0"/>
                    </a:moveTo>
                    <a:cubicBezTo>
                      <a:pt x="960" y="28"/>
                      <a:pt x="675" y="54"/>
                      <a:pt x="385" y="54"/>
                    </a:cubicBezTo>
                    <a:cubicBezTo>
                      <a:pt x="276" y="54"/>
                      <a:pt x="163" y="49"/>
                      <a:pt x="50" y="43"/>
                    </a:cubicBezTo>
                    <a:lnTo>
                      <a:pt x="46" y="43"/>
                    </a:lnTo>
                    <a:cubicBezTo>
                      <a:pt x="1" y="43"/>
                      <a:pt x="4" y="113"/>
                      <a:pt x="50" y="117"/>
                    </a:cubicBezTo>
                    <a:cubicBezTo>
                      <a:pt x="206" y="131"/>
                      <a:pt x="357" y="138"/>
                      <a:pt x="512" y="138"/>
                    </a:cubicBezTo>
                    <a:cubicBezTo>
                      <a:pt x="763" y="138"/>
                      <a:pt x="1014" y="117"/>
                      <a:pt x="1257" y="57"/>
                    </a:cubicBezTo>
                    <a:cubicBezTo>
                      <a:pt x="1286" y="49"/>
                      <a:pt x="1282" y="0"/>
                      <a:pt x="1254" y="0"/>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1"/>
              <p:cNvSpPr/>
              <p:nvPr/>
            </p:nvSpPr>
            <p:spPr>
              <a:xfrm>
                <a:off x="6523225" y="2165850"/>
                <a:ext cx="7700" cy="2750"/>
              </a:xfrm>
              <a:custGeom>
                <a:avLst/>
                <a:gdLst/>
                <a:ahLst/>
                <a:cxnLst/>
                <a:rect l="l" t="t" r="r" b="b"/>
                <a:pathLst>
                  <a:path w="308" h="110" extrusionOk="0">
                    <a:moveTo>
                      <a:pt x="230" y="0"/>
                    </a:moveTo>
                    <a:cubicBezTo>
                      <a:pt x="153" y="25"/>
                      <a:pt x="79" y="50"/>
                      <a:pt x="1" y="78"/>
                    </a:cubicBezTo>
                    <a:cubicBezTo>
                      <a:pt x="8" y="96"/>
                      <a:pt x="22" y="109"/>
                      <a:pt x="50" y="109"/>
                    </a:cubicBezTo>
                    <a:lnTo>
                      <a:pt x="53" y="109"/>
                    </a:lnTo>
                    <a:cubicBezTo>
                      <a:pt x="125" y="106"/>
                      <a:pt x="195" y="103"/>
                      <a:pt x="265" y="81"/>
                    </a:cubicBezTo>
                    <a:cubicBezTo>
                      <a:pt x="301" y="71"/>
                      <a:pt x="308" y="11"/>
                      <a:pt x="265" y="3"/>
                    </a:cubicBezTo>
                    <a:cubicBezTo>
                      <a:pt x="255" y="3"/>
                      <a:pt x="241" y="0"/>
                      <a:pt x="230" y="0"/>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1"/>
              <p:cNvSpPr/>
              <p:nvPr/>
            </p:nvSpPr>
            <p:spPr>
              <a:xfrm>
                <a:off x="6457200" y="2180150"/>
                <a:ext cx="15825" cy="3275"/>
              </a:xfrm>
              <a:custGeom>
                <a:avLst/>
                <a:gdLst/>
                <a:ahLst/>
                <a:cxnLst/>
                <a:rect l="l" t="t" r="r" b="b"/>
                <a:pathLst>
                  <a:path w="633" h="131" extrusionOk="0">
                    <a:moveTo>
                      <a:pt x="305" y="0"/>
                    </a:moveTo>
                    <a:cubicBezTo>
                      <a:pt x="209" y="11"/>
                      <a:pt x="118" y="18"/>
                      <a:pt x="22" y="29"/>
                    </a:cubicBezTo>
                    <a:cubicBezTo>
                      <a:pt x="1" y="60"/>
                      <a:pt x="19" y="109"/>
                      <a:pt x="64" y="114"/>
                    </a:cubicBezTo>
                    <a:cubicBezTo>
                      <a:pt x="178" y="117"/>
                      <a:pt x="297" y="131"/>
                      <a:pt x="414" y="131"/>
                    </a:cubicBezTo>
                    <a:cubicBezTo>
                      <a:pt x="470" y="131"/>
                      <a:pt x="527" y="127"/>
                      <a:pt x="584" y="117"/>
                    </a:cubicBezTo>
                    <a:cubicBezTo>
                      <a:pt x="633" y="109"/>
                      <a:pt x="630" y="36"/>
                      <a:pt x="584" y="25"/>
                    </a:cubicBezTo>
                    <a:cubicBezTo>
                      <a:pt x="502" y="3"/>
                      <a:pt x="414" y="0"/>
                      <a:pt x="322" y="0"/>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1"/>
              <p:cNvSpPr/>
              <p:nvPr/>
            </p:nvSpPr>
            <p:spPr>
              <a:xfrm>
                <a:off x="6640000" y="2137425"/>
                <a:ext cx="1700" cy="1700"/>
              </a:xfrm>
              <a:custGeom>
                <a:avLst/>
                <a:gdLst/>
                <a:ahLst/>
                <a:cxnLst/>
                <a:rect l="l" t="t" r="r" b="b"/>
                <a:pathLst>
                  <a:path w="68" h="68" extrusionOk="0">
                    <a:moveTo>
                      <a:pt x="36" y="1"/>
                    </a:moveTo>
                    <a:cubicBezTo>
                      <a:pt x="0" y="22"/>
                      <a:pt x="26" y="68"/>
                      <a:pt x="57" y="68"/>
                    </a:cubicBezTo>
                    <a:lnTo>
                      <a:pt x="68" y="68"/>
                    </a:lnTo>
                    <a:cubicBezTo>
                      <a:pt x="57" y="47"/>
                      <a:pt x="50" y="22"/>
                      <a:pt x="39" y="1"/>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1"/>
              <p:cNvSpPr/>
              <p:nvPr/>
            </p:nvSpPr>
            <p:spPr>
              <a:xfrm>
                <a:off x="6634075" y="2129925"/>
                <a:ext cx="4875" cy="3475"/>
              </a:xfrm>
              <a:custGeom>
                <a:avLst/>
                <a:gdLst/>
                <a:ahLst/>
                <a:cxnLst/>
                <a:rect l="l" t="t" r="r" b="b"/>
                <a:pathLst>
                  <a:path w="195" h="139" extrusionOk="0">
                    <a:moveTo>
                      <a:pt x="163" y="0"/>
                    </a:moveTo>
                    <a:cubicBezTo>
                      <a:pt x="121" y="15"/>
                      <a:pt x="82" y="36"/>
                      <a:pt x="46" y="53"/>
                    </a:cubicBezTo>
                    <a:cubicBezTo>
                      <a:pt x="1" y="78"/>
                      <a:pt x="30" y="138"/>
                      <a:pt x="72" y="138"/>
                    </a:cubicBezTo>
                    <a:cubicBezTo>
                      <a:pt x="75" y="138"/>
                      <a:pt x="82" y="135"/>
                      <a:pt x="93" y="131"/>
                    </a:cubicBezTo>
                    <a:cubicBezTo>
                      <a:pt x="124" y="117"/>
                      <a:pt x="160" y="103"/>
                      <a:pt x="195" y="89"/>
                    </a:cubicBezTo>
                    <a:cubicBezTo>
                      <a:pt x="185" y="60"/>
                      <a:pt x="174" y="29"/>
                      <a:pt x="163" y="0"/>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1"/>
              <p:cNvSpPr/>
              <p:nvPr/>
            </p:nvSpPr>
            <p:spPr>
              <a:xfrm>
                <a:off x="6625975" y="2128425"/>
                <a:ext cx="6100" cy="3825"/>
              </a:xfrm>
              <a:custGeom>
                <a:avLst/>
                <a:gdLst/>
                <a:ahLst/>
                <a:cxnLst/>
                <a:rect l="l" t="t" r="r" b="b"/>
                <a:pathLst>
                  <a:path w="244" h="153" extrusionOk="0">
                    <a:moveTo>
                      <a:pt x="205" y="1"/>
                    </a:moveTo>
                    <a:cubicBezTo>
                      <a:pt x="134" y="8"/>
                      <a:pt x="88" y="32"/>
                      <a:pt x="32" y="78"/>
                    </a:cubicBezTo>
                    <a:cubicBezTo>
                      <a:pt x="0" y="102"/>
                      <a:pt x="32" y="152"/>
                      <a:pt x="64" y="152"/>
                    </a:cubicBezTo>
                    <a:cubicBezTo>
                      <a:pt x="71" y="152"/>
                      <a:pt x="78" y="149"/>
                      <a:pt x="85" y="145"/>
                    </a:cubicBezTo>
                    <a:cubicBezTo>
                      <a:pt x="131" y="113"/>
                      <a:pt x="176" y="89"/>
                      <a:pt x="219" y="60"/>
                    </a:cubicBezTo>
                    <a:cubicBezTo>
                      <a:pt x="243" y="43"/>
                      <a:pt x="237" y="1"/>
                      <a:pt x="209" y="1"/>
                    </a:cubicBez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1"/>
              <p:cNvSpPr/>
              <p:nvPr/>
            </p:nvSpPr>
            <p:spPr>
              <a:xfrm>
                <a:off x="6685525" y="2224800"/>
                <a:ext cx="1000" cy="450"/>
              </a:xfrm>
              <a:custGeom>
                <a:avLst/>
                <a:gdLst/>
                <a:ahLst/>
                <a:cxnLst/>
                <a:rect l="l" t="t" r="r" b="b"/>
                <a:pathLst>
                  <a:path w="40" h="18" extrusionOk="0">
                    <a:moveTo>
                      <a:pt x="36" y="1"/>
                    </a:moveTo>
                    <a:cubicBezTo>
                      <a:pt x="26" y="4"/>
                      <a:pt x="12" y="11"/>
                      <a:pt x="1" y="18"/>
                    </a:cubicBezTo>
                    <a:cubicBezTo>
                      <a:pt x="15" y="11"/>
                      <a:pt x="26" y="8"/>
                      <a:pt x="40" y="4"/>
                    </a:cubicBezTo>
                    <a:lnTo>
                      <a:pt x="36" y="1"/>
                    </a:lnTo>
                    <a:close/>
                  </a:path>
                </a:pathLst>
              </a:custGeom>
              <a:solidFill>
                <a:srgbClr val="6A2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1"/>
              <p:cNvSpPr/>
              <p:nvPr/>
            </p:nvSpPr>
            <p:spPr>
              <a:xfrm>
                <a:off x="6417150" y="2180675"/>
                <a:ext cx="5850" cy="1275"/>
              </a:xfrm>
              <a:custGeom>
                <a:avLst/>
                <a:gdLst/>
                <a:ahLst/>
                <a:cxnLst/>
                <a:rect l="l" t="t" r="r" b="b"/>
                <a:pathLst>
                  <a:path w="234" h="51" extrusionOk="0">
                    <a:moveTo>
                      <a:pt x="1" y="0"/>
                    </a:moveTo>
                    <a:lnTo>
                      <a:pt x="1" y="0"/>
                    </a:lnTo>
                    <a:cubicBezTo>
                      <a:pt x="78" y="18"/>
                      <a:pt x="156" y="36"/>
                      <a:pt x="234" y="50"/>
                    </a:cubicBezTo>
                    <a:cubicBezTo>
                      <a:pt x="163" y="32"/>
                      <a:pt x="85" y="18"/>
                      <a:pt x="1" y="0"/>
                    </a:cubicBezTo>
                    <a:close/>
                  </a:path>
                </a:pathLst>
              </a:custGeom>
              <a:solidFill>
                <a:srgbClr val="802C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1"/>
              <p:cNvSpPr/>
              <p:nvPr/>
            </p:nvSpPr>
            <p:spPr>
              <a:xfrm>
                <a:off x="7397350" y="1563650"/>
                <a:ext cx="975" cy="1175"/>
              </a:xfrm>
              <a:custGeom>
                <a:avLst/>
                <a:gdLst/>
                <a:ahLst/>
                <a:cxnLst/>
                <a:rect l="l" t="t" r="r" b="b"/>
                <a:pathLst>
                  <a:path w="39" h="47" extrusionOk="0">
                    <a:moveTo>
                      <a:pt x="1" y="1"/>
                    </a:moveTo>
                    <a:lnTo>
                      <a:pt x="1" y="1"/>
                    </a:lnTo>
                    <a:cubicBezTo>
                      <a:pt x="14" y="15"/>
                      <a:pt x="29" y="29"/>
                      <a:pt x="39" y="46"/>
                    </a:cubicBezTo>
                    <a:cubicBezTo>
                      <a:pt x="29" y="29"/>
                      <a:pt x="14" y="15"/>
                      <a:pt x="1" y="1"/>
                    </a:cubicBezTo>
                    <a:close/>
                  </a:path>
                </a:pathLst>
              </a:custGeom>
              <a:solidFill>
                <a:srgbClr val="6C29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1"/>
              <p:cNvSpPr/>
              <p:nvPr/>
            </p:nvSpPr>
            <p:spPr>
              <a:xfrm>
                <a:off x="7711100" y="1908000"/>
                <a:ext cx="102225" cy="95025"/>
              </a:xfrm>
              <a:custGeom>
                <a:avLst/>
                <a:gdLst/>
                <a:ahLst/>
                <a:cxnLst/>
                <a:rect l="l" t="t" r="r" b="b"/>
                <a:pathLst>
                  <a:path w="4089" h="3801" extrusionOk="0">
                    <a:moveTo>
                      <a:pt x="848" y="0"/>
                    </a:moveTo>
                    <a:cubicBezTo>
                      <a:pt x="818" y="0"/>
                      <a:pt x="789" y="1"/>
                      <a:pt x="760" y="2"/>
                    </a:cubicBezTo>
                    <a:lnTo>
                      <a:pt x="1" y="3208"/>
                    </a:lnTo>
                    <a:cubicBezTo>
                      <a:pt x="682" y="3550"/>
                      <a:pt x="1379" y="3801"/>
                      <a:pt x="2113" y="3801"/>
                    </a:cubicBezTo>
                    <a:cubicBezTo>
                      <a:pt x="2303" y="3801"/>
                      <a:pt x="2495" y="3784"/>
                      <a:pt x="2691" y="3748"/>
                    </a:cubicBezTo>
                    <a:cubicBezTo>
                      <a:pt x="3266" y="3638"/>
                      <a:pt x="4089" y="3353"/>
                      <a:pt x="3983" y="2473"/>
                    </a:cubicBezTo>
                    <a:cubicBezTo>
                      <a:pt x="3793" y="909"/>
                      <a:pt x="2060" y="0"/>
                      <a:pt x="848"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1"/>
              <p:cNvSpPr/>
              <p:nvPr/>
            </p:nvSpPr>
            <p:spPr>
              <a:xfrm>
                <a:off x="7400625" y="1501825"/>
                <a:ext cx="136650" cy="129925"/>
              </a:xfrm>
              <a:custGeom>
                <a:avLst/>
                <a:gdLst/>
                <a:ahLst/>
                <a:cxnLst/>
                <a:rect l="l" t="t" r="r" b="b"/>
                <a:pathLst>
                  <a:path w="5466" h="5197" extrusionOk="0">
                    <a:moveTo>
                      <a:pt x="2352" y="0"/>
                    </a:moveTo>
                    <a:cubicBezTo>
                      <a:pt x="2025" y="0"/>
                      <a:pt x="1701" y="65"/>
                      <a:pt x="1401" y="207"/>
                    </a:cubicBezTo>
                    <a:cubicBezTo>
                      <a:pt x="501" y="631"/>
                      <a:pt x="0" y="1693"/>
                      <a:pt x="85" y="2686"/>
                    </a:cubicBezTo>
                    <a:cubicBezTo>
                      <a:pt x="166" y="3678"/>
                      <a:pt x="763" y="4582"/>
                      <a:pt x="1546" y="5196"/>
                    </a:cubicBezTo>
                    <a:lnTo>
                      <a:pt x="5465" y="3473"/>
                    </a:lnTo>
                    <a:cubicBezTo>
                      <a:pt x="5313" y="2195"/>
                      <a:pt x="5002" y="1362"/>
                      <a:pt x="4229" y="712"/>
                    </a:cubicBezTo>
                    <a:cubicBezTo>
                      <a:pt x="3707" y="273"/>
                      <a:pt x="3022" y="0"/>
                      <a:pt x="2352"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1"/>
              <p:cNvSpPr/>
              <p:nvPr/>
            </p:nvSpPr>
            <p:spPr>
              <a:xfrm>
                <a:off x="7310600" y="1570200"/>
                <a:ext cx="127975" cy="121725"/>
              </a:xfrm>
              <a:custGeom>
                <a:avLst/>
                <a:gdLst/>
                <a:ahLst/>
                <a:cxnLst/>
                <a:rect l="l" t="t" r="r" b="b"/>
                <a:pathLst>
                  <a:path w="5119" h="4869" extrusionOk="0">
                    <a:moveTo>
                      <a:pt x="2202" y="1"/>
                    </a:moveTo>
                    <a:cubicBezTo>
                      <a:pt x="1896" y="1"/>
                      <a:pt x="1593" y="61"/>
                      <a:pt x="1313" y="195"/>
                    </a:cubicBezTo>
                    <a:cubicBezTo>
                      <a:pt x="470" y="593"/>
                      <a:pt x="0" y="1585"/>
                      <a:pt x="77" y="2517"/>
                    </a:cubicBezTo>
                    <a:cubicBezTo>
                      <a:pt x="155" y="3446"/>
                      <a:pt x="713" y="4293"/>
                      <a:pt x="1447" y="4868"/>
                    </a:cubicBezTo>
                    <a:lnTo>
                      <a:pt x="5119" y="3255"/>
                    </a:lnTo>
                    <a:cubicBezTo>
                      <a:pt x="4978" y="2059"/>
                      <a:pt x="4685" y="1275"/>
                      <a:pt x="3961" y="667"/>
                    </a:cubicBezTo>
                    <a:cubicBezTo>
                      <a:pt x="3472" y="257"/>
                      <a:pt x="2830" y="1"/>
                      <a:pt x="2202"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1"/>
              <p:cNvSpPr/>
              <p:nvPr/>
            </p:nvSpPr>
            <p:spPr>
              <a:xfrm>
                <a:off x="7528325" y="1478175"/>
                <a:ext cx="137700" cy="180750"/>
              </a:xfrm>
              <a:custGeom>
                <a:avLst/>
                <a:gdLst/>
                <a:ahLst/>
                <a:cxnLst/>
                <a:rect l="l" t="t" r="r" b="b"/>
                <a:pathLst>
                  <a:path w="5508" h="7230" extrusionOk="0">
                    <a:moveTo>
                      <a:pt x="2960" y="0"/>
                    </a:moveTo>
                    <a:cubicBezTo>
                      <a:pt x="2093" y="0"/>
                      <a:pt x="1200" y="471"/>
                      <a:pt x="709" y="1210"/>
                    </a:cubicBezTo>
                    <a:cubicBezTo>
                      <a:pt x="0" y="2279"/>
                      <a:pt x="49" y="3723"/>
                      <a:pt x="579" y="4892"/>
                    </a:cubicBezTo>
                    <a:lnTo>
                      <a:pt x="4233" y="7229"/>
                    </a:lnTo>
                    <a:cubicBezTo>
                      <a:pt x="5091" y="5986"/>
                      <a:pt x="5508" y="4443"/>
                      <a:pt x="5391" y="2936"/>
                    </a:cubicBezTo>
                    <a:cubicBezTo>
                      <a:pt x="5317" y="1919"/>
                      <a:pt x="4939" y="835"/>
                      <a:pt x="4071" y="303"/>
                    </a:cubicBezTo>
                    <a:cubicBezTo>
                      <a:pt x="3732" y="95"/>
                      <a:pt x="3349" y="0"/>
                      <a:pt x="2960"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1"/>
              <p:cNvSpPr/>
              <p:nvPr/>
            </p:nvSpPr>
            <p:spPr>
              <a:xfrm>
                <a:off x="7640500" y="1553475"/>
                <a:ext cx="169575" cy="175075"/>
              </a:xfrm>
              <a:custGeom>
                <a:avLst/>
                <a:gdLst/>
                <a:ahLst/>
                <a:cxnLst/>
                <a:rect l="l" t="t" r="r" b="b"/>
                <a:pathLst>
                  <a:path w="6783" h="7003" extrusionOk="0">
                    <a:moveTo>
                      <a:pt x="4371" y="0"/>
                    </a:moveTo>
                    <a:cubicBezTo>
                      <a:pt x="4186" y="0"/>
                      <a:pt x="3995" y="20"/>
                      <a:pt x="3799" y="59"/>
                    </a:cubicBezTo>
                    <a:cubicBezTo>
                      <a:pt x="2044" y="404"/>
                      <a:pt x="533" y="1763"/>
                      <a:pt x="1" y="3469"/>
                    </a:cubicBezTo>
                    <a:lnTo>
                      <a:pt x="2373" y="7002"/>
                    </a:lnTo>
                    <a:cubicBezTo>
                      <a:pt x="4410" y="6628"/>
                      <a:pt x="6782" y="4669"/>
                      <a:pt x="6458" y="1915"/>
                    </a:cubicBezTo>
                    <a:cubicBezTo>
                      <a:pt x="6313" y="669"/>
                      <a:pt x="5458" y="0"/>
                      <a:pt x="4371"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1"/>
              <p:cNvSpPr/>
              <p:nvPr/>
            </p:nvSpPr>
            <p:spPr>
              <a:xfrm>
                <a:off x="7692300" y="1703750"/>
                <a:ext cx="166925" cy="117425"/>
              </a:xfrm>
              <a:custGeom>
                <a:avLst/>
                <a:gdLst/>
                <a:ahLst/>
                <a:cxnLst/>
                <a:rect l="l" t="t" r="r" b="b"/>
                <a:pathLst>
                  <a:path w="6677" h="4697" extrusionOk="0">
                    <a:moveTo>
                      <a:pt x="3332" y="0"/>
                    </a:moveTo>
                    <a:cubicBezTo>
                      <a:pt x="2150" y="0"/>
                      <a:pt x="935" y="399"/>
                      <a:pt x="1" y="1390"/>
                    </a:cubicBezTo>
                    <a:lnTo>
                      <a:pt x="544" y="4274"/>
                    </a:lnTo>
                    <a:cubicBezTo>
                      <a:pt x="1280" y="4554"/>
                      <a:pt x="2067" y="4697"/>
                      <a:pt x="2871" y="4697"/>
                    </a:cubicBezTo>
                    <a:cubicBezTo>
                      <a:pt x="3286" y="4697"/>
                      <a:pt x="3705" y="4659"/>
                      <a:pt x="4124" y="4582"/>
                    </a:cubicBezTo>
                    <a:cubicBezTo>
                      <a:pt x="4657" y="4483"/>
                      <a:pt x="5204" y="4317"/>
                      <a:pt x="5681" y="3953"/>
                    </a:cubicBezTo>
                    <a:cubicBezTo>
                      <a:pt x="6157" y="3590"/>
                      <a:pt x="6553" y="2997"/>
                      <a:pt x="6617" y="2361"/>
                    </a:cubicBezTo>
                    <a:cubicBezTo>
                      <a:pt x="6677" y="1765"/>
                      <a:pt x="6436" y="1217"/>
                      <a:pt x="6076" y="861"/>
                    </a:cubicBezTo>
                    <a:cubicBezTo>
                      <a:pt x="5720" y="508"/>
                      <a:pt x="5254" y="324"/>
                      <a:pt x="4784" y="197"/>
                    </a:cubicBezTo>
                    <a:cubicBezTo>
                      <a:pt x="4321" y="71"/>
                      <a:pt x="3830" y="0"/>
                      <a:pt x="3332"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1"/>
              <p:cNvSpPr/>
              <p:nvPr/>
            </p:nvSpPr>
            <p:spPr>
              <a:xfrm>
                <a:off x="7708375" y="1819675"/>
                <a:ext cx="150950" cy="101850"/>
              </a:xfrm>
              <a:custGeom>
                <a:avLst/>
                <a:gdLst/>
                <a:ahLst/>
                <a:cxnLst/>
                <a:rect l="l" t="t" r="r" b="b"/>
                <a:pathLst>
                  <a:path w="6038" h="4074" extrusionOk="0">
                    <a:moveTo>
                      <a:pt x="1483" y="1"/>
                    </a:moveTo>
                    <a:cubicBezTo>
                      <a:pt x="1062" y="1"/>
                      <a:pt x="635" y="29"/>
                      <a:pt x="201" y="72"/>
                    </a:cubicBezTo>
                    <a:lnTo>
                      <a:pt x="0" y="3337"/>
                    </a:lnTo>
                    <a:cubicBezTo>
                      <a:pt x="807" y="3702"/>
                      <a:pt x="2005" y="4074"/>
                      <a:pt x="3079" y="4074"/>
                    </a:cubicBezTo>
                    <a:cubicBezTo>
                      <a:pt x="3906" y="4074"/>
                      <a:pt x="4659" y="3853"/>
                      <a:pt x="5102" y="3238"/>
                    </a:cubicBezTo>
                    <a:cubicBezTo>
                      <a:pt x="6037" y="1943"/>
                      <a:pt x="4879" y="835"/>
                      <a:pt x="3976" y="453"/>
                    </a:cubicBezTo>
                    <a:cubicBezTo>
                      <a:pt x="3163" y="115"/>
                      <a:pt x="2335" y="1"/>
                      <a:pt x="1483"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1"/>
              <p:cNvSpPr/>
              <p:nvPr/>
            </p:nvSpPr>
            <p:spPr>
              <a:xfrm>
                <a:off x="7707575" y="1942250"/>
                <a:ext cx="65975" cy="16650"/>
              </a:xfrm>
              <a:custGeom>
                <a:avLst/>
                <a:gdLst/>
                <a:ahLst/>
                <a:cxnLst/>
                <a:rect l="l" t="t" r="r" b="b"/>
                <a:pathLst>
                  <a:path w="2639" h="666" extrusionOk="0">
                    <a:moveTo>
                      <a:pt x="76" y="0"/>
                    </a:moveTo>
                    <a:cubicBezTo>
                      <a:pt x="18" y="0"/>
                      <a:pt x="1" y="88"/>
                      <a:pt x="60" y="101"/>
                    </a:cubicBezTo>
                    <a:cubicBezTo>
                      <a:pt x="897" y="298"/>
                      <a:pt x="1734" y="510"/>
                      <a:pt x="2581" y="665"/>
                    </a:cubicBezTo>
                    <a:cubicBezTo>
                      <a:pt x="2583" y="666"/>
                      <a:pt x="2586" y="666"/>
                      <a:pt x="2588" y="666"/>
                    </a:cubicBezTo>
                    <a:cubicBezTo>
                      <a:pt x="2625" y="666"/>
                      <a:pt x="2638" y="612"/>
                      <a:pt x="2599" y="602"/>
                    </a:cubicBezTo>
                    <a:cubicBezTo>
                      <a:pt x="1769" y="369"/>
                      <a:pt x="925" y="193"/>
                      <a:pt x="89" y="2"/>
                    </a:cubicBezTo>
                    <a:cubicBezTo>
                      <a:pt x="84" y="1"/>
                      <a:pt x="80" y="0"/>
                      <a:pt x="76"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1"/>
              <p:cNvSpPr/>
              <p:nvPr/>
            </p:nvSpPr>
            <p:spPr>
              <a:xfrm>
                <a:off x="7696200" y="1861425"/>
                <a:ext cx="87900" cy="7275"/>
              </a:xfrm>
              <a:custGeom>
                <a:avLst/>
                <a:gdLst/>
                <a:ahLst/>
                <a:cxnLst/>
                <a:rect l="l" t="t" r="r" b="b"/>
                <a:pathLst>
                  <a:path w="3516" h="291" extrusionOk="0">
                    <a:moveTo>
                      <a:pt x="64" y="1"/>
                    </a:moveTo>
                    <a:cubicBezTo>
                      <a:pt x="0" y="1"/>
                      <a:pt x="0" y="100"/>
                      <a:pt x="64" y="100"/>
                    </a:cubicBezTo>
                    <a:cubicBezTo>
                      <a:pt x="1201" y="107"/>
                      <a:pt x="2323" y="209"/>
                      <a:pt x="3453" y="291"/>
                    </a:cubicBezTo>
                    <a:cubicBezTo>
                      <a:pt x="3454" y="291"/>
                      <a:pt x="3455" y="291"/>
                      <a:pt x="3456" y="291"/>
                    </a:cubicBezTo>
                    <a:cubicBezTo>
                      <a:pt x="3502" y="291"/>
                      <a:pt x="3515" y="209"/>
                      <a:pt x="3467" y="202"/>
                    </a:cubicBezTo>
                    <a:cubicBezTo>
                      <a:pt x="2344" y="30"/>
                      <a:pt x="1196" y="1"/>
                      <a:pt x="64"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1"/>
              <p:cNvSpPr/>
              <p:nvPr/>
            </p:nvSpPr>
            <p:spPr>
              <a:xfrm>
                <a:off x="7684900" y="1764700"/>
                <a:ext cx="117425" cy="22750"/>
              </a:xfrm>
              <a:custGeom>
                <a:avLst/>
                <a:gdLst/>
                <a:ahLst/>
                <a:cxnLst/>
                <a:rect l="l" t="t" r="r" b="b"/>
                <a:pathLst>
                  <a:path w="4697" h="910" extrusionOk="0">
                    <a:moveTo>
                      <a:pt x="4631" y="1"/>
                    </a:moveTo>
                    <a:cubicBezTo>
                      <a:pt x="4629" y="1"/>
                      <a:pt x="4627" y="1"/>
                      <a:pt x="4625" y="1"/>
                    </a:cubicBezTo>
                    <a:cubicBezTo>
                      <a:pt x="3096" y="121"/>
                      <a:pt x="1564" y="459"/>
                      <a:pt x="71" y="795"/>
                    </a:cubicBezTo>
                    <a:cubicBezTo>
                      <a:pt x="1" y="812"/>
                      <a:pt x="25" y="910"/>
                      <a:pt x="90" y="910"/>
                    </a:cubicBezTo>
                    <a:cubicBezTo>
                      <a:pt x="94" y="910"/>
                      <a:pt x="98" y="909"/>
                      <a:pt x="102" y="909"/>
                    </a:cubicBezTo>
                    <a:cubicBezTo>
                      <a:pt x="1606" y="576"/>
                      <a:pt x="3124" y="375"/>
                      <a:pt x="4639" y="107"/>
                    </a:cubicBezTo>
                    <a:cubicBezTo>
                      <a:pt x="4696" y="96"/>
                      <a:pt x="4686" y="1"/>
                      <a:pt x="4631"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1"/>
              <p:cNvSpPr/>
              <p:nvPr/>
            </p:nvSpPr>
            <p:spPr>
              <a:xfrm>
                <a:off x="7656050" y="1610200"/>
                <a:ext cx="93050" cy="94075"/>
              </a:xfrm>
              <a:custGeom>
                <a:avLst/>
                <a:gdLst/>
                <a:ahLst/>
                <a:cxnLst/>
                <a:rect l="l" t="t" r="r" b="b"/>
                <a:pathLst>
                  <a:path w="3722" h="3763" extrusionOk="0">
                    <a:moveTo>
                      <a:pt x="3648" y="1"/>
                    </a:moveTo>
                    <a:cubicBezTo>
                      <a:pt x="3636" y="1"/>
                      <a:pt x="3623" y="5"/>
                      <a:pt x="3612" y="17"/>
                    </a:cubicBezTo>
                    <a:cubicBezTo>
                      <a:pt x="2414" y="1231"/>
                      <a:pt x="1270" y="2495"/>
                      <a:pt x="39" y="3674"/>
                    </a:cubicBezTo>
                    <a:cubicBezTo>
                      <a:pt x="0" y="3710"/>
                      <a:pt x="36" y="3763"/>
                      <a:pt x="78" y="3763"/>
                    </a:cubicBezTo>
                    <a:cubicBezTo>
                      <a:pt x="89" y="3763"/>
                      <a:pt x="101" y="3759"/>
                      <a:pt x="112" y="3749"/>
                    </a:cubicBezTo>
                    <a:cubicBezTo>
                      <a:pt x="1355" y="2598"/>
                      <a:pt x="2612" y="1404"/>
                      <a:pt x="3689" y="91"/>
                    </a:cubicBezTo>
                    <a:cubicBezTo>
                      <a:pt x="3721" y="53"/>
                      <a:pt x="3687" y="1"/>
                      <a:pt x="3648"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1"/>
              <p:cNvSpPr/>
              <p:nvPr/>
            </p:nvSpPr>
            <p:spPr>
              <a:xfrm>
                <a:off x="7583100" y="1519525"/>
                <a:ext cx="29275" cy="124825"/>
              </a:xfrm>
              <a:custGeom>
                <a:avLst/>
                <a:gdLst/>
                <a:ahLst/>
                <a:cxnLst/>
                <a:rect l="l" t="t" r="r" b="b"/>
                <a:pathLst>
                  <a:path w="1171" h="4993" extrusionOk="0">
                    <a:moveTo>
                      <a:pt x="1101" y="1"/>
                    </a:moveTo>
                    <a:cubicBezTo>
                      <a:pt x="1080" y="1"/>
                      <a:pt x="1059" y="15"/>
                      <a:pt x="1057" y="43"/>
                    </a:cubicBezTo>
                    <a:cubicBezTo>
                      <a:pt x="912" y="1730"/>
                      <a:pt x="633" y="3340"/>
                      <a:pt x="16" y="4925"/>
                    </a:cubicBezTo>
                    <a:cubicBezTo>
                      <a:pt x="1" y="4966"/>
                      <a:pt x="34" y="4993"/>
                      <a:pt x="69" y="4993"/>
                    </a:cubicBezTo>
                    <a:cubicBezTo>
                      <a:pt x="90" y="4993"/>
                      <a:pt x="112" y="4982"/>
                      <a:pt x="122" y="4957"/>
                    </a:cubicBezTo>
                    <a:cubicBezTo>
                      <a:pt x="757" y="3411"/>
                      <a:pt x="1170" y="1723"/>
                      <a:pt x="1142" y="43"/>
                    </a:cubicBezTo>
                    <a:cubicBezTo>
                      <a:pt x="1142" y="15"/>
                      <a:pt x="1121" y="1"/>
                      <a:pt x="1101"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1"/>
              <p:cNvSpPr/>
              <p:nvPr/>
            </p:nvSpPr>
            <p:spPr>
              <a:xfrm>
                <a:off x="7466375" y="1547275"/>
                <a:ext cx="38575" cy="81225"/>
              </a:xfrm>
              <a:custGeom>
                <a:avLst/>
                <a:gdLst/>
                <a:ahLst/>
                <a:cxnLst/>
                <a:rect l="l" t="t" r="r" b="b"/>
                <a:pathLst>
                  <a:path w="1543" h="3249" extrusionOk="0">
                    <a:moveTo>
                      <a:pt x="61" y="0"/>
                    </a:moveTo>
                    <a:cubicBezTo>
                      <a:pt x="30" y="0"/>
                      <a:pt x="1" y="33"/>
                      <a:pt x="18" y="69"/>
                    </a:cubicBezTo>
                    <a:cubicBezTo>
                      <a:pt x="494" y="1122"/>
                      <a:pt x="963" y="2174"/>
                      <a:pt x="1440" y="3222"/>
                    </a:cubicBezTo>
                    <a:cubicBezTo>
                      <a:pt x="1449" y="3241"/>
                      <a:pt x="1465" y="3249"/>
                      <a:pt x="1481" y="3249"/>
                    </a:cubicBezTo>
                    <a:cubicBezTo>
                      <a:pt x="1511" y="3249"/>
                      <a:pt x="1542" y="3222"/>
                      <a:pt x="1529" y="3187"/>
                    </a:cubicBezTo>
                    <a:cubicBezTo>
                      <a:pt x="1144" y="2099"/>
                      <a:pt x="660" y="1030"/>
                      <a:pt x="99" y="24"/>
                    </a:cubicBezTo>
                    <a:cubicBezTo>
                      <a:pt x="89" y="7"/>
                      <a:pt x="75" y="0"/>
                      <a:pt x="61"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1"/>
              <p:cNvSpPr/>
              <p:nvPr/>
            </p:nvSpPr>
            <p:spPr>
              <a:xfrm>
                <a:off x="7355275" y="1595650"/>
                <a:ext cx="59350" cy="84800"/>
              </a:xfrm>
              <a:custGeom>
                <a:avLst/>
                <a:gdLst/>
                <a:ahLst/>
                <a:cxnLst/>
                <a:rect l="l" t="t" r="r" b="b"/>
                <a:pathLst>
                  <a:path w="2374" h="3392" extrusionOk="0">
                    <a:moveTo>
                      <a:pt x="82" y="1"/>
                    </a:moveTo>
                    <a:cubicBezTo>
                      <a:pt x="40" y="1"/>
                      <a:pt x="1" y="41"/>
                      <a:pt x="27" y="91"/>
                    </a:cubicBezTo>
                    <a:cubicBezTo>
                      <a:pt x="702" y="1213"/>
                      <a:pt x="1482" y="2276"/>
                      <a:pt x="2217" y="3360"/>
                    </a:cubicBezTo>
                    <a:cubicBezTo>
                      <a:pt x="2231" y="3382"/>
                      <a:pt x="2253" y="3391"/>
                      <a:pt x="2274" y="3391"/>
                    </a:cubicBezTo>
                    <a:cubicBezTo>
                      <a:pt x="2324" y="3391"/>
                      <a:pt x="2373" y="3341"/>
                      <a:pt x="2336" y="3289"/>
                    </a:cubicBezTo>
                    <a:cubicBezTo>
                      <a:pt x="1612" y="2198"/>
                      <a:pt x="921" y="1075"/>
                      <a:pt x="133" y="27"/>
                    </a:cubicBezTo>
                    <a:cubicBezTo>
                      <a:pt x="119" y="9"/>
                      <a:pt x="100" y="1"/>
                      <a:pt x="82"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1"/>
              <p:cNvSpPr/>
              <p:nvPr/>
            </p:nvSpPr>
            <p:spPr>
              <a:xfrm>
                <a:off x="7747650" y="1976625"/>
                <a:ext cx="63025" cy="26425"/>
              </a:xfrm>
              <a:custGeom>
                <a:avLst/>
                <a:gdLst/>
                <a:ahLst/>
                <a:cxnLst/>
                <a:rect l="l" t="t" r="r" b="b"/>
                <a:pathLst>
                  <a:path w="2521" h="1057" extrusionOk="0">
                    <a:moveTo>
                      <a:pt x="2521" y="0"/>
                    </a:moveTo>
                    <a:cubicBezTo>
                      <a:pt x="2475" y="99"/>
                      <a:pt x="2415" y="188"/>
                      <a:pt x="2330" y="261"/>
                    </a:cubicBezTo>
                    <a:cubicBezTo>
                      <a:pt x="2196" y="382"/>
                      <a:pt x="2019" y="449"/>
                      <a:pt x="1843" y="481"/>
                    </a:cubicBezTo>
                    <a:cubicBezTo>
                      <a:pt x="1709" y="509"/>
                      <a:pt x="1574" y="519"/>
                      <a:pt x="1437" y="519"/>
                    </a:cubicBezTo>
                    <a:cubicBezTo>
                      <a:pt x="1243" y="519"/>
                      <a:pt x="1049" y="498"/>
                      <a:pt x="858" y="463"/>
                    </a:cubicBezTo>
                    <a:cubicBezTo>
                      <a:pt x="586" y="413"/>
                      <a:pt x="321" y="343"/>
                      <a:pt x="64" y="248"/>
                    </a:cubicBezTo>
                    <a:cubicBezTo>
                      <a:pt x="46" y="494"/>
                      <a:pt x="25" y="745"/>
                      <a:pt x="0" y="992"/>
                    </a:cubicBezTo>
                    <a:cubicBezTo>
                      <a:pt x="212" y="1031"/>
                      <a:pt x="430" y="1056"/>
                      <a:pt x="650" y="1056"/>
                    </a:cubicBezTo>
                    <a:cubicBezTo>
                      <a:pt x="837" y="1056"/>
                      <a:pt x="1028" y="1038"/>
                      <a:pt x="1222" y="1003"/>
                    </a:cubicBezTo>
                    <a:lnTo>
                      <a:pt x="1232" y="1003"/>
                    </a:lnTo>
                    <a:cubicBezTo>
                      <a:pt x="1232" y="999"/>
                      <a:pt x="1235" y="999"/>
                      <a:pt x="1235" y="999"/>
                    </a:cubicBezTo>
                    <a:cubicBezTo>
                      <a:pt x="1748" y="904"/>
                      <a:pt x="2443" y="667"/>
                      <a:pt x="2521" y="0"/>
                    </a:cubicBezTo>
                    <a:close/>
                  </a:path>
                </a:pathLst>
              </a:custGeom>
              <a:solidFill>
                <a:srgbClr val="802C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1"/>
              <p:cNvSpPr/>
              <p:nvPr/>
            </p:nvSpPr>
            <p:spPr>
              <a:xfrm>
                <a:off x="7747925" y="1863825"/>
                <a:ext cx="98400" cy="57750"/>
              </a:xfrm>
              <a:custGeom>
                <a:avLst/>
                <a:gdLst/>
                <a:ahLst/>
                <a:cxnLst/>
                <a:rect l="l" t="t" r="r" b="b"/>
                <a:pathLst>
                  <a:path w="3936" h="2310" extrusionOk="0">
                    <a:moveTo>
                      <a:pt x="3774" y="1"/>
                    </a:moveTo>
                    <a:cubicBezTo>
                      <a:pt x="3745" y="244"/>
                      <a:pt x="3618" y="488"/>
                      <a:pt x="3435" y="657"/>
                    </a:cubicBezTo>
                    <a:cubicBezTo>
                      <a:pt x="3156" y="918"/>
                      <a:pt x="2778" y="1038"/>
                      <a:pt x="2400" y="1109"/>
                    </a:cubicBezTo>
                    <a:cubicBezTo>
                      <a:pt x="2072" y="1172"/>
                      <a:pt x="1740" y="1201"/>
                      <a:pt x="1408" y="1201"/>
                    </a:cubicBezTo>
                    <a:cubicBezTo>
                      <a:pt x="939" y="1201"/>
                      <a:pt x="466" y="1144"/>
                      <a:pt x="0" y="1049"/>
                    </a:cubicBezTo>
                    <a:lnTo>
                      <a:pt x="0" y="1049"/>
                    </a:lnTo>
                    <a:cubicBezTo>
                      <a:pt x="35" y="1409"/>
                      <a:pt x="59" y="1769"/>
                      <a:pt x="77" y="2129"/>
                    </a:cubicBezTo>
                    <a:cubicBezTo>
                      <a:pt x="547" y="2239"/>
                      <a:pt x="1030" y="2309"/>
                      <a:pt x="1493" y="2309"/>
                    </a:cubicBezTo>
                    <a:lnTo>
                      <a:pt x="1496" y="2309"/>
                    </a:lnTo>
                    <a:cubicBezTo>
                      <a:pt x="2206" y="2309"/>
                      <a:pt x="2863" y="2147"/>
                      <a:pt x="3315" y="1710"/>
                    </a:cubicBezTo>
                    <a:cubicBezTo>
                      <a:pt x="3389" y="1638"/>
                      <a:pt x="3460" y="1561"/>
                      <a:pt x="3520" y="1472"/>
                    </a:cubicBezTo>
                    <a:cubicBezTo>
                      <a:pt x="3523" y="1472"/>
                      <a:pt x="3523" y="1469"/>
                      <a:pt x="3523" y="1469"/>
                    </a:cubicBezTo>
                    <a:lnTo>
                      <a:pt x="3526" y="1465"/>
                    </a:lnTo>
                    <a:lnTo>
                      <a:pt x="3526" y="1462"/>
                    </a:lnTo>
                    <a:cubicBezTo>
                      <a:pt x="3908" y="929"/>
                      <a:pt x="3936" y="431"/>
                      <a:pt x="3774" y="1"/>
                    </a:cubicBezTo>
                    <a:close/>
                  </a:path>
                </a:pathLst>
              </a:custGeom>
              <a:solidFill>
                <a:srgbClr val="802C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1"/>
              <p:cNvSpPr/>
              <p:nvPr/>
            </p:nvSpPr>
            <p:spPr>
              <a:xfrm>
                <a:off x="7729100" y="1728425"/>
                <a:ext cx="129525" cy="92625"/>
              </a:xfrm>
              <a:custGeom>
                <a:avLst/>
                <a:gdLst/>
                <a:ahLst/>
                <a:cxnLst/>
                <a:rect l="l" t="t" r="r" b="b"/>
                <a:pathLst>
                  <a:path w="5181" h="3705" extrusionOk="0">
                    <a:moveTo>
                      <a:pt x="4721" y="1"/>
                    </a:moveTo>
                    <a:lnTo>
                      <a:pt x="4721" y="1"/>
                    </a:lnTo>
                    <a:cubicBezTo>
                      <a:pt x="4745" y="351"/>
                      <a:pt x="4714" y="700"/>
                      <a:pt x="4579" y="1017"/>
                    </a:cubicBezTo>
                    <a:cubicBezTo>
                      <a:pt x="4343" y="1583"/>
                      <a:pt x="3807" y="1974"/>
                      <a:pt x="3242" y="2211"/>
                    </a:cubicBezTo>
                    <a:cubicBezTo>
                      <a:pt x="2624" y="2465"/>
                      <a:pt x="1953" y="2564"/>
                      <a:pt x="1283" y="2564"/>
                    </a:cubicBezTo>
                    <a:cubicBezTo>
                      <a:pt x="1141" y="2564"/>
                      <a:pt x="996" y="2560"/>
                      <a:pt x="855" y="2550"/>
                    </a:cubicBezTo>
                    <a:cubicBezTo>
                      <a:pt x="569" y="2532"/>
                      <a:pt x="283" y="2500"/>
                      <a:pt x="1" y="2461"/>
                    </a:cubicBezTo>
                    <a:lnTo>
                      <a:pt x="1" y="2461"/>
                    </a:lnTo>
                    <a:cubicBezTo>
                      <a:pt x="110" y="2843"/>
                      <a:pt x="209" y="3231"/>
                      <a:pt x="297" y="3619"/>
                    </a:cubicBezTo>
                    <a:lnTo>
                      <a:pt x="520" y="3652"/>
                    </a:lnTo>
                    <a:lnTo>
                      <a:pt x="654" y="3652"/>
                    </a:lnTo>
                    <a:cubicBezTo>
                      <a:pt x="975" y="3652"/>
                      <a:pt x="1296" y="3665"/>
                      <a:pt x="1611" y="3704"/>
                    </a:cubicBezTo>
                    <a:cubicBezTo>
                      <a:pt x="1699" y="3704"/>
                      <a:pt x="1783" y="3697"/>
                      <a:pt x="1871" y="3694"/>
                    </a:cubicBezTo>
                    <a:cubicBezTo>
                      <a:pt x="2126" y="3676"/>
                      <a:pt x="2380" y="3644"/>
                      <a:pt x="2634" y="3598"/>
                    </a:cubicBezTo>
                    <a:cubicBezTo>
                      <a:pt x="2638" y="3598"/>
                      <a:pt x="2645" y="3595"/>
                      <a:pt x="2652" y="3595"/>
                    </a:cubicBezTo>
                    <a:cubicBezTo>
                      <a:pt x="3185" y="3496"/>
                      <a:pt x="3732" y="3330"/>
                      <a:pt x="4209" y="2966"/>
                    </a:cubicBezTo>
                    <a:cubicBezTo>
                      <a:pt x="4685" y="2603"/>
                      <a:pt x="5081" y="2010"/>
                      <a:pt x="5145" y="1374"/>
                    </a:cubicBezTo>
                    <a:lnTo>
                      <a:pt x="5145" y="1371"/>
                    </a:lnTo>
                    <a:lnTo>
                      <a:pt x="5145" y="1367"/>
                    </a:lnTo>
                    <a:lnTo>
                      <a:pt x="5145" y="1364"/>
                    </a:lnTo>
                    <a:lnTo>
                      <a:pt x="5145" y="1360"/>
                    </a:lnTo>
                    <a:lnTo>
                      <a:pt x="5145" y="1356"/>
                    </a:lnTo>
                    <a:lnTo>
                      <a:pt x="5145" y="1353"/>
                    </a:lnTo>
                    <a:lnTo>
                      <a:pt x="5145" y="1350"/>
                    </a:lnTo>
                    <a:cubicBezTo>
                      <a:pt x="5148" y="1350"/>
                      <a:pt x="5148" y="1350"/>
                      <a:pt x="5148" y="1346"/>
                    </a:cubicBezTo>
                    <a:lnTo>
                      <a:pt x="5148" y="1343"/>
                    </a:lnTo>
                    <a:lnTo>
                      <a:pt x="5148" y="1339"/>
                    </a:lnTo>
                    <a:lnTo>
                      <a:pt x="5148" y="1335"/>
                    </a:lnTo>
                    <a:lnTo>
                      <a:pt x="5148" y="1332"/>
                    </a:lnTo>
                    <a:lnTo>
                      <a:pt x="5148" y="1328"/>
                    </a:lnTo>
                    <a:lnTo>
                      <a:pt x="5148" y="1325"/>
                    </a:lnTo>
                    <a:lnTo>
                      <a:pt x="5148" y="1322"/>
                    </a:lnTo>
                    <a:cubicBezTo>
                      <a:pt x="5148" y="1314"/>
                      <a:pt x="5148" y="1307"/>
                      <a:pt x="5151" y="1300"/>
                    </a:cubicBezTo>
                    <a:cubicBezTo>
                      <a:pt x="5180" y="799"/>
                      <a:pt x="5000" y="336"/>
                      <a:pt x="4721" y="1"/>
                    </a:cubicBezTo>
                    <a:close/>
                  </a:path>
                </a:pathLst>
              </a:custGeom>
              <a:solidFill>
                <a:srgbClr val="802C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1"/>
              <p:cNvSpPr/>
              <p:nvPr/>
            </p:nvSpPr>
            <p:spPr>
              <a:xfrm>
                <a:off x="7742100" y="1819700"/>
                <a:ext cx="27275" cy="1425"/>
              </a:xfrm>
              <a:custGeom>
                <a:avLst/>
                <a:gdLst/>
                <a:ahLst/>
                <a:cxnLst/>
                <a:rect l="l" t="t" r="r" b="b"/>
                <a:pathLst>
                  <a:path w="1091" h="57" extrusionOk="0">
                    <a:moveTo>
                      <a:pt x="0" y="1"/>
                    </a:moveTo>
                    <a:cubicBezTo>
                      <a:pt x="289" y="39"/>
                      <a:pt x="582" y="57"/>
                      <a:pt x="875" y="57"/>
                    </a:cubicBezTo>
                    <a:cubicBezTo>
                      <a:pt x="949" y="57"/>
                      <a:pt x="1020" y="57"/>
                      <a:pt x="1091" y="53"/>
                    </a:cubicBezTo>
                    <a:cubicBezTo>
                      <a:pt x="776" y="14"/>
                      <a:pt x="455" y="1"/>
                      <a:pt x="134" y="1"/>
                    </a:cubicBezTo>
                    <a:close/>
                  </a:path>
                </a:pathLst>
              </a:custGeom>
              <a:solidFill>
                <a:srgbClr val="802C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1"/>
              <p:cNvSpPr/>
              <p:nvPr/>
            </p:nvSpPr>
            <p:spPr>
              <a:xfrm>
                <a:off x="7698300" y="1561525"/>
                <a:ext cx="107350" cy="164275"/>
              </a:xfrm>
              <a:custGeom>
                <a:avLst/>
                <a:gdLst/>
                <a:ahLst/>
                <a:cxnLst/>
                <a:rect l="l" t="t" r="r" b="b"/>
                <a:pathLst>
                  <a:path w="4294" h="6571" extrusionOk="0">
                    <a:moveTo>
                      <a:pt x="3227" y="1"/>
                    </a:moveTo>
                    <a:lnTo>
                      <a:pt x="3227" y="1"/>
                    </a:lnTo>
                    <a:cubicBezTo>
                      <a:pt x="3386" y="336"/>
                      <a:pt x="3510" y="682"/>
                      <a:pt x="3520" y="1053"/>
                    </a:cubicBezTo>
                    <a:cubicBezTo>
                      <a:pt x="3527" y="1371"/>
                      <a:pt x="3447" y="1689"/>
                      <a:pt x="3341" y="1989"/>
                    </a:cubicBezTo>
                    <a:cubicBezTo>
                      <a:pt x="2917" y="3196"/>
                      <a:pt x="2066" y="4209"/>
                      <a:pt x="1109" y="5057"/>
                    </a:cubicBezTo>
                    <a:cubicBezTo>
                      <a:pt x="767" y="5360"/>
                      <a:pt x="400" y="5646"/>
                      <a:pt x="1" y="5868"/>
                    </a:cubicBezTo>
                    <a:cubicBezTo>
                      <a:pt x="117" y="6098"/>
                      <a:pt x="227" y="6334"/>
                      <a:pt x="329" y="6571"/>
                    </a:cubicBezTo>
                    <a:cubicBezTo>
                      <a:pt x="884" y="6158"/>
                      <a:pt x="1505" y="5901"/>
                      <a:pt x="2140" y="5780"/>
                    </a:cubicBezTo>
                    <a:cubicBezTo>
                      <a:pt x="3354" y="4912"/>
                      <a:pt x="4294" y="3514"/>
                      <a:pt x="4167" y="1787"/>
                    </a:cubicBezTo>
                    <a:cubicBezTo>
                      <a:pt x="4159" y="1723"/>
                      <a:pt x="4156" y="1660"/>
                      <a:pt x="4146" y="1593"/>
                    </a:cubicBezTo>
                    <a:lnTo>
                      <a:pt x="4146" y="1586"/>
                    </a:lnTo>
                    <a:lnTo>
                      <a:pt x="4146" y="1579"/>
                    </a:lnTo>
                    <a:lnTo>
                      <a:pt x="4146" y="1575"/>
                    </a:lnTo>
                    <a:lnTo>
                      <a:pt x="4146" y="1568"/>
                    </a:lnTo>
                    <a:cubicBezTo>
                      <a:pt x="4141" y="1565"/>
                      <a:pt x="4141" y="1562"/>
                      <a:pt x="4141" y="1562"/>
                    </a:cubicBezTo>
                    <a:cubicBezTo>
                      <a:pt x="4050" y="834"/>
                      <a:pt x="3711" y="309"/>
                      <a:pt x="3227" y="1"/>
                    </a:cubicBezTo>
                    <a:close/>
                  </a:path>
                </a:pathLst>
              </a:custGeom>
              <a:solidFill>
                <a:srgbClr val="802C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1"/>
              <p:cNvSpPr/>
              <p:nvPr/>
            </p:nvSpPr>
            <p:spPr>
              <a:xfrm>
                <a:off x="7706500" y="1706025"/>
                <a:ext cx="45325" cy="20925"/>
              </a:xfrm>
              <a:custGeom>
                <a:avLst/>
                <a:gdLst/>
                <a:ahLst/>
                <a:cxnLst/>
                <a:rect l="l" t="t" r="r" b="b"/>
                <a:pathLst>
                  <a:path w="1813" h="837" extrusionOk="0">
                    <a:moveTo>
                      <a:pt x="1812" y="0"/>
                    </a:moveTo>
                    <a:lnTo>
                      <a:pt x="1812" y="0"/>
                    </a:lnTo>
                    <a:cubicBezTo>
                      <a:pt x="1177" y="121"/>
                      <a:pt x="556" y="378"/>
                      <a:pt x="1" y="791"/>
                    </a:cubicBezTo>
                    <a:cubicBezTo>
                      <a:pt x="8" y="809"/>
                      <a:pt x="15" y="823"/>
                      <a:pt x="22" y="837"/>
                    </a:cubicBezTo>
                    <a:cubicBezTo>
                      <a:pt x="626" y="685"/>
                      <a:pt x="1247" y="399"/>
                      <a:pt x="1812" y="0"/>
                    </a:cubicBezTo>
                    <a:close/>
                  </a:path>
                </a:pathLst>
              </a:custGeom>
              <a:solidFill>
                <a:srgbClr val="802C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1"/>
              <p:cNvSpPr/>
              <p:nvPr/>
            </p:nvSpPr>
            <p:spPr>
              <a:xfrm>
                <a:off x="7603775" y="1478225"/>
                <a:ext cx="59850" cy="153775"/>
              </a:xfrm>
              <a:custGeom>
                <a:avLst/>
                <a:gdLst/>
                <a:ahLst/>
                <a:cxnLst/>
                <a:rect l="l" t="t" r="r" b="b"/>
                <a:pathLst>
                  <a:path w="2394" h="6151" extrusionOk="0">
                    <a:moveTo>
                      <a:pt x="0" y="1"/>
                    </a:moveTo>
                    <a:cubicBezTo>
                      <a:pt x="326" y="149"/>
                      <a:pt x="611" y="385"/>
                      <a:pt x="802" y="685"/>
                    </a:cubicBezTo>
                    <a:cubicBezTo>
                      <a:pt x="1106" y="1158"/>
                      <a:pt x="1183" y="1738"/>
                      <a:pt x="1176" y="2295"/>
                    </a:cubicBezTo>
                    <a:cubicBezTo>
                      <a:pt x="1162" y="3315"/>
                      <a:pt x="887" y="4311"/>
                      <a:pt x="520" y="5264"/>
                    </a:cubicBezTo>
                    <a:cubicBezTo>
                      <a:pt x="894" y="5529"/>
                      <a:pt x="1250" y="5829"/>
                      <a:pt x="1586" y="6150"/>
                    </a:cubicBezTo>
                    <a:cubicBezTo>
                      <a:pt x="1737" y="5762"/>
                      <a:pt x="1942" y="5399"/>
                      <a:pt x="2190" y="5060"/>
                    </a:cubicBezTo>
                    <a:cubicBezTo>
                      <a:pt x="2324" y="4523"/>
                      <a:pt x="2394" y="3972"/>
                      <a:pt x="2394" y="3421"/>
                    </a:cubicBezTo>
                    <a:cubicBezTo>
                      <a:pt x="2394" y="3259"/>
                      <a:pt x="2387" y="3097"/>
                      <a:pt x="2373" y="2934"/>
                    </a:cubicBezTo>
                    <a:cubicBezTo>
                      <a:pt x="2299" y="1917"/>
                      <a:pt x="1921" y="833"/>
                      <a:pt x="1053" y="301"/>
                    </a:cubicBezTo>
                    <a:cubicBezTo>
                      <a:pt x="732" y="103"/>
                      <a:pt x="368" y="11"/>
                      <a:pt x="0" y="1"/>
                    </a:cubicBezTo>
                    <a:close/>
                  </a:path>
                </a:pathLst>
              </a:custGeom>
              <a:solidFill>
                <a:srgbClr val="802C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1"/>
              <p:cNvSpPr/>
              <p:nvPr/>
            </p:nvSpPr>
            <p:spPr>
              <a:xfrm>
                <a:off x="7643400" y="1604700"/>
                <a:ext cx="15125" cy="31275"/>
              </a:xfrm>
              <a:custGeom>
                <a:avLst/>
                <a:gdLst/>
                <a:ahLst/>
                <a:cxnLst/>
                <a:rect l="l" t="t" r="r" b="b"/>
                <a:pathLst>
                  <a:path w="605" h="1251" extrusionOk="0">
                    <a:moveTo>
                      <a:pt x="605" y="1"/>
                    </a:moveTo>
                    <a:lnTo>
                      <a:pt x="605" y="1"/>
                    </a:lnTo>
                    <a:cubicBezTo>
                      <a:pt x="357" y="340"/>
                      <a:pt x="152" y="703"/>
                      <a:pt x="1" y="1091"/>
                    </a:cubicBezTo>
                    <a:lnTo>
                      <a:pt x="160" y="1250"/>
                    </a:lnTo>
                    <a:cubicBezTo>
                      <a:pt x="347" y="851"/>
                      <a:pt x="499" y="431"/>
                      <a:pt x="605" y="1"/>
                    </a:cubicBezTo>
                    <a:close/>
                  </a:path>
                </a:pathLst>
              </a:custGeom>
              <a:solidFill>
                <a:srgbClr val="802C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1"/>
              <p:cNvSpPr/>
              <p:nvPr/>
            </p:nvSpPr>
            <p:spPr>
              <a:xfrm>
                <a:off x="7429025" y="1501775"/>
                <a:ext cx="105750" cy="73650"/>
              </a:xfrm>
              <a:custGeom>
                <a:avLst/>
                <a:gdLst/>
                <a:ahLst/>
                <a:cxnLst/>
                <a:rect l="l" t="t" r="r" b="b"/>
                <a:pathLst>
                  <a:path w="4230" h="2946" extrusionOk="0">
                    <a:moveTo>
                      <a:pt x="1212" y="1"/>
                    </a:moveTo>
                    <a:cubicBezTo>
                      <a:pt x="890" y="1"/>
                      <a:pt x="572" y="64"/>
                      <a:pt x="276" y="202"/>
                    </a:cubicBezTo>
                    <a:cubicBezTo>
                      <a:pt x="272" y="202"/>
                      <a:pt x="269" y="206"/>
                      <a:pt x="265" y="209"/>
                    </a:cubicBezTo>
                    <a:lnTo>
                      <a:pt x="259" y="209"/>
                    </a:lnTo>
                    <a:cubicBezTo>
                      <a:pt x="170" y="255"/>
                      <a:pt x="82" y="305"/>
                      <a:pt x="0" y="361"/>
                    </a:cubicBezTo>
                    <a:cubicBezTo>
                      <a:pt x="156" y="369"/>
                      <a:pt x="315" y="382"/>
                      <a:pt x="474" y="407"/>
                    </a:cubicBezTo>
                    <a:cubicBezTo>
                      <a:pt x="1025" y="499"/>
                      <a:pt x="2408" y="1113"/>
                      <a:pt x="3464" y="2854"/>
                    </a:cubicBezTo>
                    <a:cubicBezTo>
                      <a:pt x="3725" y="2871"/>
                      <a:pt x="3979" y="2903"/>
                      <a:pt x="4230" y="2945"/>
                    </a:cubicBezTo>
                    <a:cubicBezTo>
                      <a:pt x="4209" y="2826"/>
                      <a:pt x="4191" y="2702"/>
                      <a:pt x="4177" y="2578"/>
                    </a:cubicBezTo>
                    <a:cubicBezTo>
                      <a:pt x="4015" y="1897"/>
                      <a:pt x="3757" y="1371"/>
                      <a:pt x="3322" y="929"/>
                    </a:cubicBezTo>
                    <a:cubicBezTo>
                      <a:pt x="3252" y="856"/>
                      <a:pt x="3174" y="781"/>
                      <a:pt x="3093" y="714"/>
                    </a:cubicBezTo>
                    <a:cubicBezTo>
                      <a:pt x="2952" y="594"/>
                      <a:pt x="2801" y="488"/>
                      <a:pt x="2638" y="396"/>
                    </a:cubicBezTo>
                    <a:cubicBezTo>
                      <a:pt x="2246" y="170"/>
                      <a:pt x="1801" y="30"/>
                      <a:pt x="1356" y="4"/>
                    </a:cubicBezTo>
                    <a:cubicBezTo>
                      <a:pt x="1307" y="1"/>
                      <a:pt x="1261" y="1"/>
                      <a:pt x="1212" y="1"/>
                    </a:cubicBezTo>
                    <a:close/>
                  </a:path>
                </a:pathLst>
              </a:custGeom>
              <a:solidFill>
                <a:srgbClr val="802C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1"/>
              <p:cNvSpPr/>
              <p:nvPr/>
            </p:nvSpPr>
            <p:spPr>
              <a:xfrm>
                <a:off x="7533450" y="1566225"/>
                <a:ext cx="1875" cy="9275"/>
              </a:xfrm>
              <a:custGeom>
                <a:avLst/>
                <a:gdLst/>
                <a:ahLst/>
                <a:cxnLst/>
                <a:rect l="l" t="t" r="r" b="b"/>
                <a:pathLst>
                  <a:path w="75" h="371" extrusionOk="0">
                    <a:moveTo>
                      <a:pt x="0" y="0"/>
                    </a:moveTo>
                    <a:lnTo>
                      <a:pt x="0" y="0"/>
                    </a:lnTo>
                    <a:cubicBezTo>
                      <a:pt x="14" y="124"/>
                      <a:pt x="32" y="248"/>
                      <a:pt x="53" y="367"/>
                    </a:cubicBezTo>
                    <a:cubicBezTo>
                      <a:pt x="60" y="367"/>
                      <a:pt x="67" y="370"/>
                      <a:pt x="74" y="370"/>
                    </a:cubicBezTo>
                    <a:cubicBezTo>
                      <a:pt x="53" y="243"/>
                      <a:pt x="28" y="121"/>
                      <a:pt x="0" y="0"/>
                    </a:cubicBezTo>
                    <a:close/>
                  </a:path>
                </a:pathLst>
              </a:custGeom>
              <a:solidFill>
                <a:srgbClr val="802C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1"/>
              <p:cNvSpPr/>
              <p:nvPr/>
            </p:nvSpPr>
            <p:spPr>
              <a:xfrm>
                <a:off x="7343425" y="1570450"/>
                <a:ext cx="16450" cy="4625"/>
              </a:xfrm>
              <a:custGeom>
                <a:avLst/>
                <a:gdLst/>
                <a:ahLst/>
                <a:cxnLst/>
                <a:rect l="l" t="t" r="r" b="b"/>
                <a:pathLst>
                  <a:path w="658" h="185" extrusionOk="0">
                    <a:moveTo>
                      <a:pt x="657" y="1"/>
                    </a:moveTo>
                    <a:cubicBezTo>
                      <a:pt x="431" y="25"/>
                      <a:pt x="209" y="85"/>
                      <a:pt x="0" y="185"/>
                    </a:cubicBezTo>
                    <a:lnTo>
                      <a:pt x="0" y="185"/>
                    </a:lnTo>
                    <a:lnTo>
                      <a:pt x="0" y="185"/>
                    </a:lnTo>
                    <a:cubicBezTo>
                      <a:pt x="209" y="85"/>
                      <a:pt x="431" y="25"/>
                      <a:pt x="657" y="1"/>
                    </a:cubicBezTo>
                    <a:close/>
                  </a:path>
                </a:pathLst>
              </a:custGeom>
              <a:solidFill>
                <a:srgbClr val="732D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1"/>
              <p:cNvSpPr/>
              <p:nvPr/>
            </p:nvSpPr>
            <p:spPr>
              <a:xfrm>
                <a:off x="7359850" y="1570175"/>
                <a:ext cx="45650" cy="13450"/>
              </a:xfrm>
              <a:custGeom>
                <a:avLst/>
                <a:gdLst/>
                <a:ahLst/>
                <a:cxnLst/>
                <a:rect l="l" t="t" r="r" b="b"/>
                <a:pathLst>
                  <a:path w="1826" h="538" extrusionOk="0">
                    <a:moveTo>
                      <a:pt x="1578" y="379"/>
                    </a:moveTo>
                    <a:cubicBezTo>
                      <a:pt x="1662" y="429"/>
                      <a:pt x="1744" y="481"/>
                      <a:pt x="1825" y="538"/>
                    </a:cubicBezTo>
                    <a:lnTo>
                      <a:pt x="1825" y="538"/>
                    </a:lnTo>
                    <a:cubicBezTo>
                      <a:pt x="1744" y="481"/>
                      <a:pt x="1662" y="429"/>
                      <a:pt x="1578" y="379"/>
                    </a:cubicBezTo>
                    <a:close/>
                    <a:moveTo>
                      <a:pt x="225" y="1"/>
                    </a:moveTo>
                    <a:cubicBezTo>
                      <a:pt x="148" y="1"/>
                      <a:pt x="74" y="5"/>
                      <a:pt x="0" y="12"/>
                    </a:cubicBezTo>
                    <a:lnTo>
                      <a:pt x="0" y="12"/>
                    </a:lnTo>
                    <a:cubicBezTo>
                      <a:pt x="74" y="5"/>
                      <a:pt x="148" y="1"/>
                      <a:pt x="225" y="1"/>
                    </a:cubicBezTo>
                    <a:close/>
                  </a:path>
                </a:pathLst>
              </a:custGeom>
              <a:solidFill>
                <a:srgbClr val="5E21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1"/>
              <p:cNvSpPr/>
              <p:nvPr/>
            </p:nvSpPr>
            <p:spPr>
              <a:xfrm>
                <a:off x="7409625" y="1586875"/>
                <a:ext cx="1700" cy="1450"/>
              </a:xfrm>
              <a:custGeom>
                <a:avLst/>
                <a:gdLst/>
                <a:ahLst/>
                <a:cxnLst/>
                <a:rect l="l" t="t" r="r" b="b"/>
                <a:pathLst>
                  <a:path w="68" h="58" extrusionOk="0">
                    <a:moveTo>
                      <a:pt x="0" y="0"/>
                    </a:moveTo>
                    <a:cubicBezTo>
                      <a:pt x="21" y="18"/>
                      <a:pt x="43" y="36"/>
                      <a:pt x="67" y="57"/>
                    </a:cubicBezTo>
                    <a:cubicBezTo>
                      <a:pt x="46" y="36"/>
                      <a:pt x="21" y="18"/>
                      <a:pt x="0" y="0"/>
                    </a:cubicBezTo>
                    <a:close/>
                  </a:path>
                </a:pathLst>
              </a:custGeom>
              <a:solidFill>
                <a:srgbClr val="802C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1"/>
              <p:cNvSpPr/>
              <p:nvPr/>
            </p:nvSpPr>
            <p:spPr>
              <a:xfrm>
                <a:off x="7341300" y="1570175"/>
                <a:ext cx="70025" cy="26175"/>
              </a:xfrm>
              <a:custGeom>
                <a:avLst/>
                <a:gdLst/>
                <a:ahLst/>
                <a:cxnLst/>
                <a:rect l="l" t="t" r="r" b="b"/>
                <a:pathLst>
                  <a:path w="2801" h="1047" extrusionOk="0">
                    <a:moveTo>
                      <a:pt x="967" y="1"/>
                    </a:moveTo>
                    <a:cubicBezTo>
                      <a:pt x="890" y="1"/>
                      <a:pt x="816" y="5"/>
                      <a:pt x="742" y="12"/>
                    </a:cubicBezTo>
                    <a:cubicBezTo>
                      <a:pt x="516" y="36"/>
                      <a:pt x="294" y="96"/>
                      <a:pt x="85" y="196"/>
                    </a:cubicBezTo>
                    <a:cubicBezTo>
                      <a:pt x="57" y="209"/>
                      <a:pt x="29" y="223"/>
                      <a:pt x="1" y="241"/>
                    </a:cubicBezTo>
                    <a:cubicBezTo>
                      <a:pt x="307" y="266"/>
                      <a:pt x="612" y="340"/>
                      <a:pt x="894" y="460"/>
                    </a:cubicBezTo>
                    <a:cubicBezTo>
                      <a:pt x="1233" y="601"/>
                      <a:pt x="1547" y="802"/>
                      <a:pt x="1819" y="1046"/>
                    </a:cubicBezTo>
                    <a:cubicBezTo>
                      <a:pt x="2143" y="933"/>
                      <a:pt x="2468" y="823"/>
                      <a:pt x="2800" y="725"/>
                    </a:cubicBezTo>
                    <a:cubicBezTo>
                      <a:pt x="2776" y="704"/>
                      <a:pt x="2754" y="686"/>
                      <a:pt x="2733" y="668"/>
                    </a:cubicBezTo>
                    <a:cubicBezTo>
                      <a:pt x="2680" y="623"/>
                      <a:pt x="2624" y="580"/>
                      <a:pt x="2567" y="538"/>
                    </a:cubicBezTo>
                    <a:cubicBezTo>
                      <a:pt x="2486" y="481"/>
                      <a:pt x="2404" y="429"/>
                      <a:pt x="2320" y="379"/>
                    </a:cubicBezTo>
                    <a:cubicBezTo>
                      <a:pt x="1910" y="142"/>
                      <a:pt x="1448" y="5"/>
                      <a:pt x="989" y="1"/>
                    </a:cubicBezTo>
                    <a:close/>
                  </a:path>
                </a:pathLst>
              </a:custGeom>
              <a:solidFill>
                <a:srgbClr val="802C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1"/>
              <p:cNvSpPr/>
              <p:nvPr/>
            </p:nvSpPr>
            <p:spPr>
              <a:xfrm>
                <a:off x="7093650" y="2481650"/>
                <a:ext cx="67450" cy="249775"/>
              </a:xfrm>
              <a:custGeom>
                <a:avLst/>
                <a:gdLst/>
                <a:ahLst/>
                <a:cxnLst/>
                <a:rect l="l" t="t" r="r" b="b"/>
                <a:pathLst>
                  <a:path w="2698" h="9991" extrusionOk="0">
                    <a:moveTo>
                      <a:pt x="1387" y="0"/>
                    </a:moveTo>
                    <a:cubicBezTo>
                      <a:pt x="932" y="0"/>
                      <a:pt x="531" y="1029"/>
                      <a:pt x="427" y="1462"/>
                    </a:cubicBezTo>
                    <a:cubicBezTo>
                      <a:pt x="88" y="2891"/>
                      <a:pt x="0" y="4416"/>
                      <a:pt x="265" y="5913"/>
                    </a:cubicBezTo>
                    <a:cubicBezTo>
                      <a:pt x="515" y="7325"/>
                      <a:pt x="1092" y="8713"/>
                      <a:pt x="1985" y="9846"/>
                    </a:cubicBezTo>
                    <a:cubicBezTo>
                      <a:pt x="2060" y="9939"/>
                      <a:pt x="2169" y="9991"/>
                      <a:pt x="2279" y="9991"/>
                    </a:cubicBezTo>
                    <a:cubicBezTo>
                      <a:pt x="2307" y="9991"/>
                      <a:pt x="2335" y="9987"/>
                      <a:pt x="2363" y="9980"/>
                    </a:cubicBezTo>
                    <a:lnTo>
                      <a:pt x="2373" y="9977"/>
                    </a:lnTo>
                    <a:cubicBezTo>
                      <a:pt x="2617" y="9913"/>
                      <a:pt x="2697" y="9606"/>
                      <a:pt x="2539" y="9384"/>
                    </a:cubicBezTo>
                    <a:cubicBezTo>
                      <a:pt x="1861" y="8437"/>
                      <a:pt x="1423" y="7318"/>
                      <a:pt x="1232" y="6171"/>
                    </a:cubicBezTo>
                    <a:cubicBezTo>
                      <a:pt x="1010" y="4837"/>
                      <a:pt x="1113" y="3470"/>
                      <a:pt x="1441" y="2185"/>
                    </a:cubicBezTo>
                    <a:cubicBezTo>
                      <a:pt x="1561" y="1719"/>
                      <a:pt x="2263" y="727"/>
                      <a:pt x="1656" y="127"/>
                    </a:cubicBezTo>
                    <a:cubicBezTo>
                      <a:pt x="1566" y="39"/>
                      <a:pt x="1476" y="0"/>
                      <a:pt x="1387"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1"/>
              <p:cNvSpPr/>
              <p:nvPr/>
            </p:nvSpPr>
            <p:spPr>
              <a:xfrm>
                <a:off x="7036000" y="2717450"/>
                <a:ext cx="127650" cy="48750"/>
              </a:xfrm>
              <a:custGeom>
                <a:avLst/>
                <a:gdLst/>
                <a:ahLst/>
                <a:cxnLst/>
                <a:rect l="l" t="t" r="r" b="b"/>
                <a:pathLst>
                  <a:path w="5106" h="1950" extrusionOk="0">
                    <a:moveTo>
                      <a:pt x="3262" y="1"/>
                    </a:moveTo>
                    <a:cubicBezTo>
                      <a:pt x="3098" y="1"/>
                      <a:pt x="2934" y="13"/>
                      <a:pt x="2772" y="37"/>
                    </a:cubicBezTo>
                    <a:cubicBezTo>
                      <a:pt x="2211" y="117"/>
                      <a:pt x="1674" y="326"/>
                      <a:pt x="1173" y="591"/>
                    </a:cubicBezTo>
                    <a:cubicBezTo>
                      <a:pt x="739" y="816"/>
                      <a:pt x="312" y="1103"/>
                      <a:pt x="72" y="1533"/>
                    </a:cubicBezTo>
                    <a:cubicBezTo>
                      <a:pt x="36" y="1596"/>
                      <a:pt x="1" y="1671"/>
                      <a:pt x="12" y="1748"/>
                    </a:cubicBezTo>
                    <a:cubicBezTo>
                      <a:pt x="30" y="1854"/>
                      <a:pt x="139" y="1932"/>
                      <a:pt x="245" y="1946"/>
                    </a:cubicBezTo>
                    <a:cubicBezTo>
                      <a:pt x="263" y="1949"/>
                      <a:pt x="281" y="1950"/>
                      <a:pt x="299" y="1950"/>
                    </a:cubicBezTo>
                    <a:cubicBezTo>
                      <a:pt x="390" y="1950"/>
                      <a:pt x="481" y="1923"/>
                      <a:pt x="569" y="1896"/>
                    </a:cubicBezTo>
                    <a:cubicBezTo>
                      <a:pt x="2080" y="1424"/>
                      <a:pt x="3531" y="707"/>
                      <a:pt x="5106" y="527"/>
                    </a:cubicBezTo>
                    <a:lnTo>
                      <a:pt x="4436" y="244"/>
                    </a:lnTo>
                    <a:cubicBezTo>
                      <a:pt x="4068" y="76"/>
                      <a:pt x="3666" y="1"/>
                      <a:pt x="3262"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1"/>
              <p:cNvSpPr/>
              <p:nvPr/>
            </p:nvSpPr>
            <p:spPr>
              <a:xfrm>
                <a:off x="7100350" y="2722475"/>
                <a:ext cx="53775" cy="116425"/>
              </a:xfrm>
              <a:custGeom>
                <a:avLst/>
                <a:gdLst/>
                <a:ahLst/>
                <a:cxnLst/>
                <a:rect l="l" t="t" r="r" b="b"/>
                <a:pathLst>
                  <a:path w="2151" h="4657" extrusionOk="0">
                    <a:moveTo>
                      <a:pt x="1756" y="1"/>
                    </a:moveTo>
                    <a:cubicBezTo>
                      <a:pt x="1035" y="929"/>
                      <a:pt x="470" y="2140"/>
                      <a:pt x="184" y="3281"/>
                    </a:cubicBezTo>
                    <a:cubicBezTo>
                      <a:pt x="107" y="3592"/>
                      <a:pt x="1" y="4361"/>
                      <a:pt x="262" y="4619"/>
                    </a:cubicBezTo>
                    <a:cubicBezTo>
                      <a:pt x="290" y="4645"/>
                      <a:pt x="321" y="4657"/>
                      <a:pt x="356" y="4657"/>
                    </a:cubicBezTo>
                    <a:cubicBezTo>
                      <a:pt x="557" y="4657"/>
                      <a:pt x="843" y="4255"/>
                      <a:pt x="897" y="4153"/>
                    </a:cubicBezTo>
                    <a:cubicBezTo>
                      <a:pt x="1455" y="3072"/>
                      <a:pt x="1854" y="1329"/>
                      <a:pt x="2150" y="149"/>
                    </a:cubicBezTo>
                    <a:lnTo>
                      <a:pt x="1756" y="1"/>
                    </a:ln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1"/>
              <p:cNvSpPr/>
              <p:nvPr/>
            </p:nvSpPr>
            <p:spPr>
              <a:xfrm>
                <a:off x="7138125" y="2713050"/>
                <a:ext cx="70425" cy="69500"/>
              </a:xfrm>
              <a:custGeom>
                <a:avLst/>
                <a:gdLst/>
                <a:ahLst/>
                <a:cxnLst/>
                <a:rect l="l" t="t" r="r" b="b"/>
                <a:pathLst>
                  <a:path w="2817" h="2780" extrusionOk="0">
                    <a:moveTo>
                      <a:pt x="551" y="1"/>
                    </a:moveTo>
                    <a:lnTo>
                      <a:pt x="1" y="22"/>
                    </a:lnTo>
                    <a:cubicBezTo>
                      <a:pt x="318" y="583"/>
                      <a:pt x="693" y="1109"/>
                      <a:pt x="1116" y="1593"/>
                    </a:cubicBezTo>
                    <a:cubicBezTo>
                      <a:pt x="1455" y="1981"/>
                      <a:pt x="1808" y="2387"/>
                      <a:pt x="2246" y="2670"/>
                    </a:cubicBezTo>
                    <a:cubicBezTo>
                      <a:pt x="2339" y="2729"/>
                      <a:pt x="2486" y="2780"/>
                      <a:pt x="2598" y="2780"/>
                    </a:cubicBezTo>
                    <a:cubicBezTo>
                      <a:pt x="2731" y="2780"/>
                      <a:pt x="2816" y="2708"/>
                      <a:pt x="2705" y="2493"/>
                    </a:cubicBezTo>
                    <a:cubicBezTo>
                      <a:pt x="2197" y="1508"/>
                      <a:pt x="1452" y="646"/>
                      <a:pt x="551" y="1"/>
                    </a:cubicBezTo>
                    <a:close/>
                  </a:path>
                </a:pathLst>
              </a:custGeom>
              <a:solidFill>
                <a:srgbClr val="5124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1"/>
              <p:cNvSpPr/>
              <p:nvPr/>
            </p:nvSpPr>
            <p:spPr>
              <a:xfrm>
                <a:off x="6893750" y="2285600"/>
                <a:ext cx="404075" cy="257175"/>
              </a:xfrm>
              <a:custGeom>
                <a:avLst/>
                <a:gdLst/>
                <a:ahLst/>
                <a:cxnLst/>
                <a:rect l="l" t="t" r="r" b="b"/>
                <a:pathLst>
                  <a:path w="16163" h="10287" extrusionOk="0">
                    <a:moveTo>
                      <a:pt x="1" y="1"/>
                    </a:moveTo>
                    <a:lnTo>
                      <a:pt x="1" y="1"/>
                    </a:lnTo>
                    <a:cubicBezTo>
                      <a:pt x="1254" y="7125"/>
                      <a:pt x="6059" y="10172"/>
                      <a:pt x="9899" y="10285"/>
                    </a:cubicBezTo>
                    <a:cubicBezTo>
                      <a:pt x="9924" y="10286"/>
                      <a:pt x="9949" y="10286"/>
                      <a:pt x="9973" y="10286"/>
                    </a:cubicBezTo>
                    <a:cubicBezTo>
                      <a:pt x="12458" y="10286"/>
                      <a:pt x="14928" y="6628"/>
                      <a:pt x="16162" y="2787"/>
                    </a:cubicBezTo>
                    <a:lnTo>
                      <a:pt x="1" y="1"/>
                    </a:ln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1"/>
              <p:cNvSpPr/>
              <p:nvPr/>
            </p:nvSpPr>
            <p:spPr>
              <a:xfrm>
                <a:off x="7206450" y="2474750"/>
                <a:ext cx="33375" cy="38500"/>
              </a:xfrm>
              <a:custGeom>
                <a:avLst/>
                <a:gdLst/>
                <a:ahLst/>
                <a:cxnLst/>
                <a:rect l="l" t="t" r="r" b="b"/>
                <a:pathLst>
                  <a:path w="1335" h="1540" extrusionOk="0">
                    <a:moveTo>
                      <a:pt x="1335" y="1"/>
                    </a:moveTo>
                    <a:lnTo>
                      <a:pt x="1335" y="1"/>
                    </a:lnTo>
                    <a:cubicBezTo>
                      <a:pt x="914" y="590"/>
                      <a:pt x="466" y="1113"/>
                      <a:pt x="0" y="1540"/>
                    </a:cubicBezTo>
                    <a:cubicBezTo>
                      <a:pt x="466" y="1113"/>
                      <a:pt x="914" y="590"/>
                      <a:pt x="1335" y="1"/>
                    </a:cubicBezTo>
                    <a:close/>
                  </a:path>
                </a:pathLst>
              </a:custGeom>
              <a:solidFill>
                <a:srgbClr val="DEC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1"/>
              <p:cNvSpPr/>
              <p:nvPr/>
            </p:nvSpPr>
            <p:spPr>
              <a:xfrm>
                <a:off x="7493375" y="2449675"/>
                <a:ext cx="242025" cy="118275"/>
              </a:xfrm>
              <a:custGeom>
                <a:avLst/>
                <a:gdLst/>
                <a:ahLst/>
                <a:cxnLst/>
                <a:rect l="l" t="t" r="r" b="b"/>
                <a:pathLst>
                  <a:path w="9681" h="4731" extrusionOk="0">
                    <a:moveTo>
                      <a:pt x="967" y="0"/>
                    </a:moveTo>
                    <a:cubicBezTo>
                      <a:pt x="898" y="0"/>
                      <a:pt x="826" y="9"/>
                      <a:pt x="752" y="30"/>
                    </a:cubicBezTo>
                    <a:cubicBezTo>
                      <a:pt x="0" y="230"/>
                      <a:pt x="900" y="1395"/>
                      <a:pt x="1286" y="1762"/>
                    </a:cubicBezTo>
                    <a:cubicBezTo>
                      <a:pt x="2348" y="2776"/>
                      <a:pt x="3619" y="3626"/>
                      <a:pt x="5042" y="4152"/>
                    </a:cubicBezTo>
                    <a:cubicBezTo>
                      <a:pt x="6044" y="4523"/>
                      <a:pt x="7122" y="4730"/>
                      <a:pt x="8196" y="4730"/>
                    </a:cubicBezTo>
                    <a:cubicBezTo>
                      <a:pt x="8568" y="4730"/>
                      <a:pt x="8939" y="4706"/>
                      <a:pt x="9306" y="4654"/>
                    </a:cubicBezTo>
                    <a:cubicBezTo>
                      <a:pt x="9454" y="4633"/>
                      <a:pt x="9575" y="4530"/>
                      <a:pt x="9614" y="4400"/>
                    </a:cubicBezTo>
                    <a:lnTo>
                      <a:pt x="9617" y="4385"/>
                    </a:lnTo>
                    <a:cubicBezTo>
                      <a:pt x="9681" y="4158"/>
                      <a:pt x="9483" y="3942"/>
                      <a:pt x="9228" y="3942"/>
                    </a:cubicBezTo>
                    <a:cubicBezTo>
                      <a:pt x="9214" y="3942"/>
                      <a:pt x="9200" y="3943"/>
                      <a:pt x="9187" y="3944"/>
                    </a:cubicBezTo>
                    <a:cubicBezTo>
                      <a:pt x="8972" y="3964"/>
                      <a:pt x="8757" y="3973"/>
                      <a:pt x="8542" y="3973"/>
                    </a:cubicBezTo>
                    <a:cubicBezTo>
                      <a:pt x="7593" y="3973"/>
                      <a:pt x="6641" y="3787"/>
                      <a:pt x="5755" y="3450"/>
                    </a:cubicBezTo>
                    <a:cubicBezTo>
                      <a:pt x="4491" y="2966"/>
                      <a:pt x="3365" y="2186"/>
                      <a:pt x="2422" y="1254"/>
                    </a:cubicBezTo>
                    <a:cubicBezTo>
                      <a:pt x="2110" y="945"/>
                      <a:pt x="1667" y="0"/>
                      <a:pt x="967"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1"/>
              <p:cNvSpPr/>
              <p:nvPr/>
            </p:nvSpPr>
            <p:spPr>
              <a:xfrm>
                <a:off x="7689825" y="2549950"/>
                <a:ext cx="48925" cy="125625"/>
              </a:xfrm>
              <a:custGeom>
                <a:avLst/>
                <a:gdLst/>
                <a:ahLst/>
                <a:cxnLst/>
                <a:rect l="l" t="t" r="r" b="b"/>
                <a:pathLst>
                  <a:path w="1957" h="5025" extrusionOk="0">
                    <a:moveTo>
                      <a:pt x="1956" y="1"/>
                    </a:moveTo>
                    <a:lnTo>
                      <a:pt x="1374" y="438"/>
                    </a:lnTo>
                    <a:cubicBezTo>
                      <a:pt x="908" y="759"/>
                      <a:pt x="566" y="1239"/>
                      <a:pt x="354" y="1766"/>
                    </a:cubicBezTo>
                    <a:cubicBezTo>
                      <a:pt x="138" y="2288"/>
                      <a:pt x="50" y="2856"/>
                      <a:pt x="25" y="3421"/>
                    </a:cubicBezTo>
                    <a:cubicBezTo>
                      <a:pt x="1" y="3912"/>
                      <a:pt x="32" y="4428"/>
                      <a:pt x="280" y="4851"/>
                    </a:cubicBezTo>
                    <a:cubicBezTo>
                      <a:pt x="319" y="4918"/>
                      <a:pt x="364" y="4982"/>
                      <a:pt x="435" y="5010"/>
                    </a:cubicBezTo>
                    <a:cubicBezTo>
                      <a:pt x="459" y="5020"/>
                      <a:pt x="483" y="5024"/>
                      <a:pt x="508" y="5024"/>
                    </a:cubicBezTo>
                    <a:cubicBezTo>
                      <a:pt x="590" y="5024"/>
                      <a:pt x="673" y="4976"/>
                      <a:pt x="724" y="4911"/>
                    </a:cubicBezTo>
                    <a:cubicBezTo>
                      <a:pt x="795" y="4823"/>
                      <a:pt x="820" y="4713"/>
                      <a:pt x="845" y="4607"/>
                    </a:cubicBezTo>
                    <a:cubicBezTo>
                      <a:pt x="1201" y="3065"/>
                      <a:pt x="1318" y="1448"/>
                      <a:pt x="1956"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1"/>
              <p:cNvSpPr/>
              <p:nvPr/>
            </p:nvSpPr>
            <p:spPr>
              <a:xfrm>
                <a:off x="7721975" y="2555950"/>
                <a:ext cx="87125" cy="97500"/>
              </a:xfrm>
              <a:custGeom>
                <a:avLst/>
                <a:gdLst/>
                <a:ahLst/>
                <a:cxnLst/>
                <a:rect l="l" t="t" r="r" b="b"/>
                <a:pathLst>
                  <a:path w="3485" h="3900" extrusionOk="0">
                    <a:moveTo>
                      <a:pt x="328" y="1"/>
                    </a:moveTo>
                    <a:lnTo>
                      <a:pt x="0" y="265"/>
                    </a:lnTo>
                    <a:cubicBezTo>
                      <a:pt x="437" y="1356"/>
                      <a:pt x="1197" y="2454"/>
                      <a:pt x="2034" y="3280"/>
                    </a:cubicBezTo>
                    <a:cubicBezTo>
                      <a:pt x="2242" y="3483"/>
                      <a:pt x="2768" y="3899"/>
                      <a:pt x="3129" y="3899"/>
                    </a:cubicBezTo>
                    <a:cubicBezTo>
                      <a:pt x="3165" y="3899"/>
                      <a:pt x="3198" y="3896"/>
                      <a:pt x="3230" y="3887"/>
                    </a:cubicBezTo>
                    <a:cubicBezTo>
                      <a:pt x="3484" y="3817"/>
                      <a:pt x="3220" y="3220"/>
                      <a:pt x="3145" y="3103"/>
                    </a:cubicBezTo>
                    <a:cubicBezTo>
                      <a:pt x="2495" y="2076"/>
                      <a:pt x="1197" y="851"/>
                      <a:pt x="328"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1"/>
              <p:cNvSpPr/>
              <p:nvPr/>
            </p:nvSpPr>
            <p:spPr>
              <a:xfrm>
                <a:off x="7711175" y="2535950"/>
                <a:ext cx="98625" cy="27450"/>
              </a:xfrm>
              <a:custGeom>
                <a:avLst/>
                <a:gdLst/>
                <a:ahLst/>
                <a:cxnLst/>
                <a:rect l="l" t="t" r="r" b="b"/>
                <a:pathLst>
                  <a:path w="3945" h="1098" extrusionOk="0">
                    <a:moveTo>
                      <a:pt x="3141" y="1"/>
                    </a:moveTo>
                    <a:cubicBezTo>
                      <a:pt x="2151" y="1"/>
                      <a:pt x="1163" y="210"/>
                      <a:pt x="258" y="610"/>
                    </a:cubicBezTo>
                    <a:lnTo>
                      <a:pt x="1" y="1097"/>
                    </a:lnTo>
                    <a:cubicBezTo>
                      <a:pt x="36" y="1097"/>
                      <a:pt x="70" y="1098"/>
                      <a:pt x="105" y="1098"/>
                    </a:cubicBezTo>
                    <a:cubicBezTo>
                      <a:pt x="714" y="1098"/>
                      <a:pt x="1324" y="1041"/>
                      <a:pt x="1922" y="928"/>
                    </a:cubicBezTo>
                    <a:cubicBezTo>
                      <a:pt x="2427" y="828"/>
                      <a:pt x="2956" y="734"/>
                      <a:pt x="3419" y="497"/>
                    </a:cubicBezTo>
                    <a:cubicBezTo>
                      <a:pt x="3637" y="384"/>
                      <a:pt x="3944" y="35"/>
                      <a:pt x="3499" y="10"/>
                    </a:cubicBezTo>
                    <a:cubicBezTo>
                      <a:pt x="3380" y="4"/>
                      <a:pt x="3261" y="1"/>
                      <a:pt x="3141"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1"/>
              <p:cNvSpPr/>
              <p:nvPr/>
            </p:nvSpPr>
            <p:spPr>
              <a:xfrm>
                <a:off x="7691250" y="2514475"/>
                <a:ext cx="19800" cy="36450"/>
              </a:xfrm>
              <a:custGeom>
                <a:avLst/>
                <a:gdLst/>
                <a:ahLst/>
                <a:cxnLst/>
                <a:rect l="l" t="t" r="r" b="b"/>
                <a:pathLst>
                  <a:path w="792" h="1458" extrusionOk="0">
                    <a:moveTo>
                      <a:pt x="333" y="0"/>
                    </a:moveTo>
                    <a:cubicBezTo>
                      <a:pt x="151" y="0"/>
                      <a:pt x="53" y="451"/>
                      <a:pt x="35" y="572"/>
                    </a:cubicBezTo>
                    <a:cubicBezTo>
                      <a:pt x="1" y="865"/>
                      <a:pt x="46" y="1172"/>
                      <a:pt x="173" y="1441"/>
                    </a:cubicBezTo>
                    <a:lnTo>
                      <a:pt x="431" y="1458"/>
                    </a:lnTo>
                    <a:cubicBezTo>
                      <a:pt x="509" y="1084"/>
                      <a:pt x="791" y="378"/>
                      <a:pt x="449" y="56"/>
                    </a:cubicBezTo>
                    <a:cubicBezTo>
                      <a:pt x="407" y="17"/>
                      <a:pt x="369" y="0"/>
                      <a:pt x="333" y="0"/>
                    </a:cubicBezTo>
                    <a:close/>
                  </a:path>
                </a:pathLst>
              </a:custGeom>
              <a:solidFill>
                <a:srgbClr val="5124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1"/>
              <p:cNvSpPr/>
              <p:nvPr/>
            </p:nvSpPr>
            <p:spPr>
              <a:xfrm>
                <a:off x="6576744" y="1572650"/>
                <a:ext cx="1187900" cy="902375"/>
              </a:xfrm>
              <a:custGeom>
                <a:avLst/>
                <a:gdLst/>
                <a:ahLst/>
                <a:cxnLst/>
                <a:rect l="l" t="t" r="r" b="b"/>
                <a:pathLst>
                  <a:path w="47516" h="36095" extrusionOk="0">
                    <a:moveTo>
                      <a:pt x="37004" y="1"/>
                    </a:moveTo>
                    <a:cubicBezTo>
                      <a:pt x="36629" y="1"/>
                      <a:pt x="36244" y="26"/>
                      <a:pt x="35851" y="79"/>
                    </a:cubicBezTo>
                    <a:cubicBezTo>
                      <a:pt x="31745" y="622"/>
                      <a:pt x="28419" y="3065"/>
                      <a:pt x="24310" y="3595"/>
                    </a:cubicBezTo>
                    <a:cubicBezTo>
                      <a:pt x="23803" y="3660"/>
                      <a:pt x="23258" y="3691"/>
                      <a:pt x="22690" y="3691"/>
                    </a:cubicBezTo>
                    <a:cubicBezTo>
                      <a:pt x="18647" y="3691"/>
                      <a:pt x="13452" y="2144"/>
                      <a:pt x="12956" y="537"/>
                    </a:cubicBezTo>
                    <a:lnTo>
                      <a:pt x="4978" y="1130"/>
                    </a:lnTo>
                    <a:cubicBezTo>
                      <a:pt x="1387" y="7182"/>
                      <a:pt x="0" y="15227"/>
                      <a:pt x="2313" y="21875"/>
                    </a:cubicBezTo>
                    <a:cubicBezTo>
                      <a:pt x="4473" y="28085"/>
                      <a:pt x="9391" y="32159"/>
                      <a:pt x="15646" y="34316"/>
                    </a:cubicBezTo>
                    <a:cubicBezTo>
                      <a:pt x="18882" y="35433"/>
                      <a:pt x="22354" y="36094"/>
                      <a:pt x="25780" y="36094"/>
                    </a:cubicBezTo>
                    <a:cubicBezTo>
                      <a:pt x="29376" y="36094"/>
                      <a:pt x="32923" y="35366"/>
                      <a:pt x="36095" y="33674"/>
                    </a:cubicBezTo>
                    <a:cubicBezTo>
                      <a:pt x="40581" y="31280"/>
                      <a:pt x="44012" y="27068"/>
                      <a:pt x="45704" y="22274"/>
                    </a:cubicBezTo>
                    <a:cubicBezTo>
                      <a:pt x="47515" y="17140"/>
                      <a:pt x="47359" y="11344"/>
                      <a:pt x="45280" y="6316"/>
                    </a:cubicBezTo>
                    <a:cubicBezTo>
                      <a:pt x="43811" y="2767"/>
                      <a:pt x="40919" y="1"/>
                      <a:pt x="370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1"/>
              <p:cNvSpPr/>
              <p:nvPr/>
            </p:nvSpPr>
            <p:spPr>
              <a:xfrm>
                <a:off x="7189675" y="2242000"/>
                <a:ext cx="408050" cy="257650"/>
              </a:xfrm>
              <a:custGeom>
                <a:avLst/>
                <a:gdLst/>
                <a:ahLst/>
                <a:cxnLst/>
                <a:rect l="l" t="t" r="r" b="b"/>
                <a:pathLst>
                  <a:path w="16322" h="10306" extrusionOk="0">
                    <a:moveTo>
                      <a:pt x="15689" y="1"/>
                    </a:moveTo>
                    <a:lnTo>
                      <a:pt x="0" y="4785"/>
                    </a:lnTo>
                    <a:cubicBezTo>
                      <a:pt x="2999" y="8804"/>
                      <a:pt x="6640" y="10306"/>
                      <a:pt x="9751" y="10306"/>
                    </a:cubicBezTo>
                    <a:cubicBezTo>
                      <a:pt x="11128" y="10306"/>
                      <a:pt x="12401" y="10012"/>
                      <a:pt x="13468" y="9512"/>
                    </a:cubicBezTo>
                    <a:cubicBezTo>
                      <a:pt x="15742" y="8449"/>
                      <a:pt x="16321" y="4022"/>
                      <a:pt x="15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1"/>
              <p:cNvSpPr/>
              <p:nvPr/>
            </p:nvSpPr>
            <p:spPr>
              <a:xfrm>
                <a:off x="7526375" y="2477125"/>
                <a:ext cx="5150" cy="2675"/>
              </a:xfrm>
              <a:custGeom>
                <a:avLst/>
                <a:gdLst/>
                <a:ahLst/>
                <a:cxnLst/>
                <a:rect l="l" t="t" r="r" b="b"/>
                <a:pathLst>
                  <a:path w="206" h="107" extrusionOk="0">
                    <a:moveTo>
                      <a:pt x="8" y="103"/>
                    </a:moveTo>
                    <a:cubicBezTo>
                      <a:pt x="4" y="107"/>
                      <a:pt x="4" y="107"/>
                      <a:pt x="0" y="107"/>
                    </a:cubicBezTo>
                    <a:cubicBezTo>
                      <a:pt x="4" y="107"/>
                      <a:pt x="4" y="107"/>
                      <a:pt x="8" y="103"/>
                    </a:cubicBezTo>
                    <a:close/>
                    <a:moveTo>
                      <a:pt x="15" y="100"/>
                    </a:moveTo>
                    <a:lnTo>
                      <a:pt x="11" y="103"/>
                    </a:lnTo>
                    <a:lnTo>
                      <a:pt x="15" y="100"/>
                    </a:lnTo>
                    <a:close/>
                    <a:moveTo>
                      <a:pt x="22" y="100"/>
                    </a:moveTo>
                    <a:lnTo>
                      <a:pt x="18" y="100"/>
                    </a:lnTo>
                    <a:lnTo>
                      <a:pt x="22" y="100"/>
                    </a:lnTo>
                    <a:close/>
                    <a:moveTo>
                      <a:pt x="29" y="97"/>
                    </a:moveTo>
                    <a:lnTo>
                      <a:pt x="25" y="97"/>
                    </a:lnTo>
                    <a:lnTo>
                      <a:pt x="29" y="97"/>
                    </a:lnTo>
                    <a:close/>
                    <a:moveTo>
                      <a:pt x="33" y="92"/>
                    </a:moveTo>
                    <a:lnTo>
                      <a:pt x="33" y="92"/>
                    </a:lnTo>
                    <a:lnTo>
                      <a:pt x="33" y="92"/>
                    </a:lnTo>
                    <a:close/>
                    <a:moveTo>
                      <a:pt x="39" y="89"/>
                    </a:moveTo>
                    <a:lnTo>
                      <a:pt x="36" y="89"/>
                    </a:lnTo>
                    <a:lnTo>
                      <a:pt x="39" y="89"/>
                    </a:lnTo>
                    <a:close/>
                    <a:moveTo>
                      <a:pt x="46" y="86"/>
                    </a:moveTo>
                    <a:lnTo>
                      <a:pt x="43" y="86"/>
                    </a:lnTo>
                    <a:lnTo>
                      <a:pt x="46" y="86"/>
                    </a:lnTo>
                    <a:close/>
                    <a:moveTo>
                      <a:pt x="54" y="82"/>
                    </a:moveTo>
                    <a:cubicBezTo>
                      <a:pt x="54" y="82"/>
                      <a:pt x="50" y="82"/>
                      <a:pt x="50" y="86"/>
                    </a:cubicBezTo>
                    <a:cubicBezTo>
                      <a:pt x="50" y="82"/>
                      <a:pt x="54" y="82"/>
                      <a:pt x="54" y="82"/>
                    </a:cubicBezTo>
                    <a:close/>
                    <a:moveTo>
                      <a:pt x="61" y="79"/>
                    </a:moveTo>
                    <a:cubicBezTo>
                      <a:pt x="57" y="79"/>
                      <a:pt x="57" y="82"/>
                      <a:pt x="57" y="82"/>
                    </a:cubicBezTo>
                    <a:cubicBezTo>
                      <a:pt x="57" y="82"/>
                      <a:pt x="57" y="79"/>
                      <a:pt x="61" y="79"/>
                    </a:cubicBezTo>
                    <a:close/>
                    <a:moveTo>
                      <a:pt x="64" y="75"/>
                    </a:moveTo>
                    <a:lnTo>
                      <a:pt x="64" y="79"/>
                    </a:lnTo>
                    <a:lnTo>
                      <a:pt x="64" y="75"/>
                    </a:lnTo>
                    <a:close/>
                    <a:moveTo>
                      <a:pt x="72" y="71"/>
                    </a:moveTo>
                    <a:lnTo>
                      <a:pt x="72" y="75"/>
                    </a:lnTo>
                    <a:lnTo>
                      <a:pt x="72" y="71"/>
                    </a:lnTo>
                    <a:close/>
                    <a:moveTo>
                      <a:pt x="78" y="71"/>
                    </a:moveTo>
                    <a:lnTo>
                      <a:pt x="75" y="71"/>
                    </a:lnTo>
                    <a:lnTo>
                      <a:pt x="78" y="71"/>
                    </a:lnTo>
                    <a:close/>
                    <a:moveTo>
                      <a:pt x="85" y="68"/>
                    </a:moveTo>
                    <a:lnTo>
                      <a:pt x="82" y="68"/>
                    </a:lnTo>
                    <a:lnTo>
                      <a:pt x="85" y="68"/>
                    </a:lnTo>
                    <a:close/>
                    <a:moveTo>
                      <a:pt x="93" y="64"/>
                    </a:moveTo>
                    <a:lnTo>
                      <a:pt x="88" y="64"/>
                    </a:lnTo>
                    <a:lnTo>
                      <a:pt x="93" y="64"/>
                    </a:lnTo>
                    <a:close/>
                    <a:moveTo>
                      <a:pt x="96" y="61"/>
                    </a:moveTo>
                    <a:lnTo>
                      <a:pt x="96" y="61"/>
                    </a:lnTo>
                    <a:lnTo>
                      <a:pt x="96" y="61"/>
                    </a:lnTo>
                    <a:close/>
                    <a:moveTo>
                      <a:pt x="103" y="58"/>
                    </a:moveTo>
                    <a:lnTo>
                      <a:pt x="103" y="58"/>
                    </a:lnTo>
                    <a:lnTo>
                      <a:pt x="103" y="58"/>
                    </a:lnTo>
                    <a:close/>
                    <a:moveTo>
                      <a:pt x="110" y="54"/>
                    </a:moveTo>
                    <a:lnTo>
                      <a:pt x="106" y="54"/>
                    </a:lnTo>
                    <a:lnTo>
                      <a:pt x="110" y="54"/>
                    </a:lnTo>
                    <a:close/>
                    <a:moveTo>
                      <a:pt x="114" y="50"/>
                    </a:moveTo>
                    <a:lnTo>
                      <a:pt x="114" y="50"/>
                    </a:lnTo>
                    <a:lnTo>
                      <a:pt x="114" y="50"/>
                    </a:lnTo>
                    <a:close/>
                    <a:moveTo>
                      <a:pt x="170" y="22"/>
                    </a:moveTo>
                    <a:lnTo>
                      <a:pt x="170" y="22"/>
                    </a:lnTo>
                    <a:lnTo>
                      <a:pt x="170" y="22"/>
                    </a:lnTo>
                    <a:close/>
                    <a:moveTo>
                      <a:pt x="177" y="19"/>
                    </a:moveTo>
                    <a:lnTo>
                      <a:pt x="177" y="19"/>
                    </a:lnTo>
                    <a:lnTo>
                      <a:pt x="177" y="19"/>
                    </a:lnTo>
                    <a:close/>
                    <a:moveTo>
                      <a:pt x="181" y="15"/>
                    </a:moveTo>
                    <a:lnTo>
                      <a:pt x="181" y="15"/>
                    </a:lnTo>
                    <a:lnTo>
                      <a:pt x="181" y="15"/>
                    </a:lnTo>
                    <a:close/>
                    <a:moveTo>
                      <a:pt x="188" y="12"/>
                    </a:moveTo>
                    <a:lnTo>
                      <a:pt x="188" y="12"/>
                    </a:lnTo>
                    <a:lnTo>
                      <a:pt x="188" y="12"/>
                    </a:lnTo>
                    <a:close/>
                    <a:moveTo>
                      <a:pt x="194" y="8"/>
                    </a:moveTo>
                    <a:lnTo>
                      <a:pt x="194" y="8"/>
                    </a:lnTo>
                    <a:lnTo>
                      <a:pt x="194" y="8"/>
                    </a:lnTo>
                    <a:close/>
                    <a:moveTo>
                      <a:pt x="202" y="4"/>
                    </a:moveTo>
                    <a:lnTo>
                      <a:pt x="199" y="4"/>
                    </a:lnTo>
                    <a:lnTo>
                      <a:pt x="202" y="4"/>
                    </a:lnTo>
                    <a:close/>
                    <a:moveTo>
                      <a:pt x="205" y="1"/>
                    </a:moveTo>
                    <a:lnTo>
                      <a:pt x="205" y="1"/>
                    </a:lnTo>
                    <a:close/>
                  </a:path>
                </a:pathLst>
              </a:custGeom>
              <a:solidFill>
                <a:srgbClr val="461D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1"/>
              <p:cNvSpPr/>
              <p:nvPr/>
            </p:nvSpPr>
            <p:spPr>
              <a:xfrm>
                <a:off x="7211200" y="2255950"/>
                <a:ext cx="384650" cy="243725"/>
              </a:xfrm>
              <a:custGeom>
                <a:avLst/>
                <a:gdLst/>
                <a:ahLst/>
                <a:cxnLst/>
                <a:rect l="l" t="t" r="r" b="b"/>
                <a:pathLst>
                  <a:path w="15386" h="9749" extrusionOk="0">
                    <a:moveTo>
                      <a:pt x="14906" y="0"/>
                    </a:moveTo>
                    <a:cubicBezTo>
                      <a:pt x="14761" y="3503"/>
                      <a:pt x="13166" y="6758"/>
                      <a:pt x="11069" y="7676"/>
                    </a:cubicBezTo>
                    <a:cubicBezTo>
                      <a:pt x="9932" y="8173"/>
                      <a:pt x="8710" y="8452"/>
                      <a:pt x="7429" y="8452"/>
                    </a:cubicBezTo>
                    <a:cubicBezTo>
                      <a:pt x="5099" y="8452"/>
                      <a:pt x="2575" y="7524"/>
                      <a:pt x="1" y="5293"/>
                    </a:cubicBezTo>
                    <a:lnTo>
                      <a:pt x="1" y="5293"/>
                    </a:lnTo>
                    <a:cubicBezTo>
                      <a:pt x="2818" y="8512"/>
                      <a:pt x="6073" y="9748"/>
                      <a:pt x="8894" y="9748"/>
                    </a:cubicBezTo>
                    <a:cubicBezTo>
                      <a:pt x="10267" y="9748"/>
                      <a:pt x="11541" y="9455"/>
                      <a:pt x="12607" y="8954"/>
                    </a:cubicBezTo>
                    <a:cubicBezTo>
                      <a:pt x="12611" y="8954"/>
                      <a:pt x="12611" y="8954"/>
                      <a:pt x="12615" y="8950"/>
                    </a:cubicBezTo>
                    <a:lnTo>
                      <a:pt x="12618" y="8950"/>
                    </a:lnTo>
                    <a:lnTo>
                      <a:pt x="12622" y="8947"/>
                    </a:lnTo>
                    <a:lnTo>
                      <a:pt x="12629" y="8947"/>
                    </a:lnTo>
                    <a:cubicBezTo>
                      <a:pt x="12629" y="8944"/>
                      <a:pt x="12629" y="8944"/>
                      <a:pt x="12632" y="8944"/>
                    </a:cubicBezTo>
                    <a:lnTo>
                      <a:pt x="12636" y="8944"/>
                    </a:lnTo>
                    <a:cubicBezTo>
                      <a:pt x="12636" y="8944"/>
                      <a:pt x="12636" y="8939"/>
                      <a:pt x="12640" y="8939"/>
                    </a:cubicBezTo>
                    <a:cubicBezTo>
                      <a:pt x="12643" y="8939"/>
                      <a:pt x="12643" y="8939"/>
                      <a:pt x="12643" y="8936"/>
                    </a:cubicBezTo>
                    <a:lnTo>
                      <a:pt x="12646" y="8936"/>
                    </a:lnTo>
                    <a:cubicBezTo>
                      <a:pt x="12650" y="8936"/>
                      <a:pt x="12650" y="8936"/>
                      <a:pt x="12650" y="8933"/>
                    </a:cubicBezTo>
                    <a:lnTo>
                      <a:pt x="12657" y="8933"/>
                    </a:lnTo>
                    <a:cubicBezTo>
                      <a:pt x="12657" y="8929"/>
                      <a:pt x="12661" y="8929"/>
                      <a:pt x="12661" y="8929"/>
                    </a:cubicBezTo>
                    <a:lnTo>
                      <a:pt x="12664" y="8929"/>
                    </a:lnTo>
                    <a:cubicBezTo>
                      <a:pt x="12664" y="8929"/>
                      <a:pt x="12664" y="8926"/>
                      <a:pt x="12668" y="8926"/>
                    </a:cubicBezTo>
                    <a:lnTo>
                      <a:pt x="12671" y="8926"/>
                    </a:lnTo>
                    <a:lnTo>
                      <a:pt x="12671" y="8922"/>
                    </a:lnTo>
                    <a:lnTo>
                      <a:pt x="12679" y="8922"/>
                    </a:lnTo>
                    <a:lnTo>
                      <a:pt x="12679" y="8918"/>
                    </a:lnTo>
                    <a:lnTo>
                      <a:pt x="12685" y="8918"/>
                    </a:lnTo>
                    <a:cubicBezTo>
                      <a:pt x="12685" y="8915"/>
                      <a:pt x="12689" y="8915"/>
                      <a:pt x="12689" y="8915"/>
                    </a:cubicBezTo>
                    <a:lnTo>
                      <a:pt x="12692" y="8915"/>
                    </a:lnTo>
                    <a:cubicBezTo>
                      <a:pt x="12692" y="8911"/>
                      <a:pt x="12695" y="8911"/>
                      <a:pt x="12695" y="8911"/>
                    </a:cubicBezTo>
                    <a:lnTo>
                      <a:pt x="12700" y="8911"/>
                    </a:lnTo>
                    <a:cubicBezTo>
                      <a:pt x="12700" y="8908"/>
                      <a:pt x="12700" y="8908"/>
                      <a:pt x="12703" y="8908"/>
                    </a:cubicBezTo>
                    <a:cubicBezTo>
                      <a:pt x="12707" y="8908"/>
                      <a:pt x="12707" y="8905"/>
                      <a:pt x="12710" y="8905"/>
                    </a:cubicBezTo>
                    <a:cubicBezTo>
                      <a:pt x="12713" y="8905"/>
                      <a:pt x="12713" y="8901"/>
                      <a:pt x="12713" y="8901"/>
                    </a:cubicBezTo>
                    <a:lnTo>
                      <a:pt x="12717" y="8901"/>
                    </a:lnTo>
                    <a:cubicBezTo>
                      <a:pt x="12717" y="8901"/>
                      <a:pt x="12721" y="8901"/>
                      <a:pt x="12721" y="8897"/>
                    </a:cubicBezTo>
                    <a:cubicBezTo>
                      <a:pt x="12742" y="8887"/>
                      <a:pt x="12759" y="8880"/>
                      <a:pt x="12777" y="8869"/>
                    </a:cubicBezTo>
                    <a:cubicBezTo>
                      <a:pt x="12777" y="8866"/>
                      <a:pt x="12780" y="8866"/>
                      <a:pt x="12784" y="8866"/>
                    </a:cubicBezTo>
                    <a:cubicBezTo>
                      <a:pt x="12784" y="8862"/>
                      <a:pt x="12788" y="8862"/>
                      <a:pt x="12788" y="8862"/>
                    </a:cubicBezTo>
                    <a:cubicBezTo>
                      <a:pt x="12791" y="8859"/>
                      <a:pt x="12791" y="8859"/>
                      <a:pt x="12795" y="8859"/>
                    </a:cubicBezTo>
                    <a:cubicBezTo>
                      <a:pt x="12798" y="8855"/>
                      <a:pt x="12798" y="8855"/>
                      <a:pt x="12801" y="8855"/>
                    </a:cubicBezTo>
                    <a:cubicBezTo>
                      <a:pt x="12801" y="8851"/>
                      <a:pt x="12806" y="8851"/>
                      <a:pt x="12806" y="8851"/>
                    </a:cubicBezTo>
                    <a:lnTo>
                      <a:pt x="12809" y="8851"/>
                    </a:lnTo>
                    <a:cubicBezTo>
                      <a:pt x="12809" y="8848"/>
                      <a:pt x="12812" y="8848"/>
                      <a:pt x="12812" y="8848"/>
                    </a:cubicBezTo>
                    <a:cubicBezTo>
                      <a:pt x="14818" y="7676"/>
                      <a:pt x="15386" y="3743"/>
                      <a:pt x="14906"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5" name="Google Shape;1895;p31"/>
              <p:cNvGrpSpPr/>
              <p:nvPr/>
            </p:nvGrpSpPr>
            <p:grpSpPr>
              <a:xfrm>
                <a:off x="7550313" y="1637175"/>
                <a:ext cx="142475" cy="639450"/>
                <a:chOff x="7973375" y="1637175"/>
                <a:chExt cx="142475" cy="639450"/>
              </a:xfrm>
            </p:grpSpPr>
            <p:sp>
              <p:nvSpPr>
                <p:cNvPr id="1896" name="Google Shape;1896;p31"/>
                <p:cNvSpPr/>
                <p:nvPr/>
              </p:nvSpPr>
              <p:spPr>
                <a:xfrm>
                  <a:off x="8035425" y="1748225"/>
                  <a:ext cx="22725" cy="38025"/>
                </a:xfrm>
                <a:custGeom>
                  <a:avLst/>
                  <a:gdLst/>
                  <a:ahLst/>
                  <a:cxnLst/>
                  <a:rect l="l" t="t" r="r" b="b"/>
                  <a:pathLst>
                    <a:path w="909" h="1521" extrusionOk="0">
                      <a:moveTo>
                        <a:pt x="206" y="0"/>
                      </a:moveTo>
                      <a:cubicBezTo>
                        <a:pt x="107" y="0"/>
                        <a:pt x="1" y="95"/>
                        <a:pt x="40" y="204"/>
                      </a:cubicBezTo>
                      <a:cubicBezTo>
                        <a:pt x="121" y="434"/>
                        <a:pt x="237" y="649"/>
                        <a:pt x="318" y="882"/>
                      </a:cubicBezTo>
                      <a:cubicBezTo>
                        <a:pt x="389" y="1084"/>
                        <a:pt x="421" y="1324"/>
                        <a:pt x="576" y="1475"/>
                      </a:cubicBezTo>
                      <a:cubicBezTo>
                        <a:pt x="608" y="1507"/>
                        <a:pt x="646" y="1521"/>
                        <a:pt x="685" y="1521"/>
                      </a:cubicBezTo>
                      <a:cubicBezTo>
                        <a:pt x="749" y="1521"/>
                        <a:pt x="812" y="1479"/>
                        <a:pt x="837" y="1408"/>
                      </a:cubicBezTo>
                      <a:cubicBezTo>
                        <a:pt x="908" y="1175"/>
                        <a:pt x="778" y="921"/>
                        <a:pt x="685" y="709"/>
                      </a:cubicBezTo>
                      <a:cubicBezTo>
                        <a:pt x="587" y="476"/>
                        <a:pt x="473" y="243"/>
                        <a:pt x="312" y="46"/>
                      </a:cubicBezTo>
                      <a:cubicBezTo>
                        <a:pt x="283" y="14"/>
                        <a:pt x="244" y="0"/>
                        <a:pt x="206"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1"/>
                <p:cNvSpPr/>
                <p:nvPr/>
              </p:nvSpPr>
              <p:spPr>
                <a:xfrm>
                  <a:off x="8059700" y="1738575"/>
                  <a:ext cx="21825" cy="43200"/>
                </a:xfrm>
                <a:custGeom>
                  <a:avLst/>
                  <a:gdLst/>
                  <a:ahLst/>
                  <a:cxnLst/>
                  <a:rect l="l" t="t" r="r" b="b"/>
                  <a:pathLst>
                    <a:path w="873" h="1728" extrusionOk="0">
                      <a:moveTo>
                        <a:pt x="180" y="1"/>
                      </a:moveTo>
                      <a:cubicBezTo>
                        <a:pt x="89" y="1"/>
                        <a:pt x="1" y="72"/>
                        <a:pt x="40" y="181"/>
                      </a:cubicBezTo>
                      <a:cubicBezTo>
                        <a:pt x="128" y="442"/>
                        <a:pt x="251" y="693"/>
                        <a:pt x="346" y="954"/>
                      </a:cubicBezTo>
                      <a:cubicBezTo>
                        <a:pt x="434" y="1191"/>
                        <a:pt x="498" y="1449"/>
                        <a:pt x="628" y="1667"/>
                      </a:cubicBezTo>
                      <a:cubicBezTo>
                        <a:pt x="654" y="1710"/>
                        <a:pt x="696" y="1727"/>
                        <a:pt x="739" y="1727"/>
                      </a:cubicBezTo>
                      <a:cubicBezTo>
                        <a:pt x="806" y="1727"/>
                        <a:pt x="872" y="1682"/>
                        <a:pt x="872" y="1600"/>
                      </a:cubicBezTo>
                      <a:cubicBezTo>
                        <a:pt x="869" y="1106"/>
                        <a:pt x="583" y="474"/>
                        <a:pt x="311" y="68"/>
                      </a:cubicBezTo>
                      <a:cubicBezTo>
                        <a:pt x="279" y="18"/>
                        <a:pt x="230" y="1"/>
                        <a:pt x="180"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1"/>
                <p:cNvSpPr/>
                <p:nvPr/>
              </p:nvSpPr>
              <p:spPr>
                <a:xfrm>
                  <a:off x="8094650" y="1822700"/>
                  <a:ext cx="12900" cy="36750"/>
                </a:xfrm>
                <a:custGeom>
                  <a:avLst/>
                  <a:gdLst/>
                  <a:ahLst/>
                  <a:cxnLst/>
                  <a:rect l="l" t="t" r="r" b="b"/>
                  <a:pathLst>
                    <a:path w="516" h="1470" extrusionOk="0">
                      <a:moveTo>
                        <a:pt x="173" y="0"/>
                      </a:moveTo>
                      <a:cubicBezTo>
                        <a:pt x="89" y="0"/>
                        <a:pt x="1" y="75"/>
                        <a:pt x="22" y="184"/>
                      </a:cubicBezTo>
                      <a:cubicBezTo>
                        <a:pt x="110" y="586"/>
                        <a:pt x="89" y="992"/>
                        <a:pt x="159" y="1395"/>
                      </a:cubicBezTo>
                      <a:cubicBezTo>
                        <a:pt x="170" y="1448"/>
                        <a:pt x="205" y="1469"/>
                        <a:pt x="247" y="1469"/>
                      </a:cubicBezTo>
                      <a:cubicBezTo>
                        <a:pt x="294" y="1469"/>
                        <a:pt x="346" y="1441"/>
                        <a:pt x="364" y="1395"/>
                      </a:cubicBezTo>
                      <a:cubicBezTo>
                        <a:pt x="516" y="992"/>
                        <a:pt x="424" y="505"/>
                        <a:pt x="307" y="106"/>
                      </a:cubicBezTo>
                      <a:cubicBezTo>
                        <a:pt x="286" y="32"/>
                        <a:pt x="230" y="0"/>
                        <a:pt x="173"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1"/>
                <p:cNvSpPr/>
                <p:nvPr/>
              </p:nvSpPr>
              <p:spPr>
                <a:xfrm>
                  <a:off x="8067825" y="1800725"/>
                  <a:ext cx="12025" cy="30025"/>
                </a:xfrm>
                <a:custGeom>
                  <a:avLst/>
                  <a:gdLst/>
                  <a:ahLst/>
                  <a:cxnLst/>
                  <a:rect l="l" t="t" r="r" b="b"/>
                  <a:pathLst>
                    <a:path w="481" h="1201" extrusionOk="0">
                      <a:moveTo>
                        <a:pt x="127" y="0"/>
                      </a:moveTo>
                      <a:cubicBezTo>
                        <a:pt x="64" y="0"/>
                        <a:pt x="0" y="39"/>
                        <a:pt x="7" y="124"/>
                      </a:cubicBezTo>
                      <a:cubicBezTo>
                        <a:pt x="18" y="300"/>
                        <a:pt x="54" y="466"/>
                        <a:pt x="85" y="639"/>
                      </a:cubicBezTo>
                      <a:cubicBezTo>
                        <a:pt x="117" y="805"/>
                        <a:pt x="134" y="993"/>
                        <a:pt x="223" y="1137"/>
                      </a:cubicBezTo>
                      <a:cubicBezTo>
                        <a:pt x="251" y="1183"/>
                        <a:pt x="287" y="1200"/>
                        <a:pt x="325" y="1200"/>
                      </a:cubicBezTo>
                      <a:cubicBezTo>
                        <a:pt x="388" y="1200"/>
                        <a:pt x="448" y="1148"/>
                        <a:pt x="459" y="1073"/>
                      </a:cubicBezTo>
                      <a:cubicBezTo>
                        <a:pt x="481" y="918"/>
                        <a:pt x="424" y="749"/>
                        <a:pt x="392" y="594"/>
                      </a:cubicBezTo>
                      <a:cubicBezTo>
                        <a:pt x="353" y="434"/>
                        <a:pt x="321" y="268"/>
                        <a:pt x="269" y="113"/>
                      </a:cubicBezTo>
                      <a:cubicBezTo>
                        <a:pt x="269" y="43"/>
                        <a:pt x="198" y="0"/>
                        <a:pt x="127"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1"/>
                <p:cNvSpPr/>
                <p:nvPr/>
              </p:nvSpPr>
              <p:spPr>
                <a:xfrm>
                  <a:off x="8074175" y="1854825"/>
                  <a:ext cx="7875" cy="28800"/>
                </a:xfrm>
                <a:custGeom>
                  <a:avLst/>
                  <a:gdLst/>
                  <a:ahLst/>
                  <a:cxnLst/>
                  <a:rect l="l" t="t" r="r" b="b"/>
                  <a:pathLst>
                    <a:path w="315" h="1152" extrusionOk="0">
                      <a:moveTo>
                        <a:pt x="184" y="0"/>
                      </a:moveTo>
                      <a:cubicBezTo>
                        <a:pt x="149" y="0"/>
                        <a:pt x="110" y="22"/>
                        <a:pt x="99" y="57"/>
                      </a:cubicBezTo>
                      <a:cubicBezTo>
                        <a:pt x="0" y="385"/>
                        <a:pt x="25" y="745"/>
                        <a:pt x="46" y="1081"/>
                      </a:cubicBezTo>
                      <a:cubicBezTo>
                        <a:pt x="49" y="1123"/>
                        <a:pt x="88" y="1151"/>
                        <a:pt x="124" y="1151"/>
                      </a:cubicBezTo>
                      <a:cubicBezTo>
                        <a:pt x="152" y="1151"/>
                        <a:pt x="177" y="1138"/>
                        <a:pt x="184" y="1102"/>
                      </a:cubicBezTo>
                      <a:cubicBezTo>
                        <a:pt x="248" y="760"/>
                        <a:pt x="315" y="406"/>
                        <a:pt x="255" y="57"/>
                      </a:cubicBezTo>
                      <a:cubicBezTo>
                        <a:pt x="248" y="18"/>
                        <a:pt x="216" y="0"/>
                        <a:pt x="184"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1"/>
                <p:cNvSpPr/>
                <p:nvPr/>
              </p:nvSpPr>
              <p:spPr>
                <a:xfrm>
                  <a:off x="8044675" y="1818825"/>
                  <a:ext cx="9225" cy="32925"/>
                </a:xfrm>
                <a:custGeom>
                  <a:avLst/>
                  <a:gdLst/>
                  <a:ahLst/>
                  <a:cxnLst/>
                  <a:rect l="l" t="t" r="r" b="b"/>
                  <a:pathLst>
                    <a:path w="369" h="1317" extrusionOk="0">
                      <a:moveTo>
                        <a:pt x="128" y="0"/>
                      </a:moveTo>
                      <a:cubicBezTo>
                        <a:pt x="64" y="0"/>
                        <a:pt x="1" y="42"/>
                        <a:pt x="1" y="120"/>
                      </a:cubicBezTo>
                      <a:cubicBezTo>
                        <a:pt x="5" y="494"/>
                        <a:pt x="9" y="886"/>
                        <a:pt x="75" y="1257"/>
                      </a:cubicBezTo>
                      <a:cubicBezTo>
                        <a:pt x="86" y="1299"/>
                        <a:pt x="114" y="1317"/>
                        <a:pt x="149" y="1317"/>
                      </a:cubicBezTo>
                      <a:cubicBezTo>
                        <a:pt x="185" y="1317"/>
                        <a:pt x="224" y="1292"/>
                        <a:pt x="238" y="1257"/>
                      </a:cubicBezTo>
                      <a:cubicBezTo>
                        <a:pt x="369" y="886"/>
                        <a:pt x="344" y="459"/>
                        <a:pt x="245" y="85"/>
                      </a:cubicBezTo>
                      <a:cubicBezTo>
                        <a:pt x="227" y="25"/>
                        <a:pt x="178" y="0"/>
                        <a:pt x="128"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1"/>
                <p:cNvSpPr/>
                <p:nvPr/>
              </p:nvSpPr>
              <p:spPr>
                <a:xfrm>
                  <a:off x="8097825" y="1890400"/>
                  <a:ext cx="10425" cy="32925"/>
                </a:xfrm>
                <a:custGeom>
                  <a:avLst/>
                  <a:gdLst/>
                  <a:ahLst/>
                  <a:cxnLst/>
                  <a:rect l="l" t="t" r="r" b="b"/>
                  <a:pathLst>
                    <a:path w="417" h="1317" extrusionOk="0">
                      <a:moveTo>
                        <a:pt x="244" y="0"/>
                      </a:moveTo>
                      <a:cubicBezTo>
                        <a:pt x="209" y="0"/>
                        <a:pt x="174" y="21"/>
                        <a:pt x="167" y="70"/>
                      </a:cubicBezTo>
                      <a:cubicBezTo>
                        <a:pt x="113" y="435"/>
                        <a:pt x="1" y="872"/>
                        <a:pt x="78" y="1235"/>
                      </a:cubicBezTo>
                      <a:cubicBezTo>
                        <a:pt x="89" y="1292"/>
                        <a:pt x="135" y="1317"/>
                        <a:pt x="180" y="1317"/>
                      </a:cubicBezTo>
                      <a:cubicBezTo>
                        <a:pt x="230" y="1317"/>
                        <a:pt x="283" y="1285"/>
                        <a:pt x="301" y="1235"/>
                      </a:cubicBezTo>
                      <a:cubicBezTo>
                        <a:pt x="417" y="896"/>
                        <a:pt x="357" y="448"/>
                        <a:pt x="350" y="96"/>
                      </a:cubicBezTo>
                      <a:cubicBezTo>
                        <a:pt x="350" y="39"/>
                        <a:pt x="297" y="0"/>
                        <a:pt x="244"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1"/>
                <p:cNvSpPr/>
                <p:nvPr/>
              </p:nvSpPr>
              <p:spPr>
                <a:xfrm>
                  <a:off x="8059700" y="1876800"/>
                  <a:ext cx="7525" cy="21200"/>
                </a:xfrm>
                <a:custGeom>
                  <a:avLst/>
                  <a:gdLst/>
                  <a:ahLst/>
                  <a:cxnLst/>
                  <a:rect l="l" t="t" r="r" b="b"/>
                  <a:pathLst>
                    <a:path w="301" h="848" extrusionOk="0">
                      <a:moveTo>
                        <a:pt x="159" y="0"/>
                      </a:moveTo>
                      <a:cubicBezTo>
                        <a:pt x="113" y="0"/>
                        <a:pt x="71" y="29"/>
                        <a:pt x="57" y="85"/>
                      </a:cubicBezTo>
                      <a:cubicBezTo>
                        <a:pt x="32" y="202"/>
                        <a:pt x="22" y="318"/>
                        <a:pt x="11" y="435"/>
                      </a:cubicBezTo>
                      <a:cubicBezTo>
                        <a:pt x="4" y="492"/>
                        <a:pt x="1" y="547"/>
                        <a:pt x="1" y="604"/>
                      </a:cubicBezTo>
                      <a:cubicBezTo>
                        <a:pt x="1" y="678"/>
                        <a:pt x="18" y="710"/>
                        <a:pt x="35" y="777"/>
                      </a:cubicBezTo>
                      <a:cubicBezTo>
                        <a:pt x="50" y="826"/>
                        <a:pt x="89" y="847"/>
                        <a:pt x="124" y="847"/>
                      </a:cubicBezTo>
                      <a:cubicBezTo>
                        <a:pt x="167" y="847"/>
                        <a:pt x="209" y="823"/>
                        <a:pt x="226" y="777"/>
                      </a:cubicBezTo>
                      <a:cubicBezTo>
                        <a:pt x="258" y="707"/>
                        <a:pt x="276" y="682"/>
                        <a:pt x="283" y="604"/>
                      </a:cubicBezTo>
                      <a:cubicBezTo>
                        <a:pt x="286" y="555"/>
                        <a:pt x="290" y="508"/>
                        <a:pt x="294" y="459"/>
                      </a:cubicBezTo>
                      <a:cubicBezTo>
                        <a:pt x="297" y="347"/>
                        <a:pt x="301" y="230"/>
                        <a:pt x="290" y="117"/>
                      </a:cubicBezTo>
                      <a:cubicBezTo>
                        <a:pt x="283" y="47"/>
                        <a:pt x="216" y="0"/>
                        <a:pt x="159"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1"/>
                <p:cNvSpPr/>
                <p:nvPr/>
              </p:nvSpPr>
              <p:spPr>
                <a:xfrm>
                  <a:off x="8076825" y="1919150"/>
                  <a:ext cx="9475" cy="37375"/>
                </a:xfrm>
                <a:custGeom>
                  <a:avLst/>
                  <a:gdLst/>
                  <a:ahLst/>
                  <a:cxnLst/>
                  <a:rect l="l" t="t" r="r" b="b"/>
                  <a:pathLst>
                    <a:path w="379" h="1495" extrusionOk="0">
                      <a:moveTo>
                        <a:pt x="240" y="1"/>
                      </a:moveTo>
                      <a:cubicBezTo>
                        <a:pt x="191" y="1"/>
                        <a:pt x="138" y="29"/>
                        <a:pt x="124" y="82"/>
                      </a:cubicBezTo>
                      <a:cubicBezTo>
                        <a:pt x="60" y="290"/>
                        <a:pt x="60" y="527"/>
                        <a:pt x="43" y="746"/>
                      </a:cubicBezTo>
                      <a:cubicBezTo>
                        <a:pt x="25" y="965"/>
                        <a:pt x="0" y="1191"/>
                        <a:pt x="39" y="1410"/>
                      </a:cubicBezTo>
                      <a:cubicBezTo>
                        <a:pt x="49" y="1470"/>
                        <a:pt x="96" y="1494"/>
                        <a:pt x="145" y="1494"/>
                      </a:cubicBezTo>
                      <a:cubicBezTo>
                        <a:pt x="198" y="1494"/>
                        <a:pt x="251" y="1462"/>
                        <a:pt x="269" y="1410"/>
                      </a:cubicBezTo>
                      <a:cubicBezTo>
                        <a:pt x="336" y="1198"/>
                        <a:pt x="332" y="965"/>
                        <a:pt x="343" y="746"/>
                      </a:cubicBezTo>
                      <a:cubicBezTo>
                        <a:pt x="354" y="523"/>
                        <a:pt x="378" y="297"/>
                        <a:pt x="339" y="82"/>
                      </a:cubicBezTo>
                      <a:cubicBezTo>
                        <a:pt x="329" y="26"/>
                        <a:pt x="287" y="1"/>
                        <a:pt x="240"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1"/>
                <p:cNvSpPr/>
                <p:nvPr/>
              </p:nvSpPr>
              <p:spPr>
                <a:xfrm>
                  <a:off x="8106400" y="1948375"/>
                  <a:ext cx="9450" cy="51575"/>
                </a:xfrm>
                <a:custGeom>
                  <a:avLst/>
                  <a:gdLst/>
                  <a:ahLst/>
                  <a:cxnLst/>
                  <a:rect l="l" t="t" r="r" b="b"/>
                  <a:pathLst>
                    <a:path w="378" h="2063" extrusionOk="0">
                      <a:moveTo>
                        <a:pt x="142" y="1"/>
                      </a:moveTo>
                      <a:cubicBezTo>
                        <a:pt x="78" y="1"/>
                        <a:pt x="10" y="47"/>
                        <a:pt x="10" y="120"/>
                      </a:cubicBezTo>
                      <a:cubicBezTo>
                        <a:pt x="0" y="738"/>
                        <a:pt x="10" y="1360"/>
                        <a:pt x="46" y="1974"/>
                      </a:cubicBezTo>
                      <a:cubicBezTo>
                        <a:pt x="49" y="2030"/>
                        <a:pt x="95" y="2062"/>
                        <a:pt x="142" y="2062"/>
                      </a:cubicBezTo>
                      <a:cubicBezTo>
                        <a:pt x="176" y="2062"/>
                        <a:pt x="208" y="2045"/>
                        <a:pt x="219" y="1999"/>
                      </a:cubicBezTo>
                      <a:cubicBezTo>
                        <a:pt x="370" y="1378"/>
                        <a:pt x="378" y="713"/>
                        <a:pt x="251" y="89"/>
                      </a:cubicBezTo>
                      <a:cubicBezTo>
                        <a:pt x="240" y="29"/>
                        <a:pt x="191" y="1"/>
                        <a:pt x="142"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1"/>
                <p:cNvSpPr/>
                <p:nvPr/>
              </p:nvSpPr>
              <p:spPr>
                <a:xfrm>
                  <a:off x="8082125" y="1979100"/>
                  <a:ext cx="14150" cy="29500"/>
                </a:xfrm>
                <a:custGeom>
                  <a:avLst/>
                  <a:gdLst/>
                  <a:ahLst/>
                  <a:cxnLst/>
                  <a:rect l="l" t="t" r="r" b="b"/>
                  <a:pathLst>
                    <a:path w="566" h="1180" extrusionOk="0">
                      <a:moveTo>
                        <a:pt x="409" y="0"/>
                      </a:moveTo>
                      <a:cubicBezTo>
                        <a:pt x="357" y="0"/>
                        <a:pt x="300" y="32"/>
                        <a:pt x="290" y="89"/>
                      </a:cubicBezTo>
                      <a:cubicBezTo>
                        <a:pt x="254" y="247"/>
                        <a:pt x="233" y="410"/>
                        <a:pt x="187" y="565"/>
                      </a:cubicBezTo>
                      <a:cubicBezTo>
                        <a:pt x="138" y="721"/>
                        <a:pt x="42" y="865"/>
                        <a:pt x="14" y="1024"/>
                      </a:cubicBezTo>
                      <a:cubicBezTo>
                        <a:pt x="0" y="1112"/>
                        <a:pt x="60" y="1179"/>
                        <a:pt x="134" y="1179"/>
                      </a:cubicBezTo>
                      <a:cubicBezTo>
                        <a:pt x="163" y="1179"/>
                        <a:pt x="194" y="1169"/>
                        <a:pt x="219" y="1144"/>
                      </a:cubicBezTo>
                      <a:cubicBezTo>
                        <a:pt x="484" y="925"/>
                        <a:pt x="565" y="410"/>
                        <a:pt x="523" y="89"/>
                      </a:cubicBezTo>
                      <a:cubicBezTo>
                        <a:pt x="515" y="28"/>
                        <a:pt x="463" y="0"/>
                        <a:pt x="409"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1"/>
                <p:cNvSpPr/>
                <p:nvPr/>
              </p:nvSpPr>
              <p:spPr>
                <a:xfrm>
                  <a:off x="8053600" y="1917675"/>
                  <a:ext cx="7000" cy="29850"/>
                </a:xfrm>
                <a:custGeom>
                  <a:avLst/>
                  <a:gdLst/>
                  <a:ahLst/>
                  <a:cxnLst/>
                  <a:rect l="l" t="t" r="r" b="b"/>
                  <a:pathLst>
                    <a:path w="280" h="1194" extrusionOk="0">
                      <a:moveTo>
                        <a:pt x="139" y="0"/>
                      </a:moveTo>
                      <a:cubicBezTo>
                        <a:pt x="85" y="0"/>
                        <a:pt x="22" y="38"/>
                        <a:pt x="22" y="106"/>
                      </a:cubicBezTo>
                      <a:cubicBezTo>
                        <a:pt x="15" y="441"/>
                        <a:pt x="1" y="776"/>
                        <a:pt x="8" y="1112"/>
                      </a:cubicBezTo>
                      <a:cubicBezTo>
                        <a:pt x="8" y="1165"/>
                        <a:pt x="51" y="1193"/>
                        <a:pt x="93" y="1193"/>
                      </a:cubicBezTo>
                      <a:cubicBezTo>
                        <a:pt x="128" y="1193"/>
                        <a:pt x="160" y="1176"/>
                        <a:pt x="173" y="1133"/>
                      </a:cubicBezTo>
                      <a:cubicBezTo>
                        <a:pt x="273" y="784"/>
                        <a:pt x="279" y="438"/>
                        <a:pt x="230" y="77"/>
                      </a:cubicBezTo>
                      <a:cubicBezTo>
                        <a:pt x="223" y="25"/>
                        <a:pt x="184" y="0"/>
                        <a:pt x="139"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1"/>
                <p:cNvSpPr/>
                <p:nvPr/>
              </p:nvSpPr>
              <p:spPr>
                <a:xfrm>
                  <a:off x="8036850" y="1875125"/>
                  <a:ext cx="8500" cy="26675"/>
                </a:xfrm>
                <a:custGeom>
                  <a:avLst/>
                  <a:gdLst/>
                  <a:ahLst/>
                  <a:cxnLst/>
                  <a:rect l="l" t="t" r="r" b="b"/>
                  <a:pathLst>
                    <a:path w="340" h="1067" extrusionOk="0">
                      <a:moveTo>
                        <a:pt x="216" y="0"/>
                      </a:moveTo>
                      <a:cubicBezTo>
                        <a:pt x="191" y="0"/>
                        <a:pt x="166" y="11"/>
                        <a:pt x="144" y="36"/>
                      </a:cubicBezTo>
                      <a:cubicBezTo>
                        <a:pt x="50" y="163"/>
                        <a:pt x="39" y="332"/>
                        <a:pt x="25" y="487"/>
                      </a:cubicBezTo>
                      <a:cubicBezTo>
                        <a:pt x="7" y="657"/>
                        <a:pt x="0" y="837"/>
                        <a:pt x="50" y="999"/>
                      </a:cubicBezTo>
                      <a:cubicBezTo>
                        <a:pt x="60" y="1046"/>
                        <a:pt x="99" y="1067"/>
                        <a:pt x="138" y="1067"/>
                      </a:cubicBezTo>
                      <a:cubicBezTo>
                        <a:pt x="177" y="1067"/>
                        <a:pt x="219" y="1046"/>
                        <a:pt x="229" y="999"/>
                      </a:cubicBezTo>
                      <a:cubicBezTo>
                        <a:pt x="279" y="847"/>
                        <a:pt x="283" y="681"/>
                        <a:pt x="297" y="523"/>
                      </a:cubicBezTo>
                      <a:cubicBezTo>
                        <a:pt x="307" y="368"/>
                        <a:pt x="339" y="205"/>
                        <a:pt x="289" y="54"/>
                      </a:cubicBezTo>
                      <a:cubicBezTo>
                        <a:pt x="276" y="18"/>
                        <a:pt x="247" y="0"/>
                        <a:pt x="216"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1"/>
                <p:cNvSpPr/>
                <p:nvPr/>
              </p:nvSpPr>
              <p:spPr>
                <a:xfrm>
                  <a:off x="8010275" y="1774425"/>
                  <a:ext cx="10600" cy="33475"/>
                </a:xfrm>
                <a:custGeom>
                  <a:avLst/>
                  <a:gdLst/>
                  <a:ahLst/>
                  <a:cxnLst/>
                  <a:rect l="l" t="t" r="r" b="b"/>
                  <a:pathLst>
                    <a:path w="424" h="1339" extrusionOk="0">
                      <a:moveTo>
                        <a:pt x="117" y="0"/>
                      </a:moveTo>
                      <a:cubicBezTo>
                        <a:pt x="57" y="0"/>
                        <a:pt x="0" y="39"/>
                        <a:pt x="0" y="117"/>
                      </a:cubicBezTo>
                      <a:cubicBezTo>
                        <a:pt x="8" y="498"/>
                        <a:pt x="103" y="908"/>
                        <a:pt x="223" y="1268"/>
                      </a:cubicBezTo>
                      <a:cubicBezTo>
                        <a:pt x="241" y="1313"/>
                        <a:pt x="283" y="1338"/>
                        <a:pt x="325" y="1338"/>
                      </a:cubicBezTo>
                      <a:cubicBezTo>
                        <a:pt x="375" y="1338"/>
                        <a:pt x="424" y="1303"/>
                        <a:pt x="420" y="1240"/>
                      </a:cubicBezTo>
                      <a:cubicBezTo>
                        <a:pt x="410" y="862"/>
                        <a:pt x="364" y="442"/>
                        <a:pt x="237" y="85"/>
                      </a:cubicBezTo>
                      <a:cubicBezTo>
                        <a:pt x="216" y="28"/>
                        <a:pt x="166" y="0"/>
                        <a:pt x="117"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1"/>
                <p:cNvSpPr/>
                <p:nvPr/>
              </p:nvSpPr>
              <p:spPr>
                <a:xfrm>
                  <a:off x="8002850" y="1714925"/>
                  <a:ext cx="20675" cy="37975"/>
                </a:xfrm>
                <a:custGeom>
                  <a:avLst/>
                  <a:gdLst/>
                  <a:ahLst/>
                  <a:cxnLst/>
                  <a:rect l="l" t="t" r="r" b="b"/>
                  <a:pathLst>
                    <a:path w="827" h="1519" extrusionOk="0">
                      <a:moveTo>
                        <a:pt x="132" y="1"/>
                      </a:moveTo>
                      <a:cubicBezTo>
                        <a:pt x="68" y="1"/>
                        <a:pt x="1" y="65"/>
                        <a:pt x="26" y="131"/>
                      </a:cubicBezTo>
                      <a:cubicBezTo>
                        <a:pt x="117" y="364"/>
                        <a:pt x="223" y="591"/>
                        <a:pt x="322" y="819"/>
                      </a:cubicBezTo>
                      <a:cubicBezTo>
                        <a:pt x="411" y="1028"/>
                        <a:pt x="467" y="1272"/>
                        <a:pt x="594" y="1463"/>
                      </a:cubicBezTo>
                      <a:cubicBezTo>
                        <a:pt x="619" y="1502"/>
                        <a:pt x="661" y="1518"/>
                        <a:pt x="704" y="1518"/>
                      </a:cubicBezTo>
                      <a:cubicBezTo>
                        <a:pt x="767" y="1518"/>
                        <a:pt x="827" y="1476"/>
                        <a:pt x="823" y="1399"/>
                      </a:cubicBezTo>
                      <a:cubicBezTo>
                        <a:pt x="805" y="1163"/>
                        <a:pt x="689" y="922"/>
                        <a:pt x="590" y="707"/>
                      </a:cubicBezTo>
                      <a:cubicBezTo>
                        <a:pt x="481" y="467"/>
                        <a:pt x="357" y="241"/>
                        <a:pt x="195" y="32"/>
                      </a:cubicBezTo>
                      <a:cubicBezTo>
                        <a:pt x="178" y="11"/>
                        <a:pt x="156" y="1"/>
                        <a:pt x="132"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1"/>
                <p:cNvSpPr/>
                <p:nvPr/>
              </p:nvSpPr>
              <p:spPr>
                <a:xfrm>
                  <a:off x="8029775" y="1697900"/>
                  <a:ext cx="18925" cy="31000"/>
                </a:xfrm>
                <a:custGeom>
                  <a:avLst/>
                  <a:gdLst/>
                  <a:ahLst/>
                  <a:cxnLst/>
                  <a:rect l="l" t="t" r="r" b="b"/>
                  <a:pathLst>
                    <a:path w="757" h="1240" extrusionOk="0">
                      <a:moveTo>
                        <a:pt x="145" y="1"/>
                      </a:moveTo>
                      <a:cubicBezTo>
                        <a:pt x="72" y="1"/>
                        <a:pt x="0" y="81"/>
                        <a:pt x="36" y="174"/>
                      </a:cubicBezTo>
                      <a:cubicBezTo>
                        <a:pt x="184" y="519"/>
                        <a:pt x="326" y="915"/>
                        <a:pt x="566" y="1204"/>
                      </a:cubicBezTo>
                      <a:cubicBezTo>
                        <a:pt x="583" y="1229"/>
                        <a:pt x="608" y="1240"/>
                        <a:pt x="632" y="1240"/>
                      </a:cubicBezTo>
                      <a:cubicBezTo>
                        <a:pt x="693" y="1240"/>
                        <a:pt x="756" y="1173"/>
                        <a:pt x="738" y="1106"/>
                      </a:cubicBezTo>
                      <a:cubicBezTo>
                        <a:pt x="657" y="738"/>
                        <a:pt x="417" y="382"/>
                        <a:pt x="233" y="57"/>
                      </a:cubicBezTo>
                      <a:cubicBezTo>
                        <a:pt x="209" y="18"/>
                        <a:pt x="178" y="1"/>
                        <a:pt x="145"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1"/>
                <p:cNvSpPr/>
                <p:nvPr/>
              </p:nvSpPr>
              <p:spPr>
                <a:xfrm>
                  <a:off x="7992900" y="1637175"/>
                  <a:ext cx="29150" cy="25350"/>
                </a:xfrm>
                <a:custGeom>
                  <a:avLst/>
                  <a:gdLst/>
                  <a:ahLst/>
                  <a:cxnLst/>
                  <a:rect l="l" t="t" r="r" b="b"/>
                  <a:pathLst>
                    <a:path w="1166" h="1014" extrusionOk="0">
                      <a:moveTo>
                        <a:pt x="141" y="1"/>
                      </a:moveTo>
                      <a:cubicBezTo>
                        <a:pt x="49" y="1"/>
                        <a:pt x="0" y="134"/>
                        <a:pt x="88" y="201"/>
                      </a:cubicBezTo>
                      <a:cubicBezTo>
                        <a:pt x="258" y="329"/>
                        <a:pt x="420" y="467"/>
                        <a:pt x="572" y="612"/>
                      </a:cubicBezTo>
                      <a:cubicBezTo>
                        <a:pt x="706" y="739"/>
                        <a:pt x="833" y="900"/>
                        <a:pt x="988" y="1000"/>
                      </a:cubicBezTo>
                      <a:cubicBezTo>
                        <a:pt x="1003" y="1006"/>
                        <a:pt x="1020" y="1014"/>
                        <a:pt x="1034" y="1014"/>
                      </a:cubicBezTo>
                      <a:cubicBezTo>
                        <a:pt x="1098" y="1014"/>
                        <a:pt x="1165" y="954"/>
                        <a:pt x="1137" y="887"/>
                      </a:cubicBezTo>
                      <a:cubicBezTo>
                        <a:pt x="985" y="512"/>
                        <a:pt x="530" y="216"/>
                        <a:pt x="194" y="18"/>
                      </a:cubicBezTo>
                      <a:cubicBezTo>
                        <a:pt x="177" y="7"/>
                        <a:pt x="155" y="1"/>
                        <a:pt x="141"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1"/>
                <p:cNvSpPr/>
                <p:nvPr/>
              </p:nvSpPr>
              <p:spPr>
                <a:xfrm>
                  <a:off x="8004100" y="1678575"/>
                  <a:ext cx="21300" cy="21025"/>
                </a:xfrm>
                <a:custGeom>
                  <a:avLst/>
                  <a:gdLst/>
                  <a:ahLst/>
                  <a:cxnLst/>
                  <a:rect l="l" t="t" r="r" b="b"/>
                  <a:pathLst>
                    <a:path w="852" h="841" extrusionOk="0">
                      <a:moveTo>
                        <a:pt x="92" y="0"/>
                      </a:moveTo>
                      <a:cubicBezTo>
                        <a:pt x="46" y="0"/>
                        <a:pt x="1" y="49"/>
                        <a:pt x="4" y="96"/>
                      </a:cubicBezTo>
                      <a:cubicBezTo>
                        <a:pt x="22" y="261"/>
                        <a:pt x="184" y="385"/>
                        <a:pt x="294" y="498"/>
                      </a:cubicBezTo>
                      <a:cubicBezTo>
                        <a:pt x="406" y="621"/>
                        <a:pt x="540" y="777"/>
                        <a:pt x="700" y="837"/>
                      </a:cubicBezTo>
                      <a:cubicBezTo>
                        <a:pt x="710" y="841"/>
                        <a:pt x="721" y="841"/>
                        <a:pt x="731" y="841"/>
                      </a:cubicBezTo>
                      <a:cubicBezTo>
                        <a:pt x="794" y="841"/>
                        <a:pt x="851" y="770"/>
                        <a:pt x="830" y="706"/>
                      </a:cubicBezTo>
                      <a:cubicBezTo>
                        <a:pt x="777" y="544"/>
                        <a:pt x="618" y="406"/>
                        <a:pt x="501" y="293"/>
                      </a:cubicBezTo>
                      <a:cubicBezTo>
                        <a:pt x="385" y="181"/>
                        <a:pt x="268" y="18"/>
                        <a:pt x="99"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1"/>
                <p:cNvSpPr/>
                <p:nvPr/>
              </p:nvSpPr>
              <p:spPr>
                <a:xfrm>
                  <a:off x="8040100" y="1672825"/>
                  <a:ext cx="17850" cy="23850"/>
                </a:xfrm>
                <a:custGeom>
                  <a:avLst/>
                  <a:gdLst/>
                  <a:ahLst/>
                  <a:cxnLst/>
                  <a:rect l="l" t="t" r="r" b="b"/>
                  <a:pathLst>
                    <a:path w="714" h="954" extrusionOk="0">
                      <a:moveTo>
                        <a:pt x="110" y="1"/>
                      </a:moveTo>
                      <a:cubicBezTo>
                        <a:pt x="53" y="1"/>
                        <a:pt x="1" y="57"/>
                        <a:pt x="32" y="124"/>
                      </a:cubicBezTo>
                      <a:cubicBezTo>
                        <a:pt x="170" y="406"/>
                        <a:pt x="319" y="735"/>
                        <a:pt x="573" y="933"/>
                      </a:cubicBezTo>
                      <a:cubicBezTo>
                        <a:pt x="591" y="947"/>
                        <a:pt x="608" y="954"/>
                        <a:pt x="625" y="954"/>
                      </a:cubicBezTo>
                      <a:cubicBezTo>
                        <a:pt x="675" y="954"/>
                        <a:pt x="713" y="901"/>
                        <a:pt x="689" y="844"/>
                      </a:cubicBezTo>
                      <a:cubicBezTo>
                        <a:pt x="569" y="555"/>
                        <a:pt x="343" y="308"/>
                        <a:pt x="177" y="40"/>
                      </a:cubicBezTo>
                      <a:cubicBezTo>
                        <a:pt x="159" y="12"/>
                        <a:pt x="135" y="1"/>
                        <a:pt x="110"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1"/>
                <p:cNvSpPr/>
                <p:nvPr/>
              </p:nvSpPr>
              <p:spPr>
                <a:xfrm>
                  <a:off x="7985025" y="1720675"/>
                  <a:ext cx="13200" cy="24200"/>
                </a:xfrm>
                <a:custGeom>
                  <a:avLst/>
                  <a:gdLst/>
                  <a:ahLst/>
                  <a:cxnLst/>
                  <a:rect l="l" t="t" r="r" b="b"/>
                  <a:pathLst>
                    <a:path w="528" h="968" extrusionOk="0">
                      <a:moveTo>
                        <a:pt x="107" y="1"/>
                      </a:moveTo>
                      <a:cubicBezTo>
                        <a:pt x="53" y="1"/>
                        <a:pt x="1" y="46"/>
                        <a:pt x="19" y="107"/>
                      </a:cubicBezTo>
                      <a:cubicBezTo>
                        <a:pt x="107" y="374"/>
                        <a:pt x="195" y="703"/>
                        <a:pt x="371" y="928"/>
                      </a:cubicBezTo>
                      <a:cubicBezTo>
                        <a:pt x="392" y="957"/>
                        <a:pt x="417" y="967"/>
                        <a:pt x="442" y="967"/>
                      </a:cubicBezTo>
                      <a:cubicBezTo>
                        <a:pt x="488" y="967"/>
                        <a:pt x="527" y="928"/>
                        <a:pt x="519" y="869"/>
                      </a:cubicBezTo>
                      <a:cubicBezTo>
                        <a:pt x="477" y="583"/>
                        <a:pt x="304" y="293"/>
                        <a:pt x="174" y="43"/>
                      </a:cubicBezTo>
                      <a:cubicBezTo>
                        <a:pt x="156" y="11"/>
                        <a:pt x="131" y="1"/>
                        <a:pt x="107"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1"/>
                <p:cNvSpPr/>
                <p:nvPr/>
              </p:nvSpPr>
              <p:spPr>
                <a:xfrm>
                  <a:off x="7973375" y="1640725"/>
                  <a:ext cx="18650" cy="15900"/>
                </a:xfrm>
                <a:custGeom>
                  <a:avLst/>
                  <a:gdLst/>
                  <a:ahLst/>
                  <a:cxnLst/>
                  <a:rect l="l" t="t" r="r" b="b"/>
                  <a:pathLst>
                    <a:path w="746" h="636" extrusionOk="0">
                      <a:moveTo>
                        <a:pt x="120" y="0"/>
                      </a:moveTo>
                      <a:cubicBezTo>
                        <a:pt x="47" y="0"/>
                        <a:pt x="1" y="106"/>
                        <a:pt x="78" y="155"/>
                      </a:cubicBezTo>
                      <a:cubicBezTo>
                        <a:pt x="290" y="289"/>
                        <a:pt x="453" y="480"/>
                        <a:pt x="658" y="628"/>
                      </a:cubicBezTo>
                      <a:cubicBezTo>
                        <a:pt x="664" y="631"/>
                        <a:pt x="671" y="636"/>
                        <a:pt x="679" y="636"/>
                      </a:cubicBezTo>
                      <a:cubicBezTo>
                        <a:pt x="714" y="636"/>
                        <a:pt x="746" y="600"/>
                        <a:pt x="731" y="568"/>
                      </a:cubicBezTo>
                      <a:cubicBezTo>
                        <a:pt x="636" y="314"/>
                        <a:pt x="392" y="134"/>
                        <a:pt x="163" y="10"/>
                      </a:cubicBezTo>
                      <a:cubicBezTo>
                        <a:pt x="146" y="4"/>
                        <a:pt x="131" y="0"/>
                        <a:pt x="120"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1"/>
                <p:cNvSpPr/>
                <p:nvPr/>
              </p:nvSpPr>
              <p:spPr>
                <a:xfrm>
                  <a:off x="7982400" y="1688625"/>
                  <a:ext cx="18725" cy="16000"/>
                </a:xfrm>
                <a:custGeom>
                  <a:avLst/>
                  <a:gdLst/>
                  <a:ahLst/>
                  <a:cxnLst/>
                  <a:rect l="l" t="t" r="r" b="b"/>
                  <a:pathLst>
                    <a:path w="749" h="640" extrusionOk="0">
                      <a:moveTo>
                        <a:pt x="127" y="1"/>
                      </a:moveTo>
                      <a:cubicBezTo>
                        <a:pt x="60" y="1"/>
                        <a:pt x="0" y="89"/>
                        <a:pt x="64" y="146"/>
                      </a:cubicBezTo>
                      <a:cubicBezTo>
                        <a:pt x="247" y="315"/>
                        <a:pt x="430" y="520"/>
                        <a:pt x="653" y="636"/>
                      </a:cubicBezTo>
                      <a:cubicBezTo>
                        <a:pt x="663" y="640"/>
                        <a:pt x="670" y="640"/>
                        <a:pt x="678" y="640"/>
                      </a:cubicBezTo>
                      <a:cubicBezTo>
                        <a:pt x="713" y="640"/>
                        <a:pt x="748" y="605"/>
                        <a:pt x="724" y="566"/>
                      </a:cubicBezTo>
                      <a:cubicBezTo>
                        <a:pt x="590" y="354"/>
                        <a:pt x="370" y="195"/>
                        <a:pt x="187" y="25"/>
                      </a:cubicBezTo>
                      <a:cubicBezTo>
                        <a:pt x="166" y="7"/>
                        <a:pt x="148" y="1"/>
                        <a:pt x="127"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1"/>
                <p:cNvSpPr/>
                <p:nvPr/>
              </p:nvSpPr>
              <p:spPr>
                <a:xfrm>
                  <a:off x="8101800" y="2016875"/>
                  <a:ext cx="9300" cy="18625"/>
                </a:xfrm>
                <a:custGeom>
                  <a:avLst/>
                  <a:gdLst/>
                  <a:ahLst/>
                  <a:cxnLst/>
                  <a:rect l="l" t="t" r="r" b="b"/>
                  <a:pathLst>
                    <a:path w="372" h="745" extrusionOk="0">
                      <a:moveTo>
                        <a:pt x="269" y="0"/>
                      </a:moveTo>
                      <a:cubicBezTo>
                        <a:pt x="244" y="0"/>
                        <a:pt x="220" y="10"/>
                        <a:pt x="202" y="39"/>
                      </a:cubicBezTo>
                      <a:cubicBezTo>
                        <a:pt x="96" y="209"/>
                        <a:pt x="0" y="476"/>
                        <a:pt x="46" y="678"/>
                      </a:cubicBezTo>
                      <a:cubicBezTo>
                        <a:pt x="54" y="720"/>
                        <a:pt x="96" y="745"/>
                        <a:pt x="138" y="745"/>
                      </a:cubicBezTo>
                      <a:cubicBezTo>
                        <a:pt x="159" y="745"/>
                        <a:pt x="184" y="738"/>
                        <a:pt x="198" y="720"/>
                      </a:cubicBezTo>
                      <a:cubicBezTo>
                        <a:pt x="329" y="558"/>
                        <a:pt x="371" y="282"/>
                        <a:pt x="353" y="82"/>
                      </a:cubicBezTo>
                      <a:cubicBezTo>
                        <a:pt x="350" y="32"/>
                        <a:pt x="311" y="0"/>
                        <a:pt x="269"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1"/>
                <p:cNvSpPr/>
                <p:nvPr/>
              </p:nvSpPr>
              <p:spPr>
                <a:xfrm>
                  <a:off x="8090950" y="2058700"/>
                  <a:ext cx="12650" cy="38250"/>
                </a:xfrm>
                <a:custGeom>
                  <a:avLst/>
                  <a:gdLst/>
                  <a:ahLst/>
                  <a:cxnLst/>
                  <a:rect l="l" t="t" r="r" b="b"/>
                  <a:pathLst>
                    <a:path w="506" h="1530" extrusionOk="0">
                      <a:moveTo>
                        <a:pt x="385" y="1"/>
                      </a:moveTo>
                      <a:cubicBezTo>
                        <a:pt x="346" y="1"/>
                        <a:pt x="304" y="29"/>
                        <a:pt x="300" y="82"/>
                      </a:cubicBezTo>
                      <a:cubicBezTo>
                        <a:pt x="268" y="555"/>
                        <a:pt x="113" y="968"/>
                        <a:pt x="14" y="1420"/>
                      </a:cubicBezTo>
                      <a:cubicBezTo>
                        <a:pt x="0" y="1487"/>
                        <a:pt x="46" y="1529"/>
                        <a:pt x="99" y="1529"/>
                      </a:cubicBezTo>
                      <a:cubicBezTo>
                        <a:pt x="127" y="1529"/>
                        <a:pt x="155" y="1515"/>
                        <a:pt x="173" y="1487"/>
                      </a:cubicBezTo>
                      <a:cubicBezTo>
                        <a:pt x="455" y="1095"/>
                        <a:pt x="505" y="551"/>
                        <a:pt x="473" y="82"/>
                      </a:cubicBezTo>
                      <a:cubicBezTo>
                        <a:pt x="470" y="29"/>
                        <a:pt x="427" y="1"/>
                        <a:pt x="385"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1"/>
                <p:cNvSpPr/>
                <p:nvPr/>
              </p:nvSpPr>
              <p:spPr>
                <a:xfrm>
                  <a:off x="8086700" y="2022525"/>
                  <a:ext cx="10700" cy="30200"/>
                </a:xfrm>
                <a:custGeom>
                  <a:avLst/>
                  <a:gdLst/>
                  <a:ahLst/>
                  <a:cxnLst/>
                  <a:rect l="l" t="t" r="r" b="b"/>
                  <a:pathLst>
                    <a:path w="428" h="1208" extrusionOk="0">
                      <a:moveTo>
                        <a:pt x="276" y="0"/>
                      </a:moveTo>
                      <a:cubicBezTo>
                        <a:pt x="241" y="0"/>
                        <a:pt x="202" y="22"/>
                        <a:pt x="195" y="60"/>
                      </a:cubicBezTo>
                      <a:cubicBezTo>
                        <a:pt x="128" y="406"/>
                        <a:pt x="61" y="755"/>
                        <a:pt x="8" y="1102"/>
                      </a:cubicBezTo>
                      <a:cubicBezTo>
                        <a:pt x="1" y="1161"/>
                        <a:pt x="47" y="1208"/>
                        <a:pt x="92" y="1208"/>
                      </a:cubicBezTo>
                      <a:cubicBezTo>
                        <a:pt x="117" y="1208"/>
                        <a:pt x="146" y="1197"/>
                        <a:pt x="163" y="1169"/>
                      </a:cubicBezTo>
                      <a:cubicBezTo>
                        <a:pt x="361" y="840"/>
                        <a:pt x="428" y="434"/>
                        <a:pt x="353" y="60"/>
                      </a:cubicBezTo>
                      <a:cubicBezTo>
                        <a:pt x="347" y="22"/>
                        <a:pt x="311" y="0"/>
                        <a:pt x="276"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1"/>
                <p:cNvSpPr/>
                <p:nvPr/>
              </p:nvSpPr>
              <p:spPr>
                <a:xfrm>
                  <a:off x="8066750" y="1966025"/>
                  <a:ext cx="8425" cy="18725"/>
                </a:xfrm>
                <a:custGeom>
                  <a:avLst/>
                  <a:gdLst/>
                  <a:ahLst/>
                  <a:cxnLst/>
                  <a:rect l="l" t="t" r="r" b="b"/>
                  <a:pathLst>
                    <a:path w="337" h="749" extrusionOk="0">
                      <a:moveTo>
                        <a:pt x="213" y="1"/>
                      </a:moveTo>
                      <a:cubicBezTo>
                        <a:pt x="160" y="1"/>
                        <a:pt x="103" y="32"/>
                        <a:pt x="85" y="85"/>
                      </a:cubicBezTo>
                      <a:cubicBezTo>
                        <a:pt x="36" y="258"/>
                        <a:pt x="1" y="530"/>
                        <a:pt x="79" y="700"/>
                      </a:cubicBezTo>
                      <a:cubicBezTo>
                        <a:pt x="97" y="735"/>
                        <a:pt x="128" y="749"/>
                        <a:pt x="163" y="749"/>
                      </a:cubicBezTo>
                      <a:cubicBezTo>
                        <a:pt x="202" y="749"/>
                        <a:pt x="241" y="731"/>
                        <a:pt x="262" y="700"/>
                      </a:cubicBezTo>
                      <a:cubicBezTo>
                        <a:pt x="315" y="612"/>
                        <a:pt x="315" y="502"/>
                        <a:pt x="325" y="403"/>
                      </a:cubicBezTo>
                      <a:cubicBezTo>
                        <a:pt x="336" y="294"/>
                        <a:pt x="336" y="195"/>
                        <a:pt x="318" y="85"/>
                      </a:cubicBezTo>
                      <a:cubicBezTo>
                        <a:pt x="308" y="25"/>
                        <a:pt x="262" y="1"/>
                        <a:pt x="213"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1"/>
                <p:cNvSpPr/>
                <p:nvPr/>
              </p:nvSpPr>
              <p:spPr>
                <a:xfrm>
                  <a:off x="8073375" y="2014575"/>
                  <a:ext cx="7975" cy="26750"/>
                </a:xfrm>
                <a:custGeom>
                  <a:avLst/>
                  <a:gdLst/>
                  <a:ahLst/>
                  <a:cxnLst/>
                  <a:rect l="l" t="t" r="r" b="b"/>
                  <a:pathLst>
                    <a:path w="319" h="1070" extrusionOk="0">
                      <a:moveTo>
                        <a:pt x="181" y="1"/>
                      </a:moveTo>
                      <a:cubicBezTo>
                        <a:pt x="142" y="1"/>
                        <a:pt x="107" y="22"/>
                        <a:pt x="96" y="71"/>
                      </a:cubicBezTo>
                      <a:cubicBezTo>
                        <a:pt x="29" y="364"/>
                        <a:pt x="1" y="721"/>
                        <a:pt x="60" y="1017"/>
                      </a:cubicBezTo>
                      <a:cubicBezTo>
                        <a:pt x="68" y="1052"/>
                        <a:pt x="99" y="1070"/>
                        <a:pt x="131" y="1070"/>
                      </a:cubicBezTo>
                      <a:cubicBezTo>
                        <a:pt x="163" y="1070"/>
                        <a:pt x="198" y="1052"/>
                        <a:pt x="213" y="1017"/>
                      </a:cubicBezTo>
                      <a:cubicBezTo>
                        <a:pt x="304" y="738"/>
                        <a:pt x="319" y="385"/>
                        <a:pt x="290" y="96"/>
                      </a:cubicBezTo>
                      <a:cubicBezTo>
                        <a:pt x="283" y="39"/>
                        <a:pt x="230" y="1"/>
                        <a:pt x="181"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1"/>
                <p:cNvSpPr/>
                <p:nvPr/>
              </p:nvSpPr>
              <p:spPr>
                <a:xfrm>
                  <a:off x="8070025" y="2065425"/>
                  <a:ext cx="11675" cy="29150"/>
                </a:xfrm>
                <a:custGeom>
                  <a:avLst/>
                  <a:gdLst/>
                  <a:ahLst/>
                  <a:cxnLst/>
                  <a:rect l="l" t="t" r="r" b="b"/>
                  <a:pathLst>
                    <a:path w="467" h="1166" extrusionOk="0">
                      <a:moveTo>
                        <a:pt x="371" y="0"/>
                      </a:moveTo>
                      <a:cubicBezTo>
                        <a:pt x="339" y="0"/>
                        <a:pt x="304" y="17"/>
                        <a:pt x="290" y="59"/>
                      </a:cubicBezTo>
                      <a:cubicBezTo>
                        <a:pt x="177" y="367"/>
                        <a:pt x="11" y="737"/>
                        <a:pt x="0" y="1069"/>
                      </a:cubicBezTo>
                      <a:cubicBezTo>
                        <a:pt x="0" y="1130"/>
                        <a:pt x="50" y="1165"/>
                        <a:pt x="99" y="1165"/>
                      </a:cubicBezTo>
                      <a:cubicBezTo>
                        <a:pt x="131" y="1165"/>
                        <a:pt x="163" y="1151"/>
                        <a:pt x="181" y="1119"/>
                      </a:cubicBezTo>
                      <a:cubicBezTo>
                        <a:pt x="343" y="830"/>
                        <a:pt x="393" y="427"/>
                        <a:pt x="456" y="106"/>
                      </a:cubicBezTo>
                      <a:cubicBezTo>
                        <a:pt x="466" y="38"/>
                        <a:pt x="421" y="0"/>
                        <a:pt x="371"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1"/>
                <p:cNvSpPr/>
                <p:nvPr/>
              </p:nvSpPr>
              <p:spPr>
                <a:xfrm>
                  <a:off x="8051675" y="1971575"/>
                  <a:ext cx="6375" cy="21850"/>
                </a:xfrm>
                <a:custGeom>
                  <a:avLst/>
                  <a:gdLst/>
                  <a:ahLst/>
                  <a:cxnLst/>
                  <a:rect l="l" t="t" r="r" b="b"/>
                  <a:pathLst>
                    <a:path w="255" h="874" extrusionOk="0">
                      <a:moveTo>
                        <a:pt x="152" y="1"/>
                      </a:moveTo>
                      <a:cubicBezTo>
                        <a:pt x="123" y="1"/>
                        <a:pt x="99" y="15"/>
                        <a:pt x="92" y="51"/>
                      </a:cubicBezTo>
                      <a:cubicBezTo>
                        <a:pt x="46" y="290"/>
                        <a:pt x="1" y="584"/>
                        <a:pt x="46" y="823"/>
                      </a:cubicBezTo>
                      <a:cubicBezTo>
                        <a:pt x="53" y="859"/>
                        <a:pt x="81" y="873"/>
                        <a:pt x="110" y="873"/>
                      </a:cubicBezTo>
                      <a:cubicBezTo>
                        <a:pt x="138" y="873"/>
                        <a:pt x="170" y="856"/>
                        <a:pt x="180" y="823"/>
                      </a:cubicBezTo>
                      <a:cubicBezTo>
                        <a:pt x="255" y="598"/>
                        <a:pt x="244" y="305"/>
                        <a:pt x="226" y="68"/>
                      </a:cubicBezTo>
                      <a:cubicBezTo>
                        <a:pt x="226" y="26"/>
                        <a:pt x="187" y="1"/>
                        <a:pt x="152"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1"/>
                <p:cNvSpPr/>
                <p:nvPr/>
              </p:nvSpPr>
              <p:spPr>
                <a:xfrm>
                  <a:off x="8042475" y="1930725"/>
                  <a:ext cx="6125" cy="18375"/>
                </a:xfrm>
                <a:custGeom>
                  <a:avLst/>
                  <a:gdLst/>
                  <a:ahLst/>
                  <a:cxnLst/>
                  <a:rect l="l" t="t" r="r" b="b"/>
                  <a:pathLst>
                    <a:path w="245" h="735" extrusionOk="0">
                      <a:moveTo>
                        <a:pt x="152" y="0"/>
                      </a:moveTo>
                      <a:cubicBezTo>
                        <a:pt x="107" y="0"/>
                        <a:pt x="58" y="29"/>
                        <a:pt x="54" y="88"/>
                      </a:cubicBezTo>
                      <a:cubicBezTo>
                        <a:pt x="43" y="279"/>
                        <a:pt x="1" y="502"/>
                        <a:pt x="51" y="689"/>
                      </a:cubicBezTo>
                      <a:cubicBezTo>
                        <a:pt x="58" y="720"/>
                        <a:pt x="82" y="735"/>
                        <a:pt x="107" y="735"/>
                      </a:cubicBezTo>
                      <a:cubicBezTo>
                        <a:pt x="136" y="735"/>
                        <a:pt x="163" y="717"/>
                        <a:pt x="174" y="689"/>
                      </a:cubicBezTo>
                      <a:cubicBezTo>
                        <a:pt x="245" y="509"/>
                        <a:pt x="230" y="279"/>
                        <a:pt x="241" y="88"/>
                      </a:cubicBezTo>
                      <a:cubicBezTo>
                        <a:pt x="245" y="29"/>
                        <a:pt x="199" y="0"/>
                        <a:pt x="152"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1"/>
                <p:cNvSpPr/>
                <p:nvPr/>
              </p:nvSpPr>
              <p:spPr>
                <a:xfrm>
                  <a:off x="8025375" y="1851725"/>
                  <a:ext cx="6975" cy="23700"/>
                </a:xfrm>
                <a:custGeom>
                  <a:avLst/>
                  <a:gdLst/>
                  <a:ahLst/>
                  <a:cxnLst/>
                  <a:rect l="l" t="t" r="r" b="b"/>
                  <a:pathLst>
                    <a:path w="279" h="948" extrusionOk="0">
                      <a:moveTo>
                        <a:pt x="82" y="1"/>
                      </a:moveTo>
                      <a:cubicBezTo>
                        <a:pt x="43" y="1"/>
                        <a:pt x="0" y="29"/>
                        <a:pt x="4" y="79"/>
                      </a:cubicBezTo>
                      <a:cubicBezTo>
                        <a:pt x="10" y="354"/>
                        <a:pt x="18" y="636"/>
                        <a:pt x="113" y="897"/>
                      </a:cubicBezTo>
                      <a:cubicBezTo>
                        <a:pt x="127" y="933"/>
                        <a:pt x="155" y="947"/>
                        <a:pt x="180" y="947"/>
                      </a:cubicBezTo>
                      <a:cubicBezTo>
                        <a:pt x="215" y="947"/>
                        <a:pt x="248" y="923"/>
                        <a:pt x="254" y="880"/>
                      </a:cubicBezTo>
                      <a:cubicBezTo>
                        <a:pt x="279" y="601"/>
                        <a:pt x="212" y="325"/>
                        <a:pt x="152" y="58"/>
                      </a:cubicBezTo>
                      <a:cubicBezTo>
                        <a:pt x="145" y="19"/>
                        <a:pt x="113" y="1"/>
                        <a:pt x="82"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1"/>
                <p:cNvSpPr/>
                <p:nvPr/>
              </p:nvSpPr>
              <p:spPr>
                <a:xfrm>
                  <a:off x="8040975" y="2030200"/>
                  <a:ext cx="13000" cy="31000"/>
                </a:xfrm>
                <a:custGeom>
                  <a:avLst/>
                  <a:gdLst/>
                  <a:ahLst/>
                  <a:cxnLst/>
                  <a:rect l="l" t="t" r="r" b="b"/>
                  <a:pathLst>
                    <a:path w="520" h="1240" extrusionOk="0">
                      <a:moveTo>
                        <a:pt x="403" y="0"/>
                      </a:moveTo>
                      <a:cubicBezTo>
                        <a:pt x="365" y="0"/>
                        <a:pt x="323" y="21"/>
                        <a:pt x="305" y="70"/>
                      </a:cubicBezTo>
                      <a:cubicBezTo>
                        <a:pt x="188" y="403"/>
                        <a:pt x="12" y="780"/>
                        <a:pt x="5" y="1137"/>
                      </a:cubicBezTo>
                      <a:cubicBezTo>
                        <a:pt x="1" y="1201"/>
                        <a:pt x="57" y="1240"/>
                        <a:pt x="111" y="1240"/>
                      </a:cubicBezTo>
                      <a:cubicBezTo>
                        <a:pt x="146" y="1240"/>
                        <a:pt x="181" y="1225"/>
                        <a:pt x="202" y="1190"/>
                      </a:cubicBezTo>
                      <a:cubicBezTo>
                        <a:pt x="382" y="886"/>
                        <a:pt x="429" y="466"/>
                        <a:pt x="502" y="127"/>
                      </a:cubicBezTo>
                      <a:cubicBezTo>
                        <a:pt x="520" y="49"/>
                        <a:pt x="460" y="0"/>
                        <a:pt x="403"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1"/>
                <p:cNvSpPr/>
                <p:nvPr/>
              </p:nvSpPr>
              <p:spPr>
                <a:xfrm>
                  <a:off x="8049725" y="2066650"/>
                  <a:ext cx="11325" cy="29750"/>
                </a:xfrm>
                <a:custGeom>
                  <a:avLst/>
                  <a:gdLst/>
                  <a:ahLst/>
                  <a:cxnLst/>
                  <a:rect l="l" t="t" r="r" b="b"/>
                  <a:pathLst>
                    <a:path w="453" h="1190" extrusionOk="0">
                      <a:moveTo>
                        <a:pt x="333" y="0"/>
                      </a:moveTo>
                      <a:cubicBezTo>
                        <a:pt x="286" y="0"/>
                        <a:pt x="237" y="32"/>
                        <a:pt x="234" y="85"/>
                      </a:cubicBezTo>
                      <a:cubicBezTo>
                        <a:pt x="223" y="251"/>
                        <a:pt x="195" y="434"/>
                        <a:pt x="152" y="597"/>
                      </a:cubicBezTo>
                      <a:cubicBezTo>
                        <a:pt x="113" y="748"/>
                        <a:pt x="32" y="897"/>
                        <a:pt x="11" y="1053"/>
                      </a:cubicBezTo>
                      <a:cubicBezTo>
                        <a:pt x="1" y="1123"/>
                        <a:pt x="53" y="1190"/>
                        <a:pt x="117" y="1190"/>
                      </a:cubicBezTo>
                      <a:cubicBezTo>
                        <a:pt x="142" y="1190"/>
                        <a:pt x="167" y="1180"/>
                        <a:pt x="188" y="1159"/>
                      </a:cubicBezTo>
                      <a:cubicBezTo>
                        <a:pt x="445" y="887"/>
                        <a:pt x="452" y="406"/>
                        <a:pt x="403" y="60"/>
                      </a:cubicBezTo>
                      <a:cubicBezTo>
                        <a:pt x="396" y="18"/>
                        <a:pt x="364" y="0"/>
                        <a:pt x="333"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1"/>
                <p:cNvSpPr/>
                <p:nvPr/>
              </p:nvSpPr>
              <p:spPr>
                <a:xfrm>
                  <a:off x="8053350" y="2114750"/>
                  <a:ext cx="14575" cy="30125"/>
                </a:xfrm>
                <a:custGeom>
                  <a:avLst/>
                  <a:gdLst/>
                  <a:ahLst/>
                  <a:cxnLst/>
                  <a:rect l="l" t="t" r="r" b="b"/>
                  <a:pathLst>
                    <a:path w="583" h="1205" extrusionOk="0">
                      <a:moveTo>
                        <a:pt x="484" y="0"/>
                      </a:moveTo>
                      <a:cubicBezTo>
                        <a:pt x="449" y="0"/>
                        <a:pt x="416" y="22"/>
                        <a:pt x="410" y="64"/>
                      </a:cubicBezTo>
                      <a:cubicBezTo>
                        <a:pt x="371" y="258"/>
                        <a:pt x="322" y="452"/>
                        <a:pt x="240" y="636"/>
                      </a:cubicBezTo>
                      <a:cubicBezTo>
                        <a:pt x="173" y="791"/>
                        <a:pt x="78" y="936"/>
                        <a:pt x="18" y="1099"/>
                      </a:cubicBezTo>
                      <a:cubicBezTo>
                        <a:pt x="0" y="1148"/>
                        <a:pt x="53" y="1204"/>
                        <a:pt x="103" y="1204"/>
                      </a:cubicBezTo>
                      <a:cubicBezTo>
                        <a:pt x="117" y="1204"/>
                        <a:pt x="131" y="1200"/>
                        <a:pt x="141" y="1190"/>
                      </a:cubicBezTo>
                      <a:cubicBezTo>
                        <a:pt x="463" y="943"/>
                        <a:pt x="583" y="473"/>
                        <a:pt x="576" y="85"/>
                      </a:cubicBezTo>
                      <a:cubicBezTo>
                        <a:pt x="576" y="32"/>
                        <a:pt x="530" y="0"/>
                        <a:pt x="484"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1"/>
                <p:cNvSpPr/>
                <p:nvPr/>
              </p:nvSpPr>
              <p:spPr>
                <a:xfrm>
                  <a:off x="8066575" y="2138300"/>
                  <a:ext cx="17850" cy="32525"/>
                </a:xfrm>
                <a:custGeom>
                  <a:avLst/>
                  <a:gdLst/>
                  <a:ahLst/>
                  <a:cxnLst/>
                  <a:rect l="l" t="t" r="r" b="b"/>
                  <a:pathLst>
                    <a:path w="714" h="1301" extrusionOk="0">
                      <a:moveTo>
                        <a:pt x="597" y="1"/>
                      </a:moveTo>
                      <a:cubicBezTo>
                        <a:pt x="570" y="1"/>
                        <a:pt x="541" y="15"/>
                        <a:pt x="527" y="43"/>
                      </a:cubicBezTo>
                      <a:cubicBezTo>
                        <a:pt x="337" y="403"/>
                        <a:pt x="104" y="795"/>
                        <a:pt x="15" y="1198"/>
                      </a:cubicBezTo>
                      <a:cubicBezTo>
                        <a:pt x="1" y="1258"/>
                        <a:pt x="47" y="1300"/>
                        <a:pt x="96" y="1300"/>
                      </a:cubicBezTo>
                      <a:cubicBezTo>
                        <a:pt x="120" y="1300"/>
                        <a:pt x="149" y="1289"/>
                        <a:pt x="170" y="1261"/>
                      </a:cubicBezTo>
                      <a:cubicBezTo>
                        <a:pt x="410" y="929"/>
                        <a:pt x="548" y="495"/>
                        <a:pt x="689" y="114"/>
                      </a:cubicBezTo>
                      <a:cubicBezTo>
                        <a:pt x="714" y="51"/>
                        <a:pt x="654" y="1"/>
                        <a:pt x="597"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1"/>
                <p:cNvSpPr/>
                <p:nvPr/>
              </p:nvSpPr>
              <p:spPr>
                <a:xfrm>
                  <a:off x="8028100" y="2186775"/>
                  <a:ext cx="20500" cy="32925"/>
                </a:xfrm>
                <a:custGeom>
                  <a:avLst/>
                  <a:gdLst/>
                  <a:ahLst/>
                  <a:cxnLst/>
                  <a:rect l="l" t="t" r="r" b="b"/>
                  <a:pathLst>
                    <a:path w="820" h="1317" extrusionOk="0">
                      <a:moveTo>
                        <a:pt x="668" y="0"/>
                      </a:moveTo>
                      <a:cubicBezTo>
                        <a:pt x="633" y="0"/>
                        <a:pt x="594" y="18"/>
                        <a:pt x="572" y="60"/>
                      </a:cubicBezTo>
                      <a:cubicBezTo>
                        <a:pt x="478" y="251"/>
                        <a:pt x="389" y="445"/>
                        <a:pt x="290" y="632"/>
                      </a:cubicBezTo>
                      <a:cubicBezTo>
                        <a:pt x="198" y="802"/>
                        <a:pt x="64" y="981"/>
                        <a:pt x="22" y="1169"/>
                      </a:cubicBezTo>
                      <a:cubicBezTo>
                        <a:pt x="0" y="1257"/>
                        <a:pt x="67" y="1317"/>
                        <a:pt x="139" y="1317"/>
                      </a:cubicBezTo>
                      <a:cubicBezTo>
                        <a:pt x="167" y="1317"/>
                        <a:pt x="198" y="1310"/>
                        <a:pt x="223" y="1285"/>
                      </a:cubicBezTo>
                      <a:cubicBezTo>
                        <a:pt x="378" y="1158"/>
                        <a:pt x="478" y="929"/>
                        <a:pt x="562" y="748"/>
                      </a:cubicBezTo>
                      <a:cubicBezTo>
                        <a:pt x="650" y="554"/>
                        <a:pt x="738" y="357"/>
                        <a:pt x="795" y="152"/>
                      </a:cubicBezTo>
                      <a:cubicBezTo>
                        <a:pt x="820" y="67"/>
                        <a:pt x="742" y="0"/>
                        <a:pt x="668"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1"/>
                <p:cNvSpPr/>
                <p:nvPr/>
              </p:nvSpPr>
              <p:spPr>
                <a:xfrm>
                  <a:off x="8027200" y="2167425"/>
                  <a:ext cx="10725" cy="19625"/>
                </a:xfrm>
                <a:custGeom>
                  <a:avLst/>
                  <a:gdLst/>
                  <a:ahLst/>
                  <a:cxnLst/>
                  <a:rect l="l" t="t" r="r" b="b"/>
                  <a:pathLst>
                    <a:path w="429" h="785" extrusionOk="0">
                      <a:moveTo>
                        <a:pt x="340" y="1"/>
                      </a:moveTo>
                      <a:cubicBezTo>
                        <a:pt x="308" y="1"/>
                        <a:pt x="276" y="18"/>
                        <a:pt x="269" y="57"/>
                      </a:cubicBezTo>
                      <a:cubicBezTo>
                        <a:pt x="255" y="163"/>
                        <a:pt x="227" y="266"/>
                        <a:pt x="185" y="364"/>
                      </a:cubicBezTo>
                      <a:cubicBezTo>
                        <a:pt x="142" y="470"/>
                        <a:pt x="72" y="559"/>
                        <a:pt x="26" y="661"/>
                      </a:cubicBezTo>
                      <a:cubicBezTo>
                        <a:pt x="1" y="711"/>
                        <a:pt x="40" y="784"/>
                        <a:pt x="93" y="784"/>
                      </a:cubicBezTo>
                      <a:cubicBezTo>
                        <a:pt x="107" y="784"/>
                        <a:pt x="121" y="781"/>
                        <a:pt x="136" y="771"/>
                      </a:cubicBezTo>
                      <a:cubicBezTo>
                        <a:pt x="340" y="615"/>
                        <a:pt x="414" y="326"/>
                        <a:pt x="425" y="79"/>
                      </a:cubicBezTo>
                      <a:cubicBezTo>
                        <a:pt x="429" y="29"/>
                        <a:pt x="382" y="1"/>
                        <a:pt x="340"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1"/>
                <p:cNvSpPr/>
                <p:nvPr/>
              </p:nvSpPr>
              <p:spPr>
                <a:xfrm>
                  <a:off x="8026250" y="2109900"/>
                  <a:ext cx="13350" cy="25975"/>
                </a:xfrm>
                <a:custGeom>
                  <a:avLst/>
                  <a:gdLst/>
                  <a:ahLst/>
                  <a:cxnLst/>
                  <a:rect l="l" t="t" r="r" b="b"/>
                  <a:pathLst>
                    <a:path w="534" h="1039" extrusionOk="0">
                      <a:moveTo>
                        <a:pt x="417" y="0"/>
                      </a:moveTo>
                      <a:cubicBezTo>
                        <a:pt x="392" y="0"/>
                        <a:pt x="368" y="7"/>
                        <a:pt x="346" y="32"/>
                      </a:cubicBezTo>
                      <a:cubicBezTo>
                        <a:pt x="247" y="149"/>
                        <a:pt x="195" y="311"/>
                        <a:pt x="138" y="452"/>
                      </a:cubicBezTo>
                      <a:cubicBezTo>
                        <a:pt x="81" y="607"/>
                        <a:pt x="4" y="770"/>
                        <a:pt x="1" y="936"/>
                      </a:cubicBezTo>
                      <a:cubicBezTo>
                        <a:pt x="1" y="992"/>
                        <a:pt x="57" y="1038"/>
                        <a:pt x="110" y="1038"/>
                      </a:cubicBezTo>
                      <a:cubicBezTo>
                        <a:pt x="135" y="1038"/>
                        <a:pt x="159" y="1031"/>
                        <a:pt x="177" y="1006"/>
                      </a:cubicBezTo>
                      <a:cubicBezTo>
                        <a:pt x="283" y="890"/>
                        <a:pt x="332" y="731"/>
                        <a:pt x="389" y="586"/>
                      </a:cubicBezTo>
                      <a:cubicBezTo>
                        <a:pt x="449" y="438"/>
                        <a:pt x="526" y="272"/>
                        <a:pt x="530" y="106"/>
                      </a:cubicBezTo>
                      <a:cubicBezTo>
                        <a:pt x="534" y="46"/>
                        <a:pt x="474" y="0"/>
                        <a:pt x="417"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1"/>
                <p:cNvSpPr/>
                <p:nvPr/>
              </p:nvSpPr>
              <p:spPr>
                <a:xfrm>
                  <a:off x="7996500" y="2189675"/>
                  <a:ext cx="10800" cy="18100"/>
                </a:xfrm>
                <a:custGeom>
                  <a:avLst/>
                  <a:gdLst/>
                  <a:ahLst/>
                  <a:cxnLst/>
                  <a:rect l="l" t="t" r="r" b="b"/>
                  <a:pathLst>
                    <a:path w="432" h="724" extrusionOk="0">
                      <a:moveTo>
                        <a:pt x="336" y="0"/>
                      </a:moveTo>
                      <a:cubicBezTo>
                        <a:pt x="311" y="0"/>
                        <a:pt x="283" y="11"/>
                        <a:pt x="269" y="32"/>
                      </a:cubicBezTo>
                      <a:cubicBezTo>
                        <a:pt x="209" y="131"/>
                        <a:pt x="174" y="237"/>
                        <a:pt x="124" y="339"/>
                      </a:cubicBezTo>
                      <a:cubicBezTo>
                        <a:pt x="82" y="435"/>
                        <a:pt x="22" y="530"/>
                        <a:pt x="8" y="632"/>
                      </a:cubicBezTo>
                      <a:cubicBezTo>
                        <a:pt x="0" y="686"/>
                        <a:pt x="54" y="724"/>
                        <a:pt x="103" y="724"/>
                      </a:cubicBezTo>
                      <a:cubicBezTo>
                        <a:pt x="121" y="724"/>
                        <a:pt x="135" y="720"/>
                        <a:pt x="149" y="714"/>
                      </a:cubicBezTo>
                      <a:cubicBezTo>
                        <a:pt x="336" y="597"/>
                        <a:pt x="432" y="258"/>
                        <a:pt x="399" y="50"/>
                      </a:cubicBezTo>
                      <a:cubicBezTo>
                        <a:pt x="396" y="15"/>
                        <a:pt x="368" y="0"/>
                        <a:pt x="336"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1"/>
                <p:cNvSpPr/>
                <p:nvPr/>
              </p:nvSpPr>
              <p:spPr>
                <a:xfrm>
                  <a:off x="7988825" y="2247925"/>
                  <a:ext cx="26425" cy="28700"/>
                </a:xfrm>
                <a:custGeom>
                  <a:avLst/>
                  <a:gdLst/>
                  <a:ahLst/>
                  <a:cxnLst/>
                  <a:rect l="l" t="t" r="r" b="b"/>
                  <a:pathLst>
                    <a:path w="1057" h="1148" extrusionOk="0">
                      <a:moveTo>
                        <a:pt x="939" y="0"/>
                      </a:moveTo>
                      <a:cubicBezTo>
                        <a:pt x="918" y="0"/>
                        <a:pt x="897" y="8"/>
                        <a:pt x="879" y="25"/>
                      </a:cubicBezTo>
                      <a:cubicBezTo>
                        <a:pt x="555" y="287"/>
                        <a:pt x="301" y="660"/>
                        <a:pt x="53" y="992"/>
                      </a:cubicBezTo>
                      <a:cubicBezTo>
                        <a:pt x="1" y="1067"/>
                        <a:pt x="74" y="1148"/>
                        <a:pt x="149" y="1148"/>
                      </a:cubicBezTo>
                      <a:cubicBezTo>
                        <a:pt x="173" y="1148"/>
                        <a:pt x="198" y="1141"/>
                        <a:pt x="216" y="1120"/>
                      </a:cubicBezTo>
                      <a:cubicBezTo>
                        <a:pt x="502" y="816"/>
                        <a:pt x="823" y="499"/>
                        <a:pt x="1021" y="131"/>
                      </a:cubicBezTo>
                      <a:cubicBezTo>
                        <a:pt x="1056" y="60"/>
                        <a:pt x="1003" y="0"/>
                        <a:pt x="939"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1"/>
                <p:cNvSpPr/>
                <p:nvPr/>
              </p:nvSpPr>
              <p:spPr>
                <a:xfrm>
                  <a:off x="7994200" y="2222850"/>
                  <a:ext cx="19275" cy="20950"/>
                </a:xfrm>
                <a:custGeom>
                  <a:avLst/>
                  <a:gdLst/>
                  <a:ahLst/>
                  <a:cxnLst/>
                  <a:rect l="l" t="t" r="r" b="b"/>
                  <a:pathLst>
                    <a:path w="771" h="838" extrusionOk="0">
                      <a:moveTo>
                        <a:pt x="622" y="1"/>
                      </a:moveTo>
                      <a:cubicBezTo>
                        <a:pt x="612" y="1"/>
                        <a:pt x="601" y="4"/>
                        <a:pt x="591" y="8"/>
                      </a:cubicBezTo>
                      <a:cubicBezTo>
                        <a:pt x="463" y="40"/>
                        <a:pt x="372" y="159"/>
                        <a:pt x="291" y="255"/>
                      </a:cubicBezTo>
                      <a:cubicBezTo>
                        <a:pt x="202" y="364"/>
                        <a:pt x="131" y="477"/>
                        <a:pt x="68" y="597"/>
                      </a:cubicBezTo>
                      <a:cubicBezTo>
                        <a:pt x="1" y="721"/>
                        <a:pt x="107" y="837"/>
                        <a:pt x="213" y="837"/>
                      </a:cubicBezTo>
                      <a:cubicBezTo>
                        <a:pt x="262" y="837"/>
                        <a:pt x="308" y="813"/>
                        <a:pt x="340" y="760"/>
                      </a:cubicBezTo>
                      <a:cubicBezTo>
                        <a:pt x="403" y="654"/>
                        <a:pt x="470" y="552"/>
                        <a:pt x="545" y="453"/>
                      </a:cubicBezTo>
                      <a:cubicBezTo>
                        <a:pt x="615" y="358"/>
                        <a:pt x="714" y="276"/>
                        <a:pt x="746" y="164"/>
                      </a:cubicBezTo>
                      <a:cubicBezTo>
                        <a:pt x="770" y="79"/>
                        <a:pt x="703" y="1"/>
                        <a:pt x="622" y="1"/>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1"/>
                <p:cNvSpPr/>
                <p:nvPr/>
              </p:nvSpPr>
              <p:spPr>
                <a:xfrm>
                  <a:off x="8015125" y="2142550"/>
                  <a:ext cx="14675" cy="22625"/>
                </a:xfrm>
                <a:custGeom>
                  <a:avLst/>
                  <a:gdLst/>
                  <a:ahLst/>
                  <a:cxnLst/>
                  <a:rect l="l" t="t" r="r" b="b"/>
                  <a:pathLst>
                    <a:path w="587" h="905" extrusionOk="0">
                      <a:moveTo>
                        <a:pt x="459" y="0"/>
                      </a:moveTo>
                      <a:cubicBezTo>
                        <a:pt x="446" y="0"/>
                        <a:pt x="428" y="3"/>
                        <a:pt x="414" y="14"/>
                      </a:cubicBezTo>
                      <a:cubicBezTo>
                        <a:pt x="159" y="194"/>
                        <a:pt x="43" y="463"/>
                        <a:pt x="11" y="766"/>
                      </a:cubicBezTo>
                      <a:cubicBezTo>
                        <a:pt x="1" y="858"/>
                        <a:pt x="68" y="904"/>
                        <a:pt x="138" y="904"/>
                      </a:cubicBezTo>
                      <a:cubicBezTo>
                        <a:pt x="209" y="904"/>
                        <a:pt x="283" y="858"/>
                        <a:pt x="293" y="766"/>
                      </a:cubicBezTo>
                      <a:cubicBezTo>
                        <a:pt x="319" y="544"/>
                        <a:pt x="428" y="332"/>
                        <a:pt x="544" y="148"/>
                      </a:cubicBezTo>
                      <a:cubicBezTo>
                        <a:pt x="586" y="81"/>
                        <a:pt x="526" y="0"/>
                        <a:pt x="459"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8" name="Google Shape;1938;p31"/>
              <p:cNvSpPr/>
              <p:nvPr/>
            </p:nvSpPr>
            <p:spPr>
              <a:xfrm>
                <a:off x="6975925" y="1636200"/>
                <a:ext cx="34600" cy="10625"/>
              </a:xfrm>
              <a:custGeom>
                <a:avLst/>
                <a:gdLst/>
                <a:ahLst/>
                <a:cxnLst/>
                <a:rect l="l" t="t" r="r" b="b"/>
                <a:pathLst>
                  <a:path w="1384" h="425" extrusionOk="0">
                    <a:moveTo>
                      <a:pt x="0" y="1"/>
                    </a:moveTo>
                    <a:lnTo>
                      <a:pt x="0" y="4"/>
                    </a:lnTo>
                    <a:cubicBezTo>
                      <a:pt x="434" y="156"/>
                      <a:pt x="897" y="297"/>
                      <a:pt x="1384" y="424"/>
                    </a:cubicBezTo>
                    <a:cubicBezTo>
                      <a:pt x="900" y="297"/>
                      <a:pt x="434" y="156"/>
                      <a:pt x="0" y="1"/>
                    </a:cubicBezTo>
                    <a:close/>
                  </a:path>
                </a:pathLst>
              </a:custGeom>
              <a:solidFill>
                <a:srgbClr val="DEC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1"/>
              <p:cNvSpPr/>
              <p:nvPr/>
            </p:nvSpPr>
            <p:spPr>
              <a:xfrm>
                <a:off x="6625075" y="2089675"/>
                <a:ext cx="6375" cy="21200"/>
              </a:xfrm>
              <a:custGeom>
                <a:avLst/>
                <a:gdLst/>
                <a:ahLst/>
                <a:cxnLst/>
                <a:rect l="l" t="t" r="r" b="b"/>
                <a:pathLst>
                  <a:path w="255" h="848" extrusionOk="0">
                    <a:moveTo>
                      <a:pt x="8" y="32"/>
                    </a:moveTo>
                    <a:cubicBezTo>
                      <a:pt x="85" y="308"/>
                      <a:pt x="167" y="580"/>
                      <a:pt x="255" y="848"/>
                    </a:cubicBezTo>
                    <a:lnTo>
                      <a:pt x="255" y="848"/>
                    </a:lnTo>
                    <a:cubicBezTo>
                      <a:pt x="167" y="580"/>
                      <a:pt x="85" y="308"/>
                      <a:pt x="8" y="32"/>
                    </a:cubicBezTo>
                    <a:close/>
                    <a:moveTo>
                      <a:pt x="4" y="15"/>
                    </a:moveTo>
                    <a:cubicBezTo>
                      <a:pt x="4" y="18"/>
                      <a:pt x="4" y="21"/>
                      <a:pt x="8" y="29"/>
                    </a:cubicBezTo>
                    <a:cubicBezTo>
                      <a:pt x="4" y="21"/>
                      <a:pt x="4" y="18"/>
                      <a:pt x="4" y="15"/>
                    </a:cubicBezTo>
                    <a:close/>
                    <a:moveTo>
                      <a:pt x="1" y="0"/>
                    </a:moveTo>
                    <a:lnTo>
                      <a:pt x="1" y="8"/>
                    </a:lnTo>
                    <a:close/>
                  </a:path>
                </a:pathLst>
              </a:custGeom>
              <a:solidFill>
                <a:srgbClr val="802C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1"/>
              <p:cNvSpPr/>
              <p:nvPr/>
            </p:nvSpPr>
            <p:spPr>
              <a:xfrm>
                <a:off x="6631425" y="2110850"/>
                <a:ext cx="4025" cy="11775"/>
              </a:xfrm>
              <a:custGeom>
                <a:avLst/>
                <a:gdLst/>
                <a:ahLst/>
                <a:cxnLst/>
                <a:rect l="l" t="t" r="r" b="b"/>
                <a:pathLst>
                  <a:path w="161" h="471" extrusionOk="0">
                    <a:moveTo>
                      <a:pt x="1" y="1"/>
                    </a:moveTo>
                    <a:lnTo>
                      <a:pt x="1" y="1"/>
                    </a:lnTo>
                    <a:cubicBezTo>
                      <a:pt x="40" y="117"/>
                      <a:pt x="79" y="230"/>
                      <a:pt x="118" y="347"/>
                    </a:cubicBezTo>
                    <a:cubicBezTo>
                      <a:pt x="131" y="389"/>
                      <a:pt x="146" y="428"/>
                      <a:pt x="160" y="471"/>
                    </a:cubicBezTo>
                    <a:cubicBezTo>
                      <a:pt x="146" y="428"/>
                      <a:pt x="131" y="389"/>
                      <a:pt x="118" y="347"/>
                    </a:cubicBezTo>
                    <a:cubicBezTo>
                      <a:pt x="79" y="230"/>
                      <a:pt x="40" y="117"/>
                      <a:pt x="1" y="1"/>
                    </a:cubicBezTo>
                    <a:close/>
                  </a:path>
                </a:pathLst>
              </a:custGeom>
              <a:solidFill>
                <a:srgbClr val="6F23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1"/>
              <p:cNvSpPr/>
              <p:nvPr/>
            </p:nvSpPr>
            <p:spPr>
              <a:xfrm>
                <a:off x="6970875" y="873575"/>
                <a:ext cx="379275" cy="290050"/>
              </a:xfrm>
              <a:custGeom>
                <a:avLst/>
                <a:gdLst/>
                <a:ahLst/>
                <a:cxnLst/>
                <a:rect l="l" t="t" r="r" b="b"/>
                <a:pathLst>
                  <a:path w="15171" h="11602" extrusionOk="0">
                    <a:moveTo>
                      <a:pt x="0" y="0"/>
                    </a:moveTo>
                    <a:lnTo>
                      <a:pt x="0" y="0"/>
                    </a:lnTo>
                    <a:cubicBezTo>
                      <a:pt x="110" y="625"/>
                      <a:pt x="533" y="4844"/>
                      <a:pt x="8121" y="9635"/>
                    </a:cubicBezTo>
                    <a:lnTo>
                      <a:pt x="8851" y="9952"/>
                    </a:lnTo>
                    <a:cubicBezTo>
                      <a:pt x="10425" y="10782"/>
                      <a:pt x="13387" y="11565"/>
                      <a:pt x="15170" y="11601"/>
                    </a:cubicBezTo>
                    <a:lnTo>
                      <a:pt x="13861" y="6115"/>
                    </a:lnTo>
                    <a:lnTo>
                      <a:pt x="6630" y="1151"/>
                    </a:lnTo>
                    <a:lnTo>
                      <a:pt x="2910" y="42"/>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1"/>
              <p:cNvSpPr/>
              <p:nvPr/>
            </p:nvSpPr>
            <p:spPr>
              <a:xfrm>
                <a:off x="6629150" y="893350"/>
                <a:ext cx="655950" cy="824575"/>
              </a:xfrm>
              <a:custGeom>
                <a:avLst/>
                <a:gdLst/>
                <a:ahLst/>
                <a:cxnLst/>
                <a:rect l="l" t="t" r="r" b="b"/>
                <a:pathLst>
                  <a:path w="26238" h="32983" extrusionOk="0">
                    <a:moveTo>
                      <a:pt x="21103" y="1"/>
                    </a:moveTo>
                    <a:cubicBezTo>
                      <a:pt x="20517" y="1"/>
                      <a:pt x="19930" y="103"/>
                      <a:pt x="19382" y="346"/>
                    </a:cubicBezTo>
                    <a:cubicBezTo>
                      <a:pt x="17313" y="1267"/>
                      <a:pt x="15950" y="3470"/>
                      <a:pt x="15629" y="5712"/>
                    </a:cubicBezTo>
                    <a:cubicBezTo>
                      <a:pt x="15576" y="6079"/>
                      <a:pt x="15551" y="6453"/>
                      <a:pt x="15597" y="6820"/>
                    </a:cubicBezTo>
                    <a:cubicBezTo>
                      <a:pt x="15693" y="7625"/>
                      <a:pt x="16123" y="8370"/>
                      <a:pt x="16713" y="8928"/>
                    </a:cubicBezTo>
                    <a:cubicBezTo>
                      <a:pt x="17283" y="9470"/>
                      <a:pt x="17826" y="9882"/>
                      <a:pt x="18942" y="9882"/>
                    </a:cubicBezTo>
                    <a:cubicBezTo>
                      <a:pt x="18974" y="9882"/>
                      <a:pt x="19007" y="9882"/>
                      <a:pt x="19040" y="9881"/>
                    </a:cubicBezTo>
                    <a:lnTo>
                      <a:pt x="19040" y="9881"/>
                    </a:lnTo>
                    <a:cubicBezTo>
                      <a:pt x="19269" y="10732"/>
                      <a:pt x="18873" y="11611"/>
                      <a:pt x="18549" y="12427"/>
                    </a:cubicBezTo>
                    <a:cubicBezTo>
                      <a:pt x="17246" y="15703"/>
                      <a:pt x="13182" y="17779"/>
                      <a:pt x="11227" y="19120"/>
                    </a:cubicBezTo>
                    <a:cubicBezTo>
                      <a:pt x="9769" y="20116"/>
                      <a:pt x="8226" y="21002"/>
                      <a:pt x="6906" y="22170"/>
                    </a:cubicBezTo>
                    <a:cubicBezTo>
                      <a:pt x="5797" y="23152"/>
                      <a:pt x="4385" y="24783"/>
                      <a:pt x="3929" y="25941"/>
                    </a:cubicBezTo>
                    <a:cubicBezTo>
                      <a:pt x="3474" y="27099"/>
                      <a:pt x="2203" y="27409"/>
                      <a:pt x="791" y="27515"/>
                    </a:cubicBezTo>
                    <a:cubicBezTo>
                      <a:pt x="470" y="27540"/>
                      <a:pt x="0" y="27950"/>
                      <a:pt x="209" y="28384"/>
                    </a:cubicBezTo>
                    <a:cubicBezTo>
                      <a:pt x="569" y="29125"/>
                      <a:pt x="1776" y="29531"/>
                      <a:pt x="2524" y="29577"/>
                    </a:cubicBezTo>
                    <a:cubicBezTo>
                      <a:pt x="2581" y="29580"/>
                      <a:pt x="2639" y="29582"/>
                      <a:pt x="2696" y="29582"/>
                    </a:cubicBezTo>
                    <a:cubicBezTo>
                      <a:pt x="2899" y="29582"/>
                      <a:pt x="3103" y="29563"/>
                      <a:pt x="3301" y="29527"/>
                    </a:cubicBezTo>
                    <a:lnTo>
                      <a:pt x="3301" y="29527"/>
                    </a:lnTo>
                    <a:cubicBezTo>
                      <a:pt x="3001" y="30265"/>
                      <a:pt x="2337" y="31427"/>
                      <a:pt x="3393" y="32250"/>
                    </a:cubicBezTo>
                    <a:cubicBezTo>
                      <a:pt x="3617" y="32425"/>
                      <a:pt x="3847" y="32500"/>
                      <a:pt x="4074" y="32500"/>
                    </a:cubicBezTo>
                    <a:cubicBezTo>
                      <a:pt x="4916" y="32500"/>
                      <a:pt x="5710" y="31459"/>
                      <a:pt x="5935" y="30632"/>
                    </a:cubicBezTo>
                    <a:lnTo>
                      <a:pt x="5935" y="30632"/>
                    </a:lnTo>
                    <a:cubicBezTo>
                      <a:pt x="5691" y="31528"/>
                      <a:pt x="6357" y="32982"/>
                      <a:pt x="7518" y="32982"/>
                    </a:cubicBezTo>
                    <a:cubicBezTo>
                      <a:pt x="7570" y="32982"/>
                      <a:pt x="7624" y="32979"/>
                      <a:pt x="7678" y="32973"/>
                    </a:cubicBezTo>
                    <a:cubicBezTo>
                      <a:pt x="9051" y="32822"/>
                      <a:pt x="9038" y="31999"/>
                      <a:pt x="9020" y="30951"/>
                    </a:cubicBezTo>
                    <a:lnTo>
                      <a:pt x="9020" y="30951"/>
                    </a:lnTo>
                    <a:cubicBezTo>
                      <a:pt x="9029" y="31430"/>
                      <a:pt x="9949" y="32132"/>
                      <a:pt x="10850" y="32132"/>
                    </a:cubicBezTo>
                    <a:cubicBezTo>
                      <a:pt x="11157" y="32132"/>
                      <a:pt x="11462" y="32051"/>
                      <a:pt x="11728" y="31851"/>
                    </a:cubicBezTo>
                    <a:cubicBezTo>
                      <a:pt x="12628" y="31169"/>
                      <a:pt x="11936" y="30128"/>
                      <a:pt x="11361" y="29651"/>
                    </a:cubicBezTo>
                    <a:lnTo>
                      <a:pt x="11361" y="29651"/>
                    </a:lnTo>
                    <a:cubicBezTo>
                      <a:pt x="11694" y="29856"/>
                      <a:pt x="12174" y="29983"/>
                      <a:pt x="12680" y="29983"/>
                    </a:cubicBezTo>
                    <a:cubicBezTo>
                      <a:pt x="13160" y="29983"/>
                      <a:pt x="13663" y="29868"/>
                      <a:pt x="14083" y="29594"/>
                    </a:cubicBezTo>
                    <a:cubicBezTo>
                      <a:pt x="14637" y="29234"/>
                      <a:pt x="14852" y="28631"/>
                      <a:pt x="14390" y="28105"/>
                    </a:cubicBezTo>
                    <a:lnTo>
                      <a:pt x="14390" y="28105"/>
                    </a:lnTo>
                    <a:cubicBezTo>
                      <a:pt x="13947" y="28191"/>
                      <a:pt x="13554" y="28230"/>
                      <a:pt x="13208" y="28230"/>
                    </a:cubicBezTo>
                    <a:cubicBezTo>
                      <a:pt x="11432" y="28230"/>
                      <a:pt x="10880" y="27178"/>
                      <a:pt x="10983" y="25884"/>
                    </a:cubicBezTo>
                    <a:cubicBezTo>
                      <a:pt x="11206" y="23145"/>
                      <a:pt x="13550" y="21072"/>
                      <a:pt x="15756" y="19431"/>
                    </a:cubicBezTo>
                    <a:cubicBezTo>
                      <a:pt x="23664" y="13549"/>
                      <a:pt x="25821" y="8508"/>
                      <a:pt x="26118" y="5341"/>
                    </a:cubicBezTo>
                    <a:cubicBezTo>
                      <a:pt x="26238" y="4081"/>
                      <a:pt x="26012" y="2746"/>
                      <a:pt x="25256" y="1730"/>
                    </a:cubicBezTo>
                    <a:cubicBezTo>
                      <a:pt x="24686" y="963"/>
                      <a:pt x="22902" y="1"/>
                      <a:pt x="21103"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1"/>
              <p:cNvSpPr/>
              <p:nvPr/>
            </p:nvSpPr>
            <p:spPr>
              <a:xfrm>
                <a:off x="6970875" y="769825"/>
                <a:ext cx="394625" cy="393800"/>
              </a:xfrm>
              <a:custGeom>
                <a:avLst/>
                <a:gdLst/>
                <a:ahLst/>
                <a:cxnLst/>
                <a:rect l="l" t="t" r="r" b="b"/>
                <a:pathLst>
                  <a:path w="15785" h="15752" extrusionOk="0">
                    <a:moveTo>
                      <a:pt x="13377" y="1"/>
                    </a:moveTo>
                    <a:cubicBezTo>
                      <a:pt x="12915" y="1"/>
                      <a:pt x="11905" y="887"/>
                      <a:pt x="11082" y="887"/>
                    </a:cubicBezTo>
                    <a:cubicBezTo>
                      <a:pt x="10997" y="887"/>
                      <a:pt x="10913" y="877"/>
                      <a:pt x="10832" y="856"/>
                    </a:cubicBezTo>
                    <a:cubicBezTo>
                      <a:pt x="10464" y="761"/>
                      <a:pt x="10348" y="331"/>
                      <a:pt x="10171" y="203"/>
                    </a:cubicBezTo>
                    <a:cubicBezTo>
                      <a:pt x="10025" y="101"/>
                      <a:pt x="9853" y="60"/>
                      <a:pt x="9675" y="60"/>
                    </a:cubicBezTo>
                    <a:cubicBezTo>
                      <a:pt x="9364" y="60"/>
                      <a:pt x="9032" y="185"/>
                      <a:pt x="8781" y="320"/>
                    </a:cubicBezTo>
                    <a:cubicBezTo>
                      <a:pt x="7834" y="828"/>
                      <a:pt x="6242" y="1774"/>
                      <a:pt x="4579" y="3571"/>
                    </a:cubicBezTo>
                    <a:cubicBezTo>
                      <a:pt x="2635" y="3800"/>
                      <a:pt x="2140" y="3702"/>
                      <a:pt x="0" y="4150"/>
                    </a:cubicBezTo>
                    <a:cubicBezTo>
                      <a:pt x="594" y="4256"/>
                      <a:pt x="1183" y="4383"/>
                      <a:pt x="1766" y="4531"/>
                    </a:cubicBezTo>
                    <a:cubicBezTo>
                      <a:pt x="2529" y="4725"/>
                      <a:pt x="3284" y="4962"/>
                      <a:pt x="4011" y="5262"/>
                    </a:cubicBezTo>
                    <a:cubicBezTo>
                      <a:pt x="4905" y="5636"/>
                      <a:pt x="5748" y="6109"/>
                      <a:pt x="6578" y="6611"/>
                    </a:cubicBezTo>
                    <a:cubicBezTo>
                      <a:pt x="8406" y="7715"/>
                      <a:pt x="10168" y="8955"/>
                      <a:pt x="11683" y="10459"/>
                    </a:cubicBezTo>
                    <a:cubicBezTo>
                      <a:pt x="13193" y="11963"/>
                      <a:pt x="14454" y="13749"/>
                      <a:pt x="15170" y="15751"/>
                    </a:cubicBezTo>
                    <a:cubicBezTo>
                      <a:pt x="15196" y="13858"/>
                      <a:pt x="14934" y="10847"/>
                      <a:pt x="13826" y="9304"/>
                    </a:cubicBezTo>
                    <a:lnTo>
                      <a:pt x="14606" y="8224"/>
                    </a:lnTo>
                    <a:cubicBezTo>
                      <a:pt x="15043" y="7210"/>
                      <a:pt x="15654" y="4305"/>
                      <a:pt x="15700" y="3529"/>
                    </a:cubicBezTo>
                    <a:cubicBezTo>
                      <a:pt x="15784" y="2131"/>
                      <a:pt x="15386" y="1258"/>
                      <a:pt x="14846" y="694"/>
                    </a:cubicBezTo>
                    <a:cubicBezTo>
                      <a:pt x="14471" y="298"/>
                      <a:pt x="13949" y="48"/>
                      <a:pt x="13405" y="2"/>
                    </a:cubicBezTo>
                    <a:cubicBezTo>
                      <a:pt x="13396" y="1"/>
                      <a:pt x="13387" y="1"/>
                      <a:pt x="133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1"/>
              <p:cNvSpPr/>
              <p:nvPr/>
            </p:nvSpPr>
            <p:spPr>
              <a:xfrm>
                <a:off x="7062225" y="822125"/>
                <a:ext cx="283775" cy="202475"/>
              </a:xfrm>
              <a:custGeom>
                <a:avLst/>
                <a:gdLst/>
                <a:ahLst/>
                <a:cxnLst/>
                <a:rect l="l" t="t" r="r" b="b"/>
                <a:pathLst>
                  <a:path w="11351" h="8099" extrusionOk="0">
                    <a:moveTo>
                      <a:pt x="1887" y="0"/>
                    </a:moveTo>
                    <a:cubicBezTo>
                      <a:pt x="1762" y="0"/>
                      <a:pt x="1640" y="40"/>
                      <a:pt x="1539" y="116"/>
                    </a:cubicBezTo>
                    <a:cubicBezTo>
                      <a:pt x="979" y="543"/>
                      <a:pt x="470" y="992"/>
                      <a:pt x="25" y="1550"/>
                    </a:cubicBezTo>
                    <a:cubicBezTo>
                      <a:pt x="1" y="1581"/>
                      <a:pt x="19" y="1631"/>
                      <a:pt x="57" y="1638"/>
                    </a:cubicBezTo>
                    <a:cubicBezTo>
                      <a:pt x="1723" y="1899"/>
                      <a:pt x="4255" y="2598"/>
                      <a:pt x="5966" y="3678"/>
                    </a:cubicBezTo>
                    <a:cubicBezTo>
                      <a:pt x="7503" y="4649"/>
                      <a:pt x="9691" y="6524"/>
                      <a:pt x="10616" y="8098"/>
                    </a:cubicBezTo>
                    <a:cubicBezTo>
                      <a:pt x="11170" y="7848"/>
                      <a:pt x="10475" y="7823"/>
                      <a:pt x="11276" y="5952"/>
                    </a:cubicBezTo>
                    <a:cubicBezTo>
                      <a:pt x="11351" y="5779"/>
                      <a:pt x="11170" y="5568"/>
                      <a:pt x="11076" y="5405"/>
                    </a:cubicBezTo>
                    <a:cubicBezTo>
                      <a:pt x="9073" y="1899"/>
                      <a:pt x="5995" y="448"/>
                      <a:pt x="1946" y="3"/>
                    </a:cubicBezTo>
                    <a:cubicBezTo>
                      <a:pt x="1926" y="1"/>
                      <a:pt x="1907" y="0"/>
                      <a:pt x="1887" y="0"/>
                    </a:cubicBezTo>
                    <a:close/>
                  </a:path>
                </a:pathLst>
              </a:custGeom>
              <a:solidFill>
                <a:srgbClr val="5B8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1"/>
              <p:cNvSpPr/>
              <p:nvPr/>
            </p:nvSpPr>
            <p:spPr>
              <a:xfrm>
                <a:off x="7118700" y="820750"/>
                <a:ext cx="145400" cy="112925"/>
              </a:xfrm>
              <a:custGeom>
                <a:avLst/>
                <a:gdLst/>
                <a:ahLst/>
                <a:cxnLst/>
                <a:rect l="l" t="t" r="r" b="b"/>
                <a:pathLst>
                  <a:path w="5816" h="4517" extrusionOk="0">
                    <a:moveTo>
                      <a:pt x="2317" y="603"/>
                    </a:moveTo>
                    <a:cubicBezTo>
                      <a:pt x="3060" y="603"/>
                      <a:pt x="5023" y="1545"/>
                      <a:pt x="5084" y="1983"/>
                    </a:cubicBezTo>
                    <a:cubicBezTo>
                      <a:pt x="5131" y="2335"/>
                      <a:pt x="4534" y="3550"/>
                      <a:pt x="3813" y="3765"/>
                    </a:cubicBezTo>
                    <a:cubicBezTo>
                      <a:pt x="3801" y="3769"/>
                      <a:pt x="3787" y="3771"/>
                      <a:pt x="3773" y="3771"/>
                    </a:cubicBezTo>
                    <a:cubicBezTo>
                      <a:pt x="3643" y="3771"/>
                      <a:pt x="3476" y="3618"/>
                      <a:pt x="3383" y="3568"/>
                    </a:cubicBezTo>
                    <a:cubicBezTo>
                      <a:pt x="2836" y="3250"/>
                      <a:pt x="2243" y="2971"/>
                      <a:pt x="1653" y="2755"/>
                    </a:cubicBezTo>
                    <a:cubicBezTo>
                      <a:pt x="1382" y="2657"/>
                      <a:pt x="742" y="2537"/>
                      <a:pt x="890" y="2149"/>
                    </a:cubicBezTo>
                    <a:cubicBezTo>
                      <a:pt x="1095" y="1598"/>
                      <a:pt x="1607" y="821"/>
                      <a:pt x="2148" y="627"/>
                    </a:cubicBezTo>
                    <a:cubicBezTo>
                      <a:pt x="2193" y="611"/>
                      <a:pt x="2250" y="603"/>
                      <a:pt x="2317" y="603"/>
                    </a:cubicBezTo>
                    <a:close/>
                    <a:moveTo>
                      <a:pt x="2166" y="1"/>
                    </a:moveTo>
                    <a:cubicBezTo>
                      <a:pt x="2053" y="1"/>
                      <a:pt x="1954" y="15"/>
                      <a:pt x="1872" y="47"/>
                    </a:cubicBezTo>
                    <a:cubicBezTo>
                      <a:pt x="1152" y="327"/>
                      <a:pt x="474" y="1445"/>
                      <a:pt x="199" y="2229"/>
                    </a:cubicBezTo>
                    <a:cubicBezTo>
                      <a:pt x="1" y="2780"/>
                      <a:pt x="735" y="3021"/>
                      <a:pt x="1095" y="3161"/>
                    </a:cubicBezTo>
                    <a:cubicBezTo>
                      <a:pt x="1879" y="3465"/>
                      <a:pt x="2681" y="3896"/>
                      <a:pt x="3404" y="4337"/>
                    </a:cubicBezTo>
                    <a:cubicBezTo>
                      <a:pt x="3516" y="4408"/>
                      <a:pt x="3783" y="4516"/>
                      <a:pt x="3975" y="4516"/>
                    </a:cubicBezTo>
                    <a:cubicBezTo>
                      <a:pt x="4011" y="4516"/>
                      <a:pt x="4046" y="4512"/>
                      <a:pt x="4075" y="4503"/>
                    </a:cubicBezTo>
                    <a:cubicBezTo>
                      <a:pt x="5032" y="4196"/>
                      <a:pt x="5745" y="2600"/>
                      <a:pt x="5788" y="2099"/>
                    </a:cubicBezTo>
                    <a:cubicBezTo>
                      <a:pt x="5816" y="1784"/>
                      <a:pt x="5600" y="1509"/>
                      <a:pt x="5286" y="1276"/>
                    </a:cubicBezTo>
                    <a:cubicBezTo>
                      <a:pt x="4751" y="886"/>
                      <a:pt x="3046" y="1"/>
                      <a:pt x="2166" y="1"/>
                    </a:cubicBezTo>
                    <a:close/>
                  </a:path>
                </a:pathLst>
              </a:custGeom>
              <a:solidFill>
                <a:srgbClr val="FBC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1"/>
              <p:cNvSpPr/>
              <p:nvPr/>
            </p:nvSpPr>
            <p:spPr>
              <a:xfrm>
                <a:off x="7137600" y="830600"/>
                <a:ext cx="106625" cy="49700"/>
              </a:xfrm>
              <a:custGeom>
                <a:avLst/>
                <a:gdLst/>
                <a:ahLst/>
                <a:cxnLst/>
                <a:rect l="l" t="t" r="r" b="b"/>
                <a:pathLst>
                  <a:path w="4265" h="1988" extrusionOk="0">
                    <a:moveTo>
                      <a:pt x="1496" y="1"/>
                    </a:moveTo>
                    <a:cubicBezTo>
                      <a:pt x="1429" y="1"/>
                      <a:pt x="1373" y="8"/>
                      <a:pt x="1328" y="25"/>
                    </a:cubicBezTo>
                    <a:cubicBezTo>
                      <a:pt x="788" y="219"/>
                      <a:pt x="276" y="995"/>
                      <a:pt x="67" y="1546"/>
                    </a:cubicBezTo>
                    <a:cubicBezTo>
                      <a:pt x="0" y="1726"/>
                      <a:pt x="36" y="1871"/>
                      <a:pt x="145" y="1988"/>
                    </a:cubicBezTo>
                    <a:cubicBezTo>
                      <a:pt x="110" y="1920"/>
                      <a:pt x="100" y="1846"/>
                      <a:pt x="134" y="1755"/>
                    </a:cubicBezTo>
                    <a:cubicBezTo>
                      <a:pt x="339" y="1204"/>
                      <a:pt x="851" y="427"/>
                      <a:pt x="1392" y="233"/>
                    </a:cubicBezTo>
                    <a:cubicBezTo>
                      <a:pt x="1436" y="217"/>
                      <a:pt x="1493" y="209"/>
                      <a:pt x="1560" y="209"/>
                    </a:cubicBezTo>
                    <a:cubicBezTo>
                      <a:pt x="2235" y="209"/>
                      <a:pt x="3915" y="985"/>
                      <a:pt x="4265" y="1458"/>
                    </a:cubicBezTo>
                    <a:cubicBezTo>
                      <a:pt x="4265" y="1429"/>
                      <a:pt x="4265" y="1405"/>
                      <a:pt x="4261" y="1380"/>
                    </a:cubicBezTo>
                    <a:cubicBezTo>
                      <a:pt x="4203" y="943"/>
                      <a:pt x="2237" y="1"/>
                      <a:pt x="1496" y="1"/>
                    </a:cubicBezTo>
                    <a:close/>
                  </a:path>
                </a:pathLst>
              </a:custGeom>
              <a:solidFill>
                <a:srgbClr val="E28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1"/>
              <p:cNvSpPr/>
              <p:nvPr/>
            </p:nvSpPr>
            <p:spPr>
              <a:xfrm>
                <a:off x="7122850" y="864475"/>
                <a:ext cx="140800" cy="69200"/>
              </a:xfrm>
              <a:custGeom>
                <a:avLst/>
                <a:gdLst/>
                <a:ahLst/>
                <a:cxnLst/>
                <a:rect l="l" t="t" r="r" b="b"/>
                <a:pathLst>
                  <a:path w="5632" h="2768" extrusionOk="0">
                    <a:moveTo>
                      <a:pt x="5550" y="1"/>
                    </a:moveTo>
                    <a:cubicBezTo>
                      <a:pt x="5558" y="46"/>
                      <a:pt x="5561" y="92"/>
                      <a:pt x="5558" y="141"/>
                    </a:cubicBezTo>
                    <a:cubicBezTo>
                      <a:pt x="5516" y="643"/>
                      <a:pt x="4784" y="2140"/>
                      <a:pt x="3835" y="2468"/>
                    </a:cubicBezTo>
                    <a:cubicBezTo>
                      <a:pt x="3780" y="2487"/>
                      <a:pt x="3725" y="2496"/>
                      <a:pt x="3671" y="2496"/>
                    </a:cubicBezTo>
                    <a:cubicBezTo>
                      <a:pt x="3443" y="2496"/>
                      <a:pt x="3237" y="2346"/>
                      <a:pt x="3129" y="2281"/>
                    </a:cubicBezTo>
                    <a:cubicBezTo>
                      <a:pt x="2405" y="1836"/>
                      <a:pt x="1646" y="1508"/>
                      <a:pt x="862" y="1205"/>
                    </a:cubicBezTo>
                    <a:cubicBezTo>
                      <a:pt x="608" y="1105"/>
                      <a:pt x="163" y="954"/>
                      <a:pt x="1" y="678"/>
                    </a:cubicBezTo>
                    <a:lnTo>
                      <a:pt x="1" y="678"/>
                    </a:lnTo>
                    <a:cubicBezTo>
                      <a:pt x="18" y="1091"/>
                      <a:pt x="615" y="1289"/>
                      <a:pt x="929" y="1412"/>
                    </a:cubicBezTo>
                    <a:cubicBezTo>
                      <a:pt x="1713" y="1716"/>
                      <a:pt x="2515" y="2147"/>
                      <a:pt x="3238" y="2588"/>
                    </a:cubicBezTo>
                    <a:cubicBezTo>
                      <a:pt x="3350" y="2659"/>
                      <a:pt x="3617" y="2767"/>
                      <a:pt x="3809" y="2767"/>
                    </a:cubicBezTo>
                    <a:cubicBezTo>
                      <a:pt x="3845" y="2767"/>
                      <a:pt x="3880" y="2763"/>
                      <a:pt x="3909" y="2754"/>
                    </a:cubicBezTo>
                    <a:cubicBezTo>
                      <a:pt x="4866" y="2447"/>
                      <a:pt x="5579" y="851"/>
                      <a:pt x="5622" y="350"/>
                    </a:cubicBezTo>
                    <a:cubicBezTo>
                      <a:pt x="5632" y="226"/>
                      <a:pt x="5604" y="110"/>
                      <a:pt x="5550" y="1"/>
                    </a:cubicBezTo>
                    <a:close/>
                  </a:path>
                </a:pathLst>
              </a:custGeom>
              <a:solidFill>
                <a:srgbClr val="E28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1"/>
              <p:cNvSpPr/>
              <p:nvPr/>
            </p:nvSpPr>
            <p:spPr>
              <a:xfrm>
                <a:off x="7192050" y="1133850"/>
                <a:ext cx="14700" cy="5775"/>
              </a:xfrm>
              <a:custGeom>
                <a:avLst/>
                <a:gdLst/>
                <a:ahLst/>
                <a:cxnLst/>
                <a:rect l="l" t="t" r="r" b="b"/>
                <a:pathLst>
                  <a:path w="588" h="231" extrusionOk="0">
                    <a:moveTo>
                      <a:pt x="452" y="0"/>
                    </a:moveTo>
                    <a:cubicBezTo>
                      <a:pt x="443" y="0"/>
                      <a:pt x="434" y="1"/>
                      <a:pt x="424" y="4"/>
                    </a:cubicBezTo>
                    <a:cubicBezTo>
                      <a:pt x="307" y="35"/>
                      <a:pt x="188" y="32"/>
                      <a:pt x="71" y="60"/>
                    </a:cubicBezTo>
                    <a:cubicBezTo>
                      <a:pt x="15" y="74"/>
                      <a:pt x="1" y="159"/>
                      <a:pt x="53" y="187"/>
                    </a:cubicBezTo>
                    <a:cubicBezTo>
                      <a:pt x="111" y="218"/>
                      <a:pt x="179" y="230"/>
                      <a:pt x="249" y="230"/>
                    </a:cubicBezTo>
                    <a:cubicBezTo>
                      <a:pt x="327" y="230"/>
                      <a:pt x="408" y="215"/>
                      <a:pt x="477" y="195"/>
                    </a:cubicBezTo>
                    <a:cubicBezTo>
                      <a:pt x="588" y="162"/>
                      <a:pt x="555" y="0"/>
                      <a:pt x="452"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1"/>
              <p:cNvSpPr/>
              <p:nvPr/>
            </p:nvSpPr>
            <p:spPr>
              <a:xfrm>
                <a:off x="7207675" y="1122200"/>
                <a:ext cx="13125" cy="8300"/>
              </a:xfrm>
              <a:custGeom>
                <a:avLst/>
                <a:gdLst/>
                <a:ahLst/>
                <a:cxnLst/>
                <a:rect l="l" t="t" r="r" b="b"/>
                <a:pathLst>
                  <a:path w="525" h="332" extrusionOk="0">
                    <a:moveTo>
                      <a:pt x="460" y="0"/>
                    </a:moveTo>
                    <a:cubicBezTo>
                      <a:pt x="454" y="0"/>
                      <a:pt x="448" y="1"/>
                      <a:pt x="442" y="4"/>
                    </a:cubicBezTo>
                    <a:cubicBezTo>
                      <a:pt x="375" y="32"/>
                      <a:pt x="332" y="78"/>
                      <a:pt x="276" y="123"/>
                    </a:cubicBezTo>
                    <a:cubicBezTo>
                      <a:pt x="205" y="177"/>
                      <a:pt x="127" y="222"/>
                      <a:pt x="39" y="250"/>
                    </a:cubicBezTo>
                    <a:cubicBezTo>
                      <a:pt x="1" y="264"/>
                      <a:pt x="0" y="332"/>
                      <a:pt x="47" y="332"/>
                    </a:cubicBezTo>
                    <a:cubicBezTo>
                      <a:pt x="48" y="332"/>
                      <a:pt x="49" y="332"/>
                      <a:pt x="50" y="332"/>
                    </a:cubicBezTo>
                    <a:cubicBezTo>
                      <a:pt x="216" y="314"/>
                      <a:pt x="453" y="250"/>
                      <a:pt x="516" y="74"/>
                    </a:cubicBezTo>
                    <a:cubicBezTo>
                      <a:pt x="525" y="41"/>
                      <a:pt x="495" y="0"/>
                      <a:pt x="460"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1"/>
              <p:cNvSpPr/>
              <p:nvPr/>
            </p:nvSpPr>
            <p:spPr>
              <a:xfrm>
                <a:off x="7216625" y="1129975"/>
                <a:ext cx="14650" cy="7875"/>
              </a:xfrm>
              <a:custGeom>
                <a:avLst/>
                <a:gdLst/>
                <a:ahLst/>
                <a:cxnLst/>
                <a:rect l="l" t="t" r="r" b="b"/>
                <a:pathLst>
                  <a:path w="586" h="315" extrusionOk="0">
                    <a:moveTo>
                      <a:pt x="509" y="1"/>
                    </a:moveTo>
                    <a:cubicBezTo>
                      <a:pt x="504" y="1"/>
                      <a:pt x="499" y="2"/>
                      <a:pt x="494" y="3"/>
                    </a:cubicBezTo>
                    <a:cubicBezTo>
                      <a:pt x="426" y="28"/>
                      <a:pt x="367" y="70"/>
                      <a:pt x="303" y="102"/>
                    </a:cubicBezTo>
                    <a:cubicBezTo>
                      <a:pt x="225" y="144"/>
                      <a:pt x="140" y="169"/>
                      <a:pt x="59" y="197"/>
                    </a:cubicBezTo>
                    <a:cubicBezTo>
                      <a:pt x="1" y="218"/>
                      <a:pt x="2" y="314"/>
                      <a:pt x="67" y="314"/>
                    </a:cubicBezTo>
                    <a:cubicBezTo>
                      <a:pt x="69" y="314"/>
                      <a:pt x="71" y="314"/>
                      <a:pt x="73" y="314"/>
                    </a:cubicBezTo>
                    <a:cubicBezTo>
                      <a:pt x="243" y="303"/>
                      <a:pt x="462" y="236"/>
                      <a:pt x="561" y="88"/>
                    </a:cubicBezTo>
                    <a:cubicBezTo>
                      <a:pt x="586" y="50"/>
                      <a:pt x="552" y="1"/>
                      <a:pt x="509"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1"/>
              <p:cNvSpPr/>
              <p:nvPr/>
            </p:nvSpPr>
            <p:spPr>
              <a:xfrm>
                <a:off x="7204175" y="1142550"/>
                <a:ext cx="12275" cy="5300"/>
              </a:xfrm>
              <a:custGeom>
                <a:avLst/>
                <a:gdLst/>
                <a:ahLst/>
                <a:cxnLst/>
                <a:rect l="l" t="t" r="r" b="b"/>
                <a:pathLst>
                  <a:path w="491" h="212" extrusionOk="0">
                    <a:moveTo>
                      <a:pt x="393" y="0"/>
                    </a:moveTo>
                    <a:cubicBezTo>
                      <a:pt x="281" y="0"/>
                      <a:pt x="169" y="48"/>
                      <a:pt x="70" y="90"/>
                    </a:cubicBezTo>
                    <a:cubicBezTo>
                      <a:pt x="1" y="116"/>
                      <a:pt x="18" y="211"/>
                      <a:pt x="88" y="211"/>
                    </a:cubicBezTo>
                    <a:cubicBezTo>
                      <a:pt x="93" y="211"/>
                      <a:pt x="97" y="211"/>
                      <a:pt x="102" y="210"/>
                    </a:cubicBezTo>
                    <a:cubicBezTo>
                      <a:pt x="218" y="189"/>
                      <a:pt x="352" y="168"/>
                      <a:pt x="451" y="93"/>
                    </a:cubicBezTo>
                    <a:cubicBezTo>
                      <a:pt x="490" y="65"/>
                      <a:pt x="476" y="8"/>
                      <a:pt x="427" y="2"/>
                    </a:cubicBezTo>
                    <a:cubicBezTo>
                      <a:pt x="415" y="1"/>
                      <a:pt x="404" y="0"/>
                      <a:pt x="393"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1"/>
              <p:cNvSpPr/>
              <p:nvPr/>
            </p:nvSpPr>
            <p:spPr>
              <a:xfrm>
                <a:off x="7227450" y="1115375"/>
                <a:ext cx="9600" cy="9325"/>
              </a:xfrm>
              <a:custGeom>
                <a:avLst/>
                <a:gdLst/>
                <a:ahLst/>
                <a:cxnLst/>
                <a:rect l="l" t="t" r="r" b="b"/>
                <a:pathLst>
                  <a:path w="384" h="373" extrusionOk="0">
                    <a:moveTo>
                      <a:pt x="335" y="0"/>
                    </a:moveTo>
                    <a:cubicBezTo>
                      <a:pt x="325" y="0"/>
                      <a:pt x="314" y="4"/>
                      <a:pt x="304" y="12"/>
                    </a:cubicBezTo>
                    <a:cubicBezTo>
                      <a:pt x="216" y="86"/>
                      <a:pt x="145" y="181"/>
                      <a:pt x="53" y="251"/>
                    </a:cubicBezTo>
                    <a:cubicBezTo>
                      <a:pt x="0" y="293"/>
                      <a:pt x="30" y="373"/>
                      <a:pt x="82" y="373"/>
                    </a:cubicBezTo>
                    <a:cubicBezTo>
                      <a:pt x="93" y="373"/>
                      <a:pt x="105" y="369"/>
                      <a:pt x="117" y="362"/>
                    </a:cubicBezTo>
                    <a:cubicBezTo>
                      <a:pt x="237" y="287"/>
                      <a:pt x="346" y="199"/>
                      <a:pt x="378" y="54"/>
                    </a:cubicBezTo>
                    <a:cubicBezTo>
                      <a:pt x="383" y="23"/>
                      <a:pt x="361" y="0"/>
                      <a:pt x="335"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1"/>
              <p:cNvSpPr/>
              <p:nvPr/>
            </p:nvSpPr>
            <p:spPr>
              <a:xfrm>
                <a:off x="7221000" y="1104250"/>
                <a:ext cx="10075" cy="10625"/>
              </a:xfrm>
              <a:custGeom>
                <a:avLst/>
                <a:gdLst/>
                <a:ahLst/>
                <a:cxnLst/>
                <a:rect l="l" t="t" r="r" b="b"/>
                <a:pathLst>
                  <a:path w="403" h="425" extrusionOk="0">
                    <a:moveTo>
                      <a:pt x="347" y="0"/>
                    </a:moveTo>
                    <a:cubicBezTo>
                      <a:pt x="335" y="0"/>
                      <a:pt x="324" y="4"/>
                      <a:pt x="314" y="12"/>
                    </a:cubicBezTo>
                    <a:cubicBezTo>
                      <a:pt x="213" y="97"/>
                      <a:pt x="138" y="209"/>
                      <a:pt x="47" y="305"/>
                    </a:cubicBezTo>
                    <a:cubicBezTo>
                      <a:pt x="0" y="354"/>
                      <a:pt x="46" y="425"/>
                      <a:pt x="99" y="425"/>
                    </a:cubicBezTo>
                    <a:cubicBezTo>
                      <a:pt x="115" y="425"/>
                      <a:pt x="131" y="419"/>
                      <a:pt x="145" y="404"/>
                    </a:cubicBezTo>
                    <a:cubicBezTo>
                      <a:pt x="248" y="302"/>
                      <a:pt x="350" y="196"/>
                      <a:pt x="392" y="58"/>
                    </a:cubicBezTo>
                    <a:cubicBezTo>
                      <a:pt x="403" y="23"/>
                      <a:pt x="375" y="0"/>
                      <a:pt x="347"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1"/>
              <p:cNvSpPr/>
              <p:nvPr/>
            </p:nvSpPr>
            <p:spPr>
              <a:xfrm>
                <a:off x="7238825" y="1120400"/>
                <a:ext cx="6775" cy="8850"/>
              </a:xfrm>
              <a:custGeom>
                <a:avLst/>
                <a:gdLst/>
                <a:ahLst/>
                <a:cxnLst/>
                <a:rect l="l" t="t" r="r" b="b"/>
                <a:pathLst>
                  <a:path w="271" h="354" extrusionOk="0">
                    <a:moveTo>
                      <a:pt x="211" y="0"/>
                    </a:moveTo>
                    <a:cubicBezTo>
                      <a:pt x="197" y="0"/>
                      <a:pt x="183" y="5"/>
                      <a:pt x="173" y="16"/>
                    </a:cubicBezTo>
                    <a:cubicBezTo>
                      <a:pt x="103" y="93"/>
                      <a:pt x="46" y="192"/>
                      <a:pt x="12" y="291"/>
                    </a:cubicBezTo>
                    <a:cubicBezTo>
                      <a:pt x="0" y="322"/>
                      <a:pt x="29" y="353"/>
                      <a:pt x="60" y="353"/>
                    </a:cubicBezTo>
                    <a:cubicBezTo>
                      <a:pt x="67" y="353"/>
                      <a:pt x="75" y="351"/>
                      <a:pt x="82" y="347"/>
                    </a:cubicBezTo>
                    <a:cubicBezTo>
                      <a:pt x="184" y="280"/>
                      <a:pt x="251" y="171"/>
                      <a:pt x="266" y="55"/>
                    </a:cubicBezTo>
                    <a:cubicBezTo>
                      <a:pt x="270" y="21"/>
                      <a:pt x="240" y="0"/>
                      <a:pt x="211"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1"/>
              <p:cNvSpPr/>
              <p:nvPr/>
            </p:nvSpPr>
            <p:spPr>
              <a:xfrm>
                <a:off x="7226125" y="1138200"/>
                <a:ext cx="10250" cy="10525"/>
              </a:xfrm>
              <a:custGeom>
                <a:avLst/>
                <a:gdLst/>
                <a:ahLst/>
                <a:cxnLst/>
                <a:rect l="l" t="t" r="r" b="b"/>
                <a:pathLst>
                  <a:path w="410" h="421" extrusionOk="0">
                    <a:moveTo>
                      <a:pt x="345" y="1"/>
                    </a:moveTo>
                    <a:cubicBezTo>
                      <a:pt x="336" y="1"/>
                      <a:pt x="327" y="3"/>
                      <a:pt x="318" y="9"/>
                    </a:cubicBezTo>
                    <a:cubicBezTo>
                      <a:pt x="205" y="87"/>
                      <a:pt x="120" y="207"/>
                      <a:pt x="36" y="313"/>
                    </a:cubicBezTo>
                    <a:cubicBezTo>
                      <a:pt x="1" y="359"/>
                      <a:pt x="36" y="420"/>
                      <a:pt x="80" y="420"/>
                    </a:cubicBezTo>
                    <a:cubicBezTo>
                      <a:pt x="94" y="420"/>
                      <a:pt x="107" y="415"/>
                      <a:pt x="120" y="402"/>
                    </a:cubicBezTo>
                    <a:cubicBezTo>
                      <a:pt x="215" y="303"/>
                      <a:pt x="329" y="204"/>
                      <a:pt x="392" y="80"/>
                    </a:cubicBezTo>
                    <a:cubicBezTo>
                      <a:pt x="410" y="46"/>
                      <a:pt x="380" y="1"/>
                      <a:pt x="345"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1"/>
              <p:cNvSpPr/>
              <p:nvPr/>
            </p:nvSpPr>
            <p:spPr>
              <a:xfrm>
                <a:off x="7244125" y="1101950"/>
                <a:ext cx="7375" cy="9425"/>
              </a:xfrm>
              <a:custGeom>
                <a:avLst/>
                <a:gdLst/>
                <a:ahLst/>
                <a:cxnLst/>
                <a:rect l="l" t="t" r="r" b="b"/>
                <a:pathLst>
                  <a:path w="295" h="377" extrusionOk="0">
                    <a:moveTo>
                      <a:pt x="228" y="1"/>
                    </a:moveTo>
                    <a:cubicBezTo>
                      <a:pt x="205" y="1"/>
                      <a:pt x="181" y="14"/>
                      <a:pt x="170" y="44"/>
                    </a:cubicBezTo>
                    <a:cubicBezTo>
                      <a:pt x="135" y="143"/>
                      <a:pt x="78" y="217"/>
                      <a:pt x="22" y="305"/>
                    </a:cubicBezTo>
                    <a:cubicBezTo>
                      <a:pt x="1" y="341"/>
                      <a:pt x="35" y="377"/>
                      <a:pt x="69" y="377"/>
                    </a:cubicBezTo>
                    <a:cubicBezTo>
                      <a:pt x="76" y="377"/>
                      <a:pt x="82" y="375"/>
                      <a:pt x="88" y="372"/>
                    </a:cubicBezTo>
                    <a:cubicBezTo>
                      <a:pt x="202" y="316"/>
                      <a:pt x="269" y="195"/>
                      <a:pt x="287" y="76"/>
                    </a:cubicBezTo>
                    <a:cubicBezTo>
                      <a:pt x="295" y="29"/>
                      <a:pt x="262" y="1"/>
                      <a:pt x="228"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1"/>
              <p:cNvSpPr/>
              <p:nvPr/>
            </p:nvSpPr>
            <p:spPr>
              <a:xfrm>
                <a:off x="7234625" y="1095125"/>
                <a:ext cx="6700" cy="12250"/>
              </a:xfrm>
              <a:custGeom>
                <a:avLst/>
                <a:gdLst/>
                <a:ahLst/>
                <a:cxnLst/>
                <a:rect l="l" t="t" r="r" b="b"/>
                <a:pathLst>
                  <a:path w="268" h="490" extrusionOk="0">
                    <a:moveTo>
                      <a:pt x="195" y="1"/>
                    </a:moveTo>
                    <a:cubicBezTo>
                      <a:pt x="177" y="1"/>
                      <a:pt x="159" y="10"/>
                      <a:pt x="147" y="31"/>
                    </a:cubicBezTo>
                    <a:cubicBezTo>
                      <a:pt x="74" y="151"/>
                      <a:pt x="17" y="299"/>
                      <a:pt x="2" y="440"/>
                    </a:cubicBezTo>
                    <a:cubicBezTo>
                      <a:pt x="1" y="473"/>
                      <a:pt x="25" y="490"/>
                      <a:pt x="51" y="490"/>
                    </a:cubicBezTo>
                    <a:cubicBezTo>
                      <a:pt x="70" y="490"/>
                      <a:pt x="90" y="481"/>
                      <a:pt x="102" y="465"/>
                    </a:cubicBezTo>
                    <a:cubicBezTo>
                      <a:pt x="183" y="356"/>
                      <a:pt x="235" y="211"/>
                      <a:pt x="261" y="80"/>
                    </a:cubicBezTo>
                    <a:cubicBezTo>
                      <a:pt x="268" y="36"/>
                      <a:pt x="231" y="1"/>
                      <a:pt x="195"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1"/>
              <p:cNvSpPr/>
              <p:nvPr/>
            </p:nvSpPr>
            <p:spPr>
              <a:xfrm>
                <a:off x="7236150" y="1073300"/>
                <a:ext cx="4575" cy="10100"/>
              </a:xfrm>
              <a:custGeom>
                <a:avLst/>
                <a:gdLst/>
                <a:ahLst/>
                <a:cxnLst/>
                <a:rect l="l" t="t" r="r" b="b"/>
                <a:pathLst>
                  <a:path w="183" h="404" extrusionOk="0">
                    <a:moveTo>
                      <a:pt x="118" y="1"/>
                    </a:moveTo>
                    <a:cubicBezTo>
                      <a:pt x="96" y="1"/>
                      <a:pt x="71" y="19"/>
                      <a:pt x="69" y="46"/>
                    </a:cubicBezTo>
                    <a:cubicBezTo>
                      <a:pt x="55" y="145"/>
                      <a:pt x="19" y="236"/>
                      <a:pt x="5" y="336"/>
                    </a:cubicBezTo>
                    <a:cubicBezTo>
                      <a:pt x="0" y="368"/>
                      <a:pt x="28" y="403"/>
                      <a:pt x="57" y="403"/>
                    </a:cubicBezTo>
                    <a:cubicBezTo>
                      <a:pt x="68" y="403"/>
                      <a:pt x="80" y="398"/>
                      <a:pt x="90" y="385"/>
                    </a:cubicBezTo>
                    <a:cubicBezTo>
                      <a:pt x="171" y="286"/>
                      <a:pt x="182" y="155"/>
                      <a:pt x="153" y="32"/>
                    </a:cubicBezTo>
                    <a:cubicBezTo>
                      <a:pt x="149" y="10"/>
                      <a:pt x="134" y="1"/>
                      <a:pt x="118"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1"/>
              <p:cNvSpPr/>
              <p:nvPr/>
            </p:nvSpPr>
            <p:spPr>
              <a:xfrm>
                <a:off x="7245375" y="1082500"/>
                <a:ext cx="5125" cy="14150"/>
              </a:xfrm>
              <a:custGeom>
                <a:avLst/>
                <a:gdLst/>
                <a:ahLst/>
                <a:cxnLst/>
                <a:rect l="l" t="t" r="r" b="b"/>
                <a:pathLst>
                  <a:path w="205" h="566" extrusionOk="0">
                    <a:moveTo>
                      <a:pt x="133" y="0"/>
                    </a:moveTo>
                    <a:cubicBezTo>
                      <a:pt x="109" y="0"/>
                      <a:pt x="85" y="14"/>
                      <a:pt x="77" y="46"/>
                    </a:cubicBezTo>
                    <a:cubicBezTo>
                      <a:pt x="35" y="194"/>
                      <a:pt x="0" y="363"/>
                      <a:pt x="0" y="518"/>
                    </a:cubicBezTo>
                    <a:cubicBezTo>
                      <a:pt x="0" y="548"/>
                      <a:pt x="24" y="565"/>
                      <a:pt x="48" y="565"/>
                    </a:cubicBezTo>
                    <a:cubicBezTo>
                      <a:pt x="63" y="565"/>
                      <a:pt x="79" y="558"/>
                      <a:pt x="88" y="543"/>
                    </a:cubicBezTo>
                    <a:cubicBezTo>
                      <a:pt x="173" y="406"/>
                      <a:pt x="205" y="222"/>
                      <a:pt x="198" y="63"/>
                    </a:cubicBezTo>
                    <a:cubicBezTo>
                      <a:pt x="196" y="23"/>
                      <a:pt x="164" y="0"/>
                      <a:pt x="133"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1"/>
              <p:cNvSpPr/>
              <p:nvPr/>
            </p:nvSpPr>
            <p:spPr>
              <a:xfrm>
                <a:off x="7257675" y="1090075"/>
                <a:ext cx="4025" cy="10050"/>
              </a:xfrm>
              <a:custGeom>
                <a:avLst/>
                <a:gdLst/>
                <a:ahLst/>
                <a:cxnLst/>
                <a:rect l="l" t="t" r="r" b="b"/>
                <a:pathLst>
                  <a:path w="161" h="402" extrusionOk="0">
                    <a:moveTo>
                      <a:pt x="101" y="1"/>
                    </a:moveTo>
                    <a:cubicBezTo>
                      <a:pt x="73" y="1"/>
                      <a:pt x="45" y="19"/>
                      <a:pt x="41" y="56"/>
                    </a:cubicBezTo>
                    <a:cubicBezTo>
                      <a:pt x="34" y="162"/>
                      <a:pt x="6" y="258"/>
                      <a:pt x="2" y="364"/>
                    </a:cubicBezTo>
                    <a:cubicBezTo>
                      <a:pt x="0" y="389"/>
                      <a:pt x="20" y="402"/>
                      <a:pt x="41" y="402"/>
                    </a:cubicBezTo>
                    <a:cubicBezTo>
                      <a:pt x="55" y="402"/>
                      <a:pt x="70" y="396"/>
                      <a:pt x="80" y="385"/>
                    </a:cubicBezTo>
                    <a:cubicBezTo>
                      <a:pt x="154" y="282"/>
                      <a:pt x="161" y="176"/>
                      <a:pt x="157" y="56"/>
                    </a:cubicBezTo>
                    <a:cubicBezTo>
                      <a:pt x="156" y="19"/>
                      <a:pt x="128" y="1"/>
                      <a:pt x="101"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1"/>
              <p:cNvSpPr/>
              <p:nvPr/>
            </p:nvSpPr>
            <p:spPr>
              <a:xfrm>
                <a:off x="7255125" y="1071050"/>
                <a:ext cx="4825" cy="11000"/>
              </a:xfrm>
              <a:custGeom>
                <a:avLst/>
                <a:gdLst/>
                <a:ahLst/>
                <a:cxnLst/>
                <a:rect l="l" t="t" r="r" b="b"/>
                <a:pathLst>
                  <a:path w="193" h="440" extrusionOk="0">
                    <a:moveTo>
                      <a:pt x="118" y="1"/>
                    </a:moveTo>
                    <a:cubicBezTo>
                      <a:pt x="102" y="1"/>
                      <a:pt x="85" y="10"/>
                      <a:pt x="80" y="30"/>
                    </a:cubicBezTo>
                    <a:cubicBezTo>
                      <a:pt x="55" y="147"/>
                      <a:pt x="23" y="263"/>
                      <a:pt x="5" y="383"/>
                    </a:cubicBezTo>
                    <a:cubicBezTo>
                      <a:pt x="0" y="411"/>
                      <a:pt x="23" y="440"/>
                      <a:pt x="48" y="440"/>
                    </a:cubicBezTo>
                    <a:cubicBezTo>
                      <a:pt x="57" y="440"/>
                      <a:pt x="67" y="435"/>
                      <a:pt x="76" y="426"/>
                    </a:cubicBezTo>
                    <a:cubicBezTo>
                      <a:pt x="171" y="313"/>
                      <a:pt x="192" y="168"/>
                      <a:pt x="157" y="30"/>
                    </a:cubicBezTo>
                    <a:cubicBezTo>
                      <a:pt x="152" y="10"/>
                      <a:pt x="135" y="1"/>
                      <a:pt x="118"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1"/>
              <p:cNvSpPr/>
              <p:nvPr/>
            </p:nvSpPr>
            <p:spPr>
              <a:xfrm>
                <a:off x="7246075" y="1061775"/>
                <a:ext cx="4075" cy="16800"/>
              </a:xfrm>
              <a:custGeom>
                <a:avLst/>
                <a:gdLst/>
                <a:ahLst/>
                <a:cxnLst/>
                <a:rect l="l" t="t" r="r" b="b"/>
                <a:pathLst>
                  <a:path w="163" h="672" extrusionOk="0">
                    <a:moveTo>
                      <a:pt x="95" y="1"/>
                    </a:moveTo>
                    <a:cubicBezTo>
                      <a:pt x="62" y="1"/>
                      <a:pt x="28" y="23"/>
                      <a:pt x="25" y="65"/>
                    </a:cubicBezTo>
                    <a:cubicBezTo>
                      <a:pt x="10" y="260"/>
                      <a:pt x="0" y="447"/>
                      <a:pt x="32" y="642"/>
                    </a:cubicBezTo>
                    <a:cubicBezTo>
                      <a:pt x="35" y="662"/>
                      <a:pt x="52" y="672"/>
                      <a:pt x="70" y="672"/>
                    </a:cubicBezTo>
                    <a:cubicBezTo>
                      <a:pt x="89" y="672"/>
                      <a:pt x="108" y="661"/>
                      <a:pt x="113" y="642"/>
                    </a:cubicBezTo>
                    <a:cubicBezTo>
                      <a:pt x="159" y="451"/>
                      <a:pt x="163" y="260"/>
                      <a:pt x="159" y="65"/>
                    </a:cubicBezTo>
                    <a:cubicBezTo>
                      <a:pt x="159" y="22"/>
                      <a:pt x="128" y="1"/>
                      <a:pt x="95"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1"/>
              <p:cNvSpPr/>
              <p:nvPr/>
            </p:nvSpPr>
            <p:spPr>
              <a:xfrm>
                <a:off x="7166125" y="1135425"/>
                <a:ext cx="13775" cy="2925"/>
              </a:xfrm>
              <a:custGeom>
                <a:avLst/>
                <a:gdLst/>
                <a:ahLst/>
                <a:cxnLst/>
                <a:rect l="l" t="t" r="r" b="b"/>
                <a:pathLst>
                  <a:path w="551" h="117" extrusionOk="0">
                    <a:moveTo>
                      <a:pt x="67" y="0"/>
                    </a:moveTo>
                    <a:cubicBezTo>
                      <a:pt x="14" y="0"/>
                      <a:pt x="1" y="93"/>
                      <a:pt x="57" y="99"/>
                    </a:cubicBezTo>
                    <a:cubicBezTo>
                      <a:pt x="127" y="109"/>
                      <a:pt x="198" y="116"/>
                      <a:pt x="269" y="116"/>
                    </a:cubicBezTo>
                    <a:cubicBezTo>
                      <a:pt x="354" y="116"/>
                      <a:pt x="438" y="106"/>
                      <a:pt x="518" y="75"/>
                    </a:cubicBezTo>
                    <a:cubicBezTo>
                      <a:pt x="551" y="60"/>
                      <a:pt x="547" y="11"/>
                      <a:pt x="508" y="11"/>
                    </a:cubicBezTo>
                    <a:cubicBezTo>
                      <a:pt x="459" y="7"/>
                      <a:pt x="409" y="7"/>
                      <a:pt x="360" y="7"/>
                    </a:cubicBezTo>
                    <a:cubicBezTo>
                      <a:pt x="322" y="7"/>
                      <a:pt x="284" y="7"/>
                      <a:pt x="246" y="7"/>
                    </a:cubicBezTo>
                    <a:cubicBezTo>
                      <a:pt x="187" y="7"/>
                      <a:pt x="128" y="6"/>
                      <a:pt x="70" y="0"/>
                    </a:cubicBezTo>
                    <a:cubicBezTo>
                      <a:pt x="69" y="0"/>
                      <a:pt x="68" y="0"/>
                      <a:pt x="67"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1"/>
              <p:cNvSpPr/>
              <p:nvPr/>
            </p:nvSpPr>
            <p:spPr>
              <a:xfrm>
                <a:off x="7179700" y="1144625"/>
                <a:ext cx="16525" cy="3875"/>
              </a:xfrm>
              <a:custGeom>
                <a:avLst/>
                <a:gdLst/>
                <a:ahLst/>
                <a:cxnLst/>
                <a:rect l="l" t="t" r="r" b="b"/>
                <a:pathLst>
                  <a:path w="661" h="155" extrusionOk="0">
                    <a:moveTo>
                      <a:pt x="498" y="1"/>
                    </a:moveTo>
                    <a:cubicBezTo>
                      <a:pt x="357" y="1"/>
                      <a:pt x="210" y="30"/>
                      <a:pt x="71" y="39"/>
                    </a:cubicBezTo>
                    <a:cubicBezTo>
                      <a:pt x="1" y="42"/>
                      <a:pt x="1" y="141"/>
                      <a:pt x="71" y="145"/>
                    </a:cubicBezTo>
                    <a:cubicBezTo>
                      <a:pt x="135" y="150"/>
                      <a:pt x="201" y="154"/>
                      <a:pt x="268" y="154"/>
                    </a:cubicBezTo>
                    <a:cubicBezTo>
                      <a:pt x="390" y="154"/>
                      <a:pt x="513" y="139"/>
                      <a:pt x="622" y="85"/>
                    </a:cubicBezTo>
                    <a:cubicBezTo>
                      <a:pt x="661" y="63"/>
                      <a:pt x="636" y="13"/>
                      <a:pt x="601" y="7"/>
                    </a:cubicBezTo>
                    <a:cubicBezTo>
                      <a:pt x="567" y="3"/>
                      <a:pt x="533" y="1"/>
                      <a:pt x="498"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1"/>
              <p:cNvSpPr/>
              <p:nvPr/>
            </p:nvSpPr>
            <p:spPr>
              <a:xfrm>
                <a:off x="7193325" y="1155275"/>
                <a:ext cx="10550" cy="4650"/>
              </a:xfrm>
              <a:custGeom>
                <a:avLst/>
                <a:gdLst/>
                <a:ahLst/>
                <a:cxnLst/>
                <a:rect l="l" t="t" r="r" b="b"/>
                <a:pathLst>
                  <a:path w="422" h="186" extrusionOk="0">
                    <a:moveTo>
                      <a:pt x="366" y="1"/>
                    </a:moveTo>
                    <a:cubicBezTo>
                      <a:pt x="365" y="1"/>
                      <a:pt x="364" y="1"/>
                      <a:pt x="362" y="1"/>
                    </a:cubicBezTo>
                    <a:cubicBezTo>
                      <a:pt x="264" y="4"/>
                      <a:pt x="168" y="43"/>
                      <a:pt x="73" y="68"/>
                    </a:cubicBezTo>
                    <a:cubicBezTo>
                      <a:pt x="0" y="88"/>
                      <a:pt x="27" y="186"/>
                      <a:pt x="92" y="186"/>
                    </a:cubicBezTo>
                    <a:cubicBezTo>
                      <a:pt x="96" y="186"/>
                      <a:pt x="101" y="186"/>
                      <a:pt x="105" y="185"/>
                    </a:cubicBezTo>
                    <a:cubicBezTo>
                      <a:pt x="204" y="167"/>
                      <a:pt x="306" y="153"/>
                      <a:pt x="388" y="92"/>
                    </a:cubicBezTo>
                    <a:cubicBezTo>
                      <a:pt x="422" y="65"/>
                      <a:pt x="416" y="1"/>
                      <a:pt x="366"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1"/>
              <p:cNvSpPr/>
              <p:nvPr/>
            </p:nvSpPr>
            <p:spPr>
              <a:xfrm>
                <a:off x="7211650" y="1156000"/>
                <a:ext cx="8900" cy="7350"/>
              </a:xfrm>
              <a:custGeom>
                <a:avLst/>
                <a:gdLst/>
                <a:ahLst/>
                <a:cxnLst/>
                <a:rect l="l" t="t" r="r" b="b"/>
                <a:pathLst>
                  <a:path w="356" h="294" extrusionOk="0">
                    <a:moveTo>
                      <a:pt x="286" y="1"/>
                    </a:moveTo>
                    <a:cubicBezTo>
                      <a:pt x="278" y="1"/>
                      <a:pt x="269" y="3"/>
                      <a:pt x="261" y="8"/>
                    </a:cubicBezTo>
                    <a:cubicBezTo>
                      <a:pt x="177" y="57"/>
                      <a:pt x="110" y="135"/>
                      <a:pt x="39" y="202"/>
                    </a:cubicBezTo>
                    <a:cubicBezTo>
                      <a:pt x="1" y="242"/>
                      <a:pt x="37" y="294"/>
                      <a:pt x="79" y="294"/>
                    </a:cubicBezTo>
                    <a:cubicBezTo>
                      <a:pt x="91" y="294"/>
                      <a:pt x="105" y="289"/>
                      <a:pt x="117" y="279"/>
                    </a:cubicBezTo>
                    <a:cubicBezTo>
                      <a:pt x="195" y="215"/>
                      <a:pt x="276" y="159"/>
                      <a:pt x="333" y="78"/>
                    </a:cubicBezTo>
                    <a:cubicBezTo>
                      <a:pt x="355" y="41"/>
                      <a:pt x="322" y="1"/>
                      <a:pt x="286"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1"/>
              <p:cNvSpPr/>
              <p:nvPr/>
            </p:nvSpPr>
            <p:spPr>
              <a:xfrm>
                <a:off x="7199275" y="1179675"/>
                <a:ext cx="9275" cy="6925"/>
              </a:xfrm>
              <a:custGeom>
                <a:avLst/>
                <a:gdLst/>
                <a:ahLst/>
                <a:cxnLst/>
                <a:rect l="l" t="t" r="r" b="b"/>
                <a:pathLst>
                  <a:path w="371" h="277" extrusionOk="0">
                    <a:moveTo>
                      <a:pt x="307" y="1"/>
                    </a:moveTo>
                    <a:cubicBezTo>
                      <a:pt x="302" y="1"/>
                      <a:pt x="298" y="1"/>
                      <a:pt x="294" y="3"/>
                    </a:cubicBezTo>
                    <a:cubicBezTo>
                      <a:pt x="202" y="31"/>
                      <a:pt x="132" y="98"/>
                      <a:pt x="51" y="151"/>
                    </a:cubicBezTo>
                    <a:cubicBezTo>
                      <a:pt x="1" y="185"/>
                      <a:pt x="22" y="277"/>
                      <a:pt x="76" y="277"/>
                    </a:cubicBezTo>
                    <a:cubicBezTo>
                      <a:pt x="83" y="277"/>
                      <a:pt x="91" y="275"/>
                      <a:pt x="100" y="271"/>
                    </a:cubicBezTo>
                    <a:cubicBezTo>
                      <a:pt x="209" y="229"/>
                      <a:pt x="308" y="172"/>
                      <a:pt x="357" y="63"/>
                    </a:cubicBezTo>
                    <a:cubicBezTo>
                      <a:pt x="370" y="32"/>
                      <a:pt x="339" y="1"/>
                      <a:pt x="307"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1"/>
              <p:cNvSpPr/>
              <p:nvPr/>
            </p:nvSpPr>
            <p:spPr>
              <a:xfrm>
                <a:off x="7197175" y="1168875"/>
                <a:ext cx="9525" cy="6775"/>
              </a:xfrm>
              <a:custGeom>
                <a:avLst/>
                <a:gdLst/>
                <a:ahLst/>
                <a:cxnLst/>
                <a:rect l="l" t="t" r="r" b="b"/>
                <a:pathLst>
                  <a:path w="381" h="271" extrusionOk="0">
                    <a:moveTo>
                      <a:pt x="309" y="1"/>
                    </a:moveTo>
                    <a:cubicBezTo>
                      <a:pt x="300" y="1"/>
                      <a:pt x="290" y="3"/>
                      <a:pt x="280" y="8"/>
                    </a:cubicBezTo>
                    <a:cubicBezTo>
                      <a:pt x="202" y="39"/>
                      <a:pt x="141" y="96"/>
                      <a:pt x="64" y="131"/>
                    </a:cubicBezTo>
                    <a:cubicBezTo>
                      <a:pt x="1" y="162"/>
                      <a:pt x="36" y="270"/>
                      <a:pt x="100" y="270"/>
                    </a:cubicBezTo>
                    <a:cubicBezTo>
                      <a:pt x="107" y="270"/>
                      <a:pt x="115" y="269"/>
                      <a:pt x="124" y="265"/>
                    </a:cubicBezTo>
                    <a:cubicBezTo>
                      <a:pt x="216" y="226"/>
                      <a:pt x="314" y="181"/>
                      <a:pt x="361" y="86"/>
                    </a:cubicBezTo>
                    <a:cubicBezTo>
                      <a:pt x="381" y="40"/>
                      <a:pt x="350" y="1"/>
                      <a:pt x="309"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1"/>
              <p:cNvSpPr/>
              <p:nvPr/>
            </p:nvSpPr>
            <p:spPr>
              <a:xfrm>
                <a:off x="7176425" y="1153925"/>
                <a:ext cx="10450" cy="3175"/>
              </a:xfrm>
              <a:custGeom>
                <a:avLst/>
                <a:gdLst/>
                <a:ahLst/>
                <a:cxnLst/>
                <a:rect l="l" t="t" r="r" b="b"/>
                <a:pathLst>
                  <a:path w="418" h="127" extrusionOk="0">
                    <a:moveTo>
                      <a:pt x="216" y="0"/>
                    </a:moveTo>
                    <a:cubicBezTo>
                      <a:pt x="169" y="0"/>
                      <a:pt x="122" y="4"/>
                      <a:pt x="75" y="6"/>
                    </a:cubicBezTo>
                    <a:cubicBezTo>
                      <a:pt x="0" y="6"/>
                      <a:pt x="0" y="115"/>
                      <a:pt x="75" y="118"/>
                    </a:cubicBezTo>
                    <a:cubicBezTo>
                      <a:pt x="128" y="122"/>
                      <a:pt x="181" y="127"/>
                      <a:pt x="234" y="127"/>
                    </a:cubicBezTo>
                    <a:cubicBezTo>
                      <a:pt x="281" y="127"/>
                      <a:pt x="327" y="123"/>
                      <a:pt x="372" y="112"/>
                    </a:cubicBezTo>
                    <a:cubicBezTo>
                      <a:pt x="417" y="97"/>
                      <a:pt x="417" y="30"/>
                      <a:pt x="372" y="19"/>
                    </a:cubicBezTo>
                    <a:cubicBezTo>
                      <a:pt x="321" y="5"/>
                      <a:pt x="269" y="0"/>
                      <a:pt x="216"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1"/>
              <p:cNvSpPr/>
              <p:nvPr/>
            </p:nvSpPr>
            <p:spPr>
              <a:xfrm>
                <a:off x="7158725" y="1144850"/>
                <a:ext cx="9250" cy="3225"/>
              </a:xfrm>
              <a:custGeom>
                <a:avLst/>
                <a:gdLst/>
                <a:ahLst/>
                <a:cxnLst/>
                <a:rect l="l" t="t" r="r" b="b"/>
                <a:pathLst>
                  <a:path w="370" h="129" extrusionOk="0">
                    <a:moveTo>
                      <a:pt x="89" y="0"/>
                    </a:moveTo>
                    <a:cubicBezTo>
                      <a:pt x="12" y="0"/>
                      <a:pt x="0" y="118"/>
                      <a:pt x="84" y="125"/>
                    </a:cubicBezTo>
                    <a:cubicBezTo>
                      <a:pt x="131" y="127"/>
                      <a:pt x="174" y="129"/>
                      <a:pt x="218" y="129"/>
                    </a:cubicBezTo>
                    <a:cubicBezTo>
                      <a:pt x="250" y="129"/>
                      <a:pt x="283" y="128"/>
                      <a:pt x="317" y="125"/>
                    </a:cubicBezTo>
                    <a:cubicBezTo>
                      <a:pt x="359" y="121"/>
                      <a:pt x="370" y="65"/>
                      <a:pt x="324" y="51"/>
                    </a:cubicBezTo>
                    <a:cubicBezTo>
                      <a:pt x="250" y="26"/>
                      <a:pt x="179" y="12"/>
                      <a:pt x="102" y="1"/>
                    </a:cubicBezTo>
                    <a:cubicBezTo>
                      <a:pt x="97" y="0"/>
                      <a:pt x="93" y="0"/>
                      <a:pt x="89"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1"/>
              <p:cNvSpPr/>
              <p:nvPr/>
            </p:nvSpPr>
            <p:spPr>
              <a:xfrm>
                <a:off x="7180875" y="1165075"/>
                <a:ext cx="11350" cy="4725"/>
              </a:xfrm>
              <a:custGeom>
                <a:avLst/>
                <a:gdLst/>
                <a:ahLst/>
                <a:cxnLst/>
                <a:rect l="l" t="t" r="r" b="b"/>
                <a:pathLst>
                  <a:path w="454" h="189" extrusionOk="0">
                    <a:moveTo>
                      <a:pt x="402" y="0"/>
                    </a:moveTo>
                    <a:cubicBezTo>
                      <a:pt x="401" y="0"/>
                      <a:pt x="400" y="0"/>
                      <a:pt x="399" y="0"/>
                    </a:cubicBezTo>
                    <a:cubicBezTo>
                      <a:pt x="288" y="11"/>
                      <a:pt x="183" y="54"/>
                      <a:pt x="70" y="72"/>
                    </a:cubicBezTo>
                    <a:cubicBezTo>
                      <a:pt x="0" y="84"/>
                      <a:pt x="24" y="189"/>
                      <a:pt x="90" y="189"/>
                    </a:cubicBezTo>
                    <a:cubicBezTo>
                      <a:pt x="94" y="189"/>
                      <a:pt x="98" y="188"/>
                      <a:pt x="102" y="188"/>
                    </a:cubicBezTo>
                    <a:cubicBezTo>
                      <a:pt x="218" y="170"/>
                      <a:pt x="338" y="149"/>
                      <a:pt x="430" y="72"/>
                    </a:cubicBezTo>
                    <a:cubicBezTo>
                      <a:pt x="454" y="51"/>
                      <a:pt x="435" y="0"/>
                      <a:pt x="402"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1"/>
              <p:cNvSpPr/>
              <p:nvPr/>
            </p:nvSpPr>
            <p:spPr>
              <a:xfrm>
                <a:off x="7140075" y="1137000"/>
                <a:ext cx="13425" cy="3775"/>
              </a:xfrm>
              <a:custGeom>
                <a:avLst/>
                <a:gdLst/>
                <a:ahLst/>
                <a:cxnLst/>
                <a:rect l="l" t="t" r="r" b="b"/>
                <a:pathLst>
                  <a:path w="537" h="151" extrusionOk="0">
                    <a:moveTo>
                      <a:pt x="80" y="0"/>
                    </a:moveTo>
                    <a:cubicBezTo>
                      <a:pt x="1" y="0"/>
                      <a:pt x="7" y="128"/>
                      <a:pt x="89" y="139"/>
                    </a:cubicBezTo>
                    <a:cubicBezTo>
                      <a:pt x="146" y="145"/>
                      <a:pt x="207" y="151"/>
                      <a:pt x="267" y="151"/>
                    </a:cubicBezTo>
                    <a:cubicBezTo>
                      <a:pt x="339" y="151"/>
                      <a:pt x="411" y="143"/>
                      <a:pt x="477" y="118"/>
                    </a:cubicBezTo>
                    <a:cubicBezTo>
                      <a:pt x="537" y="96"/>
                      <a:pt x="522" y="19"/>
                      <a:pt x="463" y="12"/>
                    </a:cubicBezTo>
                    <a:cubicBezTo>
                      <a:pt x="413" y="6"/>
                      <a:pt x="364" y="5"/>
                      <a:pt x="314" y="5"/>
                    </a:cubicBezTo>
                    <a:cubicBezTo>
                      <a:pt x="282" y="5"/>
                      <a:pt x="249" y="5"/>
                      <a:pt x="217" y="5"/>
                    </a:cubicBezTo>
                    <a:cubicBezTo>
                      <a:pt x="175" y="5"/>
                      <a:pt x="132" y="4"/>
                      <a:pt x="89" y="1"/>
                    </a:cubicBezTo>
                    <a:cubicBezTo>
                      <a:pt x="86" y="0"/>
                      <a:pt x="82" y="0"/>
                      <a:pt x="80"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1"/>
              <p:cNvSpPr/>
              <p:nvPr/>
            </p:nvSpPr>
            <p:spPr>
              <a:xfrm>
                <a:off x="6902025" y="1027700"/>
                <a:ext cx="179550" cy="80725"/>
              </a:xfrm>
              <a:custGeom>
                <a:avLst/>
                <a:gdLst/>
                <a:ahLst/>
                <a:cxnLst/>
                <a:rect l="l" t="t" r="r" b="b"/>
                <a:pathLst>
                  <a:path w="7182" h="3229" extrusionOk="0">
                    <a:moveTo>
                      <a:pt x="3846" y="1"/>
                    </a:moveTo>
                    <a:cubicBezTo>
                      <a:pt x="3262" y="1"/>
                      <a:pt x="2675" y="126"/>
                      <a:pt x="2211" y="221"/>
                    </a:cubicBezTo>
                    <a:cubicBezTo>
                      <a:pt x="1473" y="374"/>
                      <a:pt x="750" y="596"/>
                      <a:pt x="1" y="684"/>
                    </a:cubicBezTo>
                    <a:cubicBezTo>
                      <a:pt x="245" y="2043"/>
                      <a:pt x="1830" y="3226"/>
                      <a:pt x="3859" y="3229"/>
                    </a:cubicBezTo>
                    <a:cubicBezTo>
                      <a:pt x="4509" y="3229"/>
                      <a:pt x="5215" y="3113"/>
                      <a:pt x="5798" y="2816"/>
                    </a:cubicBezTo>
                    <a:cubicBezTo>
                      <a:pt x="7181" y="2110"/>
                      <a:pt x="5749" y="496"/>
                      <a:pt x="4851" y="162"/>
                    </a:cubicBezTo>
                    <a:cubicBezTo>
                      <a:pt x="4534" y="44"/>
                      <a:pt x="4190" y="1"/>
                      <a:pt x="38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1"/>
              <p:cNvSpPr/>
              <p:nvPr/>
            </p:nvSpPr>
            <p:spPr>
              <a:xfrm>
                <a:off x="6902025" y="1044875"/>
                <a:ext cx="125" cy="725"/>
              </a:xfrm>
              <a:custGeom>
                <a:avLst/>
                <a:gdLst/>
                <a:ahLst/>
                <a:cxnLst/>
                <a:rect l="l" t="t" r="r" b="b"/>
                <a:pathLst>
                  <a:path w="5" h="29" extrusionOk="0">
                    <a:moveTo>
                      <a:pt x="4" y="29"/>
                    </a:moveTo>
                    <a:lnTo>
                      <a:pt x="4" y="29"/>
                    </a:lnTo>
                    <a:lnTo>
                      <a:pt x="4" y="29"/>
                    </a:lnTo>
                    <a:close/>
                    <a:moveTo>
                      <a:pt x="4" y="21"/>
                    </a:moveTo>
                    <a:lnTo>
                      <a:pt x="4" y="21"/>
                    </a:lnTo>
                    <a:lnTo>
                      <a:pt x="4" y="21"/>
                    </a:lnTo>
                    <a:close/>
                    <a:moveTo>
                      <a:pt x="4" y="18"/>
                    </a:moveTo>
                    <a:lnTo>
                      <a:pt x="4" y="18"/>
                    </a:lnTo>
                    <a:lnTo>
                      <a:pt x="4" y="18"/>
                    </a:lnTo>
                    <a:close/>
                    <a:moveTo>
                      <a:pt x="1" y="14"/>
                    </a:moveTo>
                    <a:lnTo>
                      <a:pt x="1" y="14"/>
                    </a:lnTo>
                    <a:lnTo>
                      <a:pt x="1" y="14"/>
                    </a:lnTo>
                    <a:close/>
                    <a:moveTo>
                      <a:pt x="1" y="11"/>
                    </a:moveTo>
                    <a:lnTo>
                      <a:pt x="1" y="11"/>
                    </a:lnTo>
                    <a:lnTo>
                      <a:pt x="1" y="11"/>
                    </a:lnTo>
                    <a:close/>
                    <a:moveTo>
                      <a:pt x="1" y="4"/>
                    </a:moveTo>
                    <a:lnTo>
                      <a:pt x="1" y="8"/>
                    </a:lnTo>
                    <a:lnTo>
                      <a:pt x="1" y="4"/>
                    </a:lnTo>
                    <a:close/>
                    <a:moveTo>
                      <a:pt x="1" y="0"/>
                    </a:moveTo>
                    <a:lnTo>
                      <a:pt x="1" y="4"/>
                    </a:lnTo>
                    <a:close/>
                  </a:path>
                </a:pathLst>
              </a:custGeom>
              <a:solidFill>
                <a:srgbClr val="FFB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1"/>
              <p:cNvSpPr/>
              <p:nvPr/>
            </p:nvSpPr>
            <p:spPr>
              <a:xfrm>
                <a:off x="7061350" y="1076375"/>
                <a:ext cx="300" cy="3300"/>
              </a:xfrm>
              <a:custGeom>
                <a:avLst/>
                <a:gdLst/>
                <a:ahLst/>
                <a:cxnLst/>
                <a:rect l="l" t="t" r="r" b="b"/>
                <a:pathLst>
                  <a:path w="12" h="132" extrusionOk="0">
                    <a:moveTo>
                      <a:pt x="0" y="1"/>
                    </a:moveTo>
                    <a:lnTo>
                      <a:pt x="0" y="64"/>
                    </a:lnTo>
                    <a:cubicBezTo>
                      <a:pt x="4" y="89"/>
                      <a:pt x="7" y="110"/>
                      <a:pt x="11" y="131"/>
                    </a:cubicBezTo>
                    <a:cubicBezTo>
                      <a:pt x="7" y="89"/>
                      <a:pt x="4" y="47"/>
                      <a:pt x="0" y="1"/>
                    </a:cubicBezTo>
                    <a:close/>
                  </a:path>
                </a:pathLst>
              </a:custGeom>
              <a:solidFill>
                <a:srgbClr val="FF1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1"/>
              <p:cNvSpPr/>
              <p:nvPr/>
            </p:nvSpPr>
            <p:spPr>
              <a:xfrm>
                <a:off x="6902025" y="1027750"/>
                <a:ext cx="159350" cy="64800"/>
              </a:xfrm>
              <a:custGeom>
                <a:avLst/>
                <a:gdLst/>
                <a:ahLst/>
                <a:cxnLst/>
                <a:rect l="l" t="t" r="r" b="b"/>
                <a:pathLst>
                  <a:path w="6374" h="2592" extrusionOk="0">
                    <a:moveTo>
                      <a:pt x="3849" y="0"/>
                    </a:moveTo>
                    <a:cubicBezTo>
                      <a:pt x="3263" y="0"/>
                      <a:pt x="2677" y="124"/>
                      <a:pt x="2211" y="219"/>
                    </a:cubicBezTo>
                    <a:cubicBezTo>
                      <a:pt x="1473" y="372"/>
                      <a:pt x="750" y="594"/>
                      <a:pt x="1" y="682"/>
                    </a:cubicBezTo>
                    <a:lnTo>
                      <a:pt x="1" y="685"/>
                    </a:lnTo>
                    <a:lnTo>
                      <a:pt x="1" y="689"/>
                    </a:lnTo>
                    <a:lnTo>
                      <a:pt x="1" y="693"/>
                    </a:lnTo>
                    <a:lnTo>
                      <a:pt x="1" y="696"/>
                    </a:lnTo>
                    <a:lnTo>
                      <a:pt x="1" y="699"/>
                    </a:lnTo>
                    <a:cubicBezTo>
                      <a:pt x="4" y="699"/>
                      <a:pt x="4" y="703"/>
                      <a:pt x="4" y="703"/>
                    </a:cubicBezTo>
                    <a:lnTo>
                      <a:pt x="4" y="706"/>
                    </a:lnTo>
                    <a:lnTo>
                      <a:pt x="4" y="714"/>
                    </a:lnTo>
                    <a:cubicBezTo>
                      <a:pt x="149" y="1444"/>
                      <a:pt x="682" y="2122"/>
                      <a:pt x="1462" y="2591"/>
                    </a:cubicBezTo>
                    <a:cubicBezTo>
                      <a:pt x="951" y="2214"/>
                      <a:pt x="644" y="1681"/>
                      <a:pt x="524" y="1028"/>
                    </a:cubicBezTo>
                    <a:lnTo>
                      <a:pt x="524" y="1028"/>
                    </a:lnTo>
                    <a:cubicBezTo>
                      <a:pt x="647" y="1053"/>
                      <a:pt x="774" y="1063"/>
                      <a:pt x="898" y="1063"/>
                    </a:cubicBezTo>
                    <a:cubicBezTo>
                      <a:pt x="1381" y="1063"/>
                      <a:pt x="1883" y="901"/>
                      <a:pt x="2405" y="738"/>
                    </a:cubicBezTo>
                    <a:cubicBezTo>
                      <a:pt x="2927" y="576"/>
                      <a:pt x="3471" y="414"/>
                      <a:pt x="4043" y="414"/>
                    </a:cubicBezTo>
                    <a:cubicBezTo>
                      <a:pt x="4312" y="414"/>
                      <a:pt x="4584" y="449"/>
                      <a:pt x="4862" y="533"/>
                    </a:cubicBezTo>
                    <a:cubicBezTo>
                      <a:pt x="5452" y="721"/>
                      <a:pt x="6257" y="1377"/>
                      <a:pt x="6373" y="2009"/>
                    </a:cubicBezTo>
                    <a:lnTo>
                      <a:pt x="6373" y="1946"/>
                    </a:lnTo>
                    <a:cubicBezTo>
                      <a:pt x="6267" y="1208"/>
                      <a:pt x="5445" y="382"/>
                      <a:pt x="4859" y="163"/>
                    </a:cubicBezTo>
                    <a:lnTo>
                      <a:pt x="4855" y="163"/>
                    </a:lnTo>
                    <a:cubicBezTo>
                      <a:pt x="4855" y="163"/>
                      <a:pt x="4855" y="160"/>
                      <a:pt x="4851" y="160"/>
                    </a:cubicBezTo>
                    <a:cubicBezTo>
                      <a:pt x="4763" y="128"/>
                      <a:pt x="4668" y="100"/>
                      <a:pt x="4576" y="78"/>
                    </a:cubicBezTo>
                    <a:cubicBezTo>
                      <a:pt x="4340" y="22"/>
                      <a:pt x="4097" y="0"/>
                      <a:pt x="3849" y="0"/>
                    </a:cubicBezTo>
                    <a:close/>
                  </a:path>
                </a:pathLst>
              </a:custGeom>
              <a:solidFill>
                <a:srgbClr val="FFC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1"/>
              <p:cNvSpPr/>
              <p:nvPr/>
            </p:nvSpPr>
            <p:spPr>
              <a:xfrm>
                <a:off x="6863900" y="1516225"/>
                <a:ext cx="8900" cy="31275"/>
              </a:xfrm>
              <a:custGeom>
                <a:avLst/>
                <a:gdLst/>
                <a:ahLst/>
                <a:cxnLst/>
                <a:rect l="l" t="t" r="r" b="b"/>
                <a:pathLst>
                  <a:path w="356" h="1251" extrusionOk="0">
                    <a:moveTo>
                      <a:pt x="296" y="1"/>
                    </a:moveTo>
                    <a:cubicBezTo>
                      <a:pt x="276" y="1"/>
                      <a:pt x="255" y="11"/>
                      <a:pt x="245" y="34"/>
                    </a:cubicBezTo>
                    <a:cubicBezTo>
                      <a:pt x="107" y="405"/>
                      <a:pt x="1" y="821"/>
                      <a:pt x="68" y="1216"/>
                    </a:cubicBezTo>
                    <a:cubicBezTo>
                      <a:pt x="71" y="1240"/>
                      <a:pt x="87" y="1250"/>
                      <a:pt x="105" y="1250"/>
                    </a:cubicBezTo>
                    <a:cubicBezTo>
                      <a:pt x="130" y="1250"/>
                      <a:pt x="159" y="1231"/>
                      <a:pt x="163" y="1202"/>
                    </a:cubicBezTo>
                    <a:cubicBezTo>
                      <a:pt x="202" y="811"/>
                      <a:pt x="216" y="440"/>
                      <a:pt x="343" y="62"/>
                    </a:cubicBezTo>
                    <a:cubicBezTo>
                      <a:pt x="356" y="24"/>
                      <a:pt x="327" y="1"/>
                      <a:pt x="296"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1"/>
              <p:cNvSpPr/>
              <p:nvPr/>
            </p:nvSpPr>
            <p:spPr>
              <a:xfrm>
                <a:off x="6872900" y="1543400"/>
                <a:ext cx="13850" cy="39700"/>
              </a:xfrm>
              <a:custGeom>
                <a:avLst/>
                <a:gdLst/>
                <a:ahLst/>
                <a:cxnLst/>
                <a:rect l="l" t="t" r="r" b="b"/>
                <a:pathLst>
                  <a:path w="554" h="1588" extrusionOk="0">
                    <a:moveTo>
                      <a:pt x="268" y="0"/>
                    </a:moveTo>
                    <a:cubicBezTo>
                      <a:pt x="240" y="0"/>
                      <a:pt x="211" y="14"/>
                      <a:pt x="199" y="45"/>
                    </a:cubicBezTo>
                    <a:cubicBezTo>
                      <a:pt x="1" y="525"/>
                      <a:pt x="19" y="1192"/>
                      <a:pt x="421" y="1570"/>
                    </a:cubicBezTo>
                    <a:cubicBezTo>
                      <a:pt x="435" y="1582"/>
                      <a:pt x="451" y="1587"/>
                      <a:pt x="466" y="1587"/>
                    </a:cubicBezTo>
                    <a:cubicBezTo>
                      <a:pt x="512" y="1587"/>
                      <a:pt x="554" y="1539"/>
                      <a:pt x="527" y="1489"/>
                    </a:cubicBezTo>
                    <a:cubicBezTo>
                      <a:pt x="284" y="1023"/>
                      <a:pt x="142" y="602"/>
                      <a:pt x="333" y="84"/>
                    </a:cubicBezTo>
                    <a:cubicBezTo>
                      <a:pt x="352" y="32"/>
                      <a:pt x="310" y="0"/>
                      <a:pt x="268"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1"/>
              <p:cNvSpPr/>
              <p:nvPr/>
            </p:nvSpPr>
            <p:spPr>
              <a:xfrm>
                <a:off x="6889150" y="1560475"/>
                <a:ext cx="5275" cy="13725"/>
              </a:xfrm>
              <a:custGeom>
                <a:avLst/>
                <a:gdLst/>
                <a:ahLst/>
                <a:cxnLst/>
                <a:rect l="l" t="t" r="r" b="b"/>
                <a:pathLst>
                  <a:path w="211" h="549" extrusionOk="0">
                    <a:moveTo>
                      <a:pt x="64" y="1"/>
                    </a:moveTo>
                    <a:cubicBezTo>
                      <a:pt x="36" y="1"/>
                      <a:pt x="9" y="18"/>
                      <a:pt x="7" y="54"/>
                    </a:cubicBezTo>
                    <a:cubicBezTo>
                      <a:pt x="1" y="219"/>
                      <a:pt x="15" y="403"/>
                      <a:pt x="128" y="534"/>
                    </a:cubicBezTo>
                    <a:cubicBezTo>
                      <a:pt x="136" y="544"/>
                      <a:pt x="147" y="549"/>
                      <a:pt x="157" y="549"/>
                    </a:cubicBezTo>
                    <a:cubicBezTo>
                      <a:pt x="184" y="549"/>
                      <a:pt x="211" y="518"/>
                      <a:pt x="206" y="488"/>
                    </a:cubicBezTo>
                    <a:cubicBezTo>
                      <a:pt x="180" y="340"/>
                      <a:pt x="124" y="209"/>
                      <a:pt x="121" y="54"/>
                    </a:cubicBezTo>
                    <a:cubicBezTo>
                      <a:pt x="119" y="18"/>
                      <a:pt x="91" y="1"/>
                      <a:pt x="64"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1"/>
              <p:cNvSpPr/>
              <p:nvPr/>
            </p:nvSpPr>
            <p:spPr>
              <a:xfrm>
                <a:off x="6893425" y="1492925"/>
                <a:ext cx="10425" cy="28200"/>
              </a:xfrm>
              <a:custGeom>
                <a:avLst/>
                <a:gdLst/>
                <a:ahLst/>
                <a:cxnLst/>
                <a:rect l="l" t="t" r="r" b="b"/>
                <a:pathLst>
                  <a:path w="417" h="1128" extrusionOk="0">
                    <a:moveTo>
                      <a:pt x="355" y="0"/>
                    </a:moveTo>
                    <a:cubicBezTo>
                      <a:pt x="341" y="0"/>
                      <a:pt x="327" y="7"/>
                      <a:pt x="320" y="23"/>
                    </a:cubicBezTo>
                    <a:cubicBezTo>
                      <a:pt x="179" y="355"/>
                      <a:pt x="30" y="718"/>
                      <a:pt x="2" y="1083"/>
                    </a:cubicBezTo>
                    <a:cubicBezTo>
                      <a:pt x="1" y="1112"/>
                      <a:pt x="23" y="1127"/>
                      <a:pt x="47" y="1127"/>
                    </a:cubicBezTo>
                    <a:cubicBezTo>
                      <a:pt x="68" y="1127"/>
                      <a:pt x="90" y="1116"/>
                      <a:pt x="98" y="1093"/>
                    </a:cubicBezTo>
                    <a:cubicBezTo>
                      <a:pt x="218" y="757"/>
                      <a:pt x="285" y="401"/>
                      <a:pt x="405" y="62"/>
                    </a:cubicBezTo>
                    <a:cubicBezTo>
                      <a:pt x="417" y="29"/>
                      <a:pt x="384" y="0"/>
                      <a:pt x="355"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1"/>
              <p:cNvSpPr/>
              <p:nvPr/>
            </p:nvSpPr>
            <p:spPr>
              <a:xfrm>
                <a:off x="6882175" y="1511125"/>
                <a:ext cx="6975" cy="23425"/>
              </a:xfrm>
              <a:custGeom>
                <a:avLst/>
                <a:gdLst/>
                <a:ahLst/>
                <a:cxnLst/>
                <a:rect l="l" t="t" r="r" b="b"/>
                <a:pathLst>
                  <a:path w="279" h="937" extrusionOk="0">
                    <a:moveTo>
                      <a:pt x="216" y="1"/>
                    </a:moveTo>
                    <a:cubicBezTo>
                      <a:pt x="196" y="1"/>
                      <a:pt x="175" y="12"/>
                      <a:pt x="167" y="37"/>
                    </a:cubicBezTo>
                    <a:cubicBezTo>
                      <a:pt x="78" y="305"/>
                      <a:pt x="1" y="619"/>
                      <a:pt x="47" y="901"/>
                    </a:cubicBezTo>
                    <a:cubicBezTo>
                      <a:pt x="50" y="924"/>
                      <a:pt x="72" y="936"/>
                      <a:pt x="94" y="936"/>
                    </a:cubicBezTo>
                    <a:cubicBezTo>
                      <a:pt x="116" y="936"/>
                      <a:pt x="138" y="924"/>
                      <a:pt x="142" y="901"/>
                    </a:cubicBezTo>
                    <a:cubicBezTo>
                      <a:pt x="181" y="619"/>
                      <a:pt x="184" y="344"/>
                      <a:pt x="265" y="65"/>
                    </a:cubicBezTo>
                    <a:cubicBezTo>
                      <a:pt x="278" y="26"/>
                      <a:pt x="247" y="1"/>
                      <a:pt x="216"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1"/>
              <p:cNvSpPr/>
              <p:nvPr/>
            </p:nvSpPr>
            <p:spPr>
              <a:xfrm>
                <a:off x="6861075" y="1578000"/>
                <a:ext cx="12200" cy="29000"/>
              </a:xfrm>
              <a:custGeom>
                <a:avLst/>
                <a:gdLst/>
                <a:ahLst/>
                <a:cxnLst/>
                <a:rect l="l" t="t" r="r" b="b"/>
                <a:pathLst>
                  <a:path w="488" h="1160" extrusionOk="0">
                    <a:moveTo>
                      <a:pt x="56" y="1"/>
                    </a:moveTo>
                    <a:cubicBezTo>
                      <a:pt x="29" y="1"/>
                      <a:pt x="1" y="18"/>
                      <a:pt x="4" y="48"/>
                    </a:cubicBezTo>
                    <a:cubicBezTo>
                      <a:pt x="50" y="437"/>
                      <a:pt x="156" y="836"/>
                      <a:pt x="407" y="1146"/>
                    </a:cubicBezTo>
                    <a:cubicBezTo>
                      <a:pt x="415" y="1156"/>
                      <a:pt x="424" y="1160"/>
                      <a:pt x="433" y="1160"/>
                    </a:cubicBezTo>
                    <a:cubicBezTo>
                      <a:pt x="461" y="1160"/>
                      <a:pt x="487" y="1123"/>
                      <a:pt x="474" y="1093"/>
                    </a:cubicBezTo>
                    <a:cubicBezTo>
                      <a:pt x="322" y="743"/>
                      <a:pt x="167" y="415"/>
                      <a:pt x="100" y="34"/>
                    </a:cubicBezTo>
                    <a:cubicBezTo>
                      <a:pt x="97" y="11"/>
                      <a:pt x="77" y="1"/>
                      <a:pt x="56"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1"/>
              <p:cNvSpPr/>
              <p:nvPr/>
            </p:nvSpPr>
            <p:spPr>
              <a:xfrm>
                <a:off x="6880775" y="1603200"/>
                <a:ext cx="13850" cy="17175"/>
              </a:xfrm>
              <a:custGeom>
                <a:avLst/>
                <a:gdLst/>
                <a:ahLst/>
                <a:cxnLst/>
                <a:rect l="l" t="t" r="r" b="b"/>
                <a:pathLst>
                  <a:path w="554" h="687" extrusionOk="0">
                    <a:moveTo>
                      <a:pt x="86" y="0"/>
                    </a:moveTo>
                    <a:cubicBezTo>
                      <a:pt x="61" y="0"/>
                      <a:pt x="36" y="18"/>
                      <a:pt x="32" y="53"/>
                    </a:cubicBezTo>
                    <a:cubicBezTo>
                      <a:pt x="0" y="315"/>
                      <a:pt x="176" y="625"/>
                      <a:pt x="448" y="685"/>
                    </a:cubicBezTo>
                    <a:cubicBezTo>
                      <a:pt x="453" y="686"/>
                      <a:pt x="458" y="687"/>
                      <a:pt x="462" y="687"/>
                    </a:cubicBezTo>
                    <a:cubicBezTo>
                      <a:pt x="521" y="687"/>
                      <a:pt x="553" y="605"/>
                      <a:pt x="494" y="572"/>
                    </a:cubicBezTo>
                    <a:cubicBezTo>
                      <a:pt x="297" y="449"/>
                      <a:pt x="155" y="297"/>
                      <a:pt x="138" y="53"/>
                    </a:cubicBezTo>
                    <a:cubicBezTo>
                      <a:pt x="136" y="18"/>
                      <a:pt x="111" y="0"/>
                      <a:pt x="86"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1"/>
              <p:cNvSpPr/>
              <p:nvPr/>
            </p:nvSpPr>
            <p:spPr>
              <a:xfrm>
                <a:off x="6887850" y="1633675"/>
                <a:ext cx="14725" cy="17075"/>
              </a:xfrm>
              <a:custGeom>
                <a:avLst/>
                <a:gdLst/>
                <a:ahLst/>
                <a:cxnLst/>
                <a:rect l="l" t="t" r="r" b="b"/>
                <a:pathLst>
                  <a:path w="589" h="683" extrusionOk="0">
                    <a:moveTo>
                      <a:pt x="67" y="1"/>
                    </a:moveTo>
                    <a:cubicBezTo>
                      <a:pt x="33" y="1"/>
                      <a:pt x="0" y="35"/>
                      <a:pt x="25" y="74"/>
                    </a:cubicBezTo>
                    <a:cubicBezTo>
                      <a:pt x="95" y="197"/>
                      <a:pt x="173" y="313"/>
                      <a:pt x="261" y="426"/>
                    </a:cubicBezTo>
                    <a:cubicBezTo>
                      <a:pt x="331" y="519"/>
                      <a:pt x="416" y="628"/>
                      <a:pt x="525" y="677"/>
                    </a:cubicBezTo>
                    <a:cubicBezTo>
                      <a:pt x="532" y="680"/>
                      <a:pt x="538" y="682"/>
                      <a:pt x="545" y="682"/>
                    </a:cubicBezTo>
                    <a:cubicBezTo>
                      <a:pt x="569" y="682"/>
                      <a:pt x="589" y="656"/>
                      <a:pt x="575" y="628"/>
                    </a:cubicBezTo>
                    <a:cubicBezTo>
                      <a:pt x="525" y="522"/>
                      <a:pt x="431" y="437"/>
                      <a:pt x="356" y="352"/>
                    </a:cubicBezTo>
                    <a:cubicBezTo>
                      <a:pt x="264" y="250"/>
                      <a:pt x="183" y="137"/>
                      <a:pt x="109" y="24"/>
                    </a:cubicBezTo>
                    <a:cubicBezTo>
                      <a:pt x="98" y="7"/>
                      <a:pt x="83" y="1"/>
                      <a:pt x="67"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1"/>
              <p:cNvSpPr/>
              <p:nvPr/>
            </p:nvSpPr>
            <p:spPr>
              <a:xfrm>
                <a:off x="6897400" y="1443475"/>
                <a:ext cx="19950" cy="26525"/>
              </a:xfrm>
              <a:custGeom>
                <a:avLst/>
                <a:gdLst/>
                <a:ahLst/>
                <a:cxnLst/>
                <a:rect l="l" t="t" r="r" b="b"/>
                <a:pathLst>
                  <a:path w="798" h="1061" extrusionOk="0">
                    <a:moveTo>
                      <a:pt x="728" y="0"/>
                    </a:moveTo>
                    <a:cubicBezTo>
                      <a:pt x="718" y="0"/>
                      <a:pt x="707" y="4"/>
                      <a:pt x="698" y="14"/>
                    </a:cubicBezTo>
                    <a:cubicBezTo>
                      <a:pt x="405" y="278"/>
                      <a:pt x="119" y="628"/>
                      <a:pt x="10" y="1013"/>
                    </a:cubicBezTo>
                    <a:cubicBezTo>
                      <a:pt x="0" y="1040"/>
                      <a:pt x="24" y="1060"/>
                      <a:pt x="47" y="1060"/>
                    </a:cubicBezTo>
                    <a:cubicBezTo>
                      <a:pt x="60" y="1060"/>
                      <a:pt x="72" y="1054"/>
                      <a:pt x="80" y="1041"/>
                    </a:cubicBezTo>
                    <a:cubicBezTo>
                      <a:pt x="274" y="681"/>
                      <a:pt x="454" y="359"/>
                      <a:pt x="761" y="81"/>
                    </a:cubicBezTo>
                    <a:cubicBezTo>
                      <a:pt x="797" y="48"/>
                      <a:pt x="765" y="0"/>
                      <a:pt x="728"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1"/>
              <p:cNvSpPr/>
              <p:nvPr/>
            </p:nvSpPr>
            <p:spPr>
              <a:xfrm>
                <a:off x="6844900" y="1491950"/>
                <a:ext cx="16150" cy="32250"/>
              </a:xfrm>
              <a:custGeom>
                <a:avLst/>
                <a:gdLst/>
                <a:ahLst/>
                <a:cxnLst/>
                <a:rect l="l" t="t" r="r" b="b"/>
                <a:pathLst>
                  <a:path w="646" h="1290" extrusionOk="0">
                    <a:moveTo>
                      <a:pt x="551" y="0"/>
                    </a:moveTo>
                    <a:cubicBezTo>
                      <a:pt x="531" y="0"/>
                      <a:pt x="512" y="10"/>
                      <a:pt x="500" y="34"/>
                    </a:cubicBezTo>
                    <a:cubicBezTo>
                      <a:pt x="298" y="412"/>
                      <a:pt x="90" y="811"/>
                      <a:pt x="6" y="1231"/>
                    </a:cubicBezTo>
                    <a:cubicBezTo>
                      <a:pt x="1" y="1263"/>
                      <a:pt x="28" y="1290"/>
                      <a:pt x="55" y="1290"/>
                    </a:cubicBezTo>
                    <a:cubicBezTo>
                      <a:pt x="68" y="1290"/>
                      <a:pt x="82" y="1283"/>
                      <a:pt x="90" y="1266"/>
                    </a:cubicBezTo>
                    <a:cubicBezTo>
                      <a:pt x="277" y="884"/>
                      <a:pt x="418" y="482"/>
                      <a:pt x="616" y="105"/>
                    </a:cubicBezTo>
                    <a:cubicBezTo>
                      <a:pt x="645" y="51"/>
                      <a:pt x="597" y="0"/>
                      <a:pt x="551"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1"/>
              <p:cNvSpPr/>
              <p:nvPr/>
            </p:nvSpPr>
            <p:spPr>
              <a:xfrm>
                <a:off x="6846425" y="1543950"/>
                <a:ext cx="10550" cy="31250"/>
              </a:xfrm>
              <a:custGeom>
                <a:avLst/>
                <a:gdLst/>
                <a:ahLst/>
                <a:cxnLst/>
                <a:rect l="l" t="t" r="r" b="b"/>
                <a:pathLst>
                  <a:path w="422" h="1250" extrusionOk="0">
                    <a:moveTo>
                      <a:pt x="349" y="1"/>
                    </a:moveTo>
                    <a:cubicBezTo>
                      <a:pt x="324" y="1"/>
                      <a:pt x="298" y="14"/>
                      <a:pt x="287" y="44"/>
                    </a:cubicBezTo>
                    <a:cubicBezTo>
                      <a:pt x="142" y="418"/>
                      <a:pt x="8" y="810"/>
                      <a:pt x="1" y="1212"/>
                    </a:cubicBezTo>
                    <a:cubicBezTo>
                      <a:pt x="1" y="1237"/>
                      <a:pt x="18" y="1250"/>
                      <a:pt x="37" y="1250"/>
                    </a:cubicBezTo>
                    <a:cubicBezTo>
                      <a:pt x="53" y="1250"/>
                      <a:pt x="69" y="1241"/>
                      <a:pt x="75" y="1223"/>
                    </a:cubicBezTo>
                    <a:cubicBezTo>
                      <a:pt x="199" y="845"/>
                      <a:pt x="269" y="453"/>
                      <a:pt x="407" y="75"/>
                    </a:cubicBezTo>
                    <a:cubicBezTo>
                      <a:pt x="422" y="29"/>
                      <a:pt x="386" y="1"/>
                      <a:pt x="349"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1"/>
              <p:cNvSpPr/>
              <p:nvPr/>
            </p:nvSpPr>
            <p:spPr>
              <a:xfrm>
                <a:off x="6826050" y="1533925"/>
                <a:ext cx="10725" cy="37450"/>
              </a:xfrm>
              <a:custGeom>
                <a:avLst/>
                <a:gdLst/>
                <a:ahLst/>
                <a:cxnLst/>
                <a:rect l="l" t="t" r="r" b="b"/>
                <a:pathLst>
                  <a:path w="429" h="1498" extrusionOk="0">
                    <a:moveTo>
                      <a:pt x="359" y="1"/>
                    </a:moveTo>
                    <a:cubicBezTo>
                      <a:pt x="337" y="1"/>
                      <a:pt x="314" y="13"/>
                      <a:pt x="304" y="39"/>
                    </a:cubicBezTo>
                    <a:cubicBezTo>
                      <a:pt x="138" y="484"/>
                      <a:pt x="1" y="968"/>
                      <a:pt x="25" y="1444"/>
                    </a:cubicBezTo>
                    <a:cubicBezTo>
                      <a:pt x="27" y="1476"/>
                      <a:pt x="57" y="1497"/>
                      <a:pt x="84" y="1497"/>
                    </a:cubicBezTo>
                    <a:cubicBezTo>
                      <a:pt x="105" y="1497"/>
                      <a:pt x="125" y="1485"/>
                      <a:pt x="131" y="1458"/>
                    </a:cubicBezTo>
                    <a:cubicBezTo>
                      <a:pt x="216" y="989"/>
                      <a:pt x="268" y="530"/>
                      <a:pt x="413" y="70"/>
                    </a:cubicBezTo>
                    <a:cubicBezTo>
                      <a:pt x="428" y="28"/>
                      <a:pt x="394" y="1"/>
                      <a:pt x="359"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1"/>
              <p:cNvSpPr/>
              <p:nvPr/>
            </p:nvSpPr>
            <p:spPr>
              <a:xfrm>
                <a:off x="6845275" y="1597750"/>
                <a:ext cx="4850" cy="19825"/>
              </a:xfrm>
              <a:custGeom>
                <a:avLst/>
                <a:gdLst/>
                <a:ahLst/>
                <a:cxnLst/>
                <a:rect l="l" t="t" r="r" b="b"/>
                <a:pathLst>
                  <a:path w="194" h="793" extrusionOk="0">
                    <a:moveTo>
                      <a:pt x="125" y="0"/>
                    </a:moveTo>
                    <a:cubicBezTo>
                      <a:pt x="91" y="0"/>
                      <a:pt x="56" y="22"/>
                      <a:pt x="54" y="67"/>
                    </a:cubicBezTo>
                    <a:cubicBezTo>
                      <a:pt x="40" y="292"/>
                      <a:pt x="1" y="533"/>
                      <a:pt x="37" y="758"/>
                    </a:cubicBezTo>
                    <a:cubicBezTo>
                      <a:pt x="40" y="782"/>
                      <a:pt x="58" y="793"/>
                      <a:pt x="77" y="793"/>
                    </a:cubicBezTo>
                    <a:cubicBezTo>
                      <a:pt x="98" y="793"/>
                      <a:pt x="121" y="780"/>
                      <a:pt x="128" y="758"/>
                    </a:cubicBezTo>
                    <a:cubicBezTo>
                      <a:pt x="188" y="536"/>
                      <a:pt x="177" y="292"/>
                      <a:pt x="192" y="67"/>
                    </a:cubicBezTo>
                    <a:cubicBezTo>
                      <a:pt x="193" y="22"/>
                      <a:pt x="160" y="0"/>
                      <a:pt x="125"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1"/>
              <p:cNvSpPr/>
              <p:nvPr/>
            </p:nvSpPr>
            <p:spPr>
              <a:xfrm>
                <a:off x="6834325" y="1584875"/>
                <a:ext cx="5275" cy="33550"/>
              </a:xfrm>
              <a:custGeom>
                <a:avLst/>
                <a:gdLst/>
                <a:ahLst/>
                <a:cxnLst/>
                <a:rect l="l" t="t" r="r" b="b"/>
                <a:pathLst>
                  <a:path w="211" h="1342" extrusionOk="0">
                    <a:moveTo>
                      <a:pt x="176" y="0"/>
                    </a:moveTo>
                    <a:cubicBezTo>
                      <a:pt x="158" y="0"/>
                      <a:pt x="139" y="12"/>
                      <a:pt x="136" y="35"/>
                    </a:cubicBezTo>
                    <a:cubicBezTo>
                      <a:pt x="90" y="455"/>
                      <a:pt x="1" y="889"/>
                      <a:pt x="33" y="1312"/>
                    </a:cubicBezTo>
                    <a:cubicBezTo>
                      <a:pt x="35" y="1330"/>
                      <a:pt x="50" y="1341"/>
                      <a:pt x="65" y="1341"/>
                    </a:cubicBezTo>
                    <a:cubicBezTo>
                      <a:pt x="77" y="1341"/>
                      <a:pt x="88" y="1335"/>
                      <a:pt x="93" y="1319"/>
                    </a:cubicBezTo>
                    <a:cubicBezTo>
                      <a:pt x="199" y="906"/>
                      <a:pt x="185" y="458"/>
                      <a:pt x="209" y="35"/>
                    </a:cubicBezTo>
                    <a:cubicBezTo>
                      <a:pt x="211" y="12"/>
                      <a:pt x="194" y="0"/>
                      <a:pt x="176"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1"/>
              <p:cNvSpPr/>
              <p:nvPr/>
            </p:nvSpPr>
            <p:spPr>
              <a:xfrm>
                <a:off x="6813525" y="1638925"/>
                <a:ext cx="6750" cy="30325"/>
              </a:xfrm>
              <a:custGeom>
                <a:avLst/>
                <a:gdLst/>
                <a:ahLst/>
                <a:cxnLst/>
                <a:rect l="l" t="t" r="r" b="b"/>
                <a:pathLst>
                  <a:path w="270" h="1213" extrusionOk="0">
                    <a:moveTo>
                      <a:pt x="89" y="1"/>
                    </a:moveTo>
                    <a:cubicBezTo>
                      <a:pt x="56" y="1"/>
                      <a:pt x="23" y="22"/>
                      <a:pt x="21" y="64"/>
                    </a:cubicBezTo>
                    <a:cubicBezTo>
                      <a:pt x="0" y="432"/>
                      <a:pt x="14" y="845"/>
                      <a:pt x="173" y="1184"/>
                    </a:cubicBezTo>
                    <a:cubicBezTo>
                      <a:pt x="181" y="1204"/>
                      <a:pt x="195" y="1212"/>
                      <a:pt x="210" y="1212"/>
                    </a:cubicBezTo>
                    <a:cubicBezTo>
                      <a:pt x="238" y="1212"/>
                      <a:pt x="270" y="1180"/>
                      <a:pt x="265" y="1145"/>
                    </a:cubicBezTo>
                    <a:cubicBezTo>
                      <a:pt x="215" y="778"/>
                      <a:pt x="134" y="439"/>
                      <a:pt x="152" y="64"/>
                    </a:cubicBezTo>
                    <a:cubicBezTo>
                      <a:pt x="153" y="22"/>
                      <a:pt x="122" y="1"/>
                      <a:pt x="89"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1"/>
              <p:cNvSpPr/>
              <p:nvPr/>
            </p:nvSpPr>
            <p:spPr>
              <a:xfrm>
                <a:off x="6849275" y="1633550"/>
                <a:ext cx="6325" cy="21750"/>
              </a:xfrm>
              <a:custGeom>
                <a:avLst/>
                <a:gdLst/>
                <a:ahLst/>
                <a:cxnLst/>
                <a:rect l="l" t="t" r="r" b="b"/>
                <a:pathLst>
                  <a:path w="253" h="870" extrusionOk="0">
                    <a:moveTo>
                      <a:pt x="189" y="0"/>
                    </a:moveTo>
                    <a:cubicBezTo>
                      <a:pt x="169" y="0"/>
                      <a:pt x="149" y="11"/>
                      <a:pt x="141" y="36"/>
                    </a:cubicBezTo>
                    <a:cubicBezTo>
                      <a:pt x="64" y="269"/>
                      <a:pt x="0" y="590"/>
                      <a:pt x="95" y="827"/>
                    </a:cubicBezTo>
                    <a:cubicBezTo>
                      <a:pt x="107" y="855"/>
                      <a:pt x="131" y="869"/>
                      <a:pt x="154" y="869"/>
                    </a:cubicBezTo>
                    <a:cubicBezTo>
                      <a:pt x="181" y="869"/>
                      <a:pt x="206" y="850"/>
                      <a:pt x="208" y="812"/>
                    </a:cubicBezTo>
                    <a:cubicBezTo>
                      <a:pt x="215" y="693"/>
                      <a:pt x="187" y="576"/>
                      <a:pt x="191" y="457"/>
                    </a:cubicBezTo>
                    <a:cubicBezTo>
                      <a:pt x="194" y="325"/>
                      <a:pt x="212" y="195"/>
                      <a:pt x="243" y="64"/>
                    </a:cubicBezTo>
                    <a:cubicBezTo>
                      <a:pt x="252" y="26"/>
                      <a:pt x="220" y="0"/>
                      <a:pt x="189"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1"/>
              <p:cNvSpPr/>
              <p:nvPr/>
            </p:nvSpPr>
            <p:spPr>
              <a:xfrm>
                <a:off x="6743575" y="1607600"/>
                <a:ext cx="24200" cy="61050"/>
              </a:xfrm>
              <a:custGeom>
                <a:avLst/>
                <a:gdLst/>
                <a:ahLst/>
                <a:cxnLst/>
                <a:rect l="l" t="t" r="r" b="b"/>
                <a:pathLst>
                  <a:path w="968" h="2442" extrusionOk="0">
                    <a:moveTo>
                      <a:pt x="870" y="1"/>
                    </a:moveTo>
                    <a:cubicBezTo>
                      <a:pt x="848" y="1"/>
                      <a:pt x="826" y="11"/>
                      <a:pt x="810" y="36"/>
                    </a:cubicBezTo>
                    <a:cubicBezTo>
                      <a:pt x="380" y="739"/>
                      <a:pt x="30" y="1558"/>
                      <a:pt x="2" y="2391"/>
                    </a:cubicBezTo>
                    <a:cubicBezTo>
                      <a:pt x="0" y="2423"/>
                      <a:pt x="27" y="2441"/>
                      <a:pt x="54" y="2441"/>
                    </a:cubicBezTo>
                    <a:cubicBezTo>
                      <a:pt x="74" y="2441"/>
                      <a:pt x="95" y="2430"/>
                      <a:pt x="101" y="2405"/>
                    </a:cubicBezTo>
                    <a:cubicBezTo>
                      <a:pt x="295" y="1586"/>
                      <a:pt x="496" y="838"/>
                      <a:pt x="934" y="107"/>
                    </a:cubicBezTo>
                    <a:cubicBezTo>
                      <a:pt x="968" y="53"/>
                      <a:pt x="920" y="1"/>
                      <a:pt x="870"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1"/>
              <p:cNvSpPr/>
              <p:nvPr/>
            </p:nvSpPr>
            <p:spPr>
              <a:xfrm>
                <a:off x="6684300" y="1590200"/>
                <a:ext cx="53625" cy="23275"/>
              </a:xfrm>
              <a:custGeom>
                <a:avLst/>
                <a:gdLst/>
                <a:ahLst/>
                <a:cxnLst/>
                <a:rect l="l" t="t" r="r" b="b"/>
                <a:pathLst>
                  <a:path w="2145" h="931" extrusionOk="0">
                    <a:moveTo>
                      <a:pt x="2078" y="1"/>
                    </a:moveTo>
                    <a:cubicBezTo>
                      <a:pt x="2071" y="1"/>
                      <a:pt x="2063" y="3"/>
                      <a:pt x="2055" y="9"/>
                    </a:cubicBezTo>
                    <a:cubicBezTo>
                      <a:pt x="1448" y="443"/>
                      <a:pt x="820" y="739"/>
                      <a:pt x="71" y="821"/>
                    </a:cubicBezTo>
                    <a:cubicBezTo>
                      <a:pt x="3" y="827"/>
                      <a:pt x="1" y="930"/>
                      <a:pt x="65" y="930"/>
                    </a:cubicBezTo>
                    <a:cubicBezTo>
                      <a:pt x="67" y="930"/>
                      <a:pt x="69" y="930"/>
                      <a:pt x="71" y="930"/>
                    </a:cubicBezTo>
                    <a:cubicBezTo>
                      <a:pt x="817" y="859"/>
                      <a:pt x="1554" y="594"/>
                      <a:pt x="2112" y="83"/>
                    </a:cubicBezTo>
                    <a:cubicBezTo>
                      <a:pt x="2144" y="53"/>
                      <a:pt x="2114" y="1"/>
                      <a:pt x="2078"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1"/>
              <p:cNvSpPr/>
              <p:nvPr/>
            </p:nvSpPr>
            <p:spPr>
              <a:xfrm>
                <a:off x="6901900" y="1599600"/>
                <a:ext cx="66300" cy="17100"/>
              </a:xfrm>
              <a:custGeom>
                <a:avLst/>
                <a:gdLst/>
                <a:ahLst/>
                <a:cxnLst/>
                <a:rect l="l" t="t" r="r" b="b"/>
                <a:pathLst>
                  <a:path w="2652" h="684" extrusionOk="0">
                    <a:moveTo>
                      <a:pt x="61" y="0"/>
                    </a:moveTo>
                    <a:cubicBezTo>
                      <a:pt x="23" y="0"/>
                      <a:pt x="0" y="54"/>
                      <a:pt x="41" y="81"/>
                    </a:cubicBezTo>
                    <a:cubicBezTo>
                      <a:pt x="552" y="391"/>
                      <a:pt x="1148" y="683"/>
                      <a:pt x="1737" y="683"/>
                    </a:cubicBezTo>
                    <a:cubicBezTo>
                      <a:pt x="2038" y="683"/>
                      <a:pt x="2337" y="607"/>
                      <a:pt x="2622" y="417"/>
                    </a:cubicBezTo>
                    <a:cubicBezTo>
                      <a:pt x="2652" y="395"/>
                      <a:pt x="2634" y="352"/>
                      <a:pt x="2604" y="352"/>
                    </a:cubicBezTo>
                    <a:cubicBezTo>
                      <a:pt x="2598" y="352"/>
                      <a:pt x="2593" y="353"/>
                      <a:pt x="2587" y="356"/>
                    </a:cubicBezTo>
                    <a:cubicBezTo>
                      <a:pt x="2311" y="492"/>
                      <a:pt x="2037" y="548"/>
                      <a:pt x="1766" y="548"/>
                    </a:cubicBezTo>
                    <a:cubicBezTo>
                      <a:pt x="1185" y="548"/>
                      <a:pt x="618" y="291"/>
                      <a:pt x="84" y="6"/>
                    </a:cubicBezTo>
                    <a:cubicBezTo>
                      <a:pt x="76" y="2"/>
                      <a:pt x="68" y="0"/>
                      <a:pt x="61"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1"/>
              <p:cNvSpPr/>
              <p:nvPr/>
            </p:nvSpPr>
            <p:spPr>
              <a:xfrm>
                <a:off x="6874550" y="1638425"/>
                <a:ext cx="21875" cy="32925"/>
              </a:xfrm>
              <a:custGeom>
                <a:avLst/>
                <a:gdLst/>
                <a:ahLst/>
                <a:cxnLst/>
                <a:rect l="l" t="t" r="r" b="b"/>
                <a:pathLst>
                  <a:path w="875" h="1317" extrusionOk="0">
                    <a:moveTo>
                      <a:pt x="46" y="0"/>
                    </a:moveTo>
                    <a:cubicBezTo>
                      <a:pt x="23" y="0"/>
                      <a:pt x="1" y="18"/>
                      <a:pt x="9" y="46"/>
                    </a:cubicBezTo>
                    <a:cubicBezTo>
                      <a:pt x="168" y="516"/>
                      <a:pt x="419" y="982"/>
                      <a:pt x="800" y="1306"/>
                    </a:cubicBezTo>
                    <a:cubicBezTo>
                      <a:pt x="809" y="1314"/>
                      <a:pt x="818" y="1317"/>
                      <a:pt x="827" y="1317"/>
                    </a:cubicBezTo>
                    <a:cubicBezTo>
                      <a:pt x="855" y="1317"/>
                      <a:pt x="875" y="1284"/>
                      <a:pt x="853" y="1257"/>
                    </a:cubicBezTo>
                    <a:cubicBezTo>
                      <a:pt x="542" y="868"/>
                      <a:pt x="264" y="490"/>
                      <a:pt x="83" y="24"/>
                    </a:cubicBezTo>
                    <a:cubicBezTo>
                      <a:pt x="76" y="8"/>
                      <a:pt x="61" y="0"/>
                      <a:pt x="46"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1"/>
              <p:cNvSpPr/>
              <p:nvPr/>
            </p:nvSpPr>
            <p:spPr>
              <a:xfrm>
                <a:off x="6818200" y="1594425"/>
                <a:ext cx="4675" cy="11125"/>
              </a:xfrm>
              <a:custGeom>
                <a:avLst/>
                <a:gdLst/>
                <a:ahLst/>
                <a:cxnLst/>
                <a:rect l="l" t="t" r="r" b="b"/>
                <a:pathLst>
                  <a:path w="187" h="445" extrusionOk="0">
                    <a:moveTo>
                      <a:pt x="122" y="0"/>
                    </a:moveTo>
                    <a:cubicBezTo>
                      <a:pt x="101" y="0"/>
                      <a:pt x="80" y="10"/>
                      <a:pt x="71" y="34"/>
                    </a:cubicBezTo>
                    <a:cubicBezTo>
                      <a:pt x="21" y="164"/>
                      <a:pt x="0" y="288"/>
                      <a:pt x="36" y="419"/>
                    </a:cubicBezTo>
                    <a:cubicBezTo>
                      <a:pt x="40" y="437"/>
                      <a:pt x="53" y="445"/>
                      <a:pt x="67" y="445"/>
                    </a:cubicBezTo>
                    <a:cubicBezTo>
                      <a:pt x="85" y="445"/>
                      <a:pt x="104" y="431"/>
                      <a:pt x="106" y="412"/>
                    </a:cubicBezTo>
                    <a:cubicBezTo>
                      <a:pt x="116" y="291"/>
                      <a:pt x="131" y="174"/>
                      <a:pt x="173" y="62"/>
                    </a:cubicBezTo>
                    <a:cubicBezTo>
                      <a:pt x="186" y="25"/>
                      <a:pt x="154" y="0"/>
                      <a:pt x="122"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1"/>
              <p:cNvSpPr/>
              <p:nvPr/>
            </p:nvSpPr>
            <p:spPr>
              <a:xfrm>
                <a:off x="6787025" y="1583550"/>
                <a:ext cx="12850" cy="39350"/>
              </a:xfrm>
              <a:custGeom>
                <a:avLst/>
                <a:gdLst/>
                <a:ahLst/>
                <a:cxnLst/>
                <a:rect l="l" t="t" r="r" b="b"/>
                <a:pathLst>
                  <a:path w="514" h="1574" extrusionOk="0">
                    <a:moveTo>
                      <a:pt x="426" y="1"/>
                    </a:moveTo>
                    <a:cubicBezTo>
                      <a:pt x="405" y="1"/>
                      <a:pt x="385" y="11"/>
                      <a:pt x="375" y="34"/>
                    </a:cubicBezTo>
                    <a:cubicBezTo>
                      <a:pt x="174" y="497"/>
                      <a:pt x="1" y="1033"/>
                      <a:pt x="71" y="1546"/>
                    </a:cubicBezTo>
                    <a:cubicBezTo>
                      <a:pt x="75" y="1564"/>
                      <a:pt x="92" y="1573"/>
                      <a:pt x="109" y="1573"/>
                    </a:cubicBezTo>
                    <a:cubicBezTo>
                      <a:pt x="127" y="1573"/>
                      <a:pt x="146" y="1564"/>
                      <a:pt x="149" y="1546"/>
                    </a:cubicBezTo>
                    <a:cubicBezTo>
                      <a:pt x="245" y="1041"/>
                      <a:pt x="294" y="564"/>
                      <a:pt x="495" y="84"/>
                    </a:cubicBezTo>
                    <a:cubicBezTo>
                      <a:pt x="514" y="39"/>
                      <a:pt x="467" y="1"/>
                      <a:pt x="426"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1"/>
              <p:cNvSpPr/>
              <p:nvPr/>
            </p:nvSpPr>
            <p:spPr>
              <a:xfrm>
                <a:off x="6808875" y="1550725"/>
                <a:ext cx="8325" cy="21625"/>
              </a:xfrm>
              <a:custGeom>
                <a:avLst/>
                <a:gdLst/>
                <a:ahLst/>
                <a:cxnLst/>
                <a:rect l="l" t="t" r="r" b="b"/>
                <a:pathLst>
                  <a:path w="333" h="865" extrusionOk="0">
                    <a:moveTo>
                      <a:pt x="265" y="0"/>
                    </a:moveTo>
                    <a:cubicBezTo>
                      <a:pt x="242" y="0"/>
                      <a:pt x="219" y="13"/>
                      <a:pt x="211" y="42"/>
                    </a:cubicBezTo>
                    <a:cubicBezTo>
                      <a:pt x="140" y="288"/>
                      <a:pt x="31" y="553"/>
                      <a:pt x="2" y="814"/>
                    </a:cubicBezTo>
                    <a:cubicBezTo>
                      <a:pt x="0" y="844"/>
                      <a:pt x="30" y="864"/>
                      <a:pt x="58" y="864"/>
                    </a:cubicBezTo>
                    <a:cubicBezTo>
                      <a:pt x="76" y="864"/>
                      <a:pt x="93" y="856"/>
                      <a:pt x="101" y="839"/>
                    </a:cubicBezTo>
                    <a:cubicBezTo>
                      <a:pt x="211" y="606"/>
                      <a:pt x="253" y="320"/>
                      <a:pt x="320" y="69"/>
                    </a:cubicBezTo>
                    <a:cubicBezTo>
                      <a:pt x="333" y="28"/>
                      <a:pt x="299" y="0"/>
                      <a:pt x="265"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1"/>
              <p:cNvSpPr/>
              <p:nvPr/>
            </p:nvSpPr>
            <p:spPr>
              <a:xfrm>
                <a:off x="6775925" y="1559650"/>
                <a:ext cx="12850" cy="25500"/>
              </a:xfrm>
              <a:custGeom>
                <a:avLst/>
                <a:gdLst/>
                <a:ahLst/>
                <a:cxnLst/>
                <a:rect l="l" t="t" r="r" b="b"/>
                <a:pathLst>
                  <a:path w="514" h="1020" extrusionOk="0">
                    <a:moveTo>
                      <a:pt x="412" y="1"/>
                    </a:moveTo>
                    <a:cubicBezTo>
                      <a:pt x="390" y="1"/>
                      <a:pt x="368" y="10"/>
                      <a:pt x="353" y="34"/>
                    </a:cubicBezTo>
                    <a:cubicBezTo>
                      <a:pt x="181" y="309"/>
                      <a:pt x="11" y="644"/>
                      <a:pt x="0" y="977"/>
                    </a:cubicBezTo>
                    <a:cubicBezTo>
                      <a:pt x="0" y="1006"/>
                      <a:pt x="21" y="1020"/>
                      <a:pt x="43" y="1020"/>
                    </a:cubicBezTo>
                    <a:cubicBezTo>
                      <a:pt x="63" y="1020"/>
                      <a:pt x="84" y="1009"/>
                      <a:pt x="92" y="987"/>
                    </a:cubicBezTo>
                    <a:cubicBezTo>
                      <a:pt x="219" y="687"/>
                      <a:pt x="300" y="390"/>
                      <a:pt x="477" y="108"/>
                    </a:cubicBezTo>
                    <a:cubicBezTo>
                      <a:pt x="514" y="54"/>
                      <a:pt x="463" y="1"/>
                      <a:pt x="412"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1"/>
              <p:cNvSpPr/>
              <p:nvPr/>
            </p:nvSpPr>
            <p:spPr>
              <a:xfrm>
                <a:off x="6816800" y="1502000"/>
                <a:ext cx="13950" cy="21575"/>
              </a:xfrm>
              <a:custGeom>
                <a:avLst/>
                <a:gdLst/>
                <a:ahLst/>
                <a:cxnLst/>
                <a:rect l="l" t="t" r="r" b="b"/>
                <a:pathLst>
                  <a:path w="558" h="863" extrusionOk="0">
                    <a:moveTo>
                      <a:pt x="472" y="0"/>
                    </a:moveTo>
                    <a:cubicBezTo>
                      <a:pt x="457" y="0"/>
                      <a:pt x="443" y="5"/>
                      <a:pt x="431" y="16"/>
                    </a:cubicBezTo>
                    <a:cubicBezTo>
                      <a:pt x="215" y="218"/>
                      <a:pt x="35" y="518"/>
                      <a:pt x="3" y="814"/>
                    </a:cubicBezTo>
                    <a:cubicBezTo>
                      <a:pt x="1" y="845"/>
                      <a:pt x="28" y="863"/>
                      <a:pt x="55" y="863"/>
                    </a:cubicBezTo>
                    <a:cubicBezTo>
                      <a:pt x="72" y="863"/>
                      <a:pt x="89" y="856"/>
                      <a:pt x="99" y="839"/>
                    </a:cubicBezTo>
                    <a:cubicBezTo>
                      <a:pt x="169" y="715"/>
                      <a:pt x="222" y="581"/>
                      <a:pt x="293" y="454"/>
                    </a:cubicBezTo>
                    <a:cubicBezTo>
                      <a:pt x="360" y="327"/>
                      <a:pt x="444" y="211"/>
                      <a:pt x="526" y="91"/>
                    </a:cubicBezTo>
                    <a:cubicBezTo>
                      <a:pt x="558" y="46"/>
                      <a:pt x="515" y="0"/>
                      <a:pt x="472"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1"/>
              <p:cNvSpPr/>
              <p:nvPr/>
            </p:nvSpPr>
            <p:spPr>
              <a:xfrm>
                <a:off x="6778775" y="1513125"/>
                <a:ext cx="14575" cy="18000"/>
              </a:xfrm>
              <a:custGeom>
                <a:avLst/>
                <a:gdLst/>
                <a:ahLst/>
                <a:cxnLst/>
                <a:rect l="l" t="t" r="r" b="b"/>
                <a:pathLst>
                  <a:path w="583" h="720" extrusionOk="0">
                    <a:moveTo>
                      <a:pt x="496" y="0"/>
                    </a:moveTo>
                    <a:cubicBezTo>
                      <a:pt x="477" y="0"/>
                      <a:pt x="458" y="8"/>
                      <a:pt x="444" y="27"/>
                    </a:cubicBezTo>
                    <a:cubicBezTo>
                      <a:pt x="303" y="228"/>
                      <a:pt x="122" y="426"/>
                      <a:pt x="17" y="648"/>
                    </a:cubicBezTo>
                    <a:cubicBezTo>
                      <a:pt x="1" y="682"/>
                      <a:pt x="27" y="719"/>
                      <a:pt x="58" y="719"/>
                    </a:cubicBezTo>
                    <a:cubicBezTo>
                      <a:pt x="69" y="719"/>
                      <a:pt x="80" y="715"/>
                      <a:pt x="91" y="705"/>
                    </a:cubicBezTo>
                    <a:cubicBezTo>
                      <a:pt x="271" y="532"/>
                      <a:pt x="405" y="292"/>
                      <a:pt x="550" y="91"/>
                    </a:cubicBezTo>
                    <a:cubicBezTo>
                      <a:pt x="582" y="44"/>
                      <a:pt x="540" y="0"/>
                      <a:pt x="496"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1"/>
              <p:cNvSpPr/>
              <p:nvPr/>
            </p:nvSpPr>
            <p:spPr>
              <a:xfrm>
                <a:off x="6804075" y="1541975"/>
                <a:ext cx="8100" cy="10075"/>
              </a:xfrm>
              <a:custGeom>
                <a:avLst/>
                <a:gdLst/>
                <a:ahLst/>
                <a:cxnLst/>
                <a:rect l="l" t="t" r="r" b="b"/>
                <a:pathLst>
                  <a:path w="324" h="403" extrusionOk="0">
                    <a:moveTo>
                      <a:pt x="215" y="0"/>
                    </a:moveTo>
                    <a:cubicBezTo>
                      <a:pt x="199" y="0"/>
                      <a:pt x="182" y="6"/>
                      <a:pt x="166" y="20"/>
                    </a:cubicBezTo>
                    <a:cubicBezTo>
                      <a:pt x="75" y="105"/>
                      <a:pt x="0" y="260"/>
                      <a:pt x="78" y="377"/>
                    </a:cubicBezTo>
                    <a:cubicBezTo>
                      <a:pt x="89" y="393"/>
                      <a:pt x="110" y="402"/>
                      <a:pt x="130" y="402"/>
                    </a:cubicBezTo>
                    <a:cubicBezTo>
                      <a:pt x="154" y="402"/>
                      <a:pt x="176" y="390"/>
                      <a:pt x="181" y="363"/>
                    </a:cubicBezTo>
                    <a:cubicBezTo>
                      <a:pt x="198" y="268"/>
                      <a:pt x="191" y="193"/>
                      <a:pt x="269" y="123"/>
                    </a:cubicBezTo>
                    <a:cubicBezTo>
                      <a:pt x="323" y="73"/>
                      <a:pt x="273" y="0"/>
                      <a:pt x="215"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1"/>
              <p:cNvSpPr/>
              <p:nvPr/>
            </p:nvSpPr>
            <p:spPr>
              <a:xfrm>
                <a:off x="6873400" y="1482225"/>
                <a:ext cx="7975" cy="13050"/>
              </a:xfrm>
              <a:custGeom>
                <a:avLst/>
                <a:gdLst/>
                <a:ahLst/>
                <a:cxnLst/>
                <a:rect l="l" t="t" r="r" b="b"/>
                <a:pathLst>
                  <a:path w="319" h="522" extrusionOk="0">
                    <a:moveTo>
                      <a:pt x="236" y="1"/>
                    </a:moveTo>
                    <a:cubicBezTo>
                      <a:pt x="216" y="1"/>
                      <a:pt x="196" y="10"/>
                      <a:pt x="186" y="31"/>
                    </a:cubicBezTo>
                    <a:cubicBezTo>
                      <a:pt x="122" y="155"/>
                      <a:pt x="31" y="307"/>
                      <a:pt x="5" y="444"/>
                    </a:cubicBezTo>
                    <a:cubicBezTo>
                      <a:pt x="0" y="480"/>
                      <a:pt x="34" y="521"/>
                      <a:pt x="69" y="521"/>
                    </a:cubicBezTo>
                    <a:cubicBezTo>
                      <a:pt x="83" y="521"/>
                      <a:pt x="96" y="515"/>
                      <a:pt x="108" y="501"/>
                    </a:cubicBezTo>
                    <a:cubicBezTo>
                      <a:pt x="200" y="388"/>
                      <a:pt x="253" y="218"/>
                      <a:pt x="302" y="80"/>
                    </a:cubicBezTo>
                    <a:cubicBezTo>
                      <a:pt x="319" y="36"/>
                      <a:pt x="276" y="1"/>
                      <a:pt x="236"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1"/>
              <p:cNvSpPr/>
              <p:nvPr/>
            </p:nvSpPr>
            <p:spPr>
              <a:xfrm>
                <a:off x="6852875" y="1455100"/>
                <a:ext cx="11600" cy="12475"/>
              </a:xfrm>
              <a:custGeom>
                <a:avLst/>
                <a:gdLst/>
                <a:ahLst/>
                <a:cxnLst/>
                <a:rect l="l" t="t" r="r" b="b"/>
                <a:pathLst>
                  <a:path w="464" h="499" extrusionOk="0">
                    <a:moveTo>
                      <a:pt x="363" y="0"/>
                    </a:moveTo>
                    <a:cubicBezTo>
                      <a:pt x="348" y="0"/>
                      <a:pt x="332" y="6"/>
                      <a:pt x="318" y="18"/>
                    </a:cubicBezTo>
                    <a:cubicBezTo>
                      <a:pt x="199" y="127"/>
                      <a:pt x="57" y="272"/>
                      <a:pt x="11" y="435"/>
                    </a:cubicBezTo>
                    <a:cubicBezTo>
                      <a:pt x="1" y="468"/>
                      <a:pt x="33" y="498"/>
                      <a:pt x="66" y="498"/>
                    </a:cubicBezTo>
                    <a:cubicBezTo>
                      <a:pt x="78" y="498"/>
                      <a:pt x="90" y="494"/>
                      <a:pt x="99" y="484"/>
                    </a:cubicBezTo>
                    <a:cubicBezTo>
                      <a:pt x="209" y="364"/>
                      <a:pt x="290" y="223"/>
                      <a:pt x="414" y="110"/>
                    </a:cubicBezTo>
                    <a:cubicBezTo>
                      <a:pt x="463" y="66"/>
                      <a:pt x="416" y="0"/>
                      <a:pt x="363"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1"/>
              <p:cNvSpPr/>
              <p:nvPr/>
            </p:nvSpPr>
            <p:spPr>
              <a:xfrm>
                <a:off x="6920150" y="1393125"/>
                <a:ext cx="34150" cy="30375"/>
              </a:xfrm>
              <a:custGeom>
                <a:avLst/>
                <a:gdLst/>
                <a:ahLst/>
                <a:cxnLst/>
                <a:rect l="l" t="t" r="r" b="b"/>
                <a:pathLst>
                  <a:path w="1366" h="1215" extrusionOk="0">
                    <a:moveTo>
                      <a:pt x="1284" y="1"/>
                    </a:moveTo>
                    <a:cubicBezTo>
                      <a:pt x="1283" y="1"/>
                      <a:pt x="1282" y="1"/>
                      <a:pt x="1281" y="1"/>
                    </a:cubicBezTo>
                    <a:cubicBezTo>
                      <a:pt x="1042" y="8"/>
                      <a:pt x="897" y="195"/>
                      <a:pt x="741" y="358"/>
                    </a:cubicBezTo>
                    <a:cubicBezTo>
                      <a:pt x="494" y="609"/>
                      <a:pt x="243" y="863"/>
                      <a:pt x="28" y="1142"/>
                    </a:cubicBezTo>
                    <a:cubicBezTo>
                      <a:pt x="1" y="1174"/>
                      <a:pt x="26" y="1215"/>
                      <a:pt x="58" y="1215"/>
                    </a:cubicBezTo>
                    <a:cubicBezTo>
                      <a:pt x="68" y="1215"/>
                      <a:pt x="78" y="1211"/>
                      <a:pt x="88" y="1202"/>
                    </a:cubicBezTo>
                    <a:cubicBezTo>
                      <a:pt x="296" y="1025"/>
                      <a:pt x="487" y="831"/>
                      <a:pt x="677" y="633"/>
                    </a:cubicBezTo>
                    <a:cubicBezTo>
                      <a:pt x="847" y="453"/>
                      <a:pt x="1042" y="160"/>
                      <a:pt x="1299" y="121"/>
                    </a:cubicBezTo>
                    <a:cubicBezTo>
                      <a:pt x="1365" y="111"/>
                      <a:pt x="1349" y="1"/>
                      <a:pt x="1284"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1"/>
              <p:cNvSpPr/>
              <p:nvPr/>
            </p:nvSpPr>
            <p:spPr>
              <a:xfrm>
                <a:off x="6930800" y="1436200"/>
                <a:ext cx="14250" cy="12150"/>
              </a:xfrm>
              <a:custGeom>
                <a:avLst/>
                <a:gdLst/>
                <a:ahLst/>
                <a:cxnLst/>
                <a:rect l="l" t="t" r="r" b="b"/>
                <a:pathLst>
                  <a:path w="570" h="486" extrusionOk="0">
                    <a:moveTo>
                      <a:pt x="448" y="0"/>
                    </a:moveTo>
                    <a:cubicBezTo>
                      <a:pt x="430" y="0"/>
                      <a:pt x="412" y="7"/>
                      <a:pt x="396" y="22"/>
                    </a:cubicBezTo>
                    <a:cubicBezTo>
                      <a:pt x="272" y="139"/>
                      <a:pt x="121" y="251"/>
                      <a:pt x="29" y="396"/>
                    </a:cubicBezTo>
                    <a:cubicBezTo>
                      <a:pt x="0" y="440"/>
                      <a:pt x="39" y="485"/>
                      <a:pt x="82" y="485"/>
                    </a:cubicBezTo>
                    <a:cubicBezTo>
                      <a:pt x="92" y="485"/>
                      <a:pt x="101" y="483"/>
                      <a:pt x="111" y="478"/>
                    </a:cubicBezTo>
                    <a:cubicBezTo>
                      <a:pt x="259" y="396"/>
                      <a:pt x="386" y="251"/>
                      <a:pt x="510" y="139"/>
                    </a:cubicBezTo>
                    <a:cubicBezTo>
                      <a:pt x="570" y="84"/>
                      <a:pt x="512" y="0"/>
                      <a:pt x="448"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1"/>
              <p:cNvSpPr/>
              <p:nvPr/>
            </p:nvSpPr>
            <p:spPr>
              <a:xfrm>
                <a:off x="6891250" y="1428500"/>
                <a:ext cx="17800" cy="23175"/>
              </a:xfrm>
              <a:custGeom>
                <a:avLst/>
                <a:gdLst/>
                <a:ahLst/>
                <a:cxnLst/>
                <a:rect l="l" t="t" r="r" b="b"/>
                <a:pathLst>
                  <a:path w="712" h="927" extrusionOk="0">
                    <a:moveTo>
                      <a:pt x="614" y="0"/>
                    </a:moveTo>
                    <a:cubicBezTo>
                      <a:pt x="599" y="0"/>
                      <a:pt x="583" y="6"/>
                      <a:pt x="570" y="20"/>
                    </a:cubicBezTo>
                    <a:cubicBezTo>
                      <a:pt x="326" y="266"/>
                      <a:pt x="122" y="542"/>
                      <a:pt x="12" y="870"/>
                    </a:cubicBezTo>
                    <a:cubicBezTo>
                      <a:pt x="0" y="903"/>
                      <a:pt x="27" y="926"/>
                      <a:pt x="54" y="926"/>
                    </a:cubicBezTo>
                    <a:cubicBezTo>
                      <a:pt x="68" y="926"/>
                      <a:pt x="81" y="920"/>
                      <a:pt x="89" y="906"/>
                    </a:cubicBezTo>
                    <a:cubicBezTo>
                      <a:pt x="256" y="623"/>
                      <a:pt x="432" y="351"/>
                      <a:pt x="665" y="115"/>
                    </a:cubicBezTo>
                    <a:cubicBezTo>
                      <a:pt x="711" y="68"/>
                      <a:pt x="665" y="0"/>
                      <a:pt x="614"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1"/>
              <p:cNvSpPr/>
              <p:nvPr/>
            </p:nvSpPr>
            <p:spPr>
              <a:xfrm>
                <a:off x="6941575" y="1407200"/>
                <a:ext cx="24525" cy="20975"/>
              </a:xfrm>
              <a:custGeom>
                <a:avLst/>
                <a:gdLst/>
                <a:ahLst/>
                <a:cxnLst/>
                <a:rect l="l" t="t" r="r" b="b"/>
                <a:pathLst>
                  <a:path w="981" h="839" extrusionOk="0">
                    <a:moveTo>
                      <a:pt x="930" y="1"/>
                    </a:moveTo>
                    <a:cubicBezTo>
                      <a:pt x="924" y="1"/>
                      <a:pt x="918" y="2"/>
                      <a:pt x="911" y="7"/>
                    </a:cubicBezTo>
                    <a:cubicBezTo>
                      <a:pt x="760" y="113"/>
                      <a:pt x="622" y="229"/>
                      <a:pt x="481" y="346"/>
                    </a:cubicBezTo>
                    <a:cubicBezTo>
                      <a:pt x="329" y="473"/>
                      <a:pt x="156" y="589"/>
                      <a:pt x="32" y="745"/>
                    </a:cubicBezTo>
                    <a:cubicBezTo>
                      <a:pt x="1" y="782"/>
                      <a:pt x="26" y="838"/>
                      <a:pt x="69" y="838"/>
                    </a:cubicBezTo>
                    <a:cubicBezTo>
                      <a:pt x="79" y="838"/>
                      <a:pt x="89" y="836"/>
                      <a:pt x="100" y="829"/>
                    </a:cubicBezTo>
                    <a:cubicBezTo>
                      <a:pt x="255" y="737"/>
                      <a:pt x="385" y="600"/>
                      <a:pt x="519" y="479"/>
                    </a:cubicBezTo>
                    <a:cubicBezTo>
                      <a:pt x="672" y="346"/>
                      <a:pt x="820" y="215"/>
                      <a:pt x="957" y="70"/>
                    </a:cubicBezTo>
                    <a:cubicBezTo>
                      <a:pt x="980" y="43"/>
                      <a:pt x="958" y="1"/>
                      <a:pt x="930"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1"/>
              <p:cNvSpPr/>
              <p:nvPr/>
            </p:nvSpPr>
            <p:spPr>
              <a:xfrm>
                <a:off x="6919075" y="1452900"/>
                <a:ext cx="725" cy="550"/>
              </a:xfrm>
              <a:custGeom>
                <a:avLst/>
                <a:gdLst/>
                <a:ahLst/>
                <a:cxnLst/>
                <a:rect l="l" t="t" r="r" b="b"/>
                <a:pathLst>
                  <a:path w="29" h="22" extrusionOk="0">
                    <a:moveTo>
                      <a:pt x="14" y="0"/>
                    </a:moveTo>
                    <a:cubicBezTo>
                      <a:pt x="0" y="0"/>
                      <a:pt x="0" y="21"/>
                      <a:pt x="14" y="21"/>
                    </a:cubicBezTo>
                    <a:cubicBezTo>
                      <a:pt x="29" y="21"/>
                      <a:pt x="29" y="0"/>
                      <a:pt x="14"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1"/>
              <p:cNvSpPr/>
              <p:nvPr/>
            </p:nvSpPr>
            <p:spPr>
              <a:xfrm>
                <a:off x="6921100" y="1435950"/>
                <a:ext cx="750" cy="625"/>
              </a:xfrm>
              <a:custGeom>
                <a:avLst/>
                <a:gdLst/>
                <a:ahLst/>
                <a:cxnLst/>
                <a:rect l="l" t="t" r="r" b="b"/>
                <a:pathLst>
                  <a:path w="30" h="25" extrusionOk="0">
                    <a:moveTo>
                      <a:pt x="15" y="0"/>
                    </a:moveTo>
                    <a:cubicBezTo>
                      <a:pt x="0" y="0"/>
                      <a:pt x="0" y="25"/>
                      <a:pt x="15" y="25"/>
                    </a:cubicBezTo>
                    <a:cubicBezTo>
                      <a:pt x="29" y="25"/>
                      <a:pt x="29" y="0"/>
                      <a:pt x="15"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1"/>
              <p:cNvSpPr/>
              <p:nvPr/>
            </p:nvSpPr>
            <p:spPr>
              <a:xfrm>
                <a:off x="6978825" y="1375800"/>
                <a:ext cx="19950" cy="13550"/>
              </a:xfrm>
              <a:custGeom>
                <a:avLst/>
                <a:gdLst/>
                <a:ahLst/>
                <a:cxnLst/>
                <a:rect l="l" t="t" r="r" b="b"/>
                <a:pathLst>
                  <a:path w="798" h="542" extrusionOk="0">
                    <a:moveTo>
                      <a:pt x="730" y="0"/>
                    </a:moveTo>
                    <a:cubicBezTo>
                      <a:pt x="726" y="0"/>
                      <a:pt x="721" y="1"/>
                      <a:pt x="717" y="2"/>
                    </a:cubicBezTo>
                    <a:cubicBezTo>
                      <a:pt x="463" y="62"/>
                      <a:pt x="187" y="246"/>
                      <a:pt x="29" y="454"/>
                    </a:cubicBezTo>
                    <a:cubicBezTo>
                      <a:pt x="0" y="491"/>
                      <a:pt x="40" y="541"/>
                      <a:pt x="81" y="541"/>
                    </a:cubicBezTo>
                    <a:cubicBezTo>
                      <a:pt x="91" y="541"/>
                      <a:pt x="100" y="538"/>
                      <a:pt x="109" y="531"/>
                    </a:cubicBezTo>
                    <a:cubicBezTo>
                      <a:pt x="215" y="454"/>
                      <a:pt x="308" y="366"/>
                      <a:pt x="417" y="292"/>
                    </a:cubicBezTo>
                    <a:cubicBezTo>
                      <a:pt x="526" y="218"/>
                      <a:pt x="643" y="161"/>
                      <a:pt x="756" y="94"/>
                    </a:cubicBezTo>
                    <a:cubicBezTo>
                      <a:pt x="798" y="65"/>
                      <a:pt x="775" y="0"/>
                      <a:pt x="730"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1"/>
              <p:cNvSpPr/>
              <p:nvPr/>
            </p:nvSpPr>
            <p:spPr>
              <a:xfrm>
                <a:off x="6977525" y="1397500"/>
                <a:ext cx="15500" cy="12325"/>
              </a:xfrm>
              <a:custGeom>
                <a:avLst/>
                <a:gdLst/>
                <a:ahLst/>
                <a:cxnLst/>
                <a:rect l="l" t="t" r="r" b="b"/>
                <a:pathLst>
                  <a:path w="620" h="493" extrusionOk="0">
                    <a:moveTo>
                      <a:pt x="531" y="1"/>
                    </a:moveTo>
                    <a:cubicBezTo>
                      <a:pt x="527" y="1"/>
                      <a:pt x="522" y="1"/>
                      <a:pt x="518" y="2"/>
                    </a:cubicBezTo>
                    <a:cubicBezTo>
                      <a:pt x="310" y="45"/>
                      <a:pt x="45" y="218"/>
                      <a:pt x="3" y="440"/>
                    </a:cubicBezTo>
                    <a:cubicBezTo>
                      <a:pt x="0" y="463"/>
                      <a:pt x="20" y="492"/>
                      <a:pt x="44" y="492"/>
                    </a:cubicBezTo>
                    <a:cubicBezTo>
                      <a:pt x="50" y="492"/>
                      <a:pt x="57" y="490"/>
                      <a:pt x="63" y="486"/>
                    </a:cubicBezTo>
                    <a:cubicBezTo>
                      <a:pt x="145" y="426"/>
                      <a:pt x="208" y="352"/>
                      <a:pt x="278" y="285"/>
                    </a:cubicBezTo>
                    <a:cubicBezTo>
                      <a:pt x="363" y="211"/>
                      <a:pt x="462" y="162"/>
                      <a:pt x="561" y="108"/>
                    </a:cubicBezTo>
                    <a:cubicBezTo>
                      <a:pt x="620" y="79"/>
                      <a:pt x="584" y="1"/>
                      <a:pt x="531"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1"/>
              <p:cNvSpPr/>
              <p:nvPr/>
            </p:nvSpPr>
            <p:spPr>
              <a:xfrm>
                <a:off x="7009375" y="1341400"/>
                <a:ext cx="14625" cy="10375"/>
              </a:xfrm>
              <a:custGeom>
                <a:avLst/>
                <a:gdLst/>
                <a:ahLst/>
                <a:cxnLst/>
                <a:rect l="l" t="t" r="r" b="b"/>
                <a:pathLst>
                  <a:path w="585" h="415" extrusionOk="0">
                    <a:moveTo>
                      <a:pt x="491" y="0"/>
                    </a:moveTo>
                    <a:cubicBezTo>
                      <a:pt x="480" y="0"/>
                      <a:pt x="468" y="4"/>
                      <a:pt x="455" y="12"/>
                    </a:cubicBezTo>
                    <a:cubicBezTo>
                      <a:pt x="314" y="107"/>
                      <a:pt x="145" y="196"/>
                      <a:pt x="28" y="323"/>
                    </a:cubicBezTo>
                    <a:cubicBezTo>
                      <a:pt x="0" y="354"/>
                      <a:pt x="21" y="415"/>
                      <a:pt x="63" y="415"/>
                    </a:cubicBezTo>
                    <a:cubicBezTo>
                      <a:pt x="69" y="415"/>
                      <a:pt x="75" y="414"/>
                      <a:pt x="81" y="411"/>
                    </a:cubicBezTo>
                    <a:cubicBezTo>
                      <a:pt x="240" y="348"/>
                      <a:pt x="385" y="227"/>
                      <a:pt x="526" y="128"/>
                    </a:cubicBezTo>
                    <a:cubicBezTo>
                      <a:pt x="585" y="87"/>
                      <a:pt x="548" y="0"/>
                      <a:pt x="491"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1"/>
              <p:cNvSpPr/>
              <p:nvPr/>
            </p:nvSpPr>
            <p:spPr>
              <a:xfrm>
                <a:off x="7013375" y="1370050"/>
                <a:ext cx="8650" cy="5200"/>
              </a:xfrm>
              <a:custGeom>
                <a:avLst/>
                <a:gdLst/>
                <a:ahLst/>
                <a:cxnLst/>
                <a:rect l="l" t="t" r="r" b="b"/>
                <a:pathLst>
                  <a:path w="346" h="208" extrusionOk="0">
                    <a:moveTo>
                      <a:pt x="296" y="1"/>
                    </a:moveTo>
                    <a:cubicBezTo>
                      <a:pt x="290" y="1"/>
                      <a:pt x="284" y="3"/>
                      <a:pt x="278" y="6"/>
                    </a:cubicBezTo>
                    <a:cubicBezTo>
                      <a:pt x="193" y="52"/>
                      <a:pt x="112" y="101"/>
                      <a:pt x="31" y="155"/>
                    </a:cubicBezTo>
                    <a:cubicBezTo>
                      <a:pt x="1" y="173"/>
                      <a:pt x="16" y="208"/>
                      <a:pt x="43" y="208"/>
                    </a:cubicBezTo>
                    <a:cubicBezTo>
                      <a:pt x="48" y="208"/>
                      <a:pt x="53" y="207"/>
                      <a:pt x="59" y="204"/>
                    </a:cubicBezTo>
                    <a:cubicBezTo>
                      <a:pt x="143" y="162"/>
                      <a:pt x="228" y="116"/>
                      <a:pt x="313" y="67"/>
                    </a:cubicBezTo>
                    <a:cubicBezTo>
                      <a:pt x="346" y="49"/>
                      <a:pt x="326" y="1"/>
                      <a:pt x="296"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1"/>
              <p:cNvSpPr/>
              <p:nvPr/>
            </p:nvSpPr>
            <p:spPr>
              <a:xfrm>
                <a:off x="7047575" y="1316775"/>
                <a:ext cx="18775" cy="15075"/>
              </a:xfrm>
              <a:custGeom>
                <a:avLst/>
                <a:gdLst/>
                <a:ahLst/>
                <a:cxnLst/>
                <a:rect l="l" t="t" r="r" b="b"/>
                <a:pathLst>
                  <a:path w="751" h="603" extrusionOk="0">
                    <a:moveTo>
                      <a:pt x="654" y="1"/>
                    </a:moveTo>
                    <a:cubicBezTo>
                      <a:pt x="640" y="1"/>
                      <a:pt x="625" y="5"/>
                      <a:pt x="611" y="16"/>
                    </a:cubicBezTo>
                    <a:cubicBezTo>
                      <a:pt x="414" y="174"/>
                      <a:pt x="198" y="326"/>
                      <a:pt x="33" y="513"/>
                    </a:cubicBezTo>
                    <a:cubicBezTo>
                      <a:pt x="0" y="548"/>
                      <a:pt x="28" y="602"/>
                      <a:pt x="67" y="602"/>
                    </a:cubicBezTo>
                    <a:cubicBezTo>
                      <a:pt x="75" y="602"/>
                      <a:pt x="83" y="600"/>
                      <a:pt x="92" y="595"/>
                    </a:cubicBezTo>
                    <a:cubicBezTo>
                      <a:pt x="315" y="461"/>
                      <a:pt x="509" y="273"/>
                      <a:pt x="703" y="107"/>
                    </a:cubicBezTo>
                    <a:cubicBezTo>
                      <a:pt x="750" y="63"/>
                      <a:pt x="706" y="1"/>
                      <a:pt x="654" y="1"/>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1"/>
              <p:cNvSpPr/>
              <p:nvPr/>
            </p:nvSpPr>
            <p:spPr>
              <a:xfrm>
                <a:off x="7056400" y="1323550"/>
                <a:ext cx="23350" cy="20100"/>
              </a:xfrm>
              <a:custGeom>
                <a:avLst/>
                <a:gdLst/>
                <a:ahLst/>
                <a:cxnLst/>
                <a:rect l="l" t="t" r="r" b="b"/>
                <a:pathLst>
                  <a:path w="934" h="804" extrusionOk="0">
                    <a:moveTo>
                      <a:pt x="846" y="0"/>
                    </a:moveTo>
                    <a:cubicBezTo>
                      <a:pt x="832" y="0"/>
                      <a:pt x="818" y="6"/>
                      <a:pt x="806" y="20"/>
                    </a:cubicBezTo>
                    <a:cubicBezTo>
                      <a:pt x="576" y="281"/>
                      <a:pt x="315" y="511"/>
                      <a:pt x="36" y="719"/>
                    </a:cubicBezTo>
                    <a:cubicBezTo>
                      <a:pt x="0" y="748"/>
                      <a:pt x="22" y="803"/>
                      <a:pt x="59" y="803"/>
                    </a:cubicBezTo>
                    <a:cubicBezTo>
                      <a:pt x="66" y="803"/>
                      <a:pt x="74" y="801"/>
                      <a:pt x="82" y="796"/>
                    </a:cubicBezTo>
                    <a:cubicBezTo>
                      <a:pt x="396" y="617"/>
                      <a:pt x="657" y="387"/>
                      <a:pt x="894" y="112"/>
                    </a:cubicBezTo>
                    <a:cubicBezTo>
                      <a:pt x="934" y="63"/>
                      <a:pt x="892" y="0"/>
                      <a:pt x="846"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1"/>
              <p:cNvSpPr/>
              <p:nvPr/>
            </p:nvSpPr>
            <p:spPr>
              <a:xfrm>
                <a:off x="7010800" y="1352425"/>
                <a:ext cx="21325" cy="16450"/>
              </a:xfrm>
              <a:custGeom>
                <a:avLst/>
                <a:gdLst/>
                <a:ahLst/>
                <a:cxnLst/>
                <a:rect l="l" t="t" r="r" b="b"/>
                <a:pathLst>
                  <a:path w="853" h="658" extrusionOk="0">
                    <a:moveTo>
                      <a:pt x="766" y="0"/>
                    </a:moveTo>
                    <a:cubicBezTo>
                      <a:pt x="754" y="0"/>
                      <a:pt x="742" y="4"/>
                      <a:pt x="730" y="12"/>
                    </a:cubicBezTo>
                    <a:cubicBezTo>
                      <a:pt x="497" y="200"/>
                      <a:pt x="236" y="373"/>
                      <a:pt x="28" y="588"/>
                    </a:cubicBezTo>
                    <a:cubicBezTo>
                      <a:pt x="1" y="614"/>
                      <a:pt x="26" y="657"/>
                      <a:pt x="57" y="657"/>
                    </a:cubicBezTo>
                    <a:cubicBezTo>
                      <a:pt x="63" y="657"/>
                      <a:pt x="70" y="655"/>
                      <a:pt x="77" y="651"/>
                    </a:cubicBezTo>
                    <a:cubicBezTo>
                      <a:pt x="339" y="496"/>
                      <a:pt x="572" y="280"/>
                      <a:pt x="808" y="90"/>
                    </a:cubicBezTo>
                    <a:cubicBezTo>
                      <a:pt x="853" y="56"/>
                      <a:pt x="813" y="0"/>
                      <a:pt x="766" y="0"/>
                    </a:cubicBezTo>
                    <a:close/>
                  </a:path>
                </a:pathLst>
              </a:custGeom>
              <a:solidFill>
                <a:srgbClr val="7A2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1"/>
              <p:cNvSpPr/>
              <p:nvPr/>
            </p:nvSpPr>
            <p:spPr>
              <a:xfrm>
                <a:off x="6697250" y="1773125"/>
                <a:ext cx="763225" cy="525675"/>
              </a:xfrm>
              <a:custGeom>
                <a:avLst/>
                <a:gdLst/>
                <a:ahLst/>
                <a:cxnLst/>
                <a:rect l="l" t="t" r="r" b="b"/>
                <a:pathLst>
                  <a:path w="30529" h="21027" extrusionOk="0">
                    <a:moveTo>
                      <a:pt x="24997" y="1"/>
                    </a:moveTo>
                    <a:cubicBezTo>
                      <a:pt x="24168" y="1"/>
                      <a:pt x="23404" y="367"/>
                      <a:pt x="22945" y="1316"/>
                    </a:cubicBezTo>
                    <a:cubicBezTo>
                      <a:pt x="22427" y="975"/>
                      <a:pt x="21845" y="834"/>
                      <a:pt x="21254" y="834"/>
                    </a:cubicBezTo>
                    <a:cubicBezTo>
                      <a:pt x="20303" y="834"/>
                      <a:pt x="19326" y="1198"/>
                      <a:pt x="18536" y="1683"/>
                    </a:cubicBezTo>
                    <a:cubicBezTo>
                      <a:pt x="16732" y="2791"/>
                      <a:pt x="15182" y="4165"/>
                      <a:pt x="13508" y="5443"/>
                    </a:cubicBezTo>
                    <a:cubicBezTo>
                      <a:pt x="10137" y="8020"/>
                      <a:pt x="8026" y="9739"/>
                      <a:pt x="3613" y="10389"/>
                    </a:cubicBezTo>
                    <a:cubicBezTo>
                      <a:pt x="1908" y="10640"/>
                      <a:pt x="199" y="11236"/>
                      <a:pt x="146" y="12201"/>
                    </a:cubicBezTo>
                    <a:cubicBezTo>
                      <a:pt x="0" y="15002"/>
                      <a:pt x="2631" y="16151"/>
                      <a:pt x="5819" y="16151"/>
                    </a:cubicBezTo>
                    <a:cubicBezTo>
                      <a:pt x="7870" y="16151"/>
                      <a:pt x="10151" y="15675"/>
                      <a:pt x="12071" y="14858"/>
                    </a:cubicBezTo>
                    <a:lnTo>
                      <a:pt x="12071" y="14858"/>
                    </a:lnTo>
                    <a:cubicBezTo>
                      <a:pt x="6590" y="17672"/>
                      <a:pt x="7694" y="20175"/>
                      <a:pt x="8697" y="20631"/>
                    </a:cubicBezTo>
                    <a:cubicBezTo>
                      <a:pt x="9310" y="20910"/>
                      <a:pt x="9982" y="21026"/>
                      <a:pt x="10674" y="21026"/>
                    </a:cubicBezTo>
                    <a:cubicBezTo>
                      <a:pt x="12379" y="21026"/>
                      <a:pt x="14207" y="20321"/>
                      <a:pt x="15588" y="19610"/>
                    </a:cubicBezTo>
                    <a:cubicBezTo>
                      <a:pt x="16873" y="18950"/>
                      <a:pt x="18049" y="18075"/>
                      <a:pt x="19051" y="17033"/>
                    </a:cubicBezTo>
                    <a:lnTo>
                      <a:pt x="19051" y="17033"/>
                    </a:lnTo>
                    <a:cubicBezTo>
                      <a:pt x="18438" y="18398"/>
                      <a:pt x="17887" y="20472"/>
                      <a:pt x="19422" y="20472"/>
                    </a:cubicBezTo>
                    <a:cubicBezTo>
                      <a:pt x="19423" y="20472"/>
                      <a:pt x="19425" y="20472"/>
                      <a:pt x="19426" y="20472"/>
                    </a:cubicBezTo>
                    <a:cubicBezTo>
                      <a:pt x="20707" y="20468"/>
                      <a:pt x="23192" y="18534"/>
                      <a:pt x="24940" y="16239"/>
                    </a:cubicBezTo>
                    <a:lnTo>
                      <a:pt x="24940" y="16239"/>
                    </a:lnTo>
                    <a:cubicBezTo>
                      <a:pt x="24908" y="16874"/>
                      <a:pt x="25046" y="17644"/>
                      <a:pt x="25978" y="17915"/>
                    </a:cubicBezTo>
                    <a:cubicBezTo>
                      <a:pt x="26033" y="17932"/>
                      <a:pt x="26090" y="17939"/>
                      <a:pt x="26149" y="17939"/>
                    </a:cubicBezTo>
                    <a:cubicBezTo>
                      <a:pt x="27586" y="17939"/>
                      <a:pt x="30035" y="13237"/>
                      <a:pt x="30320" y="9672"/>
                    </a:cubicBezTo>
                    <a:cubicBezTo>
                      <a:pt x="30529" y="7014"/>
                      <a:pt x="30059" y="3551"/>
                      <a:pt x="28191" y="1532"/>
                    </a:cubicBezTo>
                    <a:cubicBezTo>
                      <a:pt x="27426" y="705"/>
                      <a:pt x="26148" y="1"/>
                      <a:pt x="24997"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1"/>
              <p:cNvSpPr/>
              <p:nvPr/>
            </p:nvSpPr>
            <p:spPr>
              <a:xfrm>
                <a:off x="6697250" y="2020575"/>
                <a:ext cx="749450" cy="278225"/>
              </a:xfrm>
              <a:custGeom>
                <a:avLst/>
                <a:gdLst/>
                <a:ahLst/>
                <a:cxnLst/>
                <a:rect l="l" t="t" r="r" b="b"/>
                <a:pathLst>
                  <a:path w="29978" h="11129" extrusionOk="0">
                    <a:moveTo>
                      <a:pt x="5922" y="0"/>
                    </a:moveTo>
                    <a:cubicBezTo>
                      <a:pt x="5220" y="201"/>
                      <a:pt x="4460" y="364"/>
                      <a:pt x="3613" y="491"/>
                    </a:cubicBezTo>
                    <a:cubicBezTo>
                      <a:pt x="1908" y="742"/>
                      <a:pt x="199" y="1338"/>
                      <a:pt x="146" y="2303"/>
                    </a:cubicBezTo>
                    <a:cubicBezTo>
                      <a:pt x="0" y="5104"/>
                      <a:pt x="2631" y="6253"/>
                      <a:pt x="5819" y="6253"/>
                    </a:cubicBezTo>
                    <a:cubicBezTo>
                      <a:pt x="7870" y="6253"/>
                      <a:pt x="10151" y="5777"/>
                      <a:pt x="12071" y="4960"/>
                    </a:cubicBezTo>
                    <a:lnTo>
                      <a:pt x="12071" y="4960"/>
                    </a:lnTo>
                    <a:cubicBezTo>
                      <a:pt x="6590" y="7774"/>
                      <a:pt x="7694" y="10277"/>
                      <a:pt x="8697" y="10733"/>
                    </a:cubicBezTo>
                    <a:cubicBezTo>
                      <a:pt x="9310" y="11012"/>
                      <a:pt x="9982" y="11128"/>
                      <a:pt x="10674" y="11128"/>
                    </a:cubicBezTo>
                    <a:cubicBezTo>
                      <a:pt x="12379" y="11128"/>
                      <a:pt x="14207" y="10423"/>
                      <a:pt x="15588" y="9712"/>
                    </a:cubicBezTo>
                    <a:cubicBezTo>
                      <a:pt x="16873" y="9052"/>
                      <a:pt x="18049" y="8177"/>
                      <a:pt x="19051" y="7135"/>
                    </a:cubicBezTo>
                    <a:lnTo>
                      <a:pt x="19051" y="7135"/>
                    </a:lnTo>
                    <a:cubicBezTo>
                      <a:pt x="18438" y="8500"/>
                      <a:pt x="17887" y="10574"/>
                      <a:pt x="19422" y="10574"/>
                    </a:cubicBezTo>
                    <a:cubicBezTo>
                      <a:pt x="19423" y="10574"/>
                      <a:pt x="19425" y="10574"/>
                      <a:pt x="19426" y="10574"/>
                    </a:cubicBezTo>
                    <a:cubicBezTo>
                      <a:pt x="20707" y="10570"/>
                      <a:pt x="23192" y="8636"/>
                      <a:pt x="24940" y="6341"/>
                    </a:cubicBezTo>
                    <a:lnTo>
                      <a:pt x="24940" y="6341"/>
                    </a:lnTo>
                    <a:cubicBezTo>
                      <a:pt x="24908" y="6976"/>
                      <a:pt x="25046" y="7746"/>
                      <a:pt x="25978" y="8017"/>
                    </a:cubicBezTo>
                    <a:cubicBezTo>
                      <a:pt x="26033" y="8033"/>
                      <a:pt x="26090" y="8041"/>
                      <a:pt x="26149" y="8041"/>
                    </a:cubicBezTo>
                    <a:cubicBezTo>
                      <a:pt x="27330" y="8041"/>
                      <a:pt x="29194" y="4866"/>
                      <a:pt x="29978" y="1755"/>
                    </a:cubicBezTo>
                    <a:lnTo>
                      <a:pt x="29978" y="1755"/>
                    </a:lnTo>
                    <a:cubicBezTo>
                      <a:pt x="29967" y="1783"/>
                      <a:pt x="29960" y="1811"/>
                      <a:pt x="29949" y="1840"/>
                    </a:cubicBezTo>
                    <a:cubicBezTo>
                      <a:pt x="29491" y="3103"/>
                      <a:pt x="28414" y="4654"/>
                      <a:pt x="27101" y="5264"/>
                    </a:cubicBezTo>
                    <a:cubicBezTo>
                      <a:pt x="26848" y="5381"/>
                      <a:pt x="26646" y="5432"/>
                      <a:pt x="26484" y="5432"/>
                    </a:cubicBezTo>
                    <a:cubicBezTo>
                      <a:pt x="25309" y="5432"/>
                      <a:pt x="26290" y="2710"/>
                      <a:pt x="25860" y="2710"/>
                    </a:cubicBezTo>
                    <a:cubicBezTo>
                      <a:pt x="25850" y="2710"/>
                      <a:pt x="25838" y="2712"/>
                      <a:pt x="25826" y="2715"/>
                    </a:cubicBezTo>
                    <a:cubicBezTo>
                      <a:pt x="25243" y="2874"/>
                      <a:pt x="24280" y="4664"/>
                      <a:pt x="23669" y="5539"/>
                    </a:cubicBezTo>
                    <a:cubicBezTo>
                      <a:pt x="23152" y="6280"/>
                      <a:pt x="22101" y="7644"/>
                      <a:pt x="21027" y="7644"/>
                    </a:cubicBezTo>
                    <a:cubicBezTo>
                      <a:pt x="20979" y="7644"/>
                      <a:pt x="20931" y="7642"/>
                      <a:pt x="20883" y="7636"/>
                    </a:cubicBezTo>
                    <a:cubicBezTo>
                      <a:pt x="20220" y="7562"/>
                      <a:pt x="20057" y="6552"/>
                      <a:pt x="20121" y="6020"/>
                    </a:cubicBezTo>
                    <a:cubicBezTo>
                      <a:pt x="20213" y="5268"/>
                      <a:pt x="21403" y="3167"/>
                      <a:pt x="21272" y="3129"/>
                    </a:cubicBezTo>
                    <a:cubicBezTo>
                      <a:pt x="21263" y="3126"/>
                      <a:pt x="21253" y="3125"/>
                      <a:pt x="21241" y="3125"/>
                    </a:cubicBezTo>
                    <a:cubicBezTo>
                      <a:pt x="20725" y="3125"/>
                      <a:pt x="18156" y="5939"/>
                      <a:pt x="16626" y="6937"/>
                    </a:cubicBezTo>
                    <a:cubicBezTo>
                      <a:pt x="15738" y="7517"/>
                      <a:pt x="14259" y="8145"/>
                      <a:pt x="13028" y="8145"/>
                    </a:cubicBezTo>
                    <a:cubicBezTo>
                      <a:pt x="12782" y="8145"/>
                      <a:pt x="12545" y="8120"/>
                      <a:pt x="12326" y="8064"/>
                    </a:cubicBezTo>
                    <a:cubicBezTo>
                      <a:pt x="11550" y="7862"/>
                      <a:pt x="11377" y="7167"/>
                      <a:pt x="11690" y="6429"/>
                    </a:cubicBezTo>
                    <a:cubicBezTo>
                      <a:pt x="12139" y="5366"/>
                      <a:pt x="15528" y="2785"/>
                      <a:pt x="15528" y="2785"/>
                    </a:cubicBezTo>
                    <a:cubicBezTo>
                      <a:pt x="15512" y="2769"/>
                      <a:pt x="15485" y="2762"/>
                      <a:pt x="15446" y="2762"/>
                    </a:cubicBezTo>
                    <a:cubicBezTo>
                      <a:pt x="14934" y="2762"/>
                      <a:pt x="12485" y="4081"/>
                      <a:pt x="9148" y="4081"/>
                    </a:cubicBezTo>
                    <a:cubicBezTo>
                      <a:pt x="8281" y="4081"/>
                      <a:pt x="7354" y="3992"/>
                      <a:pt x="6385" y="3767"/>
                    </a:cubicBezTo>
                    <a:cubicBezTo>
                      <a:pt x="4072" y="3230"/>
                      <a:pt x="3087" y="1430"/>
                      <a:pt x="5922" y="0"/>
                    </a:cubicBezTo>
                    <a:close/>
                  </a:path>
                </a:pathLst>
              </a:custGeom>
              <a:solidFill>
                <a:srgbClr val="53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1"/>
              <p:cNvSpPr/>
              <p:nvPr/>
            </p:nvSpPr>
            <p:spPr>
              <a:xfrm>
                <a:off x="7123250" y="2200875"/>
                <a:ext cx="40625" cy="29425"/>
              </a:xfrm>
              <a:custGeom>
                <a:avLst/>
                <a:gdLst/>
                <a:ahLst/>
                <a:cxnLst/>
                <a:rect l="l" t="t" r="r" b="b"/>
                <a:pathLst>
                  <a:path w="1625" h="1177" extrusionOk="0">
                    <a:moveTo>
                      <a:pt x="1574" y="0"/>
                    </a:moveTo>
                    <a:cubicBezTo>
                      <a:pt x="1567" y="0"/>
                      <a:pt x="1560" y="3"/>
                      <a:pt x="1552" y="8"/>
                    </a:cubicBezTo>
                    <a:cubicBezTo>
                      <a:pt x="1062" y="378"/>
                      <a:pt x="581" y="756"/>
                      <a:pt x="52" y="1074"/>
                    </a:cubicBezTo>
                    <a:cubicBezTo>
                      <a:pt x="1" y="1105"/>
                      <a:pt x="32" y="1176"/>
                      <a:pt x="82" y="1176"/>
                    </a:cubicBezTo>
                    <a:cubicBezTo>
                      <a:pt x="91" y="1176"/>
                      <a:pt x="99" y="1174"/>
                      <a:pt x="108" y="1170"/>
                    </a:cubicBezTo>
                    <a:cubicBezTo>
                      <a:pt x="652" y="866"/>
                      <a:pt x="1171" y="520"/>
                      <a:pt x="1602" y="68"/>
                    </a:cubicBezTo>
                    <a:cubicBezTo>
                      <a:pt x="1625" y="42"/>
                      <a:pt x="1604" y="0"/>
                      <a:pt x="1574"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1"/>
              <p:cNvSpPr/>
              <p:nvPr/>
            </p:nvSpPr>
            <p:spPr>
              <a:xfrm>
                <a:off x="7138950" y="2196150"/>
                <a:ext cx="19975" cy="15000"/>
              </a:xfrm>
              <a:custGeom>
                <a:avLst/>
                <a:gdLst/>
                <a:ahLst/>
                <a:cxnLst/>
                <a:rect l="l" t="t" r="r" b="b"/>
                <a:pathLst>
                  <a:path w="799" h="600" extrusionOk="0">
                    <a:moveTo>
                      <a:pt x="741" y="0"/>
                    </a:moveTo>
                    <a:cubicBezTo>
                      <a:pt x="733" y="0"/>
                      <a:pt x="725" y="3"/>
                      <a:pt x="716" y="10"/>
                    </a:cubicBezTo>
                    <a:cubicBezTo>
                      <a:pt x="490" y="173"/>
                      <a:pt x="282" y="356"/>
                      <a:pt x="49" y="507"/>
                    </a:cubicBezTo>
                    <a:cubicBezTo>
                      <a:pt x="1" y="534"/>
                      <a:pt x="29" y="599"/>
                      <a:pt x="73" y="599"/>
                    </a:cubicBezTo>
                    <a:cubicBezTo>
                      <a:pt x="81" y="599"/>
                      <a:pt x="89" y="597"/>
                      <a:pt x="98" y="592"/>
                    </a:cubicBezTo>
                    <a:cubicBezTo>
                      <a:pt x="345" y="458"/>
                      <a:pt x="589" y="300"/>
                      <a:pt x="772" y="84"/>
                    </a:cubicBezTo>
                    <a:cubicBezTo>
                      <a:pt x="799" y="53"/>
                      <a:pt x="776" y="0"/>
                      <a:pt x="741"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1"/>
              <p:cNvSpPr/>
              <p:nvPr/>
            </p:nvSpPr>
            <p:spPr>
              <a:xfrm>
                <a:off x="7168950" y="2186625"/>
                <a:ext cx="9400" cy="8400"/>
              </a:xfrm>
              <a:custGeom>
                <a:avLst/>
                <a:gdLst/>
                <a:ahLst/>
                <a:cxnLst/>
                <a:rect l="l" t="t" r="r" b="b"/>
                <a:pathLst>
                  <a:path w="376" h="336" extrusionOk="0">
                    <a:moveTo>
                      <a:pt x="317" y="0"/>
                    </a:moveTo>
                    <a:cubicBezTo>
                      <a:pt x="309" y="0"/>
                      <a:pt x="301" y="2"/>
                      <a:pt x="293" y="6"/>
                    </a:cubicBezTo>
                    <a:cubicBezTo>
                      <a:pt x="190" y="55"/>
                      <a:pt x="109" y="147"/>
                      <a:pt x="35" y="236"/>
                    </a:cubicBezTo>
                    <a:cubicBezTo>
                      <a:pt x="0" y="278"/>
                      <a:pt x="37" y="336"/>
                      <a:pt x="78" y="336"/>
                    </a:cubicBezTo>
                    <a:cubicBezTo>
                      <a:pt x="91" y="336"/>
                      <a:pt x="104" y="330"/>
                      <a:pt x="116" y="316"/>
                    </a:cubicBezTo>
                    <a:cubicBezTo>
                      <a:pt x="190" y="236"/>
                      <a:pt x="278" y="161"/>
                      <a:pt x="349" y="77"/>
                    </a:cubicBezTo>
                    <a:cubicBezTo>
                      <a:pt x="375" y="44"/>
                      <a:pt x="353" y="0"/>
                      <a:pt x="317"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1"/>
              <p:cNvSpPr/>
              <p:nvPr/>
            </p:nvSpPr>
            <p:spPr>
              <a:xfrm>
                <a:off x="7161025" y="2181675"/>
                <a:ext cx="10225" cy="7475"/>
              </a:xfrm>
              <a:custGeom>
                <a:avLst/>
                <a:gdLst/>
                <a:ahLst/>
                <a:cxnLst/>
                <a:rect l="l" t="t" r="r" b="b"/>
                <a:pathLst>
                  <a:path w="409" h="299" extrusionOk="0">
                    <a:moveTo>
                      <a:pt x="359" y="0"/>
                    </a:moveTo>
                    <a:cubicBezTo>
                      <a:pt x="353" y="0"/>
                      <a:pt x="347" y="2"/>
                      <a:pt x="341" y="6"/>
                    </a:cubicBezTo>
                    <a:cubicBezTo>
                      <a:pt x="243" y="74"/>
                      <a:pt x="150" y="147"/>
                      <a:pt x="45" y="204"/>
                    </a:cubicBezTo>
                    <a:cubicBezTo>
                      <a:pt x="1" y="226"/>
                      <a:pt x="24" y="299"/>
                      <a:pt x="70" y="299"/>
                    </a:cubicBezTo>
                    <a:cubicBezTo>
                      <a:pt x="75" y="299"/>
                      <a:pt x="81" y="298"/>
                      <a:pt x="87" y="296"/>
                    </a:cubicBezTo>
                    <a:cubicBezTo>
                      <a:pt x="214" y="250"/>
                      <a:pt x="324" y="180"/>
                      <a:pt x="394" y="59"/>
                    </a:cubicBezTo>
                    <a:cubicBezTo>
                      <a:pt x="409" y="33"/>
                      <a:pt x="386" y="0"/>
                      <a:pt x="359"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1"/>
              <p:cNvSpPr/>
              <p:nvPr/>
            </p:nvSpPr>
            <p:spPr>
              <a:xfrm>
                <a:off x="7143450" y="2179900"/>
                <a:ext cx="17050" cy="11750"/>
              </a:xfrm>
              <a:custGeom>
                <a:avLst/>
                <a:gdLst/>
                <a:ahLst/>
                <a:cxnLst/>
                <a:rect l="l" t="t" r="r" b="b"/>
                <a:pathLst>
                  <a:path w="682" h="470" extrusionOk="0">
                    <a:moveTo>
                      <a:pt x="615" y="1"/>
                    </a:moveTo>
                    <a:cubicBezTo>
                      <a:pt x="607" y="1"/>
                      <a:pt x="600" y="3"/>
                      <a:pt x="592" y="7"/>
                    </a:cubicBezTo>
                    <a:cubicBezTo>
                      <a:pt x="398" y="113"/>
                      <a:pt x="218" y="254"/>
                      <a:pt x="38" y="381"/>
                    </a:cubicBezTo>
                    <a:cubicBezTo>
                      <a:pt x="0" y="410"/>
                      <a:pt x="24" y="470"/>
                      <a:pt x="61" y="470"/>
                    </a:cubicBezTo>
                    <a:cubicBezTo>
                      <a:pt x="68" y="470"/>
                      <a:pt x="76" y="468"/>
                      <a:pt x="84" y="462"/>
                    </a:cubicBezTo>
                    <a:cubicBezTo>
                      <a:pt x="275" y="339"/>
                      <a:pt x="472" y="222"/>
                      <a:pt x="649" y="77"/>
                    </a:cubicBezTo>
                    <a:cubicBezTo>
                      <a:pt x="682" y="48"/>
                      <a:pt x="652" y="1"/>
                      <a:pt x="615"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1"/>
              <p:cNvSpPr/>
              <p:nvPr/>
            </p:nvSpPr>
            <p:spPr>
              <a:xfrm>
                <a:off x="7116075" y="2216275"/>
                <a:ext cx="13800" cy="7100"/>
              </a:xfrm>
              <a:custGeom>
                <a:avLst/>
                <a:gdLst/>
                <a:ahLst/>
                <a:cxnLst/>
                <a:rect l="l" t="t" r="r" b="b"/>
                <a:pathLst>
                  <a:path w="552" h="284" extrusionOk="0">
                    <a:moveTo>
                      <a:pt x="499" y="1"/>
                    </a:moveTo>
                    <a:cubicBezTo>
                      <a:pt x="495" y="1"/>
                      <a:pt x="491" y="1"/>
                      <a:pt x="487" y="3"/>
                    </a:cubicBezTo>
                    <a:cubicBezTo>
                      <a:pt x="335" y="52"/>
                      <a:pt x="195" y="130"/>
                      <a:pt x="46" y="194"/>
                    </a:cubicBezTo>
                    <a:cubicBezTo>
                      <a:pt x="0" y="213"/>
                      <a:pt x="27" y="283"/>
                      <a:pt x="73" y="283"/>
                    </a:cubicBezTo>
                    <a:cubicBezTo>
                      <a:pt x="76" y="283"/>
                      <a:pt x="80" y="283"/>
                      <a:pt x="84" y="282"/>
                    </a:cubicBezTo>
                    <a:cubicBezTo>
                      <a:pt x="244" y="236"/>
                      <a:pt x="399" y="172"/>
                      <a:pt x="526" y="67"/>
                    </a:cubicBezTo>
                    <a:cubicBezTo>
                      <a:pt x="551" y="44"/>
                      <a:pt x="529" y="1"/>
                      <a:pt x="499"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1"/>
              <p:cNvSpPr/>
              <p:nvPr/>
            </p:nvSpPr>
            <p:spPr>
              <a:xfrm>
                <a:off x="7125725" y="2201300"/>
                <a:ext cx="13000" cy="7450"/>
              </a:xfrm>
              <a:custGeom>
                <a:avLst/>
                <a:gdLst/>
                <a:ahLst/>
                <a:cxnLst/>
                <a:rect l="l" t="t" r="r" b="b"/>
                <a:pathLst>
                  <a:path w="520" h="298" extrusionOk="0">
                    <a:moveTo>
                      <a:pt x="462" y="1"/>
                    </a:moveTo>
                    <a:cubicBezTo>
                      <a:pt x="456" y="1"/>
                      <a:pt x="450" y="2"/>
                      <a:pt x="444" y="5"/>
                    </a:cubicBezTo>
                    <a:cubicBezTo>
                      <a:pt x="306" y="61"/>
                      <a:pt x="182" y="150"/>
                      <a:pt x="45" y="206"/>
                    </a:cubicBezTo>
                    <a:cubicBezTo>
                      <a:pt x="0" y="225"/>
                      <a:pt x="24" y="298"/>
                      <a:pt x="68" y="298"/>
                    </a:cubicBezTo>
                    <a:cubicBezTo>
                      <a:pt x="73" y="298"/>
                      <a:pt x="78" y="297"/>
                      <a:pt x="84" y="294"/>
                    </a:cubicBezTo>
                    <a:cubicBezTo>
                      <a:pt x="225" y="238"/>
                      <a:pt x="380" y="174"/>
                      <a:pt x="490" y="65"/>
                    </a:cubicBezTo>
                    <a:cubicBezTo>
                      <a:pt x="519" y="36"/>
                      <a:pt x="494" y="1"/>
                      <a:pt x="462"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1"/>
              <p:cNvSpPr/>
              <p:nvPr/>
            </p:nvSpPr>
            <p:spPr>
              <a:xfrm>
                <a:off x="7112825" y="2234400"/>
                <a:ext cx="7625" cy="4875"/>
              </a:xfrm>
              <a:custGeom>
                <a:avLst/>
                <a:gdLst/>
                <a:ahLst/>
                <a:cxnLst/>
                <a:rect l="l" t="t" r="r" b="b"/>
                <a:pathLst>
                  <a:path w="305" h="195" extrusionOk="0">
                    <a:moveTo>
                      <a:pt x="264" y="1"/>
                    </a:moveTo>
                    <a:cubicBezTo>
                      <a:pt x="262" y="1"/>
                      <a:pt x="259" y="1"/>
                      <a:pt x="257" y="2"/>
                    </a:cubicBezTo>
                    <a:cubicBezTo>
                      <a:pt x="180" y="23"/>
                      <a:pt x="113" y="69"/>
                      <a:pt x="45" y="111"/>
                    </a:cubicBezTo>
                    <a:cubicBezTo>
                      <a:pt x="0" y="135"/>
                      <a:pt x="29" y="195"/>
                      <a:pt x="70" y="195"/>
                    </a:cubicBezTo>
                    <a:cubicBezTo>
                      <a:pt x="77" y="195"/>
                      <a:pt x="84" y="193"/>
                      <a:pt x="92" y="189"/>
                    </a:cubicBezTo>
                    <a:cubicBezTo>
                      <a:pt x="159" y="146"/>
                      <a:pt x="232" y="114"/>
                      <a:pt x="286" y="54"/>
                    </a:cubicBezTo>
                    <a:cubicBezTo>
                      <a:pt x="305" y="35"/>
                      <a:pt x="289" y="1"/>
                      <a:pt x="264"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1"/>
              <p:cNvSpPr/>
              <p:nvPr/>
            </p:nvSpPr>
            <p:spPr>
              <a:xfrm>
                <a:off x="7085475" y="2244650"/>
                <a:ext cx="17525" cy="10125"/>
              </a:xfrm>
              <a:custGeom>
                <a:avLst/>
                <a:gdLst/>
                <a:ahLst/>
                <a:cxnLst/>
                <a:rect l="l" t="t" r="r" b="b"/>
                <a:pathLst>
                  <a:path w="701" h="405" extrusionOk="0">
                    <a:moveTo>
                      <a:pt x="659" y="0"/>
                    </a:moveTo>
                    <a:cubicBezTo>
                      <a:pt x="657" y="0"/>
                      <a:pt x="654" y="0"/>
                      <a:pt x="652" y="1"/>
                    </a:cubicBezTo>
                    <a:cubicBezTo>
                      <a:pt x="433" y="68"/>
                      <a:pt x="236" y="188"/>
                      <a:pt x="45" y="312"/>
                    </a:cubicBezTo>
                    <a:cubicBezTo>
                      <a:pt x="1" y="341"/>
                      <a:pt x="28" y="405"/>
                      <a:pt x="69" y="405"/>
                    </a:cubicBezTo>
                    <a:cubicBezTo>
                      <a:pt x="77" y="405"/>
                      <a:pt x="86" y="402"/>
                      <a:pt x="94" y="397"/>
                    </a:cubicBezTo>
                    <a:cubicBezTo>
                      <a:pt x="285" y="276"/>
                      <a:pt x="487" y="177"/>
                      <a:pt x="677" y="54"/>
                    </a:cubicBezTo>
                    <a:cubicBezTo>
                      <a:pt x="700" y="41"/>
                      <a:pt x="689" y="0"/>
                      <a:pt x="659"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1"/>
              <p:cNvSpPr/>
              <p:nvPr/>
            </p:nvSpPr>
            <p:spPr>
              <a:xfrm>
                <a:off x="7095425" y="2230050"/>
                <a:ext cx="14850" cy="7950"/>
              </a:xfrm>
              <a:custGeom>
                <a:avLst/>
                <a:gdLst/>
                <a:ahLst/>
                <a:cxnLst/>
                <a:rect l="l" t="t" r="r" b="b"/>
                <a:pathLst>
                  <a:path w="594" h="318" extrusionOk="0">
                    <a:moveTo>
                      <a:pt x="542" y="1"/>
                    </a:moveTo>
                    <a:cubicBezTo>
                      <a:pt x="538" y="1"/>
                      <a:pt x="534" y="1"/>
                      <a:pt x="529" y="3"/>
                    </a:cubicBezTo>
                    <a:cubicBezTo>
                      <a:pt x="364" y="59"/>
                      <a:pt x="205" y="147"/>
                      <a:pt x="50" y="228"/>
                    </a:cubicBezTo>
                    <a:cubicBezTo>
                      <a:pt x="0" y="253"/>
                      <a:pt x="31" y="317"/>
                      <a:pt x="77" y="317"/>
                    </a:cubicBezTo>
                    <a:cubicBezTo>
                      <a:pt x="84" y="317"/>
                      <a:pt x="91" y="316"/>
                      <a:pt x="99" y="313"/>
                    </a:cubicBezTo>
                    <a:cubicBezTo>
                      <a:pt x="254" y="239"/>
                      <a:pt x="416" y="172"/>
                      <a:pt x="561" y="76"/>
                    </a:cubicBezTo>
                    <a:cubicBezTo>
                      <a:pt x="593" y="54"/>
                      <a:pt x="579" y="1"/>
                      <a:pt x="542"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1"/>
              <p:cNvSpPr/>
              <p:nvPr/>
            </p:nvSpPr>
            <p:spPr>
              <a:xfrm>
                <a:off x="7108650" y="2213975"/>
                <a:ext cx="6575" cy="3575"/>
              </a:xfrm>
              <a:custGeom>
                <a:avLst/>
                <a:gdLst/>
                <a:ahLst/>
                <a:cxnLst/>
                <a:rect l="l" t="t" r="r" b="b"/>
                <a:pathLst>
                  <a:path w="263" h="143" extrusionOk="0">
                    <a:moveTo>
                      <a:pt x="224" y="0"/>
                    </a:moveTo>
                    <a:cubicBezTo>
                      <a:pt x="220" y="0"/>
                      <a:pt x="216" y="1"/>
                      <a:pt x="212" y="3"/>
                    </a:cubicBezTo>
                    <a:cubicBezTo>
                      <a:pt x="159" y="24"/>
                      <a:pt x="106" y="45"/>
                      <a:pt x="50" y="59"/>
                    </a:cubicBezTo>
                    <a:cubicBezTo>
                      <a:pt x="1" y="73"/>
                      <a:pt x="18" y="142"/>
                      <a:pt x="63" y="142"/>
                    </a:cubicBezTo>
                    <a:cubicBezTo>
                      <a:pt x="67" y="142"/>
                      <a:pt x="71" y="142"/>
                      <a:pt x="75" y="141"/>
                    </a:cubicBezTo>
                    <a:cubicBezTo>
                      <a:pt x="142" y="126"/>
                      <a:pt x="195" y="105"/>
                      <a:pt x="244" y="56"/>
                    </a:cubicBezTo>
                    <a:cubicBezTo>
                      <a:pt x="263" y="38"/>
                      <a:pt x="249" y="0"/>
                      <a:pt x="224"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1"/>
              <p:cNvSpPr/>
              <p:nvPr/>
            </p:nvSpPr>
            <p:spPr>
              <a:xfrm>
                <a:off x="7048725" y="2260525"/>
                <a:ext cx="29750" cy="13850"/>
              </a:xfrm>
              <a:custGeom>
                <a:avLst/>
                <a:gdLst/>
                <a:ahLst/>
                <a:cxnLst/>
                <a:rect l="l" t="t" r="r" b="b"/>
                <a:pathLst>
                  <a:path w="1190" h="554" extrusionOk="0">
                    <a:moveTo>
                      <a:pt x="1151" y="1"/>
                    </a:moveTo>
                    <a:cubicBezTo>
                      <a:pt x="1147" y="1"/>
                      <a:pt x="1142" y="2"/>
                      <a:pt x="1137" y="5"/>
                    </a:cubicBezTo>
                    <a:cubicBezTo>
                      <a:pt x="777" y="185"/>
                      <a:pt x="427" y="361"/>
                      <a:pt x="43" y="478"/>
                    </a:cubicBezTo>
                    <a:cubicBezTo>
                      <a:pt x="0" y="491"/>
                      <a:pt x="12" y="553"/>
                      <a:pt x="51" y="553"/>
                    </a:cubicBezTo>
                    <a:cubicBezTo>
                      <a:pt x="54" y="553"/>
                      <a:pt x="57" y="553"/>
                      <a:pt x="60" y="552"/>
                    </a:cubicBezTo>
                    <a:cubicBezTo>
                      <a:pt x="448" y="439"/>
                      <a:pt x="837" y="291"/>
                      <a:pt x="1165" y="50"/>
                    </a:cubicBezTo>
                    <a:cubicBezTo>
                      <a:pt x="1190" y="36"/>
                      <a:pt x="1175" y="1"/>
                      <a:pt x="1151"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1"/>
              <p:cNvSpPr/>
              <p:nvPr/>
            </p:nvSpPr>
            <p:spPr>
              <a:xfrm>
                <a:off x="7057475" y="2246875"/>
                <a:ext cx="21950" cy="7775"/>
              </a:xfrm>
              <a:custGeom>
                <a:avLst/>
                <a:gdLst/>
                <a:ahLst/>
                <a:cxnLst/>
                <a:rect l="l" t="t" r="r" b="b"/>
                <a:pathLst>
                  <a:path w="878" h="311" extrusionOk="0">
                    <a:moveTo>
                      <a:pt x="814" y="1"/>
                    </a:moveTo>
                    <a:cubicBezTo>
                      <a:pt x="809" y="1"/>
                      <a:pt x="803" y="2"/>
                      <a:pt x="797" y="3"/>
                    </a:cubicBezTo>
                    <a:cubicBezTo>
                      <a:pt x="670" y="36"/>
                      <a:pt x="554" y="96"/>
                      <a:pt x="427" y="135"/>
                    </a:cubicBezTo>
                    <a:cubicBezTo>
                      <a:pt x="300" y="173"/>
                      <a:pt x="173" y="202"/>
                      <a:pt x="46" y="230"/>
                    </a:cubicBezTo>
                    <a:cubicBezTo>
                      <a:pt x="0" y="241"/>
                      <a:pt x="10" y="311"/>
                      <a:pt x="56" y="311"/>
                    </a:cubicBezTo>
                    <a:cubicBezTo>
                      <a:pt x="310" y="304"/>
                      <a:pt x="625" y="244"/>
                      <a:pt x="836" y="96"/>
                    </a:cubicBezTo>
                    <a:cubicBezTo>
                      <a:pt x="878" y="67"/>
                      <a:pt x="862" y="1"/>
                      <a:pt x="814"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1"/>
              <p:cNvSpPr/>
              <p:nvPr/>
            </p:nvSpPr>
            <p:spPr>
              <a:xfrm>
                <a:off x="7080525" y="2230775"/>
                <a:ext cx="10675" cy="5575"/>
              </a:xfrm>
              <a:custGeom>
                <a:avLst/>
                <a:gdLst/>
                <a:ahLst/>
                <a:cxnLst/>
                <a:rect l="l" t="t" r="r" b="b"/>
                <a:pathLst>
                  <a:path w="427" h="223" extrusionOk="0">
                    <a:moveTo>
                      <a:pt x="354" y="1"/>
                    </a:moveTo>
                    <a:cubicBezTo>
                      <a:pt x="350" y="1"/>
                      <a:pt x="346" y="1"/>
                      <a:pt x="341" y="2"/>
                    </a:cubicBezTo>
                    <a:cubicBezTo>
                      <a:pt x="247" y="12"/>
                      <a:pt x="155" y="62"/>
                      <a:pt x="66" y="93"/>
                    </a:cubicBezTo>
                    <a:cubicBezTo>
                      <a:pt x="1" y="122"/>
                      <a:pt x="18" y="222"/>
                      <a:pt x="77" y="222"/>
                    </a:cubicBezTo>
                    <a:cubicBezTo>
                      <a:pt x="85" y="222"/>
                      <a:pt x="93" y="221"/>
                      <a:pt x="102" y="217"/>
                    </a:cubicBezTo>
                    <a:cubicBezTo>
                      <a:pt x="193" y="181"/>
                      <a:pt x="299" y="150"/>
                      <a:pt x="380" y="93"/>
                    </a:cubicBezTo>
                    <a:cubicBezTo>
                      <a:pt x="427" y="61"/>
                      <a:pt x="402" y="1"/>
                      <a:pt x="354"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1"/>
              <p:cNvSpPr/>
              <p:nvPr/>
            </p:nvSpPr>
            <p:spPr>
              <a:xfrm>
                <a:off x="7082825" y="2241725"/>
                <a:ext cx="8150" cy="4500"/>
              </a:xfrm>
              <a:custGeom>
                <a:avLst/>
                <a:gdLst/>
                <a:ahLst/>
                <a:cxnLst/>
                <a:rect l="l" t="t" r="r" b="b"/>
                <a:pathLst>
                  <a:path w="326" h="180" extrusionOk="0">
                    <a:moveTo>
                      <a:pt x="265" y="1"/>
                    </a:moveTo>
                    <a:cubicBezTo>
                      <a:pt x="262" y="1"/>
                      <a:pt x="260" y="1"/>
                      <a:pt x="257" y="2"/>
                    </a:cubicBezTo>
                    <a:cubicBezTo>
                      <a:pt x="182" y="15"/>
                      <a:pt x="122" y="51"/>
                      <a:pt x="55" y="82"/>
                    </a:cubicBezTo>
                    <a:cubicBezTo>
                      <a:pt x="0" y="110"/>
                      <a:pt x="36" y="180"/>
                      <a:pt x="85" y="180"/>
                    </a:cubicBezTo>
                    <a:cubicBezTo>
                      <a:pt x="93" y="180"/>
                      <a:pt x="101" y="178"/>
                      <a:pt x="109" y="175"/>
                    </a:cubicBezTo>
                    <a:cubicBezTo>
                      <a:pt x="176" y="146"/>
                      <a:pt x="239" y="114"/>
                      <a:pt x="296" y="69"/>
                    </a:cubicBezTo>
                    <a:cubicBezTo>
                      <a:pt x="325" y="42"/>
                      <a:pt x="297" y="1"/>
                      <a:pt x="265"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1"/>
              <p:cNvSpPr/>
              <p:nvPr/>
            </p:nvSpPr>
            <p:spPr>
              <a:xfrm>
                <a:off x="7044500" y="2258775"/>
                <a:ext cx="20275" cy="9600"/>
              </a:xfrm>
              <a:custGeom>
                <a:avLst/>
                <a:gdLst/>
                <a:ahLst/>
                <a:cxnLst/>
                <a:rect l="l" t="t" r="r" b="b"/>
                <a:pathLst>
                  <a:path w="811" h="384" extrusionOk="0">
                    <a:moveTo>
                      <a:pt x="758" y="0"/>
                    </a:moveTo>
                    <a:cubicBezTo>
                      <a:pt x="752" y="0"/>
                      <a:pt x="747" y="2"/>
                      <a:pt x="741" y="4"/>
                    </a:cubicBezTo>
                    <a:cubicBezTo>
                      <a:pt x="508" y="117"/>
                      <a:pt x="296" y="241"/>
                      <a:pt x="42" y="315"/>
                    </a:cubicBezTo>
                    <a:cubicBezTo>
                      <a:pt x="0" y="325"/>
                      <a:pt x="12" y="384"/>
                      <a:pt x="49" y="384"/>
                    </a:cubicBezTo>
                    <a:cubicBezTo>
                      <a:pt x="52" y="384"/>
                      <a:pt x="56" y="383"/>
                      <a:pt x="60" y="382"/>
                    </a:cubicBezTo>
                    <a:cubicBezTo>
                      <a:pt x="311" y="319"/>
                      <a:pt x="583" y="226"/>
                      <a:pt x="783" y="57"/>
                    </a:cubicBezTo>
                    <a:cubicBezTo>
                      <a:pt x="811" y="36"/>
                      <a:pt x="787" y="0"/>
                      <a:pt x="758"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1"/>
              <p:cNvSpPr/>
              <p:nvPr/>
            </p:nvSpPr>
            <p:spPr>
              <a:xfrm>
                <a:off x="7027175" y="2276775"/>
                <a:ext cx="15500" cy="6925"/>
              </a:xfrm>
              <a:custGeom>
                <a:avLst/>
                <a:gdLst/>
                <a:ahLst/>
                <a:cxnLst/>
                <a:rect l="l" t="t" r="r" b="b"/>
                <a:pathLst>
                  <a:path w="620" h="277" extrusionOk="0">
                    <a:moveTo>
                      <a:pt x="545" y="1"/>
                    </a:moveTo>
                    <a:cubicBezTo>
                      <a:pt x="543" y="1"/>
                      <a:pt x="540" y="1"/>
                      <a:pt x="538" y="1"/>
                    </a:cubicBezTo>
                    <a:cubicBezTo>
                      <a:pt x="375" y="26"/>
                      <a:pt x="209" y="110"/>
                      <a:pt x="57" y="171"/>
                    </a:cubicBezTo>
                    <a:cubicBezTo>
                      <a:pt x="0" y="193"/>
                      <a:pt x="17" y="277"/>
                      <a:pt x="70" y="277"/>
                    </a:cubicBezTo>
                    <a:cubicBezTo>
                      <a:pt x="76" y="277"/>
                      <a:pt x="82" y="276"/>
                      <a:pt x="89" y="273"/>
                    </a:cubicBezTo>
                    <a:cubicBezTo>
                      <a:pt x="248" y="220"/>
                      <a:pt x="432" y="181"/>
                      <a:pt x="573" y="89"/>
                    </a:cubicBezTo>
                    <a:cubicBezTo>
                      <a:pt x="620" y="63"/>
                      <a:pt x="590" y="1"/>
                      <a:pt x="545"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1"/>
              <p:cNvSpPr/>
              <p:nvPr/>
            </p:nvSpPr>
            <p:spPr>
              <a:xfrm>
                <a:off x="7181825" y="2161300"/>
                <a:ext cx="13300" cy="14800"/>
              </a:xfrm>
              <a:custGeom>
                <a:avLst/>
                <a:gdLst/>
                <a:ahLst/>
                <a:cxnLst/>
                <a:rect l="l" t="t" r="r" b="b"/>
                <a:pathLst>
                  <a:path w="532" h="592" extrusionOk="0">
                    <a:moveTo>
                      <a:pt x="486" y="1"/>
                    </a:moveTo>
                    <a:cubicBezTo>
                      <a:pt x="478" y="1"/>
                      <a:pt x="469" y="3"/>
                      <a:pt x="462" y="9"/>
                    </a:cubicBezTo>
                    <a:cubicBezTo>
                      <a:pt x="293" y="158"/>
                      <a:pt x="162" y="355"/>
                      <a:pt x="22" y="529"/>
                    </a:cubicBezTo>
                    <a:cubicBezTo>
                      <a:pt x="0" y="555"/>
                      <a:pt x="23" y="591"/>
                      <a:pt x="49" y="591"/>
                    </a:cubicBezTo>
                    <a:cubicBezTo>
                      <a:pt x="58" y="591"/>
                      <a:pt x="66" y="587"/>
                      <a:pt x="74" y="578"/>
                    </a:cubicBezTo>
                    <a:cubicBezTo>
                      <a:pt x="223" y="408"/>
                      <a:pt x="395" y="242"/>
                      <a:pt x="516" y="52"/>
                    </a:cubicBezTo>
                    <a:cubicBezTo>
                      <a:pt x="532" y="25"/>
                      <a:pt x="510" y="1"/>
                      <a:pt x="486"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1"/>
              <p:cNvSpPr/>
              <p:nvPr/>
            </p:nvSpPr>
            <p:spPr>
              <a:xfrm>
                <a:off x="7174075" y="2166600"/>
                <a:ext cx="7200" cy="6150"/>
              </a:xfrm>
              <a:custGeom>
                <a:avLst/>
                <a:gdLst/>
                <a:ahLst/>
                <a:cxnLst/>
                <a:rect l="l" t="t" r="r" b="b"/>
                <a:pathLst>
                  <a:path w="288" h="246" extrusionOk="0">
                    <a:moveTo>
                      <a:pt x="234" y="1"/>
                    </a:moveTo>
                    <a:cubicBezTo>
                      <a:pt x="228" y="1"/>
                      <a:pt x="221" y="2"/>
                      <a:pt x="215" y="6"/>
                    </a:cubicBezTo>
                    <a:cubicBezTo>
                      <a:pt x="141" y="41"/>
                      <a:pt x="84" y="108"/>
                      <a:pt x="28" y="168"/>
                    </a:cubicBezTo>
                    <a:cubicBezTo>
                      <a:pt x="1" y="201"/>
                      <a:pt x="30" y="246"/>
                      <a:pt x="62" y="246"/>
                    </a:cubicBezTo>
                    <a:cubicBezTo>
                      <a:pt x="72" y="246"/>
                      <a:pt x="82" y="242"/>
                      <a:pt x="91" y="232"/>
                    </a:cubicBezTo>
                    <a:cubicBezTo>
                      <a:pt x="144" y="172"/>
                      <a:pt x="208" y="126"/>
                      <a:pt x="261" y="66"/>
                    </a:cubicBezTo>
                    <a:cubicBezTo>
                      <a:pt x="287" y="39"/>
                      <a:pt x="265" y="1"/>
                      <a:pt x="234"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1"/>
              <p:cNvSpPr/>
              <p:nvPr/>
            </p:nvSpPr>
            <p:spPr>
              <a:xfrm>
                <a:off x="7166050" y="2169725"/>
                <a:ext cx="5200" cy="4900"/>
              </a:xfrm>
              <a:custGeom>
                <a:avLst/>
                <a:gdLst/>
                <a:ahLst/>
                <a:cxnLst/>
                <a:rect l="l" t="t" r="r" b="b"/>
                <a:pathLst>
                  <a:path w="208" h="196" extrusionOk="0">
                    <a:moveTo>
                      <a:pt x="163" y="0"/>
                    </a:moveTo>
                    <a:cubicBezTo>
                      <a:pt x="157" y="0"/>
                      <a:pt x="152" y="2"/>
                      <a:pt x="148" y="4"/>
                    </a:cubicBezTo>
                    <a:cubicBezTo>
                      <a:pt x="91" y="36"/>
                      <a:pt x="55" y="75"/>
                      <a:pt x="21" y="131"/>
                    </a:cubicBezTo>
                    <a:cubicBezTo>
                      <a:pt x="1" y="165"/>
                      <a:pt x="30" y="196"/>
                      <a:pt x="60" y="196"/>
                    </a:cubicBezTo>
                    <a:cubicBezTo>
                      <a:pt x="74" y="196"/>
                      <a:pt x="88" y="189"/>
                      <a:pt x="98" y="174"/>
                    </a:cubicBezTo>
                    <a:cubicBezTo>
                      <a:pt x="127" y="131"/>
                      <a:pt x="158" y="89"/>
                      <a:pt x="190" y="47"/>
                    </a:cubicBezTo>
                    <a:cubicBezTo>
                      <a:pt x="207" y="23"/>
                      <a:pt x="185" y="0"/>
                      <a:pt x="163"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1"/>
              <p:cNvSpPr/>
              <p:nvPr/>
            </p:nvSpPr>
            <p:spPr>
              <a:xfrm>
                <a:off x="7176975" y="2140775"/>
                <a:ext cx="13100" cy="13925"/>
              </a:xfrm>
              <a:custGeom>
                <a:avLst/>
                <a:gdLst/>
                <a:ahLst/>
                <a:cxnLst/>
                <a:rect l="l" t="t" r="r" b="b"/>
                <a:pathLst>
                  <a:path w="524" h="557" extrusionOk="0">
                    <a:moveTo>
                      <a:pt x="480" y="1"/>
                    </a:moveTo>
                    <a:cubicBezTo>
                      <a:pt x="473" y="1"/>
                      <a:pt x="465" y="4"/>
                      <a:pt x="459" y="11"/>
                    </a:cubicBezTo>
                    <a:cubicBezTo>
                      <a:pt x="311" y="167"/>
                      <a:pt x="177" y="336"/>
                      <a:pt x="25" y="495"/>
                    </a:cubicBezTo>
                    <a:cubicBezTo>
                      <a:pt x="0" y="519"/>
                      <a:pt x="24" y="556"/>
                      <a:pt x="52" y="556"/>
                    </a:cubicBezTo>
                    <a:cubicBezTo>
                      <a:pt x="60" y="556"/>
                      <a:pt x="69" y="553"/>
                      <a:pt x="78" y="545"/>
                    </a:cubicBezTo>
                    <a:cubicBezTo>
                      <a:pt x="237" y="396"/>
                      <a:pt x="392" y="237"/>
                      <a:pt x="508" y="50"/>
                    </a:cubicBezTo>
                    <a:cubicBezTo>
                      <a:pt x="524" y="27"/>
                      <a:pt x="502" y="1"/>
                      <a:pt x="480"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1"/>
              <p:cNvSpPr/>
              <p:nvPr/>
            </p:nvSpPr>
            <p:spPr>
              <a:xfrm>
                <a:off x="7184925" y="2147425"/>
                <a:ext cx="9675" cy="12300"/>
              </a:xfrm>
              <a:custGeom>
                <a:avLst/>
                <a:gdLst/>
                <a:ahLst/>
                <a:cxnLst/>
                <a:rect l="l" t="t" r="r" b="b"/>
                <a:pathLst>
                  <a:path w="387" h="492" extrusionOk="0">
                    <a:moveTo>
                      <a:pt x="325" y="1"/>
                    </a:moveTo>
                    <a:cubicBezTo>
                      <a:pt x="314" y="1"/>
                      <a:pt x="303" y="5"/>
                      <a:pt x="293" y="14"/>
                    </a:cubicBezTo>
                    <a:cubicBezTo>
                      <a:pt x="176" y="116"/>
                      <a:pt x="71" y="289"/>
                      <a:pt x="14" y="430"/>
                    </a:cubicBezTo>
                    <a:cubicBezTo>
                      <a:pt x="1" y="464"/>
                      <a:pt x="33" y="492"/>
                      <a:pt x="63" y="492"/>
                    </a:cubicBezTo>
                    <a:cubicBezTo>
                      <a:pt x="74" y="492"/>
                      <a:pt x="84" y="488"/>
                      <a:pt x="92" y="480"/>
                    </a:cubicBezTo>
                    <a:cubicBezTo>
                      <a:pt x="194" y="363"/>
                      <a:pt x="307" y="211"/>
                      <a:pt x="370" y="74"/>
                    </a:cubicBezTo>
                    <a:cubicBezTo>
                      <a:pt x="386" y="37"/>
                      <a:pt x="358" y="1"/>
                      <a:pt x="325"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1"/>
              <p:cNvSpPr/>
              <p:nvPr/>
            </p:nvSpPr>
            <p:spPr>
              <a:xfrm>
                <a:off x="7198350" y="2137400"/>
                <a:ext cx="7000" cy="13450"/>
              </a:xfrm>
              <a:custGeom>
                <a:avLst/>
                <a:gdLst/>
                <a:ahLst/>
                <a:cxnLst/>
                <a:rect l="l" t="t" r="r" b="b"/>
                <a:pathLst>
                  <a:path w="280" h="538" extrusionOk="0">
                    <a:moveTo>
                      <a:pt x="242" y="0"/>
                    </a:moveTo>
                    <a:cubicBezTo>
                      <a:pt x="232" y="0"/>
                      <a:pt x="222" y="5"/>
                      <a:pt x="215" y="15"/>
                    </a:cubicBezTo>
                    <a:cubicBezTo>
                      <a:pt x="123" y="157"/>
                      <a:pt x="60" y="323"/>
                      <a:pt x="10" y="485"/>
                    </a:cubicBezTo>
                    <a:cubicBezTo>
                      <a:pt x="1" y="515"/>
                      <a:pt x="26" y="538"/>
                      <a:pt x="51" y="538"/>
                    </a:cubicBezTo>
                    <a:cubicBezTo>
                      <a:pt x="64" y="538"/>
                      <a:pt x="77" y="532"/>
                      <a:pt x="84" y="517"/>
                    </a:cubicBezTo>
                    <a:cubicBezTo>
                      <a:pt x="166" y="369"/>
                      <a:pt x="239" y="206"/>
                      <a:pt x="275" y="40"/>
                    </a:cubicBezTo>
                    <a:cubicBezTo>
                      <a:pt x="279" y="17"/>
                      <a:pt x="261" y="0"/>
                      <a:pt x="242"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1"/>
              <p:cNvSpPr/>
              <p:nvPr/>
            </p:nvSpPr>
            <p:spPr>
              <a:xfrm>
                <a:off x="7193400" y="2131625"/>
                <a:ext cx="9250" cy="9850"/>
              </a:xfrm>
              <a:custGeom>
                <a:avLst/>
                <a:gdLst/>
                <a:ahLst/>
                <a:cxnLst/>
                <a:rect l="l" t="t" r="r" b="b"/>
                <a:pathLst>
                  <a:path w="370" h="394" extrusionOk="0">
                    <a:moveTo>
                      <a:pt x="327" y="1"/>
                    </a:moveTo>
                    <a:cubicBezTo>
                      <a:pt x="319" y="1"/>
                      <a:pt x="311" y="4"/>
                      <a:pt x="303" y="10"/>
                    </a:cubicBezTo>
                    <a:cubicBezTo>
                      <a:pt x="204" y="91"/>
                      <a:pt x="123" y="186"/>
                      <a:pt x="38" y="285"/>
                    </a:cubicBezTo>
                    <a:cubicBezTo>
                      <a:pt x="1" y="331"/>
                      <a:pt x="43" y="394"/>
                      <a:pt x="87" y="394"/>
                    </a:cubicBezTo>
                    <a:cubicBezTo>
                      <a:pt x="101" y="394"/>
                      <a:pt x="115" y="388"/>
                      <a:pt x="126" y="374"/>
                    </a:cubicBezTo>
                    <a:cubicBezTo>
                      <a:pt x="211" y="268"/>
                      <a:pt x="292" y="169"/>
                      <a:pt x="356" y="49"/>
                    </a:cubicBezTo>
                    <a:cubicBezTo>
                      <a:pt x="369" y="23"/>
                      <a:pt x="350" y="1"/>
                      <a:pt x="327"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1"/>
              <p:cNvSpPr/>
              <p:nvPr/>
            </p:nvSpPr>
            <p:spPr>
              <a:xfrm>
                <a:off x="7220300" y="2254350"/>
                <a:ext cx="14200" cy="10125"/>
              </a:xfrm>
              <a:custGeom>
                <a:avLst/>
                <a:gdLst/>
                <a:ahLst/>
                <a:cxnLst/>
                <a:rect l="l" t="t" r="r" b="b"/>
                <a:pathLst>
                  <a:path w="568" h="405" extrusionOk="0">
                    <a:moveTo>
                      <a:pt x="521" y="1"/>
                    </a:moveTo>
                    <a:cubicBezTo>
                      <a:pt x="516" y="1"/>
                      <a:pt x="510" y="2"/>
                      <a:pt x="505" y="5"/>
                    </a:cubicBezTo>
                    <a:cubicBezTo>
                      <a:pt x="342" y="103"/>
                      <a:pt x="191" y="213"/>
                      <a:pt x="36" y="326"/>
                    </a:cubicBezTo>
                    <a:cubicBezTo>
                      <a:pt x="1" y="349"/>
                      <a:pt x="24" y="405"/>
                      <a:pt x="57" y="405"/>
                    </a:cubicBezTo>
                    <a:cubicBezTo>
                      <a:pt x="64" y="405"/>
                      <a:pt x="71" y="402"/>
                      <a:pt x="78" y="397"/>
                    </a:cubicBezTo>
                    <a:cubicBezTo>
                      <a:pt x="237" y="284"/>
                      <a:pt x="396" y="178"/>
                      <a:pt x="544" y="54"/>
                    </a:cubicBezTo>
                    <a:cubicBezTo>
                      <a:pt x="567" y="34"/>
                      <a:pt x="547" y="1"/>
                      <a:pt x="521"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1"/>
              <p:cNvSpPr/>
              <p:nvPr/>
            </p:nvSpPr>
            <p:spPr>
              <a:xfrm>
                <a:off x="7244650" y="2228525"/>
                <a:ext cx="22950" cy="19150"/>
              </a:xfrm>
              <a:custGeom>
                <a:avLst/>
                <a:gdLst/>
                <a:ahLst/>
                <a:cxnLst/>
                <a:rect l="l" t="t" r="r" b="b"/>
                <a:pathLst>
                  <a:path w="918" h="766" extrusionOk="0">
                    <a:moveTo>
                      <a:pt x="870" y="1"/>
                    </a:moveTo>
                    <a:cubicBezTo>
                      <a:pt x="864" y="1"/>
                      <a:pt x="858" y="3"/>
                      <a:pt x="851" y="7"/>
                    </a:cubicBezTo>
                    <a:cubicBezTo>
                      <a:pt x="555" y="204"/>
                      <a:pt x="294" y="480"/>
                      <a:pt x="25" y="713"/>
                    </a:cubicBezTo>
                    <a:cubicBezTo>
                      <a:pt x="0" y="732"/>
                      <a:pt x="22" y="766"/>
                      <a:pt x="48" y="766"/>
                    </a:cubicBezTo>
                    <a:cubicBezTo>
                      <a:pt x="54" y="766"/>
                      <a:pt x="61" y="764"/>
                      <a:pt x="67" y="759"/>
                    </a:cubicBezTo>
                    <a:cubicBezTo>
                      <a:pt x="343" y="533"/>
                      <a:pt x="654" y="325"/>
                      <a:pt x="898" y="67"/>
                    </a:cubicBezTo>
                    <a:cubicBezTo>
                      <a:pt x="918" y="41"/>
                      <a:pt x="898" y="1"/>
                      <a:pt x="870"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1"/>
              <p:cNvSpPr/>
              <p:nvPr/>
            </p:nvSpPr>
            <p:spPr>
              <a:xfrm>
                <a:off x="7233800" y="2232325"/>
                <a:ext cx="17275" cy="13175"/>
              </a:xfrm>
              <a:custGeom>
                <a:avLst/>
                <a:gdLst/>
                <a:ahLst/>
                <a:cxnLst/>
                <a:rect l="l" t="t" r="r" b="b"/>
                <a:pathLst>
                  <a:path w="691" h="527" extrusionOk="0">
                    <a:moveTo>
                      <a:pt x="627" y="1"/>
                    </a:moveTo>
                    <a:cubicBezTo>
                      <a:pt x="619" y="1"/>
                      <a:pt x="612" y="3"/>
                      <a:pt x="604" y="7"/>
                    </a:cubicBezTo>
                    <a:cubicBezTo>
                      <a:pt x="403" y="109"/>
                      <a:pt x="202" y="289"/>
                      <a:pt x="35" y="441"/>
                    </a:cubicBezTo>
                    <a:cubicBezTo>
                      <a:pt x="1" y="473"/>
                      <a:pt x="31" y="527"/>
                      <a:pt x="70" y="527"/>
                    </a:cubicBezTo>
                    <a:cubicBezTo>
                      <a:pt x="78" y="527"/>
                      <a:pt x="87" y="524"/>
                      <a:pt x="96" y="518"/>
                    </a:cubicBezTo>
                    <a:cubicBezTo>
                      <a:pt x="286" y="399"/>
                      <a:pt x="509" y="246"/>
                      <a:pt x="661" y="77"/>
                    </a:cubicBezTo>
                    <a:cubicBezTo>
                      <a:pt x="690" y="45"/>
                      <a:pt x="663" y="1"/>
                      <a:pt x="627"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1"/>
              <p:cNvSpPr/>
              <p:nvPr/>
            </p:nvSpPr>
            <p:spPr>
              <a:xfrm>
                <a:off x="7257700" y="2215350"/>
                <a:ext cx="10900" cy="8475"/>
              </a:xfrm>
              <a:custGeom>
                <a:avLst/>
                <a:gdLst/>
                <a:ahLst/>
                <a:cxnLst/>
                <a:rect l="l" t="t" r="r" b="b"/>
                <a:pathLst>
                  <a:path w="436" h="339" extrusionOk="0">
                    <a:moveTo>
                      <a:pt x="383" y="0"/>
                    </a:moveTo>
                    <a:cubicBezTo>
                      <a:pt x="377" y="0"/>
                      <a:pt x="371" y="2"/>
                      <a:pt x="365" y="4"/>
                    </a:cubicBezTo>
                    <a:cubicBezTo>
                      <a:pt x="244" y="50"/>
                      <a:pt x="143" y="153"/>
                      <a:pt x="47" y="237"/>
                    </a:cubicBezTo>
                    <a:cubicBezTo>
                      <a:pt x="0" y="278"/>
                      <a:pt x="43" y="339"/>
                      <a:pt x="91" y="339"/>
                    </a:cubicBezTo>
                    <a:cubicBezTo>
                      <a:pt x="105" y="339"/>
                      <a:pt x="119" y="334"/>
                      <a:pt x="132" y="322"/>
                    </a:cubicBezTo>
                    <a:cubicBezTo>
                      <a:pt x="220" y="241"/>
                      <a:pt x="333" y="174"/>
                      <a:pt x="411" y="82"/>
                    </a:cubicBezTo>
                    <a:cubicBezTo>
                      <a:pt x="436" y="54"/>
                      <a:pt x="420" y="0"/>
                      <a:pt x="383"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1"/>
              <p:cNvSpPr/>
              <p:nvPr/>
            </p:nvSpPr>
            <p:spPr>
              <a:xfrm>
                <a:off x="7271600" y="2211625"/>
                <a:ext cx="12225" cy="11000"/>
              </a:xfrm>
              <a:custGeom>
                <a:avLst/>
                <a:gdLst/>
                <a:ahLst/>
                <a:cxnLst/>
                <a:rect l="l" t="t" r="r" b="b"/>
                <a:pathLst>
                  <a:path w="489" h="440" extrusionOk="0">
                    <a:moveTo>
                      <a:pt x="432" y="1"/>
                    </a:moveTo>
                    <a:cubicBezTo>
                      <a:pt x="422" y="1"/>
                      <a:pt x="412" y="4"/>
                      <a:pt x="402" y="12"/>
                    </a:cubicBezTo>
                    <a:cubicBezTo>
                      <a:pt x="275" y="114"/>
                      <a:pt x="169" y="245"/>
                      <a:pt x="38" y="347"/>
                    </a:cubicBezTo>
                    <a:cubicBezTo>
                      <a:pt x="0" y="380"/>
                      <a:pt x="36" y="440"/>
                      <a:pt x="77" y="440"/>
                    </a:cubicBezTo>
                    <a:cubicBezTo>
                      <a:pt x="86" y="440"/>
                      <a:pt x="94" y="437"/>
                      <a:pt x="102" y="432"/>
                    </a:cubicBezTo>
                    <a:cubicBezTo>
                      <a:pt x="243" y="337"/>
                      <a:pt x="395" y="220"/>
                      <a:pt x="472" y="65"/>
                    </a:cubicBezTo>
                    <a:cubicBezTo>
                      <a:pt x="488" y="31"/>
                      <a:pt x="463" y="1"/>
                      <a:pt x="432"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1"/>
              <p:cNvSpPr/>
              <p:nvPr/>
            </p:nvSpPr>
            <p:spPr>
              <a:xfrm>
                <a:off x="7271925" y="2201025"/>
                <a:ext cx="8450" cy="6650"/>
              </a:xfrm>
              <a:custGeom>
                <a:avLst/>
                <a:gdLst/>
                <a:ahLst/>
                <a:cxnLst/>
                <a:rect l="l" t="t" r="r" b="b"/>
                <a:pathLst>
                  <a:path w="338" h="266" extrusionOk="0">
                    <a:moveTo>
                      <a:pt x="264" y="0"/>
                    </a:moveTo>
                    <a:cubicBezTo>
                      <a:pt x="256" y="0"/>
                      <a:pt x="248" y="2"/>
                      <a:pt x="241" y="6"/>
                    </a:cubicBezTo>
                    <a:cubicBezTo>
                      <a:pt x="167" y="45"/>
                      <a:pt x="103" y="115"/>
                      <a:pt x="40" y="175"/>
                    </a:cubicBezTo>
                    <a:cubicBezTo>
                      <a:pt x="1" y="214"/>
                      <a:pt x="38" y="266"/>
                      <a:pt x="83" y="266"/>
                    </a:cubicBezTo>
                    <a:cubicBezTo>
                      <a:pt x="96" y="266"/>
                      <a:pt x="108" y="262"/>
                      <a:pt x="120" y="253"/>
                    </a:cubicBezTo>
                    <a:cubicBezTo>
                      <a:pt x="188" y="196"/>
                      <a:pt x="262" y="147"/>
                      <a:pt x="311" y="76"/>
                    </a:cubicBezTo>
                    <a:cubicBezTo>
                      <a:pt x="338" y="38"/>
                      <a:pt x="301" y="0"/>
                      <a:pt x="264"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1"/>
              <p:cNvSpPr/>
              <p:nvPr/>
            </p:nvSpPr>
            <p:spPr>
              <a:xfrm>
                <a:off x="7245525" y="2214875"/>
                <a:ext cx="8550" cy="6400"/>
              </a:xfrm>
              <a:custGeom>
                <a:avLst/>
                <a:gdLst/>
                <a:ahLst/>
                <a:cxnLst/>
                <a:rect l="l" t="t" r="r" b="b"/>
                <a:pathLst>
                  <a:path w="342" h="256" extrusionOk="0">
                    <a:moveTo>
                      <a:pt x="282" y="1"/>
                    </a:moveTo>
                    <a:cubicBezTo>
                      <a:pt x="275" y="1"/>
                      <a:pt x="269" y="2"/>
                      <a:pt x="262" y="6"/>
                    </a:cubicBezTo>
                    <a:cubicBezTo>
                      <a:pt x="185" y="45"/>
                      <a:pt x="117" y="94"/>
                      <a:pt x="50" y="144"/>
                    </a:cubicBezTo>
                    <a:cubicBezTo>
                      <a:pt x="0" y="182"/>
                      <a:pt x="31" y="256"/>
                      <a:pt x="77" y="256"/>
                    </a:cubicBezTo>
                    <a:cubicBezTo>
                      <a:pt x="87" y="256"/>
                      <a:pt x="97" y="253"/>
                      <a:pt x="107" y="245"/>
                    </a:cubicBezTo>
                    <a:cubicBezTo>
                      <a:pt x="177" y="193"/>
                      <a:pt x="252" y="136"/>
                      <a:pt x="312" y="73"/>
                    </a:cubicBezTo>
                    <a:cubicBezTo>
                      <a:pt x="341" y="43"/>
                      <a:pt x="316" y="1"/>
                      <a:pt x="282"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1"/>
              <p:cNvSpPr/>
              <p:nvPr/>
            </p:nvSpPr>
            <p:spPr>
              <a:xfrm>
                <a:off x="7291575" y="2192300"/>
                <a:ext cx="11850" cy="11700"/>
              </a:xfrm>
              <a:custGeom>
                <a:avLst/>
                <a:gdLst/>
                <a:ahLst/>
                <a:cxnLst/>
                <a:rect l="l" t="t" r="r" b="b"/>
                <a:pathLst>
                  <a:path w="474" h="468" extrusionOk="0">
                    <a:moveTo>
                      <a:pt x="415" y="1"/>
                    </a:moveTo>
                    <a:cubicBezTo>
                      <a:pt x="407" y="1"/>
                      <a:pt x="398" y="3"/>
                      <a:pt x="390" y="9"/>
                    </a:cubicBezTo>
                    <a:cubicBezTo>
                      <a:pt x="249" y="100"/>
                      <a:pt x="136" y="255"/>
                      <a:pt x="30" y="386"/>
                    </a:cubicBezTo>
                    <a:cubicBezTo>
                      <a:pt x="0" y="424"/>
                      <a:pt x="28" y="468"/>
                      <a:pt x="63" y="468"/>
                    </a:cubicBezTo>
                    <a:cubicBezTo>
                      <a:pt x="74" y="468"/>
                      <a:pt x="86" y="464"/>
                      <a:pt x="97" y="454"/>
                    </a:cubicBezTo>
                    <a:cubicBezTo>
                      <a:pt x="221" y="344"/>
                      <a:pt x="372" y="221"/>
                      <a:pt x="457" y="72"/>
                    </a:cubicBezTo>
                    <a:cubicBezTo>
                      <a:pt x="474" y="41"/>
                      <a:pt x="448" y="1"/>
                      <a:pt x="415"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1"/>
              <p:cNvSpPr/>
              <p:nvPr/>
            </p:nvSpPr>
            <p:spPr>
              <a:xfrm>
                <a:off x="7285725" y="2190600"/>
                <a:ext cx="9200" cy="7875"/>
              </a:xfrm>
              <a:custGeom>
                <a:avLst/>
                <a:gdLst/>
                <a:ahLst/>
                <a:cxnLst/>
                <a:rect l="l" t="t" r="r" b="b"/>
                <a:pathLst>
                  <a:path w="368" h="315" extrusionOk="0">
                    <a:moveTo>
                      <a:pt x="304" y="1"/>
                    </a:moveTo>
                    <a:cubicBezTo>
                      <a:pt x="297" y="1"/>
                      <a:pt x="289" y="2"/>
                      <a:pt x="282" y="6"/>
                    </a:cubicBezTo>
                    <a:cubicBezTo>
                      <a:pt x="183" y="51"/>
                      <a:pt x="105" y="136"/>
                      <a:pt x="39" y="217"/>
                    </a:cubicBezTo>
                    <a:cubicBezTo>
                      <a:pt x="0" y="261"/>
                      <a:pt x="37" y="315"/>
                      <a:pt x="79" y="315"/>
                    </a:cubicBezTo>
                    <a:cubicBezTo>
                      <a:pt x="92" y="315"/>
                      <a:pt x="104" y="310"/>
                      <a:pt x="116" y="299"/>
                    </a:cubicBezTo>
                    <a:cubicBezTo>
                      <a:pt x="190" y="225"/>
                      <a:pt x="275" y="162"/>
                      <a:pt x="338" y="80"/>
                    </a:cubicBezTo>
                    <a:cubicBezTo>
                      <a:pt x="368" y="44"/>
                      <a:pt x="342" y="1"/>
                      <a:pt x="304"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1"/>
              <p:cNvSpPr/>
              <p:nvPr/>
            </p:nvSpPr>
            <p:spPr>
              <a:xfrm>
                <a:off x="7297975" y="2167175"/>
                <a:ext cx="14275" cy="17275"/>
              </a:xfrm>
              <a:custGeom>
                <a:avLst/>
                <a:gdLst/>
                <a:ahLst/>
                <a:cxnLst/>
                <a:rect l="l" t="t" r="r" b="b"/>
                <a:pathLst>
                  <a:path w="571" h="691" extrusionOk="0">
                    <a:moveTo>
                      <a:pt x="528" y="1"/>
                    </a:moveTo>
                    <a:cubicBezTo>
                      <a:pt x="520" y="1"/>
                      <a:pt x="512" y="4"/>
                      <a:pt x="505" y="11"/>
                    </a:cubicBezTo>
                    <a:cubicBezTo>
                      <a:pt x="321" y="195"/>
                      <a:pt x="176" y="417"/>
                      <a:pt x="21" y="625"/>
                    </a:cubicBezTo>
                    <a:cubicBezTo>
                      <a:pt x="0" y="655"/>
                      <a:pt x="32" y="690"/>
                      <a:pt x="62" y="690"/>
                    </a:cubicBezTo>
                    <a:cubicBezTo>
                      <a:pt x="71" y="690"/>
                      <a:pt x="81" y="687"/>
                      <a:pt x="88" y="678"/>
                    </a:cubicBezTo>
                    <a:cubicBezTo>
                      <a:pt x="248" y="473"/>
                      <a:pt x="427" y="276"/>
                      <a:pt x="558" y="50"/>
                    </a:cubicBezTo>
                    <a:cubicBezTo>
                      <a:pt x="571" y="26"/>
                      <a:pt x="551" y="1"/>
                      <a:pt x="528"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1"/>
              <p:cNvSpPr/>
              <p:nvPr/>
            </p:nvSpPr>
            <p:spPr>
              <a:xfrm>
                <a:off x="7305625" y="2181675"/>
                <a:ext cx="5775" cy="6700"/>
              </a:xfrm>
              <a:custGeom>
                <a:avLst/>
                <a:gdLst/>
                <a:ahLst/>
                <a:cxnLst/>
                <a:rect l="l" t="t" r="r" b="b"/>
                <a:pathLst>
                  <a:path w="231" h="268" extrusionOk="0">
                    <a:moveTo>
                      <a:pt x="197" y="1"/>
                    </a:moveTo>
                    <a:cubicBezTo>
                      <a:pt x="191" y="1"/>
                      <a:pt x="184" y="4"/>
                      <a:pt x="178" y="10"/>
                    </a:cubicBezTo>
                    <a:cubicBezTo>
                      <a:pt x="121" y="74"/>
                      <a:pt x="75" y="144"/>
                      <a:pt x="22" y="208"/>
                    </a:cubicBezTo>
                    <a:cubicBezTo>
                      <a:pt x="1" y="235"/>
                      <a:pt x="22" y="268"/>
                      <a:pt x="46" y="268"/>
                    </a:cubicBezTo>
                    <a:cubicBezTo>
                      <a:pt x="54" y="268"/>
                      <a:pt x="62" y="264"/>
                      <a:pt x="69" y="257"/>
                    </a:cubicBezTo>
                    <a:cubicBezTo>
                      <a:pt x="125" y="190"/>
                      <a:pt x="185" y="123"/>
                      <a:pt x="220" y="42"/>
                    </a:cubicBezTo>
                    <a:cubicBezTo>
                      <a:pt x="230" y="23"/>
                      <a:pt x="216" y="1"/>
                      <a:pt x="197"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1"/>
              <p:cNvSpPr/>
              <p:nvPr/>
            </p:nvSpPr>
            <p:spPr>
              <a:xfrm>
                <a:off x="7315650" y="2143300"/>
                <a:ext cx="12100" cy="28700"/>
              </a:xfrm>
              <a:custGeom>
                <a:avLst/>
                <a:gdLst/>
                <a:ahLst/>
                <a:cxnLst/>
                <a:rect l="l" t="t" r="r" b="b"/>
                <a:pathLst>
                  <a:path w="484" h="1148" extrusionOk="0">
                    <a:moveTo>
                      <a:pt x="426" y="1"/>
                    </a:moveTo>
                    <a:cubicBezTo>
                      <a:pt x="410" y="1"/>
                      <a:pt x="394" y="8"/>
                      <a:pt x="388" y="23"/>
                    </a:cubicBezTo>
                    <a:cubicBezTo>
                      <a:pt x="235" y="369"/>
                      <a:pt x="129" y="744"/>
                      <a:pt x="10" y="1100"/>
                    </a:cubicBezTo>
                    <a:cubicBezTo>
                      <a:pt x="1" y="1128"/>
                      <a:pt x="26" y="1148"/>
                      <a:pt x="50" y="1148"/>
                    </a:cubicBezTo>
                    <a:cubicBezTo>
                      <a:pt x="63" y="1148"/>
                      <a:pt x="76" y="1142"/>
                      <a:pt x="84" y="1128"/>
                    </a:cubicBezTo>
                    <a:cubicBezTo>
                      <a:pt x="271" y="807"/>
                      <a:pt x="434" y="423"/>
                      <a:pt x="479" y="48"/>
                    </a:cubicBezTo>
                    <a:cubicBezTo>
                      <a:pt x="484" y="20"/>
                      <a:pt x="454" y="1"/>
                      <a:pt x="426"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1"/>
              <p:cNvSpPr/>
              <p:nvPr/>
            </p:nvSpPr>
            <p:spPr>
              <a:xfrm>
                <a:off x="7313275" y="2152225"/>
                <a:ext cx="4500" cy="7500"/>
              </a:xfrm>
              <a:custGeom>
                <a:avLst/>
                <a:gdLst/>
                <a:ahLst/>
                <a:cxnLst/>
                <a:rect l="l" t="t" r="r" b="b"/>
                <a:pathLst>
                  <a:path w="180" h="300" extrusionOk="0">
                    <a:moveTo>
                      <a:pt x="140" y="0"/>
                    </a:moveTo>
                    <a:cubicBezTo>
                      <a:pt x="129" y="0"/>
                      <a:pt x="119" y="5"/>
                      <a:pt x="112" y="16"/>
                    </a:cubicBezTo>
                    <a:cubicBezTo>
                      <a:pt x="69" y="90"/>
                      <a:pt x="41" y="175"/>
                      <a:pt x="9" y="252"/>
                    </a:cubicBezTo>
                    <a:cubicBezTo>
                      <a:pt x="0" y="278"/>
                      <a:pt x="25" y="299"/>
                      <a:pt x="48" y="299"/>
                    </a:cubicBezTo>
                    <a:cubicBezTo>
                      <a:pt x="60" y="299"/>
                      <a:pt x="70" y="294"/>
                      <a:pt x="76" y="281"/>
                    </a:cubicBezTo>
                    <a:cubicBezTo>
                      <a:pt x="112" y="203"/>
                      <a:pt x="154" y="125"/>
                      <a:pt x="175" y="40"/>
                    </a:cubicBezTo>
                    <a:cubicBezTo>
                      <a:pt x="180" y="17"/>
                      <a:pt x="160" y="0"/>
                      <a:pt x="140"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1"/>
              <p:cNvSpPr/>
              <p:nvPr/>
            </p:nvSpPr>
            <p:spPr>
              <a:xfrm>
                <a:off x="7284325" y="2175500"/>
                <a:ext cx="14250" cy="12925"/>
              </a:xfrm>
              <a:custGeom>
                <a:avLst/>
                <a:gdLst/>
                <a:ahLst/>
                <a:cxnLst/>
                <a:rect l="l" t="t" r="r" b="b"/>
                <a:pathLst>
                  <a:path w="570" h="517" extrusionOk="0">
                    <a:moveTo>
                      <a:pt x="526" y="1"/>
                    </a:moveTo>
                    <a:cubicBezTo>
                      <a:pt x="519" y="1"/>
                      <a:pt x="511" y="4"/>
                      <a:pt x="504" y="10"/>
                    </a:cubicBezTo>
                    <a:cubicBezTo>
                      <a:pt x="352" y="168"/>
                      <a:pt x="207" y="324"/>
                      <a:pt x="31" y="451"/>
                    </a:cubicBezTo>
                    <a:cubicBezTo>
                      <a:pt x="1" y="472"/>
                      <a:pt x="19" y="516"/>
                      <a:pt x="49" y="516"/>
                    </a:cubicBezTo>
                    <a:cubicBezTo>
                      <a:pt x="54" y="516"/>
                      <a:pt x="60" y="515"/>
                      <a:pt x="66" y="511"/>
                    </a:cubicBezTo>
                    <a:cubicBezTo>
                      <a:pt x="260" y="398"/>
                      <a:pt x="440" y="250"/>
                      <a:pt x="556" y="49"/>
                    </a:cubicBezTo>
                    <a:cubicBezTo>
                      <a:pt x="570" y="25"/>
                      <a:pt x="549" y="1"/>
                      <a:pt x="526"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1"/>
              <p:cNvSpPr/>
              <p:nvPr/>
            </p:nvSpPr>
            <p:spPr>
              <a:xfrm>
                <a:off x="7258725" y="2199700"/>
                <a:ext cx="10925" cy="8550"/>
              </a:xfrm>
              <a:custGeom>
                <a:avLst/>
                <a:gdLst/>
                <a:ahLst/>
                <a:cxnLst/>
                <a:rect l="l" t="t" r="r" b="b"/>
                <a:pathLst>
                  <a:path w="437" h="342" extrusionOk="0">
                    <a:moveTo>
                      <a:pt x="390" y="0"/>
                    </a:moveTo>
                    <a:cubicBezTo>
                      <a:pt x="385" y="0"/>
                      <a:pt x="379" y="2"/>
                      <a:pt x="373" y="5"/>
                    </a:cubicBezTo>
                    <a:cubicBezTo>
                      <a:pt x="250" y="80"/>
                      <a:pt x="137" y="186"/>
                      <a:pt x="27" y="277"/>
                    </a:cubicBezTo>
                    <a:cubicBezTo>
                      <a:pt x="1" y="302"/>
                      <a:pt x="27" y="341"/>
                      <a:pt x="57" y="341"/>
                    </a:cubicBezTo>
                    <a:cubicBezTo>
                      <a:pt x="63" y="341"/>
                      <a:pt x="68" y="340"/>
                      <a:pt x="73" y="337"/>
                    </a:cubicBezTo>
                    <a:cubicBezTo>
                      <a:pt x="190" y="264"/>
                      <a:pt x="327" y="171"/>
                      <a:pt x="415" y="62"/>
                    </a:cubicBezTo>
                    <a:cubicBezTo>
                      <a:pt x="436" y="39"/>
                      <a:pt x="418" y="0"/>
                      <a:pt x="390"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1"/>
              <p:cNvSpPr/>
              <p:nvPr/>
            </p:nvSpPr>
            <p:spPr>
              <a:xfrm>
                <a:off x="7297575" y="2158525"/>
                <a:ext cx="8425" cy="10675"/>
              </a:xfrm>
              <a:custGeom>
                <a:avLst/>
                <a:gdLst/>
                <a:ahLst/>
                <a:cxnLst/>
                <a:rect l="l" t="t" r="r" b="b"/>
                <a:pathLst>
                  <a:path w="337" h="427" extrusionOk="0">
                    <a:moveTo>
                      <a:pt x="293" y="1"/>
                    </a:moveTo>
                    <a:cubicBezTo>
                      <a:pt x="286" y="1"/>
                      <a:pt x="277" y="4"/>
                      <a:pt x="270" y="11"/>
                    </a:cubicBezTo>
                    <a:cubicBezTo>
                      <a:pt x="168" y="110"/>
                      <a:pt x="83" y="241"/>
                      <a:pt x="16" y="364"/>
                    </a:cubicBezTo>
                    <a:cubicBezTo>
                      <a:pt x="0" y="393"/>
                      <a:pt x="26" y="426"/>
                      <a:pt x="53" y="426"/>
                    </a:cubicBezTo>
                    <a:cubicBezTo>
                      <a:pt x="62" y="426"/>
                      <a:pt x="72" y="422"/>
                      <a:pt x="80" y="413"/>
                    </a:cubicBezTo>
                    <a:cubicBezTo>
                      <a:pt x="171" y="304"/>
                      <a:pt x="267" y="180"/>
                      <a:pt x="323" y="53"/>
                    </a:cubicBezTo>
                    <a:cubicBezTo>
                      <a:pt x="336" y="27"/>
                      <a:pt x="316" y="1"/>
                      <a:pt x="293"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1"/>
              <p:cNvSpPr/>
              <p:nvPr/>
            </p:nvSpPr>
            <p:spPr>
              <a:xfrm>
                <a:off x="7324050" y="2115750"/>
                <a:ext cx="7200" cy="18875"/>
              </a:xfrm>
              <a:custGeom>
                <a:avLst/>
                <a:gdLst/>
                <a:ahLst/>
                <a:cxnLst/>
                <a:rect l="l" t="t" r="r" b="b"/>
                <a:pathLst>
                  <a:path w="288" h="755" extrusionOk="0">
                    <a:moveTo>
                      <a:pt x="249" y="0"/>
                    </a:moveTo>
                    <a:cubicBezTo>
                      <a:pt x="241" y="0"/>
                      <a:pt x="233" y="5"/>
                      <a:pt x="228" y="16"/>
                    </a:cubicBezTo>
                    <a:cubicBezTo>
                      <a:pt x="126" y="232"/>
                      <a:pt x="76" y="476"/>
                      <a:pt x="9" y="705"/>
                    </a:cubicBezTo>
                    <a:cubicBezTo>
                      <a:pt x="1" y="735"/>
                      <a:pt x="27" y="754"/>
                      <a:pt x="52" y="754"/>
                    </a:cubicBezTo>
                    <a:cubicBezTo>
                      <a:pt x="69" y="754"/>
                      <a:pt x="85" y="746"/>
                      <a:pt x="90" y="726"/>
                    </a:cubicBezTo>
                    <a:cubicBezTo>
                      <a:pt x="161" y="504"/>
                      <a:pt x="249" y="275"/>
                      <a:pt x="285" y="42"/>
                    </a:cubicBezTo>
                    <a:cubicBezTo>
                      <a:pt x="287" y="20"/>
                      <a:pt x="267" y="0"/>
                      <a:pt x="249"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1"/>
              <p:cNvSpPr/>
              <p:nvPr/>
            </p:nvSpPr>
            <p:spPr>
              <a:xfrm>
                <a:off x="7315450" y="2134875"/>
                <a:ext cx="4925" cy="10250"/>
              </a:xfrm>
              <a:custGeom>
                <a:avLst/>
                <a:gdLst/>
                <a:ahLst/>
                <a:cxnLst/>
                <a:rect l="l" t="t" r="r" b="b"/>
                <a:pathLst>
                  <a:path w="197" h="410" extrusionOk="0">
                    <a:moveTo>
                      <a:pt x="163" y="1"/>
                    </a:moveTo>
                    <a:cubicBezTo>
                      <a:pt x="155" y="1"/>
                      <a:pt x="147" y="5"/>
                      <a:pt x="142" y="14"/>
                    </a:cubicBezTo>
                    <a:cubicBezTo>
                      <a:pt x="78" y="124"/>
                      <a:pt x="39" y="233"/>
                      <a:pt x="7" y="353"/>
                    </a:cubicBezTo>
                    <a:cubicBezTo>
                      <a:pt x="0" y="384"/>
                      <a:pt x="29" y="410"/>
                      <a:pt x="56" y="410"/>
                    </a:cubicBezTo>
                    <a:cubicBezTo>
                      <a:pt x="69" y="410"/>
                      <a:pt x="81" y="404"/>
                      <a:pt x="88" y="388"/>
                    </a:cubicBezTo>
                    <a:cubicBezTo>
                      <a:pt x="137" y="272"/>
                      <a:pt x="176" y="162"/>
                      <a:pt x="194" y="39"/>
                    </a:cubicBezTo>
                    <a:cubicBezTo>
                      <a:pt x="196" y="18"/>
                      <a:pt x="179" y="1"/>
                      <a:pt x="163"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1"/>
              <p:cNvSpPr/>
              <p:nvPr/>
            </p:nvSpPr>
            <p:spPr>
              <a:xfrm>
                <a:off x="7307550" y="2147375"/>
                <a:ext cx="3100" cy="5075"/>
              </a:xfrm>
              <a:custGeom>
                <a:avLst/>
                <a:gdLst/>
                <a:ahLst/>
                <a:cxnLst/>
                <a:rect l="l" t="t" r="r" b="b"/>
                <a:pathLst>
                  <a:path w="124" h="203" extrusionOk="0">
                    <a:moveTo>
                      <a:pt x="95" y="0"/>
                    </a:moveTo>
                    <a:cubicBezTo>
                      <a:pt x="88" y="0"/>
                      <a:pt x="81" y="4"/>
                      <a:pt x="76" y="12"/>
                    </a:cubicBezTo>
                    <a:cubicBezTo>
                      <a:pt x="51" y="61"/>
                      <a:pt x="30" y="107"/>
                      <a:pt x="9" y="160"/>
                    </a:cubicBezTo>
                    <a:cubicBezTo>
                      <a:pt x="0" y="186"/>
                      <a:pt x="21" y="202"/>
                      <a:pt x="42" y="202"/>
                    </a:cubicBezTo>
                    <a:cubicBezTo>
                      <a:pt x="57" y="202"/>
                      <a:pt x="71" y="195"/>
                      <a:pt x="76" y="178"/>
                    </a:cubicBezTo>
                    <a:cubicBezTo>
                      <a:pt x="93" y="128"/>
                      <a:pt x="108" y="79"/>
                      <a:pt x="119" y="30"/>
                    </a:cubicBezTo>
                    <a:cubicBezTo>
                      <a:pt x="123" y="14"/>
                      <a:pt x="109" y="0"/>
                      <a:pt x="95"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1"/>
              <p:cNvSpPr/>
              <p:nvPr/>
            </p:nvSpPr>
            <p:spPr>
              <a:xfrm>
                <a:off x="7319675" y="2112025"/>
                <a:ext cx="4350" cy="13050"/>
              </a:xfrm>
              <a:custGeom>
                <a:avLst/>
                <a:gdLst/>
                <a:ahLst/>
                <a:cxnLst/>
                <a:rect l="l" t="t" r="r" b="b"/>
                <a:pathLst>
                  <a:path w="174" h="522" extrusionOk="0">
                    <a:moveTo>
                      <a:pt x="139" y="0"/>
                    </a:moveTo>
                    <a:cubicBezTo>
                      <a:pt x="130" y="0"/>
                      <a:pt x="120" y="4"/>
                      <a:pt x="113" y="14"/>
                    </a:cubicBezTo>
                    <a:cubicBezTo>
                      <a:pt x="29" y="148"/>
                      <a:pt x="1" y="325"/>
                      <a:pt x="1" y="480"/>
                    </a:cubicBezTo>
                    <a:cubicBezTo>
                      <a:pt x="1" y="507"/>
                      <a:pt x="21" y="521"/>
                      <a:pt x="41" y="521"/>
                    </a:cubicBezTo>
                    <a:cubicBezTo>
                      <a:pt x="58" y="521"/>
                      <a:pt x="75" y="511"/>
                      <a:pt x="82" y="491"/>
                    </a:cubicBezTo>
                    <a:cubicBezTo>
                      <a:pt x="128" y="349"/>
                      <a:pt x="173" y="183"/>
                      <a:pt x="170" y="32"/>
                    </a:cubicBezTo>
                    <a:cubicBezTo>
                      <a:pt x="170" y="12"/>
                      <a:pt x="155" y="0"/>
                      <a:pt x="139"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1"/>
              <p:cNvSpPr/>
              <p:nvPr/>
            </p:nvSpPr>
            <p:spPr>
              <a:xfrm>
                <a:off x="7338675" y="2206150"/>
                <a:ext cx="12875" cy="6125"/>
              </a:xfrm>
              <a:custGeom>
                <a:avLst/>
                <a:gdLst/>
                <a:ahLst/>
                <a:cxnLst/>
                <a:rect l="l" t="t" r="r" b="b"/>
                <a:pathLst>
                  <a:path w="515" h="245" extrusionOk="0">
                    <a:moveTo>
                      <a:pt x="44" y="0"/>
                    </a:moveTo>
                    <a:cubicBezTo>
                      <a:pt x="21" y="0"/>
                      <a:pt x="1" y="25"/>
                      <a:pt x="13" y="51"/>
                    </a:cubicBezTo>
                    <a:cubicBezTo>
                      <a:pt x="73" y="159"/>
                      <a:pt x="206" y="245"/>
                      <a:pt x="333" y="245"/>
                    </a:cubicBezTo>
                    <a:cubicBezTo>
                      <a:pt x="386" y="245"/>
                      <a:pt x="438" y="230"/>
                      <a:pt x="484" y="196"/>
                    </a:cubicBezTo>
                    <a:cubicBezTo>
                      <a:pt x="515" y="171"/>
                      <a:pt x="508" y="115"/>
                      <a:pt x="462" y="115"/>
                    </a:cubicBezTo>
                    <a:cubicBezTo>
                      <a:pt x="440" y="115"/>
                      <a:pt x="417" y="116"/>
                      <a:pt x="396" y="116"/>
                    </a:cubicBezTo>
                    <a:cubicBezTo>
                      <a:pt x="273" y="116"/>
                      <a:pt x="169" y="102"/>
                      <a:pt x="67" y="9"/>
                    </a:cubicBezTo>
                    <a:cubicBezTo>
                      <a:pt x="60" y="3"/>
                      <a:pt x="52" y="0"/>
                      <a:pt x="44"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1"/>
              <p:cNvSpPr/>
              <p:nvPr/>
            </p:nvSpPr>
            <p:spPr>
              <a:xfrm>
                <a:off x="7357750" y="2204925"/>
                <a:ext cx="8800" cy="6350"/>
              </a:xfrm>
              <a:custGeom>
                <a:avLst/>
                <a:gdLst/>
                <a:ahLst/>
                <a:cxnLst/>
                <a:rect l="l" t="t" r="r" b="b"/>
                <a:pathLst>
                  <a:path w="352" h="254" extrusionOk="0">
                    <a:moveTo>
                      <a:pt x="296" y="1"/>
                    </a:moveTo>
                    <a:cubicBezTo>
                      <a:pt x="290" y="1"/>
                      <a:pt x="284" y="2"/>
                      <a:pt x="278" y="5"/>
                    </a:cubicBezTo>
                    <a:cubicBezTo>
                      <a:pt x="193" y="47"/>
                      <a:pt x="115" y="110"/>
                      <a:pt x="42" y="164"/>
                    </a:cubicBezTo>
                    <a:cubicBezTo>
                      <a:pt x="0" y="193"/>
                      <a:pt x="25" y="254"/>
                      <a:pt x="63" y="254"/>
                    </a:cubicBezTo>
                    <a:cubicBezTo>
                      <a:pt x="71" y="254"/>
                      <a:pt x="79" y="251"/>
                      <a:pt x="87" y="245"/>
                    </a:cubicBezTo>
                    <a:cubicBezTo>
                      <a:pt x="169" y="188"/>
                      <a:pt x="257" y="135"/>
                      <a:pt x="324" y="65"/>
                    </a:cubicBezTo>
                    <a:cubicBezTo>
                      <a:pt x="351" y="38"/>
                      <a:pt x="327" y="1"/>
                      <a:pt x="296"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1"/>
              <p:cNvSpPr/>
              <p:nvPr/>
            </p:nvSpPr>
            <p:spPr>
              <a:xfrm>
                <a:off x="7351100" y="2197575"/>
                <a:ext cx="9925" cy="5200"/>
              </a:xfrm>
              <a:custGeom>
                <a:avLst/>
                <a:gdLst/>
                <a:ahLst/>
                <a:cxnLst/>
                <a:rect l="l" t="t" r="r" b="b"/>
                <a:pathLst>
                  <a:path w="397" h="208" extrusionOk="0">
                    <a:moveTo>
                      <a:pt x="339" y="1"/>
                    </a:moveTo>
                    <a:cubicBezTo>
                      <a:pt x="335" y="1"/>
                      <a:pt x="332" y="1"/>
                      <a:pt x="329" y="2"/>
                    </a:cubicBezTo>
                    <a:cubicBezTo>
                      <a:pt x="233" y="31"/>
                      <a:pt x="145" y="73"/>
                      <a:pt x="54" y="111"/>
                    </a:cubicBezTo>
                    <a:cubicBezTo>
                      <a:pt x="0" y="134"/>
                      <a:pt x="35" y="208"/>
                      <a:pt x="88" y="208"/>
                    </a:cubicBezTo>
                    <a:cubicBezTo>
                      <a:pt x="95" y="208"/>
                      <a:pt x="102" y="207"/>
                      <a:pt x="109" y="204"/>
                    </a:cubicBezTo>
                    <a:cubicBezTo>
                      <a:pt x="194" y="165"/>
                      <a:pt x="279" y="129"/>
                      <a:pt x="360" y="80"/>
                    </a:cubicBezTo>
                    <a:cubicBezTo>
                      <a:pt x="396" y="57"/>
                      <a:pt x="378" y="1"/>
                      <a:pt x="339"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1"/>
              <p:cNvSpPr/>
              <p:nvPr/>
            </p:nvSpPr>
            <p:spPr>
              <a:xfrm>
                <a:off x="7366100" y="2193550"/>
                <a:ext cx="7325" cy="4850"/>
              </a:xfrm>
              <a:custGeom>
                <a:avLst/>
                <a:gdLst/>
                <a:ahLst/>
                <a:cxnLst/>
                <a:rect l="l" t="t" r="r" b="b"/>
                <a:pathLst>
                  <a:path w="293" h="194" extrusionOk="0">
                    <a:moveTo>
                      <a:pt x="247" y="0"/>
                    </a:moveTo>
                    <a:cubicBezTo>
                      <a:pt x="241" y="0"/>
                      <a:pt x="234" y="3"/>
                      <a:pt x="226" y="8"/>
                    </a:cubicBezTo>
                    <a:cubicBezTo>
                      <a:pt x="159" y="47"/>
                      <a:pt x="103" y="96"/>
                      <a:pt x="32" y="132"/>
                    </a:cubicBezTo>
                    <a:cubicBezTo>
                      <a:pt x="0" y="144"/>
                      <a:pt x="18" y="194"/>
                      <a:pt x="49" y="194"/>
                    </a:cubicBezTo>
                    <a:cubicBezTo>
                      <a:pt x="53" y="194"/>
                      <a:pt x="56" y="193"/>
                      <a:pt x="60" y="192"/>
                    </a:cubicBezTo>
                    <a:cubicBezTo>
                      <a:pt x="142" y="166"/>
                      <a:pt x="216" y="135"/>
                      <a:pt x="272" y="68"/>
                    </a:cubicBezTo>
                    <a:cubicBezTo>
                      <a:pt x="293" y="42"/>
                      <a:pt x="275" y="0"/>
                      <a:pt x="247"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1"/>
              <p:cNvSpPr/>
              <p:nvPr/>
            </p:nvSpPr>
            <p:spPr>
              <a:xfrm>
                <a:off x="7375550" y="2189125"/>
                <a:ext cx="8600" cy="8900"/>
              </a:xfrm>
              <a:custGeom>
                <a:avLst/>
                <a:gdLst/>
                <a:ahLst/>
                <a:cxnLst/>
                <a:rect l="l" t="t" r="r" b="b"/>
                <a:pathLst>
                  <a:path w="344" h="356" extrusionOk="0">
                    <a:moveTo>
                      <a:pt x="307" y="1"/>
                    </a:moveTo>
                    <a:cubicBezTo>
                      <a:pt x="302" y="1"/>
                      <a:pt x="297" y="2"/>
                      <a:pt x="293" y="5"/>
                    </a:cubicBezTo>
                    <a:cubicBezTo>
                      <a:pt x="177" y="79"/>
                      <a:pt x="85" y="199"/>
                      <a:pt x="11" y="315"/>
                    </a:cubicBezTo>
                    <a:cubicBezTo>
                      <a:pt x="0" y="334"/>
                      <a:pt x="18" y="355"/>
                      <a:pt x="36" y="355"/>
                    </a:cubicBezTo>
                    <a:cubicBezTo>
                      <a:pt x="42" y="355"/>
                      <a:pt x="48" y="353"/>
                      <a:pt x="53" y="348"/>
                    </a:cubicBezTo>
                    <a:cubicBezTo>
                      <a:pt x="145" y="249"/>
                      <a:pt x="254" y="153"/>
                      <a:pt x="332" y="43"/>
                    </a:cubicBezTo>
                    <a:cubicBezTo>
                      <a:pt x="344" y="23"/>
                      <a:pt x="327" y="1"/>
                      <a:pt x="307"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1"/>
              <p:cNvSpPr/>
              <p:nvPr/>
            </p:nvSpPr>
            <p:spPr>
              <a:xfrm>
                <a:off x="7376200" y="2177750"/>
                <a:ext cx="10975" cy="9600"/>
              </a:xfrm>
              <a:custGeom>
                <a:avLst/>
                <a:gdLst/>
                <a:ahLst/>
                <a:cxnLst/>
                <a:rect l="l" t="t" r="r" b="b"/>
                <a:pathLst>
                  <a:path w="439" h="384" extrusionOk="0">
                    <a:moveTo>
                      <a:pt x="382" y="0"/>
                    </a:moveTo>
                    <a:cubicBezTo>
                      <a:pt x="372" y="0"/>
                      <a:pt x="362" y="3"/>
                      <a:pt x="352" y="11"/>
                    </a:cubicBezTo>
                    <a:cubicBezTo>
                      <a:pt x="239" y="104"/>
                      <a:pt x="148" y="216"/>
                      <a:pt x="34" y="308"/>
                    </a:cubicBezTo>
                    <a:cubicBezTo>
                      <a:pt x="1" y="338"/>
                      <a:pt x="35" y="384"/>
                      <a:pt x="69" y="384"/>
                    </a:cubicBezTo>
                    <a:cubicBezTo>
                      <a:pt x="75" y="384"/>
                      <a:pt x="82" y="382"/>
                      <a:pt x="87" y="379"/>
                    </a:cubicBezTo>
                    <a:cubicBezTo>
                      <a:pt x="221" y="308"/>
                      <a:pt x="359" y="210"/>
                      <a:pt x="423" y="68"/>
                    </a:cubicBezTo>
                    <a:cubicBezTo>
                      <a:pt x="439" y="31"/>
                      <a:pt x="413" y="0"/>
                      <a:pt x="382"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1"/>
              <p:cNvSpPr/>
              <p:nvPr/>
            </p:nvSpPr>
            <p:spPr>
              <a:xfrm>
                <a:off x="7386950" y="2172450"/>
                <a:ext cx="9075" cy="11650"/>
              </a:xfrm>
              <a:custGeom>
                <a:avLst/>
                <a:gdLst/>
                <a:ahLst/>
                <a:cxnLst/>
                <a:rect l="l" t="t" r="r" b="b"/>
                <a:pathLst>
                  <a:path w="363" h="466" extrusionOk="0">
                    <a:moveTo>
                      <a:pt x="317" y="1"/>
                    </a:moveTo>
                    <a:cubicBezTo>
                      <a:pt x="308" y="1"/>
                      <a:pt x="300" y="4"/>
                      <a:pt x="293" y="11"/>
                    </a:cubicBezTo>
                    <a:cubicBezTo>
                      <a:pt x="194" y="135"/>
                      <a:pt x="123" y="273"/>
                      <a:pt x="24" y="393"/>
                    </a:cubicBezTo>
                    <a:cubicBezTo>
                      <a:pt x="0" y="425"/>
                      <a:pt x="25" y="466"/>
                      <a:pt x="56" y="466"/>
                    </a:cubicBezTo>
                    <a:cubicBezTo>
                      <a:pt x="65" y="466"/>
                      <a:pt x="75" y="462"/>
                      <a:pt x="84" y="453"/>
                    </a:cubicBezTo>
                    <a:cubicBezTo>
                      <a:pt x="190" y="333"/>
                      <a:pt x="300" y="202"/>
                      <a:pt x="353" y="47"/>
                    </a:cubicBezTo>
                    <a:cubicBezTo>
                      <a:pt x="363" y="24"/>
                      <a:pt x="340" y="1"/>
                      <a:pt x="317"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1"/>
              <p:cNvSpPr/>
              <p:nvPr/>
            </p:nvSpPr>
            <p:spPr>
              <a:xfrm>
                <a:off x="7365025" y="2182600"/>
                <a:ext cx="8525" cy="6500"/>
              </a:xfrm>
              <a:custGeom>
                <a:avLst/>
                <a:gdLst/>
                <a:ahLst/>
                <a:cxnLst/>
                <a:rect l="l" t="t" r="r" b="b"/>
                <a:pathLst>
                  <a:path w="341" h="260" extrusionOk="0">
                    <a:moveTo>
                      <a:pt x="300" y="1"/>
                    </a:moveTo>
                    <a:cubicBezTo>
                      <a:pt x="293" y="1"/>
                      <a:pt x="287" y="3"/>
                      <a:pt x="280" y="8"/>
                    </a:cubicBezTo>
                    <a:cubicBezTo>
                      <a:pt x="206" y="61"/>
                      <a:pt x="142" y="125"/>
                      <a:pt x="54" y="160"/>
                    </a:cubicBezTo>
                    <a:cubicBezTo>
                      <a:pt x="1" y="182"/>
                      <a:pt x="14" y="259"/>
                      <a:pt x="60" y="259"/>
                    </a:cubicBezTo>
                    <a:cubicBezTo>
                      <a:pt x="65" y="259"/>
                      <a:pt x="72" y="258"/>
                      <a:pt x="79" y="255"/>
                    </a:cubicBezTo>
                    <a:cubicBezTo>
                      <a:pt x="181" y="213"/>
                      <a:pt x="280" y="156"/>
                      <a:pt x="329" y="54"/>
                    </a:cubicBezTo>
                    <a:cubicBezTo>
                      <a:pt x="341" y="32"/>
                      <a:pt x="323" y="1"/>
                      <a:pt x="300"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1"/>
              <p:cNvSpPr/>
              <p:nvPr/>
            </p:nvSpPr>
            <p:spPr>
              <a:xfrm>
                <a:off x="7344925" y="2190925"/>
                <a:ext cx="13850" cy="3475"/>
              </a:xfrm>
              <a:custGeom>
                <a:avLst/>
                <a:gdLst/>
                <a:ahLst/>
                <a:cxnLst/>
                <a:rect l="l" t="t" r="r" b="b"/>
                <a:pathLst>
                  <a:path w="554" h="139" extrusionOk="0">
                    <a:moveTo>
                      <a:pt x="496" y="0"/>
                    </a:moveTo>
                    <a:cubicBezTo>
                      <a:pt x="494" y="0"/>
                      <a:pt x="493" y="0"/>
                      <a:pt x="491" y="0"/>
                    </a:cubicBezTo>
                    <a:cubicBezTo>
                      <a:pt x="343" y="21"/>
                      <a:pt x="201" y="53"/>
                      <a:pt x="53" y="53"/>
                    </a:cubicBezTo>
                    <a:cubicBezTo>
                      <a:pt x="11" y="56"/>
                      <a:pt x="1" y="120"/>
                      <a:pt x="43" y="127"/>
                    </a:cubicBezTo>
                    <a:cubicBezTo>
                      <a:pt x="93" y="134"/>
                      <a:pt x="145" y="138"/>
                      <a:pt x="196" y="138"/>
                    </a:cubicBezTo>
                    <a:cubicBezTo>
                      <a:pt x="308" y="138"/>
                      <a:pt x="419" y="119"/>
                      <a:pt x="516" y="64"/>
                    </a:cubicBezTo>
                    <a:cubicBezTo>
                      <a:pt x="553" y="44"/>
                      <a:pt x="528" y="0"/>
                      <a:pt x="496"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1"/>
              <p:cNvSpPr/>
              <p:nvPr/>
            </p:nvSpPr>
            <p:spPr>
              <a:xfrm>
                <a:off x="7333675" y="2192750"/>
                <a:ext cx="12600" cy="7975"/>
              </a:xfrm>
              <a:custGeom>
                <a:avLst/>
                <a:gdLst/>
                <a:ahLst/>
                <a:cxnLst/>
                <a:rect l="l" t="t" r="r" b="b"/>
                <a:pathLst>
                  <a:path w="504" h="319" extrusionOk="0">
                    <a:moveTo>
                      <a:pt x="47" y="0"/>
                    </a:moveTo>
                    <a:cubicBezTo>
                      <a:pt x="23" y="0"/>
                      <a:pt x="0" y="28"/>
                      <a:pt x="16" y="54"/>
                    </a:cubicBezTo>
                    <a:cubicBezTo>
                      <a:pt x="110" y="193"/>
                      <a:pt x="266" y="319"/>
                      <a:pt x="444" y="319"/>
                    </a:cubicBezTo>
                    <a:cubicBezTo>
                      <a:pt x="446" y="319"/>
                      <a:pt x="448" y="319"/>
                      <a:pt x="451" y="319"/>
                    </a:cubicBezTo>
                    <a:cubicBezTo>
                      <a:pt x="500" y="319"/>
                      <a:pt x="503" y="255"/>
                      <a:pt x="461" y="237"/>
                    </a:cubicBezTo>
                    <a:cubicBezTo>
                      <a:pt x="309" y="181"/>
                      <a:pt x="185" y="135"/>
                      <a:pt x="73" y="12"/>
                    </a:cubicBezTo>
                    <a:cubicBezTo>
                      <a:pt x="65" y="4"/>
                      <a:pt x="56" y="0"/>
                      <a:pt x="47"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1"/>
              <p:cNvSpPr/>
              <p:nvPr/>
            </p:nvSpPr>
            <p:spPr>
              <a:xfrm>
                <a:off x="7358350" y="2174100"/>
                <a:ext cx="12175" cy="8950"/>
              </a:xfrm>
              <a:custGeom>
                <a:avLst/>
                <a:gdLst/>
                <a:ahLst/>
                <a:cxnLst/>
                <a:rect l="l" t="t" r="r" b="b"/>
                <a:pathLst>
                  <a:path w="487" h="358" extrusionOk="0">
                    <a:moveTo>
                      <a:pt x="440" y="1"/>
                    </a:moveTo>
                    <a:cubicBezTo>
                      <a:pt x="432" y="1"/>
                      <a:pt x="425" y="3"/>
                      <a:pt x="417" y="9"/>
                    </a:cubicBezTo>
                    <a:cubicBezTo>
                      <a:pt x="357" y="51"/>
                      <a:pt x="311" y="112"/>
                      <a:pt x="251" y="157"/>
                    </a:cubicBezTo>
                    <a:cubicBezTo>
                      <a:pt x="184" y="207"/>
                      <a:pt x="113" y="250"/>
                      <a:pt x="39" y="284"/>
                    </a:cubicBezTo>
                    <a:cubicBezTo>
                      <a:pt x="0" y="301"/>
                      <a:pt x="20" y="357"/>
                      <a:pt x="56" y="357"/>
                    </a:cubicBezTo>
                    <a:cubicBezTo>
                      <a:pt x="59" y="357"/>
                      <a:pt x="63" y="357"/>
                      <a:pt x="67" y="356"/>
                    </a:cubicBezTo>
                    <a:cubicBezTo>
                      <a:pt x="215" y="309"/>
                      <a:pt x="402" y="214"/>
                      <a:pt x="473" y="66"/>
                    </a:cubicBezTo>
                    <a:cubicBezTo>
                      <a:pt x="487" y="38"/>
                      <a:pt x="467" y="1"/>
                      <a:pt x="440"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1"/>
              <p:cNvSpPr/>
              <p:nvPr/>
            </p:nvSpPr>
            <p:spPr>
              <a:xfrm>
                <a:off x="7376275" y="2164900"/>
                <a:ext cx="12150" cy="10750"/>
              </a:xfrm>
              <a:custGeom>
                <a:avLst/>
                <a:gdLst/>
                <a:ahLst/>
                <a:cxnLst/>
                <a:rect l="l" t="t" r="r" b="b"/>
                <a:pathLst>
                  <a:path w="486" h="430" extrusionOk="0">
                    <a:moveTo>
                      <a:pt x="442" y="0"/>
                    </a:moveTo>
                    <a:cubicBezTo>
                      <a:pt x="436" y="0"/>
                      <a:pt x="430" y="2"/>
                      <a:pt x="423" y="7"/>
                    </a:cubicBezTo>
                    <a:cubicBezTo>
                      <a:pt x="275" y="105"/>
                      <a:pt x="151" y="243"/>
                      <a:pt x="28" y="370"/>
                    </a:cubicBezTo>
                    <a:cubicBezTo>
                      <a:pt x="0" y="394"/>
                      <a:pt x="26" y="430"/>
                      <a:pt x="55" y="430"/>
                    </a:cubicBezTo>
                    <a:cubicBezTo>
                      <a:pt x="64" y="430"/>
                      <a:pt x="73" y="427"/>
                      <a:pt x="81" y="419"/>
                    </a:cubicBezTo>
                    <a:cubicBezTo>
                      <a:pt x="212" y="310"/>
                      <a:pt x="360" y="197"/>
                      <a:pt x="466" y="59"/>
                    </a:cubicBezTo>
                    <a:cubicBezTo>
                      <a:pt x="486" y="37"/>
                      <a:pt x="468" y="0"/>
                      <a:pt x="442"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1"/>
              <p:cNvSpPr/>
              <p:nvPr/>
            </p:nvSpPr>
            <p:spPr>
              <a:xfrm>
                <a:off x="7392800" y="2158900"/>
                <a:ext cx="6150" cy="7075"/>
              </a:xfrm>
              <a:custGeom>
                <a:avLst/>
                <a:gdLst/>
                <a:ahLst/>
                <a:cxnLst/>
                <a:rect l="l" t="t" r="r" b="b"/>
                <a:pathLst>
                  <a:path w="246" h="283" extrusionOk="0">
                    <a:moveTo>
                      <a:pt x="212" y="1"/>
                    </a:moveTo>
                    <a:cubicBezTo>
                      <a:pt x="205" y="1"/>
                      <a:pt x="199" y="3"/>
                      <a:pt x="193" y="10"/>
                    </a:cubicBezTo>
                    <a:cubicBezTo>
                      <a:pt x="126" y="77"/>
                      <a:pt x="72" y="159"/>
                      <a:pt x="20" y="232"/>
                    </a:cubicBezTo>
                    <a:cubicBezTo>
                      <a:pt x="0" y="258"/>
                      <a:pt x="24" y="282"/>
                      <a:pt x="50" y="282"/>
                    </a:cubicBezTo>
                    <a:cubicBezTo>
                      <a:pt x="61" y="282"/>
                      <a:pt x="72" y="278"/>
                      <a:pt x="80" y="268"/>
                    </a:cubicBezTo>
                    <a:cubicBezTo>
                      <a:pt x="133" y="193"/>
                      <a:pt x="193" y="123"/>
                      <a:pt x="235" y="42"/>
                    </a:cubicBezTo>
                    <a:cubicBezTo>
                      <a:pt x="246" y="21"/>
                      <a:pt x="230" y="1"/>
                      <a:pt x="212"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1"/>
              <p:cNvSpPr/>
              <p:nvPr/>
            </p:nvSpPr>
            <p:spPr>
              <a:xfrm>
                <a:off x="7398600" y="2157300"/>
                <a:ext cx="6625" cy="8500"/>
              </a:xfrm>
              <a:custGeom>
                <a:avLst/>
                <a:gdLst/>
                <a:ahLst/>
                <a:cxnLst/>
                <a:rect l="l" t="t" r="r" b="b"/>
                <a:pathLst>
                  <a:path w="265" h="340" extrusionOk="0">
                    <a:moveTo>
                      <a:pt x="228" y="1"/>
                    </a:moveTo>
                    <a:cubicBezTo>
                      <a:pt x="222" y="1"/>
                      <a:pt x="216" y="3"/>
                      <a:pt x="212" y="7"/>
                    </a:cubicBezTo>
                    <a:cubicBezTo>
                      <a:pt x="116" y="88"/>
                      <a:pt x="60" y="180"/>
                      <a:pt x="10" y="293"/>
                    </a:cubicBezTo>
                    <a:cubicBezTo>
                      <a:pt x="1" y="317"/>
                      <a:pt x="21" y="340"/>
                      <a:pt x="42" y="340"/>
                    </a:cubicBezTo>
                    <a:cubicBezTo>
                      <a:pt x="51" y="340"/>
                      <a:pt x="60" y="335"/>
                      <a:pt x="67" y="324"/>
                    </a:cubicBezTo>
                    <a:cubicBezTo>
                      <a:pt x="127" y="229"/>
                      <a:pt x="190" y="138"/>
                      <a:pt x="251" y="39"/>
                    </a:cubicBezTo>
                    <a:cubicBezTo>
                      <a:pt x="264" y="20"/>
                      <a:pt x="246" y="1"/>
                      <a:pt x="228"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1"/>
              <p:cNvSpPr/>
              <p:nvPr/>
            </p:nvSpPr>
            <p:spPr>
              <a:xfrm>
                <a:off x="7406875" y="2138975"/>
                <a:ext cx="9375" cy="12100"/>
              </a:xfrm>
              <a:custGeom>
                <a:avLst/>
                <a:gdLst/>
                <a:ahLst/>
                <a:cxnLst/>
                <a:rect l="l" t="t" r="r" b="b"/>
                <a:pathLst>
                  <a:path w="375" h="484" extrusionOk="0">
                    <a:moveTo>
                      <a:pt x="337" y="0"/>
                    </a:moveTo>
                    <a:cubicBezTo>
                      <a:pt x="329" y="0"/>
                      <a:pt x="322" y="3"/>
                      <a:pt x="314" y="9"/>
                    </a:cubicBezTo>
                    <a:cubicBezTo>
                      <a:pt x="192" y="130"/>
                      <a:pt x="103" y="285"/>
                      <a:pt x="18" y="429"/>
                    </a:cubicBezTo>
                    <a:cubicBezTo>
                      <a:pt x="1" y="459"/>
                      <a:pt x="25" y="483"/>
                      <a:pt x="49" y="483"/>
                    </a:cubicBezTo>
                    <a:cubicBezTo>
                      <a:pt x="60" y="483"/>
                      <a:pt x="71" y="479"/>
                      <a:pt x="78" y="468"/>
                    </a:cubicBezTo>
                    <a:cubicBezTo>
                      <a:pt x="177" y="330"/>
                      <a:pt x="290" y="196"/>
                      <a:pt x="364" y="45"/>
                    </a:cubicBezTo>
                    <a:cubicBezTo>
                      <a:pt x="374" y="23"/>
                      <a:pt x="358" y="0"/>
                      <a:pt x="337"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1"/>
              <p:cNvSpPr/>
              <p:nvPr/>
            </p:nvSpPr>
            <p:spPr>
              <a:xfrm>
                <a:off x="7395900" y="2146700"/>
                <a:ext cx="8125" cy="7125"/>
              </a:xfrm>
              <a:custGeom>
                <a:avLst/>
                <a:gdLst/>
                <a:ahLst/>
                <a:cxnLst/>
                <a:rect l="l" t="t" r="r" b="b"/>
                <a:pathLst>
                  <a:path w="325" h="285" extrusionOk="0">
                    <a:moveTo>
                      <a:pt x="257" y="0"/>
                    </a:moveTo>
                    <a:cubicBezTo>
                      <a:pt x="250" y="0"/>
                      <a:pt x="242" y="2"/>
                      <a:pt x="235" y="7"/>
                    </a:cubicBezTo>
                    <a:cubicBezTo>
                      <a:pt x="157" y="54"/>
                      <a:pt x="87" y="127"/>
                      <a:pt x="26" y="198"/>
                    </a:cubicBezTo>
                    <a:cubicBezTo>
                      <a:pt x="1" y="229"/>
                      <a:pt x="24" y="285"/>
                      <a:pt x="61" y="285"/>
                    </a:cubicBezTo>
                    <a:cubicBezTo>
                      <a:pt x="69" y="285"/>
                      <a:pt x="78" y="282"/>
                      <a:pt x="87" y="276"/>
                    </a:cubicBezTo>
                    <a:cubicBezTo>
                      <a:pt x="165" y="219"/>
                      <a:pt x="245" y="152"/>
                      <a:pt x="302" y="75"/>
                    </a:cubicBezTo>
                    <a:cubicBezTo>
                      <a:pt x="325" y="40"/>
                      <a:pt x="291" y="0"/>
                      <a:pt x="257"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1"/>
              <p:cNvSpPr/>
              <p:nvPr/>
            </p:nvSpPr>
            <p:spPr>
              <a:xfrm>
                <a:off x="7379975" y="2157650"/>
                <a:ext cx="8475" cy="5925"/>
              </a:xfrm>
              <a:custGeom>
                <a:avLst/>
                <a:gdLst/>
                <a:ahLst/>
                <a:cxnLst/>
                <a:rect l="l" t="t" r="r" b="b"/>
                <a:pathLst>
                  <a:path w="339" h="237" extrusionOk="0">
                    <a:moveTo>
                      <a:pt x="287" y="0"/>
                    </a:moveTo>
                    <a:cubicBezTo>
                      <a:pt x="282" y="0"/>
                      <a:pt x="277" y="1"/>
                      <a:pt x="272" y="4"/>
                    </a:cubicBezTo>
                    <a:cubicBezTo>
                      <a:pt x="187" y="35"/>
                      <a:pt x="119" y="88"/>
                      <a:pt x="46" y="141"/>
                    </a:cubicBezTo>
                    <a:cubicBezTo>
                      <a:pt x="0" y="171"/>
                      <a:pt x="27" y="237"/>
                      <a:pt x="73" y="237"/>
                    </a:cubicBezTo>
                    <a:cubicBezTo>
                      <a:pt x="81" y="237"/>
                      <a:pt x="89" y="235"/>
                      <a:pt x="98" y="230"/>
                    </a:cubicBezTo>
                    <a:cubicBezTo>
                      <a:pt x="173" y="183"/>
                      <a:pt x="251" y="137"/>
                      <a:pt x="314" y="74"/>
                    </a:cubicBezTo>
                    <a:cubicBezTo>
                      <a:pt x="339" y="49"/>
                      <a:pt x="320" y="0"/>
                      <a:pt x="287"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1"/>
              <p:cNvSpPr/>
              <p:nvPr/>
            </p:nvSpPr>
            <p:spPr>
              <a:xfrm>
                <a:off x="7343425" y="2182475"/>
                <a:ext cx="8675" cy="3050"/>
              </a:xfrm>
              <a:custGeom>
                <a:avLst/>
                <a:gdLst/>
                <a:ahLst/>
                <a:cxnLst/>
                <a:rect l="l" t="t" r="r" b="b"/>
                <a:pathLst>
                  <a:path w="347" h="122" extrusionOk="0">
                    <a:moveTo>
                      <a:pt x="41" y="0"/>
                    </a:moveTo>
                    <a:cubicBezTo>
                      <a:pt x="11" y="0"/>
                      <a:pt x="0" y="47"/>
                      <a:pt x="28" y="66"/>
                    </a:cubicBezTo>
                    <a:cubicBezTo>
                      <a:pt x="76" y="102"/>
                      <a:pt x="132" y="121"/>
                      <a:pt x="189" y="121"/>
                    </a:cubicBezTo>
                    <a:cubicBezTo>
                      <a:pt x="233" y="121"/>
                      <a:pt x="277" y="110"/>
                      <a:pt x="318" y="87"/>
                    </a:cubicBezTo>
                    <a:cubicBezTo>
                      <a:pt x="346" y="73"/>
                      <a:pt x="336" y="24"/>
                      <a:pt x="300" y="24"/>
                    </a:cubicBezTo>
                    <a:cubicBezTo>
                      <a:pt x="275" y="26"/>
                      <a:pt x="251" y="27"/>
                      <a:pt x="227" y="27"/>
                    </a:cubicBezTo>
                    <a:cubicBezTo>
                      <a:pt x="168" y="27"/>
                      <a:pt x="113" y="20"/>
                      <a:pt x="53" y="3"/>
                    </a:cubicBezTo>
                    <a:cubicBezTo>
                      <a:pt x="49" y="1"/>
                      <a:pt x="45" y="0"/>
                      <a:pt x="41"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1"/>
              <p:cNvSpPr/>
              <p:nvPr/>
            </p:nvSpPr>
            <p:spPr>
              <a:xfrm>
                <a:off x="7411725" y="2123000"/>
                <a:ext cx="11850" cy="13325"/>
              </a:xfrm>
              <a:custGeom>
                <a:avLst/>
                <a:gdLst/>
                <a:ahLst/>
                <a:cxnLst/>
                <a:rect l="l" t="t" r="r" b="b"/>
                <a:pathLst>
                  <a:path w="474" h="533" extrusionOk="0">
                    <a:moveTo>
                      <a:pt x="432" y="1"/>
                    </a:moveTo>
                    <a:cubicBezTo>
                      <a:pt x="424" y="1"/>
                      <a:pt x="415" y="4"/>
                      <a:pt x="407" y="13"/>
                    </a:cubicBezTo>
                    <a:cubicBezTo>
                      <a:pt x="265" y="143"/>
                      <a:pt x="138" y="288"/>
                      <a:pt x="32" y="447"/>
                    </a:cubicBezTo>
                    <a:cubicBezTo>
                      <a:pt x="0" y="492"/>
                      <a:pt x="40" y="533"/>
                      <a:pt x="83" y="533"/>
                    </a:cubicBezTo>
                    <a:cubicBezTo>
                      <a:pt x="97" y="533"/>
                      <a:pt x="112" y="528"/>
                      <a:pt x="125" y="518"/>
                    </a:cubicBezTo>
                    <a:cubicBezTo>
                      <a:pt x="276" y="391"/>
                      <a:pt x="386" y="235"/>
                      <a:pt x="464" y="55"/>
                    </a:cubicBezTo>
                    <a:cubicBezTo>
                      <a:pt x="474" y="29"/>
                      <a:pt x="455" y="1"/>
                      <a:pt x="432"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1"/>
              <p:cNvSpPr/>
              <p:nvPr/>
            </p:nvSpPr>
            <p:spPr>
              <a:xfrm>
                <a:off x="6884475" y="2162650"/>
                <a:ext cx="19600" cy="4025"/>
              </a:xfrm>
              <a:custGeom>
                <a:avLst/>
                <a:gdLst/>
                <a:ahLst/>
                <a:cxnLst/>
                <a:rect l="l" t="t" r="r" b="b"/>
                <a:pathLst>
                  <a:path w="784" h="161" extrusionOk="0">
                    <a:moveTo>
                      <a:pt x="745" y="1"/>
                    </a:moveTo>
                    <a:cubicBezTo>
                      <a:pt x="744" y="1"/>
                      <a:pt x="743" y="1"/>
                      <a:pt x="742" y="1"/>
                    </a:cubicBezTo>
                    <a:cubicBezTo>
                      <a:pt x="509" y="15"/>
                      <a:pt x="283" y="68"/>
                      <a:pt x="50" y="82"/>
                    </a:cubicBezTo>
                    <a:cubicBezTo>
                      <a:pt x="1" y="86"/>
                      <a:pt x="0" y="160"/>
                      <a:pt x="46" y="160"/>
                    </a:cubicBezTo>
                    <a:cubicBezTo>
                      <a:pt x="47" y="160"/>
                      <a:pt x="48" y="160"/>
                      <a:pt x="50" y="160"/>
                    </a:cubicBezTo>
                    <a:cubicBezTo>
                      <a:pt x="276" y="146"/>
                      <a:pt x="530" y="136"/>
                      <a:pt x="749" y="68"/>
                    </a:cubicBezTo>
                    <a:cubicBezTo>
                      <a:pt x="783" y="58"/>
                      <a:pt x="781" y="1"/>
                      <a:pt x="745"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1"/>
              <p:cNvSpPr/>
              <p:nvPr/>
            </p:nvSpPr>
            <p:spPr>
              <a:xfrm>
                <a:off x="6916475" y="2155675"/>
                <a:ext cx="23650" cy="7300"/>
              </a:xfrm>
              <a:custGeom>
                <a:avLst/>
                <a:gdLst/>
                <a:ahLst/>
                <a:cxnLst/>
                <a:rect l="l" t="t" r="r" b="b"/>
                <a:pathLst>
                  <a:path w="946" h="292" extrusionOk="0">
                    <a:moveTo>
                      <a:pt x="901" y="1"/>
                    </a:moveTo>
                    <a:cubicBezTo>
                      <a:pt x="899" y="1"/>
                      <a:pt x="897" y="1"/>
                      <a:pt x="895" y="1"/>
                    </a:cubicBezTo>
                    <a:cubicBezTo>
                      <a:pt x="609" y="55"/>
                      <a:pt x="330" y="143"/>
                      <a:pt x="48" y="213"/>
                    </a:cubicBezTo>
                    <a:cubicBezTo>
                      <a:pt x="0" y="227"/>
                      <a:pt x="17" y="291"/>
                      <a:pt x="60" y="291"/>
                    </a:cubicBezTo>
                    <a:cubicBezTo>
                      <a:pt x="62" y="291"/>
                      <a:pt x="64" y="291"/>
                      <a:pt x="66" y="291"/>
                    </a:cubicBezTo>
                    <a:cubicBezTo>
                      <a:pt x="358" y="234"/>
                      <a:pt x="645" y="171"/>
                      <a:pt x="917" y="50"/>
                    </a:cubicBezTo>
                    <a:cubicBezTo>
                      <a:pt x="946" y="38"/>
                      <a:pt x="927" y="1"/>
                      <a:pt x="901"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1"/>
              <p:cNvSpPr/>
              <p:nvPr/>
            </p:nvSpPr>
            <p:spPr>
              <a:xfrm>
                <a:off x="6905475" y="2153575"/>
                <a:ext cx="16875" cy="4625"/>
              </a:xfrm>
              <a:custGeom>
                <a:avLst/>
                <a:gdLst/>
                <a:ahLst/>
                <a:cxnLst/>
                <a:rect l="l" t="t" r="r" b="b"/>
                <a:pathLst>
                  <a:path w="675" h="185" extrusionOk="0">
                    <a:moveTo>
                      <a:pt x="615" y="0"/>
                    </a:moveTo>
                    <a:cubicBezTo>
                      <a:pt x="614" y="0"/>
                      <a:pt x="613" y="0"/>
                      <a:pt x="612" y="1"/>
                    </a:cubicBezTo>
                    <a:cubicBezTo>
                      <a:pt x="431" y="7"/>
                      <a:pt x="255" y="61"/>
                      <a:pt x="75" y="67"/>
                    </a:cubicBezTo>
                    <a:cubicBezTo>
                      <a:pt x="1" y="71"/>
                      <a:pt x="1" y="184"/>
                      <a:pt x="75" y="184"/>
                    </a:cubicBezTo>
                    <a:cubicBezTo>
                      <a:pt x="255" y="181"/>
                      <a:pt x="474" y="173"/>
                      <a:pt x="636" y="89"/>
                    </a:cubicBezTo>
                    <a:cubicBezTo>
                      <a:pt x="674" y="68"/>
                      <a:pt x="658" y="0"/>
                      <a:pt x="615"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1"/>
              <p:cNvSpPr/>
              <p:nvPr/>
            </p:nvSpPr>
            <p:spPr>
              <a:xfrm>
                <a:off x="6949875" y="2150150"/>
                <a:ext cx="16050" cy="6200"/>
              </a:xfrm>
              <a:custGeom>
                <a:avLst/>
                <a:gdLst/>
                <a:ahLst/>
                <a:cxnLst/>
                <a:rect l="l" t="t" r="r" b="b"/>
                <a:pathLst>
                  <a:path w="642" h="248" extrusionOk="0">
                    <a:moveTo>
                      <a:pt x="594" y="0"/>
                    </a:moveTo>
                    <a:cubicBezTo>
                      <a:pt x="593" y="0"/>
                      <a:pt x="591" y="0"/>
                      <a:pt x="590" y="0"/>
                    </a:cubicBezTo>
                    <a:cubicBezTo>
                      <a:pt x="413" y="17"/>
                      <a:pt x="241" y="88"/>
                      <a:pt x="68" y="138"/>
                    </a:cubicBezTo>
                    <a:cubicBezTo>
                      <a:pt x="0" y="154"/>
                      <a:pt x="26" y="248"/>
                      <a:pt x="89" y="248"/>
                    </a:cubicBezTo>
                    <a:cubicBezTo>
                      <a:pt x="92" y="248"/>
                      <a:pt x="96" y="247"/>
                      <a:pt x="99" y="247"/>
                    </a:cubicBezTo>
                    <a:cubicBezTo>
                      <a:pt x="272" y="215"/>
                      <a:pt x="463" y="180"/>
                      <a:pt x="611" y="77"/>
                    </a:cubicBezTo>
                    <a:cubicBezTo>
                      <a:pt x="642" y="57"/>
                      <a:pt x="637" y="0"/>
                      <a:pt x="594"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1"/>
              <p:cNvSpPr/>
              <p:nvPr/>
            </p:nvSpPr>
            <p:spPr>
              <a:xfrm>
                <a:off x="6937350" y="2145550"/>
                <a:ext cx="14725" cy="4650"/>
              </a:xfrm>
              <a:custGeom>
                <a:avLst/>
                <a:gdLst/>
                <a:ahLst/>
                <a:cxnLst/>
                <a:rect l="l" t="t" r="r" b="b"/>
                <a:pathLst>
                  <a:path w="589" h="186" extrusionOk="0">
                    <a:moveTo>
                      <a:pt x="557" y="0"/>
                    </a:moveTo>
                    <a:cubicBezTo>
                      <a:pt x="556" y="0"/>
                      <a:pt x="555" y="0"/>
                      <a:pt x="554" y="0"/>
                    </a:cubicBezTo>
                    <a:cubicBezTo>
                      <a:pt x="385" y="15"/>
                      <a:pt x="215" y="61"/>
                      <a:pt x="49" y="100"/>
                    </a:cubicBezTo>
                    <a:cubicBezTo>
                      <a:pt x="1" y="109"/>
                      <a:pt x="15" y="186"/>
                      <a:pt x="63" y="186"/>
                    </a:cubicBezTo>
                    <a:cubicBezTo>
                      <a:pt x="66" y="186"/>
                      <a:pt x="70" y="185"/>
                      <a:pt x="74" y="184"/>
                    </a:cubicBezTo>
                    <a:cubicBezTo>
                      <a:pt x="237" y="145"/>
                      <a:pt x="406" y="116"/>
                      <a:pt x="561" y="57"/>
                    </a:cubicBezTo>
                    <a:cubicBezTo>
                      <a:pt x="589" y="47"/>
                      <a:pt x="587" y="0"/>
                      <a:pt x="557"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1"/>
              <p:cNvSpPr/>
              <p:nvPr/>
            </p:nvSpPr>
            <p:spPr>
              <a:xfrm>
                <a:off x="6967100" y="2137750"/>
                <a:ext cx="15225" cy="6150"/>
              </a:xfrm>
              <a:custGeom>
                <a:avLst/>
                <a:gdLst/>
                <a:ahLst/>
                <a:cxnLst/>
                <a:rect l="l" t="t" r="r" b="b"/>
                <a:pathLst>
                  <a:path w="609" h="246" extrusionOk="0">
                    <a:moveTo>
                      <a:pt x="527" y="1"/>
                    </a:moveTo>
                    <a:cubicBezTo>
                      <a:pt x="525" y="1"/>
                      <a:pt x="522" y="1"/>
                      <a:pt x="519" y="1"/>
                    </a:cubicBezTo>
                    <a:cubicBezTo>
                      <a:pt x="438" y="12"/>
                      <a:pt x="360" y="47"/>
                      <a:pt x="286" y="73"/>
                    </a:cubicBezTo>
                    <a:cubicBezTo>
                      <a:pt x="208" y="101"/>
                      <a:pt x="127" y="115"/>
                      <a:pt x="49" y="146"/>
                    </a:cubicBezTo>
                    <a:cubicBezTo>
                      <a:pt x="1" y="164"/>
                      <a:pt x="3" y="246"/>
                      <a:pt x="60" y="246"/>
                    </a:cubicBezTo>
                    <a:cubicBezTo>
                      <a:pt x="61" y="246"/>
                      <a:pt x="62" y="246"/>
                      <a:pt x="63" y="245"/>
                    </a:cubicBezTo>
                    <a:cubicBezTo>
                      <a:pt x="223" y="242"/>
                      <a:pt x="430" y="195"/>
                      <a:pt x="562" y="101"/>
                    </a:cubicBezTo>
                    <a:cubicBezTo>
                      <a:pt x="608" y="67"/>
                      <a:pt x="581" y="1"/>
                      <a:pt x="527"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1"/>
              <p:cNvSpPr/>
              <p:nvPr/>
            </p:nvSpPr>
            <p:spPr>
              <a:xfrm>
                <a:off x="6981000" y="2141825"/>
                <a:ext cx="13600" cy="6050"/>
              </a:xfrm>
              <a:custGeom>
                <a:avLst/>
                <a:gdLst/>
                <a:ahLst/>
                <a:cxnLst/>
                <a:rect l="l" t="t" r="r" b="b"/>
                <a:pathLst>
                  <a:path w="544" h="242" extrusionOk="0">
                    <a:moveTo>
                      <a:pt x="502" y="0"/>
                    </a:moveTo>
                    <a:cubicBezTo>
                      <a:pt x="500" y="0"/>
                      <a:pt x="498" y="1"/>
                      <a:pt x="496" y="1"/>
                    </a:cubicBezTo>
                    <a:cubicBezTo>
                      <a:pt x="330" y="26"/>
                      <a:pt x="185" y="89"/>
                      <a:pt x="40" y="171"/>
                    </a:cubicBezTo>
                    <a:cubicBezTo>
                      <a:pt x="1" y="192"/>
                      <a:pt x="24" y="242"/>
                      <a:pt x="61" y="242"/>
                    </a:cubicBezTo>
                    <a:cubicBezTo>
                      <a:pt x="67" y="242"/>
                      <a:pt x="73" y="240"/>
                      <a:pt x="79" y="238"/>
                    </a:cubicBezTo>
                    <a:cubicBezTo>
                      <a:pt x="224" y="167"/>
                      <a:pt x="372" y="114"/>
                      <a:pt x="517" y="50"/>
                    </a:cubicBezTo>
                    <a:cubicBezTo>
                      <a:pt x="543" y="38"/>
                      <a:pt x="527" y="0"/>
                      <a:pt x="502"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1"/>
              <p:cNvSpPr/>
              <p:nvPr/>
            </p:nvSpPr>
            <p:spPr>
              <a:xfrm>
                <a:off x="6993950" y="2127975"/>
                <a:ext cx="17525" cy="7400"/>
              </a:xfrm>
              <a:custGeom>
                <a:avLst/>
                <a:gdLst/>
                <a:ahLst/>
                <a:cxnLst/>
                <a:rect l="l" t="t" r="r" b="b"/>
                <a:pathLst>
                  <a:path w="701" h="296" extrusionOk="0">
                    <a:moveTo>
                      <a:pt x="648" y="1"/>
                    </a:moveTo>
                    <a:cubicBezTo>
                      <a:pt x="647" y="1"/>
                      <a:pt x="646" y="1"/>
                      <a:pt x="645" y="1"/>
                    </a:cubicBezTo>
                    <a:cubicBezTo>
                      <a:pt x="451" y="26"/>
                      <a:pt x="236" y="93"/>
                      <a:pt x="59" y="181"/>
                    </a:cubicBezTo>
                    <a:cubicBezTo>
                      <a:pt x="0" y="211"/>
                      <a:pt x="36" y="295"/>
                      <a:pt x="96" y="295"/>
                    </a:cubicBezTo>
                    <a:cubicBezTo>
                      <a:pt x="100" y="295"/>
                      <a:pt x="104" y="295"/>
                      <a:pt x="109" y="294"/>
                    </a:cubicBezTo>
                    <a:cubicBezTo>
                      <a:pt x="296" y="255"/>
                      <a:pt x="504" y="181"/>
                      <a:pt x="669" y="82"/>
                    </a:cubicBezTo>
                    <a:cubicBezTo>
                      <a:pt x="701" y="62"/>
                      <a:pt x="691" y="1"/>
                      <a:pt x="648"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1"/>
              <p:cNvSpPr/>
              <p:nvPr/>
            </p:nvSpPr>
            <p:spPr>
              <a:xfrm>
                <a:off x="7008700" y="2131750"/>
                <a:ext cx="13400" cy="6950"/>
              </a:xfrm>
              <a:custGeom>
                <a:avLst/>
                <a:gdLst/>
                <a:ahLst/>
                <a:cxnLst/>
                <a:rect l="l" t="t" r="r" b="b"/>
                <a:pathLst>
                  <a:path w="536" h="278" extrusionOk="0">
                    <a:moveTo>
                      <a:pt x="469" y="0"/>
                    </a:moveTo>
                    <a:cubicBezTo>
                      <a:pt x="466" y="0"/>
                      <a:pt x="462" y="1"/>
                      <a:pt x="457" y="2"/>
                    </a:cubicBezTo>
                    <a:cubicBezTo>
                      <a:pt x="317" y="33"/>
                      <a:pt x="172" y="118"/>
                      <a:pt x="45" y="186"/>
                    </a:cubicBezTo>
                    <a:cubicBezTo>
                      <a:pt x="0" y="207"/>
                      <a:pt x="21" y="277"/>
                      <a:pt x="63" y="277"/>
                    </a:cubicBezTo>
                    <a:cubicBezTo>
                      <a:pt x="68" y="277"/>
                      <a:pt x="74" y="276"/>
                      <a:pt x="79" y="274"/>
                    </a:cubicBezTo>
                    <a:cubicBezTo>
                      <a:pt x="218" y="224"/>
                      <a:pt x="376" y="178"/>
                      <a:pt x="493" y="90"/>
                    </a:cubicBezTo>
                    <a:cubicBezTo>
                      <a:pt x="535" y="61"/>
                      <a:pt x="517" y="0"/>
                      <a:pt x="469"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1"/>
              <p:cNvSpPr/>
              <p:nvPr/>
            </p:nvSpPr>
            <p:spPr>
              <a:xfrm>
                <a:off x="7031025" y="2115675"/>
                <a:ext cx="15150" cy="8425"/>
              </a:xfrm>
              <a:custGeom>
                <a:avLst/>
                <a:gdLst/>
                <a:ahLst/>
                <a:cxnLst/>
                <a:rect l="l" t="t" r="r" b="b"/>
                <a:pathLst>
                  <a:path w="606" h="337" extrusionOk="0">
                    <a:moveTo>
                      <a:pt x="539" y="0"/>
                    </a:moveTo>
                    <a:cubicBezTo>
                      <a:pt x="535" y="0"/>
                      <a:pt x="530" y="1"/>
                      <a:pt x="525" y="2"/>
                    </a:cubicBezTo>
                    <a:cubicBezTo>
                      <a:pt x="359" y="45"/>
                      <a:pt x="186" y="157"/>
                      <a:pt x="41" y="249"/>
                    </a:cubicBezTo>
                    <a:cubicBezTo>
                      <a:pt x="0" y="271"/>
                      <a:pt x="19" y="336"/>
                      <a:pt x="61" y="336"/>
                    </a:cubicBezTo>
                    <a:cubicBezTo>
                      <a:pt x="66" y="336"/>
                      <a:pt x="71" y="336"/>
                      <a:pt x="76" y="334"/>
                    </a:cubicBezTo>
                    <a:cubicBezTo>
                      <a:pt x="242" y="278"/>
                      <a:pt x="440" y="200"/>
                      <a:pt x="571" y="83"/>
                    </a:cubicBezTo>
                    <a:cubicBezTo>
                      <a:pt x="606" y="52"/>
                      <a:pt x="578" y="0"/>
                      <a:pt x="539"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1"/>
              <p:cNvSpPr/>
              <p:nvPr/>
            </p:nvSpPr>
            <p:spPr>
              <a:xfrm>
                <a:off x="7015725" y="2116400"/>
                <a:ext cx="10725" cy="5025"/>
              </a:xfrm>
              <a:custGeom>
                <a:avLst/>
                <a:gdLst/>
                <a:ahLst/>
                <a:cxnLst/>
                <a:rect l="l" t="t" r="r" b="b"/>
                <a:pathLst>
                  <a:path w="429" h="201" extrusionOk="0">
                    <a:moveTo>
                      <a:pt x="371" y="1"/>
                    </a:moveTo>
                    <a:cubicBezTo>
                      <a:pt x="368" y="1"/>
                      <a:pt x="366" y="1"/>
                      <a:pt x="364" y="1"/>
                    </a:cubicBezTo>
                    <a:cubicBezTo>
                      <a:pt x="251" y="23"/>
                      <a:pt x="142" y="83"/>
                      <a:pt x="39" y="128"/>
                    </a:cubicBezTo>
                    <a:cubicBezTo>
                      <a:pt x="1" y="145"/>
                      <a:pt x="23" y="201"/>
                      <a:pt x="56" y="201"/>
                    </a:cubicBezTo>
                    <a:cubicBezTo>
                      <a:pt x="60" y="201"/>
                      <a:pt x="63" y="200"/>
                      <a:pt x="67" y="199"/>
                    </a:cubicBezTo>
                    <a:cubicBezTo>
                      <a:pt x="176" y="164"/>
                      <a:pt x="297" y="135"/>
                      <a:pt x="392" y="75"/>
                    </a:cubicBezTo>
                    <a:cubicBezTo>
                      <a:pt x="428" y="52"/>
                      <a:pt x="409" y="1"/>
                      <a:pt x="371"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1"/>
              <p:cNvSpPr/>
              <p:nvPr/>
            </p:nvSpPr>
            <p:spPr>
              <a:xfrm>
                <a:off x="6976050" y="2126400"/>
                <a:ext cx="13200" cy="4600"/>
              </a:xfrm>
              <a:custGeom>
                <a:avLst/>
                <a:gdLst/>
                <a:ahLst/>
                <a:cxnLst/>
                <a:rect l="l" t="t" r="r" b="b"/>
                <a:pathLst>
                  <a:path w="528" h="184" extrusionOk="0">
                    <a:moveTo>
                      <a:pt x="461" y="0"/>
                    </a:moveTo>
                    <a:cubicBezTo>
                      <a:pt x="460" y="0"/>
                      <a:pt x="459" y="0"/>
                      <a:pt x="458" y="0"/>
                    </a:cubicBezTo>
                    <a:cubicBezTo>
                      <a:pt x="326" y="4"/>
                      <a:pt x="193" y="53"/>
                      <a:pt x="62" y="71"/>
                    </a:cubicBezTo>
                    <a:cubicBezTo>
                      <a:pt x="1" y="77"/>
                      <a:pt x="12" y="184"/>
                      <a:pt x="73" y="184"/>
                    </a:cubicBezTo>
                    <a:cubicBezTo>
                      <a:pt x="76" y="184"/>
                      <a:pt x="78" y="184"/>
                      <a:pt x="80" y="183"/>
                    </a:cubicBezTo>
                    <a:cubicBezTo>
                      <a:pt x="210" y="173"/>
                      <a:pt x="365" y="162"/>
                      <a:pt x="482" y="95"/>
                    </a:cubicBezTo>
                    <a:cubicBezTo>
                      <a:pt x="527" y="71"/>
                      <a:pt x="511" y="0"/>
                      <a:pt x="461"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1"/>
              <p:cNvSpPr/>
              <p:nvPr/>
            </p:nvSpPr>
            <p:spPr>
              <a:xfrm>
                <a:off x="6950575" y="2133725"/>
                <a:ext cx="12550" cy="3750"/>
              </a:xfrm>
              <a:custGeom>
                <a:avLst/>
                <a:gdLst/>
                <a:ahLst/>
                <a:cxnLst/>
                <a:rect l="l" t="t" r="r" b="b"/>
                <a:pathLst>
                  <a:path w="502" h="150" extrusionOk="0">
                    <a:moveTo>
                      <a:pt x="467" y="0"/>
                    </a:moveTo>
                    <a:cubicBezTo>
                      <a:pt x="466" y="0"/>
                      <a:pt x="465" y="0"/>
                      <a:pt x="463" y="1"/>
                    </a:cubicBezTo>
                    <a:cubicBezTo>
                      <a:pt x="329" y="11"/>
                      <a:pt x="198" y="43"/>
                      <a:pt x="64" y="53"/>
                    </a:cubicBezTo>
                    <a:cubicBezTo>
                      <a:pt x="3" y="56"/>
                      <a:pt x="1" y="149"/>
                      <a:pt x="58" y="149"/>
                    </a:cubicBezTo>
                    <a:cubicBezTo>
                      <a:pt x="60" y="149"/>
                      <a:pt x="62" y="149"/>
                      <a:pt x="64" y="149"/>
                    </a:cubicBezTo>
                    <a:cubicBezTo>
                      <a:pt x="206" y="138"/>
                      <a:pt x="346" y="120"/>
                      <a:pt x="477" y="53"/>
                    </a:cubicBezTo>
                    <a:cubicBezTo>
                      <a:pt x="501" y="43"/>
                      <a:pt x="492" y="0"/>
                      <a:pt x="467"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1"/>
              <p:cNvSpPr/>
              <p:nvPr/>
            </p:nvSpPr>
            <p:spPr>
              <a:xfrm>
                <a:off x="6915800" y="2139275"/>
                <a:ext cx="20950" cy="4725"/>
              </a:xfrm>
              <a:custGeom>
                <a:avLst/>
                <a:gdLst/>
                <a:ahLst/>
                <a:cxnLst/>
                <a:rect l="l" t="t" r="r" b="b"/>
                <a:pathLst>
                  <a:path w="838" h="189" extrusionOk="0">
                    <a:moveTo>
                      <a:pt x="795" y="1"/>
                    </a:moveTo>
                    <a:cubicBezTo>
                      <a:pt x="551" y="1"/>
                      <a:pt x="308" y="57"/>
                      <a:pt x="67" y="85"/>
                    </a:cubicBezTo>
                    <a:cubicBezTo>
                      <a:pt x="3" y="92"/>
                      <a:pt x="1" y="188"/>
                      <a:pt x="61" y="188"/>
                    </a:cubicBezTo>
                    <a:cubicBezTo>
                      <a:pt x="63" y="188"/>
                      <a:pt x="65" y="188"/>
                      <a:pt x="67" y="188"/>
                    </a:cubicBezTo>
                    <a:cubicBezTo>
                      <a:pt x="311" y="167"/>
                      <a:pt x="569" y="152"/>
                      <a:pt x="802" y="68"/>
                    </a:cubicBezTo>
                    <a:cubicBezTo>
                      <a:pt x="838" y="57"/>
                      <a:pt x="834" y="1"/>
                      <a:pt x="795"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1"/>
              <p:cNvSpPr/>
              <p:nvPr/>
            </p:nvSpPr>
            <p:spPr>
              <a:xfrm>
                <a:off x="6893900" y="2148875"/>
                <a:ext cx="11700" cy="2700"/>
              </a:xfrm>
              <a:custGeom>
                <a:avLst/>
                <a:gdLst/>
                <a:ahLst/>
                <a:cxnLst/>
                <a:rect l="l" t="t" r="r" b="b"/>
                <a:pathLst>
                  <a:path w="468" h="108" extrusionOk="0">
                    <a:moveTo>
                      <a:pt x="76" y="1"/>
                    </a:moveTo>
                    <a:cubicBezTo>
                      <a:pt x="21" y="1"/>
                      <a:pt x="0" y="80"/>
                      <a:pt x="58" y="89"/>
                    </a:cubicBezTo>
                    <a:cubicBezTo>
                      <a:pt x="120" y="100"/>
                      <a:pt x="182" y="107"/>
                      <a:pt x="244" y="107"/>
                    </a:cubicBezTo>
                    <a:cubicBezTo>
                      <a:pt x="306" y="107"/>
                      <a:pt x="367" y="100"/>
                      <a:pt x="428" y="83"/>
                    </a:cubicBezTo>
                    <a:cubicBezTo>
                      <a:pt x="467" y="72"/>
                      <a:pt x="456" y="19"/>
                      <a:pt x="422" y="19"/>
                    </a:cubicBezTo>
                    <a:cubicBezTo>
                      <a:pt x="308" y="16"/>
                      <a:pt x="195" y="19"/>
                      <a:pt x="83" y="1"/>
                    </a:cubicBezTo>
                    <a:cubicBezTo>
                      <a:pt x="80" y="1"/>
                      <a:pt x="78" y="1"/>
                      <a:pt x="76"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1"/>
              <p:cNvSpPr/>
              <p:nvPr/>
            </p:nvSpPr>
            <p:spPr>
              <a:xfrm>
                <a:off x="6869925" y="2156850"/>
                <a:ext cx="800" cy="625"/>
              </a:xfrm>
              <a:custGeom>
                <a:avLst/>
                <a:gdLst/>
                <a:ahLst/>
                <a:cxnLst/>
                <a:rect l="l" t="t" r="r" b="b"/>
                <a:pathLst>
                  <a:path w="32" h="25" extrusionOk="0">
                    <a:moveTo>
                      <a:pt x="17" y="0"/>
                    </a:moveTo>
                    <a:cubicBezTo>
                      <a:pt x="0" y="0"/>
                      <a:pt x="0" y="25"/>
                      <a:pt x="17" y="25"/>
                    </a:cubicBezTo>
                    <a:cubicBezTo>
                      <a:pt x="32" y="25"/>
                      <a:pt x="32" y="0"/>
                      <a:pt x="17"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1"/>
              <p:cNvSpPr/>
              <p:nvPr/>
            </p:nvSpPr>
            <p:spPr>
              <a:xfrm>
                <a:off x="6841375" y="2167325"/>
                <a:ext cx="22375" cy="3975"/>
              </a:xfrm>
              <a:custGeom>
                <a:avLst/>
                <a:gdLst/>
                <a:ahLst/>
                <a:cxnLst/>
                <a:rect l="l" t="t" r="r" b="b"/>
                <a:pathLst>
                  <a:path w="895" h="159" extrusionOk="0">
                    <a:moveTo>
                      <a:pt x="66" y="1"/>
                    </a:moveTo>
                    <a:cubicBezTo>
                      <a:pt x="11" y="1"/>
                      <a:pt x="0" y="93"/>
                      <a:pt x="58" y="107"/>
                    </a:cubicBezTo>
                    <a:cubicBezTo>
                      <a:pt x="189" y="137"/>
                      <a:pt x="332" y="159"/>
                      <a:pt x="474" y="159"/>
                    </a:cubicBezTo>
                    <a:cubicBezTo>
                      <a:pt x="604" y="159"/>
                      <a:pt x="732" y="140"/>
                      <a:pt x="849" y="93"/>
                    </a:cubicBezTo>
                    <a:cubicBezTo>
                      <a:pt x="895" y="76"/>
                      <a:pt x="892" y="1"/>
                      <a:pt x="835" y="1"/>
                    </a:cubicBezTo>
                    <a:cubicBezTo>
                      <a:pt x="663" y="1"/>
                      <a:pt x="496" y="16"/>
                      <a:pt x="327" y="16"/>
                    </a:cubicBezTo>
                    <a:cubicBezTo>
                      <a:pt x="243" y="16"/>
                      <a:pt x="158" y="12"/>
                      <a:pt x="72" y="1"/>
                    </a:cubicBezTo>
                    <a:cubicBezTo>
                      <a:pt x="70" y="1"/>
                      <a:pt x="68" y="1"/>
                      <a:pt x="66"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1"/>
              <p:cNvSpPr/>
              <p:nvPr/>
            </p:nvSpPr>
            <p:spPr>
              <a:xfrm>
                <a:off x="6867000" y="2156300"/>
                <a:ext cx="19000" cy="3725"/>
              </a:xfrm>
              <a:custGeom>
                <a:avLst/>
                <a:gdLst/>
                <a:ahLst/>
                <a:cxnLst/>
                <a:rect l="l" t="t" r="r" b="b"/>
                <a:pathLst>
                  <a:path w="760" h="149" extrusionOk="0">
                    <a:moveTo>
                      <a:pt x="678" y="1"/>
                    </a:moveTo>
                    <a:cubicBezTo>
                      <a:pt x="481" y="1"/>
                      <a:pt x="283" y="43"/>
                      <a:pt x="82" y="43"/>
                    </a:cubicBezTo>
                    <a:cubicBezTo>
                      <a:pt x="75" y="43"/>
                      <a:pt x="68" y="43"/>
                      <a:pt x="61" y="43"/>
                    </a:cubicBezTo>
                    <a:cubicBezTo>
                      <a:pt x="0" y="43"/>
                      <a:pt x="4" y="131"/>
                      <a:pt x="61" y="139"/>
                    </a:cubicBezTo>
                    <a:cubicBezTo>
                      <a:pt x="145" y="143"/>
                      <a:pt x="237" y="148"/>
                      <a:pt x="329" y="148"/>
                    </a:cubicBezTo>
                    <a:cubicBezTo>
                      <a:pt x="463" y="148"/>
                      <a:pt x="599" y="137"/>
                      <a:pt x="714" y="93"/>
                    </a:cubicBezTo>
                    <a:cubicBezTo>
                      <a:pt x="760" y="75"/>
                      <a:pt x="756" y="1"/>
                      <a:pt x="699" y="1"/>
                    </a:cubicBezTo>
                    <a:cubicBezTo>
                      <a:pt x="692" y="1"/>
                      <a:pt x="685" y="1"/>
                      <a:pt x="678"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1"/>
              <p:cNvSpPr/>
              <p:nvPr/>
            </p:nvSpPr>
            <p:spPr>
              <a:xfrm>
                <a:off x="6869325" y="2165850"/>
                <a:ext cx="9875" cy="3125"/>
              </a:xfrm>
              <a:custGeom>
                <a:avLst/>
                <a:gdLst/>
                <a:ahLst/>
                <a:cxnLst/>
                <a:rect l="l" t="t" r="r" b="b"/>
                <a:pathLst>
                  <a:path w="395" h="125" extrusionOk="0">
                    <a:moveTo>
                      <a:pt x="349" y="0"/>
                    </a:moveTo>
                    <a:cubicBezTo>
                      <a:pt x="250" y="0"/>
                      <a:pt x="151" y="15"/>
                      <a:pt x="52" y="32"/>
                    </a:cubicBezTo>
                    <a:cubicBezTo>
                      <a:pt x="1" y="42"/>
                      <a:pt x="12" y="124"/>
                      <a:pt x="57" y="124"/>
                    </a:cubicBezTo>
                    <a:cubicBezTo>
                      <a:pt x="59" y="124"/>
                      <a:pt x="61" y="124"/>
                      <a:pt x="62" y="124"/>
                    </a:cubicBezTo>
                    <a:cubicBezTo>
                      <a:pt x="165" y="114"/>
                      <a:pt x="264" y="99"/>
                      <a:pt x="359" y="67"/>
                    </a:cubicBezTo>
                    <a:cubicBezTo>
                      <a:pt x="395" y="57"/>
                      <a:pt x="388" y="3"/>
                      <a:pt x="349"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1"/>
              <p:cNvSpPr/>
              <p:nvPr/>
            </p:nvSpPr>
            <p:spPr>
              <a:xfrm>
                <a:off x="6839900" y="2156575"/>
                <a:ext cx="12125" cy="3125"/>
              </a:xfrm>
              <a:custGeom>
                <a:avLst/>
                <a:gdLst/>
                <a:ahLst/>
                <a:cxnLst/>
                <a:rect l="l" t="t" r="r" b="b"/>
                <a:pathLst>
                  <a:path w="485" h="125" extrusionOk="0">
                    <a:moveTo>
                      <a:pt x="68" y="1"/>
                    </a:moveTo>
                    <a:cubicBezTo>
                      <a:pt x="1" y="1"/>
                      <a:pt x="2" y="107"/>
                      <a:pt x="71" y="110"/>
                    </a:cubicBezTo>
                    <a:cubicBezTo>
                      <a:pt x="153" y="115"/>
                      <a:pt x="239" y="125"/>
                      <a:pt x="323" y="125"/>
                    </a:cubicBezTo>
                    <a:cubicBezTo>
                      <a:pt x="362" y="125"/>
                      <a:pt x="401" y="123"/>
                      <a:pt x="439" y="117"/>
                    </a:cubicBezTo>
                    <a:cubicBezTo>
                      <a:pt x="485" y="114"/>
                      <a:pt x="477" y="40"/>
                      <a:pt x="439" y="29"/>
                    </a:cubicBezTo>
                    <a:cubicBezTo>
                      <a:pt x="322" y="1"/>
                      <a:pt x="191" y="8"/>
                      <a:pt x="71" y="1"/>
                    </a:cubicBezTo>
                    <a:cubicBezTo>
                      <a:pt x="70" y="1"/>
                      <a:pt x="69" y="1"/>
                      <a:pt x="68"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1"/>
              <p:cNvSpPr/>
              <p:nvPr/>
            </p:nvSpPr>
            <p:spPr>
              <a:xfrm>
                <a:off x="6867000" y="2145525"/>
                <a:ext cx="19450" cy="3875"/>
              </a:xfrm>
              <a:custGeom>
                <a:avLst/>
                <a:gdLst/>
                <a:ahLst/>
                <a:cxnLst/>
                <a:rect l="l" t="t" r="r" b="b"/>
                <a:pathLst>
                  <a:path w="778" h="155" extrusionOk="0">
                    <a:moveTo>
                      <a:pt x="72" y="0"/>
                    </a:moveTo>
                    <a:cubicBezTo>
                      <a:pt x="19" y="0"/>
                      <a:pt x="0" y="84"/>
                      <a:pt x="57" y="96"/>
                    </a:cubicBezTo>
                    <a:cubicBezTo>
                      <a:pt x="194" y="126"/>
                      <a:pt x="347" y="155"/>
                      <a:pt x="496" y="155"/>
                    </a:cubicBezTo>
                    <a:cubicBezTo>
                      <a:pt x="577" y="155"/>
                      <a:pt x="657" y="146"/>
                      <a:pt x="732" y="125"/>
                    </a:cubicBezTo>
                    <a:cubicBezTo>
                      <a:pt x="777" y="114"/>
                      <a:pt x="763" y="51"/>
                      <a:pt x="721" y="47"/>
                    </a:cubicBezTo>
                    <a:cubicBezTo>
                      <a:pt x="509" y="23"/>
                      <a:pt x="297" y="44"/>
                      <a:pt x="82" y="1"/>
                    </a:cubicBezTo>
                    <a:cubicBezTo>
                      <a:pt x="78" y="1"/>
                      <a:pt x="75" y="0"/>
                      <a:pt x="72"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1"/>
              <p:cNvSpPr/>
              <p:nvPr/>
            </p:nvSpPr>
            <p:spPr>
              <a:xfrm>
                <a:off x="6894500" y="2136800"/>
                <a:ext cx="14350" cy="3050"/>
              </a:xfrm>
              <a:custGeom>
                <a:avLst/>
                <a:gdLst/>
                <a:ahLst/>
                <a:cxnLst/>
                <a:rect l="l" t="t" r="r" b="b"/>
                <a:pathLst>
                  <a:path w="574" h="122" extrusionOk="0">
                    <a:moveTo>
                      <a:pt x="73" y="0"/>
                    </a:moveTo>
                    <a:cubicBezTo>
                      <a:pt x="21" y="0"/>
                      <a:pt x="1" y="76"/>
                      <a:pt x="55" y="89"/>
                    </a:cubicBezTo>
                    <a:cubicBezTo>
                      <a:pt x="138" y="108"/>
                      <a:pt x="226" y="122"/>
                      <a:pt x="312" y="122"/>
                    </a:cubicBezTo>
                    <a:cubicBezTo>
                      <a:pt x="387" y="122"/>
                      <a:pt x="461" y="112"/>
                      <a:pt x="531" y="85"/>
                    </a:cubicBezTo>
                    <a:cubicBezTo>
                      <a:pt x="574" y="68"/>
                      <a:pt x="570" y="0"/>
                      <a:pt x="521" y="0"/>
                    </a:cubicBezTo>
                    <a:cubicBezTo>
                      <a:pt x="428" y="3"/>
                      <a:pt x="337" y="11"/>
                      <a:pt x="244" y="11"/>
                    </a:cubicBezTo>
                    <a:cubicBezTo>
                      <a:pt x="190" y="11"/>
                      <a:pt x="136" y="8"/>
                      <a:pt x="80" y="0"/>
                    </a:cubicBezTo>
                    <a:cubicBezTo>
                      <a:pt x="78" y="0"/>
                      <a:pt x="75" y="0"/>
                      <a:pt x="73"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1"/>
              <p:cNvSpPr/>
              <p:nvPr/>
            </p:nvSpPr>
            <p:spPr>
              <a:xfrm>
                <a:off x="6812175" y="2163775"/>
                <a:ext cx="22100" cy="4400"/>
              </a:xfrm>
              <a:custGeom>
                <a:avLst/>
                <a:gdLst/>
                <a:ahLst/>
                <a:cxnLst/>
                <a:rect l="l" t="t" r="r" b="b"/>
                <a:pathLst>
                  <a:path w="884" h="176" extrusionOk="0">
                    <a:moveTo>
                      <a:pt x="73" y="1"/>
                    </a:moveTo>
                    <a:cubicBezTo>
                      <a:pt x="20" y="1"/>
                      <a:pt x="0" y="84"/>
                      <a:pt x="57" y="94"/>
                    </a:cubicBezTo>
                    <a:cubicBezTo>
                      <a:pt x="256" y="134"/>
                      <a:pt x="467" y="176"/>
                      <a:pt x="673" y="176"/>
                    </a:cubicBezTo>
                    <a:cubicBezTo>
                      <a:pt x="724" y="176"/>
                      <a:pt x="774" y="173"/>
                      <a:pt x="823" y="168"/>
                    </a:cubicBezTo>
                    <a:cubicBezTo>
                      <a:pt x="862" y="164"/>
                      <a:pt x="883" y="101"/>
                      <a:pt x="834" y="91"/>
                    </a:cubicBezTo>
                    <a:cubicBezTo>
                      <a:pt x="587" y="41"/>
                      <a:pt x="333" y="41"/>
                      <a:pt x="82" y="2"/>
                    </a:cubicBezTo>
                    <a:cubicBezTo>
                      <a:pt x="79" y="1"/>
                      <a:pt x="76" y="1"/>
                      <a:pt x="73"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1"/>
              <p:cNvSpPr/>
              <p:nvPr/>
            </p:nvSpPr>
            <p:spPr>
              <a:xfrm>
                <a:off x="6847500" y="2147275"/>
                <a:ext cx="13000" cy="3750"/>
              </a:xfrm>
              <a:custGeom>
                <a:avLst/>
                <a:gdLst/>
                <a:ahLst/>
                <a:cxnLst/>
                <a:rect l="l" t="t" r="r" b="b"/>
                <a:pathLst>
                  <a:path w="520" h="150" extrusionOk="0">
                    <a:moveTo>
                      <a:pt x="55" y="0"/>
                    </a:moveTo>
                    <a:cubicBezTo>
                      <a:pt x="15" y="0"/>
                      <a:pt x="1" y="63"/>
                      <a:pt x="46" y="76"/>
                    </a:cubicBezTo>
                    <a:cubicBezTo>
                      <a:pt x="162" y="113"/>
                      <a:pt x="283" y="149"/>
                      <a:pt x="405" y="149"/>
                    </a:cubicBezTo>
                    <a:cubicBezTo>
                      <a:pt x="424" y="149"/>
                      <a:pt x="443" y="149"/>
                      <a:pt x="463" y="147"/>
                    </a:cubicBezTo>
                    <a:cubicBezTo>
                      <a:pt x="505" y="143"/>
                      <a:pt x="519" y="76"/>
                      <a:pt x="474" y="65"/>
                    </a:cubicBezTo>
                    <a:cubicBezTo>
                      <a:pt x="339" y="34"/>
                      <a:pt x="202" y="31"/>
                      <a:pt x="67" y="2"/>
                    </a:cubicBezTo>
                    <a:cubicBezTo>
                      <a:pt x="63" y="1"/>
                      <a:pt x="59" y="0"/>
                      <a:pt x="55"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1"/>
              <p:cNvSpPr/>
              <p:nvPr/>
            </p:nvSpPr>
            <p:spPr>
              <a:xfrm>
                <a:off x="6815400" y="2150225"/>
                <a:ext cx="15900" cy="5800"/>
              </a:xfrm>
              <a:custGeom>
                <a:avLst/>
                <a:gdLst/>
                <a:ahLst/>
                <a:cxnLst/>
                <a:rect l="l" t="t" r="r" b="b"/>
                <a:pathLst>
                  <a:path w="636" h="232" extrusionOk="0">
                    <a:moveTo>
                      <a:pt x="70" y="1"/>
                    </a:moveTo>
                    <a:cubicBezTo>
                      <a:pt x="26" y="1"/>
                      <a:pt x="0" y="66"/>
                      <a:pt x="45" y="92"/>
                    </a:cubicBezTo>
                    <a:cubicBezTo>
                      <a:pt x="175" y="169"/>
                      <a:pt x="328" y="231"/>
                      <a:pt x="480" y="231"/>
                    </a:cubicBezTo>
                    <a:cubicBezTo>
                      <a:pt x="518" y="231"/>
                      <a:pt x="556" y="228"/>
                      <a:pt x="593" y="219"/>
                    </a:cubicBezTo>
                    <a:cubicBezTo>
                      <a:pt x="635" y="212"/>
                      <a:pt x="635" y="146"/>
                      <a:pt x="593" y="138"/>
                    </a:cubicBezTo>
                    <a:cubicBezTo>
                      <a:pt x="416" y="110"/>
                      <a:pt x="257" y="96"/>
                      <a:pt x="94" y="7"/>
                    </a:cubicBezTo>
                    <a:cubicBezTo>
                      <a:pt x="86" y="3"/>
                      <a:pt x="77" y="1"/>
                      <a:pt x="70"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1"/>
              <p:cNvSpPr/>
              <p:nvPr/>
            </p:nvSpPr>
            <p:spPr>
              <a:xfrm>
                <a:off x="6855925" y="2135025"/>
                <a:ext cx="11800" cy="3600"/>
              </a:xfrm>
              <a:custGeom>
                <a:avLst/>
                <a:gdLst/>
                <a:ahLst/>
                <a:cxnLst/>
                <a:rect l="l" t="t" r="r" b="b"/>
                <a:pathLst>
                  <a:path w="472" h="144" extrusionOk="0">
                    <a:moveTo>
                      <a:pt x="56" y="1"/>
                    </a:moveTo>
                    <a:cubicBezTo>
                      <a:pt x="9" y="1"/>
                      <a:pt x="0" y="79"/>
                      <a:pt x="48" y="89"/>
                    </a:cubicBezTo>
                    <a:cubicBezTo>
                      <a:pt x="161" y="112"/>
                      <a:pt x="277" y="143"/>
                      <a:pt x="391" y="143"/>
                    </a:cubicBezTo>
                    <a:cubicBezTo>
                      <a:pt x="401" y="143"/>
                      <a:pt x="412" y="143"/>
                      <a:pt x="422" y="143"/>
                    </a:cubicBezTo>
                    <a:cubicBezTo>
                      <a:pt x="468" y="139"/>
                      <a:pt x="471" y="82"/>
                      <a:pt x="433" y="65"/>
                    </a:cubicBezTo>
                    <a:cubicBezTo>
                      <a:pt x="316" y="22"/>
                      <a:pt x="186" y="16"/>
                      <a:pt x="62" y="1"/>
                    </a:cubicBezTo>
                    <a:cubicBezTo>
                      <a:pt x="60" y="1"/>
                      <a:pt x="58" y="1"/>
                      <a:pt x="56"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1"/>
              <p:cNvSpPr/>
              <p:nvPr/>
            </p:nvSpPr>
            <p:spPr>
              <a:xfrm>
                <a:off x="6829025" y="2143200"/>
                <a:ext cx="11425" cy="4675"/>
              </a:xfrm>
              <a:custGeom>
                <a:avLst/>
                <a:gdLst/>
                <a:ahLst/>
                <a:cxnLst/>
                <a:rect l="l" t="t" r="r" b="b"/>
                <a:pathLst>
                  <a:path w="457" h="187" extrusionOk="0">
                    <a:moveTo>
                      <a:pt x="69" y="0"/>
                    </a:moveTo>
                    <a:cubicBezTo>
                      <a:pt x="18" y="0"/>
                      <a:pt x="0" y="85"/>
                      <a:pt x="58" y="101"/>
                    </a:cubicBezTo>
                    <a:cubicBezTo>
                      <a:pt x="177" y="139"/>
                      <a:pt x="290" y="186"/>
                      <a:pt x="416" y="186"/>
                    </a:cubicBezTo>
                    <a:cubicBezTo>
                      <a:pt x="420" y="186"/>
                      <a:pt x="425" y="186"/>
                      <a:pt x="429" y="186"/>
                    </a:cubicBezTo>
                    <a:cubicBezTo>
                      <a:pt x="454" y="186"/>
                      <a:pt x="457" y="155"/>
                      <a:pt x="439" y="144"/>
                    </a:cubicBezTo>
                    <a:cubicBezTo>
                      <a:pt x="337" y="70"/>
                      <a:pt x="206" y="41"/>
                      <a:pt x="86" y="3"/>
                    </a:cubicBezTo>
                    <a:cubicBezTo>
                      <a:pt x="80" y="1"/>
                      <a:pt x="74" y="0"/>
                      <a:pt x="69"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1"/>
              <p:cNvSpPr/>
              <p:nvPr/>
            </p:nvSpPr>
            <p:spPr>
              <a:xfrm>
                <a:off x="6781600" y="2155800"/>
                <a:ext cx="20575" cy="6025"/>
              </a:xfrm>
              <a:custGeom>
                <a:avLst/>
                <a:gdLst/>
                <a:ahLst/>
                <a:cxnLst/>
                <a:rect l="l" t="t" r="r" b="b"/>
                <a:pathLst>
                  <a:path w="823" h="241" extrusionOk="0">
                    <a:moveTo>
                      <a:pt x="51" y="1"/>
                    </a:moveTo>
                    <a:cubicBezTo>
                      <a:pt x="10" y="1"/>
                      <a:pt x="1" y="62"/>
                      <a:pt x="45" y="81"/>
                    </a:cubicBezTo>
                    <a:cubicBezTo>
                      <a:pt x="236" y="159"/>
                      <a:pt x="462" y="240"/>
                      <a:pt x="676" y="240"/>
                    </a:cubicBezTo>
                    <a:cubicBezTo>
                      <a:pt x="704" y="240"/>
                      <a:pt x="731" y="239"/>
                      <a:pt x="758" y="236"/>
                    </a:cubicBezTo>
                    <a:cubicBezTo>
                      <a:pt x="804" y="233"/>
                      <a:pt x="822" y="162"/>
                      <a:pt x="769" y="151"/>
                    </a:cubicBezTo>
                    <a:cubicBezTo>
                      <a:pt x="536" y="95"/>
                      <a:pt x="299" y="78"/>
                      <a:pt x="66" y="3"/>
                    </a:cubicBezTo>
                    <a:cubicBezTo>
                      <a:pt x="61" y="1"/>
                      <a:pt x="56" y="1"/>
                      <a:pt x="51"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1"/>
              <p:cNvSpPr/>
              <p:nvPr/>
            </p:nvSpPr>
            <p:spPr>
              <a:xfrm>
                <a:off x="6797000" y="2149150"/>
                <a:ext cx="11775" cy="4650"/>
              </a:xfrm>
              <a:custGeom>
                <a:avLst/>
                <a:gdLst/>
                <a:ahLst/>
                <a:cxnLst/>
                <a:rect l="l" t="t" r="r" b="b"/>
                <a:pathLst>
                  <a:path w="471" h="186" extrusionOk="0">
                    <a:moveTo>
                      <a:pt x="64" y="1"/>
                    </a:moveTo>
                    <a:cubicBezTo>
                      <a:pt x="27" y="1"/>
                      <a:pt x="0" y="54"/>
                      <a:pt x="40" y="75"/>
                    </a:cubicBezTo>
                    <a:cubicBezTo>
                      <a:pt x="155" y="141"/>
                      <a:pt x="269" y="185"/>
                      <a:pt x="400" y="185"/>
                    </a:cubicBezTo>
                    <a:cubicBezTo>
                      <a:pt x="410" y="185"/>
                      <a:pt x="421" y="185"/>
                      <a:pt x="431" y="184"/>
                    </a:cubicBezTo>
                    <a:cubicBezTo>
                      <a:pt x="464" y="184"/>
                      <a:pt x="470" y="139"/>
                      <a:pt x="439" y="132"/>
                    </a:cubicBezTo>
                    <a:cubicBezTo>
                      <a:pt x="319" y="96"/>
                      <a:pt x="195" y="65"/>
                      <a:pt x="82" y="5"/>
                    </a:cubicBezTo>
                    <a:cubicBezTo>
                      <a:pt x="76" y="2"/>
                      <a:pt x="70" y="1"/>
                      <a:pt x="64"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1"/>
              <p:cNvSpPr/>
              <p:nvPr/>
            </p:nvSpPr>
            <p:spPr>
              <a:xfrm>
                <a:off x="6806700" y="2135950"/>
                <a:ext cx="13475" cy="6600"/>
              </a:xfrm>
              <a:custGeom>
                <a:avLst/>
                <a:gdLst/>
                <a:ahLst/>
                <a:cxnLst/>
                <a:rect l="l" t="t" r="r" b="b"/>
                <a:pathLst>
                  <a:path w="539" h="264" extrusionOk="0">
                    <a:moveTo>
                      <a:pt x="63" y="1"/>
                    </a:moveTo>
                    <a:cubicBezTo>
                      <a:pt x="27" y="1"/>
                      <a:pt x="0" y="45"/>
                      <a:pt x="30" y="77"/>
                    </a:cubicBezTo>
                    <a:cubicBezTo>
                      <a:pt x="133" y="181"/>
                      <a:pt x="290" y="264"/>
                      <a:pt x="440" y="264"/>
                    </a:cubicBezTo>
                    <a:cubicBezTo>
                      <a:pt x="463" y="264"/>
                      <a:pt x="487" y="262"/>
                      <a:pt x="509" y="257"/>
                    </a:cubicBezTo>
                    <a:cubicBezTo>
                      <a:pt x="534" y="254"/>
                      <a:pt x="538" y="215"/>
                      <a:pt x="517" y="204"/>
                    </a:cubicBezTo>
                    <a:cubicBezTo>
                      <a:pt x="457" y="169"/>
                      <a:pt x="390" y="148"/>
                      <a:pt x="322" y="123"/>
                    </a:cubicBezTo>
                    <a:cubicBezTo>
                      <a:pt x="237" y="91"/>
                      <a:pt x="167" y="45"/>
                      <a:pt x="86" y="7"/>
                    </a:cubicBezTo>
                    <a:cubicBezTo>
                      <a:pt x="78" y="2"/>
                      <a:pt x="70" y="1"/>
                      <a:pt x="63"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1"/>
              <p:cNvSpPr/>
              <p:nvPr/>
            </p:nvSpPr>
            <p:spPr>
              <a:xfrm>
                <a:off x="6828950" y="2130000"/>
                <a:ext cx="12050" cy="4000"/>
              </a:xfrm>
              <a:custGeom>
                <a:avLst/>
                <a:gdLst/>
                <a:ahLst/>
                <a:cxnLst/>
                <a:rect l="l" t="t" r="r" b="b"/>
                <a:pathLst>
                  <a:path w="482" h="160" extrusionOk="0">
                    <a:moveTo>
                      <a:pt x="55" y="0"/>
                    </a:moveTo>
                    <a:cubicBezTo>
                      <a:pt x="16" y="0"/>
                      <a:pt x="0" y="66"/>
                      <a:pt x="43" y="75"/>
                    </a:cubicBezTo>
                    <a:cubicBezTo>
                      <a:pt x="174" y="107"/>
                      <a:pt x="308" y="153"/>
                      <a:pt x="442" y="160"/>
                    </a:cubicBezTo>
                    <a:cubicBezTo>
                      <a:pt x="467" y="160"/>
                      <a:pt x="481" y="117"/>
                      <a:pt x="457" y="107"/>
                    </a:cubicBezTo>
                    <a:cubicBezTo>
                      <a:pt x="333" y="50"/>
                      <a:pt x="195" y="33"/>
                      <a:pt x="64" y="1"/>
                    </a:cubicBezTo>
                    <a:cubicBezTo>
                      <a:pt x="61" y="1"/>
                      <a:pt x="58" y="0"/>
                      <a:pt x="55"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1"/>
              <p:cNvSpPr/>
              <p:nvPr/>
            </p:nvSpPr>
            <p:spPr>
              <a:xfrm>
                <a:off x="6745175" y="2146875"/>
                <a:ext cx="19725" cy="9775"/>
              </a:xfrm>
              <a:custGeom>
                <a:avLst/>
                <a:gdLst/>
                <a:ahLst/>
                <a:cxnLst/>
                <a:rect l="l" t="t" r="r" b="b"/>
                <a:pathLst>
                  <a:path w="789" h="391" extrusionOk="0">
                    <a:moveTo>
                      <a:pt x="76" y="1"/>
                    </a:moveTo>
                    <a:cubicBezTo>
                      <a:pt x="36" y="1"/>
                      <a:pt x="1" y="48"/>
                      <a:pt x="37" y="81"/>
                    </a:cubicBezTo>
                    <a:cubicBezTo>
                      <a:pt x="208" y="230"/>
                      <a:pt x="446" y="390"/>
                      <a:pt x="685" y="390"/>
                    </a:cubicBezTo>
                    <a:cubicBezTo>
                      <a:pt x="697" y="390"/>
                      <a:pt x="709" y="390"/>
                      <a:pt x="722" y="389"/>
                    </a:cubicBezTo>
                    <a:cubicBezTo>
                      <a:pt x="761" y="389"/>
                      <a:pt x="789" y="322"/>
                      <a:pt x="743" y="304"/>
                    </a:cubicBezTo>
                    <a:cubicBezTo>
                      <a:pt x="651" y="262"/>
                      <a:pt x="549" y="244"/>
                      <a:pt x="450" y="205"/>
                    </a:cubicBezTo>
                    <a:cubicBezTo>
                      <a:pt x="326" y="159"/>
                      <a:pt x="210" y="92"/>
                      <a:pt x="107" y="11"/>
                    </a:cubicBezTo>
                    <a:cubicBezTo>
                      <a:pt x="97" y="4"/>
                      <a:pt x="87" y="1"/>
                      <a:pt x="76"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1"/>
              <p:cNvSpPr/>
              <p:nvPr/>
            </p:nvSpPr>
            <p:spPr>
              <a:xfrm>
                <a:off x="6762250" y="2142500"/>
                <a:ext cx="12550" cy="6175"/>
              </a:xfrm>
              <a:custGeom>
                <a:avLst/>
                <a:gdLst/>
                <a:ahLst/>
                <a:cxnLst/>
                <a:rect l="l" t="t" r="r" b="b"/>
                <a:pathLst>
                  <a:path w="502" h="247" extrusionOk="0">
                    <a:moveTo>
                      <a:pt x="59" y="1"/>
                    </a:moveTo>
                    <a:cubicBezTo>
                      <a:pt x="21" y="1"/>
                      <a:pt x="1" y="61"/>
                      <a:pt x="39" y="90"/>
                    </a:cubicBezTo>
                    <a:cubicBezTo>
                      <a:pt x="142" y="167"/>
                      <a:pt x="283" y="247"/>
                      <a:pt x="418" y="247"/>
                    </a:cubicBezTo>
                    <a:cubicBezTo>
                      <a:pt x="426" y="247"/>
                      <a:pt x="433" y="247"/>
                      <a:pt x="441" y="246"/>
                    </a:cubicBezTo>
                    <a:cubicBezTo>
                      <a:pt x="495" y="238"/>
                      <a:pt x="501" y="172"/>
                      <a:pt x="452" y="154"/>
                    </a:cubicBezTo>
                    <a:cubicBezTo>
                      <a:pt x="325" y="105"/>
                      <a:pt x="205" y="83"/>
                      <a:pt x="84" y="10"/>
                    </a:cubicBezTo>
                    <a:cubicBezTo>
                      <a:pt x="75" y="4"/>
                      <a:pt x="67" y="1"/>
                      <a:pt x="59"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1"/>
              <p:cNvSpPr/>
              <p:nvPr/>
            </p:nvSpPr>
            <p:spPr>
              <a:xfrm>
                <a:off x="6792675" y="2136550"/>
                <a:ext cx="9825" cy="5050"/>
              </a:xfrm>
              <a:custGeom>
                <a:avLst/>
                <a:gdLst/>
                <a:ahLst/>
                <a:cxnLst/>
                <a:rect l="l" t="t" r="r" b="b"/>
                <a:pathLst>
                  <a:path w="393" h="202" extrusionOk="0">
                    <a:moveTo>
                      <a:pt x="63" y="1"/>
                    </a:moveTo>
                    <a:cubicBezTo>
                      <a:pt x="25" y="1"/>
                      <a:pt x="1" y="55"/>
                      <a:pt x="40" y="82"/>
                    </a:cubicBezTo>
                    <a:cubicBezTo>
                      <a:pt x="132" y="136"/>
                      <a:pt x="235" y="201"/>
                      <a:pt x="347" y="201"/>
                    </a:cubicBezTo>
                    <a:cubicBezTo>
                      <a:pt x="351" y="201"/>
                      <a:pt x="354" y="201"/>
                      <a:pt x="358" y="201"/>
                    </a:cubicBezTo>
                    <a:cubicBezTo>
                      <a:pt x="386" y="201"/>
                      <a:pt x="393" y="166"/>
                      <a:pt x="371" y="149"/>
                    </a:cubicBezTo>
                    <a:cubicBezTo>
                      <a:pt x="283" y="88"/>
                      <a:pt x="177" y="60"/>
                      <a:pt x="86" y="7"/>
                    </a:cubicBezTo>
                    <a:cubicBezTo>
                      <a:pt x="78" y="3"/>
                      <a:pt x="70" y="1"/>
                      <a:pt x="63"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1"/>
              <p:cNvSpPr/>
              <p:nvPr/>
            </p:nvSpPr>
            <p:spPr>
              <a:xfrm>
                <a:off x="6772200" y="2136925"/>
                <a:ext cx="11425" cy="4850"/>
              </a:xfrm>
              <a:custGeom>
                <a:avLst/>
                <a:gdLst/>
                <a:ahLst/>
                <a:cxnLst/>
                <a:rect l="l" t="t" r="r" b="b"/>
                <a:pathLst>
                  <a:path w="457" h="194" extrusionOk="0">
                    <a:moveTo>
                      <a:pt x="43" y="1"/>
                    </a:moveTo>
                    <a:cubicBezTo>
                      <a:pt x="15" y="1"/>
                      <a:pt x="1" y="47"/>
                      <a:pt x="29" y="59"/>
                    </a:cubicBezTo>
                    <a:cubicBezTo>
                      <a:pt x="149" y="119"/>
                      <a:pt x="280" y="183"/>
                      <a:pt x="414" y="194"/>
                    </a:cubicBezTo>
                    <a:cubicBezTo>
                      <a:pt x="415" y="194"/>
                      <a:pt x="417" y="194"/>
                      <a:pt x="418" y="194"/>
                    </a:cubicBezTo>
                    <a:cubicBezTo>
                      <a:pt x="457" y="194"/>
                      <a:pt x="456" y="137"/>
                      <a:pt x="421" y="123"/>
                    </a:cubicBezTo>
                    <a:cubicBezTo>
                      <a:pt x="301" y="77"/>
                      <a:pt x="174" y="52"/>
                      <a:pt x="54" y="3"/>
                    </a:cubicBezTo>
                    <a:cubicBezTo>
                      <a:pt x="50" y="2"/>
                      <a:pt x="46" y="1"/>
                      <a:pt x="43"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1"/>
              <p:cNvSpPr/>
              <p:nvPr/>
            </p:nvSpPr>
            <p:spPr>
              <a:xfrm>
                <a:off x="6729400" y="2127000"/>
                <a:ext cx="13825" cy="10650"/>
              </a:xfrm>
              <a:custGeom>
                <a:avLst/>
                <a:gdLst/>
                <a:ahLst/>
                <a:cxnLst/>
                <a:rect l="l" t="t" r="r" b="b"/>
                <a:pathLst>
                  <a:path w="553" h="426" extrusionOk="0">
                    <a:moveTo>
                      <a:pt x="45" y="1"/>
                    </a:moveTo>
                    <a:cubicBezTo>
                      <a:pt x="20" y="1"/>
                      <a:pt x="0" y="34"/>
                      <a:pt x="22" y="61"/>
                    </a:cubicBezTo>
                    <a:cubicBezTo>
                      <a:pt x="152" y="220"/>
                      <a:pt x="311" y="365"/>
                      <a:pt x="516" y="425"/>
                    </a:cubicBezTo>
                    <a:cubicBezTo>
                      <a:pt x="519" y="425"/>
                      <a:pt x="521" y="425"/>
                      <a:pt x="523" y="425"/>
                    </a:cubicBezTo>
                    <a:cubicBezTo>
                      <a:pt x="546" y="425"/>
                      <a:pt x="553" y="391"/>
                      <a:pt x="533" y="379"/>
                    </a:cubicBezTo>
                    <a:cubicBezTo>
                      <a:pt x="375" y="259"/>
                      <a:pt x="206" y="156"/>
                      <a:pt x="67" y="11"/>
                    </a:cubicBezTo>
                    <a:cubicBezTo>
                      <a:pt x="60" y="4"/>
                      <a:pt x="52" y="1"/>
                      <a:pt x="45"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1"/>
              <p:cNvSpPr/>
              <p:nvPr/>
            </p:nvSpPr>
            <p:spPr>
              <a:xfrm>
                <a:off x="6751025" y="2127150"/>
                <a:ext cx="11425" cy="8500"/>
              </a:xfrm>
              <a:custGeom>
                <a:avLst/>
                <a:gdLst/>
                <a:ahLst/>
                <a:cxnLst/>
                <a:rect l="l" t="t" r="r" b="b"/>
                <a:pathLst>
                  <a:path w="457" h="340" extrusionOk="0">
                    <a:moveTo>
                      <a:pt x="65" y="1"/>
                    </a:moveTo>
                    <a:cubicBezTo>
                      <a:pt x="30" y="1"/>
                      <a:pt x="1" y="51"/>
                      <a:pt x="33" y="80"/>
                    </a:cubicBezTo>
                    <a:cubicBezTo>
                      <a:pt x="142" y="179"/>
                      <a:pt x="258" y="285"/>
                      <a:pt x="396" y="337"/>
                    </a:cubicBezTo>
                    <a:cubicBezTo>
                      <a:pt x="401" y="339"/>
                      <a:pt x="406" y="340"/>
                      <a:pt x="410" y="340"/>
                    </a:cubicBezTo>
                    <a:cubicBezTo>
                      <a:pt x="443" y="340"/>
                      <a:pt x="457" y="295"/>
                      <a:pt x="435" y="270"/>
                    </a:cubicBezTo>
                    <a:cubicBezTo>
                      <a:pt x="343" y="161"/>
                      <a:pt x="209" y="87"/>
                      <a:pt x="89" y="9"/>
                    </a:cubicBezTo>
                    <a:cubicBezTo>
                      <a:pt x="81" y="3"/>
                      <a:pt x="73" y="1"/>
                      <a:pt x="65"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1"/>
              <p:cNvSpPr/>
              <p:nvPr/>
            </p:nvSpPr>
            <p:spPr>
              <a:xfrm>
                <a:off x="6769475" y="2152925"/>
                <a:ext cx="6725" cy="3250"/>
              </a:xfrm>
              <a:custGeom>
                <a:avLst/>
                <a:gdLst/>
                <a:ahLst/>
                <a:cxnLst/>
                <a:rect l="l" t="t" r="r" b="b"/>
                <a:pathLst>
                  <a:path w="269" h="130" extrusionOk="0">
                    <a:moveTo>
                      <a:pt x="49" y="0"/>
                    </a:moveTo>
                    <a:cubicBezTo>
                      <a:pt x="12" y="0"/>
                      <a:pt x="1" y="60"/>
                      <a:pt x="39" y="76"/>
                    </a:cubicBezTo>
                    <a:cubicBezTo>
                      <a:pt x="106" y="101"/>
                      <a:pt x="167" y="122"/>
                      <a:pt x="237" y="129"/>
                    </a:cubicBezTo>
                    <a:cubicBezTo>
                      <a:pt x="238" y="129"/>
                      <a:pt x="239" y="129"/>
                      <a:pt x="241" y="129"/>
                    </a:cubicBezTo>
                    <a:cubicBezTo>
                      <a:pt x="265" y="129"/>
                      <a:pt x="268" y="96"/>
                      <a:pt x="251" y="83"/>
                    </a:cubicBezTo>
                    <a:cubicBezTo>
                      <a:pt x="191" y="44"/>
                      <a:pt x="128" y="27"/>
                      <a:pt x="61" y="2"/>
                    </a:cubicBezTo>
                    <a:cubicBezTo>
                      <a:pt x="57" y="1"/>
                      <a:pt x="53" y="0"/>
                      <a:pt x="49"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1"/>
              <p:cNvSpPr/>
              <p:nvPr/>
            </p:nvSpPr>
            <p:spPr>
              <a:xfrm>
                <a:off x="6769300" y="2121350"/>
                <a:ext cx="11250" cy="7125"/>
              </a:xfrm>
              <a:custGeom>
                <a:avLst/>
                <a:gdLst/>
                <a:ahLst/>
                <a:cxnLst/>
                <a:rect l="l" t="t" r="r" b="b"/>
                <a:pathLst>
                  <a:path w="450" h="285" extrusionOk="0">
                    <a:moveTo>
                      <a:pt x="87" y="1"/>
                    </a:moveTo>
                    <a:cubicBezTo>
                      <a:pt x="36" y="1"/>
                      <a:pt x="1" y="83"/>
                      <a:pt x="57" y="121"/>
                    </a:cubicBezTo>
                    <a:cubicBezTo>
                      <a:pt x="149" y="185"/>
                      <a:pt x="247" y="263"/>
                      <a:pt x="361" y="284"/>
                    </a:cubicBezTo>
                    <a:cubicBezTo>
                      <a:pt x="364" y="285"/>
                      <a:pt x="368" y="285"/>
                      <a:pt x="371" y="285"/>
                    </a:cubicBezTo>
                    <a:cubicBezTo>
                      <a:pt x="413" y="285"/>
                      <a:pt x="449" y="231"/>
                      <a:pt x="410" y="195"/>
                    </a:cubicBezTo>
                    <a:cubicBezTo>
                      <a:pt x="325" y="121"/>
                      <a:pt x="216" y="75"/>
                      <a:pt x="120" y="12"/>
                    </a:cubicBezTo>
                    <a:cubicBezTo>
                      <a:pt x="109" y="4"/>
                      <a:pt x="98" y="1"/>
                      <a:pt x="87"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1"/>
              <p:cNvSpPr/>
              <p:nvPr/>
            </p:nvSpPr>
            <p:spPr>
              <a:xfrm>
                <a:off x="6795725" y="2123425"/>
                <a:ext cx="11500" cy="5125"/>
              </a:xfrm>
              <a:custGeom>
                <a:avLst/>
                <a:gdLst/>
                <a:ahLst/>
                <a:cxnLst/>
                <a:rect l="l" t="t" r="r" b="b"/>
                <a:pathLst>
                  <a:path w="460" h="205" extrusionOk="0">
                    <a:moveTo>
                      <a:pt x="55" y="0"/>
                    </a:moveTo>
                    <a:cubicBezTo>
                      <a:pt x="13" y="0"/>
                      <a:pt x="0" y="68"/>
                      <a:pt x="49" y="87"/>
                    </a:cubicBezTo>
                    <a:cubicBezTo>
                      <a:pt x="161" y="130"/>
                      <a:pt x="278" y="183"/>
                      <a:pt x="398" y="204"/>
                    </a:cubicBezTo>
                    <a:cubicBezTo>
                      <a:pt x="399" y="204"/>
                      <a:pt x="400" y="204"/>
                      <a:pt x="402" y="204"/>
                    </a:cubicBezTo>
                    <a:cubicBezTo>
                      <a:pt x="438" y="204"/>
                      <a:pt x="460" y="161"/>
                      <a:pt x="426" y="141"/>
                    </a:cubicBezTo>
                    <a:cubicBezTo>
                      <a:pt x="316" y="77"/>
                      <a:pt x="189" y="45"/>
                      <a:pt x="70" y="3"/>
                    </a:cubicBezTo>
                    <a:cubicBezTo>
                      <a:pt x="65" y="1"/>
                      <a:pt x="60" y="0"/>
                      <a:pt x="55"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1"/>
              <p:cNvSpPr/>
              <p:nvPr/>
            </p:nvSpPr>
            <p:spPr>
              <a:xfrm>
                <a:off x="7038075" y="2105825"/>
                <a:ext cx="13875" cy="6000"/>
              </a:xfrm>
              <a:custGeom>
                <a:avLst/>
                <a:gdLst/>
                <a:ahLst/>
                <a:cxnLst/>
                <a:rect l="l" t="t" r="r" b="b"/>
                <a:pathLst>
                  <a:path w="555" h="240" extrusionOk="0">
                    <a:moveTo>
                      <a:pt x="504" y="0"/>
                    </a:moveTo>
                    <a:cubicBezTo>
                      <a:pt x="502" y="0"/>
                      <a:pt x="500" y="0"/>
                      <a:pt x="497" y="1"/>
                    </a:cubicBezTo>
                    <a:cubicBezTo>
                      <a:pt x="341" y="29"/>
                      <a:pt x="197" y="89"/>
                      <a:pt x="48" y="149"/>
                    </a:cubicBezTo>
                    <a:cubicBezTo>
                      <a:pt x="1" y="168"/>
                      <a:pt x="14" y="240"/>
                      <a:pt x="59" y="240"/>
                    </a:cubicBezTo>
                    <a:cubicBezTo>
                      <a:pt x="63" y="240"/>
                      <a:pt x="68" y="239"/>
                      <a:pt x="74" y="237"/>
                    </a:cubicBezTo>
                    <a:cubicBezTo>
                      <a:pt x="229" y="188"/>
                      <a:pt x="380" y="142"/>
                      <a:pt x="522" y="61"/>
                    </a:cubicBezTo>
                    <a:cubicBezTo>
                      <a:pt x="554" y="41"/>
                      <a:pt x="535" y="0"/>
                      <a:pt x="504"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1"/>
              <p:cNvSpPr/>
              <p:nvPr/>
            </p:nvSpPr>
            <p:spPr>
              <a:xfrm>
                <a:off x="6966825" y="2288125"/>
                <a:ext cx="20400" cy="3925"/>
              </a:xfrm>
              <a:custGeom>
                <a:avLst/>
                <a:gdLst/>
                <a:ahLst/>
                <a:cxnLst/>
                <a:rect l="l" t="t" r="r" b="b"/>
                <a:pathLst>
                  <a:path w="816" h="157" extrusionOk="0">
                    <a:moveTo>
                      <a:pt x="678" y="1"/>
                    </a:moveTo>
                    <a:cubicBezTo>
                      <a:pt x="492" y="1"/>
                      <a:pt x="302" y="32"/>
                      <a:pt x="115" y="32"/>
                    </a:cubicBezTo>
                    <a:cubicBezTo>
                      <a:pt x="99" y="32"/>
                      <a:pt x="83" y="31"/>
                      <a:pt x="68" y="31"/>
                    </a:cubicBezTo>
                    <a:cubicBezTo>
                      <a:pt x="66" y="31"/>
                      <a:pt x="65" y="31"/>
                      <a:pt x="63" y="31"/>
                    </a:cubicBezTo>
                    <a:cubicBezTo>
                      <a:pt x="1" y="31"/>
                      <a:pt x="5" y="123"/>
                      <a:pt x="68" y="129"/>
                    </a:cubicBezTo>
                    <a:cubicBezTo>
                      <a:pt x="175" y="144"/>
                      <a:pt x="296" y="157"/>
                      <a:pt x="416" y="157"/>
                    </a:cubicBezTo>
                    <a:cubicBezTo>
                      <a:pt x="536" y="157"/>
                      <a:pt x="655" y="144"/>
                      <a:pt x="759" y="105"/>
                    </a:cubicBezTo>
                    <a:cubicBezTo>
                      <a:pt x="816" y="84"/>
                      <a:pt x="809" y="6"/>
                      <a:pt x="745" y="2"/>
                    </a:cubicBezTo>
                    <a:cubicBezTo>
                      <a:pt x="723" y="1"/>
                      <a:pt x="700" y="1"/>
                      <a:pt x="678"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1"/>
              <p:cNvSpPr/>
              <p:nvPr/>
            </p:nvSpPr>
            <p:spPr>
              <a:xfrm>
                <a:off x="6999825" y="2281725"/>
                <a:ext cx="15550" cy="4625"/>
              </a:xfrm>
              <a:custGeom>
                <a:avLst/>
                <a:gdLst/>
                <a:ahLst/>
                <a:cxnLst/>
                <a:rect l="l" t="t" r="r" b="b"/>
                <a:pathLst>
                  <a:path w="622" h="185" extrusionOk="0">
                    <a:moveTo>
                      <a:pt x="558" y="1"/>
                    </a:moveTo>
                    <a:cubicBezTo>
                      <a:pt x="392" y="15"/>
                      <a:pt x="230" y="68"/>
                      <a:pt x="64" y="89"/>
                    </a:cubicBezTo>
                    <a:cubicBezTo>
                      <a:pt x="6" y="96"/>
                      <a:pt x="1" y="185"/>
                      <a:pt x="58" y="185"/>
                    </a:cubicBezTo>
                    <a:cubicBezTo>
                      <a:pt x="60" y="185"/>
                      <a:pt x="62" y="185"/>
                      <a:pt x="64" y="184"/>
                    </a:cubicBezTo>
                    <a:cubicBezTo>
                      <a:pt x="234" y="173"/>
                      <a:pt x="424" y="160"/>
                      <a:pt x="579" y="85"/>
                    </a:cubicBezTo>
                    <a:cubicBezTo>
                      <a:pt x="622" y="68"/>
                      <a:pt x="601" y="1"/>
                      <a:pt x="558"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1"/>
              <p:cNvSpPr/>
              <p:nvPr/>
            </p:nvSpPr>
            <p:spPr>
              <a:xfrm>
                <a:off x="6996925" y="2269100"/>
                <a:ext cx="18375" cy="5075"/>
              </a:xfrm>
              <a:custGeom>
                <a:avLst/>
                <a:gdLst/>
                <a:ahLst/>
                <a:cxnLst/>
                <a:rect l="l" t="t" r="r" b="b"/>
                <a:pathLst>
                  <a:path w="735" h="203" extrusionOk="0">
                    <a:moveTo>
                      <a:pt x="678" y="1"/>
                    </a:moveTo>
                    <a:cubicBezTo>
                      <a:pt x="470" y="4"/>
                      <a:pt x="258" y="68"/>
                      <a:pt x="57" y="103"/>
                    </a:cubicBezTo>
                    <a:cubicBezTo>
                      <a:pt x="1" y="114"/>
                      <a:pt x="14" y="202"/>
                      <a:pt x="68" y="202"/>
                    </a:cubicBezTo>
                    <a:cubicBezTo>
                      <a:pt x="69" y="202"/>
                      <a:pt x="70" y="202"/>
                      <a:pt x="71" y="202"/>
                    </a:cubicBezTo>
                    <a:cubicBezTo>
                      <a:pt x="279" y="191"/>
                      <a:pt x="508" y="170"/>
                      <a:pt x="699" y="79"/>
                    </a:cubicBezTo>
                    <a:cubicBezTo>
                      <a:pt x="734" y="57"/>
                      <a:pt x="717" y="1"/>
                      <a:pt x="678"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1"/>
              <p:cNvSpPr/>
              <p:nvPr/>
            </p:nvSpPr>
            <p:spPr>
              <a:xfrm>
                <a:off x="7024350" y="2268025"/>
                <a:ext cx="12800" cy="6225"/>
              </a:xfrm>
              <a:custGeom>
                <a:avLst/>
                <a:gdLst/>
                <a:ahLst/>
                <a:cxnLst/>
                <a:rect l="l" t="t" r="r" b="b"/>
                <a:pathLst>
                  <a:path w="512" h="249" extrusionOk="0">
                    <a:moveTo>
                      <a:pt x="459" y="1"/>
                    </a:moveTo>
                    <a:cubicBezTo>
                      <a:pt x="458" y="1"/>
                      <a:pt x="455" y="1"/>
                      <a:pt x="453" y="1"/>
                    </a:cubicBezTo>
                    <a:cubicBezTo>
                      <a:pt x="319" y="19"/>
                      <a:pt x="191" y="79"/>
                      <a:pt x="68" y="128"/>
                    </a:cubicBezTo>
                    <a:cubicBezTo>
                      <a:pt x="1" y="151"/>
                      <a:pt x="20" y="249"/>
                      <a:pt x="80" y="249"/>
                    </a:cubicBezTo>
                    <a:cubicBezTo>
                      <a:pt x="86" y="249"/>
                      <a:pt x="93" y="248"/>
                      <a:pt x="100" y="245"/>
                    </a:cubicBezTo>
                    <a:cubicBezTo>
                      <a:pt x="224" y="200"/>
                      <a:pt x="364" y="164"/>
                      <a:pt x="478" y="89"/>
                    </a:cubicBezTo>
                    <a:cubicBezTo>
                      <a:pt x="511" y="69"/>
                      <a:pt x="503" y="1"/>
                      <a:pt x="459"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1"/>
              <p:cNvSpPr/>
              <p:nvPr/>
            </p:nvSpPr>
            <p:spPr>
              <a:xfrm>
                <a:off x="7031300" y="2255675"/>
                <a:ext cx="11775" cy="5075"/>
              </a:xfrm>
              <a:custGeom>
                <a:avLst/>
                <a:gdLst/>
                <a:ahLst/>
                <a:cxnLst/>
                <a:rect l="l" t="t" r="r" b="b"/>
                <a:pathLst>
                  <a:path w="471" h="203" extrusionOk="0">
                    <a:moveTo>
                      <a:pt x="422" y="1"/>
                    </a:moveTo>
                    <a:cubicBezTo>
                      <a:pt x="420" y="1"/>
                      <a:pt x="417" y="1"/>
                      <a:pt x="415" y="1"/>
                    </a:cubicBezTo>
                    <a:cubicBezTo>
                      <a:pt x="291" y="19"/>
                      <a:pt x="164" y="68"/>
                      <a:pt x="48" y="111"/>
                    </a:cubicBezTo>
                    <a:cubicBezTo>
                      <a:pt x="0" y="128"/>
                      <a:pt x="1" y="203"/>
                      <a:pt x="51" y="203"/>
                    </a:cubicBezTo>
                    <a:cubicBezTo>
                      <a:pt x="53" y="203"/>
                      <a:pt x="56" y="202"/>
                      <a:pt x="58" y="202"/>
                    </a:cubicBezTo>
                    <a:cubicBezTo>
                      <a:pt x="182" y="195"/>
                      <a:pt x="337" y="164"/>
                      <a:pt x="440" y="89"/>
                    </a:cubicBezTo>
                    <a:cubicBezTo>
                      <a:pt x="470" y="66"/>
                      <a:pt x="468" y="1"/>
                      <a:pt x="422"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1"/>
              <p:cNvSpPr/>
              <p:nvPr/>
            </p:nvSpPr>
            <p:spPr>
              <a:xfrm>
                <a:off x="6962050" y="2275800"/>
                <a:ext cx="12550" cy="2525"/>
              </a:xfrm>
              <a:custGeom>
                <a:avLst/>
                <a:gdLst/>
                <a:ahLst/>
                <a:cxnLst/>
                <a:rect l="l" t="t" r="r" b="b"/>
                <a:pathLst>
                  <a:path w="502" h="101" extrusionOk="0">
                    <a:moveTo>
                      <a:pt x="367" y="0"/>
                    </a:moveTo>
                    <a:cubicBezTo>
                      <a:pt x="259" y="0"/>
                      <a:pt x="150" y="18"/>
                      <a:pt x="47" y="26"/>
                    </a:cubicBezTo>
                    <a:cubicBezTo>
                      <a:pt x="1" y="29"/>
                      <a:pt x="1" y="96"/>
                      <a:pt x="47" y="96"/>
                    </a:cubicBezTo>
                    <a:cubicBezTo>
                      <a:pt x="181" y="93"/>
                      <a:pt x="325" y="100"/>
                      <a:pt x="459" y="72"/>
                    </a:cubicBezTo>
                    <a:cubicBezTo>
                      <a:pt x="502" y="61"/>
                      <a:pt x="488" y="8"/>
                      <a:pt x="453" y="5"/>
                    </a:cubicBezTo>
                    <a:cubicBezTo>
                      <a:pt x="424" y="2"/>
                      <a:pt x="396" y="0"/>
                      <a:pt x="367"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1"/>
              <p:cNvSpPr/>
              <p:nvPr/>
            </p:nvSpPr>
            <p:spPr>
              <a:xfrm>
                <a:off x="7050050" y="2239625"/>
                <a:ext cx="12425" cy="5350"/>
              </a:xfrm>
              <a:custGeom>
                <a:avLst/>
                <a:gdLst/>
                <a:ahLst/>
                <a:cxnLst/>
                <a:rect l="l" t="t" r="r" b="b"/>
                <a:pathLst>
                  <a:path w="497" h="214" extrusionOk="0">
                    <a:moveTo>
                      <a:pt x="435" y="1"/>
                    </a:moveTo>
                    <a:cubicBezTo>
                      <a:pt x="434" y="1"/>
                      <a:pt x="432" y="1"/>
                      <a:pt x="431" y="1"/>
                    </a:cubicBezTo>
                    <a:cubicBezTo>
                      <a:pt x="301" y="11"/>
                      <a:pt x="170" y="68"/>
                      <a:pt x="50" y="121"/>
                    </a:cubicBezTo>
                    <a:cubicBezTo>
                      <a:pt x="0" y="144"/>
                      <a:pt x="31" y="214"/>
                      <a:pt x="79" y="214"/>
                    </a:cubicBezTo>
                    <a:cubicBezTo>
                      <a:pt x="82" y="214"/>
                      <a:pt x="85" y="213"/>
                      <a:pt x="89" y="213"/>
                    </a:cubicBezTo>
                    <a:cubicBezTo>
                      <a:pt x="212" y="187"/>
                      <a:pt x="350" y="159"/>
                      <a:pt x="456" y="96"/>
                    </a:cubicBezTo>
                    <a:cubicBezTo>
                      <a:pt x="497" y="72"/>
                      <a:pt x="485" y="1"/>
                      <a:pt x="435"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1"/>
              <p:cNvSpPr/>
              <p:nvPr/>
            </p:nvSpPr>
            <p:spPr>
              <a:xfrm>
                <a:off x="7008375" y="2254150"/>
                <a:ext cx="10100" cy="5025"/>
              </a:xfrm>
              <a:custGeom>
                <a:avLst/>
                <a:gdLst/>
                <a:ahLst/>
                <a:cxnLst/>
                <a:rect l="l" t="t" r="r" b="b"/>
                <a:pathLst>
                  <a:path w="404" h="201" extrusionOk="0">
                    <a:moveTo>
                      <a:pt x="346" y="1"/>
                    </a:moveTo>
                    <a:cubicBezTo>
                      <a:pt x="343" y="1"/>
                      <a:pt x="340" y="1"/>
                      <a:pt x="337" y="2"/>
                    </a:cubicBezTo>
                    <a:cubicBezTo>
                      <a:pt x="237" y="23"/>
                      <a:pt x="146" y="66"/>
                      <a:pt x="54" y="101"/>
                    </a:cubicBezTo>
                    <a:cubicBezTo>
                      <a:pt x="1" y="120"/>
                      <a:pt x="14" y="200"/>
                      <a:pt x="63" y="200"/>
                    </a:cubicBezTo>
                    <a:cubicBezTo>
                      <a:pt x="69" y="200"/>
                      <a:pt x="75" y="199"/>
                      <a:pt x="82" y="196"/>
                    </a:cubicBezTo>
                    <a:cubicBezTo>
                      <a:pt x="177" y="161"/>
                      <a:pt x="276" y="126"/>
                      <a:pt x="368" y="77"/>
                    </a:cubicBezTo>
                    <a:cubicBezTo>
                      <a:pt x="404" y="53"/>
                      <a:pt x="383" y="1"/>
                      <a:pt x="346"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1"/>
              <p:cNvSpPr/>
              <p:nvPr/>
            </p:nvSpPr>
            <p:spPr>
              <a:xfrm>
                <a:off x="6714875" y="2094300"/>
                <a:ext cx="8525" cy="16950"/>
              </a:xfrm>
              <a:custGeom>
                <a:avLst/>
                <a:gdLst/>
                <a:ahLst/>
                <a:cxnLst/>
                <a:rect l="l" t="t" r="r" b="b"/>
                <a:pathLst>
                  <a:path w="341" h="678" extrusionOk="0">
                    <a:moveTo>
                      <a:pt x="30" y="1"/>
                    </a:moveTo>
                    <a:cubicBezTo>
                      <a:pt x="14" y="1"/>
                      <a:pt x="1" y="10"/>
                      <a:pt x="3" y="31"/>
                    </a:cubicBezTo>
                    <a:cubicBezTo>
                      <a:pt x="17" y="236"/>
                      <a:pt x="105" y="514"/>
                      <a:pt x="254" y="667"/>
                    </a:cubicBezTo>
                    <a:cubicBezTo>
                      <a:pt x="262" y="674"/>
                      <a:pt x="273" y="678"/>
                      <a:pt x="284" y="678"/>
                    </a:cubicBezTo>
                    <a:cubicBezTo>
                      <a:pt x="312" y="678"/>
                      <a:pt x="340" y="654"/>
                      <a:pt x="327" y="620"/>
                    </a:cubicBezTo>
                    <a:cubicBezTo>
                      <a:pt x="293" y="529"/>
                      <a:pt x="236" y="444"/>
                      <a:pt x="193" y="356"/>
                    </a:cubicBezTo>
                    <a:cubicBezTo>
                      <a:pt x="140" y="247"/>
                      <a:pt x="105" y="133"/>
                      <a:pt x="63" y="20"/>
                    </a:cubicBezTo>
                    <a:cubicBezTo>
                      <a:pt x="56" y="7"/>
                      <a:pt x="42" y="1"/>
                      <a:pt x="30"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1"/>
              <p:cNvSpPr/>
              <p:nvPr/>
            </p:nvSpPr>
            <p:spPr>
              <a:xfrm>
                <a:off x="6733650" y="2106650"/>
                <a:ext cx="11900" cy="15550"/>
              </a:xfrm>
              <a:custGeom>
                <a:avLst/>
                <a:gdLst/>
                <a:ahLst/>
                <a:cxnLst/>
                <a:rect l="l" t="t" r="r" b="b"/>
                <a:pathLst>
                  <a:path w="476" h="622" extrusionOk="0">
                    <a:moveTo>
                      <a:pt x="58" y="0"/>
                    </a:moveTo>
                    <a:cubicBezTo>
                      <a:pt x="29" y="0"/>
                      <a:pt x="0" y="23"/>
                      <a:pt x="11" y="59"/>
                    </a:cubicBezTo>
                    <a:cubicBezTo>
                      <a:pt x="74" y="264"/>
                      <a:pt x="191" y="515"/>
                      <a:pt x="392" y="618"/>
                    </a:cubicBezTo>
                    <a:cubicBezTo>
                      <a:pt x="398" y="620"/>
                      <a:pt x="404" y="622"/>
                      <a:pt x="411" y="622"/>
                    </a:cubicBezTo>
                    <a:cubicBezTo>
                      <a:pt x="443" y="622"/>
                      <a:pt x="476" y="590"/>
                      <a:pt x="452" y="557"/>
                    </a:cubicBezTo>
                    <a:cubicBezTo>
                      <a:pt x="396" y="473"/>
                      <a:pt x="318" y="406"/>
                      <a:pt x="257" y="324"/>
                    </a:cubicBezTo>
                    <a:cubicBezTo>
                      <a:pt x="194" y="236"/>
                      <a:pt x="141" y="137"/>
                      <a:pt x="106" y="35"/>
                    </a:cubicBezTo>
                    <a:cubicBezTo>
                      <a:pt x="97" y="11"/>
                      <a:pt x="77" y="0"/>
                      <a:pt x="58"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1"/>
              <p:cNvSpPr/>
              <p:nvPr/>
            </p:nvSpPr>
            <p:spPr>
              <a:xfrm>
                <a:off x="6753250" y="2109475"/>
                <a:ext cx="5425" cy="7300"/>
              </a:xfrm>
              <a:custGeom>
                <a:avLst/>
                <a:gdLst/>
                <a:ahLst/>
                <a:cxnLst/>
                <a:rect l="l" t="t" r="r" b="b"/>
                <a:pathLst>
                  <a:path w="217" h="292" extrusionOk="0">
                    <a:moveTo>
                      <a:pt x="51" y="0"/>
                    </a:moveTo>
                    <a:cubicBezTo>
                      <a:pt x="26" y="0"/>
                      <a:pt x="0" y="25"/>
                      <a:pt x="17" y="52"/>
                    </a:cubicBezTo>
                    <a:cubicBezTo>
                      <a:pt x="67" y="134"/>
                      <a:pt x="113" y="211"/>
                      <a:pt x="169" y="282"/>
                    </a:cubicBezTo>
                    <a:cubicBezTo>
                      <a:pt x="174" y="289"/>
                      <a:pt x="180" y="291"/>
                      <a:pt x="186" y="291"/>
                    </a:cubicBezTo>
                    <a:cubicBezTo>
                      <a:pt x="201" y="291"/>
                      <a:pt x="216" y="272"/>
                      <a:pt x="208" y="254"/>
                    </a:cubicBezTo>
                    <a:cubicBezTo>
                      <a:pt x="172" y="172"/>
                      <a:pt x="127" y="95"/>
                      <a:pt x="81" y="17"/>
                    </a:cubicBezTo>
                    <a:cubicBezTo>
                      <a:pt x="73" y="5"/>
                      <a:pt x="62" y="0"/>
                      <a:pt x="51"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1"/>
              <p:cNvSpPr/>
              <p:nvPr/>
            </p:nvSpPr>
            <p:spPr>
              <a:xfrm>
                <a:off x="6778350" y="2111875"/>
                <a:ext cx="7625" cy="7575"/>
              </a:xfrm>
              <a:custGeom>
                <a:avLst/>
                <a:gdLst/>
                <a:ahLst/>
                <a:cxnLst/>
                <a:rect l="l" t="t" r="r" b="b"/>
                <a:pathLst>
                  <a:path w="305" h="303" extrusionOk="0">
                    <a:moveTo>
                      <a:pt x="56" y="1"/>
                    </a:moveTo>
                    <a:cubicBezTo>
                      <a:pt x="28" y="1"/>
                      <a:pt x="1" y="23"/>
                      <a:pt x="12" y="55"/>
                    </a:cubicBezTo>
                    <a:cubicBezTo>
                      <a:pt x="51" y="165"/>
                      <a:pt x="118" y="277"/>
                      <a:pt x="242" y="303"/>
                    </a:cubicBezTo>
                    <a:cubicBezTo>
                      <a:pt x="243" y="303"/>
                      <a:pt x="245" y="303"/>
                      <a:pt x="246" y="303"/>
                    </a:cubicBezTo>
                    <a:cubicBezTo>
                      <a:pt x="273" y="303"/>
                      <a:pt x="305" y="273"/>
                      <a:pt x="284" y="246"/>
                    </a:cubicBezTo>
                    <a:cubicBezTo>
                      <a:pt x="228" y="165"/>
                      <a:pt x="147" y="104"/>
                      <a:pt x="94" y="20"/>
                    </a:cubicBezTo>
                    <a:cubicBezTo>
                      <a:pt x="84" y="7"/>
                      <a:pt x="70" y="1"/>
                      <a:pt x="56"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1"/>
              <p:cNvSpPr/>
              <p:nvPr/>
            </p:nvSpPr>
            <p:spPr>
              <a:xfrm>
                <a:off x="7087300" y="1975625"/>
                <a:ext cx="154125" cy="184675"/>
              </a:xfrm>
              <a:custGeom>
                <a:avLst/>
                <a:gdLst/>
                <a:ahLst/>
                <a:cxnLst/>
                <a:rect l="l" t="t" r="r" b="b"/>
                <a:pathLst>
                  <a:path w="6165" h="7387" extrusionOk="0">
                    <a:moveTo>
                      <a:pt x="6107" y="1"/>
                    </a:moveTo>
                    <a:cubicBezTo>
                      <a:pt x="6094" y="1"/>
                      <a:pt x="6081" y="7"/>
                      <a:pt x="6073" y="23"/>
                    </a:cubicBezTo>
                    <a:cubicBezTo>
                      <a:pt x="4575" y="2830"/>
                      <a:pt x="2722" y="5515"/>
                      <a:pt x="36" y="7309"/>
                    </a:cubicBezTo>
                    <a:cubicBezTo>
                      <a:pt x="0" y="7333"/>
                      <a:pt x="22" y="7386"/>
                      <a:pt x="55" y="7386"/>
                    </a:cubicBezTo>
                    <a:cubicBezTo>
                      <a:pt x="61" y="7386"/>
                      <a:pt x="68" y="7384"/>
                      <a:pt x="75" y="7379"/>
                    </a:cubicBezTo>
                    <a:cubicBezTo>
                      <a:pt x="2736" y="5636"/>
                      <a:pt x="4823" y="2939"/>
                      <a:pt x="6150" y="65"/>
                    </a:cubicBezTo>
                    <a:cubicBezTo>
                      <a:pt x="6164" y="31"/>
                      <a:pt x="6136" y="1"/>
                      <a:pt x="6107"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1"/>
              <p:cNvSpPr/>
              <p:nvPr/>
            </p:nvSpPr>
            <p:spPr>
              <a:xfrm>
                <a:off x="6915600" y="1964525"/>
                <a:ext cx="214375" cy="105425"/>
              </a:xfrm>
              <a:custGeom>
                <a:avLst/>
                <a:gdLst/>
                <a:ahLst/>
                <a:cxnLst/>
                <a:rect l="l" t="t" r="r" b="b"/>
                <a:pathLst>
                  <a:path w="8575" h="4217" extrusionOk="0">
                    <a:moveTo>
                      <a:pt x="8485" y="1"/>
                    </a:moveTo>
                    <a:cubicBezTo>
                      <a:pt x="8475" y="1"/>
                      <a:pt x="8464" y="4"/>
                      <a:pt x="8453" y="12"/>
                    </a:cubicBezTo>
                    <a:cubicBezTo>
                      <a:pt x="5894" y="1886"/>
                      <a:pt x="3274" y="3644"/>
                      <a:pt x="62" y="4117"/>
                    </a:cubicBezTo>
                    <a:cubicBezTo>
                      <a:pt x="1" y="4127"/>
                      <a:pt x="25" y="4216"/>
                      <a:pt x="83" y="4216"/>
                    </a:cubicBezTo>
                    <a:cubicBezTo>
                      <a:pt x="86" y="4216"/>
                      <a:pt x="88" y="4216"/>
                      <a:pt x="90" y="4216"/>
                    </a:cubicBezTo>
                    <a:cubicBezTo>
                      <a:pt x="3236" y="3771"/>
                      <a:pt x="6120" y="2122"/>
                      <a:pt x="8531" y="110"/>
                    </a:cubicBezTo>
                    <a:cubicBezTo>
                      <a:pt x="8575" y="72"/>
                      <a:pt x="8534" y="1"/>
                      <a:pt x="8485"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1"/>
              <p:cNvSpPr/>
              <p:nvPr/>
            </p:nvSpPr>
            <p:spPr>
              <a:xfrm>
                <a:off x="7253775" y="1952975"/>
                <a:ext cx="98950" cy="208100"/>
              </a:xfrm>
              <a:custGeom>
                <a:avLst/>
                <a:gdLst/>
                <a:ahLst/>
                <a:cxnLst/>
                <a:rect l="l" t="t" r="r" b="b"/>
                <a:pathLst>
                  <a:path w="3958" h="8324" extrusionOk="0">
                    <a:moveTo>
                      <a:pt x="3909" y="0"/>
                    </a:moveTo>
                    <a:cubicBezTo>
                      <a:pt x="3894" y="0"/>
                      <a:pt x="3880" y="9"/>
                      <a:pt x="3875" y="29"/>
                    </a:cubicBezTo>
                    <a:cubicBezTo>
                      <a:pt x="3184" y="3026"/>
                      <a:pt x="1944" y="5822"/>
                      <a:pt x="28" y="8240"/>
                    </a:cubicBezTo>
                    <a:cubicBezTo>
                      <a:pt x="1" y="8274"/>
                      <a:pt x="33" y="8324"/>
                      <a:pt x="67" y="8324"/>
                    </a:cubicBezTo>
                    <a:cubicBezTo>
                      <a:pt x="78" y="8324"/>
                      <a:pt x="89" y="8319"/>
                      <a:pt x="98" y="8307"/>
                    </a:cubicBezTo>
                    <a:cubicBezTo>
                      <a:pt x="2029" y="5924"/>
                      <a:pt x="3424" y="3082"/>
                      <a:pt x="3953" y="50"/>
                    </a:cubicBezTo>
                    <a:cubicBezTo>
                      <a:pt x="3957" y="20"/>
                      <a:pt x="3932" y="0"/>
                      <a:pt x="3909" y="0"/>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1"/>
              <p:cNvSpPr/>
              <p:nvPr/>
            </p:nvSpPr>
            <p:spPr>
              <a:xfrm>
                <a:off x="7383325" y="1901000"/>
                <a:ext cx="31525" cy="191425"/>
              </a:xfrm>
              <a:custGeom>
                <a:avLst/>
                <a:gdLst/>
                <a:ahLst/>
                <a:cxnLst/>
                <a:rect l="l" t="t" r="r" b="b"/>
                <a:pathLst>
                  <a:path w="1261" h="7657" extrusionOk="0">
                    <a:moveTo>
                      <a:pt x="565" y="1"/>
                    </a:moveTo>
                    <a:cubicBezTo>
                      <a:pt x="536" y="1"/>
                      <a:pt x="505" y="25"/>
                      <a:pt x="512" y="63"/>
                    </a:cubicBezTo>
                    <a:cubicBezTo>
                      <a:pt x="1013" y="2595"/>
                      <a:pt x="883" y="5147"/>
                      <a:pt x="18" y="7586"/>
                    </a:cubicBezTo>
                    <a:cubicBezTo>
                      <a:pt x="1" y="7629"/>
                      <a:pt x="35" y="7657"/>
                      <a:pt x="71" y="7657"/>
                    </a:cubicBezTo>
                    <a:cubicBezTo>
                      <a:pt x="94" y="7657"/>
                      <a:pt x="117" y="7645"/>
                      <a:pt x="127" y="7618"/>
                    </a:cubicBezTo>
                    <a:cubicBezTo>
                      <a:pt x="1049" y="5210"/>
                      <a:pt x="1261" y="2538"/>
                      <a:pt x="607" y="35"/>
                    </a:cubicBezTo>
                    <a:cubicBezTo>
                      <a:pt x="602" y="11"/>
                      <a:pt x="584" y="1"/>
                      <a:pt x="565" y="1"/>
                    </a:cubicBezTo>
                    <a:close/>
                  </a:path>
                </a:pathLst>
              </a:custGeom>
              <a:solidFill>
                <a:srgbClr val="85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1"/>
              <p:cNvSpPr/>
              <p:nvPr/>
            </p:nvSpPr>
            <p:spPr>
              <a:xfrm>
                <a:off x="7087150" y="980208"/>
                <a:ext cx="25342" cy="47860"/>
              </a:xfrm>
              <a:custGeom>
                <a:avLst/>
                <a:gdLst/>
                <a:ahLst/>
                <a:cxnLst/>
                <a:rect l="l" t="t" r="r" b="b"/>
                <a:pathLst>
                  <a:path w="1815" h="3429" extrusionOk="0">
                    <a:moveTo>
                      <a:pt x="909" y="1"/>
                    </a:moveTo>
                    <a:cubicBezTo>
                      <a:pt x="408" y="1"/>
                      <a:pt x="0" y="768"/>
                      <a:pt x="0" y="1715"/>
                    </a:cubicBezTo>
                    <a:cubicBezTo>
                      <a:pt x="0" y="2661"/>
                      <a:pt x="408" y="3428"/>
                      <a:pt x="909" y="3428"/>
                    </a:cubicBezTo>
                    <a:cubicBezTo>
                      <a:pt x="1408" y="3428"/>
                      <a:pt x="1815" y="2661"/>
                      <a:pt x="1815" y="1715"/>
                    </a:cubicBezTo>
                    <a:cubicBezTo>
                      <a:pt x="1815" y="768"/>
                      <a:pt x="1408" y="1"/>
                      <a:pt x="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2" name="Google Shape;2142;p31"/>
              <p:cNvGrpSpPr/>
              <p:nvPr/>
            </p:nvGrpSpPr>
            <p:grpSpPr>
              <a:xfrm>
                <a:off x="7008651" y="1028170"/>
                <a:ext cx="113863" cy="213722"/>
                <a:chOff x="6428188" y="1275269"/>
                <a:chExt cx="113863" cy="213722"/>
              </a:xfrm>
            </p:grpSpPr>
            <p:sp>
              <p:nvSpPr>
                <p:cNvPr id="2143" name="Google Shape;2143;p31"/>
                <p:cNvSpPr/>
                <p:nvPr/>
              </p:nvSpPr>
              <p:spPr>
                <a:xfrm>
                  <a:off x="6428188" y="1275269"/>
                  <a:ext cx="113863" cy="213722"/>
                </a:xfrm>
                <a:custGeom>
                  <a:avLst/>
                  <a:gdLst/>
                  <a:ahLst/>
                  <a:cxnLst/>
                  <a:rect l="l" t="t" r="r" b="b"/>
                  <a:pathLst>
                    <a:path w="8757" h="16437" extrusionOk="0">
                      <a:moveTo>
                        <a:pt x="653" y="1"/>
                      </a:moveTo>
                      <a:cubicBezTo>
                        <a:pt x="653" y="1"/>
                        <a:pt x="2418" y="2422"/>
                        <a:pt x="2317" y="6051"/>
                      </a:cubicBezTo>
                      <a:cubicBezTo>
                        <a:pt x="2216" y="9680"/>
                        <a:pt x="1" y="16231"/>
                        <a:pt x="4333" y="16433"/>
                      </a:cubicBezTo>
                      <a:cubicBezTo>
                        <a:pt x="4394" y="16435"/>
                        <a:pt x="4455" y="16437"/>
                        <a:pt x="4514" y="16437"/>
                      </a:cubicBezTo>
                      <a:cubicBezTo>
                        <a:pt x="8671" y="16437"/>
                        <a:pt x="8757" y="9543"/>
                        <a:pt x="7861" y="7057"/>
                      </a:cubicBezTo>
                      <a:cubicBezTo>
                        <a:pt x="6955" y="4536"/>
                        <a:pt x="4384" y="1614"/>
                        <a:pt x="6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4" name="Google Shape;2144;p31"/>
                <p:cNvGrpSpPr/>
                <p:nvPr/>
              </p:nvGrpSpPr>
              <p:grpSpPr>
                <a:xfrm>
                  <a:off x="6461406" y="1301948"/>
                  <a:ext cx="67853" cy="173462"/>
                  <a:chOff x="3493029" y="3385019"/>
                  <a:chExt cx="268513" cy="686435"/>
                </a:xfrm>
              </p:grpSpPr>
              <p:sp>
                <p:nvSpPr>
                  <p:cNvPr id="2145" name="Google Shape;2145;p31"/>
                  <p:cNvSpPr/>
                  <p:nvPr/>
                </p:nvSpPr>
                <p:spPr>
                  <a:xfrm>
                    <a:off x="3545662" y="3598482"/>
                    <a:ext cx="28658" cy="68326"/>
                  </a:xfrm>
                  <a:custGeom>
                    <a:avLst/>
                    <a:gdLst/>
                    <a:ahLst/>
                    <a:cxnLst/>
                    <a:rect l="l" t="t" r="r" b="b"/>
                    <a:pathLst>
                      <a:path w="557" h="1328" extrusionOk="0">
                        <a:moveTo>
                          <a:pt x="152" y="0"/>
                        </a:moveTo>
                        <a:cubicBezTo>
                          <a:pt x="140" y="0"/>
                          <a:pt x="128" y="2"/>
                          <a:pt x="116" y="5"/>
                        </a:cubicBezTo>
                        <a:cubicBezTo>
                          <a:pt x="58" y="21"/>
                          <a:pt x="1" y="86"/>
                          <a:pt x="8" y="149"/>
                        </a:cubicBezTo>
                        <a:cubicBezTo>
                          <a:pt x="21" y="324"/>
                          <a:pt x="55" y="476"/>
                          <a:pt x="55" y="667"/>
                        </a:cubicBezTo>
                        <a:cubicBezTo>
                          <a:pt x="58" y="755"/>
                          <a:pt x="49" y="843"/>
                          <a:pt x="38" y="934"/>
                        </a:cubicBezTo>
                        <a:cubicBezTo>
                          <a:pt x="28" y="1035"/>
                          <a:pt x="35" y="1159"/>
                          <a:pt x="99" y="1247"/>
                        </a:cubicBezTo>
                        <a:cubicBezTo>
                          <a:pt x="139" y="1300"/>
                          <a:pt x="191" y="1328"/>
                          <a:pt x="246" y="1328"/>
                        </a:cubicBezTo>
                        <a:cubicBezTo>
                          <a:pt x="288" y="1328"/>
                          <a:pt x="331" y="1312"/>
                          <a:pt x="372" y="1281"/>
                        </a:cubicBezTo>
                        <a:cubicBezTo>
                          <a:pt x="557" y="1129"/>
                          <a:pt x="489" y="826"/>
                          <a:pt x="456" y="624"/>
                        </a:cubicBezTo>
                        <a:cubicBezTo>
                          <a:pt x="425" y="439"/>
                          <a:pt x="378" y="237"/>
                          <a:pt x="284" y="75"/>
                        </a:cubicBezTo>
                        <a:cubicBezTo>
                          <a:pt x="257" y="29"/>
                          <a:pt x="205" y="0"/>
                          <a:pt x="152"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1"/>
                  <p:cNvSpPr/>
                  <p:nvPr/>
                </p:nvSpPr>
                <p:spPr>
                  <a:xfrm>
                    <a:off x="3541031" y="3778039"/>
                    <a:ext cx="31076" cy="98835"/>
                  </a:xfrm>
                  <a:custGeom>
                    <a:avLst/>
                    <a:gdLst/>
                    <a:ahLst/>
                    <a:cxnLst/>
                    <a:rect l="l" t="t" r="r" b="b"/>
                    <a:pathLst>
                      <a:path w="604" h="1921" extrusionOk="0">
                        <a:moveTo>
                          <a:pt x="334" y="0"/>
                        </a:moveTo>
                        <a:cubicBezTo>
                          <a:pt x="326" y="0"/>
                          <a:pt x="318" y="1"/>
                          <a:pt x="310" y="2"/>
                        </a:cubicBezTo>
                        <a:cubicBezTo>
                          <a:pt x="219" y="16"/>
                          <a:pt x="145" y="93"/>
                          <a:pt x="145" y="191"/>
                        </a:cubicBezTo>
                        <a:cubicBezTo>
                          <a:pt x="151" y="470"/>
                          <a:pt x="125" y="726"/>
                          <a:pt x="94" y="992"/>
                        </a:cubicBezTo>
                        <a:cubicBezTo>
                          <a:pt x="92" y="1003"/>
                          <a:pt x="91" y="1008"/>
                          <a:pt x="91" y="1008"/>
                        </a:cubicBezTo>
                        <a:cubicBezTo>
                          <a:pt x="91" y="1008"/>
                          <a:pt x="91" y="1005"/>
                          <a:pt x="91" y="999"/>
                        </a:cubicBezTo>
                        <a:cubicBezTo>
                          <a:pt x="91" y="1015"/>
                          <a:pt x="88" y="1035"/>
                          <a:pt x="84" y="1055"/>
                        </a:cubicBezTo>
                        <a:cubicBezTo>
                          <a:pt x="81" y="1083"/>
                          <a:pt x="74" y="1113"/>
                          <a:pt x="71" y="1140"/>
                        </a:cubicBezTo>
                        <a:cubicBezTo>
                          <a:pt x="58" y="1224"/>
                          <a:pt x="41" y="1305"/>
                          <a:pt x="30" y="1386"/>
                        </a:cubicBezTo>
                        <a:cubicBezTo>
                          <a:pt x="30" y="1389"/>
                          <a:pt x="24" y="1436"/>
                          <a:pt x="24" y="1443"/>
                        </a:cubicBezTo>
                        <a:cubicBezTo>
                          <a:pt x="17" y="1490"/>
                          <a:pt x="10" y="1537"/>
                          <a:pt x="7" y="1588"/>
                        </a:cubicBezTo>
                        <a:cubicBezTo>
                          <a:pt x="0" y="1689"/>
                          <a:pt x="21" y="1787"/>
                          <a:pt x="98" y="1857"/>
                        </a:cubicBezTo>
                        <a:cubicBezTo>
                          <a:pt x="138" y="1895"/>
                          <a:pt x="194" y="1921"/>
                          <a:pt x="251" y="1921"/>
                        </a:cubicBezTo>
                        <a:cubicBezTo>
                          <a:pt x="271" y="1921"/>
                          <a:pt x="291" y="1918"/>
                          <a:pt x="310" y="1911"/>
                        </a:cubicBezTo>
                        <a:cubicBezTo>
                          <a:pt x="509" y="1840"/>
                          <a:pt x="542" y="1645"/>
                          <a:pt x="569" y="1459"/>
                        </a:cubicBezTo>
                        <a:cubicBezTo>
                          <a:pt x="596" y="1312"/>
                          <a:pt x="599" y="1156"/>
                          <a:pt x="599" y="1009"/>
                        </a:cubicBezTo>
                        <a:cubicBezTo>
                          <a:pt x="603" y="719"/>
                          <a:pt x="563" y="423"/>
                          <a:pt x="518" y="140"/>
                        </a:cubicBezTo>
                        <a:cubicBezTo>
                          <a:pt x="507" y="54"/>
                          <a:pt x="414" y="0"/>
                          <a:pt x="334"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1"/>
                  <p:cNvSpPr/>
                  <p:nvPr/>
                </p:nvSpPr>
                <p:spPr>
                  <a:xfrm>
                    <a:off x="3554511" y="3950291"/>
                    <a:ext cx="38124" cy="77998"/>
                  </a:xfrm>
                  <a:custGeom>
                    <a:avLst/>
                    <a:gdLst/>
                    <a:ahLst/>
                    <a:cxnLst/>
                    <a:rect l="l" t="t" r="r" b="b"/>
                    <a:pathLst>
                      <a:path w="741" h="1516" extrusionOk="0">
                        <a:moveTo>
                          <a:pt x="319" y="1"/>
                        </a:moveTo>
                        <a:cubicBezTo>
                          <a:pt x="254" y="1"/>
                          <a:pt x="190" y="29"/>
                          <a:pt x="159" y="91"/>
                        </a:cubicBezTo>
                        <a:cubicBezTo>
                          <a:pt x="105" y="202"/>
                          <a:pt x="58" y="323"/>
                          <a:pt x="31" y="441"/>
                        </a:cubicBezTo>
                        <a:cubicBezTo>
                          <a:pt x="1" y="586"/>
                          <a:pt x="4" y="724"/>
                          <a:pt x="28" y="869"/>
                        </a:cubicBezTo>
                        <a:cubicBezTo>
                          <a:pt x="45" y="993"/>
                          <a:pt x="85" y="1118"/>
                          <a:pt x="146" y="1229"/>
                        </a:cubicBezTo>
                        <a:cubicBezTo>
                          <a:pt x="179" y="1293"/>
                          <a:pt x="230" y="1350"/>
                          <a:pt x="280" y="1400"/>
                        </a:cubicBezTo>
                        <a:cubicBezTo>
                          <a:pt x="354" y="1478"/>
                          <a:pt x="438" y="1505"/>
                          <a:pt x="543" y="1515"/>
                        </a:cubicBezTo>
                        <a:cubicBezTo>
                          <a:pt x="546" y="1515"/>
                          <a:pt x="548" y="1515"/>
                          <a:pt x="551" y="1515"/>
                        </a:cubicBezTo>
                        <a:cubicBezTo>
                          <a:pt x="609" y="1515"/>
                          <a:pt x="662" y="1482"/>
                          <a:pt x="694" y="1438"/>
                        </a:cubicBezTo>
                        <a:cubicBezTo>
                          <a:pt x="735" y="1388"/>
                          <a:pt x="741" y="1333"/>
                          <a:pt x="731" y="1270"/>
                        </a:cubicBezTo>
                        <a:cubicBezTo>
                          <a:pt x="714" y="1161"/>
                          <a:pt x="647" y="1071"/>
                          <a:pt x="593" y="976"/>
                        </a:cubicBezTo>
                        <a:cubicBezTo>
                          <a:pt x="566" y="936"/>
                          <a:pt x="543" y="896"/>
                          <a:pt x="519" y="852"/>
                        </a:cubicBezTo>
                        <a:cubicBezTo>
                          <a:pt x="519" y="849"/>
                          <a:pt x="516" y="845"/>
                          <a:pt x="516" y="838"/>
                        </a:cubicBezTo>
                        <a:cubicBezTo>
                          <a:pt x="512" y="832"/>
                          <a:pt x="509" y="822"/>
                          <a:pt x="506" y="818"/>
                        </a:cubicBezTo>
                        <a:cubicBezTo>
                          <a:pt x="499" y="798"/>
                          <a:pt x="492" y="774"/>
                          <a:pt x="486" y="751"/>
                        </a:cubicBezTo>
                        <a:cubicBezTo>
                          <a:pt x="478" y="727"/>
                          <a:pt x="472" y="704"/>
                          <a:pt x="465" y="681"/>
                        </a:cubicBezTo>
                        <a:cubicBezTo>
                          <a:pt x="465" y="670"/>
                          <a:pt x="462" y="656"/>
                          <a:pt x="462" y="647"/>
                        </a:cubicBezTo>
                        <a:cubicBezTo>
                          <a:pt x="458" y="641"/>
                          <a:pt x="458" y="616"/>
                          <a:pt x="455" y="616"/>
                        </a:cubicBezTo>
                        <a:cubicBezTo>
                          <a:pt x="455" y="616"/>
                          <a:pt x="455" y="616"/>
                          <a:pt x="455" y="616"/>
                        </a:cubicBezTo>
                        <a:lnTo>
                          <a:pt x="455" y="580"/>
                        </a:lnTo>
                        <a:cubicBezTo>
                          <a:pt x="452" y="555"/>
                          <a:pt x="449" y="532"/>
                          <a:pt x="449" y="505"/>
                        </a:cubicBezTo>
                        <a:lnTo>
                          <a:pt x="449" y="434"/>
                        </a:lnTo>
                        <a:cubicBezTo>
                          <a:pt x="452" y="424"/>
                          <a:pt x="452" y="411"/>
                          <a:pt x="452" y="401"/>
                        </a:cubicBezTo>
                        <a:cubicBezTo>
                          <a:pt x="452" y="401"/>
                          <a:pt x="452" y="391"/>
                          <a:pt x="455" y="381"/>
                        </a:cubicBezTo>
                        <a:cubicBezTo>
                          <a:pt x="455" y="378"/>
                          <a:pt x="455" y="367"/>
                          <a:pt x="458" y="367"/>
                        </a:cubicBezTo>
                        <a:cubicBezTo>
                          <a:pt x="462" y="353"/>
                          <a:pt x="465" y="340"/>
                          <a:pt x="469" y="327"/>
                        </a:cubicBezTo>
                        <a:cubicBezTo>
                          <a:pt x="472" y="317"/>
                          <a:pt x="475" y="307"/>
                          <a:pt x="478" y="297"/>
                        </a:cubicBezTo>
                        <a:cubicBezTo>
                          <a:pt x="480" y="295"/>
                          <a:pt x="484" y="287"/>
                          <a:pt x="487" y="280"/>
                        </a:cubicBezTo>
                        <a:lnTo>
                          <a:pt x="487" y="280"/>
                        </a:lnTo>
                        <a:cubicBezTo>
                          <a:pt x="487" y="281"/>
                          <a:pt x="486" y="282"/>
                          <a:pt x="486" y="283"/>
                        </a:cubicBezTo>
                        <a:cubicBezTo>
                          <a:pt x="486" y="281"/>
                          <a:pt x="487" y="280"/>
                          <a:pt x="488" y="278"/>
                        </a:cubicBezTo>
                        <a:lnTo>
                          <a:pt x="488" y="278"/>
                        </a:lnTo>
                        <a:cubicBezTo>
                          <a:pt x="490" y="272"/>
                          <a:pt x="492" y="267"/>
                          <a:pt x="492" y="267"/>
                        </a:cubicBezTo>
                        <a:lnTo>
                          <a:pt x="492" y="267"/>
                        </a:lnTo>
                        <a:cubicBezTo>
                          <a:pt x="492" y="267"/>
                          <a:pt x="491" y="269"/>
                          <a:pt x="489" y="275"/>
                        </a:cubicBezTo>
                        <a:lnTo>
                          <a:pt x="489" y="275"/>
                        </a:lnTo>
                        <a:cubicBezTo>
                          <a:pt x="525" y="185"/>
                          <a:pt x="513" y="73"/>
                          <a:pt x="418" y="24"/>
                        </a:cubicBezTo>
                        <a:cubicBezTo>
                          <a:pt x="388" y="9"/>
                          <a:pt x="353" y="1"/>
                          <a:pt x="319"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1"/>
                  <p:cNvSpPr/>
                  <p:nvPr/>
                </p:nvSpPr>
                <p:spPr>
                  <a:xfrm>
                    <a:off x="3641666" y="3942214"/>
                    <a:ext cx="59065" cy="63901"/>
                  </a:xfrm>
                  <a:custGeom>
                    <a:avLst/>
                    <a:gdLst/>
                    <a:ahLst/>
                    <a:cxnLst/>
                    <a:rect l="l" t="t" r="r" b="b"/>
                    <a:pathLst>
                      <a:path w="1148" h="1242" extrusionOk="0">
                        <a:moveTo>
                          <a:pt x="912" y="0"/>
                        </a:moveTo>
                        <a:cubicBezTo>
                          <a:pt x="902" y="0"/>
                          <a:pt x="892" y="1"/>
                          <a:pt x="882" y="2"/>
                        </a:cubicBezTo>
                        <a:cubicBezTo>
                          <a:pt x="768" y="19"/>
                          <a:pt x="694" y="110"/>
                          <a:pt x="687" y="224"/>
                        </a:cubicBezTo>
                        <a:cubicBezTo>
                          <a:pt x="687" y="235"/>
                          <a:pt x="687" y="245"/>
                          <a:pt x="683" y="255"/>
                        </a:cubicBezTo>
                        <a:cubicBezTo>
                          <a:pt x="680" y="282"/>
                          <a:pt x="673" y="305"/>
                          <a:pt x="667" y="329"/>
                        </a:cubicBezTo>
                        <a:cubicBezTo>
                          <a:pt x="643" y="376"/>
                          <a:pt x="630" y="426"/>
                          <a:pt x="610" y="474"/>
                        </a:cubicBezTo>
                        <a:cubicBezTo>
                          <a:pt x="586" y="524"/>
                          <a:pt x="559" y="575"/>
                          <a:pt x="525" y="622"/>
                        </a:cubicBezTo>
                        <a:cubicBezTo>
                          <a:pt x="521" y="625"/>
                          <a:pt x="521" y="628"/>
                          <a:pt x="518" y="632"/>
                        </a:cubicBezTo>
                        <a:cubicBezTo>
                          <a:pt x="512" y="642"/>
                          <a:pt x="501" y="649"/>
                          <a:pt x="495" y="659"/>
                        </a:cubicBezTo>
                        <a:cubicBezTo>
                          <a:pt x="471" y="682"/>
                          <a:pt x="448" y="709"/>
                          <a:pt x="420" y="729"/>
                        </a:cubicBezTo>
                        <a:cubicBezTo>
                          <a:pt x="420" y="733"/>
                          <a:pt x="411" y="740"/>
                          <a:pt x="404" y="746"/>
                        </a:cubicBezTo>
                        <a:cubicBezTo>
                          <a:pt x="397" y="750"/>
                          <a:pt x="391" y="757"/>
                          <a:pt x="380" y="760"/>
                        </a:cubicBezTo>
                        <a:cubicBezTo>
                          <a:pt x="353" y="780"/>
                          <a:pt x="327" y="793"/>
                          <a:pt x="296" y="810"/>
                        </a:cubicBezTo>
                        <a:cubicBezTo>
                          <a:pt x="293" y="810"/>
                          <a:pt x="290" y="810"/>
                          <a:pt x="286" y="813"/>
                        </a:cubicBezTo>
                        <a:cubicBezTo>
                          <a:pt x="276" y="817"/>
                          <a:pt x="263" y="824"/>
                          <a:pt x="249" y="827"/>
                        </a:cubicBezTo>
                        <a:cubicBezTo>
                          <a:pt x="215" y="838"/>
                          <a:pt x="182" y="847"/>
                          <a:pt x="151" y="861"/>
                        </a:cubicBezTo>
                        <a:cubicBezTo>
                          <a:pt x="57" y="888"/>
                          <a:pt x="0" y="975"/>
                          <a:pt x="10" y="1073"/>
                        </a:cubicBezTo>
                        <a:cubicBezTo>
                          <a:pt x="27" y="1174"/>
                          <a:pt x="105" y="1228"/>
                          <a:pt x="202" y="1238"/>
                        </a:cubicBezTo>
                        <a:cubicBezTo>
                          <a:pt x="221" y="1240"/>
                          <a:pt x="240" y="1241"/>
                          <a:pt x="259" y="1241"/>
                        </a:cubicBezTo>
                        <a:cubicBezTo>
                          <a:pt x="375" y="1241"/>
                          <a:pt x="492" y="1200"/>
                          <a:pt x="596" y="1150"/>
                        </a:cubicBezTo>
                        <a:cubicBezTo>
                          <a:pt x="707" y="1100"/>
                          <a:pt x="808" y="1026"/>
                          <a:pt x="892" y="939"/>
                        </a:cubicBezTo>
                        <a:cubicBezTo>
                          <a:pt x="990" y="838"/>
                          <a:pt x="1060" y="716"/>
                          <a:pt x="1111" y="585"/>
                        </a:cubicBezTo>
                        <a:cubicBezTo>
                          <a:pt x="1141" y="514"/>
                          <a:pt x="1138" y="443"/>
                          <a:pt x="1141" y="373"/>
                        </a:cubicBezTo>
                        <a:cubicBezTo>
                          <a:pt x="1148" y="302"/>
                          <a:pt x="1138" y="232"/>
                          <a:pt x="1127" y="164"/>
                        </a:cubicBezTo>
                        <a:cubicBezTo>
                          <a:pt x="1118" y="114"/>
                          <a:pt x="1067" y="53"/>
                          <a:pt x="1023" y="30"/>
                        </a:cubicBezTo>
                        <a:cubicBezTo>
                          <a:pt x="988" y="10"/>
                          <a:pt x="951" y="0"/>
                          <a:pt x="912"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1"/>
                  <p:cNvSpPr/>
                  <p:nvPr/>
                </p:nvSpPr>
                <p:spPr>
                  <a:xfrm>
                    <a:off x="3676599" y="3765537"/>
                    <a:ext cx="35243" cy="85356"/>
                  </a:xfrm>
                  <a:custGeom>
                    <a:avLst/>
                    <a:gdLst/>
                    <a:ahLst/>
                    <a:cxnLst/>
                    <a:rect l="l" t="t" r="r" b="b"/>
                    <a:pathLst>
                      <a:path w="685" h="1659" extrusionOk="0">
                        <a:moveTo>
                          <a:pt x="99" y="454"/>
                        </a:moveTo>
                        <a:cubicBezTo>
                          <a:pt x="102" y="461"/>
                          <a:pt x="104" y="466"/>
                          <a:pt x="106" y="469"/>
                        </a:cubicBezTo>
                        <a:lnTo>
                          <a:pt x="106" y="469"/>
                        </a:lnTo>
                        <a:cubicBezTo>
                          <a:pt x="104" y="464"/>
                          <a:pt x="102" y="459"/>
                          <a:pt x="99" y="454"/>
                        </a:cubicBezTo>
                        <a:close/>
                        <a:moveTo>
                          <a:pt x="243" y="0"/>
                        </a:moveTo>
                        <a:cubicBezTo>
                          <a:pt x="204" y="0"/>
                          <a:pt x="166" y="10"/>
                          <a:pt x="136" y="30"/>
                        </a:cubicBezTo>
                        <a:cubicBezTo>
                          <a:pt x="61" y="77"/>
                          <a:pt x="1" y="184"/>
                          <a:pt x="35" y="276"/>
                        </a:cubicBezTo>
                        <a:cubicBezTo>
                          <a:pt x="55" y="322"/>
                          <a:pt x="69" y="369"/>
                          <a:pt x="85" y="417"/>
                        </a:cubicBezTo>
                        <a:cubicBezTo>
                          <a:pt x="102" y="458"/>
                          <a:pt x="111" y="478"/>
                          <a:pt x="110" y="478"/>
                        </a:cubicBezTo>
                        <a:cubicBezTo>
                          <a:pt x="110" y="478"/>
                          <a:pt x="109" y="475"/>
                          <a:pt x="106" y="469"/>
                        </a:cubicBezTo>
                        <a:lnTo>
                          <a:pt x="106" y="469"/>
                        </a:lnTo>
                        <a:cubicBezTo>
                          <a:pt x="109" y="476"/>
                          <a:pt x="111" y="482"/>
                          <a:pt x="112" y="487"/>
                        </a:cubicBezTo>
                        <a:cubicBezTo>
                          <a:pt x="122" y="511"/>
                          <a:pt x="129" y="538"/>
                          <a:pt x="139" y="562"/>
                        </a:cubicBezTo>
                        <a:cubicBezTo>
                          <a:pt x="153" y="608"/>
                          <a:pt x="166" y="659"/>
                          <a:pt x="176" y="709"/>
                        </a:cubicBezTo>
                        <a:cubicBezTo>
                          <a:pt x="176" y="713"/>
                          <a:pt x="179" y="730"/>
                          <a:pt x="183" y="743"/>
                        </a:cubicBezTo>
                        <a:cubicBezTo>
                          <a:pt x="186" y="764"/>
                          <a:pt x="190" y="784"/>
                          <a:pt x="190" y="807"/>
                        </a:cubicBezTo>
                        <a:cubicBezTo>
                          <a:pt x="193" y="854"/>
                          <a:pt x="193" y="902"/>
                          <a:pt x="193" y="949"/>
                        </a:cubicBezTo>
                        <a:cubicBezTo>
                          <a:pt x="190" y="975"/>
                          <a:pt x="190" y="999"/>
                          <a:pt x="186" y="1026"/>
                        </a:cubicBezTo>
                        <a:lnTo>
                          <a:pt x="186" y="1029"/>
                        </a:lnTo>
                        <a:cubicBezTo>
                          <a:pt x="183" y="1040"/>
                          <a:pt x="183" y="1050"/>
                          <a:pt x="179" y="1056"/>
                        </a:cubicBezTo>
                        <a:cubicBezTo>
                          <a:pt x="173" y="1107"/>
                          <a:pt x="159" y="1157"/>
                          <a:pt x="145" y="1208"/>
                        </a:cubicBezTo>
                        <a:cubicBezTo>
                          <a:pt x="136" y="1231"/>
                          <a:pt x="129" y="1255"/>
                          <a:pt x="119" y="1278"/>
                        </a:cubicBezTo>
                        <a:cubicBezTo>
                          <a:pt x="116" y="1289"/>
                          <a:pt x="109" y="1298"/>
                          <a:pt x="102" y="1312"/>
                        </a:cubicBezTo>
                        <a:cubicBezTo>
                          <a:pt x="52" y="1420"/>
                          <a:pt x="69" y="1568"/>
                          <a:pt x="186" y="1629"/>
                        </a:cubicBezTo>
                        <a:cubicBezTo>
                          <a:pt x="223" y="1649"/>
                          <a:pt x="265" y="1659"/>
                          <a:pt x="307" y="1659"/>
                        </a:cubicBezTo>
                        <a:cubicBezTo>
                          <a:pt x="387" y="1659"/>
                          <a:pt x="466" y="1622"/>
                          <a:pt x="506" y="1545"/>
                        </a:cubicBezTo>
                        <a:cubicBezTo>
                          <a:pt x="624" y="1319"/>
                          <a:pt x="684" y="1063"/>
                          <a:pt x="675" y="807"/>
                        </a:cubicBezTo>
                        <a:cubicBezTo>
                          <a:pt x="667" y="680"/>
                          <a:pt x="650" y="551"/>
                          <a:pt x="614" y="430"/>
                        </a:cubicBezTo>
                        <a:cubicBezTo>
                          <a:pt x="570" y="289"/>
                          <a:pt x="499" y="175"/>
                          <a:pt x="402" y="63"/>
                        </a:cubicBezTo>
                        <a:cubicBezTo>
                          <a:pt x="363" y="23"/>
                          <a:pt x="302" y="0"/>
                          <a:pt x="243"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1"/>
                  <p:cNvSpPr/>
                  <p:nvPr/>
                </p:nvSpPr>
                <p:spPr>
                  <a:xfrm>
                    <a:off x="3638887" y="3632387"/>
                    <a:ext cx="26034" cy="98630"/>
                  </a:xfrm>
                  <a:custGeom>
                    <a:avLst/>
                    <a:gdLst/>
                    <a:ahLst/>
                    <a:cxnLst/>
                    <a:rect l="l" t="t" r="r" b="b"/>
                    <a:pathLst>
                      <a:path w="506" h="1917" extrusionOk="0">
                        <a:moveTo>
                          <a:pt x="254" y="0"/>
                        </a:moveTo>
                        <a:cubicBezTo>
                          <a:pt x="154" y="0"/>
                          <a:pt x="54" y="66"/>
                          <a:pt x="50" y="197"/>
                        </a:cubicBezTo>
                        <a:cubicBezTo>
                          <a:pt x="41" y="460"/>
                          <a:pt x="34" y="723"/>
                          <a:pt x="24" y="982"/>
                        </a:cubicBezTo>
                        <a:cubicBezTo>
                          <a:pt x="20" y="1113"/>
                          <a:pt x="17" y="1240"/>
                          <a:pt x="14" y="1369"/>
                        </a:cubicBezTo>
                        <a:cubicBezTo>
                          <a:pt x="7" y="1523"/>
                          <a:pt x="0" y="1672"/>
                          <a:pt x="75" y="1813"/>
                        </a:cubicBezTo>
                        <a:cubicBezTo>
                          <a:pt x="111" y="1882"/>
                          <a:pt x="183" y="1917"/>
                          <a:pt x="254" y="1917"/>
                        </a:cubicBezTo>
                        <a:cubicBezTo>
                          <a:pt x="326" y="1917"/>
                          <a:pt x="397" y="1882"/>
                          <a:pt x="434" y="1813"/>
                        </a:cubicBezTo>
                        <a:cubicBezTo>
                          <a:pt x="505" y="1678"/>
                          <a:pt x="502" y="1534"/>
                          <a:pt x="495" y="1382"/>
                        </a:cubicBezTo>
                        <a:lnTo>
                          <a:pt x="485" y="982"/>
                        </a:lnTo>
                        <a:cubicBezTo>
                          <a:pt x="474" y="723"/>
                          <a:pt x="468" y="460"/>
                          <a:pt x="458" y="197"/>
                        </a:cubicBezTo>
                        <a:cubicBezTo>
                          <a:pt x="455" y="66"/>
                          <a:pt x="354" y="0"/>
                          <a:pt x="254"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1"/>
                  <p:cNvSpPr/>
                  <p:nvPr/>
                </p:nvSpPr>
                <p:spPr>
                  <a:xfrm>
                    <a:off x="3607864" y="3485808"/>
                    <a:ext cx="43012" cy="79387"/>
                  </a:xfrm>
                  <a:custGeom>
                    <a:avLst/>
                    <a:gdLst/>
                    <a:ahLst/>
                    <a:cxnLst/>
                    <a:rect l="l" t="t" r="r" b="b"/>
                    <a:pathLst>
                      <a:path w="836" h="1543" extrusionOk="0">
                        <a:moveTo>
                          <a:pt x="144" y="1"/>
                        </a:moveTo>
                        <a:cubicBezTo>
                          <a:pt x="119" y="1"/>
                          <a:pt x="93" y="9"/>
                          <a:pt x="72" y="26"/>
                        </a:cubicBezTo>
                        <a:cubicBezTo>
                          <a:pt x="21" y="64"/>
                          <a:pt x="0" y="138"/>
                          <a:pt x="38" y="191"/>
                        </a:cubicBezTo>
                        <a:cubicBezTo>
                          <a:pt x="156" y="377"/>
                          <a:pt x="243" y="559"/>
                          <a:pt x="297" y="767"/>
                        </a:cubicBezTo>
                        <a:cubicBezTo>
                          <a:pt x="310" y="821"/>
                          <a:pt x="320" y="871"/>
                          <a:pt x="327" y="926"/>
                        </a:cubicBezTo>
                        <a:lnTo>
                          <a:pt x="327" y="929"/>
                        </a:lnTo>
                        <a:cubicBezTo>
                          <a:pt x="330" y="943"/>
                          <a:pt x="330" y="955"/>
                          <a:pt x="334" y="969"/>
                        </a:cubicBezTo>
                        <a:cubicBezTo>
                          <a:pt x="334" y="996"/>
                          <a:pt x="337" y="1027"/>
                          <a:pt x="337" y="1056"/>
                        </a:cubicBezTo>
                        <a:cubicBezTo>
                          <a:pt x="341" y="1107"/>
                          <a:pt x="337" y="1161"/>
                          <a:pt x="334" y="1215"/>
                        </a:cubicBezTo>
                        <a:cubicBezTo>
                          <a:pt x="334" y="1246"/>
                          <a:pt x="330" y="1272"/>
                          <a:pt x="334" y="1302"/>
                        </a:cubicBezTo>
                        <a:cubicBezTo>
                          <a:pt x="344" y="1376"/>
                          <a:pt x="364" y="1423"/>
                          <a:pt x="408" y="1481"/>
                        </a:cubicBezTo>
                        <a:cubicBezTo>
                          <a:pt x="443" y="1524"/>
                          <a:pt x="496" y="1543"/>
                          <a:pt x="549" y="1543"/>
                        </a:cubicBezTo>
                        <a:cubicBezTo>
                          <a:pt x="608" y="1543"/>
                          <a:pt x="668" y="1520"/>
                          <a:pt x="707" y="1481"/>
                        </a:cubicBezTo>
                        <a:cubicBezTo>
                          <a:pt x="835" y="1359"/>
                          <a:pt x="788" y="1151"/>
                          <a:pt x="762" y="999"/>
                        </a:cubicBezTo>
                        <a:cubicBezTo>
                          <a:pt x="741" y="882"/>
                          <a:pt x="707" y="767"/>
                          <a:pt x="664" y="656"/>
                        </a:cubicBezTo>
                        <a:cubicBezTo>
                          <a:pt x="566" y="417"/>
                          <a:pt x="435" y="205"/>
                          <a:pt x="236" y="37"/>
                        </a:cubicBezTo>
                        <a:cubicBezTo>
                          <a:pt x="210" y="14"/>
                          <a:pt x="176" y="1"/>
                          <a:pt x="144"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1"/>
                  <p:cNvSpPr/>
                  <p:nvPr/>
                </p:nvSpPr>
                <p:spPr>
                  <a:xfrm>
                    <a:off x="3506355" y="3385019"/>
                    <a:ext cx="47540" cy="101099"/>
                  </a:xfrm>
                  <a:custGeom>
                    <a:avLst/>
                    <a:gdLst/>
                    <a:ahLst/>
                    <a:cxnLst/>
                    <a:rect l="l" t="t" r="r" b="b"/>
                    <a:pathLst>
                      <a:path w="924" h="1965" extrusionOk="0">
                        <a:moveTo>
                          <a:pt x="181" y="0"/>
                        </a:moveTo>
                        <a:cubicBezTo>
                          <a:pt x="167" y="0"/>
                          <a:pt x="153" y="2"/>
                          <a:pt x="139" y="6"/>
                        </a:cubicBezTo>
                        <a:cubicBezTo>
                          <a:pt x="45" y="33"/>
                          <a:pt x="1" y="127"/>
                          <a:pt x="18" y="218"/>
                        </a:cubicBezTo>
                        <a:cubicBezTo>
                          <a:pt x="72" y="501"/>
                          <a:pt x="139" y="781"/>
                          <a:pt x="219" y="1056"/>
                        </a:cubicBezTo>
                        <a:cubicBezTo>
                          <a:pt x="260" y="1188"/>
                          <a:pt x="304" y="1319"/>
                          <a:pt x="351" y="1451"/>
                        </a:cubicBezTo>
                        <a:cubicBezTo>
                          <a:pt x="375" y="1514"/>
                          <a:pt x="398" y="1581"/>
                          <a:pt x="421" y="1645"/>
                        </a:cubicBezTo>
                        <a:cubicBezTo>
                          <a:pt x="455" y="1730"/>
                          <a:pt x="502" y="1797"/>
                          <a:pt x="556" y="1871"/>
                        </a:cubicBezTo>
                        <a:cubicBezTo>
                          <a:pt x="598" y="1927"/>
                          <a:pt x="656" y="1964"/>
                          <a:pt x="720" y="1964"/>
                        </a:cubicBezTo>
                        <a:cubicBezTo>
                          <a:pt x="743" y="1964"/>
                          <a:pt x="768" y="1959"/>
                          <a:pt x="792" y="1948"/>
                        </a:cubicBezTo>
                        <a:cubicBezTo>
                          <a:pt x="880" y="1912"/>
                          <a:pt x="923" y="1821"/>
                          <a:pt x="903" y="1726"/>
                        </a:cubicBezTo>
                        <a:cubicBezTo>
                          <a:pt x="883" y="1649"/>
                          <a:pt x="873" y="1575"/>
                          <a:pt x="839" y="1501"/>
                        </a:cubicBezTo>
                        <a:cubicBezTo>
                          <a:pt x="813" y="1437"/>
                          <a:pt x="782" y="1376"/>
                          <a:pt x="752" y="1312"/>
                        </a:cubicBezTo>
                        <a:cubicBezTo>
                          <a:pt x="698" y="1188"/>
                          <a:pt x="647" y="1064"/>
                          <a:pt x="600" y="935"/>
                        </a:cubicBezTo>
                        <a:cubicBezTo>
                          <a:pt x="502" y="669"/>
                          <a:pt x="421" y="400"/>
                          <a:pt x="351" y="127"/>
                        </a:cubicBezTo>
                        <a:cubicBezTo>
                          <a:pt x="331" y="51"/>
                          <a:pt x="257" y="0"/>
                          <a:pt x="181"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1"/>
                  <p:cNvSpPr/>
                  <p:nvPr/>
                </p:nvSpPr>
                <p:spPr>
                  <a:xfrm>
                    <a:off x="3500644" y="3754321"/>
                    <a:ext cx="25519" cy="80211"/>
                  </a:xfrm>
                  <a:custGeom>
                    <a:avLst/>
                    <a:gdLst/>
                    <a:ahLst/>
                    <a:cxnLst/>
                    <a:rect l="l" t="t" r="r" b="b"/>
                    <a:pathLst>
                      <a:path w="496" h="1559" extrusionOk="0">
                        <a:moveTo>
                          <a:pt x="336" y="1"/>
                        </a:moveTo>
                        <a:cubicBezTo>
                          <a:pt x="273" y="1"/>
                          <a:pt x="202" y="40"/>
                          <a:pt x="189" y="107"/>
                        </a:cubicBezTo>
                        <a:cubicBezTo>
                          <a:pt x="156" y="309"/>
                          <a:pt x="112" y="511"/>
                          <a:pt x="78" y="708"/>
                        </a:cubicBezTo>
                        <a:cubicBezTo>
                          <a:pt x="41" y="924"/>
                          <a:pt x="1" y="1137"/>
                          <a:pt x="1" y="1355"/>
                        </a:cubicBezTo>
                        <a:cubicBezTo>
                          <a:pt x="1" y="1460"/>
                          <a:pt x="78" y="1544"/>
                          <a:pt x="179" y="1557"/>
                        </a:cubicBezTo>
                        <a:cubicBezTo>
                          <a:pt x="189" y="1558"/>
                          <a:pt x="198" y="1559"/>
                          <a:pt x="207" y="1559"/>
                        </a:cubicBezTo>
                        <a:cubicBezTo>
                          <a:pt x="297" y="1559"/>
                          <a:pt x="390" y="1500"/>
                          <a:pt x="408" y="1409"/>
                        </a:cubicBezTo>
                        <a:cubicBezTo>
                          <a:pt x="495" y="999"/>
                          <a:pt x="462" y="564"/>
                          <a:pt x="479" y="147"/>
                        </a:cubicBezTo>
                        <a:cubicBezTo>
                          <a:pt x="482" y="76"/>
                          <a:pt x="422" y="12"/>
                          <a:pt x="351" y="2"/>
                        </a:cubicBezTo>
                        <a:cubicBezTo>
                          <a:pt x="346" y="1"/>
                          <a:pt x="341" y="1"/>
                          <a:pt x="336"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1"/>
                  <p:cNvSpPr/>
                  <p:nvPr/>
                </p:nvSpPr>
                <p:spPr>
                  <a:xfrm>
                    <a:off x="3493029" y="3950703"/>
                    <a:ext cx="52222" cy="100791"/>
                  </a:xfrm>
                  <a:custGeom>
                    <a:avLst/>
                    <a:gdLst/>
                    <a:ahLst/>
                    <a:cxnLst/>
                    <a:rect l="l" t="t" r="r" b="b"/>
                    <a:pathLst>
                      <a:path w="1015" h="1959" extrusionOk="0">
                        <a:moveTo>
                          <a:pt x="289" y="0"/>
                        </a:moveTo>
                        <a:cubicBezTo>
                          <a:pt x="222" y="0"/>
                          <a:pt x="153" y="37"/>
                          <a:pt x="122" y="120"/>
                        </a:cubicBezTo>
                        <a:cubicBezTo>
                          <a:pt x="7" y="433"/>
                          <a:pt x="1" y="783"/>
                          <a:pt x="82" y="1106"/>
                        </a:cubicBezTo>
                        <a:cubicBezTo>
                          <a:pt x="166" y="1440"/>
                          <a:pt x="361" y="1776"/>
                          <a:pt x="680" y="1931"/>
                        </a:cubicBezTo>
                        <a:cubicBezTo>
                          <a:pt x="716" y="1949"/>
                          <a:pt x="754" y="1958"/>
                          <a:pt x="790" y="1958"/>
                        </a:cubicBezTo>
                        <a:cubicBezTo>
                          <a:pt x="850" y="1958"/>
                          <a:pt x="908" y="1933"/>
                          <a:pt x="950" y="1880"/>
                        </a:cubicBezTo>
                        <a:cubicBezTo>
                          <a:pt x="1014" y="1790"/>
                          <a:pt x="1000" y="1689"/>
                          <a:pt x="933" y="1608"/>
                        </a:cubicBezTo>
                        <a:lnTo>
                          <a:pt x="933" y="1608"/>
                        </a:lnTo>
                        <a:cubicBezTo>
                          <a:pt x="937" y="1613"/>
                          <a:pt x="939" y="1615"/>
                          <a:pt x="939" y="1615"/>
                        </a:cubicBezTo>
                        <a:cubicBezTo>
                          <a:pt x="939" y="1615"/>
                          <a:pt x="922" y="1593"/>
                          <a:pt x="920" y="1588"/>
                        </a:cubicBezTo>
                        <a:cubicBezTo>
                          <a:pt x="903" y="1568"/>
                          <a:pt x="886" y="1544"/>
                          <a:pt x="870" y="1524"/>
                        </a:cubicBezTo>
                        <a:cubicBezTo>
                          <a:pt x="856" y="1510"/>
                          <a:pt x="845" y="1497"/>
                          <a:pt x="832" y="1481"/>
                        </a:cubicBezTo>
                        <a:cubicBezTo>
                          <a:pt x="829" y="1476"/>
                          <a:pt x="825" y="1473"/>
                          <a:pt x="825" y="1473"/>
                        </a:cubicBezTo>
                        <a:cubicBezTo>
                          <a:pt x="785" y="1420"/>
                          <a:pt x="744" y="1366"/>
                          <a:pt x="708" y="1308"/>
                        </a:cubicBezTo>
                        <a:cubicBezTo>
                          <a:pt x="671" y="1251"/>
                          <a:pt x="634" y="1194"/>
                          <a:pt x="600" y="1133"/>
                        </a:cubicBezTo>
                        <a:cubicBezTo>
                          <a:pt x="583" y="1100"/>
                          <a:pt x="563" y="1066"/>
                          <a:pt x="546" y="1032"/>
                        </a:cubicBezTo>
                        <a:cubicBezTo>
                          <a:pt x="542" y="1022"/>
                          <a:pt x="539" y="1012"/>
                          <a:pt x="533" y="1002"/>
                        </a:cubicBezTo>
                        <a:cubicBezTo>
                          <a:pt x="533" y="999"/>
                          <a:pt x="526" y="982"/>
                          <a:pt x="522" y="972"/>
                        </a:cubicBezTo>
                        <a:cubicBezTo>
                          <a:pt x="425" y="719"/>
                          <a:pt x="394" y="477"/>
                          <a:pt x="455" y="211"/>
                        </a:cubicBezTo>
                        <a:cubicBezTo>
                          <a:pt x="485" y="81"/>
                          <a:pt x="388" y="0"/>
                          <a:pt x="289"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1"/>
                  <p:cNvSpPr/>
                  <p:nvPr/>
                </p:nvSpPr>
                <p:spPr>
                  <a:xfrm>
                    <a:off x="3627929" y="4036211"/>
                    <a:ext cx="56698" cy="35243"/>
                  </a:xfrm>
                  <a:custGeom>
                    <a:avLst/>
                    <a:gdLst/>
                    <a:ahLst/>
                    <a:cxnLst/>
                    <a:rect l="l" t="t" r="r" b="b"/>
                    <a:pathLst>
                      <a:path w="1102" h="685" extrusionOk="0">
                        <a:moveTo>
                          <a:pt x="879" y="0"/>
                        </a:moveTo>
                        <a:cubicBezTo>
                          <a:pt x="867" y="0"/>
                          <a:pt x="855" y="1"/>
                          <a:pt x="843" y="4"/>
                        </a:cubicBezTo>
                        <a:cubicBezTo>
                          <a:pt x="772" y="10"/>
                          <a:pt x="728" y="47"/>
                          <a:pt x="687" y="101"/>
                        </a:cubicBezTo>
                        <a:lnTo>
                          <a:pt x="684" y="105"/>
                        </a:lnTo>
                        <a:cubicBezTo>
                          <a:pt x="683" y="108"/>
                          <a:pt x="681" y="110"/>
                          <a:pt x="680" y="112"/>
                        </a:cubicBezTo>
                        <a:lnTo>
                          <a:pt x="680" y="112"/>
                        </a:lnTo>
                        <a:cubicBezTo>
                          <a:pt x="680" y="112"/>
                          <a:pt x="680" y="112"/>
                          <a:pt x="681" y="111"/>
                        </a:cubicBezTo>
                        <a:lnTo>
                          <a:pt x="681" y="111"/>
                        </a:lnTo>
                        <a:cubicBezTo>
                          <a:pt x="680" y="113"/>
                          <a:pt x="678" y="115"/>
                          <a:pt x="677" y="117"/>
                        </a:cubicBezTo>
                        <a:lnTo>
                          <a:pt x="677" y="117"/>
                        </a:lnTo>
                        <a:cubicBezTo>
                          <a:pt x="678" y="116"/>
                          <a:pt x="679" y="114"/>
                          <a:pt x="680" y="112"/>
                        </a:cubicBezTo>
                        <a:lnTo>
                          <a:pt x="680" y="112"/>
                        </a:lnTo>
                        <a:cubicBezTo>
                          <a:pt x="678" y="114"/>
                          <a:pt x="678" y="115"/>
                          <a:pt x="676" y="118"/>
                        </a:cubicBezTo>
                        <a:lnTo>
                          <a:pt x="676" y="118"/>
                        </a:lnTo>
                        <a:cubicBezTo>
                          <a:pt x="676" y="118"/>
                          <a:pt x="676" y="117"/>
                          <a:pt x="677" y="117"/>
                        </a:cubicBezTo>
                        <a:lnTo>
                          <a:pt x="677" y="117"/>
                        </a:lnTo>
                        <a:cubicBezTo>
                          <a:pt x="676" y="119"/>
                          <a:pt x="675" y="120"/>
                          <a:pt x="675" y="121"/>
                        </a:cubicBezTo>
                        <a:cubicBezTo>
                          <a:pt x="675" y="120"/>
                          <a:pt x="676" y="119"/>
                          <a:pt x="676" y="118"/>
                        </a:cubicBezTo>
                        <a:lnTo>
                          <a:pt x="676" y="118"/>
                        </a:lnTo>
                        <a:cubicBezTo>
                          <a:pt x="670" y="126"/>
                          <a:pt x="662" y="134"/>
                          <a:pt x="654" y="142"/>
                        </a:cubicBezTo>
                        <a:cubicBezTo>
                          <a:pt x="634" y="165"/>
                          <a:pt x="611" y="185"/>
                          <a:pt x="583" y="206"/>
                        </a:cubicBezTo>
                        <a:cubicBezTo>
                          <a:pt x="583" y="209"/>
                          <a:pt x="580" y="209"/>
                          <a:pt x="580" y="212"/>
                        </a:cubicBezTo>
                        <a:lnTo>
                          <a:pt x="577" y="212"/>
                        </a:lnTo>
                        <a:cubicBezTo>
                          <a:pt x="566" y="218"/>
                          <a:pt x="553" y="229"/>
                          <a:pt x="543" y="235"/>
                        </a:cubicBezTo>
                        <a:cubicBezTo>
                          <a:pt x="516" y="252"/>
                          <a:pt x="485" y="269"/>
                          <a:pt x="459" y="283"/>
                        </a:cubicBezTo>
                        <a:cubicBezTo>
                          <a:pt x="452" y="286"/>
                          <a:pt x="445" y="290"/>
                          <a:pt x="439" y="293"/>
                        </a:cubicBezTo>
                        <a:cubicBezTo>
                          <a:pt x="435" y="296"/>
                          <a:pt x="432" y="296"/>
                          <a:pt x="432" y="296"/>
                        </a:cubicBezTo>
                        <a:cubicBezTo>
                          <a:pt x="415" y="303"/>
                          <a:pt x="401" y="310"/>
                          <a:pt x="384" y="316"/>
                        </a:cubicBezTo>
                        <a:cubicBezTo>
                          <a:pt x="378" y="319"/>
                          <a:pt x="372" y="319"/>
                          <a:pt x="364" y="323"/>
                        </a:cubicBezTo>
                        <a:cubicBezTo>
                          <a:pt x="351" y="330"/>
                          <a:pt x="338" y="333"/>
                          <a:pt x="324" y="336"/>
                        </a:cubicBezTo>
                        <a:cubicBezTo>
                          <a:pt x="308" y="344"/>
                          <a:pt x="291" y="347"/>
                          <a:pt x="277" y="350"/>
                        </a:cubicBezTo>
                        <a:cubicBezTo>
                          <a:pt x="271" y="350"/>
                          <a:pt x="263" y="353"/>
                          <a:pt x="254" y="353"/>
                        </a:cubicBezTo>
                        <a:cubicBezTo>
                          <a:pt x="227" y="353"/>
                          <a:pt x="196" y="360"/>
                          <a:pt x="166" y="360"/>
                        </a:cubicBezTo>
                        <a:cubicBezTo>
                          <a:pt x="86" y="360"/>
                          <a:pt x="21" y="417"/>
                          <a:pt x="11" y="495"/>
                        </a:cubicBezTo>
                        <a:cubicBezTo>
                          <a:pt x="1" y="566"/>
                          <a:pt x="45" y="653"/>
                          <a:pt x="122" y="667"/>
                        </a:cubicBezTo>
                        <a:cubicBezTo>
                          <a:pt x="186" y="678"/>
                          <a:pt x="253" y="684"/>
                          <a:pt x="320" y="684"/>
                        </a:cubicBezTo>
                        <a:cubicBezTo>
                          <a:pt x="418" y="684"/>
                          <a:pt x="517" y="670"/>
                          <a:pt x="607" y="636"/>
                        </a:cubicBezTo>
                        <a:cubicBezTo>
                          <a:pt x="762" y="579"/>
                          <a:pt x="906" y="488"/>
                          <a:pt x="1018" y="360"/>
                        </a:cubicBezTo>
                        <a:cubicBezTo>
                          <a:pt x="1102" y="263"/>
                          <a:pt x="1102" y="125"/>
                          <a:pt x="998" y="44"/>
                        </a:cubicBezTo>
                        <a:cubicBezTo>
                          <a:pt x="960" y="15"/>
                          <a:pt x="922" y="0"/>
                          <a:pt x="879"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1"/>
                  <p:cNvSpPr/>
                  <p:nvPr/>
                </p:nvSpPr>
                <p:spPr>
                  <a:xfrm>
                    <a:off x="3614809" y="3761421"/>
                    <a:ext cx="29481" cy="124972"/>
                  </a:xfrm>
                  <a:custGeom>
                    <a:avLst/>
                    <a:gdLst/>
                    <a:ahLst/>
                    <a:cxnLst/>
                    <a:rect l="l" t="t" r="r" b="b"/>
                    <a:pathLst>
                      <a:path w="573" h="2429" extrusionOk="0">
                        <a:moveTo>
                          <a:pt x="223" y="1"/>
                        </a:moveTo>
                        <a:cubicBezTo>
                          <a:pt x="121" y="1"/>
                          <a:pt x="23" y="71"/>
                          <a:pt x="13" y="207"/>
                        </a:cubicBezTo>
                        <a:cubicBezTo>
                          <a:pt x="0" y="382"/>
                          <a:pt x="24" y="547"/>
                          <a:pt x="44" y="719"/>
                        </a:cubicBezTo>
                        <a:cubicBezTo>
                          <a:pt x="64" y="884"/>
                          <a:pt x="81" y="1049"/>
                          <a:pt x="91" y="1214"/>
                        </a:cubicBezTo>
                        <a:cubicBezTo>
                          <a:pt x="111" y="1551"/>
                          <a:pt x="114" y="1887"/>
                          <a:pt x="111" y="2224"/>
                        </a:cubicBezTo>
                        <a:cubicBezTo>
                          <a:pt x="108" y="2335"/>
                          <a:pt x="206" y="2429"/>
                          <a:pt x="313" y="2429"/>
                        </a:cubicBezTo>
                        <a:cubicBezTo>
                          <a:pt x="434" y="2429"/>
                          <a:pt x="502" y="2335"/>
                          <a:pt x="515" y="2224"/>
                        </a:cubicBezTo>
                        <a:cubicBezTo>
                          <a:pt x="555" y="1880"/>
                          <a:pt x="572" y="1540"/>
                          <a:pt x="563" y="1193"/>
                        </a:cubicBezTo>
                        <a:cubicBezTo>
                          <a:pt x="555" y="853"/>
                          <a:pt x="563" y="469"/>
                          <a:pt x="434" y="150"/>
                        </a:cubicBezTo>
                        <a:cubicBezTo>
                          <a:pt x="395" y="49"/>
                          <a:pt x="308" y="1"/>
                          <a:pt x="223"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1"/>
                  <p:cNvSpPr/>
                  <p:nvPr/>
                </p:nvSpPr>
                <p:spPr>
                  <a:xfrm>
                    <a:off x="3718582" y="3667012"/>
                    <a:ext cx="42961" cy="114425"/>
                  </a:xfrm>
                  <a:custGeom>
                    <a:avLst/>
                    <a:gdLst/>
                    <a:ahLst/>
                    <a:cxnLst/>
                    <a:rect l="l" t="t" r="r" b="b"/>
                    <a:pathLst>
                      <a:path w="835" h="2224" extrusionOk="0">
                        <a:moveTo>
                          <a:pt x="239" y="0"/>
                        </a:moveTo>
                        <a:cubicBezTo>
                          <a:pt x="202" y="0"/>
                          <a:pt x="164" y="9"/>
                          <a:pt x="131" y="29"/>
                        </a:cubicBezTo>
                        <a:cubicBezTo>
                          <a:pt x="23" y="90"/>
                          <a:pt x="0" y="221"/>
                          <a:pt x="53" y="329"/>
                        </a:cubicBezTo>
                        <a:cubicBezTo>
                          <a:pt x="309" y="841"/>
                          <a:pt x="427" y="1423"/>
                          <a:pt x="323" y="1992"/>
                        </a:cubicBezTo>
                        <a:cubicBezTo>
                          <a:pt x="303" y="2090"/>
                          <a:pt x="350" y="2191"/>
                          <a:pt x="451" y="2217"/>
                        </a:cubicBezTo>
                        <a:cubicBezTo>
                          <a:pt x="467" y="2222"/>
                          <a:pt x="483" y="2224"/>
                          <a:pt x="499" y="2224"/>
                        </a:cubicBezTo>
                        <a:cubicBezTo>
                          <a:pt x="580" y="2224"/>
                          <a:pt x="659" y="2171"/>
                          <a:pt x="676" y="2090"/>
                        </a:cubicBezTo>
                        <a:cubicBezTo>
                          <a:pt x="835" y="1426"/>
                          <a:pt x="768" y="702"/>
                          <a:pt x="431" y="107"/>
                        </a:cubicBezTo>
                        <a:cubicBezTo>
                          <a:pt x="392" y="39"/>
                          <a:pt x="316" y="0"/>
                          <a:pt x="239"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1"/>
                  <p:cNvSpPr/>
                  <p:nvPr/>
                </p:nvSpPr>
                <p:spPr>
                  <a:xfrm>
                    <a:off x="3580493" y="3523006"/>
                    <a:ext cx="44196" cy="60814"/>
                  </a:xfrm>
                  <a:custGeom>
                    <a:avLst/>
                    <a:gdLst/>
                    <a:ahLst/>
                    <a:cxnLst/>
                    <a:rect l="l" t="t" r="r" b="b"/>
                    <a:pathLst>
                      <a:path w="859" h="1182" extrusionOk="0">
                        <a:moveTo>
                          <a:pt x="205" y="0"/>
                        </a:moveTo>
                        <a:cubicBezTo>
                          <a:pt x="165" y="0"/>
                          <a:pt x="125" y="13"/>
                          <a:pt x="91" y="41"/>
                        </a:cubicBezTo>
                        <a:cubicBezTo>
                          <a:pt x="14" y="98"/>
                          <a:pt x="1" y="195"/>
                          <a:pt x="45" y="283"/>
                        </a:cubicBezTo>
                        <a:cubicBezTo>
                          <a:pt x="61" y="317"/>
                          <a:pt x="78" y="354"/>
                          <a:pt x="95" y="391"/>
                        </a:cubicBezTo>
                        <a:cubicBezTo>
                          <a:pt x="112" y="428"/>
                          <a:pt x="135" y="458"/>
                          <a:pt x="159" y="489"/>
                        </a:cubicBezTo>
                        <a:cubicBezTo>
                          <a:pt x="206" y="556"/>
                          <a:pt x="253" y="619"/>
                          <a:pt x="297" y="687"/>
                        </a:cubicBezTo>
                        <a:cubicBezTo>
                          <a:pt x="381" y="818"/>
                          <a:pt x="462" y="956"/>
                          <a:pt x="532" y="1101"/>
                        </a:cubicBezTo>
                        <a:cubicBezTo>
                          <a:pt x="557" y="1154"/>
                          <a:pt x="616" y="1182"/>
                          <a:pt x="673" y="1182"/>
                        </a:cubicBezTo>
                        <a:cubicBezTo>
                          <a:pt x="696" y="1182"/>
                          <a:pt x="718" y="1177"/>
                          <a:pt x="738" y="1169"/>
                        </a:cubicBezTo>
                        <a:cubicBezTo>
                          <a:pt x="809" y="1138"/>
                          <a:pt x="859" y="1051"/>
                          <a:pt x="832" y="973"/>
                        </a:cubicBezTo>
                        <a:cubicBezTo>
                          <a:pt x="778" y="809"/>
                          <a:pt x="711" y="647"/>
                          <a:pt x="637" y="489"/>
                        </a:cubicBezTo>
                        <a:cubicBezTo>
                          <a:pt x="600" y="418"/>
                          <a:pt x="563" y="347"/>
                          <a:pt x="526" y="276"/>
                        </a:cubicBezTo>
                        <a:cubicBezTo>
                          <a:pt x="475" y="189"/>
                          <a:pt x="411" y="122"/>
                          <a:pt x="337" y="54"/>
                        </a:cubicBezTo>
                        <a:cubicBezTo>
                          <a:pt x="300" y="19"/>
                          <a:pt x="253" y="0"/>
                          <a:pt x="205"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1"/>
                  <p:cNvSpPr/>
                  <p:nvPr/>
                </p:nvSpPr>
                <p:spPr>
                  <a:xfrm>
                    <a:off x="3503937" y="3488020"/>
                    <a:ext cx="23461" cy="49186"/>
                  </a:xfrm>
                  <a:custGeom>
                    <a:avLst/>
                    <a:gdLst/>
                    <a:ahLst/>
                    <a:cxnLst/>
                    <a:rect l="l" t="t" r="r" b="b"/>
                    <a:pathLst>
                      <a:path w="456" h="956" extrusionOk="0">
                        <a:moveTo>
                          <a:pt x="175" y="1"/>
                        </a:moveTo>
                        <a:cubicBezTo>
                          <a:pt x="161" y="1"/>
                          <a:pt x="146" y="3"/>
                          <a:pt x="132" y="7"/>
                        </a:cubicBezTo>
                        <a:cubicBezTo>
                          <a:pt x="88" y="21"/>
                          <a:pt x="48" y="47"/>
                          <a:pt x="27" y="88"/>
                        </a:cubicBezTo>
                        <a:cubicBezTo>
                          <a:pt x="4" y="132"/>
                          <a:pt x="1" y="176"/>
                          <a:pt x="7" y="223"/>
                        </a:cubicBezTo>
                        <a:cubicBezTo>
                          <a:pt x="41" y="425"/>
                          <a:pt x="75" y="626"/>
                          <a:pt x="112" y="828"/>
                        </a:cubicBezTo>
                        <a:cubicBezTo>
                          <a:pt x="119" y="869"/>
                          <a:pt x="156" y="912"/>
                          <a:pt x="189" y="933"/>
                        </a:cubicBezTo>
                        <a:cubicBezTo>
                          <a:pt x="214" y="947"/>
                          <a:pt x="250" y="956"/>
                          <a:pt x="282" y="956"/>
                        </a:cubicBezTo>
                        <a:cubicBezTo>
                          <a:pt x="297" y="956"/>
                          <a:pt x="311" y="954"/>
                          <a:pt x="324" y="950"/>
                        </a:cubicBezTo>
                        <a:cubicBezTo>
                          <a:pt x="367" y="936"/>
                          <a:pt x="408" y="909"/>
                          <a:pt x="428" y="869"/>
                        </a:cubicBezTo>
                        <a:cubicBezTo>
                          <a:pt x="452" y="825"/>
                          <a:pt x="456" y="785"/>
                          <a:pt x="445" y="734"/>
                        </a:cubicBezTo>
                        <a:cubicBezTo>
                          <a:pt x="415" y="536"/>
                          <a:pt x="381" y="334"/>
                          <a:pt x="347" y="132"/>
                        </a:cubicBezTo>
                        <a:cubicBezTo>
                          <a:pt x="341" y="88"/>
                          <a:pt x="300" y="44"/>
                          <a:pt x="266" y="24"/>
                        </a:cubicBezTo>
                        <a:cubicBezTo>
                          <a:pt x="241" y="10"/>
                          <a:pt x="208" y="1"/>
                          <a:pt x="175"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2160" name="Google Shape;2160;p31"/>
          <p:cNvGrpSpPr/>
          <p:nvPr/>
        </p:nvGrpSpPr>
        <p:grpSpPr>
          <a:xfrm>
            <a:off x="1356441" y="4064514"/>
            <a:ext cx="523390" cy="435583"/>
            <a:chOff x="3133350" y="1126948"/>
            <a:chExt cx="1408099" cy="1172182"/>
          </a:xfrm>
        </p:grpSpPr>
        <p:sp>
          <p:nvSpPr>
            <p:cNvPr id="2161" name="Google Shape;2161;p31"/>
            <p:cNvSpPr/>
            <p:nvPr/>
          </p:nvSpPr>
          <p:spPr>
            <a:xfrm rot="-508938">
              <a:off x="3333516" y="1650683"/>
              <a:ext cx="1043940" cy="573835"/>
            </a:xfrm>
            <a:custGeom>
              <a:avLst/>
              <a:gdLst/>
              <a:ahLst/>
              <a:cxnLst/>
              <a:rect l="l" t="t" r="r" b="b"/>
              <a:pathLst>
                <a:path w="15633" h="8031" extrusionOk="0">
                  <a:moveTo>
                    <a:pt x="0" y="0"/>
                  </a:moveTo>
                  <a:lnTo>
                    <a:pt x="0" y="0"/>
                  </a:lnTo>
                  <a:cubicBezTo>
                    <a:pt x="233" y="1691"/>
                    <a:pt x="939" y="5787"/>
                    <a:pt x="1268" y="6139"/>
                  </a:cubicBezTo>
                  <a:cubicBezTo>
                    <a:pt x="1507" y="6397"/>
                    <a:pt x="2059" y="6649"/>
                    <a:pt x="2486" y="6649"/>
                  </a:cubicBezTo>
                  <a:cubicBezTo>
                    <a:pt x="2645" y="6649"/>
                    <a:pt x="2786" y="6614"/>
                    <a:pt x="2888" y="6532"/>
                  </a:cubicBezTo>
                  <a:cubicBezTo>
                    <a:pt x="2955" y="6958"/>
                    <a:pt x="3782" y="7373"/>
                    <a:pt x="4386" y="7373"/>
                  </a:cubicBezTo>
                  <a:cubicBezTo>
                    <a:pt x="4571" y="7373"/>
                    <a:pt x="4736" y="7334"/>
                    <a:pt x="4851" y="7244"/>
                  </a:cubicBezTo>
                  <a:cubicBezTo>
                    <a:pt x="5030" y="7531"/>
                    <a:pt x="5700" y="7855"/>
                    <a:pt x="6389" y="7855"/>
                  </a:cubicBezTo>
                  <a:cubicBezTo>
                    <a:pt x="6718" y="7855"/>
                    <a:pt x="7050" y="7781"/>
                    <a:pt x="7336" y="7594"/>
                  </a:cubicBezTo>
                  <a:cubicBezTo>
                    <a:pt x="7690" y="7914"/>
                    <a:pt x="8120" y="8030"/>
                    <a:pt x="8517" y="8030"/>
                  </a:cubicBezTo>
                  <a:cubicBezTo>
                    <a:pt x="9062" y="8030"/>
                    <a:pt x="9547" y="7813"/>
                    <a:pt x="9698" y="7604"/>
                  </a:cubicBezTo>
                  <a:cubicBezTo>
                    <a:pt x="9925" y="7720"/>
                    <a:pt x="10180" y="7769"/>
                    <a:pt x="10433" y="7769"/>
                  </a:cubicBezTo>
                  <a:cubicBezTo>
                    <a:pt x="11030" y="7769"/>
                    <a:pt x="11615" y="7499"/>
                    <a:pt x="11791" y="7210"/>
                  </a:cubicBezTo>
                  <a:cubicBezTo>
                    <a:pt x="11890" y="7361"/>
                    <a:pt x="12077" y="7443"/>
                    <a:pt x="12257" y="7453"/>
                  </a:cubicBezTo>
                  <a:cubicBezTo>
                    <a:pt x="12301" y="7456"/>
                    <a:pt x="12343" y="7457"/>
                    <a:pt x="12383" y="7457"/>
                  </a:cubicBezTo>
                  <a:cubicBezTo>
                    <a:pt x="12709" y="7457"/>
                    <a:pt x="12869" y="7347"/>
                    <a:pt x="13024" y="7054"/>
                  </a:cubicBezTo>
                  <a:cubicBezTo>
                    <a:pt x="14262" y="4674"/>
                    <a:pt x="14583" y="3520"/>
                    <a:pt x="15632" y="1042"/>
                  </a:cubicBez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1"/>
            <p:cNvSpPr/>
            <p:nvPr/>
          </p:nvSpPr>
          <p:spPr>
            <a:xfrm rot="-508912">
              <a:off x="3338574" y="1690908"/>
              <a:ext cx="1023588" cy="516750"/>
            </a:xfrm>
            <a:custGeom>
              <a:avLst/>
              <a:gdLst/>
              <a:ahLst/>
              <a:cxnLst/>
              <a:rect l="l" t="t" r="r" b="b"/>
              <a:pathLst>
                <a:path w="15633" h="7376" extrusionOk="0">
                  <a:moveTo>
                    <a:pt x="0" y="1"/>
                  </a:moveTo>
                  <a:lnTo>
                    <a:pt x="0" y="1"/>
                  </a:lnTo>
                  <a:cubicBezTo>
                    <a:pt x="71" y="499"/>
                    <a:pt x="177" y="1205"/>
                    <a:pt x="307" y="1961"/>
                  </a:cubicBezTo>
                  <a:cubicBezTo>
                    <a:pt x="519" y="2101"/>
                    <a:pt x="763" y="2194"/>
                    <a:pt x="1020" y="2207"/>
                  </a:cubicBezTo>
                  <a:cubicBezTo>
                    <a:pt x="1469" y="2931"/>
                    <a:pt x="2009" y="3641"/>
                    <a:pt x="2772" y="4011"/>
                  </a:cubicBezTo>
                  <a:cubicBezTo>
                    <a:pt x="2793" y="4022"/>
                    <a:pt x="2814" y="4029"/>
                    <a:pt x="2831" y="4040"/>
                  </a:cubicBezTo>
                  <a:cubicBezTo>
                    <a:pt x="2916" y="5124"/>
                    <a:pt x="2976" y="6155"/>
                    <a:pt x="2976" y="6155"/>
                  </a:cubicBezTo>
                  <a:cubicBezTo>
                    <a:pt x="2976" y="6155"/>
                    <a:pt x="3026" y="5205"/>
                    <a:pt x="3082" y="4135"/>
                  </a:cubicBezTo>
                  <a:cubicBezTo>
                    <a:pt x="3300" y="4202"/>
                    <a:pt x="3530" y="4237"/>
                    <a:pt x="3758" y="4237"/>
                  </a:cubicBezTo>
                  <a:cubicBezTo>
                    <a:pt x="4276" y="4237"/>
                    <a:pt x="4786" y="4056"/>
                    <a:pt x="5126" y="3659"/>
                  </a:cubicBezTo>
                  <a:cubicBezTo>
                    <a:pt x="5130" y="3665"/>
                    <a:pt x="5133" y="3669"/>
                    <a:pt x="5136" y="3676"/>
                  </a:cubicBezTo>
                  <a:lnTo>
                    <a:pt x="4932" y="6705"/>
                  </a:lnTo>
                  <a:cubicBezTo>
                    <a:pt x="4932" y="6705"/>
                    <a:pt x="5218" y="5367"/>
                    <a:pt x="5419" y="4082"/>
                  </a:cubicBezTo>
                  <a:cubicBezTo>
                    <a:pt x="5776" y="4463"/>
                    <a:pt x="6303" y="4676"/>
                    <a:pt x="6828" y="4676"/>
                  </a:cubicBezTo>
                  <a:cubicBezTo>
                    <a:pt x="7154" y="4676"/>
                    <a:pt x="7480" y="4594"/>
                    <a:pt x="7763" y="4418"/>
                  </a:cubicBezTo>
                  <a:lnTo>
                    <a:pt x="7763" y="4418"/>
                  </a:lnTo>
                  <a:lnTo>
                    <a:pt x="7403" y="7327"/>
                  </a:lnTo>
                  <a:cubicBezTo>
                    <a:pt x="7403" y="7327"/>
                    <a:pt x="7742" y="5989"/>
                    <a:pt x="8028" y="4643"/>
                  </a:cubicBezTo>
                  <a:cubicBezTo>
                    <a:pt x="8597" y="5215"/>
                    <a:pt x="9348" y="5611"/>
                    <a:pt x="10143" y="5696"/>
                  </a:cubicBezTo>
                  <a:lnTo>
                    <a:pt x="9719" y="7376"/>
                  </a:lnTo>
                  <a:cubicBezTo>
                    <a:pt x="9719" y="7376"/>
                    <a:pt x="10054" y="6642"/>
                    <a:pt x="10407" y="5717"/>
                  </a:cubicBezTo>
                  <a:cubicBezTo>
                    <a:pt x="10478" y="5717"/>
                    <a:pt x="10546" y="5717"/>
                    <a:pt x="10616" y="5713"/>
                  </a:cubicBezTo>
                  <a:cubicBezTo>
                    <a:pt x="11343" y="5674"/>
                    <a:pt x="12066" y="5335"/>
                    <a:pt x="12568" y="4795"/>
                  </a:cubicBezTo>
                  <a:lnTo>
                    <a:pt x="12568" y="4795"/>
                  </a:lnTo>
                  <a:lnTo>
                    <a:pt x="11918" y="6854"/>
                  </a:lnTo>
                  <a:cubicBezTo>
                    <a:pt x="11918" y="6854"/>
                    <a:pt x="12614" y="5367"/>
                    <a:pt x="13130" y="3905"/>
                  </a:cubicBezTo>
                  <a:cubicBezTo>
                    <a:pt x="13237" y="3975"/>
                    <a:pt x="13360" y="4006"/>
                    <a:pt x="13487" y="4006"/>
                  </a:cubicBezTo>
                  <a:cubicBezTo>
                    <a:pt x="13707" y="4006"/>
                    <a:pt x="13938" y="3913"/>
                    <a:pt x="14114" y="3768"/>
                  </a:cubicBezTo>
                  <a:cubicBezTo>
                    <a:pt x="14393" y="3535"/>
                    <a:pt x="14562" y="3196"/>
                    <a:pt x="14725" y="2867"/>
                  </a:cubicBezTo>
                  <a:cubicBezTo>
                    <a:pt x="14771" y="2888"/>
                    <a:pt x="14817" y="2906"/>
                    <a:pt x="14862" y="2927"/>
                  </a:cubicBezTo>
                  <a:cubicBezTo>
                    <a:pt x="15085" y="2367"/>
                    <a:pt x="15328" y="1759"/>
                    <a:pt x="15633" y="1042"/>
                  </a:cubicBezTo>
                  <a:lnTo>
                    <a:pt x="0" y="1"/>
                  </a:lnTo>
                  <a:close/>
                </a:path>
              </a:pathLst>
            </a:custGeom>
            <a:solidFill>
              <a:srgbClr val="46132F">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1"/>
            <p:cNvSpPr/>
            <p:nvPr/>
          </p:nvSpPr>
          <p:spPr>
            <a:xfrm rot="-508912">
              <a:off x="3169477" y="1350448"/>
              <a:ext cx="1335844" cy="675993"/>
            </a:xfrm>
            <a:custGeom>
              <a:avLst/>
              <a:gdLst/>
              <a:ahLst/>
              <a:cxnLst/>
              <a:rect l="l" t="t" r="r" b="b"/>
              <a:pathLst>
                <a:path w="20402" h="9649" extrusionOk="0">
                  <a:moveTo>
                    <a:pt x="7729" y="0"/>
                  </a:moveTo>
                  <a:cubicBezTo>
                    <a:pt x="7142" y="0"/>
                    <a:pt x="6551" y="85"/>
                    <a:pt x="5995" y="216"/>
                  </a:cubicBezTo>
                  <a:cubicBezTo>
                    <a:pt x="4513" y="568"/>
                    <a:pt x="3577" y="1343"/>
                    <a:pt x="2241" y="1343"/>
                  </a:cubicBezTo>
                  <a:cubicBezTo>
                    <a:pt x="2020" y="1343"/>
                    <a:pt x="1789" y="1322"/>
                    <a:pt x="1543" y="1275"/>
                  </a:cubicBezTo>
                  <a:cubicBezTo>
                    <a:pt x="1477" y="1262"/>
                    <a:pt x="1384" y="1255"/>
                    <a:pt x="1277" y="1255"/>
                  </a:cubicBezTo>
                  <a:cubicBezTo>
                    <a:pt x="788" y="1255"/>
                    <a:pt x="1" y="1408"/>
                    <a:pt x="71" y="1900"/>
                  </a:cubicBezTo>
                  <a:cubicBezTo>
                    <a:pt x="96" y="2087"/>
                    <a:pt x="244" y="2249"/>
                    <a:pt x="424" y="2299"/>
                  </a:cubicBezTo>
                  <a:cubicBezTo>
                    <a:pt x="176" y="2814"/>
                    <a:pt x="96" y="3376"/>
                    <a:pt x="360" y="3909"/>
                  </a:cubicBezTo>
                  <a:cubicBezTo>
                    <a:pt x="611" y="4414"/>
                    <a:pt x="1130" y="4774"/>
                    <a:pt x="1688" y="4834"/>
                  </a:cubicBezTo>
                  <a:cubicBezTo>
                    <a:pt x="1812" y="5487"/>
                    <a:pt x="2412" y="6016"/>
                    <a:pt x="3075" y="6059"/>
                  </a:cubicBezTo>
                  <a:cubicBezTo>
                    <a:pt x="3538" y="6787"/>
                    <a:pt x="4088" y="7496"/>
                    <a:pt x="4862" y="7870"/>
                  </a:cubicBezTo>
                  <a:cubicBezTo>
                    <a:pt x="5176" y="8024"/>
                    <a:pt x="5534" y="8106"/>
                    <a:pt x="5886" y="8106"/>
                  </a:cubicBezTo>
                  <a:cubicBezTo>
                    <a:pt x="6400" y="8106"/>
                    <a:pt x="6901" y="7931"/>
                    <a:pt x="7234" y="7545"/>
                  </a:cubicBezTo>
                  <a:cubicBezTo>
                    <a:pt x="7549" y="8194"/>
                    <a:pt x="8274" y="8577"/>
                    <a:pt x="8987" y="8577"/>
                  </a:cubicBezTo>
                  <a:cubicBezTo>
                    <a:pt x="9321" y="8577"/>
                    <a:pt x="9653" y="8493"/>
                    <a:pt x="9938" y="8312"/>
                  </a:cubicBezTo>
                  <a:cubicBezTo>
                    <a:pt x="10623" y="9104"/>
                    <a:pt x="11632" y="9648"/>
                    <a:pt x="12677" y="9648"/>
                  </a:cubicBezTo>
                  <a:cubicBezTo>
                    <a:pt x="12716" y="9648"/>
                    <a:pt x="12755" y="9648"/>
                    <a:pt x="12794" y="9646"/>
                  </a:cubicBezTo>
                  <a:cubicBezTo>
                    <a:pt x="13881" y="9604"/>
                    <a:pt x="14951" y="8905"/>
                    <a:pt x="15297" y="7874"/>
                  </a:cubicBezTo>
                  <a:cubicBezTo>
                    <a:pt x="15410" y="7952"/>
                    <a:pt x="15543" y="7986"/>
                    <a:pt x="15679" y="7986"/>
                  </a:cubicBezTo>
                  <a:cubicBezTo>
                    <a:pt x="15898" y="7986"/>
                    <a:pt x="16127" y="7896"/>
                    <a:pt x="16300" y="7757"/>
                  </a:cubicBezTo>
                  <a:cubicBezTo>
                    <a:pt x="16582" y="7528"/>
                    <a:pt x="16752" y="7192"/>
                    <a:pt x="16910" y="6867"/>
                  </a:cubicBezTo>
                  <a:cubicBezTo>
                    <a:pt x="17247" y="7030"/>
                    <a:pt x="17621" y="7114"/>
                    <a:pt x="17994" y="7114"/>
                  </a:cubicBezTo>
                  <a:cubicBezTo>
                    <a:pt x="18082" y="7114"/>
                    <a:pt x="18171" y="7110"/>
                    <a:pt x="18259" y="7100"/>
                  </a:cubicBezTo>
                  <a:cubicBezTo>
                    <a:pt x="18503" y="7075"/>
                    <a:pt x="18753" y="7005"/>
                    <a:pt x="18927" y="6832"/>
                  </a:cubicBezTo>
                  <a:cubicBezTo>
                    <a:pt x="19100" y="6659"/>
                    <a:pt x="19163" y="6359"/>
                    <a:pt x="19015" y="6168"/>
                  </a:cubicBezTo>
                  <a:lnTo>
                    <a:pt x="19015" y="6168"/>
                  </a:lnTo>
                  <a:cubicBezTo>
                    <a:pt x="19066" y="6175"/>
                    <a:pt x="19117" y="6179"/>
                    <a:pt x="19168" y="6179"/>
                  </a:cubicBezTo>
                  <a:cubicBezTo>
                    <a:pt x="19714" y="6179"/>
                    <a:pt x="20248" y="5776"/>
                    <a:pt x="20374" y="5244"/>
                  </a:cubicBezTo>
                  <a:cubicBezTo>
                    <a:pt x="20392" y="5169"/>
                    <a:pt x="20402" y="5088"/>
                    <a:pt x="20360" y="5024"/>
                  </a:cubicBezTo>
                  <a:cubicBezTo>
                    <a:pt x="20314" y="4960"/>
                    <a:pt x="20234" y="4942"/>
                    <a:pt x="20149" y="4942"/>
                  </a:cubicBezTo>
                  <a:cubicBezTo>
                    <a:pt x="20110" y="4942"/>
                    <a:pt x="20070" y="4946"/>
                    <a:pt x="20032" y="4950"/>
                  </a:cubicBezTo>
                  <a:cubicBezTo>
                    <a:pt x="19962" y="4957"/>
                    <a:pt x="19892" y="4961"/>
                    <a:pt x="19822" y="4961"/>
                  </a:cubicBezTo>
                  <a:cubicBezTo>
                    <a:pt x="19218" y="4961"/>
                    <a:pt x="18613" y="4706"/>
                    <a:pt x="18196" y="4269"/>
                  </a:cubicBezTo>
                  <a:cubicBezTo>
                    <a:pt x="17906" y="3965"/>
                    <a:pt x="17712" y="3591"/>
                    <a:pt x="17482" y="3245"/>
                  </a:cubicBezTo>
                  <a:cubicBezTo>
                    <a:pt x="16748" y="2133"/>
                    <a:pt x="15639" y="1272"/>
                    <a:pt x="14379" y="841"/>
                  </a:cubicBezTo>
                  <a:cubicBezTo>
                    <a:pt x="13744" y="622"/>
                    <a:pt x="13072" y="512"/>
                    <a:pt x="12401" y="512"/>
                  </a:cubicBezTo>
                  <a:cubicBezTo>
                    <a:pt x="11741" y="512"/>
                    <a:pt x="11080" y="618"/>
                    <a:pt x="10454" y="830"/>
                  </a:cubicBezTo>
                  <a:lnTo>
                    <a:pt x="10143" y="650"/>
                  </a:lnTo>
                  <a:cubicBezTo>
                    <a:pt x="9424" y="178"/>
                    <a:pt x="8581" y="0"/>
                    <a:pt x="77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1"/>
            <p:cNvSpPr/>
            <p:nvPr/>
          </p:nvSpPr>
          <p:spPr>
            <a:xfrm rot="-508912">
              <a:off x="3408562" y="1515205"/>
              <a:ext cx="27958" cy="10158"/>
            </a:xfrm>
            <a:custGeom>
              <a:avLst/>
              <a:gdLst/>
              <a:ahLst/>
              <a:cxnLst/>
              <a:rect l="l" t="t" r="r" b="b"/>
              <a:pathLst>
                <a:path w="427" h="145" extrusionOk="0">
                  <a:moveTo>
                    <a:pt x="338" y="1"/>
                  </a:moveTo>
                  <a:cubicBezTo>
                    <a:pt x="243" y="1"/>
                    <a:pt x="147" y="27"/>
                    <a:pt x="55" y="51"/>
                  </a:cubicBezTo>
                  <a:cubicBezTo>
                    <a:pt x="0" y="63"/>
                    <a:pt x="20" y="144"/>
                    <a:pt x="72" y="144"/>
                  </a:cubicBezTo>
                  <a:cubicBezTo>
                    <a:pt x="77" y="144"/>
                    <a:pt x="82" y="144"/>
                    <a:pt x="88" y="142"/>
                  </a:cubicBezTo>
                  <a:cubicBezTo>
                    <a:pt x="189" y="114"/>
                    <a:pt x="299" y="100"/>
                    <a:pt x="398" y="57"/>
                  </a:cubicBezTo>
                  <a:cubicBezTo>
                    <a:pt x="422" y="51"/>
                    <a:pt x="426" y="8"/>
                    <a:pt x="394" y="4"/>
                  </a:cubicBezTo>
                  <a:cubicBezTo>
                    <a:pt x="376" y="2"/>
                    <a:pt x="357" y="1"/>
                    <a:pt x="338" y="1"/>
                  </a:cubicBezTo>
                  <a:close/>
                </a:path>
              </a:pathLst>
            </a:custGeom>
            <a:solidFill>
              <a:srgbClr val="EA94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5" name="Google Shape;2165;p31"/>
            <p:cNvGrpSpPr/>
            <p:nvPr/>
          </p:nvGrpSpPr>
          <p:grpSpPr>
            <a:xfrm>
              <a:off x="3216672" y="1306726"/>
              <a:ext cx="1166246" cy="621256"/>
              <a:chOff x="3032326" y="1175142"/>
              <a:chExt cx="1343756" cy="715815"/>
            </a:xfrm>
          </p:grpSpPr>
          <p:sp>
            <p:nvSpPr>
              <p:cNvPr id="2166" name="Google Shape;2166;p31"/>
              <p:cNvSpPr/>
              <p:nvPr/>
            </p:nvSpPr>
            <p:spPr>
              <a:xfrm rot="-508928">
                <a:off x="3036455" y="1413846"/>
                <a:ext cx="310059" cy="90648"/>
              </a:xfrm>
              <a:custGeom>
                <a:avLst/>
                <a:gdLst/>
                <a:ahLst/>
                <a:cxnLst/>
                <a:rect l="l" t="t" r="r" b="b"/>
                <a:pathLst>
                  <a:path w="4110" h="1123" extrusionOk="0">
                    <a:moveTo>
                      <a:pt x="4110" y="0"/>
                    </a:moveTo>
                    <a:cubicBezTo>
                      <a:pt x="3222" y="511"/>
                      <a:pt x="2199" y="782"/>
                      <a:pt x="1178" y="782"/>
                    </a:cubicBezTo>
                    <a:cubicBezTo>
                      <a:pt x="1140" y="782"/>
                      <a:pt x="1102" y="782"/>
                      <a:pt x="1063" y="781"/>
                    </a:cubicBezTo>
                    <a:cubicBezTo>
                      <a:pt x="760" y="774"/>
                      <a:pt x="457" y="746"/>
                      <a:pt x="156" y="721"/>
                    </a:cubicBezTo>
                    <a:cubicBezTo>
                      <a:pt x="145" y="720"/>
                      <a:pt x="134" y="719"/>
                      <a:pt x="123" y="719"/>
                    </a:cubicBezTo>
                    <a:cubicBezTo>
                      <a:pt x="86" y="719"/>
                      <a:pt x="48" y="726"/>
                      <a:pt x="29" y="756"/>
                    </a:cubicBezTo>
                    <a:cubicBezTo>
                      <a:pt x="1" y="795"/>
                      <a:pt x="22" y="852"/>
                      <a:pt x="54" y="887"/>
                    </a:cubicBezTo>
                    <a:cubicBezTo>
                      <a:pt x="163" y="1025"/>
                      <a:pt x="357" y="1060"/>
                      <a:pt x="534" y="1081"/>
                    </a:cubicBezTo>
                    <a:cubicBezTo>
                      <a:pt x="783" y="1107"/>
                      <a:pt x="1034" y="1122"/>
                      <a:pt x="1284" y="1122"/>
                    </a:cubicBezTo>
                    <a:cubicBezTo>
                      <a:pt x="1608" y="1122"/>
                      <a:pt x="1930" y="1097"/>
                      <a:pt x="2246" y="1035"/>
                    </a:cubicBezTo>
                    <a:cubicBezTo>
                      <a:pt x="2808" y="926"/>
                      <a:pt x="3672" y="368"/>
                      <a:pt x="4110"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1"/>
              <p:cNvSpPr/>
              <p:nvPr/>
            </p:nvSpPr>
            <p:spPr>
              <a:xfrm rot="-508928">
                <a:off x="3212271" y="1498361"/>
                <a:ext cx="214627" cy="133832"/>
              </a:xfrm>
              <a:custGeom>
                <a:avLst/>
                <a:gdLst/>
                <a:ahLst/>
                <a:cxnLst/>
                <a:rect l="l" t="t" r="r" b="b"/>
                <a:pathLst>
                  <a:path w="2845" h="1658" extrusionOk="0">
                    <a:moveTo>
                      <a:pt x="2759" y="1"/>
                    </a:moveTo>
                    <a:cubicBezTo>
                      <a:pt x="2644" y="1"/>
                      <a:pt x="2417" y="185"/>
                      <a:pt x="2401" y="213"/>
                    </a:cubicBezTo>
                    <a:cubicBezTo>
                      <a:pt x="1755" y="771"/>
                      <a:pt x="866" y="951"/>
                      <a:pt x="128" y="1385"/>
                    </a:cubicBezTo>
                    <a:cubicBezTo>
                      <a:pt x="68" y="1424"/>
                      <a:pt x="1" y="1477"/>
                      <a:pt x="11" y="1547"/>
                    </a:cubicBezTo>
                    <a:cubicBezTo>
                      <a:pt x="25" y="1618"/>
                      <a:pt x="110" y="1646"/>
                      <a:pt x="180" y="1653"/>
                    </a:cubicBezTo>
                    <a:cubicBezTo>
                      <a:pt x="210" y="1656"/>
                      <a:pt x="240" y="1657"/>
                      <a:pt x="270" y="1657"/>
                    </a:cubicBezTo>
                    <a:cubicBezTo>
                      <a:pt x="539" y="1657"/>
                      <a:pt x="801" y="1546"/>
                      <a:pt x="1049" y="1438"/>
                    </a:cubicBezTo>
                    <a:cubicBezTo>
                      <a:pt x="1611" y="1198"/>
                      <a:pt x="2189" y="944"/>
                      <a:pt x="2609" y="503"/>
                    </a:cubicBezTo>
                    <a:cubicBezTo>
                      <a:pt x="2694" y="411"/>
                      <a:pt x="2769" y="305"/>
                      <a:pt x="2803" y="185"/>
                    </a:cubicBezTo>
                    <a:cubicBezTo>
                      <a:pt x="2845" y="48"/>
                      <a:pt x="2816" y="1"/>
                      <a:pt x="2759"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1"/>
              <p:cNvSpPr/>
              <p:nvPr/>
            </p:nvSpPr>
            <p:spPr>
              <a:xfrm rot="-508928">
                <a:off x="3491294" y="1683643"/>
                <a:ext cx="69330" cy="117124"/>
              </a:xfrm>
              <a:custGeom>
                <a:avLst/>
                <a:gdLst/>
                <a:ahLst/>
                <a:cxnLst/>
                <a:rect l="l" t="t" r="r" b="b"/>
                <a:pathLst>
                  <a:path w="919" h="1451" extrusionOk="0">
                    <a:moveTo>
                      <a:pt x="795" y="1"/>
                    </a:moveTo>
                    <a:cubicBezTo>
                      <a:pt x="762" y="1"/>
                      <a:pt x="685" y="88"/>
                      <a:pt x="548" y="304"/>
                    </a:cubicBezTo>
                    <a:cubicBezTo>
                      <a:pt x="385" y="583"/>
                      <a:pt x="230" y="865"/>
                      <a:pt x="78" y="1147"/>
                    </a:cubicBezTo>
                    <a:cubicBezTo>
                      <a:pt x="39" y="1222"/>
                      <a:pt x="0" y="1300"/>
                      <a:pt x="8" y="1380"/>
                    </a:cubicBezTo>
                    <a:cubicBezTo>
                      <a:pt x="11" y="1398"/>
                      <a:pt x="15" y="1416"/>
                      <a:pt x="29" y="1430"/>
                    </a:cubicBezTo>
                    <a:cubicBezTo>
                      <a:pt x="41" y="1445"/>
                      <a:pt x="57" y="1450"/>
                      <a:pt x="74" y="1450"/>
                    </a:cubicBezTo>
                    <a:cubicBezTo>
                      <a:pt x="107" y="1450"/>
                      <a:pt x="145" y="1429"/>
                      <a:pt x="173" y="1409"/>
                    </a:cubicBezTo>
                    <a:cubicBezTo>
                      <a:pt x="435" y="1202"/>
                      <a:pt x="918" y="1"/>
                      <a:pt x="795"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1"/>
              <p:cNvSpPr/>
              <p:nvPr/>
            </p:nvSpPr>
            <p:spPr>
              <a:xfrm rot="-508928">
                <a:off x="4108258" y="1592804"/>
                <a:ext cx="87360" cy="114379"/>
              </a:xfrm>
              <a:custGeom>
                <a:avLst/>
                <a:gdLst/>
                <a:ahLst/>
                <a:cxnLst/>
                <a:rect l="l" t="t" r="r" b="b"/>
                <a:pathLst>
                  <a:path w="1158" h="1417" extrusionOk="0">
                    <a:moveTo>
                      <a:pt x="126" y="1"/>
                    </a:moveTo>
                    <a:cubicBezTo>
                      <a:pt x="24" y="1"/>
                      <a:pt x="1" y="124"/>
                      <a:pt x="138" y="442"/>
                    </a:cubicBezTo>
                    <a:cubicBezTo>
                      <a:pt x="293" y="725"/>
                      <a:pt x="456" y="1003"/>
                      <a:pt x="629" y="1275"/>
                    </a:cubicBezTo>
                    <a:cubicBezTo>
                      <a:pt x="671" y="1346"/>
                      <a:pt x="721" y="1417"/>
                      <a:pt x="841" y="1417"/>
                    </a:cubicBezTo>
                    <a:cubicBezTo>
                      <a:pt x="865" y="1417"/>
                      <a:pt x="897" y="1413"/>
                      <a:pt x="933" y="1396"/>
                    </a:cubicBezTo>
                    <a:cubicBezTo>
                      <a:pt x="1031" y="1349"/>
                      <a:pt x="1081" y="1247"/>
                      <a:pt x="1091" y="1180"/>
                    </a:cubicBezTo>
                    <a:cubicBezTo>
                      <a:pt x="1157" y="797"/>
                      <a:pt x="386" y="1"/>
                      <a:pt x="126"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1"/>
              <p:cNvSpPr/>
              <p:nvPr/>
            </p:nvSpPr>
            <p:spPr>
              <a:xfrm rot="-508928">
                <a:off x="3572910" y="1540414"/>
                <a:ext cx="113990" cy="247082"/>
              </a:xfrm>
              <a:custGeom>
                <a:avLst/>
                <a:gdLst/>
                <a:ahLst/>
                <a:cxnLst/>
                <a:rect l="l" t="t" r="r" b="b"/>
                <a:pathLst>
                  <a:path w="1511" h="3061" extrusionOk="0">
                    <a:moveTo>
                      <a:pt x="1362" y="0"/>
                    </a:moveTo>
                    <a:cubicBezTo>
                      <a:pt x="1332" y="0"/>
                      <a:pt x="1300" y="18"/>
                      <a:pt x="1275" y="49"/>
                    </a:cubicBezTo>
                    <a:cubicBezTo>
                      <a:pt x="1236" y="99"/>
                      <a:pt x="1063" y="388"/>
                      <a:pt x="1045" y="427"/>
                    </a:cubicBezTo>
                    <a:cubicBezTo>
                      <a:pt x="999" y="515"/>
                      <a:pt x="957" y="599"/>
                      <a:pt x="915" y="688"/>
                    </a:cubicBezTo>
                    <a:cubicBezTo>
                      <a:pt x="664" y="1246"/>
                      <a:pt x="414" y="1810"/>
                      <a:pt x="170" y="2372"/>
                    </a:cubicBezTo>
                    <a:cubicBezTo>
                      <a:pt x="110" y="2517"/>
                      <a:pt x="0" y="2714"/>
                      <a:pt x="39" y="2874"/>
                    </a:cubicBezTo>
                    <a:cubicBezTo>
                      <a:pt x="56" y="2953"/>
                      <a:pt x="135" y="3060"/>
                      <a:pt x="245" y="3060"/>
                    </a:cubicBezTo>
                    <a:cubicBezTo>
                      <a:pt x="300" y="3060"/>
                      <a:pt x="362" y="3034"/>
                      <a:pt x="427" y="2965"/>
                    </a:cubicBezTo>
                    <a:cubicBezTo>
                      <a:pt x="626" y="2757"/>
                      <a:pt x="749" y="2319"/>
                      <a:pt x="883" y="1991"/>
                    </a:cubicBezTo>
                    <a:cubicBezTo>
                      <a:pt x="1074" y="1525"/>
                      <a:pt x="1198" y="995"/>
                      <a:pt x="1370" y="522"/>
                    </a:cubicBezTo>
                    <a:cubicBezTo>
                      <a:pt x="1511" y="138"/>
                      <a:pt x="1445" y="0"/>
                      <a:pt x="1362"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1"/>
              <p:cNvSpPr/>
              <p:nvPr/>
            </p:nvSpPr>
            <p:spPr>
              <a:xfrm rot="-508928">
                <a:off x="3732140" y="1521789"/>
                <a:ext cx="94300" cy="363721"/>
              </a:xfrm>
              <a:custGeom>
                <a:avLst/>
                <a:gdLst/>
                <a:ahLst/>
                <a:cxnLst/>
                <a:rect l="l" t="t" r="r" b="b"/>
                <a:pathLst>
                  <a:path w="1250" h="4506" extrusionOk="0">
                    <a:moveTo>
                      <a:pt x="777" y="1"/>
                    </a:moveTo>
                    <a:cubicBezTo>
                      <a:pt x="749" y="1"/>
                      <a:pt x="725" y="15"/>
                      <a:pt x="713" y="40"/>
                    </a:cubicBezTo>
                    <a:cubicBezTo>
                      <a:pt x="660" y="146"/>
                      <a:pt x="522" y="750"/>
                      <a:pt x="476" y="1092"/>
                    </a:cubicBezTo>
                    <a:cubicBezTo>
                      <a:pt x="424" y="1470"/>
                      <a:pt x="385" y="1848"/>
                      <a:pt x="360" y="2229"/>
                    </a:cubicBezTo>
                    <a:cubicBezTo>
                      <a:pt x="321" y="2864"/>
                      <a:pt x="0" y="4157"/>
                      <a:pt x="784" y="4489"/>
                    </a:cubicBezTo>
                    <a:cubicBezTo>
                      <a:pt x="812" y="4500"/>
                      <a:pt x="838" y="4505"/>
                      <a:pt x="861" y="4505"/>
                    </a:cubicBezTo>
                    <a:cubicBezTo>
                      <a:pt x="995" y="4505"/>
                      <a:pt x="1052" y="4334"/>
                      <a:pt x="1073" y="4202"/>
                    </a:cubicBezTo>
                    <a:cubicBezTo>
                      <a:pt x="1250" y="2988"/>
                      <a:pt x="1077" y="1799"/>
                      <a:pt x="1030" y="591"/>
                    </a:cubicBezTo>
                    <a:cubicBezTo>
                      <a:pt x="1014" y="152"/>
                      <a:pt x="869" y="1"/>
                      <a:pt x="777"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1"/>
              <p:cNvSpPr/>
              <p:nvPr/>
            </p:nvSpPr>
            <p:spPr>
              <a:xfrm rot="-508928">
                <a:off x="3970345" y="1511597"/>
                <a:ext cx="133680" cy="265324"/>
              </a:xfrm>
              <a:custGeom>
                <a:avLst/>
                <a:gdLst/>
                <a:ahLst/>
                <a:cxnLst/>
                <a:rect l="l" t="t" r="r" b="b"/>
                <a:pathLst>
                  <a:path w="1772" h="3287" extrusionOk="0">
                    <a:moveTo>
                      <a:pt x="147" y="1"/>
                    </a:moveTo>
                    <a:cubicBezTo>
                      <a:pt x="1" y="1"/>
                      <a:pt x="45" y="268"/>
                      <a:pt x="56" y="358"/>
                    </a:cubicBezTo>
                    <a:lnTo>
                      <a:pt x="41" y="548"/>
                    </a:lnTo>
                    <a:cubicBezTo>
                      <a:pt x="123" y="1014"/>
                      <a:pt x="299" y="1459"/>
                      <a:pt x="489" y="1886"/>
                    </a:cubicBezTo>
                    <a:cubicBezTo>
                      <a:pt x="688" y="2335"/>
                      <a:pt x="867" y="2893"/>
                      <a:pt x="1273" y="3196"/>
                    </a:cubicBezTo>
                    <a:cubicBezTo>
                      <a:pt x="1336" y="3243"/>
                      <a:pt x="1435" y="3287"/>
                      <a:pt x="1525" y="3287"/>
                    </a:cubicBezTo>
                    <a:cubicBezTo>
                      <a:pt x="1563" y="3287"/>
                      <a:pt x="1599" y="3279"/>
                      <a:pt x="1630" y="3260"/>
                    </a:cubicBezTo>
                    <a:cubicBezTo>
                      <a:pt x="1771" y="3175"/>
                      <a:pt x="1711" y="2939"/>
                      <a:pt x="1683" y="2808"/>
                    </a:cubicBezTo>
                    <a:cubicBezTo>
                      <a:pt x="1599" y="2409"/>
                      <a:pt x="1394" y="2049"/>
                      <a:pt x="1221" y="1682"/>
                    </a:cubicBezTo>
                    <a:cubicBezTo>
                      <a:pt x="1016" y="1244"/>
                      <a:pt x="794" y="810"/>
                      <a:pt x="525" y="411"/>
                    </a:cubicBezTo>
                    <a:cubicBezTo>
                      <a:pt x="458" y="312"/>
                      <a:pt x="295" y="12"/>
                      <a:pt x="155" y="1"/>
                    </a:cubicBezTo>
                    <a:cubicBezTo>
                      <a:pt x="152" y="1"/>
                      <a:pt x="149" y="1"/>
                      <a:pt x="147"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1"/>
              <p:cNvSpPr/>
              <p:nvPr/>
            </p:nvSpPr>
            <p:spPr>
              <a:xfrm rot="-508928">
                <a:off x="4148309" y="1389834"/>
                <a:ext cx="215759" cy="205350"/>
              </a:xfrm>
              <a:custGeom>
                <a:avLst/>
                <a:gdLst/>
                <a:ahLst/>
                <a:cxnLst/>
                <a:rect l="l" t="t" r="r" b="b"/>
                <a:pathLst>
                  <a:path w="2860" h="2544" extrusionOk="0">
                    <a:moveTo>
                      <a:pt x="198" y="0"/>
                    </a:moveTo>
                    <a:cubicBezTo>
                      <a:pt x="180" y="0"/>
                      <a:pt x="162" y="3"/>
                      <a:pt x="145" y="9"/>
                    </a:cubicBezTo>
                    <a:cubicBezTo>
                      <a:pt x="0" y="59"/>
                      <a:pt x="148" y="292"/>
                      <a:pt x="191" y="376"/>
                    </a:cubicBezTo>
                    <a:lnTo>
                      <a:pt x="254" y="556"/>
                    </a:lnTo>
                    <a:cubicBezTo>
                      <a:pt x="505" y="955"/>
                      <a:pt x="840" y="1297"/>
                      <a:pt x="1183" y="1623"/>
                    </a:cubicBezTo>
                    <a:cubicBezTo>
                      <a:pt x="1535" y="1957"/>
                      <a:pt x="1917" y="2402"/>
                      <a:pt x="2407" y="2529"/>
                    </a:cubicBezTo>
                    <a:cubicBezTo>
                      <a:pt x="2440" y="2538"/>
                      <a:pt x="2479" y="2543"/>
                      <a:pt x="2519" y="2543"/>
                    </a:cubicBezTo>
                    <a:cubicBezTo>
                      <a:pt x="2612" y="2543"/>
                      <a:pt x="2712" y="2517"/>
                      <a:pt x="2761" y="2449"/>
                    </a:cubicBezTo>
                    <a:cubicBezTo>
                      <a:pt x="2860" y="2318"/>
                      <a:pt x="2711" y="2124"/>
                      <a:pt x="2637" y="2014"/>
                    </a:cubicBezTo>
                    <a:cubicBezTo>
                      <a:pt x="2404" y="1679"/>
                      <a:pt x="1899" y="1481"/>
                      <a:pt x="1599" y="1206"/>
                    </a:cubicBezTo>
                    <a:cubicBezTo>
                      <a:pt x="1232" y="874"/>
                      <a:pt x="942" y="437"/>
                      <a:pt x="522" y="157"/>
                    </a:cubicBezTo>
                    <a:cubicBezTo>
                      <a:pt x="440" y="102"/>
                      <a:pt x="311" y="0"/>
                      <a:pt x="198"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1"/>
              <p:cNvSpPr/>
              <p:nvPr/>
            </p:nvSpPr>
            <p:spPr>
              <a:xfrm rot="-508928">
                <a:off x="3306616" y="1230458"/>
                <a:ext cx="762549" cy="222381"/>
              </a:xfrm>
              <a:custGeom>
                <a:avLst/>
                <a:gdLst/>
                <a:ahLst/>
                <a:cxnLst/>
                <a:rect l="l" t="t" r="r" b="b"/>
                <a:pathLst>
                  <a:path w="10108" h="2755" extrusionOk="0">
                    <a:moveTo>
                      <a:pt x="2842" y="1"/>
                    </a:moveTo>
                    <a:cubicBezTo>
                      <a:pt x="2260" y="1"/>
                      <a:pt x="1673" y="81"/>
                      <a:pt x="1117" y="206"/>
                    </a:cubicBezTo>
                    <a:cubicBezTo>
                      <a:pt x="756" y="290"/>
                      <a:pt x="428" y="414"/>
                      <a:pt x="1" y="608"/>
                    </a:cubicBezTo>
                    <a:cubicBezTo>
                      <a:pt x="4" y="640"/>
                      <a:pt x="208" y="785"/>
                      <a:pt x="411" y="785"/>
                    </a:cubicBezTo>
                    <a:cubicBezTo>
                      <a:pt x="413" y="785"/>
                      <a:pt x="415" y="785"/>
                      <a:pt x="418" y="785"/>
                    </a:cubicBezTo>
                    <a:cubicBezTo>
                      <a:pt x="723" y="781"/>
                      <a:pt x="914" y="750"/>
                      <a:pt x="1099" y="750"/>
                    </a:cubicBezTo>
                    <a:cubicBezTo>
                      <a:pt x="1293" y="750"/>
                      <a:pt x="1481" y="785"/>
                      <a:pt x="1787" y="922"/>
                    </a:cubicBezTo>
                    <a:cubicBezTo>
                      <a:pt x="2193" y="1103"/>
                      <a:pt x="2303" y="1555"/>
                      <a:pt x="2476" y="1675"/>
                    </a:cubicBezTo>
                    <a:cubicBezTo>
                      <a:pt x="2793" y="1893"/>
                      <a:pt x="3121" y="2112"/>
                      <a:pt x="3503" y="2172"/>
                    </a:cubicBezTo>
                    <a:cubicBezTo>
                      <a:pt x="3676" y="2201"/>
                      <a:pt x="3856" y="2193"/>
                      <a:pt x="4025" y="2232"/>
                    </a:cubicBezTo>
                    <a:cubicBezTo>
                      <a:pt x="4357" y="2310"/>
                      <a:pt x="4622" y="2553"/>
                      <a:pt x="4940" y="2670"/>
                    </a:cubicBezTo>
                    <a:cubicBezTo>
                      <a:pt x="5101" y="2730"/>
                      <a:pt x="5268" y="2754"/>
                      <a:pt x="5437" y="2754"/>
                    </a:cubicBezTo>
                    <a:cubicBezTo>
                      <a:pt x="5861" y="2754"/>
                      <a:pt x="6297" y="2599"/>
                      <a:pt x="6701" y="2448"/>
                    </a:cubicBezTo>
                    <a:cubicBezTo>
                      <a:pt x="6779" y="2416"/>
                      <a:pt x="6857" y="2387"/>
                      <a:pt x="6934" y="2381"/>
                    </a:cubicBezTo>
                    <a:cubicBezTo>
                      <a:pt x="6950" y="2379"/>
                      <a:pt x="6966" y="2379"/>
                      <a:pt x="6982" y="2379"/>
                    </a:cubicBezTo>
                    <a:cubicBezTo>
                      <a:pt x="7053" y="2379"/>
                      <a:pt x="7123" y="2391"/>
                      <a:pt x="7192" y="2405"/>
                    </a:cubicBezTo>
                    <a:cubicBezTo>
                      <a:pt x="7362" y="2437"/>
                      <a:pt x="7531" y="2469"/>
                      <a:pt x="7704" y="2501"/>
                    </a:cubicBezTo>
                    <a:cubicBezTo>
                      <a:pt x="7794" y="2518"/>
                      <a:pt x="7890" y="2536"/>
                      <a:pt x="7984" y="2536"/>
                    </a:cubicBezTo>
                    <a:cubicBezTo>
                      <a:pt x="8058" y="2536"/>
                      <a:pt x="8131" y="2525"/>
                      <a:pt x="8198" y="2493"/>
                    </a:cubicBezTo>
                    <a:cubicBezTo>
                      <a:pt x="8400" y="2402"/>
                      <a:pt x="8495" y="2169"/>
                      <a:pt x="8540" y="1954"/>
                    </a:cubicBezTo>
                    <a:cubicBezTo>
                      <a:pt x="8590" y="1738"/>
                      <a:pt x="8618" y="1502"/>
                      <a:pt x="8760" y="1333"/>
                    </a:cubicBezTo>
                    <a:cubicBezTo>
                      <a:pt x="8933" y="1121"/>
                      <a:pt x="9233" y="1061"/>
                      <a:pt x="9508" y="1061"/>
                    </a:cubicBezTo>
                    <a:cubicBezTo>
                      <a:pt x="9685" y="1061"/>
                      <a:pt x="9862" y="1080"/>
                      <a:pt x="10036" y="1080"/>
                    </a:cubicBezTo>
                    <a:cubicBezTo>
                      <a:pt x="10060" y="1080"/>
                      <a:pt x="10084" y="1079"/>
                      <a:pt x="10108" y="1078"/>
                    </a:cubicBezTo>
                    <a:cubicBezTo>
                      <a:pt x="9928" y="994"/>
                      <a:pt x="9741" y="916"/>
                      <a:pt x="9550" y="852"/>
                    </a:cubicBezTo>
                    <a:cubicBezTo>
                      <a:pt x="8915" y="633"/>
                      <a:pt x="8243" y="523"/>
                      <a:pt x="7572" y="523"/>
                    </a:cubicBezTo>
                    <a:cubicBezTo>
                      <a:pt x="6912" y="523"/>
                      <a:pt x="6251" y="629"/>
                      <a:pt x="5625" y="841"/>
                    </a:cubicBezTo>
                    <a:lnTo>
                      <a:pt x="5314" y="661"/>
                    </a:lnTo>
                    <a:cubicBezTo>
                      <a:pt x="4584" y="182"/>
                      <a:pt x="3719" y="1"/>
                      <a:pt x="2842"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1"/>
              <p:cNvSpPr/>
              <p:nvPr/>
            </p:nvSpPr>
            <p:spPr>
              <a:xfrm rot="-508928">
                <a:off x="3078848" y="1531391"/>
                <a:ext cx="37343" cy="12915"/>
              </a:xfrm>
              <a:custGeom>
                <a:avLst/>
                <a:gdLst/>
                <a:ahLst/>
                <a:cxnLst/>
                <a:rect l="l" t="t" r="r" b="b"/>
                <a:pathLst>
                  <a:path w="495" h="160" extrusionOk="0">
                    <a:moveTo>
                      <a:pt x="117" y="0"/>
                    </a:moveTo>
                    <a:cubicBezTo>
                      <a:pt x="102" y="0"/>
                      <a:pt x="87" y="1"/>
                      <a:pt x="71" y="2"/>
                    </a:cubicBezTo>
                    <a:cubicBezTo>
                      <a:pt x="1" y="5"/>
                      <a:pt x="1" y="100"/>
                      <a:pt x="64" y="121"/>
                    </a:cubicBezTo>
                    <a:cubicBezTo>
                      <a:pt x="138" y="142"/>
                      <a:pt x="216" y="153"/>
                      <a:pt x="294" y="157"/>
                    </a:cubicBezTo>
                    <a:cubicBezTo>
                      <a:pt x="316" y="158"/>
                      <a:pt x="339" y="160"/>
                      <a:pt x="361" y="160"/>
                    </a:cubicBezTo>
                    <a:cubicBezTo>
                      <a:pt x="404" y="160"/>
                      <a:pt x="445" y="153"/>
                      <a:pt x="477" y="118"/>
                    </a:cubicBezTo>
                    <a:cubicBezTo>
                      <a:pt x="495" y="100"/>
                      <a:pt x="491" y="72"/>
                      <a:pt x="474" y="54"/>
                    </a:cubicBezTo>
                    <a:cubicBezTo>
                      <a:pt x="428" y="5"/>
                      <a:pt x="350" y="12"/>
                      <a:pt x="286" y="8"/>
                    </a:cubicBezTo>
                    <a:cubicBezTo>
                      <a:pt x="231" y="6"/>
                      <a:pt x="175" y="0"/>
                      <a:pt x="117"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1"/>
              <p:cNvSpPr/>
              <p:nvPr/>
            </p:nvSpPr>
            <p:spPr>
              <a:xfrm rot="-508928">
                <a:off x="3139366" y="1525440"/>
                <a:ext cx="19916" cy="9121"/>
              </a:xfrm>
              <a:custGeom>
                <a:avLst/>
                <a:gdLst/>
                <a:ahLst/>
                <a:cxnLst/>
                <a:rect l="l" t="t" r="r" b="b"/>
                <a:pathLst>
                  <a:path w="264" h="113" extrusionOk="0">
                    <a:moveTo>
                      <a:pt x="178" y="1"/>
                    </a:moveTo>
                    <a:cubicBezTo>
                      <a:pt x="134" y="1"/>
                      <a:pt x="90" y="13"/>
                      <a:pt x="48" y="29"/>
                    </a:cubicBezTo>
                    <a:cubicBezTo>
                      <a:pt x="1" y="45"/>
                      <a:pt x="19" y="113"/>
                      <a:pt x="62" y="113"/>
                    </a:cubicBezTo>
                    <a:cubicBezTo>
                      <a:pt x="67" y="113"/>
                      <a:pt x="72" y="112"/>
                      <a:pt x="77" y="110"/>
                    </a:cubicBezTo>
                    <a:cubicBezTo>
                      <a:pt x="133" y="92"/>
                      <a:pt x="193" y="81"/>
                      <a:pt x="246" y="53"/>
                    </a:cubicBezTo>
                    <a:cubicBezTo>
                      <a:pt x="263" y="47"/>
                      <a:pt x="263" y="18"/>
                      <a:pt x="246" y="11"/>
                    </a:cubicBezTo>
                    <a:cubicBezTo>
                      <a:pt x="223" y="4"/>
                      <a:pt x="201" y="1"/>
                      <a:pt x="178"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1"/>
              <p:cNvSpPr/>
              <p:nvPr/>
            </p:nvSpPr>
            <p:spPr>
              <a:xfrm rot="-508928">
                <a:off x="3176609" y="1513347"/>
                <a:ext cx="19916" cy="7103"/>
              </a:xfrm>
              <a:custGeom>
                <a:avLst/>
                <a:gdLst/>
                <a:ahLst/>
                <a:cxnLst/>
                <a:rect l="l" t="t" r="r" b="b"/>
                <a:pathLst>
                  <a:path w="264" h="88" extrusionOk="0">
                    <a:moveTo>
                      <a:pt x="133" y="0"/>
                    </a:moveTo>
                    <a:cubicBezTo>
                      <a:pt x="107" y="0"/>
                      <a:pt x="81" y="2"/>
                      <a:pt x="52" y="3"/>
                    </a:cubicBezTo>
                    <a:cubicBezTo>
                      <a:pt x="1" y="6"/>
                      <a:pt x="2" y="88"/>
                      <a:pt x="53" y="88"/>
                    </a:cubicBezTo>
                    <a:cubicBezTo>
                      <a:pt x="55" y="88"/>
                      <a:pt x="57" y="88"/>
                      <a:pt x="59" y="88"/>
                    </a:cubicBezTo>
                    <a:cubicBezTo>
                      <a:pt x="129" y="84"/>
                      <a:pt x="183" y="81"/>
                      <a:pt x="246" y="49"/>
                    </a:cubicBezTo>
                    <a:cubicBezTo>
                      <a:pt x="264" y="42"/>
                      <a:pt x="264" y="17"/>
                      <a:pt x="246" y="13"/>
                    </a:cubicBezTo>
                    <a:cubicBezTo>
                      <a:pt x="207" y="3"/>
                      <a:pt x="171" y="0"/>
                      <a:pt x="133"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1"/>
              <p:cNvSpPr/>
              <p:nvPr/>
            </p:nvSpPr>
            <p:spPr>
              <a:xfrm rot="-508928">
                <a:off x="3131851" y="1557074"/>
                <a:ext cx="31987" cy="8718"/>
              </a:xfrm>
              <a:custGeom>
                <a:avLst/>
                <a:gdLst/>
                <a:ahLst/>
                <a:cxnLst/>
                <a:rect l="l" t="t" r="r" b="b"/>
                <a:pathLst>
                  <a:path w="424" h="108" extrusionOk="0">
                    <a:moveTo>
                      <a:pt x="284" y="1"/>
                    </a:moveTo>
                    <a:cubicBezTo>
                      <a:pt x="208" y="1"/>
                      <a:pt x="133" y="8"/>
                      <a:pt x="56" y="11"/>
                    </a:cubicBezTo>
                    <a:cubicBezTo>
                      <a:pt x="7" y="11"/>
                      <a:pt x="0" y="95"/>
                      <a:pt x="53" y="99"/>
                    </a:cubicBezTo>
                    <a:cubicBezTo>
                      <a:pt x="98" y="104"/>
                      <a:pt x="141" y="108"/>
                      <a:pt x="184" y="108"/>
                    </a:cubicBezTo>
                    <a:cubicBezTo>
                      <a:pt x="259" y="108"/>
                      <a:pt x="331" y="96"/>
                      <a:pt x="403" y="61"/>
                    </a:cubicBezTo>
                    <a:cubicBezTo>
                      <a:pt x="424" y="50"/>
                      <a:pt x="416" y="11"/>
                      <a:pt x="392" y="7"/>
                    </a:cubicBezTo>
                    <a:cubicBezTo>
                      <a:pt x="356" y="3"/>
                      <a:pt x="320" y="1"/>
                      <a:pt x="284"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1"/>
              <p:cNvSpPr/>
              <p:nvPr/>
            </p:nvSpPr>
            <p:spPr>
              <a:xfrm rot="-508928">
                <a:off x="3114091" y="1472448"/>
                <a:ext cx="11542" cy="4924"/>
              </a:xfrm>
              <a:custGeom>
                <a:avLst/>
                <a:gdLst/>
                <a:ahLst/>
                <a:cxnLst/>
                <a:rect l="l" t="t" r="r" b="b"/>
                <a:pathLst>
                  <a:path w="153" h="61" extrusionOk="0">
                    <a:moveTo>
                      <a:pt x="76" y="0"/>
                    </a:moveTo>
                    <a:cubicBezTo>
                      <a:pt x="65" y="0"/>
                      <a:pt x="53" y="1"/>
                      <a:pt x="40" y="1"/>
                    </a:cubicBezTo>
                    <a:cubicBezTo>
                      <a:pt x="1" y="1"/>
                      <a:pt x="4" y="61"/>
                      <a:pt x="43" y="61"/>
                    </a:cubicBezTo>
                    <a:cubicBezTo>
                      <a:pt x="78" y="57"/>
                      <a:pt x="103" y="57"/>
                      <a:pt x="135" y="47"/>
                    </a:cubicBezTo>
                    <a:cubicBezTo>
                      <a:pt x="152" y="40"/>
                      <a:pt x="149" y="12"/>
                      <a:pt x="131" y="8"/>
                    </a:cubicBezTo>
                    <a:cubicBezTo>
                      <a:pt x="111" y="1"/>
                      <a:pt x="94" y="0"/>
                      <a:pt x="76"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1"/>
              <p:cNvSpPr/>
              <p:nvPr/>
            </p:nvSpPr>
            <p:spPr>
              <a:xfrm rot="-508928">
                <a:off x="3390942" y="1431495"/>
                <a:ext cx="41115" cy="21633"/>
              </a:xfrm>
              <a:custGeom>
                <a:avLst/>
                <a:gdLst/>
                <a:ahLst/>
                <a:cxnLst/>
                <a:rect l="l" t="t" r="r" b="b"/>
                <a:pathLst>
                  <a:path w="545" h="268" extrusionOk="0">
                    <a:moveTo>
                      <a:pt x="463" y="0"/>
                    </a:moveTo>
                    <a:cubicBezTo>
                      <a:pt x="458" y="0"/>
                      <a:pt x="453" y="1"/>
                      <a:pt x="447" y="3"/>
                    </a:cubicBezTo>
                    <a:cubicBezTo>
                      <a:pt x="292" y="52"/>
                      <a:pt x="154" y="109"/>
                      <a:pt x="24" y="208"/>
                    </a:cubicBezTo>
                    <a:cubicBezTo>
                      <a:pt x="0" y="224"/>
                      <a:pt x="9" y="267"/>
                      <a:pt x="38" y="267"/>
                    </a:cubicBezTo>
                    <a:cubicBezTo>
                      <a:pt x="39" y="267"/>
                      <a:pt x="40" y="267"/>
                      <a:pt x="41" y="267"/>
                    </a:cubicBezTo>
                    <a:cubicBezTo>
                      <a:pt x="208" y="239"/>
                      <a:pt x="349" y="179"/>
                      <a:pt x="493" y="98"/>
                    </a:cubicBezTo>
                    <a:cubicBezTo>
                      <a:pt x="545" y="72"/>
                      <a:pt x="512" y="0"/>
                      <a:pt x="463"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1"/>
              <p:cNvSpPr/>
              <p:nvPr/>
            </p:nvSpPr>
            <p:spPr>
              <a:xfrm rot="-508928">
                <a:off x="3291365" y="1525583"/>
                <a:ext cx="43227" cy="22036"/>
              </a:xfrm>
              <a:custGeom>
                <a:avLst/>
                <a:gdLst/>
                <a:ahLst/>
                <a:cxnLst/>
                <a:rect l="l" t="t" r="r" b="b"/>
                <a:pathLst>
                  <a:path w="573" h="273" extrusionOk="0">
                    <a:moveTo>
                      <a:pt x="515" y="0"/>
                    </a:moveTo>
                    <a:cubicBezTo>
                      <a:pt x="446" y="0"/>
                      <a:pt x="370" y="58"/>
                      <a:pt x="311" y="82"/>
                    </a:cubicBezTo>
                    <a:cubicBezTo>
                      <a:pt x="219" y="120"/>
                      <a:pt x="128" y="156"/>
                      <a:pt x="40" y="202"/>
                    </a:cubicBezTo>
                    <a:cubicBezTo>
                      <a:pt x="1" y="219"/>
                      <a:pt x="29" y="273"/>
                      <a:pt x="64" y="273"/>
                    </a:cubicBezTo>
                    <a:cubicBezTo>
                      <a:pt x="167" y="273"/>
                      <a:pt x="268" y="244"/>
                      <a:pt x="364" y="202"/>
                    </a:cubicBezTo>
                    <a:cubicBezTo>
                      <a:pt x="431" y="170"/>
                      <a:pt x="562" y="128"/>
                      <a:pt x="573" y="47"/>
                    </a:cubicBezTo>
                    <a:cubicBezTo>
                      <a:pt x="573" y="32"/>
                      <a:pt x="569" y="11"/>
                      <a:pt x="555" y="8"/>
                    </a:cubicBezTo>
                    <a:cubicBezTo>
                      <a:pt x="542" y="2"/>
                      <a:pt x="529" y="0"/>
                      <a:pt x="515"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1"/>
              <p:cNvSpPr/>
              <p:nvPr/>
            </p:nvSpPr>
            <p:spPr>
              <a:xfrm rot="-508928">
                <a:off x="3350235" y="1505518"/>
                <a:ext cx="21123" cy="14287"/>
              </a:xfrm>
              <a:custGeom>
                <a:avLst/>
                <a:gdLst/>
                <a:ahLst/>
                <a:cxnLst/>
                <a:rect l="l" t="t" r="r" b="b"/>
                <a:pathLst>
                  <a:path w="280" h="177" extrusionOk="0">
                    <a:moveTo>
                      <a:pt x="209" y="1"/>
                    </a:moveTo>
                    <a:cubicBezTo>
                      <a:pt x="200" y="1"/>
                      <a:pt x="192" y="3"/>
                      <a:pt x="184" y="7"/>
                    </a:cubicBezTo>
                    <a:cubicBezTo>
                      <a:pt x="127" y="35"/>
                      <a:pt x="74" y="74"/>
                      <a:pt x="24" y="116"/>
                    </a:cubicBezTo>
                    <a:cubicBezTo>
                      <a:pt x="1" y="137"/>
                      <a:pt x="23" y="177"/>
                      <a:pt x="50" y="177"/>
                    </a:cubicBezTo>
                    <a:cubicBezTo>
                      <a:pt x="51" y="177"/>
                      <a:pt x="52" y="177"/>
                      <a:pt x="53" y="177"/>
                    </a:cubicBezTo>
                    <a:cubicBezTo>
                      <a:pt x="127" y="169"/>
                      <a:pt x="194" y="138"/>
                      <a:pt x="247" y="81"/>
                    </a:cubicBezTo>
                    <a:cubicBezTo>
                      <a:pt x="279" y="43"/>
                      <a:pt x="247" y="1"/>
                      <a:pt x="209"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1"/>
              <p:cNvSpPr/>
              <p:nvPr/>
            </p:nvSpPr>
            <p:spPr>
              <a:xfrm rot="-508928">
                <a:off x="3272838" y="1552182"/>
                <a:ext cx="58617" cy="24700"/>
              </a:xfrm>
              <a:custGeom>
                <a:avLst/>
                <a:gdLst/>
                <a:ahLst/>
                <a:cxnLst/>
                <a:rect l="l" t="t" r="r" b="b"/>
                <a:pathLst>
                  <a:path w="777" h="306" extrusionOk="0">
                    <a:moveTo>
                      <a:pt x="712" y="0"/>
                    </a:moveTo>
                    <a:cubicBezTo>
                      <a:pt x="709" y="0"/>
                      <a:pt x="706" y="1"/>
                      <a:pt x="702" y="1"/>
                    </a:cubicBezTo>
                    <a:cubicBezTo>
                      <a:pt x="472" y="62"/>
                      <a:pt x="222" y="136"/>
                      <a:pt x="21" y="263"/>
                    </a:cubicBezTo>
                    <a:cubicBezTo>
                      <a:pt x="1" y="273"/>
                      <a:pt x="9" y="306"/>
                      <a:pt x="32" y="306"/>
                    </a:cubicBezTo>
                    <a:cubicBezTo>
                      <a:pt x="33" y="306"/>
                      <a:pt x="34" y="306"/>
                      <a:pt x="35" y="306"/>
                    </a:cubicBezTo>
                    <a:cubicBezTo>
                      <a:pt x="272" y="277"/>
                      <a:pt x="511" y="182"/>
                      <a:pt x="730" y="83"/>
                    </a:cubicBezTo>
                    <a:cubicBezTo>
                      <a:pt x="777" y="63"/>
                      <a:pt x="758" y="0"/>
                      <a:pt x="712"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1"/>
              <p:cNvSpPr/>
              <p:nvPr/>
            </p:nvSpPr>
            <p:spPr>
              <a:xfrm rot="-508928">
                <a:off x="3245487" y="1601557"/>
                <a:ext cx="27158" cy="15256"/>
              </a:xfrm>
              <a:custGeom>
                <a:avLst/>
                <a:gdLst/>
                <a:ahLst/>
                <a:cxnLst/>
                <a:rect l="l" t="t" r="r" b="b"/>
                <a:pathLst>
                  <a:path w="360" h="189" extrusionOk="0">
                    <a:moveTo>
                      <a:pt x="263" y="0"/>
                    </a:moveTo>
                    <a:cubicBezTo>
                      <a:pt x="166" y="0"/>
                      <a:pt x="61" y="51"/>
                      <a:pt x="17" y="135"/>
                    </a:cubicBezTo>
                    <a:cubicBezTo>
                      <a:pt x="1" y="161"/>
                      <a:pt x="26" y="189"/>
                      <a:pt x="51" y="189"/>
                    </a:cubicBezTo>
                    <a:cubicBezTo>
                      <a:pt x="54" y="189"/>
                      <a:pt x="56" y="189"/>
                      <a:pt x="59" y="188"/>
                    </a:cubicBezTo>
                    <a:cubicBezTo>
                      <a:pt x="109" y="173"/>
                      <a:pt x="147" y="149"/>
                      <a:pt x="194" y="131"/>
                    </a:cubicBezTo>
                    <a:cubicBezTo>
                      <a:pt x="236" y="110"/>
                      <a:pt x="285" y="100"/>
                      <a:pt x="328" y="79"/>
                    </a:cubicBezTo>
                    <a:cubicBezTo>
                      <a:pt x="359" y="64"/>
                      <a:pt x="359" y="18"/>
                      <a:pt x="324" y="7"/>
                    </a:cubicBezTo>
                    <a:cubicBezTo>
                      <a:pt x="305" y="2"/>
                      <a:pt x="284" y="0"/>
                      <a:pt x="263"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1"/>
              <p:cNvSpPr/>
              <p:nvPr/>
            </p:nvSpPr>
            <p:spPr>
              <a:xfrm rot="-508928">
                <a:off x="3306584" y="1613317"/>
                <a:ext cx="26404" cy="16790"/>
              </a:xfrm>
              <a:custGeom>
                <a:avLst/>
                <a:gdLst/>
                <a:ahLst/>
                <a:cxnLst/>
                <a:rect l="l" t="t" r="r" b="b"/>
                <a:pathLst>
                  <a:path w="350" h="208" extrusionOk="0">
                    <a:moveTo>
                      <a:pt x="291" y="0"/>
                    </a:moveTo>
                    <a:cubicBezTo>
                      <a:pt x="286" y="0"/>
                      <a:pt x="281" y="1"/>
                      <a:pt x="276" y="3"/>
                    </a:cubicBezTo>
                    <a:cubicBezTo>
                      <a:pt x="196" y="39"/>
                      <a:pt x="47" y="78"/>
                      <a:pt x="8" y="166"/>
                    </a:cubicBezTo>
                    <a:cubicBezTo>
                      <a:pt x="1" y="180"/>
                      <a:pt x="12" y="201"/>
                      <a:pt x="29" y="205"/>
                    </a:cubicBezTo>
                    <a:cubicBezTo>
                      <a:pt x="37" y="206"/>
                      <a:pt x="45" y="207"/>
                      <a:pt x="53" y="207"/>
                    </a:cubicBezTo>
                    <a:cubicBezTo>
                      <a:pt x="140" y="207"/>
                      <a:pt x="244" y="123"/>
                      <a:pt x="315" y="81"/>
                    </a:cubicBezTo>
                    <a:cubicBezTo>
                      <a:pt x="350" y="59"/>
                      <a:pt x="329" y="0"/>
                      <a:pt x="291"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1"/>
              <p:cNvSpPr/>
              <p:nvPr/>
            </p:nvSpPr>
            <p:spPr>
              <a:xfrm rot="-508928">
                <a:off x="3403793" y="1526961"/>
                <a:ext cx="39229" cy="32691"/>
              </a:xfrm>
              <a:custGeom>
                <a:avLst/>
                <a:gdLst/>
                <a:ahLst/>
                <a:cxnLst/>
                <a:rect l="l" t="t" r="r" b="b"/>
                <a:pathLst>
                  <a:path w="520" h="405" extrusionOk="0">
                    <a:moveTo>
                      <a:pt x="438" y="1"/>
                    </a:moveTo>
                    <a:cubicBezTo>
                      <a:pt x="424" y="1"/>
                      <a:pt x="410" y="6"/>
                      <a:pt x="398" y="19"/>
                    </a:cubicBezTo>
                    <a:cubicBezTo>
                      <a:pt x="277" y="139"/>
                      <a:pt x="140" y="241"/>
                      <a:pt x="16" y="361"/>
                    </a:cubicBezTo>
                    <a:cubicBezTo>
                      <a:pt x="0" y="378"/>
                      <a:pt x="16" y="405"/>
                      <a:pt x="38" y="405"/>
                    </a:cubicBezTo>
                    <a:cubicBezTo>
                      <a:pt x="40" y="405"/>
                      <a:pt x="42" y="404"/>
                      <a:pt x="44" y="404"/>
                    </a:cubicBezTo>
                    <a:cubicBezTo>
                      <a:pt x="221" y="340"/>
                      <a:pt x="355" y="224"/>
                      <a:pt x="482" y="93"/>
                    </a:cubicBezTo>
                    <a:cubicBezTo>
                      <a:pt x="520" y="53"/>
                      <a:pt x="480" y="1"/>
                      <a:pt x="438"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1"/>
              <p:cNvSpPr/>
              <p:nvPr/>
            </p:nvSpPr>
            <p:spPr>
              <a:xfrm rot="-508928">
                <a:off x="3451897" y="1648460"/>
                <a:ext cx="12749" cy="13803"/>
              </a:xfrm>
              <a:custGeom>
                <a:avLst/>
                <a:gdLst/>
                <a:ahLst/>
                <a:cxnLst/>
                <a:rect l="l" t="t" r="r" b="b"/>
                <a:pathLst>
                  <a:path w="169" h="171" extrusionOk="0">
                    <a:moveTo>
                      <a:pt x="107" y="1"/>
                    </a:moveTo>
                    <a:cubicBezTo>
                      <a:pt x="94" y="1"/>
                      <a:pt x="81" y="5"/>
                      <a:pt x="71" y="15"/>
                    </a:cubicBezTo>
                    <a:cubicBezTo>
                      <a:pt x="32" y="50"/>
                      <a:pt x="1" y="85"/>
                      <a:pt x="4" y="139"/>
                    </a:cubicBezTo>
                    <a:cubicBezTo>
                      <a:pt x="4" y="153"/>
                      <a:pt x="18" y="170"/>
                      <a:pt x="32" y="170"/>
                    </a:cubicBezTo>
                    <a:cubicBezTo>
                      <a:pt x="36" y="170"/>
                      <a:pt x="41" y="171"/>
                      <a:pt x="45" y="171"/>
                    </a:cubicBezTo>
                    <a:cubicBezTo>
                      <a:pt x="107" y="171"/>
                      <a:pt x="139" y="120"/>
                      <a:pt x="159" y="61"/>
                    </a:cubicBezTo>
                    <a:cubicBezTo>
                      <a:pt x="169" y="24"/>
                      <a:pt x="138" y="1"/>
                      <a:pt x="107"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1"/>
              <p:cNvSpPr/>
              <p:nvPr/>
            </p:nvSpPr>
            <p:spPr>
              <a:xfrm rot="-508928">
                <a:off x="3375942" y="1775379"/>
                <a:ext cx="24669" cy="21391"/>
              </a:xfrm>
              <a:custGeom>
                <a:avLst/>
                <a:gdLst/>
                <a:ahLst/>
                <a:cxnLst/>
                <a:rect l="l" t="t" r="r" b="b"/>
                <a:pathLst>
                  <a:path w="327" h="265" extrusionOk="0">
                    <a:moveTo>
                      <a:pt x="264" y="1"/>
                    </a:moveTo>
                    <a:cubicBezTo>
                      <a:pt x="257" y="1"/>
                      <a:pt x="249" y="3"/>
                      <a:pt x="241" y="7"/>
                    </a:cubicBezTo>
                    <a:cubicBezTo>
                      <a:pt x="163" y="49"/>
                      <a:pt x="15" y="113"/>
                      <a:pt x="4" y="209"/>
                    </a:cubicBezTo>
                    <a:cubicBezTo>
                      <a:pt x="1" y="243"/>
                      <a:pt x="22" y="265"/>
                      <a:pt x="54" y="265"/>
                    </a:cubicBezTo>
                    <a:cubicBezTo>
                      <a:pt x="57" y="265"/>
                      <a:pt x="60" y="265"/>
                      <a:pt x="63" y="265"/>
                    </a:cubicBezTo>
                    <a:cubicBezTo>
                      <a:pt x="109" y="265"/>
                      <a:pt x="133" y="238"/>
                      <a:pt x="170" y="204"/>
                    </a:cubicBezTo>
                    <a:cubicBezTo>
                      <a:pt x="216" y="162"/>
                      <a:pt x="258" y="120"/>
                      <a:pt x="297" y="74"/>
                    </a:cubicBezTo>
                    <a:cubicBezTo>
                      <a:pt x="327" y="42"/>
                      <a:pt x="299" y="1"/>
                      <a:pt x="264"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1"/>
              <p:cNvSpPr/>
              <p:nvPr/>
            </p:nvSpPr>
            <p:spPr>
              <a:xfrm rot="-508928">
                <a:off x="3387160" y="1827547"/>
                <a:ext cx="12146" cy="12350"/>
              </a:xfrm>
              <a:custGeom>
                <a:avLst/>
                <a:gdLst/>
                <a:ahLst/>
                <a:cxnLst/>
                <a:rect l="l" t="t" r="r" b="b"/>
                <a:pathLst>
                  <a:path w="161" h="153" extrusionOk="0">
                    <a:moveTo>
                      <a:pt x="79" y="1"/>
                    </a:moveTo>
                    <a:cubicBezTo>
                      <a:pt x="63" y="1"/>
                      <a:pt x="47" y="7"/>
                      <a:pt x="36" y="21"/>
                    </a:cubicBezTo>
                    <a:cubicBezTo>
                      <a:pt x="33" y="29"/>
                      <a:pt x="29" y="32"/>
                      <a:pt x="26" y="39"/>
                    </a:cubicBezTo>
                    <a:cubicBezTo>
                      <a:pt x="8" y="64"/>
                      <a:pt x="1" y="96"/>
                      <a:pt x="18" y="121"/>
                    </a:cubicBezTo>
                    <a:cubicBezTo>
                      <a:pt x="36" y="145"/>
                      <a:pt x="51" y="153"/>
                      <a:pt x="79" y="153"/>
                    </a:cubicBezTo>
                    <a:cubicBezTo>
                      <a:pt x="111" y="153"/>
                      <a:pt x="132" y="124"/>
                      <a:pt x="142" y="96"/>
                    </a:cubicBezTo>
                    <a:cubicBezTo>
                      <a:pt x="142" y="93"/>
                      <a:pt x="146" y="85"/>
                      <a:pt x="146" y="78"/>
                    </a:cubicBezTo>
                    <a:cubicBezTo>
                      <a:pt x="160" y="36"/>
                      <a:pt x="118" y="1"/>
                      <a:pt x="79"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1"/>
              <p:cNvSpPr/>
              <p:nvPr/>
            </p:nvSpPr>
            <p:spPr>
              <a:xfrm rot="-508928">
                <a:off x="3441496" y="1849053"/>
                <a:ext cx="12523" cy="15579"/>
              </a:xfrm>
              <a:custGeom>
                <a:avLst/>
                <a:gdLst/>
                <a:ahLst/>
                <a:cxnLst/>
                <a:rect l="l" t="t" r="r" b="b"/>
                <a:pathLst>
                  <a:path w="166" h="193" extrusionOk="0">
                    <a:moveTo>
                      <a:pt x="100" y="0"/>
                    </a:moveTo>
                    <a:cubicBezTo>
                      <a:pt x="87" y="0"/>
                      <a:pt x="73" y="6"/>
                      <a:pt x="64" y="19"/>
                    </a:cubicBezTo>
                    <a:cubicBezTo>
                      <a:pt x="46" y="47"/>
                      <a:pt x="25" y="75"/>
                      <a:pt x="11" y="103"/>
                    </a:cubicBezTo>
                    <a:cubicBezTo>
                      <a:pt x="0" y="121"/>
                      <a:pt x="0" y="150"/>
                      <a:pt x="15" y="163"/>
                    </a:cubicBezTo>
                    <a:cubicBezTo>
                      <a:pt x="29" y="188"/>
                      <a:pt x="39" y="192"/>
                      <a:pt x="67" y="192"/>
                    </a:cubicBezTo>
                    <a:cubicBezTo>
                      <a:pt x="88" y="192"/>
                      <a:pt x="109" y="178"/>
                      <a:pt x="117" y="160"/>
                    </a:cubicBezTo>
                    <a:cubicBezTo>
                      <a:pt x="135" y="129"/>
                      <a:pt x="145" y="97"/>
                      <a:pt x="156" y="65"/>
                    </a:cubicBezTo>
                    <a:cubicBezTo>
                      <a:pt x="166" y="30"/>
                      <a:pt x="132" y="0"/>
                      <a:pt x="100"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1"/>
              <p:cNvSpPr/>
              <p:nvPr/>
            </p:nvSpPr>
            <p:spPr>
              <a:xfrm rot="-508928">
                <a:off x="3613522" y="1570636"/>
                <a:ext cx="16069" cy="23731"/>
              </a:xfrm>
              <a:custGeom>
                <a:avLst/>
                <a:gdLst/>
                <a:ahLst/>
                <a:cxnLst/>
                <a:rect l="l" t="t" r="r" b="b"/>
                <a:pathLst>
                  <a:path w="213" h="294" extrusionOk="0">
                    <a:moveTo>
                      <a:pt x="155" y="0"/>
                    </a:moveTo>
                    <a:cubicBezTo>
                      <a:pt x="137" y="0"/>
                      <a:pt x="119" y="9"/>
                      <a:pt x="106" y="29"/>
                    </a:cubicBezTo>
                    <a:cubicBezTo>
                      <a:pt x="78" y="78"/>
                      <a:pt x="49" y="131"/>
                      <a:pt x="21" y="180"/>
                    </a:cubicBezTo>
                    <a:cubicBezTo>
                      <a:pt x="0" y="208"/>
                      <a:pt x="15" y="251"/>
                      <a:pt x="36" y="272"/>
                    </a:cubicBezTo>
                    <a:cubicBezTo>
                      <a:pt x="46" y="283"/>
                      <a:pt x="60" y="290"/>
                      <a:pt x="75" y="293"/>
                    </a:cubicBezTo>
                    <a:cubicBezTo>
                      <a:pt x="78" y="293"/>
                      <a:pt x="81" y="293"/>
                      <a:pt x="84" y="293"/>
                    </a:cubicBezTo>
                    <a:cubicBezTo>
                      <a:pt x="114" y="293"/>
                      <a:pt x="150" y="280"/>
                      <a:pt x="159" y="251"/>
                    </a:cubicBezTo>
                    <a:cubicBezTo>
                      <a:pt x="184" y="190"/>
                      <a:pt x="205" y="127"/>
                      <a:pt x="209" y="63"/>
                    </a:cubicBezTo>
                    <a:cubicBezTo>
                      <a:pt x="213" y="26"/>
                      <a:pt x="185" y="0"/>
                      <a:pt x="155"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1"/>
              <p:cNvSpPr/>
              <p:nvPr/>
            </p:nvSpPr>
            <p:spPr>
              <a:xfrm rot="-508928">
                <a:off x="3580743" y="1599870"/>
                <a:ext cx="26253" cy="33902"/>
              </a:xfrm>
              <a:custGeom>
                <a:avLst/>
                <a:gdLst/>
                <a:ahLst/>
                <a:cxnLst/>
                <a:rect l="l" t="t" r="r" b="b"/>
                <a:pathLst>
                  <a:path w="348" h="420" extrusionOk="0">
                    <a:moveTo>
                      <a:pt x="292" y="1"/>
                    </a:moveTo>
                    <a:cubicBezTo>
                      <a:pt x="278" y="1"/>
                      <a:pt x="264" y="5"/>
                      <a:pt x="254" y="15"/>
                    </a:cubicBezTo>
                    <a:cubicBezTo>
                      <a:pt x="162" y="92"/>
                      <a:pt x="99" y="194"/>
                      <a:pt x="39" y="300"/>
                    </a:cubicBezTo>
                    <a:cubicBezTo>
                      <a:pt x="0" y="362"/>
                      <a:pt x="61" y="420"/>
                      <a:pt x="119" y="420"/>
                    </a:cubicBezTo>
                    <a:cubicBezTo>
                      <a:pt x="147" y="420"/>
                      <a:pt x="174" y="407"/>
                      <a:pt x="190" y="375"/>
                    </a:cubicBezTo>
                    <a:cubicBezTo>
                      <a:pt x="239" y="269"/>
                      <a:pt x="300" y="166"/>
                      <a:pt x="335" y="53"/>
                    </a:cubicBezTo>
                    <a:cubicBezTo>
                      <a:pt x="347" y="20"/>
                      <a:pt x="320" y="1"/>
                      <a:pt x="292"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1"/>
              <p:cNvSpPr/>
              <p:nvPr/>
            </p:nvSpPr>
            <p:spPr>
              <a:xfrm rot="-508928">
                <a:off x="3600023" y="1621390"/>
                <a:ext cx="12674" cy="12269"/>
              </a:xfrm>
              <a:custGeom>
                <a:avLst/>
                <a:gdLst/>
                <a:ahLst/>
                <a:cxnLst/>
                <a:rect l="l" t="t" r="r" b="b"/>
                <a:pathLst>
                  <a:path w="168" h="152" extrusionOk="0">
                    <a:moveTo>
                      <a:pt x="96" y="1"/>
                    </a:moveTo>
                    <a:cubicBezTo>
                      <a:pt x="87" y="1"/>
                      <a:pt x="78" y="3"/>
                      <a:pt x="70" y="9"/>
                    </a:cubicBezTo>
                    <a:cubicBezTo>
                      <a:pt x="21" y="40"/>
                      <a:pt x="0" y="79"/>
                      <a:pt x="28" y="136"/>
                    </a:cubicBezTo>
                    <a:cubicBezTo>
                      <a:pt x="34" y="144"/>
                      <a:pt x="48" y="151"/>
                      <a:pt x="60" y="151"/>
                    </a:cubicBezTo>
                    <a:cubicBezTo>
                      <a:pt x="62" y="151"/>
                      <a:pt x="65" y="151"/>
                      <a:pt x="67" y="150"/>
                    </a:cubicBezTo>
                    <a:cubicBezTo>
                      <a:pt x="106" y="133"/>
                      <a:pt x="120" y="108"/>
                      <a:pt x="145" y="76"/>
                    </a:cubicBezTo>
                    <a:cubicBezTo>
                      <a:pt x="167" y="39"/>
                      <a:pt x="131" y="1"/>
                      <a:pt x="96"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1"/>
              <p:cNvSpPr/>
              <p:nvPr/>
            </p:nvSpPr>
            <p:spPr>
              <a:xfrm rot="-508928">
                <a:off x="3591371" y="1671655"/>
                <a:ext cx="10411" cy="14287"/>
              </a:xfrm>
              <a:custGeom>
                <a:avLst/>
                <a:gdLst/>
                <a:ahLst/>
                <a:cxnLst/>
                <a:rect l="l" t="t" r="r" b="b"/>
                <a:pathLst>
                  <a:path w="138" h="177" extrusionOk="0">
                    <a:moveTo>
                      <a:pt x="86" y="0"/>
                    </a:moveTo>
                    <a:cubicBezTo>
                      <a:pt x="73" y="0"/>
                      <a:pt x="61" y="7"/>
                      <a:pt x="53" y="22"/>
                    </a:cubicBezTo>
                    <a:cubicBezTo>
                      <a:pt x="25" y="64"/>
                      <a:pt x="0" y="96"/>
                      <a:pt x="4" y="149"/>
                    </a:cubicBezTo>
                    <a:cubicBezTo>
                      <a:pt x="6" y="165"/>
                      <a:pt x="21" y="177"/>
                      <a:pt x="38" y="177"/>
                    </a:cubicBezTo>
                    <a:cubicBezTo>
                      <a:pt x="43" y="177"/>
                      <a:pt x="48" y="176"/>
                      <a:pt x="53" y="173"/>
                    </a:cubicBezTo>
                    <a:cubicBezTo>
                      <a:pt x="95" y="146"/>
                      <a:pt x="106" y="107"/>
                      <a:pt x="123" y="61"/>
                    </a:cubicBezTo>
                    <a:cubicBezTo>
                      <a:pt x="137" y="27"/>
                      <a:pt x="112" y="0"/>
                      <a:pt x="86"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1"/>
              <p:cNvSpPr/>
              <p:nvPr/>
            </p:nvSpPr>
            <p:spPr>
              <a:xfrm rot="-508928">
                <a:off x="3651262" y="1730576"/>
                <a:ext cx="15013" cy="25830"/>
              </a:xfrm>
              <a:custGeom>
                <a:avLst/>
                <a:gdLst/>
                <a:ahLst/>
                <a:cxnLst/>
                <a:rect l="l" t="t" r="r" b="b"/>
                <a:pathLst>
                  <a:path w="199" h="320" extrusionOk="0">
                    <a:moveTo>
                      <a:pt x="139" y="1"/>
                    </a:moveTo>
                    <a:cubicBezTo>
                      <a:pt x="121" y="1"/>
                      <a:pt x="103" y="12"/>
                      <a:pt x="99" y="31"/>
                    </a:cubicBezTo>
                    <a:cubicBezTo>
                      <a:pt x="86" y="98"/>
                      <a:pt x="65" y="158"/>
                      <a:pt x="29" y="217"/>
                    </a:cubicBezTo>
                    <a:cubicBezTo>
                      <a:pt x="1" y="272"/>
                      <a:pt x="55" y="320"/>
                      <a:pt x="102" y="320"/>
                    </a:cubicBezTo>
                    <a:cubicBezTo>
                      <a:pt x="126" y="320"/>
                      <a:pt x="147" y="308"/>
                      <a:pt x="156" y="281"/>
                    </a:cubicBezTo>
                    <a:cubicBezTo>
                      <a:pt x="187" y="196"/>
                      <a:pt x="198" y="115"/>
                      <a:pt x="174" y="26"/>
                    </a:cubicBezTo>
                    <a:cubicBezTo>
                      <a:pt x="169" y="9"/>
                      <a:pt x="154" y="1"/>
                      <a:pt x="139"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1"/>
              <p:cNvSpPr/>
              <p:nvPr/>
            </p:nvSpPr>
            <p:spPr>
              <a:xfrm rot="-508928">
                <a:off x="3727701" y="1763113"/>
                <a:ext cx="20972" cy="54324"/>
              </a:xfrm>
              <a:custGeom>
                <a:avLst/>
                <a:gdLst/>
                <a:ahLst/>
                <a:cxnLst/>
                <a:rect l="l" t="t" r="r" b="b"/>
                <a:pathLst>
                  <a:path w="278" h="673" extrusionOk="0">
                    <a:moveTo>
                      <a:pt x="236" y="0"/>
                    </a:moveTo>
                    <a:cubicBezTo>
                      <a:pt x="225" y="0"/>
                      <a:pt x="214" y="6"/>
                      <a:pt x="209" y="22"/>
                    </a:cubicBezTo>
                    <a:cubicBezTo>
                      <a:pt x="163" y="141"/>
                      <a:pt x="124" y="265"/>
                      <a:pt x="89" y="392"/>
                    </a:cubicBezTo>
                    <a:cubicBezTo>
                      <a:pt x="67" y="470"/>
                      <a:pt x="0" y="590"/>
                      <a:pt x="78" y="654"/>
                    </a:cubicBezTo>
                    <a:cubicBezTo>
                      <a:pt x="93" y="666"/>
                      <a:pt x="110" y="672"/>
                      <a:pt x="126" y="672"/>
                    </a:cubicBezTo>
                    <a:cubicBezTo>
                      <a:pt x="165" y="672"/>
                      <a:pt x="202" y="641"/>
                      <a:pt x="202" y="594"/>
                    </a:cubicBezTo>
                    <a:cubicBezTo>
                      <a:pt x="199" y="509"/>
                      <a:pt x="227" y="421"/>
                      <a:pt x="241" y="336"/>
                    </a:cubicBezTo>
                    <a:cubicBezTo>
                      <a:pt x="255" y="240"/>
                      <a:pt x="269" y="141"/>
                      <a:pt x="276" y="43"/>
                    </a:cubicBezTo>
                    <a:cubicBezTo>
                      <a:pt x="278" y="20"/>
                      <a:pt x="256" y="0"/>
                      <a:pt x="236"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1"/>
              <p:cNvSpPr/>
              <p:nvPr/>
            </p:nvSpPr>
            <p:spPr>
              <a:xfrm rot="-508928">
                <a:off x="3711787" y="1785777"/>
                <a:ext cx="12674" cy="25669"/>
              </a:xfrm>
              <a:custGeom>
                <a:avLst/>
                <a:gdLst/>
                <a:ahLst/>
                <a:cxnLst/>
                <a:rect l="l" t="t" r="r" b="b"/>
                <a:pathLst>
                  <a:path w="168" h="318" extrusionOk="0">
                    <a:moveTo>
                      <a:pt x="121" y="1"/>
                    </a:moveTo>
                    <a:cubicBezTo>
                      <a:pt x="102" y="1"/>
                      <a:pt x="82" y="12"/>
                      <a:pt x="75" y="33"/>
                    </a:cubicBezTo>
                    <a:cubicBezTo>
                      <a:pt x="54" y="100"/>
                      <a:pt x="33" y="167"/>
                      <a:pt x="15" y="230"/>
                    </a:cubicBezTo>
                    <a:cubicBezTo>
                      <a:pt x="1" y="284"/>
                      <a:pt x="48" y="317"/>
                      <a:pt x="92" y="317"/>
                    </a:cubicBezTo>
                    <a:cubicBezTo>
                      <a:pt x="123" y="317"/>
                      <a:pt x="152" y="300"/>
                      <a:pt x="156" y="262"/>
                    </a:cubicBezTo>
                    <a:cubicBezTo>
                      <a:pt x="168" y="188"/>
                      <a:pt x="168" y="114"/>
                      <a:pt x="160" y="40"/>
                    </a:cubicBezTo>
                    <a:cubicBezTo>
                      <a:pt x="158" y="13"/>
                      <a:pt x="140" y="1"/>
                      <a:pt x="121"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1"/>
              <p:cNvSpPr/>
              <p:nvPr/>
            </p:nvSpPr>
            <p:spPr>
              <a:xfrm rot="-508928">
                <a:off x="3728894" y="1841372"/>
                <a:ext cx="18483" cy="24377"/>
              </a:xfrm>
              <a:custGeom>
                <a:avLst/>
                <a:gdLst/>
                <a:ahLst/>
                <a:cxnLst/>
                <a:rect l="l" t="t" r="r" b="b"/>
                <a:pathLst>
                  <a:path w="245" h="302" extrusionOk="0">
                    <a:moveTo>
                      <a:pt x="181" y="0"/>
                    </a:moveTo>
                    <a:cubicBezTo>
                      <a:pt x="161" y="0"/>
                      <a:pt x="141" y="9"/>
                      <a:pt x="128" y="27"/>
                    </a:cubicBezTo>
                    <a:cubicBezTo>
                      <a:pt x="101" y="70"/>
                      <a:pt x="75" y="113"/>
                      <a:pt x="54" y="159"/>
                    </a:cubicBezTo>
                    <a:lnTo>
                      <a:pt x="54" y="159"/>
                    </a:lnTo>
                    <a:cubicBezTo>
                      <a:pt x="1" y="200"/>
                      <a:pt x="62" y="302"/>
                      <a:pt x="123" y="302"/>
                    </a:cubicBezTo>
                    <a:cubicBezTo>
                      <a:pt x="145" y="302"/>
                      <a:pt x="168" y="288"/>
                      <a:pt x="185" y="254"/>
                    </a:cubicBezTo>
                    <a:cubicBezTo>
                      <a:pt x="213" y="197"/>
                      <a:pt x="227" y="130"/>
                      <a:pt x="237" y="66"/>
                    </a:cubicBezTo>
                    <a:cubicBezTo>
                      <a:pt x="244" y="24"/>
                      <a:pt x="214" y="0"/>
                      <a:pt x="181"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1"/>
              <p:cNvSpPr/>
              <p:nvPr/>
            </p:nvSpPr>
            <p:spPr>
              <a:xfrm rot="-508928">
                <a:off x="3747129" y="1706828"/>
                <a:ext cx="8600" cy="15579"/>
              </a:xfrm>
              <a:custGeom>
                <a:avLst/>
                <a:gdLst/>
                <a:ahLst/>
                <a:cxnLst/>
                <a:rect l="l" t="t" r="r" b="b"/>
                <a:pathLst>
                  <a:path w="114" h="193" extrusionOk="0">
                    <a:moveTo>
                      <a:pt x="42" y="1"/>
                    </a:moveTo>
                    <a:cubicBezTo>
                      <a:pt x="22" y="1"/>
                      <a:pt x="4" y="13"/>
                      <a:pt x="8" y="38"/>
                    </a:cubicBezTo>
                    <a:cubicBezTo>
                      <a:pt x="14" y="84"/>
                      <a:pt x="0" y="131"/>
                      <a:pt x="18" y="173"/>
                    </a:cubicBezTo>
                    <a:cubicBezTo>
                      <a:pt x="20" y="185"/>
                      <a:pt x="33" y="193"/>
                      <a:pt x="45" y="193"/>
                    </a:cubicBezTo>
                    <a:cubicBezTo>
                      <a:pt x="49" y="193"/>
                      <a:pt x="53" y="192"/>
                      <a:pt x="57" y="190"/>
                    </a:cubicBezTo>
                    <a:cubicBezTo>
                      <a:pt x="114" y="152"/>
                      <a:pt x="106" y="81"/>
                      <a:pt x="81" y="25"/>
                    </a:cubicBezTo>
                    <a:cubicBezTo>
                      <a:pt x="75" y="9"/>
                      <a:pt x="58" y="1"/>
                      <a:pt x="42"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1"/>
              <p:cNvSpPr/>
              <p:nvPr/>
            </p:nvSpPr>
            <p:spPr>
              <a:xfrm rot="-508928">
                <a:off x="3825732" y="1709412"/>
                <a:ext cx="15465" cy="24619"/>
              </a:xfrm>
              <a:custGeom>
                <a:avLst/>
                <a:gdLst/>
                <a:ahLst/>
                <a:cxnLst/>
                <a:rect l="l" t="t" r="r" b="b"/>
                <a:pathLst>
                  <a:path w="205" h="305" extrusionOk="0">
                    <a:moveTo>
                      <a:pt x="79" y="0"/>
                    </a:moveTo>
                    <a:cubicBezTo>
                      <a:pt x="64" y="0"/>
                      <a:pt x="49" y="9"/>
                      <a:pt x="46" y="27"/>
                    </a:cubicBezTo>
                    <a:cubicBezTo>
                      <a:pt x="35" y="101"/>
                      <a:pt x="0" y="242"/>
                      <a:pt x="70" y="292"/>
                    </a:cubicBezTo>
                    <a:cubicBezTo>
                      <a:pt x="81" y="300"/>
                      <a:pt x="92" y="305"/>
                      <a:pt x="104" y="305"/>
                    </a:cubicBezTo>
                    <a:cubicBezTo>
                      <a:pt x="117" y="305"/>
                      <a:pt x="130" y="299"/>
                      <a:pt x="141" y="288"/>
                    </a:cubicBezTo>
                    <a:cubicBezTo>
                      <a:pt x="204" y="221"/>
                      <a:pt x="141" y="98"/>
                      <a:pt x="113" y="23"/>
                    </a:cubicBezTo>
                    <a:cubicBezTo>
                      <a:pt x="107" y="8"/>
                      <a:pt x="93" y="0"/>
                      <a:pt x="79"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1"/>
              <p:cNvSpPr/>
              <p:nvPr/>
            </p:nvSpPr>
            <p:spPr>
              <a:xfrm rot="-508928">
                <a:off x="3830419" y="1765210"/>
                <a:ext cx="11995" cy="27848"/>
              </a:xfrm>
              <a:custGeom>
                <a:avLst/>
                <a:gdLst/>
                <a:ahLst/>
                <a:cxnLst/>
                <a:rect l="l" t="t" r="r" b="b"/>
                <a:pathLst>
                  <a:path w="159" h="345" extrusionOk="0">
                    <a:moveTo>
                      <a:pt x="88" y="0"/>
                    </a:moveTo>
                    <a:cubicBezTo>
                      <a:pt x="67" y="0"/>
                      <a:pt x="46" y="15"/>
                      <a:pt x="39" y="37"/>
                    </a:cubicBezTo>
                    <a:cubicBezTo>
                      <a:pt x="25" y="93"/>
                      <a:pt x="28" y="150"/>
                      <a:pt x="15" y="209"/>
                    </a:cubicBezTo>
                    <a:cubicBezTo>
                      <a:pt x="4" y="263"/>
                      <a:pt x="0" y="291"/>
                      <a:pt x="43" y="330"/>
                    </a:cubicBezTo>
                    <a:cubicBezTo>
                      <a:pt x="53" y="340"/>
                      <a:pt x="65" y="344"/>
                      <a:pt x="77" y="344"/>
                    </a:cubicBezTo>
                    <a:cubicBezTo>
                      <a:pt x="87" y="344"/>
                      <a:pt x="97" y="341"/>
                      <a:pt x="106" y="337"/>
                    </a:cubicBezTo>
                    <a:cubicBezTo>
                      <a:pt x="113" y="333"/>
                      <a:pt x="117" y="330"/>
                      <a:pt x="124" y="326"/>
                    </a:cubicBezTo>
                    <a:cubicBezTo>
                      <a:pt x="149" y="315"/>
                      <a:pt x="159" y="284"/>
                      <a:pt x="159" y="259"/>
                    </a:cubicBezTo>
                    <a:cubicBezTo>
                      <a:pt x="159" y="182"/>
                      <a:pt x="156" y="90"/>
                      <a:pt x="121" y="19"/>
                    </a:cubicBezTo>
                    <a:cubicBezTo>
                      <a:pt x="113" y="6"/>
                      <a:pt x="101" y="0"/>
                      <a:pt x="88"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1"/>
              <p:cNvSpPr/>
              <p:nvPr/>
            </p:nvSpPr>
            <p:spPr>
              <a:xfrm rot="-508928">
                <a:off x="3823348" y="1812981"/>
                <a:ext cx="15767" cy="42458"/>
              </a:xfrm>
              <a:custGeom>
                <a:avLst/>
                <a:gdLst/>
                <a:ahLst/>
                <a:cxnLst/>
                <a:rect l="l" t="t" r="r" b="b"/>
                <a:pathLst>
                  <a:path w="209" h="526" extrusionOk="0">
                    <a:moveTo>
                      <a:pt x="130" y="0"/>
                    </a:moveTo>
                    <a:cubicBezTo>
                      <a:pt x="110" y="0"/>
                      <a:pt x="91" y="13"/>
                      <a:pt x="85" y="37"/>
                    </a:cubicBezTo>
                    <a:cubicBezTo>
                      <a:pt x="64" y="115"/>
                      <a:pt x="60" y="196"/>
                      <a:pt x="46" y="274"/>
                    </a:cubicBezTo>
                    <a:cubicBezTo>
                      <a:pt x="32" y="338"/>
                      <a:pt x="0" y="405"/>
                      <a:pt x="15" y="472"/>
                    </a:cubicBezTo>
                    <a:cubicBezTo>
                      <a:pt x="22" y="508"/>
                      <a:pt x="57" y="526"/>
                      <a:pt x="91" y="526"/>
                    </a:cubicBezTo>
                    <a:cubicBezTo>
                      <a:pt x="107" y="526"/>
                      <a:pt x="122" y="522"/>
                      <a:pt x="134" y="514"/>
                    </a:cubicBezTo>
                    <a:cubicBezTo>
                      <a:pt x="184" y="486"/>
                      <a:pt x="191" y="369"/>
                      <a:pt x="194" y="320"/>
                    </a:cubicBezTo>
                    <a:cubicBezTo>
                      <a:pt x="209" y="224"/>
                      <a:pt x="209" y="118"/>
                      <a:pt x="173" y="30"/>
                    </a:cubicBezTo>
                    <a:cubicBezTo>
                      <a:pt x="165" y="10"/>
                      <a:pt x="147" y="0"/>
                      <a:pt x="130"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1"/>
              <p:cNvSpPr/>
              <p:nvPr/>
            </p:nvSpPr>
            <p:spPr>
              <a:xfrm rot="-508928">
                <a:off x="3850182" y="1824189"/>
                <a:ext cx="12599" cy="20018"/>
              </a:xfrm>
              <a:custGeom>
                <a:avLst/>
                <a:gdLst/>
                <a:ahLst/>
                <a:cxnLst/>
                <a:rect l="l" t="t" r="r" b="b"/>
                <a:pathLst>
                  <a:path w="167" h="248" extrusionOk="0">
                    <a:moveTo>
                      <a:pt x="63" y="1"/>
                    </a:moveTo>
                    <a:cubicBezTo>
                      <a:pt x="47" y="1"/>
                      <a:pt x="32" y="10"/>
                      <a:pt x="29" y="29"/>
                    </a:cubicBezTo>
                    <a:cubicBezTo>
                      <a:pt x="22" y="103"/>
                      <a:pt x="1" y="198"/>
                      <a:pt x="71" y="244"/>
                    </a:cubicBezTo>
                    <a:cubicBezTo>
                      <a:pt x="75" y="246"/>
                      <a:pt x="80" y="247"/>
                      <a:pt x="84" y="247"/>
                    </a:cubicBezTo>
                    <a:cubicBezTo>
                      <a:pt x="95" y="247"/>
                      <a:pt x="105" y="242"/>
                      <a:pt x="110" y="237"/>
                    </a:cubicBezTo>
                    <a:cubicBezTo>
                      <a:pt x="167" y="181"/>
                      <a:pt x="124" y="89"/>
                      <a:pt x="103" y="26"/>
                    </a:cubicBezTo>
                    <a:cubicBezTo>
                      <a:pt x="96" y="10"/>
                      <a:pt x="79" y="1"/>
                      <a:pt x="63"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1"/>
              <p:cNvSpPr/>
              <p:nvPr/>
            </p:nvSpPr>
            <p:spPr>
              <a:xfrm rot="-508928">
                <a:off x="3902210" y="1814540"/>
                <a:ext cx="11920" cy="38261"/>
              </a:xfrm>
              <a:custGeom>
                <a:avLst/>
                <a:gdLst/>
                <a:ahLst/>
                <a:cxnLst/>
                <a:rect l="l" t="t" r="r" b="b"/>
                <a:pathLst>
                  <a:path w="158" h="474" extrusionOk="0">
                    <a:moveTo>
                      <a:pt x="74" y="1"/>
                    </a:moveTo>
                    <a:cubicBezTo>
                      <a:pt x="54" y="1"/>
                      <a:pt x="35" y="12"/>
                      <a:pt x="32" y="36"/>
                    </a:cubicBezTo>
                    <a:cubicBezTo>
                      <a:pt x="18" y="157"/>
                      <a:pt x="0" y="287"/>
                      <a:pt x="11" y="406"/>
                    </a:cubicBezTo>
                    <a:cubicBezTo>
                      <a:pt x="14" y="452"/>
                      <a:pt x="48" y="473"/>
                      <a:pt x="82" y="473"/>
                    </a:cubicBezTo>
                    <a:cubicBezTo>
                      <a:pt x="120" y="473"/>
                      <a:pt x="157" y="448"/>
                      <a:pt x="155" y="400"/>
                    </a:cubicBezTo>
                    <a:cubicBezTo>
                      <a:pt x="152" y="279"/>
                      <a:pt x="134" y="160"/>
                      <a:pt x="124" y="43"/>
                    </a:cubicBezTo>
                    <a:cubicBezTo>
                      <a:pt x="122" y="16"/>
                      <a:pt x="97" y="1"/>
                      <a:pt x="74"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1"/>
              <p:cNvSpPr/>
              <p:nvPr/>
            </p:nvSpPr>
            <p:spPr>
              <a:xfrm rot="-508928">
                <a:off x="3849946" y="1871189"/>
                <a:ext cx="11618" cy="15175"/>
              </a:xfrm>
              <a:custGeom>
                <a:avLst/>
                <a:gdLst/>
                <a:ahLst/>
                <a:cxnLst/>
                <a:rect l="l" t="t" r="r" b="b"/>
                <a:pathLst>
                  <a:path w="154" h="188" extrusionOk="0">
                    <a:moveTo>
                      <a:pt x="54" y="1"/>
                    </a:moveTo>
                    <a:cubicBezTo>
                      <a:pt x="28" y="1"/>
                      <a:pt x="1" y="21"/>
                      <a:pt x="5" y="50"/>
                    </a:cubicBezTo>
                    <a:cubicBezTo>
                      <a:pt x="13" y="103"/>
                      <a:pt x="8" y="160"/>
                      <a:pt x="69" y="184"/>
                    </a:cubicBezTo>
                    <a:cubicBezTo>
                      <a:pt x="74" y="186"/>
                      <a:pt x="79" y="187"/>
                      <a:pt x="84" y="187"/>
                    </a:cubicBezTo>
                    <a:cubicBezTo>
                      <a:pt x="99" y="187"/>
                      <a:pt x="111" y="180"/>
                      <a:pt x="122" y="167"/>
                    </a:cubicBezTo>
                    <a:cubicBezTo>
                      <a:pt x="153" y="114"/>
                      <a:pt x="119" y="68"/>
                      <a:pt x="93" y="23"/>
                    </a:cubicBezTo>
                    <a:cubicBezTo>
                      <a:pt x="84" y="7"/>
                      <a:pt x="69" y="1"/>
                      <a:pt x="54"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1"/>
              <p:cNvSpPr/>
              <p:nvPr/>
            </p:nvSpPr>
            <p:spPr>
              <a:xfrm rot="-508928">
                <a:off x="4087370" y="1862574"/>
                <a:ext cx="32816" cy="25992"/>
              </a:xfrm>
              <a:custGeom>
                <a:avLst/>
                <a:gdLst/>
                <a:ahLst/>
                <a:cxnLst/>
                <a:rect l="l" t="t" r="r" b="b"/>
                <a:pathLst>
                  <a:path w="435" h="322" extrusionOk="0">
                    <a:moveTo>
                      <a:pt x="306" y="1"/>
                    </a:moveTo>
                    <a:cubicBezTo>
                      <a:pt x="287" y="1"/>
                      <a:pt x="268" y="9"/>
                      <a:pt x="250" y="28"/>
                    </a:cubicBezTo>
                    <a:cubicBezTo>
                      <a:pt x="180" y="103"/>
                      <a:pt x="88" y="155"/>
                      <a:pt x="25" y="236"/>
                    </a:cubicBezTo>
                    <a:cubicBezTo>
                      <a:pt x="0" y="270"/>
                      <a:pt x="18" y="322"/>
                      <a:pt x="57" y="322"/>
                    </a:cubicBezTo>
                    <a:cubicBezTo>
                      <a:pt x="64" y="322"/>
                      <a:pt x="70" y="321"/>
                      <a:pt x="77" y="318"/>
                    </a:cubicBezTo>
                    <a:cubicBezTo>
                      <a:pt x="177" y="279"/>
                      <a:pt x="258" y="201"/>
                      <a:pt x="356" y="152"/>
                    </a:cubicBezTo>
                    <a:cubicBezTo>
                      <a:pt x="435" y="113"/>
                      <a:pt x="376" y="1"/>
                      <a:pt x="306"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1"/>
              <p:cNvSpPr/>
              <p:nvPr/>
            </p:nvSpPr>
            <p:spPr>
              <a:xfrm rot="-508928">
                <a:off x="4115605" y="1832943"/>
                <a:ext cx="18785" cy="20664"/>
              </a:xfrm>
              <a:custGeom>
                <a:avLst/>
                <a:gdLst/>
                <a:ahLst/>
                <a:cxnLst/>
                <a:rect l="l" t="t" r="r" b="b"/>
                <a:pathLst>
                  <a:path w="249" h="256" extrusionOk="0">
                    <a:moveTo>
                      <a:pt x="185" y="1"/>
                    </a:moveTo>
                    <a:cubicBezTo>
                      <a:pt x="178" y="1"/>
                      <a:pt x="170" y="3"/>
                      <a:pt x="162" y="6"/>
                    </a:cubicBezTo>
                    <a:cubicBezTo>
                      <a:pt x="95" y="34"/>
                      <a:pt x="0" y="122"/>
                      <a:pt x="0" y="200"/>
                    </a:cubicBezTo>
                    <a:cubicBezTo>
                      <a:pt x="0" y="225"/>
                      <a:pt x="22" y="249"/>
                      <a:pt x="46" y="254"/>
                    </a:cubicBezTo>
                    <a:lnTo>
                      <a:pt x="53" y="254"/>
                    </a:lnTo>
                    <a:cubicBezTo>
                      <a:pt x="56" y="255"/>
                      <a:pt x="60" y="256"/>
                      <a:pt x="65" y="256"/>
                    </a:cubicBezTo>
                    <a:cubicBezTo>
                      <a:pt x="81" y="256"/>
                      <a:pt x="100" y="245"/>
                      <a:pt x="106" y="228"/>
                    </a:cubicBezTo>
                    <a:lnTo>
                      <a:pt x="106" y="228"/>
                    </a:lnTo>
                    <a:cubicBezTo>
                      <a:pt x="103" y="236"/>
                      <a:pt x="102" y="239"/>
                      <a:pt x="103" y="239"/>
                    </a:cubicBezTo>
                    <a:cubicBezTo>
                      <a:pt x="104" y="239"/>
                      <a:pt x="109" y="231"/>
                      <a:pt x="120" y="222"/>
                    </a:cubicBezTo>
                    <a:cubicBezTo>
                      <a:pt x="134" y="211"/>
                      <a:pt x="149" y="197"/>
                      <a:pt x="162" y="183"/>
                    </a:cubicBezTo>
                    <a:cubicBezTo>
                      <a:pt x="194" y="151"/>
                      <a:pt x="219" y="130"/>
                      <a:pt x="237" y="91"/>
                    </a:cubicBezTo>
                    <a:cubicBezTo>
                      <a:pt x="249" y="52"/>
                      <a:pt x="225" y="1"/>
                      <a:pt x="185"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1"/>
              <p:cNvSpPr/>
              <p:nvPr/>
            </p:nvSpPr>
            <p:spPr>
              <a:xfrm rot="-508928">
                <a:off x="4097682" y="1814507"/>
                <a:ext cx="15993" cy="17032"/>
              </a:xfrm>
              <a:custGeom>
                <a:avLst/>
                <a:gdLst/>
                <a:ahLst/>
                <a:cxnLst/>
                <a:rect l="l" t="t" r="r" b="b"/>
                <a:pathLst>
                  <a:path w="212" h="211" extrusionOk="0">
                    <a:moveTo>
                      <a:pt x="50" y="1"/>
                    </a:moveTo>
                    <a:cubicBezTo>
                      <a:pt x="24" y="1"/>
                      <a:pt x="1" y="37"/>
                      <a:pt x="14" y="66"/>
                    </a:cubicBezTo>
                    <a:cubicBezTo>
                      <a:pt x="50" y="133"/>
                      <a:pt x="84" y="204"/>
                      <a:pt x="166" y="211"/>
                    </a:cubicBezTo>
                    <a:cubicBezTo>
                      <a:pt x="194" y="211"/>
                      <a:pt x="212" y="176"/>
                      <a:pt x="205" y="155"/>
                    </a:cubicBezTo>
                    <a:cubicBezTo>
                      <a:pt x="184" y="87"/>
                      <a:pt x="117" y="62"/>
                      <a:pt x="74" y="13"/>
                    </a:cubicBezTo>
                    <a:cubicBezTo>
                      <a:pt x="67" y="5"/>
                      <a:pt x="58" y="1"/>
                      <a:pt x="50"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1"/>
              <p:cNvSpPr/>
              <p:nvPr/>
            </p:nvSpPr>
            <p:spPr>
              <a:xfrm rot="-508928">
                <a:off x="4048291" y="1745275"/>
                <a:ext cx="26178" cy="40521"/>
              </a:xfrm>
              <a:custGeom>
                <a:avLst/>
                <a:gdLst/>
                <a:ahLst/>
                <a:cxnLst/>
                <a:rect l="l" t="t" r="r" b="b"/>
                <a:pathLst>
                  <a:path w="347" h="502" extrusionOk="0">
                    <a:moveTo>
                      <a:pt x="59" y="1"/>
                    </a:moveTo>
                    <a:cubicBezTo>
                      <a:pt x="29" y="1"/>
                      <a:pt x="0" y="27"/>
                      <a:pt x="12" y="65"/>
                    </a:cubicBezTo>
                    <a:cubicBezTo>
                      <a:pt x="33" y="149"/>
                      <a:pt x="65" y="234"/>
                      <a:pt x="100" y="315"/>
                    </a:cubicBezTo>
                    <a:cubicBezTo>
                      <a:pt x="128" y="379"/>
                      <a:pt x="153" y="450"/>
                      <a:pt x="213" y="493"/>
                    </a:cubicBezTo>
                    <a:cubicBezTo>
                      <a:pt x="223" y="499"/>
                      <a:pt x="234" y="502"/>
                      <a:pt x="245" y="502"/>
                    </a:cubicBezTo>
                    <a:cubicBezTo>
                      <a:pt x="275" y="502"/>
                      <a:pt x="306" y="479"/>
                      <a:pt x="322" y="454"/>
                    </a:cubicBezTo>
                    <a:cubicBezTo>
                      <a:pt x="326" y="454"/>
                      <a:pt x="326" y="450"/>
                      <a:pt x="330" y="446"/>
                    </a:cubicBezTo>
                    <a:cubicBezTo>
                      <a:pt x="347" y="416"/>
                      <a:pt x="335" y="364"/>
                      <a:pt x="303" y="350"/>
                    </a:cubicBezTo>
                    <a:lnTo>
                      <a:pt x="303" y="350"/>
                    </a:lnTo>
                    <a:cubicBezTo>
                      <a:pt x="301" y="346"/>
                      <a:pt x="296" y="338"/>
                      <a:pt x="287" y="326"/>
                    </a:cubicBezTo>
                    <a:cubicBezTo>
                      <a:pt x="280" y="309"/>
                      <a:pt x="270" y="291"/>
                      <a:pt x="259" y="273"/>
                    </a:cubicBezTo>
                    <a:cubicBezTo>
                      <a:pt x="245" y="245"/>
                      <a:pt x="231" y="221"/>
                      <a:pt x="216" y="196"/>
                    </a:cubicBezTo>
                    <a:cubicBezTo>
                      <a:pt x="181" y="136"/>
                      <a:pt x="143" y="76"/>
                      <a:pt x="100" y="22"/>
                    </a:cubicBezTo>
                    <a:cubicBezTo>
                      <a:pt x="89" y="7"/>
                      <a:pt x="74" y="1"/>
                      <a:pt x="59"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1"/>
              <p:cNvSpPr/>
              <p:nvPr/>
            </p:nvSpPr>
            <p:spPr>
              <a:xfrm rot="-508928">
                <a:off x="4022162" y="1717658"/>
                <a:ext cx="12599" cy="16144"/>
              </a:xfrm>
              <a:custGeom>
                <a:avLst/>
                <a:gdLst/>
                <a:ahLst/>
                <a:cxnLst/>
                <a:rect l="l" t="t" r="r" b="b"/>
                <a:pathLst>
                  <a:path w="167" h="200" extrusionOk="0">
                    <a:moveTo>
                      <a:pt x="51" y="1"/>
                    </a:moveTo>
                    <a:cubicBezTo>
                      <a:pt x="25" y="1"/>
                      <a:pt x="1" y="21"/>
                      <a:pt x="1" y="52"/>
                    </a:cubicBezTo>
                    <a:cubicBezTo>
                      <a:pt x="1" y="98"/>
                      <a:pt x="12" y="130"/>
                      <a:pt x="33" y="169"/>
                    </a:cubicBezTo>
                    <a:cubicBezTo>
                      <a:pt x="44" y="189"/>
                      <a:pt x="71" y="199"/>
                      <a:pt x="94" y="199"/>
                    </a:cubicBezTo>
                    <a:cubicBezTo>
                      <a:pt x="99" y="199"/>
                      <a:pt x="105" y="199"/>
                      <a:pt x="110" y="197"/>
                    </a:cubicBezTo>
                    <a:cubicBezTo>
                      <a:pt x="131" y="186"/>
                      <a:pt x="142" y="180"/>
                      <a:pt x="149" y="162"/>
                    </a:cubicBezTo>
                    <a:cubicBezTo>
                      <a:pt x="167" y="134"/>
                      <a:pt x="157" y="106"/>
                      <a:pt x="135" y="80"/>
                    </a:cubicBezTo>
                    <a:cubicBezTo>
                      <a:pt x="121" y="63"/>
                      <a:pt x="103" y="42"/>
                      <a:pt x="89" y="21"/>
                    </a:cubicBezTo>
                    <a:cubicBezTo>
                      <a:pt x="79" y="7"/>
                      <a:pt x="65" y="1"/>
                      <a:pt x="51"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1"/>
              <p:cNvSpPr/>
              <p:nvPr/>
            </p:nvSpPr>
            <p:spPr>
              <a:xfrm rot="-508928">
                <a:off x="4019479" y="1741022"/>
                <a:ext cx="22029" cy="31884"/>
              </a:xfrm>
              <a:custGeom>
                <a:avLst/>
                <a:gdLst/>
                <a:ahLst/>
                <a:cxnLst/>
                <a:rect l="l" t="t" r="r" b="b"/>
                <a:pathLst>
                  <a:path w="292" h="395" extrusionOk="0">
                    <a:moveTo>
                      <a:pt x="60" y="1"/>
                    </a:moveTo>
                    <a:cubicBezTo>
                      <a:pt x="30" y="1"/>
                      <a:pt x="1" y="26"/>
                      <a:pt x="13" y="63"/>
                    </a:cubicBezTo>
                    <a:cubicBezTo>
                      <a:pt x="44" y="159"/>
                      <a:pt x="90" y="251"/>
                      <a:pt x="132" y="342"/>
                    </a:cubicBezTo>
                    <a:cubicBezTo>
                      <a:pt x="147" y="377"/>
                      <a:pt x="173" y="395"/>
                      <a:pt x="207" y="395"/>
                    </a:cubicBezTo>
                    <a:cubicBezTo>
                      <a:pt x="215" y="395"/>
                      <a:pt x="223" y="394"/>
                      <a:pt x="231" y="392"/>
                    </a:cubicBezTo>
                    <a:cubicBezTo>
                      <a:pt x="246" y="389"/>
                      <a:pt x="256" y="381"/>
                      <a:pt x="267" y="371"/>
                    </a:cubicBezTo>
                    <a:cubicBezTo>
                      <a:pt x="291" y="346"/>
                      <a:pt x="291" y="304"/>
                      <a:pt x="273" y="275"/>
                    </a:cubicBezTo>
                    <a:cubicBezTo>
                      <a:pt x="217" y="187"/>
                      <a:pt x="168" y="99"/>
                      <a:pt x="101" y="21"/>
                    </a:cubicBezTo>
                    <a:cubicBezTo>
                      <a:pt x="90" y="7"/>
                      <a:pt x="75" y="1"/>
                      <a:pt x="60"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1"/>
              <p:cNvSpPr/>
              <p:nvPr/>
            </p:nvSpPr>
            <p:spPr>
              <a:xfrm rot="-508928">
                <a:off x="4000146" y="1682357"/>
                <a:ext cx="16446" cy="26072"/>
              </a:xfrm>
              <a:custGeom>
                <a:avLst/>
                <a:gdLst/>
                <a:ahLst/>
                <a:cxnLst/>
                <a:rect l="l" t="t" r="r" b="b"/>
                <a:pathLst>
                  <a:path w="218" h="323" extrusionOk="0">
                    <a:moveTo>
                      <a:pt x="56" y="0"/>
                    </a:moveTo>
                    <a:cubicBezTo>
                      <a:pt x="28" y="0"/>
                      <a:pt x="1" y="24"/>
                      <a:pt x="9" y="63"/>
                    </a:cubicBezTo>
                    <a:cubicBezTo>
                      <a:pt x="27" y="145"/>
                      <a:pt x="45" y="296"/>
                      <a:pt x="136" y="322"/>
                    </a:cubicBezTo>
                    <a:cubicBezTo>
                      <a:pt x="138" y="322"/>
                      <a:pt x="141" y="322"/>
                      <a:pt x="143" y="322"/>
                    </a:cubicBezTo>
                    <a:cubicBezTo>
                      <a:pt x="157" y="322"/>
                      <a:pt x="169" y="313"/>
                      <a:pt x="175" y="304"/>
                    </a:cubicBezTo>
                    <a:cubicBezTo>
                      <a:pt x="217" y="229"/>
                      <a:pt x="133" y="102"/>
                      <a:pt x="101" y="32"/>
                    </a:cubicBezTo>
                    <a:cubicBezTo>
                      <a:pt x="92" y="10"/>
                      <a:pt x="74" y="0"/>
                      <a:pt x="56"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1"/>
              <p:cNvSpPr/>
              <p:nvPr/>
            </p:nvSpPr>
            <p:spPr>
              <a:xfrm rot="-508928">
                <a:off x="3988309" y="1703338"/>
                <a:ext cx="17804" cy="22036"/>
              </a:xfrm>
              <a:custGeom>
                <a:avLst/>
                <a:gdLst/>
                <a:ahLst/>
                <a:cxnLst/>
                <a:rect l="l" t="t" r="r" b="b"/>
                <a:pathLst>
                  <a:path w="236" h="273" extrusionOk="0">
                    <a:moveTo>
                      <a:pt x="68" y="0"/>
                    </a:moveTo>
                    <a:cubicBezTo>
                      <a:pt x="34" y="0"/>
                      <a:pt x="0" y="42"/>
                      <a:pt x="24" y="77"/>
                    </a:cubicBezTo>
                    <a:cubicBezTo>
                      <a:pt x="63" y="137"/>
                      <a:pt x="78" y="225"/>
                      <a:pt x="138" y="268"/>
                    </a:cubicBezTo>
                    <a:cubicBezTo>
                      <a:pt x="143" y="271"/>
                      <a:pt x="147" y="272"/>
                      <a:pt x="152" y="272"/>
                    </a:cubicBezTo>
                    <a:cubicBezTo>
                      <a:pt x="164" y="272"/>
                      <a:pt x="176" y="264"/>
                      <a:pt x="183" y="254"/>
                    </a:cubicBezTo>
                    <a:cubicBezTo>
                      <a:pt x="236" y="173"/>
                      <a:pt x="155" y="67"/>
                      <a:pt x="99" y="13"/>
                    </a:cubicBezTo>
                    <a:cubicBezTo>
                      <a:pt x="90" y="4"/>
                      <a:pt x="79" y="0"/>
                      <a:pt x="68"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1"/>
              <p:cNvSpPr/>
              <p:nvPr/>
            </p:nvSpPr>
            <p:spPr>
              <a:xfrm rot="-508928">
                <a:off x="4000372" y="1783391"/>
                <a:ext cx="20293" cy="28010"/>
              </a:xfrm>
              <a:custGeom>
                <a:avLst/>
                <a:gdLst/>
                <a:ahLst/>
                <a:cxnLst/>
                <a:rect l="l" t="t" r="r" b="b"/>
                <a:pathLst>
                  <a:path w="269" h="347" extrusionOk="0">
                    <a:moveTo>
                      <a:pt x="58" y="0"/>
                    </a:moveTo>
                    <a:cubicBezTo>
                      <a:pt x="29" y="0"/>
                      <a:pt x="1" y="24"/>
                      <a:pt x="15" y="57"/>
                    </a:cubicBezTo>
                    <a:cubicBezTo>
                      <a:pt x="50" y="139"/>
                      <a:pt x="89" y="219"/>
                      <a:pt x="127" y="301"/>
                    </a:cubicBezTo>
                    <a:cubicBezTo>
                      <a:pt x="141" y="327"/>
                      <a:pt x="159" y="347"/>
                      <a:pt x="189" y="347"/>
                    </a:cubicBezTo>
                    <a:cubicBezTo>
                      <a:pt x="192" y="347"/>
                      <a:pt x="195" y="347"/>
                      <a:pt x="198" y="346"/>
                    </a:cubicBezTo>
                    <a:cubicBezTo>
                      <a:pt x="230" y="346"/>
                      <a:pt x="240" y="336"/>
                      <a:pt x="258" y="308"/>
                    </a:cubicBezTo>
                    <a:cubicBezTo>
                      <a:pt x="269" y="290"/>
                      <a:pt x="265" y="258"/>
                      <a:pt x="251" y="240"/>
                    </a:cubicBezTo>
                    <a:cubicBezTo>
                      <a:pt x="201" y="167"/>
                      <a:pt x="152" y="89"/>
                      <a:pt x="95" y="18"/>
                    </a:cubicBezTo>
                    <a:cubicBezTo>
                      <a:pt x="86" y="6"/>
                      <a:pt x="72" y="0"/>
                      <a:pt x="58"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1"/>
              <p:cNvSpPr/>
              <p:nvPr/>
            </p:nvSpPr>
            <p:spPr>
              <a:xfrm rot="-508928">
                <a:off x="4110835" y="1693966"/>
                <a:ext cx="23009" cy="34548"/>
              </a:xfrm>
              <a:custGeom>
                <a:avLst/>
                <a:gdLst/>
                <a:ahLst/>
                <a:cxnLst/>
                <a:rect l="l" t="t" r="r" b="b"/>
                <a:pathLst>
                  <a:path w="305" h="428" extrusionOk="0">
                    <a:moveTo>
                      <a:pt x="46" y="1"/>
                    </a:moveTo>
                    <a:cubicBezTo>
                      <a:pt x="19" y="1"/>
                      <a:pt x="0" y="36"/>
                      <a:pt x="15" y="60"/>
                    </a:cubicBezTo>
                    <a:cubicBezTo>
                      <a:pt x="78" y="166"/>
                      <a:pt x="121" y="264"/>
                      <a:pt x="156" y="377"/>
                    </a:cubicBezTo>
                    <a:cubicBezTo>
                      <a:pt x="167" y="413"/>
                      <a:pt x="192" y="428"/>
                      <a:pt x="218" y="428"/>
                    </a:cubicBezTo>
                    <a:cubicBezTo>
                      <a:pt x="260" y="428"/>
                      <a:pt x="304" y="389"/>
                      <a:pt x="293" y="335"/>
                    </a:cubicBezTo>
                    <a:cubicBezTo>
                      <a:pt x="262" y="205"/>
                      <a:pt x="170" y="81"/>
                      <a:pt x="64" y="6"/>
                    </a:cubicBezTo>
                    <a:cubicBezTo>
                      <a:pt x="58" y="3"/>
                      <a:pt x="51" y="1"/>
                      <a:pt x="46"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6" name="Google Shape;2216;p31"/>
            <p:cNvSpPr/>
            <p:nvPr/>
          </p:nvSpPr>
          <p:spPr>
            <a:xfrm rot="-508912">
              <a:off x="3595959" y="1164908"/>
              <a:ext cx="226613" cy="276310"/>
            </a:xfrm>
            <a:custGeom>
              <a:avLst/>
              <a:gdLst/>
              <a:ahLst/>
              <a:cxnLst/>
              <a:rect l="l" t="t" r="r" b="b"/>
              <a:pathLst>
                <a:path w="3461" h="3944" extrusionOk="0">
                  <a:moveTo>
                    <a:pt x="3178" y="0"/>
                  </a:moveTo>
                  <a:cubicBezTo>
                    <a:pt x="3132" y="339"/>
                    <a:pt x="2981" y="953"/>
                    <a:pt x="2694" y="1158"/>
                  </a:cubicBezTo>
                  <a:cubicBezTo>
                    <a:pt x="2236" y="1490"/>
                    <a:pt x="1795" y="1469"/>
                    <a:pt x="1262" y="1656"/>
                  </a:cubicBezTo>
                  <a:cubicBezTo>
                    <a:pt x="584" y="1889"/>
                    <a:pt x="1" y="3583"/>
                    <a:pt x="1378" y="3943"/>
                  </a:cubicBezTo>
                  <a:cubicBezTo>
                    <a:pt x="1501" y="3891"/>
                    <a:pt x="3393" y="2387"/>
                    <a:pt x="3393" y="2387"/>
                  </a:cubicBezTo>
                  <a:lnTo>
                    <a:pt x="3460" y="749"/>
                  </a:lnTo>
                  <a:lnTo>
                    <a:pt x="3348" y="244"/>
                  </a:lnTo>
                  <a:lnTo>
                    <a:pt x="3178" y="0"/>
                  </a:lnTo>
                  <a:close/>
                </a:path>
              </a:pathLst>
            </a:custGeom>
            <a:solidFill>
              <a:srgbClr val="FFD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1"/>
            <p:cNvSpPr/>
            <p:nvPr/>
          </p:nvSpPr>
          <p:spPr>
            <a:xfrm rot="-508912">
              <a:off x="3678225" y="1435992"/>
              <a:ext cx="327" cy="350"/>
            </a:xfrm>
            <a:custGeom>
              <a:avLst/>
              <a:gdLst/>
              <a:ahLst/>
              <a:cxnLst/>
              <a:rect l="l" t="t" r="r" b="b"/>
              <a:pathLst>
                <a:path w="5" h="5" extrusionOk="0">
                  <a:moveTo>
                    <a:pt x="1" y="1"/>
                  </a:moveTo>
                  <a:lnTo>
                    <a:pt x="4" y="4"/>
                  </a:lnTo>
                  <a:cubicBezTo>
                    <a:pt x="4" y="1"/>
                    <a:pt x="4" y="1"/>
                    <a:pt x="1" y="1"/>
                  </a:cubicBezTo>
                  <a:close/>
                </a:path>
              </a:pathLst>
            </a:custGeom>
            <a:solidFill>
              <a:srgbClr val="EDA7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1"/>
            <p:cNvSpPr/>
            <p:nvPr/>
          </p:nvSpPr>
          <p:spPr>
            <a:xfrm rot="-508912">
              <a:off x="3622655" y="1166086"/>
              <a:ext cx="183333" cy="266922"/>
            </a:xfrm>
            <a:custGeom>
              <a:avLst/>
              <a:gdLst/>
              <a:ahLst/>
              <a:cxnLst/>
              <a:rect l="l" t="t" r="r" b="b"/>
              <a:pathLst>
                <a:path w="2800" h="3810" extrusionOk="0">
                  <a:moveTo>
                    <a:pt x="2764" y="1"/>
                  </a:moveTo>
                  <a:cubicBezTo>
                    <a:pt x="2782" y="332"/>
                    <a:pt x="2580" y="1246"/>
                    <a:pt x="1843" y="1688"/>
                  </a:cubicBezTo>
                  <a:cubicBezTo>
                    <a:pt x="1542" y="1868"/>
                    <a:pt x="999" y="2242"/>
                    <a:pt x="632" y="2242"/>
                  </a:cubicBezTo>
                  <a:cubicBezTo>
                    <a:pt x="512" y="2242"/>
                    <a:pt x="410" y="2204"/>
                    <a:pt x="343" y="2105"/>
                  </a:cubicBezTo>
                  <a:lnTo>
                    <a:pt x="343" y="2105"/>
                  </a:lnTo>
                  <a:cubicBezTo>
                    <a:pt x="77" y="2567"/>
                    <a:pt x="0" y="3242"/>
                    <a:pt x="434" y="3644"/>
                  </a:cubicBezTo>
                  <a:cubicBezTo>
                    <a:pt x="438" y="3644"/>
                    <a:pt x="441" y="3648"/>
                    <a:pt x="441" y="3648"/>
                  </a:cubicBezTo>
                  <a:lnTo>
                    <a:pt x="445" y="3651"/>
                  </a:lnTo>
                  <a:cubicBezTo>
                    <a:pt x="449" y="3654"/>
                    <a:pt x="449" y="3654"/>
                    <a:pt x="452" y="3658"/>
                  </a:cubicBezTo>
                  <a:cubicBezTo>
                    <a:pt x="455" y="3658"/>
                    <a:pt x="455" y="3661"/>
                    <a:pt x="459" y="3665"/>
                  </a:cubicBezTo>
                  <a:cubicBezTo>
                    <a:pt x="462" y="3665"/>
                    <a:pt x="462" y="3669"/>
                    <a:pt x="466" y="3669"/>
                  </a:cubicBezTo>
                  <a:cubicBezTo>
                    <a:pt x="466" y="3672"/>
                    <a:pt x="470" y="3672"/>
                    <a:pt x="470" y="3672"/>
                  </a:cubicBezTo>
                  <a:lnTo>
                    <a:pt x="473" y="3676"/>
                  </a:lnTo>
                  <a:cubicBezTo>
                    <a:pt x="473" y="3676"/>
                    <a:pt x="476" y="3676"/>
                    <a:pt x="476" y="3679"/>
                  </a:cubicBezTo>
                  <a:cubicBezTo>
                    <a:pt x="480" y="3679"/>
                    <a:pt x="480" y="3682"/>
                    <a:pt x="483" y="3682"/>
                  </a:cubicBezTo>
                  <a:cubicBezTo>
                    <a:pt x="487" y="3687"/>
                    <a:pt x="487" y="3690"/>
                    <a:pt x="491" y="3690"/>
                  </a:cubicBezTo>
                  <a:lnTo>
                    <a:pt x="494" y="3693"/>
                  </a:lnTo>
                  <a:cubicBezTo>
                    <a:pt x="494" y="3693"/>
                    <a:pt x="498" y="3693"/>
                    <a:pt x="498" y="3697"/>
                  </a:cubicBezTo>
                  <a:lnTo>
                    <a:pt x="501" y="3697"/>
                  </a:lnTo>
                  <a:lnTo>
                    <a:pt x="501" y="3700"/>
                  </a:lnTo>
                  <a:lnTo>
                    <a:pt x="504" y="3700"/>
                  </a:lnTo>
                  <a:lnTo>
                    <a:pt x="509" y="3703"/>
                  </a:lnTo>
                  <a:cubicBezTo>
                    <a:pt x="512" y="3708"/>
                    <a:pt x="515" y="3708"/>
                    <a:pt x="515" y="3711"/>
                  </a:cubicBezTo>
                  <a:lnTo>
                    <a:pt x="519" y="3711"/>
                  </a:lnTo>
                  <a:lnTo>
                    <a:pt x="519" y="3715"/>
                  </a:lnTo>
                  <a:lnTo>
                    <a:pt x="526" y="3715"/>
                  </a:lnTo>
                  <a:lnTo>
                    <a:pt x="526" y="3718"/>
                  </a:lnTo>
                  <a:lnTo>
                    <a:pt x="530" y="3718"/>
                  </a:lnTo>
                  <a:cubicBezTo>
                    <a:pt x="530" y="3718"/>
                    <a:pt x="530" y="3721"/>
                    <a:pt x="533" y="3721"/>
                  </a:cubicBezTo>
                  <a:lnTo>
                    <a:pt x="537" y="3725"/>
                  </a:lnTo>
                  <a:lnTo>
                    <a:pt x="540" y="3725"/>
                  </a:lnTo>
                  <a:cubicBezTo>
                    <a:pt x="540" y="3729"/>
                    <a:pt x="543" y="3729"/>
                    <a:pt x="543" y="3729"/>
                  </a:cubicBezTo>
                  <a:lnTo>
                    <a:pt x="547" y="3732"/>
                  </a:lnTo>
                  <a:cubicBezTo>
                    <a:pt x="547" y="3732"/>
                    <a:pt x="551" y="3732"/>
                    <a:pt x="551" y="3736"/>
                  </a:cubicBezTo>
                  <a:lnTo>
                    <a:pt x="554" y="3736"/>
                  </a:lnTo>
                  <a:lnTo>
                    <a:pt x="554" y="3739"/>
                  </a:lnTo>
                  <a:lnTo>
                    <a:pt x="561" y="3739"/>
                  </a:lnTo>
                  <a:lnTo>
                    <a:pt x="561" y="3742"/>
                  </a:lnTo>
                  <a:lnTo>
                    <a:pt x="565" y="3742"/>
                  </a:lnTo>
                  <a:lnTo>
                    <a:pt x="568" y="3746"/>
                  </a:lnTo>
                  <a:lnTo>
                    <a:pt x="572" y="3746"/>
                  </a:lnTo>
                  <a:lnTo>
                    <a:pt x="572" y="3750"/>
                  </a:lnTo>
                  <a:lnTo>
                    <a:pt x="576" y="3750"/>
                  </a:lnTo>
                  <a:cubicBezTo>
                    <a:pt x="576" y="3753"/>
                    <a:pt x="579" y="3753"/>
                    <a:pt x="579" y="3753"/>
                  </a:cubicBezTo>
                  <a:cubicBezTo>
                    <a:pt x="582" y="3753"/>
                    <a:pt x="582" y="3757"/>
                    <a:pt x="582" y="3757"/>
                  </a:cubicBezTo>
                  <a:lnTo>
                    <a:pt x="586" y="3757"/>
                  </a:lnTo>
                  <a:cubicBezTo>
                    <a:pt x="589" y="3757"/>
                    <a:pt x="589" y="3757"/>
                    <a:pt x="589" y="3760"/>
                  </a:cubicBezTo>
                  <a:lnTo>
                    <a:pt x="593" y="3760"/>
                  </a:lnTo>
                  <a:cubicBezTo>
                    <a:pt x="593" y="3760"/>
                    <a:pt x="593" y="3764"/>
                    <a:pt x="597" y="3764"/>
                  </a:cubicBezTo>
                  <a:cubicBezTo>
                    <a:pt x="597" y="3764"/>
                    <a:pt x="600" y="3764"/>
                    <a:pt x="600" y="3767"/>
                  </a:cubicBezTo>
                  <a:lnTo>
                    <a:pt x="604" y="3767"/>
                  </a:lnTo>
                  <a:lnTo>
                    <a:pt x="607" y="3771"/>
                  </a:lnTo>
                  <a:lnTo>
                    <a:pt x="610" y="3771"/>
                  </a:lnTo>
                  <a:cubicBezTo>
                    <a:pt x="610" y="3771"/>
                    <a:pt x="610" y="3775"/>
                    <a:pt x="615" y="3775"/>
                  </a:cubicBezTo>
                  <a:lnTo>
                    <a:pt x="618" y="3775"/>
                  </a:lnTo>
                  <a:lnTo>
                    <a:pt x="618" y="3778"/>
                  </a:lnTo>
                  <a:cubicBezTo>
                    <a:pt x="621" y="3778"/>
                    <a:pt x="621" y="3778"/>
                    <a:pt x="625" y="3781"/>
                  </a:cubicBezTo>
                  <a:lnTo>
                    <a:pt x="628" y="3781"/>
                  </a:lnTo>
                  <a:lnTo>
                    <a:pt x="628" y="3785"/>
                  </a:lnTo>
                  <a:lnTo>
                    <a:pt x="636" y="3785"/>
                  </a:lnTo>
                  <a:cubicBezTo>
                    <a:pt x="636" y="3788"/>
                    <a:pt x="639" y="3788"/>
                    <a:pt x="639" y="3788"/>
                  </a:cubicBezTo>
                  <a:cubicBezTo>
                    <a:pt x="639" y="3788"/>
                    <a:pt x="643" y="3788"/>
                    <a:pt x="643" y="3792"/>
                  </a:cubicBezTo>
                  <a:lnTo>
                    <a:pt x="649" y="3792"/>
                  </a:lnTo>
                  <a:cubicBezTo>
                    <a:pt x="649" y="3796"/>
                    <a:pt x="649" y="3796"/>
                    <a:pt x="653" y="3796"/>
                  </a:cubicBezTo>
                  <a:lnTo>
                    <a:pt x="657" y="3799"/>
                  </a:lnTo>
                  <a:cubicBezTo>
                    <a:pt x="660" y="3799"/>
                    <a:pt x="664" y="3803"/>
                    <a:pt x="667" y="3803"/>
                  </a:cubicBezTo>
                  <a:cubicBezTo>
                    <a:pt x="667" y="3803"/>
                    <a:pt x="667" y="3806"/>
                    <a:pt x="671" y="3806"/>
                  </a:cubicBezTo>
                  <a:lnTo>
                    <a:pt x="674" y="3806"/>
                  </a:lnTo>
                  <a:lnTo>
                    <a:pt x="678" y="3809"/>
                  </a:lnTo>
                  <a:cubicBezTo>
                    <a:pt x="653" y="3778"/>
                    <a:pt x="625" y="3742"/>
                    <a:pt x="600" y="3703"/>
                  </a:cubicBezTo>
                  <a:cubicBezTo>
                    <a:pt x="483" y="3527"/>
                    <a:pt x="413" y="3309"/>
                    <a:pt x="459" y="3097"/>
                  </a:cubicBezTo>
                  <a:cubicBezTo>
                    <a:pt x="487" y="2966"/>
                    <a:pt x="558" y="2849"/>
                    <a:pt x="643" y="2747"/>
                  </a:cubicBezTo>
                  <a:cubicBezTo>
                    <a:pt x="992" y="2323"/>
                    <a:pt x="1550" y="2147"/>
                    <a:pt x="1980" y="1808"/>
                  </a:cubicBezTo>
                  <a:cubicBezTo>
                    <a:pt x="2496" y="1395"/>
                    <a:pt x="2800" y="724"/>
                    <a:pt x="2768" y="64"/>
                  </a:cubicBezTo>
                  <a:lnTo>
                    <a:pt x="2768" y="60"/>
                  </a:lnTo>
                  <a:cubicBezTo>
                    <a:pt x="2768" y="39"/>
                    <a:pt x="2768" y="22"/>
                    <a:pt x="2764" y="1"/>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1"/>
            <p:cNvSpPr/>
            <p:nvPr/>
          </p:nvSpPr>
          <p:spPr>
            <a:xfrm rot="-508912">
              <a:off x="3780008" y="1140272"/>
              <a:ext cx="198393" cy="315332"/>
            </a:xfrm>
            <a:custGeom>
              <a:avLst/>
              <a:gdLst/>
              <a:ahLst/>
              <a:cxnLst/>
              <a:rect l="l" t="t" r="r" b="b"/>
              <a:pathLst>
                <a:path w="3030" h="4501" extrusionOk="0">
                  <a:moveTo>
                    <a:pt x="375" y="1"/>
                  </a:moveTo>
                  <a:lnTo>
                    <a:pt x="681" y="1342"/>
                  </a:lnTo>
                  <a:lnTo>
                    <a:pt x="533" y="2316"/>
                  </a:lnTo>
                  <a:lnTo>
                    <a:pt x="0" y="2856"/>
                  </a:lnTo>
                  <a:lnTo>
                    <a:pt x="1201" y="4163"/>
                  </a:lnTo>
                  <a:cubicBezTo>
                    <a:pt x="1416" y="4393"/>
                    <a:pt x="1686" y="4501"/>
                    <a:pt x="1950" y="4501"/>
                  </a:cubicBezTo>
                  <a:cubicBezTo>
                    <a:pt x="2215" y="4501"/>
                    <a:pt x="2473" y="4392"/>
                    <a:pt x="2659" y="4190"/>
                  </a:cubicBezTo>
                  <a:cubicBezTo>
                    <a:pt x="2980" y="3841"/>
                    <a:pt x="3029" y="3188"/>
                    <a:pt x="2938" y="2743"/>
                  </a:cubicBezTo>
                  <a:cubicBezTo>
                    <a:pt x="2677" y="1466"/>
                    <a:pt x="1367" y="950"/>
                    <a:pt x="375" y="1"/>
                  </a:cubicBezTo>
                  <a:close/>
                </a:path>
              </a:pathLst>
            </a:custGeom>
            <a:solidFill>
              <a:srgbClr val="FFD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1"/>
            <p:cNvSpPr/>
            <p:nvPr/>
          </p:nvSpPr>
          <p:spPr>
            <a:xfrm rot="-508912">
              <a:off x="3876151" y="1219679"/>
              <a:ext cx="82304" cy="230562"/>
            </a:xfrm>
            <a:custGeom>
              <a:avLst/>
              <a:gdLst/>
              <a:ahLst/>
              <a:cxnLst/>
              <a:rect l="l" t="t" r="r" b="b"/>
              <a:pathLst>
                <a:path w="1257" h="3291" extrusionOk="0">
                  <a:moveTo>
                    <a:pt x="0" y="0"/>
                  </a:moveTo>
                  <a:cubicBezTo>
                    <a:pt x="1027" y="1529"/>
                    <a:pt x="939" y="2788"/>
                    <a:pt x="406" y="3279"/>
                  </a:cubicBezTo>
                  <a:cubicBezTo>
                    <a:pt x="460" y="3287"/>
                    <a:pt x="509" y="3290"/>
                    <a:pt x="561" y="3290"/>
                  </a:cubicBezTo>
                  <a:cubicBezTo>
                    <a:pt x="742" y="3290"/>
                    <a:pt x="921" y="3241"/>
                    <a:pt x="1077" y="3142"/>
                  </a:cubicBezTo>
                  <a:cubicBezTo>
                    <a:pt x="1257" y="2418"/>
                    <a:pt x="1021" y="1281"/>
                    <a:pt x="0" y="0"/>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1"/>
            <p:cNvSpPr/>
            <p:nvPr/>
          </p:nvSpPr>
          <p:spPr>
            <a:xfrm rot="-508912">
              <a:off x="3652438" y="1149955"/>
              <a:ext cx="318149" cy="330605"/>
            </a:xfrm>
            <a:custGeom>
              <a:avLst/>
              <a:gdLst/>
              <a:ahLst/>
              <a:cxnLst/>
              <a:rect l="l" t="t" r="r" b="b"/>
              <a:pathLst>
                <a:path w="4859" h="4719" extrusionOk="0">
                  <a:moveTo>
                    <a:pt x="2352" y="0"/>
                  </a:moveTo>
                  <a:lnTo>
                    <a:pt x="2352" y="0"/>
                  </a:lnTo>
                  <a:cubicBezTo>
                    <a:pt x="2412" y="692"/>
                    <a:pt x="2109" y="1406"/>
                    <a:pt x="1568" y="1836"/>
                  </a:cubicBezTo>
                  <a:cubicBezTo>
                    <a:pt x="1138" y="2175"/>
                    <a:pt x="580" y="2351"/>
                    <a:pt x="231" y="2775"/>
                  </a:cubicBezTo>
                  <a:cubicBezTo>
                    <a:pt x="146" y="2877"/>
                    <a:pt x="75" y="2994"/>
                    <a:pt x="47" y="3125"/>
                  </a:cubicBezTo>
                  <a:cubicBezTo>
                    <a:pt x="1" y="3337"/>
                    <a:pt x="71" y="3555"/>
                    <a:pt x="188" y="3731"/>
                  </a:cubicBezTo>
                  <a:cubicBezTo>
                    <a:pt x="308" y="3912"/>
                    <a:pt x="470" y="4053"/>
                    <a:pt x="636" y="4187"/>
                  </a:cubicBezTo>
                  <a:cubicBezTo>
                    <a:pt x="796" y="4318"/>
                    <a:pt x="961" y="4448"/>
                    <a:pt x="1156" y="4526"/>
                  </a:cubicBezTo>
                  <a:cubicBezTo>
                    <a:pt x="1314" y="4591"/>
                    <a:pt x="1540" y="4646"/>
                    <a:pt x="1775" y="4646"/>
                  </a:cubicBezTo>
                  <a:cubicBezTo>
                    <a:pt x="1959" y="4646"/>
                    <a:pt x="2148" y="4613"/>
                    <a:pt x="2317" y="4526"/>
                  </a:cubicBezTo>
                  <a:cubicBezTo>
                    <a:pt x="2553" y="4612"/>
                    <a:pt x="2889" y="4718"/>
                    <a:pt x="3193" y="4718"/>
                  </a:cubicBezTo>
                  <a:cubicBezTo>
                    <a:pt x="3211" y="4718"/>
                    <a:pt x="3230" y="4718"/>
                    <a:pt x="3249" y="4717"/>
                  </a:cubicBezTo>
                  <a:cubicBezTo>
                    <a:pt x="4354" y="4663"/>
                    <a:pt x="4858" y="2503"/>
                    <a:pt x="2352" y="0"/>
                  </a:cubicBezTo>
                  <a:close/>
                </a:path>
              </a:pathLst>
            </a:custGeom>
            <a:solidFill>
              <a:srgbClr val="FFD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1"/>
            <p:cNvSpPr/>
            <p:nvPr/>
          </p:nvSpPr>
          <p:spPr>
            <a:xfrm rot="-508912">
              <a:off x="3823989" y="1462273"/>
              <a:ext cx="62006" cy="13381"/>
            </a:xfrm>
            <a:custGeom>
              <a:avLst/>
              <a:gdLst/>
              <a:ahLst/>
              <a:cxnLst/>
              <a:rect l="l" t="t" r="r" b="b"/>
              <a:pathLst>
                <a:path w="947" h="191" extrusionOk="0">
                  <a:moveTo>
                    <a:pt x="936" y="191"/>
                  </a:moveTo>
                  <a:lnTo>
                    <a:pt x="876" y="191"/>
                  </a:lnTo>
                  <a:lnTo>
                    <a:pt x="876" y="191"/>
                  </a:lnTo>
                  <a:lnTo>
                    <a:pt x="936" y="191"/>
                  </a:lnTo>
                  <a:close/>
                  <a:moveTo>
                    <a:pt x="940" y="191"/>
                  </a:moveTo>
                  <a:lnTo>
                    <a:pt x="940" y="191"/>
                  </a:lnTo>
                  <a:lnTo>
                    <a:pt x="940" y="191"/>
                  </a:lnTo>
                  <a:close/>
                  <a:moveTo>
                    <a:pt x="943" y="191"/>
                  </a:moveTo>
                  <a:lnTo>
                    <a:pt x="943" y="191"/>
                  </a:lnTo>
                  <a:lnTo>
                    <a:pt x="943" y="191"/>
                  </a:lnTo>
                  <a:close/>
                  <a:moveTo>
                    <a:pt x="947" y="191"/>
                  </a:moveTo>
                  <a:lnTo>
                    <a:pt x="947" y="191"/>
                  </a:lnTo>
                  <a:lnTo>
                    <a:pt x="947" y="191"/>
                  </a:lnTo>
                  <a:close/>
                  <a:moveTo>
                    <a:pt x="4" y="0"/>
                  </a:moveTo>
                  <a:cubicBezTo>
                    <a:pt x="4" y="4"/>
                    <a:pt x="0" y="4"/>
                    <a:pt x="0" y="4"/>
                  </a:cubicBezTo>
                  <a:cubicBezTo>
                    <a:pt x="0" y="4"/>
                    <a:pt x="4" y="4"/>
                    <a:pt x="4" y="0"/>
                  </a:cubicBezTo>
                  <a:close/>
                </a:path>
              </a:pathLst>
            </a:custGeom>
            <a:solidFill>
              <a:srgbClr val="EDA7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1"/>
            <p:cNvSpPr/>
            <p:nvPr/>
          </p:nvSpPr>
          <p:spPr>
            <a:xfrm rot="-508912">
              <a:off x="3799981" y="1265887"/>
              <a:ext cx="98738" cy="209544"/>
            </a:xfrm>
            <a:custGeom>
              <a:avLst/>
              <a:gdLst/>
              <a:ahLst/>
              <a:cxnLst/>
              <a:rect l="l" t="t" r="r" b="b"/>
              <a:pathLst>
                <a:path w="1508" h="2991" extrusionOk="0">
                  <a:moveTo>
                    <a:pt x="869" y="1"/>
                  </a:moveTo>
                  <a:lnTo>
                    <a:pt x="869" y="1"/>
                  </a:lnTo>
                  <a:cubicBezTo>
                    <a:pt x="936" y="474"/>
                    <a:pt x="830" y="951"/>
                    <a:pt x="714" y="1412"/>
                  </a:cubicBezTo>
                  <a:cubicBezTo>
                    <a:pt x="587" y="1911"/>
                    <a:pt x="382" y="2483"/>
                    <a:pt x="0" y="2871"/>
                  </a:cubicBezTo>
                  <a:cubicBezTo>
                    <a:pt x="60" y="2853"/>
                    <a:pt x="117" y="2832"/>
                    <a:pt x="173" y="2804"/>
                  </a:cubicBezTo>
                  <a:cubicBezTo>
                    <a:pt x="173" y="2804"/>
                    <a:pt x="177" y="2804"/>
                    <a:pt x="177" y="2800"/>
                  </a:cubicBezTo>
                  <a:cubicBezTo>
                    <a:pt x="414" y="2885"/>
                    <a:pt x="745" y="2991"/>
                    <a:pt x="1049" y="2991"/>
                  </a:cubicBezTo>
                  <a:lnTo>
                    <a:pt x="1120" y="2991"/>
                  </a:lnTo>
                  <a:cubicBezTo>
                    <a:pt x="1261" y="2980"/>
                    <a:pt x="1392" y="2937"/>
                    <a:pt x="1508" y="2864"/>
                  </a:cubicBezTo>
                  <a:lnTo>
                    <a:pt x="1508" y="2864"/>
                  </a:lnTo>
                  <a:cubicBezTo>
                    <a:pt x="1434" y="2874"/>
                    <a:pt x="1370" y="2874"/>
                    <a:pt x="1314" y="2874"/>
                  </a:cubicBezTo>
                  <a:cubicBezTo>
                    <a:pt x="1176" y="2874"/>
                    <a:pt x="1074" y="2860"/>
                    <a:pt x="986" y="2857"/>
                  </a:cubicBezTo>
                  <a:cubicBezTo>
                    <a:pt x="876" y="2853"/>
                    <a:pt x="756" y="2846"/>
                    <a:pt x="671" y="2776"/>
                  </a:cubicBezTo>
                  <a:cubicBezTo>
                    <a:pt x="587" y="2704"/>
                    <a:pt x="558" y="2582"/>
                    <a:pt x="572" y="2471"/>
                  </a:cubicBezTo>
                  <a:cubicBezTo>
                    <a:pt x="587" y="2359"/>
                    <a:pt x="632" y="2256"/>
                    <a:pt x="678" y="2154"/>
                  </a:cubicBezTo>
                  <a:cubicBezTo>
                    <a:pt x="830" y="1815"/>
                    <a:pt x="947" y="1462"/>
                    <a:pt x="992" y="1095"/>
                  </a:cubicBezTo>
                  <a:cubicBezTo>
                    <a:pt x="1038" y="728"/>
                    <a:pt x="1007" y="347"/>
                    <a:pt x="869" y="1"/>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1"/>
            <p:cNvSpPr/>
            <p:nvPr/>
          </p:nvSpPr>
          <p:spPr>
            <a:xfrm rot="-508912">
              <a:off x="3676381" y="1158732"/>
              <a:ext cx="152167" cy="325281"/>
            </a:xfrm>
            <a:custGeom>
              <a:avLst/>
              <a:gdLst/>
              <a:ahLst/>
              <a:cxnLst/>
              <a:rect l="l" t="t" r="r" b="b"/>
              <a:pathLst>
                <a:path w="2324" h="4643" extrusionOk="0">
                  <a:moveTo>
                    <a:pt x="1991" y="0"/>
                  </a:moveTo>
                  <a:lnTo>
                    <a:pt x="1991" y="0"/>
                  </a:lnTo>
                  <a:cubicBezTo>
                    <a:pt x="1998" y="25"/>
                    <a:pt x="2006" y="50"/>
                    <a:pt x="2012" y="71"/>
                  </a:cubicBezTo>
                  <a:lnTo>
                    <a:pt x="2016" y="71"/>
                  </a:lnTo>
                  <a:cubicBezTo>
                    <a:pt x="2023" y="71"/>
                    <a:pt x="2030" y="75"/>
                    <a:pt x="2033" y="85"/>
                  </a:cubicBezTo>
                  <a:cubicBezTo>
                    <a:pt x="2090" y="241"/>
                    <a:pt x="2115" y="417"/>
                    <a:pt x="2111" y="601"/>
                  </a:cubicBezTo>
                  <a:cubicBezTo>
                    <a:pt x="2175" y="1607"/>
                    <a:pt x="1522" y="2299"/>
                    <a:pt x="1359" y="2429"/>
                  </a:cubicBezTo>
                  <a:cubicBezTo>
                    <a:pt x="1123" y="2627"/>
                    <a:pt x="904" y="2853"/>
                    <a:pt x="713" y="3096"/>
                  </a:cubicBezTo>
                  <a:cubicBezTo>
                    <a:pt x="625" y="3206"/>
                    <a:pt x="541" y="3322"/>
                    <a:pt x="494" y="3456"/>
                  </a:cubicBezTo>
                  <a:cubicBezTo>
                    <a:pt x="435" y="3630"/>
                    <a:pt x="438" y="3816"/>
                    <a:pt x="459" y="4000"/>
                  </a:cubicBezTo>
                  <a:cubicBezTo>
                    <a:pt x="463" y="4036"/>
                    <a:pt x="466" y="4075"/>
                    <a:pt x="448" y="4103"/>
                  </a:cubicBezTo>
                  <a:cubicBezTo>
                    <a:pt x="430" y="4131"/>
                    <a:pt x="396" y="4142"/>
                    <a:pt x="364" y="4142"/>
                  </a:cubicBezTo>
                  <a:cubicBezTo>
                    <a:pt x="353" y="4142"/>
                    <a:pt x="339" y="4142"/>
                    <a:pt x="329" y="4138"/>
                  </a:cubicBezTo>
                  <a:cubicBezTo>
                    <a:pt x="286" y="4124"/>
                    <a:pt x="251" y="4092"/>
                    <a:pt x="215" y="4064"/>
                  </a:cubicBezTo>
                  <a:cubicBezTo>
                    <a:pt x="159" y="4011"/>
                    <a:pt x="32" y="3937"/>
                    <a:pt x="3" y="3937"/>
                  </a:cubicBezTo>
                  <a:cubicBezTo>
                    <a:pt x="0" y="3937"/>
                    <a:pt x="0" y="3937"/>
                    <a:pt x="0" y="3940"/>
                  </a:cubicBezTo>
                  <a:cubicBezTo>
                    <a:pt x="85" y="4028"/>
                    <a:pt x="180" y="4109"/>
                    <a:pt x="275" y="4187"/>
                  </a:cubicBezTo>
                  <a:cubicBezTo>
                    <a:pt x="435" y="4318"/>
                    <a:pt x="600" y="4448"/>
                    <a:pt x="795" y="4526"/>
                  </a:cubicBezTo>
                  <a:cubicBezTo>
                    <a:pt x="950" y="4590"/>
                    <a:pt x="1168" y="4639"/>
                    <a:pt x="1398" y="4642"/>
                  </a:cubicBezTo>
                  <a:lnTo>
                    <a:pt x="1377" y="4629"/>
                  </a:lnTo>
                  <a:cubicBezTo>
                    <a:pt x="901" y="4435"/>
                    <a:pt x="741" y="3827"/>
                    <a:pt x="893" y="3337"/>
                  </a:cubicBezTo>
                  <a:cubicBezTo>
                    <a:pt x="1119" y="2613"/>
                    <a:pt x="1917" y="2193"/>
                    <a:pt x="2182" y="1483"/>
                  </a:cubicBezTo>
                  <a:cubicBezTo>
                    <a:pt x="2323" y="1091"/>
                    <a:pt x="2203" y="360"/>
                    <a:pt x="1991" y="0"/>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1"/>
            <p:cNvSpPr/>
            <p:nvPr/>
          </p:nvSpPr>
          <p:spPr>
            <a:xfrm rot="-508912">
              <a:off x="3825298" y="1190103"/>
              <a:ext cx="78964" cy="175426"/>
            </a:xfrm>
            <a:custGeom>
              <a:avLst/>
              <a:gdLst/>
              <a:ahLst/>
              <a:cxnLst/>
              <a:rect l="l" t="t" r="r" b="b"/>
              <a:pathLst>
                <a:path w="1206" h="2504" extrusionOk="0">
                  <a:moveTo>
                    <a:pt x="47" y="0"/>
                  </a:moveTo>
                  <a:cubicBezTo>
                    <a:pt x="24" y="0"/>
                    <a:pt x="1" y="29"/>
                    <a:pt x="20" y="50"/>
                  </a:cubicBezTo>
                  <a:cubicBezTo>
                    <a:pt x="323" y="407"/>
                    <a:pt x="546" y="806"/>
                    <a:pt x="708" y="1244"/>
                  </a:cubicBezTo>
                  <a:cubicBezTo>
                    <a:pt x="853" y="1647"/>
                    <a:pt x="902" y="2081"/>
                    <a:pt x="1064" y="2473"/>
                  </a:cubicBezTo>
                  <a:cubicBezTo>
                    <a:pt x="1073" y="2493"/>
                    <a:pt x="1093" y="2503"/>
                    <a:pt x="1112" y="2503"/>
                  </a:cubicBezTo>
                  <a:cubicBezTo>
                    <a:pt x="1134" y="2503"/>
                    <a:pt x="1154" y="2490"/>
                    <a:pt x="1156" y="2462"/>
                  </a:cubicBezTo>
                  <a:cubicBezTo>
                    <a:pt x="1206" y="2031"/>
                    <a:pt x="991" y="1520"/>
                    <a:pt x="835" y="1127"/>
                  </a:cubicBezTo>
                  <a:cubicBezTo>
                    <a:pt x="662" y="700"/>
                    <a:pt x="422" y="308"/>
                    <a:pt x="65" y="8"/>
                  </a:cubicBezTo>
                  <a:cubicBezTo>
                    <a:pt x="60" y="3"/>
                    <a:pt x="53" y="0"/>
                    <a:pt x="47" y="0"/>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1"/>
            <p:cNvSpPr/>
            <p:nvPr/>
          </p:nvSpPr>
          <p:spPr>
            <a:xfrm rot="-508912">
              <a:off x="3906643" y="1378538"/>
              <a:ext cx="11589" cy="21158"/>
            </a:xfrm>
            <a:custGeom>
              <a:avLst/>
              <a:gdLst/>
              <a:ahLst/>
              <a:cxnLst/>
              <a:rect l="l" t="t" r="r" b="b"/>
              <a:pathLst>
                <a:path w="177" h="302" extrusionOk="0">
                  <a:moveTo>
                    <a:pt x="104" y="1"/>
                  </a:moveTo>
                  <a:cubicBezTo>
                    <a:pt x="81" y="1"/>
                    <a:pt x="55" y="13"/>
                    <a:pt x="43" y="34"/>
                  </a:cubicBezTo>
                  <a:cubicBezTo>
                    <a:pt x="11" y="95"/>
                    <a:pt x="1" y="173"/>
                    <a:pt x="7" y="236"/>
                  </a:cubicBezTo>
                  <a:cubicBezTo>
                    <a:pt x="14" y="276"/>
                    <a:pt x="52" y="302"/>
                    <a:pt x="89" y="302"/>
                  </a:cubicBezTo>
                  <a:cubicBezTo>
                    <a:pt x="114" y="302"/>
                    <a:pt x="137" y="289"/>
                    <a:pt x="149" y="261"/>
                  </a:cubicBezTo>
                  <a:cubicBezTo>
                    <a:pt x="173" y="190"/>
                    <a:pt x="177" y="109"/>
                    <a:pt x="156" y="39"/>
                  </a:cubicBezTo>
                  <a:cubicBezTo>
                    <a:pt x="149" y="12"/>
                    <a:pt x="127" y="1"/>
                    <a:pt x="104" y="1"/>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7" name="Google Shape;2227;p31"/>
          <p:cNvGrpSpPr/>
          <p:nvPr/>
        </p:nvGrpSpPr>
        <p:grpSpPr>
          <a:xfrm>
            <a:off x="1719866" y="4064514"/>
            <a:ext cx="523390" cy="435583"/>
            <a:chOff x="3133350" y="1126948"/>
            <a:chExt cx="1408099" cy="1172182"/>
          </a:xfrm>
        </p:grpSpPr>
        <p:sp>
          <p:nvSpPr>
            <p:cNvPr id="2228" name="Google Shape;2228;p31"/>
            <p:cNvSpPr/>
            <p:nvPr/>
          </p:nvSpPr>
          <p:spPr>
            <a:xfrm rot="-508938">
              <a:off x="3333516" y="1650683"/>
              <a:ext cx="1043940" cy="573835"/>
            </a:xfrm>
            <a:custGeom>
              <a:avLst/>
              <a:gdLst/>
              <a:ahLst/>
              <a:cxnLst/>
              <a:rect l="l" t="t" r="r" b="b"/>
              <a:pathLst>
                <a:path w="15633" h="8031" extrusionOk="0">
                  <a:moveTo>
                    <a:pt x="0" y="0"/>
                  </a:moveTo>
                  <a:lnTo>
                    <a:pt x="0" y="0"/>
                  </a:lnTo>
                  <a:cubicBezTo>
                    <a:pt x="233" y="1691"/>
                    <a:pt x="939" y="5787"/>
                    <a:pt x="1268" y="6139"/>
                  </a:cubicBezTo>
                  <a:cubicBezTo>
                    <a:pt x="1507" y="6397"/>
                    <a:pt x="2059" y="6649"/>
                    <a:pt x="2486" y="6649"/>
                  </a:cubicBezTo>
                  <a:cubicBezTo>
                    <a:pt x="2645" y="6649"/>
                    <a:pt x="2786" y="6614"/>
                    <a:pt x="2888" y="6532"/>
                  </a:cubicBezTo>
                  <a:cubicBezTo>
                    <a:pt x="2955" y="6958"/>
                    <a:pt x="3782" y="7373"/>
                    <a:pt x="4386" y="7373"/>
                  </a:cubicBezTo>
                  <a:cubicBezTo>
                    <a:pt x="4571" y="7373"/>
                    <a:pt x="4736" y="7334"/>
                    <a:pt x="4851" y="7244"/>
                  </a:cubicBezTo>
                  <a:cubicBezTo>
                    <a:pt x="5030" y="7531"/>
                    <a:pt x="5700" y="7855"/>
                    <a:pt x="6389" y="7855"/>
                  </a:cubicBezTo>
                  <a:cubicBezTo>
                    <a:pt x="6718" y="7855"/>
                    <a:pt x="7050" y="7781"/>
                    <a:pt x="7336" y="7594"/>
                  </a:cubicBezTo>
                  <a:cubicBezTo>
                    <a:pt x="7690" y="7914"/>
                    <a:pt x="8120" y="8030"/>
                    <a:pt x="8517" y="8030"/>
                  </a:cubicBezTo>
                  <a:cubicBezTo>
                    <a:pt x="9062" y="8030"/>
                    <a:pt x="9547" y="7813"/>
                    <a:pt x="9698" y="7604"/>
                  </a:cubicBezTo>
                  <a:cubicBezTo>
                    <a:pt x="9925" y="7720"/>
                    <a:pt x="10180" y="7769"/>
                    <a:pt x="10433" y="7769"/>
                  </a:cubicBezTo>
                  <a:cubicBezTo>
                    <a:pt x="11030" y="7769"/>
                    <a:pt x="11615" y="7499"/>
                    <a:pt x="11791" y="7210"/>
                  </a:cubicBezTo>
                  <a:cubicBezTo>
                    <a:pt x="11890" y="7361"/>
                    <a:pt x="12077" y="7443"/>
                    <a:pt x="12257" y="7453"/>
                  </a:cubicBezTo>
                  <a:cubicBezTo>
                    <a:pt x="12301" y="7456"/>
                    <a:pt x="12343" y="7457"/>
                    <a:pt x="12383" y="7457"/>
                  </a:cubicBezTo>
                  <a:cubicBezTo>
                    <a:pt x="12709" y="7457"/>
                    <a:pt x="12869" y="7347"/>
                    <a:pt x="13024" y="7054"/>
                  </a:cubicBezTo>
                  <a:cubicBezTo>
                    <a:pt x="14262" y="4674"/>
                    <a:pt x="14583" y="3520"/>
                    <a:pt x="15632" y="1042"/>
                  </a:cubicBez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1"/>
            <p:cNvSpPr/>
            <p:nvPr/>
          </p:nvSpPr>
          <p:spPr>
            <a:xfrm rot="-508912">
              <a:off x="3338574" y="1690908"/>
              <a:ext cx="1023588" cy="516750"/>
            </a:xfrm>
            <a:custGeom>
              <a:avLst/>
              <a:gdLst/>
              <a:ahLst/>
              <a:cxnLst/>
              <a:rect l="l" t="t" r="r" b="b"/>
              <a:pathLst>
                <a:path w="15633" h="7376" extrusionOk="0">
                  <a:moveTo>
                    <a:pt x="0" y="1"/>
                  </a:moveTo>
                  <a:lnTo>
                    <a:pt x="0" y="1"/>
                  </a:lnTo>
                  <a:cubicBezTo>
                    <a:pt x="71" y="499"/>
                    <a:pt x="177" y="1205"/>
                    <a:pt x="307" y="1961"/>
                  </a:cubicBezTo>
                  <a:cubicBezTo>
                    <a:pt x="519" y="2101"/>
                    <a:pt x="763" y="2194"/>
                    <a:pt x="1020" y="2207"/>
                  </a:cubicBezTo>
                  <a:cubicBezTo>
                    <a:pt x="1469" y="2931"/>
                    <a:pt x="2009" y="3641"/>
                    <a:pt x="2772" y="4011"/>
                  </a:cubicBezTo>
                  <a:cubicBezTo>
                    <a:pt x="2793" y="4022"/>
                    <a:pt x="2814" y="4029"/>
                    <a:pt x="2831" y="4040"/>
                  </a:cubicBezTo>
                  <a:cubicBezTo>
                    <a:pt x="2916" y="5124"/>
                    <a:pt x="2976" y="6155"/>
                    <a:pt x="2976" y="6155"/>
                  </a:cubicBezTo>
                  <a:cubicBezTo>
                    <a:pt x="2976" y="6155"/>
                    <a:pt x="3026" y="5205"/>
                    <a:pt x="3082" y="4135"/>
                  </a:cubicBezTo>
                  <a:cubicBezTo>
                    <a:pt x="3300" y="4202"/>
                    <a:pt x="3530" y="4237"/>
                    <a:pt x="3758" y="4237"/>
                  </a:cubicBezTo>
                  <a:cubicBezTo>
                    <a:pt x="4276" y="4237"/>
                    <a:pt x="4786" y="4056"/>
                    <a:pt x="5126" y="3659"/>
                  </a:cubicBezTo>
                  <a:cubicBezTo>
                    <a:pt x="5130" y="3665"/>
                    <a:pt x="5133" y="3669"/>
                    <a:pt x="5136" y="3676"/>
                  </a:cubicBezTo>
                  <a:lnTo>
                    <a:pt x="4932" y="6705"/>
                  </a:lnTo>
                  <a:cubicBezTo>
                    <a:pt x="4932" y="6705"/>
                    <a:pt x="5218" y="5367"/>
                    <a:pt x="5419" y="4082"/>
                  </a:cubicBezTo>
                  <a:cubicBezTo>
                    <a:pt x="5776" y="4463"/>
                    <a:pt x="6303" y="4676"/>
                    <a:pt x="6828" y="4676"/>
                  </a:cubicBezTo>
                  <a:cubicBezTo>
                    <a:pt x="7154" y="4676"/>
                    <a:pt x="7480" y="4594"/>
                    <a:pt x="7763" y="4418"/>
                  </a:cubicBezTo>
                  <a:lnTo>
                    <a:pt x="7763" y="4418"/>
                  </a:lnTo>
                  <a:lnTo>
                    <a:pt x="7403" y="7327"/>
                  </a:lnTo>
                  <a:cubicBezTo>
                    <a:pt x="7403" y="7327"/>
                    <a:pt x="7742" y="5989"/>
                    <a:pt x="8028" y="4643"/>
                  </a:cubicBezTo>
                  <a:cubicBezTo>
                    <a:pt x="8597" y="5215"/>
                    <a:pt x="9348" y="5611"/>
                    <a:pt x="10143" y="5696"/>
                  </a:cubicBezTo>
                  <a:lnTo>
                    <a:pt x="9719" y="7376"/>
                  </a:lnTo>
                  <a:cubicBezTo>
                    <a:pt x="9719" y="7376"/>
                    <a:pt x="10054" y="6642"/>
                    <a:pt x="10407" y="5717"/>
                  </a:cubicBezTo>
                  <a:cubicBezTo>
                    <a:pt x="10478" y="5717"/>
                    <a:pt x="10546" y="5717"/>
                    <a:pt x="10616" y="5713"/>
                  </a:cubicBezTo>
                  <a:cubicBezTo>
                    <a:pt x="11343" y="5674"/>
                    <a:pt x="12066" y="5335"/>
                    <a:pt x="12568" y="4795"/>
                  </a:cubicBezTo>
                  <a:lnTo>
                    <a:pt x="12568" y="4795"/>
                  </a:lnTo>
                  <a:lnTo>
                    <a:pt x="11918" y="6854"/>
                  </a:lnTo>
                  <a:cubicBezTo>
                    <a:pt x="11918" y="6854"/>
                    <a:pt x="12614" y="5367"/>
                    <a:pt x="13130" y="3905"/>
                  </a:cubicBezTo>
                  <a:cubicBezTo>
                    <a:pt x="13237" y="3975"/>
                    <a:pt x="13360" y="4006"/>
                    <a:pt x="13487" y="4006"/>
                  </a:cubicBezTo>
                  <a:cubicBezTo>
                    <a:pt x="13707" y="4006"/>
                    <a:pt x="13938" y="3913"/>
                    <a:pt x="14114" y="3768"/>
                  </a:cubicBezTo>
                  <a:cubicBezTo>
                    <a:pt x="14393" y="3535"/>
                    <a:pt x="14562" y="3196"/>
                    <a:pt x="14725" y="2867"/>
                  </a:cubicBezTo>
                  <a:cubicBezTo>
                    <a:pt x="14771" y="2888"/>
                    <a:pt x="14817" y="2906"/>
                    <a:pt x="14862" y="2927"/>
                  </a:cubicBezTo>
                  <a:cubicBezTo>
                    <a:pt x="15085" y="2367"/>
                    <a:pt x="15328" y="1759"/>
                    <a:pt x="15633" y="1042"/>
                  </a:cubicBezTo>
                  <a:lnTo>
                    <a:pt x="0" y="1"/>
                  </a:lnTo>
                  <a:close/>
                </a:path>
              </a:pathLst>
            </a:custGeom>
            <a:solidFill>
              <a:srgbClr val="46132F">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1"/>
            <p:cNvSpPr/>
            <p:nvPr/>
          </p:nvSpPr>
          <p:spPr>
            <a:xfrm rot="-508912">
              <a:off x="3169477" y="1350448"/>
              <a:ext cx="1335844" cy="675993"/>
            </a:xfrm>
            <a:custGeom>
              <a:avLst/>
              <a:gdLst/>
              <a:ahLst/>
              <a:cxnLst/>
              <a:rect l="l" t="t" r="r" b="b"/>
              <a:pathLst>
                <a:path w="20402" h="9649" extrusionOk="0">
                  <a:moveTo>
                    <a:pt x="7729" y="0"/>
                  </a:moveTo>
                  <a:cubicBezTo>
                    <a:pt x="7142" y="0"/>
                    <a:pt x="6551" y="85"/>
                    <a:pt x="5995" y="216"/>
                  </a:cubicBezTo>
                  <a:cubicBezTo>
                    <a:pt x="4513" y="568"/>
                    <a:pt x="3577" y="1343"/>
                    <a:pt x="2241" y="1343"/>
                  </a:cubicBezTo>
                  <a:cubicBezTo>
                    <a:pt x="2020" y="1343"/>
                    <a:pt x="1789" y="1322"/>
                    <a:pt x="1543" y="1275"/>
                  </a:cubicBezTo>
                  <a:cubicBezTo>
                    <a:pt x="1477" y="1262"/>
                    <a:pt x="1384" y="1255"/>
                    <a:pt x="1277" y="1255"/>
                  </a:cubicBezTo>
                  <a:cubicBezTo>
                    <a:pt x="788" y="1255"/>
                    <a:pt x="1" y="1408"/>
                    <a:pt x="71" y="1900"/>
                  </a:cubicBezTo>
                  <a:cubicBezTo>
                    <a:pt x="96" y="2087"/>
                    <a:pt x="244" y="2249"/>
                    <a:pt x="424" y="2299"/>
                  </a:cubicBezTo>
                  <a:cubicBezTo>
                    <a:pt x="176" y="2814"/>
                    <a:pt x="96" y="3376"/>
                    <a:pt x="360" y="3909"/>
                  </a:cubicBezTo>
                  <a:cubicBezTo>
                    <a:pt x="611" y="4414"/>
                    <a:pt x="1130" y="4774"/>
                    <a:pt x="1688" y="4834"/>
                  </a:cubicBezTo>
                  <a:cubicBezTo>
                    <a:pt x="1812" y="5487"/>
                    <a:pt x="2412" y="6016"/>
                    <a:pt x="3075" y="6059"/>
                  </a:cubicBezTo>
                  <a:cubicBezTo>
                    <a:pt x="3538" y="6787"/>
                    <a:pt x="4088" y="7496"/>
                    <a:pt x="4862" y="7870"/>
                  </a:cubicBezTo>
                  <a:cubicBezTo>
                    <a:pt x="5176" y="8024"/>
                    <a:pt x="5534" y="8106"/>
                    <a:pt x="5886" y="8106"/>
                  </a:cubicBezTo>
                  <a:cubicBezTo>
                    <a:pt x="6400" y="8106"/>
                    <a:pt x="6901" y="7931"/>
                    <a:pt x="7234" y="7545"/>
                  </a:cubicBezTo>
                  <a:cubicBezTo>
                    <a:pt x="7549" y="8194"/>
                    <a:pt x="8274" y="8577"/>
                    <a:pt x="8987" y="8577"/>
                  </a:cubicBezTo>
                  <a:cubicBezTo>
                    <a:pt x="9321" y="8577"/>
                    <a:pt x="9653" y="8493"/>
                    <a:pt x="9938" y="8312"/>
                  </a:cubicBezTo>
                  <a:cubicBezTo>
                    <a:pt x="10623" y="9104"/>
                    <a:pt x="11632" y="9648"/>
                    <a:pt x="12677" y="9648"/>
                  </a:cubicBezTo>
                  <a:cubicBezTo>
                    <a:pt x="12716" y="9648"/>
                    <a:pt x="12755" y="9648"/>
                    <a:pt x="12794" y="9646"/>
                  </a:cubicBezTo>
                  <a:cubicBezTo>
                    <a:pt x="13881" y="9604"/>
                    <a:pt x="14951" y="8905"/>
                    <a:pt x="15297" y="7874"/>
                  </a:cubicBezTo>
                  <a:cubicBezTo>
                    <a:pt x="15410" y="7952"/>
                    <a:pt x="15543" y="7986"/>
                    <a:pt x="15679" y="7986"/>
                  </a:cubicBezTo>
                  <a:cubicBezTo>
                    <a:pt x="15898" y="7986"/>
                    <a:pt x="16127" y="7896"/>
                    <a:pt x="16300" y="7757"/>
                  </a:cubicBezTo>
                  <a:cubicBezTo>
                    <a:pt x="16582" y="7528"/>
                    <a:pt x="16752" y="7192"/>
                    <a:pt x="16910" y="6867"/>
                  </a:cubicBezTo>
                  <a:cubicBezTo>
                    <a:pt x="17247" y="7030"/>
                    <a:pt x="17621" y="7114"/>
                    <a:pt x="17994" y="7114"/>
                  </a:cubicBezTo>
                  <a:cubicBezTo>
                    <a:pt x="18082" y="7114"/>
                    <a:pt x="18171" y="7110"/>
                    <a:pt x="18259" y="7100"/>
                  </a:cubicBezTo>
                  <a:cubicBezTo>
                    <a:pt x="18503" y="7075"/>
                    <a:pt x="18753" y="7005"/>
                    <a:pt x="18927" y="6832"/>
                  </a:cubicBezTo>
                  <a:cubicBezTo>
                    <a:pt x="19100" y="6659"/>
                    <a:pt x="19163" y="6359"/>
                    <a:pt x="19015" y="6168"/>
                  </a:cubicBezTo>
                  <a:lnTo>
                    <a:pt x="19015" y="6168"/>
                  </a:lnTo>
                  <a:cubicBezTo>
                    <a:pt x="19066" y="6175"/>
                    <a:pt x="19117" y="6179"/>
                    <a:pt x="19168" y="6179"/>
                  </a:cubicBezTo>
                  <a:cubicBezTo>
                    <a:pt x="19714" y="6179"/>
                    <a:pt x="20248" y="5776"/>
                    <a:pt x="20374" y="5244"/>
                  </a:cubicBezTo>
                  <a:cubicBezTo>
                    <a:pt x="20392" y="5169"/>
                    <a:pt x="20402" y="5088"/>
                    <a:pt x="20360" y="5024"/>
                  </a:cubicBezTo>
                  <a:cubicBezTo>
                    <a:pt x="20314" y="4960"/>
                    <a:pt x="20234" y="4942"/>
                    <a:pt x="20149" y="4942"/>
                  </a:cubicBezTo>
                  <a:cubicBezTo>
                    <a:pt x="20110" y="4942"/>
                    <a:pt x="20070" y="4946"/>
                    <a:pt x="20032" y="4950"/>
                  </a:cubicBezTo>
                  <a:cubicBezTo>
                    <a:pt x="19962" y="4957"/>
                    <a:pt x="19892" y="4961"/>
                    <a:pt x="19822" y="4961"/>
                  </a:cubicBezTo>
                  <a:cubicBezTo>
                    <a:pt x="19218" y="4961"/>
                    <a:pt x="18613" y="4706"/>
                    <a:pt x="18196" y="4269"/>
                  </a:cubicBezTo>
                  <a:cubicBezTo>
                    <a:pt x="17906" y="3965"/>
                    <a:pt x="17712" y="3591"/>
                    <a:pt x="17482" y="3245"/>
                  </a:cubicBezTo>
                  <a:cubicBezTo>
                    <a:pt x="16748" y="2133"/>
                    <a:pt x="15639" y="1272"/>
                    <a:pt x="14379" y="841"/>
                  </a:cubicBezTo>
                  <a:cubicBezTo>
                    <a:pt x="13744" y="622"/>
                    <a:pt x="13072" y="512"/>
                    <a:pt x="12401" y="512"/>
                  </a:cubicBezTo>
                  <a:cubicBezTo>
                    <a:pt x="11741" y="512"/>
                    <a:pt x="11080" y="618"/>
                    <a:pt x="10454" y="830"/>
                  </a:cubicBezTo>
                  <a:lnTo>
                    <a:pt x="10143" y="650"/>
                  </a:lnTo>
                  <a:cubicBezTo>
                    <a:pt x="9424" y="178"/>
                    <a:pt x="8581" y="0"/>
                    <a:pt x="77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1"/>
            <p:cNvSpPr/>
            <p:nvPr/>
          </p:nvSpPr>
          <p:spPr>
            <a:xfrm rot="-508912">
              <a:off x="3408562" y="1515205"/>
              <a:ext cx="27958" cy="10158"/>
            </a:xfrm>
            <a:custGeom>
              <a:avLst/>
              <a:gdLst/>
              <a:ahLst/>
              <a:cxnLst/>
              <a:rect l="l" t="t" r="r" b="b"/>
              <a:pathLst>
                <a:path w="427" h="145" extrusionOk="0">
                  <a:moveTo>
                    <a:pt x="338" y="1"/>
                  </a:moveTo>
                  <a:cubicBezTo>
                    <a:pt x="243" y="1"/>
                    <a:pt x="147" y="27"/>
                    <a:pt x="55" y="51"/>
                  </a:cubicBezTo>
                  <a:cubicBezTo>
                    <a:pt x="0" y="63"/>
                    <a:pt x="20" y="144"/>
                    <a:pt x="72" y="144"/>
                  </a:cubicBezTo>
                  <a:cubicBezTo>
                    <a:pt x="77" y="144"/>
                    <a:pt x="82" y="144"/>
                    <a:pt x="88" y="142"/>
                  </a:cubicBezTo>
                  <a:cubicBezTo>
                    <a:pt x="189" y="114"/>
                    <a:pt x="299" y="100"/>
                    <a:pt x="398" y="57"/>
                  </a:cubicBezTo>
                  <a:cubicBezTo>
                    <a:pt x="422" y="51"/>
                    <a:pt x="426" y="8"/>
                    <a:pt x="394" y="4"/>
                  </a:cubicBezTo>
                  <a:cubicBezTo>
                    <a:pt x="376" y="2"/>
                    <a:pt x="357" y="1"/>
                    <a:pt x="338" y="1"/>
                  </a:cubicBezTo>
                  <a:close/>
                </a:path>
              </a:pathLst>
            </a:custGeom>
            <a:solidFill>
              <a:srgbClr val="EA94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2" name="Google Shape;2232;p31"/>
            <p:cNvGrpSpPr/>
            <p:nvPr/>
          </p:nvGrpSpPr>
          <p:grpSpPr>
            <a:xfrm>
              <a:off x="3216672" y="1306726"/>
              <a:ext cx="1166246" cy="621256"/>
              <a:chOff x="3032326" y="1175142"/>
              <a:chExt cx="1343756" cy="715815"/>
            </a:xfrm>
          </p:grpSpPr>
          <p:sp>
            <p:nvSpPr>
              <p:cNvPr id="2233" name="Google Shape;2233;p31"/>
              <p:cNvSpPr/>
              <p:nvPr/>
            </p:nvSpPr>
            <p:spPr>
              <a:xfrm rot="-508928">
                <a:off x="3036455" y="1413846"/>
                <a:ext cx="310059" cy="90648"/>
              </a:xfrm>
              <a:custGeom>
                <a:avLst/>
                <a:gdLst/>
                <a:ahLst/>
                <a:cxnLst/>
                <a:rect l="l" t="t" r="r" b="b"/>
                <a:pathLst>
                  <a:path w="4110" h="1123" extrusionOk="0">
                    <a:moveTo>
                      <a:pt x="4110" y="0"/>
                    </a:moveTo>
                    <a:cubicBezTo>
                      <a:pt x="3222" y="511"/>
                      <a:pt x="2199" y="782"/>
                      <a:pt x="1178" y="782"/>
                    </a:cubicBezTo>
                    <a:cubicBezTo>
                      <a:pt x="1140" y="782"/>
                      <a:pt x="1102" y="782"/>
                      <a:pt x="1063" y="781"/>
                    </a:cubicBezTo>
                    <a:cubicBezTo>
                      <a:pt x="760" y="774"/>
                      <a:pt x="457" y="746"/>
                      <a:pt x="156" y="721"/>
                    </a:cubicBezTo>
                    <a:cubicBezTo>
                      <a:pt x="145" y="720"/>
                      <a:pt x="134" y="719"/>
                      <a:pt x="123" y="719"/>
                    </a:cubicBezTo>
                    <a:cubicBezTo>
                      <a:pt x="86" y="719"/>
                      <a:pt x="48" y="726"/>
                      <a:pt x="29" y="756"/>
                    </a:cubicBezTo>
                    <a:cubicBezTo>
                      <a:pt x="1" y="795"/>
                      <a:pt x="22" y="852"/>
                      <a:pt x="54" y="887"/>
                    </a:cubicBezTo>
                    <a:cubicBezTo>
                      <a:pt x="163" y="1025"/>
                      <a:pt x="357" y="1060"/>
                      <a:pt x="534" y="1081"/>
                    </a:cubicBezTo>
                    <a:cubicBezTo>
                      <a:pt x="783" y="1107"/>
                      <a:pt x="1034" y="1122"/>
                      <a:pt x="1284" y="1122"/>
                    </a:cubicBezTo>
                    <a:cubicBezTo>
                      <a:pt x="1608" y="1122"/>
                      <a:pt x="1930" y="1097"/>
                      <a:pt x="2246" y="1035"/>
                    </a:cubicBezTo>
                    <a:cubicBezTo>
                      <a:pt x="2808" y="926"/>
                      <a:pt x="3672" y="368"/>
                      <a:pt x="4110"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1"/>
              <p:cNvSpPr/>
              <p:nvPr/>
            </p:nvSpPr>
            <p:spPr>
              <a:xfrm rot="-508928">
                <a:off x="3212271" y="1498361"/>
                <a:ext cx="214627" cy="133832"/>
              </a:xfrm>
              <a:custGeom>
                <a:avLst/>
                <a:gdLst/>
                <a:ahLst/>
                <a:cxnLst/>
                <a:rect l="l" t="t" r="r" b="b"/>
                <a:pathLst>
                  <a:path w="2845" h="1658" extrusionOk="0">
                    <a:moveTo>
                      <a:pt x="2759" y="1"/>
                    </a:moveTo>
                    <a:cubicBezTo>
                      <a:pt x="2644" y="1"/>
                      <a:pt x="2417" y="185"/>
                      <a:pt x="2401" y="213"/>
                    </a:cubicBezTo>
                    <a:cubicBezTo>
                      <a:pt x="1755" y="771"/>
                      <a:pt x="866" y="951"/>
                      <a:pt x="128" y="1385"/>
                    </a:cubicBezTo>
                    <a:cubicBezTo>
                      <a:pt x="68" y="1424"/>
                      <a:pt x="1" y="1477"/>
                      <a:pt x="11" y="1547"/>
                    </a:cubicBezTo>
                    <a:cubicBezTo>
                      <a:pt x="25" y="1618"/>
                      <a:pt x="110" y="1646"/>
                      <a:pt x="180" y="1653"/>
                    </a:cubicBezTo>
                    <a:cubicBezTo>
                      <a:pt x="210" y="1656"/>
                      <a:pt x="240" y="1657"/>
                      <a:pt x="270" y="1657"/>
                    </a:cubicBezTo>
                    <a:cubicBezTo>
                      <a:pt x="539" y="1657"/>
                      <a:pt x="801" y="1546"/>
                      <a:pt x="1049" y="1438"/>
                    </a:cubicBezTo>
                    <a:cubicBezTo>
                      <a:pt x="1611" y="1198"/>
                      <a:pt x="2189" y="944"/>
                      <a:pt x="2609" y="503"/>
                    </a:cubicBezTo>
                    <a:cubicBezTo>
                      <a:pt x="2694" y="411"/>
                      <a:pt x="2769" y="305"/>
                      <a:pt x="2803" y="185"/>
                    </a:cubicBezTo>
                    <a:cubicBezTo>
                      <a:pt x="2845" y="48"/>
                      <a:pt x="2816" y="1"/>
                      <a:pt x="2759"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1"/>
              <p:cNvSpPr/>
              <p:nvPr/>
            </p:nvSpPr>
            <p:spPr>
              <a:xfrm rot="-508928">
                <a:off x="3491294" y="1683643"/>
                <a:ext cx="69330" cy="117124"/>
              </a:xfrm>
              <a:custGeom>
                <a:avLst/>
                <a:gdLst/>
                <a:ahLst/>
                <a:cxnLst/>
                <a:rect l="l" t="t" r="r" b="b"/>
                <a:pathLst>
                  <a:path w="919" h="1451" extrusionOk="0">
                    <a:moveTo>
                      <a:pt x="795" y="1"/>
                    </a:moveTo>
                    <a:cubicBezTo>
                      <a:pt x="762" y="1"/>
                      <a:pt x="685" y="88"/>
                      <a:pt x="548" y="304"/>
                    </a:cubicBezTo>
                    <a:cubicBezTo>
                      <a:pt x="385" y="583"/>
                      <a:pt x="230" y="865"/>
                      <a:pt x="78" y="1147"/>
                    </a:cubicBezTo>
                    <a:cubicBezTo>
                      <a:pt x="39" y="1222"/>
                      <a:pt x="0" y="1300"/>
                      <a:pt x="8" y="1380"/>
                    </a:cubicBezTo>
                    <a:cubicBezTo>
                      <a:pt x="11" y="1398"/>
                      <a:pt x="15" y="1416"/>
                      <a:pt x="29" y="1430"/>
                    </a:cubicBezTo>
                    <a:cubicBezTo>
                      <a:pt x="41" y="1445"/>
                      <a:pt x="57" y="1450"/>
                      <a:pt x="74" y="1450"/>
                    </a:cubicBezTo>
                    <a:cubicBezTo>
                      <a:pt x="107" y="1450"/>
                      <a:pt x="145" y="1429"/>
                      <a:pt x="173" y="1409"/>
                    </a:cubicBezTo>
                    <a:cubicBezTo>
                      <a:pt x="435" y="1202"/>
                      <a:pt x="918" y="1"/>
                      <a:pt x="795"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1"/>
              <p:cNvSpPr/>
              <p:nvPr/>
            </p:nvSpPr>
            <p:spPr>
              <a:xfrm rot="-508928">
                <a:off x="4108258" y="1592804"/>
                <a:ext cx="87360" cy="114379"/>
              </a:xfrm>
              <a:custGeom>
                <a:avLst/>
                <a:gdLst/>
                <a:ahLst/>
                <a:cxnLst/>
                <a:rect l="l" t="t" r="r" b="b"/>
                <a:pathLst>
                  <a:path w="1158" h="1417" extrusionOk="0">
                    <a:moveTo>
                      <a:pt x="126" y="1"/>
                    </a:moveTo>
                    <a:cubicBezTo>
                      <a:pt x="24" y="1"/>
                      <a:pt x="1" y="124"/>
                      <a:pt x="138" y="442"/>
                    </a:cubicBezTo>
                    <a:cubicBezTo>
                      <a:pt x="293" y="725"/>
                      <a:pt x="456" y="1003"/>
                      <a:pt x="629" y="1275"/>
                    </a:cubicBezTo>
                    <a:cubicBezTo>
                      <a:pt x="671" y="1346"/>
                      <a:pt x="721" y="1417"/>
                      <a:pt x="841" y="1417"/>
                    </a:cubicBezTo>
                    <a:cubicBezTo>
                      <a:pt x="865" y="1417"/>
                      <a:pt x="897" y="1413"/>
                      <a:pt x="933" y="1396"/>
                    </a:cubicBezTo>
                    <a:cubicBezTo>
                      <a:pt x="1031" y="1349"/>
                      <a:pt x="1081" y="1247"/>
                      <a:pt x="1091" y="1180"/>
                    </a:cubicBezTo>
                    <a:cubicBezTo>
                      <a:pt x="1157" y="797"/>
                      <a:pt x="386" y="1"/>
                      <a:pt x="126"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1"/>
              <p:cNvSpPr/>
              <p:nvPr/>
            </p:nvSpPr>
            <p:spPr>
              <a:xfrm rot="-508928">
                <a:off x="3572910" y="1540414"/>
                <a:ext cx="113990" cy="247082"/>
              </a:xfrm>
              <a:custGeom>
                <a:avLst/>
                <a:gdLst/>
                <a:ahLst/>
                <a:cxnLst/>
                <a:rect l="l" t="t" r="r" b="b"/>
                <a:pathLst>
                  <a:path w="1511" h="3061" extrusionOk="0">
                    <a:moveTo>
                      <a:pt x="1362" y="0"/>
                    </a:moveTo>
                    <a:cubicBezTo>
                      <a:pt x="1332" y="0"/>
                      <a:pt x="1300" y="18"/>
                      <a:pt x="1275" y="49"/>
                    </a:cubicBezTo>
                    <a:cubicBezTo>
                      <a:pt x="1236" y="99"/>
                      <a:pt x="1063" y="388"/>
                      <a:pt x="1045" y="427"/>
                    </a:cubicBezTo>
                    <a:cubicBezTo>
                      <a:pt x="999" y="515"/>
                      <a:pt x="957" y="599"/>
                      <a:pt x="915" y="688"/>
                    </a:cubicBezTo>
                    <a:cubicBezTo>
                      <a:pt x="664" y="1246"/>
                      <a:pt x="414" y="1810"/>
                      <a:pt x="170" y="2372"/>
                    </a:cubicBezTo>
                    <a:cubicBezTo>
                      <a:pt x="110" y="2517"/>
                      <a:pt x="0" y="2714"/>
                      <a:pt x="39" y="2874"/>
                    </a:cubicBezTo>
                    <a:cubicBezTo>
                      <a:pt x="56" y="2953"/>
                      <a:pt x="135" y="3060"/>
                      <a:pt x="245" y="3060"/>
                    </a:cubicBezTo>
                    <a:cubicBezTo>
                      <a:pt x="300" y="3060"/>
                      <a:pt x="362" y="3034"/>
                      <a:pt x="427" y="2965"/>
                    </a:cubicBezTo>
                    <a:cubicBezTo>
                      <a:pt x="626" y="2757"/>
                      <a:pt x="749" y="2319"/>
                      <a:pt x="883" y="1991"/>
                    </a:cubicBezTo>
                    <a:cubicBezTo>
                      <a:pt x="1074" y="1525"/>
                      <a:pt x="1198" y="995"/>
                      <a:pt x="1370" y="522"/>
                    </a:cubicBezTo>
                    <a:cubicBezTo>
                      <a:pt x="1511" y="138"/>
                      <a:pt x="1445" y="0"/>
                      <a:pt x="1362"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1"/>
              <p:cNvSpPr/>
              <p:nvPr/>
            </p:nvSpPr>
            <p:spPr>
              <a:xfrm rot="-508928">
                <a:off x="3732140" y="1521789"/>
                <a:ext cx="94300" cy="363721"/>
              </a:xfrm>
              <a:custGeom>
                <a:avLst/>
                <a:gdLst/>
                <a:ahLst/>
                <a:cxnLst/>
                <a:rect l="l" t="t" r="r" b="b"/>
                <a:pathLst>
                  <a:path w="1250" h="4506" extrusionOk="0">
                    <a:moveTo>
                      <a:pt x="777" y="1"/>
                    </a:moveTo>
                    <a:cubicBezTo>
                      <a:pt x="749" y="1"/>
                      <a:pt x="725" y="15"/>
                      <a:pt x="713" y="40"/>
                    </a:cubicBezTo>
                    <a:cubicBezTo>
                      <a:pt x="660" y="146"/>
                      <a:pt x="522" y="750"/>
                      <a:pt x="476" y="1092"/>
                    </a:cubicBezTo>
                    <a:cubicBezTo>
                      <a:pt x="424" y="1470"/>
                      <a:pt x="385" y="1848"/>
                      <a:pt x="360" y="2229"/>
                    </a:cubicBezTo>
                    <a:cubicBezTo>
                      <a:pt x="321" y="2864"/>
                      <a:pt x="0" y="4157"/>
                      <a:pt x="784" y="4489"/>
                    </a:cubicBezTo>
                    <a:cubicBezTo>
                      <a:pt x="812" y="4500"/>
                      <a:pt x="838" y="4505"/>
                      <a:pt x="861" y="4505"/>
                    </a:cubicBezTo>
                    <a:cubicBezTo>
                      <a:pt x="995" y="4505"/>
                      <a:pt x="1052" y="4334"/>
                      <a:pt x="1073" y="4202"/>
                    </a:cubicBezTo>
                    <a:cubicBezTo>
                      <a:pt x="1250" y="2988"/>
                      <a:pt x="1077" y="1799"/>
                      <a:pt x="1030" y="591"/>
                    </a:cubicBezTo>
                    <a:cubicBezTo>
                      <a:pt x="1014" y="152"/>
                      <a:pt x="869" y="1"/>
                      <a:pt x="777"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1"/>
              <p:cNvSpPr/>
              <p:nvPr/>
            </p:nvSpPr>
            <p:spPr>
              <a:xfrm rot="-508928">
                <a:off x="3970345" y="1511597"/>
                <a:ext cx="133680" cy="265324"/>
              </a:xfrm>
              <a:custGeom>
                <a:avLst/>
                <a:gdLst/>
                <a:ahLst/>
                <a:cxnLst/>
                <a:rect l="l" t="t" r="r" b="b"/>
                <a:pathLst>
                  <a:path w="1772" h="3287" extrusionOk="0">
                    <a:moveTo>
                      <a:pt x="147" y="1"/>
                    </a:moveTo>
                    <a:cubicBezTo>
                      <a:pt x="1" y="1"/>
                      <a:pt x="45" y="268"/>
                      <a:pt x="56" y="358"/>
                    </a:cubicBezTo>
                    <a:lnTo>
                      <a:pt x="41" y="548"/>
                    </a:lnTo>
                    <a:cubicBezTo>
                      <a:pt x="123" y="1014"/>
                      <a:pt x="299" y="1459"/>
                      <a:pt x="489" y="1886"/>
                    </a:cubicBezTo>
                    <a:cubicBezTo>
                      <a:pt x="688" y="2335"/>
                      <a:pt x="867" y="2893"/>
                      <a:pt x="1273" y="3196"/>
                    </a:cubicBezTo>
                    <a:cubicBezTo>
                      <a:pt x="1336" y="3243"/>
                      <a:pt x="1435" y="3287"/>
                      <a:pt x="1525" y="3287"/>
                    </a:cubicBezTo>
                    <a:cubicBezTo>
                      <a:pt x="1563" y="3287"/>
                      <a:pt x="1599" y="3279"/>
                      <a:pt x="1630" y="3260"/>
                    </a:cubicBezTo>
                    <a:cubicBezTo>
                      <a:pt x="1771" y="3175"/>
                      <a:pt x="1711" y="2939"/>
                      <a:pt x="1683" y="2808"/>
                    </a:cubicBezTo>
                    <a:cubicBezTo>
                      <a:pt x="1599" y="2409"/>
                      <a:pt x="1394" y="2049"/>
                      <a:pt x="1221" y="1682"/>
                    </a:cubicBezTo>
                    <a:cubicBezTo>
                      <a:pt x="1016" y="1244"/>
                      <a:pt x="794" y="810"/>
                      <a:pt x="525" y="411"/>
                    </a:cubicBezTo>
                    <a:cubicBezTo>
                      <a:pt x="458" y="312"/>
                      <a:pt x="295" y="12"/>
                      <a:pt x="155" y="1"/>
                    </a:cubicBezTo>
                    <a:cubicBezTo>
                      <a:pt x="152" y="1"/>
                      <a:pt x="149" y="1"/>
                      <a:pt x="147"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1"/>
              <p:cNvSpPr/>
              <p:nvPr/>
            </p:nvSpPr>
            <p:spPr>
              <a:xfrm rot="-508928">
                <a:off x="4148309" y="1389834"/>
                <a:ext cx="215759" cy="205350"/>
              </a:xfrm>
              <a:custGeom>
                <a:avLst/>
                <a:gdLst/>
                <a:ahLst/>
                <a:cxnLst/>
                <a:rect l="l" t="t" r="r" b="b"/>
                <a:pathLst>
                  <a:path w="2860" h="2544" extrusionOk="0">
                    <a:moveTo>
                      <a:pt x="198" y="0"/>
                    </a:moveTo>
                    <a:cubicBezTo>
                      <a:pt x="180" y="0"/>
                      <a:pt x="162" y="3"/>
                      <a:pt x="145" y="9"/>
                    </a:cubicBezTo>
                    <a:cubicBezTo>
                      <a:pt x="0" y="59"/>
                      <a:pt x="148" y="292"/>
                      <a:pt x="191" y="376"/>
                    </a:cubicBezTo>
                    <a:lnTo>
                      <a:pt x="254" y="556"/>
                    </a:lnTo>
                    <a:cubicBezTo>
                      <a:pt x="505" y="955"/>
                      <a:pt x="840" y="1297"/>
                      <a:pt x="1183" y="1623"/>
                    </a:cubicBezTo>
                    <a:cubicBezTo>
                      <a:pt x="1535" y="1957"/>
                      <a:pt x="1917" y="2402"/>
                      <a:pt x="2407" y="2529"/>
                    </a:cubicBezTo>
                    <a:cubicBezTo>
                      <a:pt x="2440" y="2538"/>
                      <a:pt x="2479" y="2543"/>
                      <a:pt x="2519" y="2543"/>
                    </a:cubicBezTo>
                    <a:cubicBezTo>
                      <a:pt x="2612" y="2543"/>
                      <a:pt x="2712" y="2517"/>
                      <a:pt x="2761" y="2449"/>
                    </a:cubicBezTo>
                    <a:cubicBezTo>
                      <a:pt x="2860" y="2318"/>
                      <a:pt x="2711" y="2124"/>
                      <a:pt x="2637" y="2014"/>
                    </a:cubicBezTo>
                    <a:cubicBezTo>
                      <a:pt x="2404" y="1679"/>
                      <a:pt x="1899" y="1481"/>
                      <a:pt x="1599" y="1206"/>
                    </a:cubicBezTo>
                    <a:cubicBezTo>
                      <a:pt x="1232" y="874"/>
                      <a:pt x="942" y="437"/>
                      <a:pt x="522" y="157"/>
                    </a:cubicBezTo>
                    <a:cubicBezTo>
                      <a:pt x="440" y="102"/>
                      <a:pt x="311" y="0"/>
                      <a:pt x="198"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1"/>
              <p:cNvSpPr/>
              <p:nvPr/>
            </p:nvSpPr>
            <p:spPr>
              <a:xfrm rot="-508928">
                <a:off x="3306616" y="1230458"/>
                <a:ext cx="762549" cy="222381"/>
              </a:xfrm>
              <a:custGeom>
                <a:avLst/>
                <a:gdLst/>
                <a:ahLst/>
                <a:cxnLst/>
                <a:rect l="l" t="t" r="r" b="b"/>
                <a:pathLst>
                  <a:path w="10108" h="2755" extrusionOk="0">
                    <a:moveTo>
                      <a:pt x="2842" y="1"/>
                    </a:moveTo>
                    <a:cubicBezTo>
                      <a:pt x="2260" y="1"/>
                      <a:pt x="1673" y="81"/>
                      <a:pt x="1117" y="206"/>
                    </a:cubicBezTo>
                    <a:cubicBezTo>
                      <a:pt x="756" y="290"/>
                      <a:pt x="428" y="414"/>
                      <a:pt x="1" y="608"/>
                    </a:cubicBezTo>
                    <a:cubicBezTo>
                      <a:pt x="4" y="640"/>
                      <a:pt x="208" y="785"/>
                      <a:pt x="411" y="785"/>
                    </a:cubicBezTo>
                    <a:cubicBezTo>
                      <a:pt x="413" y="785"/>
                      <a:pt x="415" y="785"/>
                      <a:pt x="418" y="785"/>
                    </a:cubicBezTo>
                    <a:cubicBezTo>
                      <a:pt x="723" y="781"/>
                      <a:pt x="914" y="750"/>
                      <a:pt x="1099" y="750"/>
                    </a:cubicBezTo>
                    <a:cubicBezTo>
                      <a:pt x="1293" y="750"/>
                      <a:pt x="1481" y="785"/>
                      <a:pt x="1787" y="922"/>
                    </a:cubicBezTo>
                    <a:cubicBezTo>
                      <a:pt x="2193" y="1103"/>
                      <a:pt x="2303" y="1555"/>
                      <a:pt x="2476" y="1675"/>
                    </a:cubicBezTo>
                    <a:cubicBezTo>
                      <a:pt x="2793" y="1893"/>
                      <a:pt x="3121" y="2112"/>
                      <a:pt x="3503" y="2172"/>
                    </a:cubicBezTo>
                    <a:cubicBezTo>
                      <a:pt x="3676" y="2201"/>
                      <a:pt x="3856" y="2193"/>
                      <a:pt x="4025" y="2232"/>
                    </a:cubicBezTo>
                    <a:cubicBezTo>
                      <a:pt x="4357" y="2310"/>
                      <a:pt x="4622" y="2553"/>
                      <a:pt x="4940" y="2670"/>
                    </a:cubicBezTo>
                    <a:cubicBezTo>
                      <a:pt x="5101" y="2730"/>
                      <a:pt x="5268" y="2754"/>
                      <a:pt x="5437" y="2754"/>
                    </a:cubicBezTo>
                    <a:cubicBezTo>
                      <a:pt x="5861" y="2754"/>
                      <a:pt x="6297" y="2599"/>
                      <a:pt x="6701" y="2448"/>
                    </a:cubicBezTo>
                    <a:cubicBezTo>
                      <a:pt x="6779" y="2416"/>
                      <a:pt x="6857" y="2387"/>
                      <a:pt x="6934" y="2381"/>
                    </a:cubicBezTo>
                    <a:cubicBezTo>
                      <a:pt x="6950" y="2379"/>
                      <a:pt x="6966" y="2379"/>
                      <a:pt x="6982" y="2379"/>
                    </a:cubicBezTo>
                    <a:cubicBezTo>
                      <a:pt x="7053" y="2379"/>
                      <a:pt x="7123" y="2391"/>
                      <a:pt x="7192" y="2405"/>
                    </a:cubicBezTo>
                    <a:cubicBezTo>
                      <a:pt x="7362" y="2437"/>
                      <a:pt x="7531" y="2469"/>
                      <a:pt x="7704" y="2501"/>
                    </a:cubicBezTo>
                    <a:cubicBezTo>
                      <a:pt x="7794" y="2518"/>
                      <a:pt x="7890" y="2536"/>
                      <a:pt x="7984" y="2536"/>
                    </a:cubicBezTo>
                    <a:cubicBezTo>
                      <a:pt x="8058" y="2536"/>
                      <a:pt x="8131" y="2525"/>
                      <a:pt x="8198" y="2493"/>
                    </a:cubicBezTo>
                    <a:cubicBezTo>
                      <a:pt x="8400" y="2402"/>
                      <a:pt x="8495" y="2169"/>
                      <a:pt x="8540" y="1954"/>
                    </a:cubicBezTo>
                    <a:cubicBezTo>
                      <a:pt x="8590" y="1738"/>
                      <a:pt x="8618" y="1502"/>
                      <a:pt x="8760" y="1333"/>
                    </a:cubicBezTo>
                    <a:cubicBezTo>
                      <a:pt x="8933" y="1121"/>
                      <a:pt x="9233" y="1061"/>
                      <a:pt x="9508" y="1061"/>
                    </a:cubicBezTo>
                    <a:cubicBezTo>
                      <a:pt x="9685" y="1061"/>
                      <a:pt x="9862" y="1080"/>
                      <a:pt x="10036" y="1080"/>
                    </a:cubicBezTo>
                    <a:cubicBezTo>
                      <a:pt x="10060" y="1080"/>
                      <a:pt x="10084" y="1079"/>
                      <a:pt x="10108" y="1078"/>
                    </a:cubicBezTo>
                    <a:cubicBezTo>
                      <a:pt x="9928" y="994"/>
                      <a:pt x="9741" y="916"/>
                      <a:pt x="9550" y="852"/>
                    </a:cubicBezTo>
                    <a:cubicBezTo>
                      <a:pt x="8915" y="633"/>
                      <a:pt x="8243" y="523"/>
                      <a:pt x="7572" y="523"/>
                    </a:cubicBezTo>
                    <a:cubicBezTo>
                      <a:pt x="6912" y="523"/>
                      <a:pt x="6251" y="629"/>
                      <a:pt x="5625" y="841"/>
                    </a:cubicBezTo>
                    <a:lnTo>
                      <a:pt x="5314" y="661"/>
                    </a:lnTo>
                    <a:cubicBezTo>
                      <a:pt x="4584" y="182"/>
                      <a:pt x="3719" y="1"/>
                      <a:pt x="2842"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1"/>
              <p:cNvSpPr/>
              <p:nvPr/>
            </p:nvSpPr>
            <p:spPr>
              <a:xfrm rot="-508928">
                <a:off x="3078848" y="1531391"/>
                <a:ext cx="37343" cy="12915"/>
              </a:xfrm>
              <a:custGeom>
                <a:avLst/>
                <a:gdLst/>
                <a:ahLst/>
                <a:cxnLst/>
                <a:rect l="l" t="t" r="r" b="b"/>
                <a:pathLst>
                  <a:path w="495" h="160" extrusionOk="0">
                    <a:moveTo>
                      <a:pt x="117" y="0"/>
                    </a:moveTo>
                    <a:cubicBezTo>
                      <a:pt x="102" y="0"/>
                      <a:pt x="87" y="1"/>
                      <a:pt x="71" y="2"/>
                    </a:cubicBezTo>
                    <a:cubicBezTo>
                      <a:pt x="1" y="5"/>
                      <a:pt x="1" y="100"/>
                      <a:pt x="64" y="121"/>
                    </a:cubicBezTo>
                    <a:cubicBezTo>
                      <a:pt x="138" y="142"/>
                      <a:pt x="216" y="153"/>
                      <a:pt x="294" y="157"/>
                    </a:cubicBezTo>
                    <a:cubicBezTo>
                      <a:pt x="316" y="158"/>
                      <a:pt x="339" y="160"/>
                      <a:pt x="361" y="160"/>
                    </a:cubicBezTo>
                    <a:cubicBezTo>
                      <a:pt x="404" y="160"/>
                      <a:pt x="445" y="153"/>
                      <a:pt x="477" y="118"/>
                    </a:cubicBezTo>
                    <a:cubicBezTo>
                      <a:pt x="495" y="100"/>
                      <a:pt x="491" y="72"/>
                      <a:pt x="474" y="54"/>
                    </a:cubicBezTo>
                    <a:cubicBezTo>
                      <a:pt x="428" y="5"/>
                      <a:pt x="350" y="12"/>
                      <a:pt x="286" y="8"/>
                    </a:cubicBezTo>
                    <a:cubicBezTo>
                      <a:pt x="231" y="6"/>
                      <a:pt x="175" y="0"/>
                      <a:pt x="117"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1"/>
              <p:cNvSpPr/>
              <p:nvPr/>
            </p:nvSpPr>
            <p:spPr>
              <a:xfrm rot="-508928">
                <a:off x="3139366" y="1525440"/>
                <a:ext cx="19916" cy="9121"/>
              </a:xfrm>
              <a:custGeom>
                <a:avLst/>
                <a:gdLst/>
                <a:ahLst/>
                <a:cxnLst/>
                <a:rect l="l" t="t" r="r" b="b"/>
                <a:pathLst>
                  <a:path w="264" h="113" extrusionOk="0">
                    <a:moveTo>
                      <a:pt x="178" y="1"/>
                    </a:moveTo>
                    <a:cubicBezTo>
                      <a:pt x="134" y="1"/>
                      <a:pt x="90" y="13"/>
                      <a:pt x="48" y="29"/>
                    </a:cubicBezTo>
                    <a:cubicBezTo>
                      <a:pt x="1" y="45"/>
                      <a:pt x="19" y="113"/>
                      <a:pt x="62" y="113"/>
                    </a:cubicBezTo>
                    <a:cubicBezTo>
                      <a:pt x="67" y="113"/>
                      <a:pt x="72" y="112"/>
                      <a:pt x="77" y="110"/>
                    </a:cubicBezTo>
                    <a:cubicBezTo>
                      <a:pt x="133" y="92"/>
                      <a:pt x="193" y="81"/>
                      <a:pt x="246" y="53"/>
                    </a:cubicBezTo>
                    <a:cubicBezTo>
                      <a:pt x="263" y="47"/>
                      <a:pt x="263" y="18"/>
                      <a:pt x="246" y="11"/>
                    </a:cubicBezTo>
                    <a:cubicBezTo>
                      <a:pt x="223" y="4"/>
                      <a:pt x="201" y="1"/>
                      <a:pt x="178"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1"/>
              <p:cNvSpPr/>
              <p:nvPr/>
            </p:nvSpPr>
            <p:spPr>
              <a:xfrm rot="-508928">
                <a:off x="3176609" y="1513347"/>
                <a:ext cx="19916" cy="7103"/>
              </a:xfrm>
              <a:custGeom>
                <a:avLst/>
                <a:gdLst/>
                <a:ahLst/>
                <a:cxnLst/>
                <a:rect l="l" t="t" r="r" b="b"/>
                <a:pathLst>
                  <a:path w="264" h="88" extrusionOk="0">
                    <a:moveTo>
                      <a:pt x="133" y="0"/>
                    </a:moveTo>
                    <a:cubicBezTo>
                      <a:pt x="107" y="0"/>
                      <a:pt x="81" y="2"/>
                      <a:pt x="52" y="3"/>
                    </a:cubicBezTo>
                    <a:cubicBezTo>
                      <a:pt x="1" y="6"/>
                      <a:pt x="2" y="88"/>
                      <a:pt x="53" y="88"/>
                    </a:cubicBezTo>
                    <a:cubicBezTo>
                      <a:pt x="55" y="88"/>
                      <a:pt x="57" y="88"/>
                      <a:pt x="59" y="88"/>
                    </a:cubicBezTo>
                    <a:cubicBezTo>
                      <a:pt x="129" y="84"/>
                      <a:pt x="183" y="81"/>
                      <a:pt x="246" y="49"/>
                    </a:cubicBezTo>
                    <a:cubicBezTo>
                      <a:pt x="264" y="42"/>
                      <a:pt x="264" y="17"/>
                      <a:pt x="246" y="13"/>
                    </a:cubicBezTo>
                    <a:cubicBezTo>
                      <a:pt x="207" y="3"/>
                      <a:pt x="171" y="0"/>
                      <a:pt x="133"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1"/>
              <p:cNvSpPr/>
              <p:nvPr/>
            </p:nvSpPr>
            <p:spPr>
              <a:xfrm rot="-508928">
                <a:off x="3131851" y="1557074"/>
                <a:ext cx="31987" cy="8718"/>
              </a:xfrm>
              <a:custGeom>
                <a:avLst/>
                <a:gdLst/>
                <a:ahLst/>
                <a:cxnLst/>
                <a:rect l="l" t="t" r="r" b="b"/>
                <a:pathLst>
                  <a:path w="424" h="108" extrusionOk="0">
                    <a:moveTo>
                      <a:pt x="284" y="1"/>
                    </a:moveTo>
                    <a:cubicBezTo>
                      <a:pt x="208" y="1"/>
                      <a:pt x="133" y="8"/>
                      <a:pt x="56" y="11"/>
                    </a:cubicBezTo>
                    <a:cubicBezTo>
                      <a:pt x="7" y="11"/>
                      <a:pt x="0" y="95"/>
                      <a:pt x="53" y="99"/>
                    </a:cubicBezTo>
                    <a:cubicBezTo>
                      <a:pt x="98" y="104"/>
                      <a:pt x="141" y="108"/>
                      <a:pt x="184" y="108"/>
                    </a:cubicBezTo>
                    <a:cubicBezTo>
                      <a:pt x="259" y="108"/>
                      <a:pt x="331" y="96"/>
                      <a:pt x="403" y="61"/>
                    </a:cubicBezTo>
                    <a:cubicBezTo>
                      <a:pt x="424" y="50"/>
                      <a:pt x="416" y="11"/>
                      <a:pt x="392" y="7"/>
                    </a:cubicBezTo>
                    <a:cubicBezTo>
                      <a:pt x="356" y="3"/>
                      <a:pt x="320" y="1"/>
                      <a:pt x="284"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1"/>
              <p:cNvSpPr/>
              <p:nvPr/>
            </p:nvSpPr>
            <p:spPr>
              <a:xfrm rot="-508928">
                <a:off x="3114091" y="1472448"/>
                <a:ext cx="11542" cy="4924"/>
              </a:xfrm>
              <a:custGeom>
                <a:avLst/>
                <a:gdLst/>
                <a:ahLst/>
                <a:cxnLst/>
                <a:rect l="l" t="t" r="r" b="b"/>
                <a:pathLst>
                  <a:path w="153" h="61" extrusionOk="0">
                    <a:moveTo>
                      <a:pt x="76" y="0"/>
                    </a:moveTo>
                    <a:cubicBezTo>
                      <a:pt x="65" y="0"/>
                      <a:pt x="53" y="1"/>
                      <a:pt x="40" y="1"/>
                    </a:cubicBezTo>
                    <a:cubicBezTo>
                      <a:pt x="1" y="1"/>
                      <a:pt x="4" y="61"/>
                      <a:pt x="43" y="61"/>
                    </a:cubicBezTo>
                    <a:cubicBezTo>
                      <a:pt x="78" y="57"/>
                      <a:pt x="103" y="57"/>
                      <a:pt x="135" y="47"/>
                    </a:cubicBezTo>
                    <a:cubicBezTo>
                      <a:pt x="152" y="40"/>
                      <a:pt x="149" y="12"/>
                      <a:pt x="131" y="8"/>
                    </a:cubicBezTo>
                    <a:cubicBezTo>
                      <a:pt x="111" y="1"/>
                      <a:pt x="94" y="0"/>
                      <a:pt x="76"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1"/>
              <p:cNvSpPr/>
              <p:nvPr/>
            </p:nvSpPr>
            <p:spPr>
              <a:xfrm rot="-508928">
                <a:off x="3390942" y="1431495"/>
                <a:ext cx="41115" cy="21633"/>
              </a:xfrm>
              <a:custGeom>
                <a:avLst/>
                <a:gdLst/>
                <a:ahLst/>
                <a:cxnLst/>
                <a:rect l="l" t="t" r="r" b="b"/>
                <a:pathLst>
                  <a:path w="545" h="268" extrusionOk="0">
                    <a:moveTo>
                      <a:pt x="463" y="0"/>
                    </a:moveTo>
                    <a:cubicBezTo>
                      <a:pt x="458" y="0"/>
                      <a:pt x="453" y="1"/>
                      <a:pt x="447" y="3"/>
                    </a:cubicBezTo>
                    <a:cubicBezTo>
                      <a:pt x="292" y="52"/>
                      <a:pt x="154" y="109"/>
                      <a:pt x="24" y="208"/>
                    </a:cubicBezTo>
                    <a:cubicBezTo>
                      <a:pt x="0" y="224"/>
                      <a:pt x="9" y="267"/>
                      <a:pt x="38" y="267"/>
                    </a:cubicBezTo>
                    <a:cubicBezTo>
                      <a:pt x="39" y="267"/>
                      <a:pt x="40" y="267"/>
                      <a:pt x="41" y="267"/>
                    </a:cubicBezTo>
                    <a:cubicBezTo>
                      <a:pt x="208" y="239"/>
                      <a:pt x="349" y="179"/>
                      <a:pt x="493" y="98"/>
                    </a:cubicBezTo>
                    <a:cubicBezTo>
                      <a:pt x="545" y="72"/>
                      <a:pt x="512" y="0"/>
                      <a:pt x="463"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1"/>
              <p:cNvSpPr/>
              <p:nvPr/>
            </p:nvSpPr>
            <p:spPr>
              <a:xfrm rot="-508928">
                <a:off x="3291365" y="1525583"/>
                <a:ext cx="43227" cy="22036"/>
              </a:xfrm>
              <a:custGeom>
                <a:avLst/>
                <a:gdLst/>
                <a:ahLst/>
                <a:cxnLst/>
                <a:rect l="l" t="t" r="r" b="b"/>
                <a:pathLst>
                  <a:path w="573" h="273" extrusionOk="0">
                    <a:moveTo>
                      <a:pt x="515" y="0"/>
                    </a:moveTo>
                    <a:cubicBezTo>
                      <a:pt x="446" y="0"/>
                      <a:pt x="370" y="58"/>
                      <a:pt x="311" y="82"/>
                    </a:cubicBezTo>
                    <a:cubicBezTo>
                      <a:pt x="219" y="120"/>
                      <a:pt x="128" y="156"/>
                      <a:pt x="40" y="202"/>
                    </a:cubicBezTo>
                    <a:cubicBezTo>
                      <a:pt x="1" y="219"/>
                      <a:pt x="29" y="273"/>
                      <a:pt x="64" y="273"/>
                    </a:cubicBezTo>
                    <a:cubicBezTo>
                      <a:pt x="167" y="273"/>
                      <a:pt x="268" y="244"/>
                      <a:pt x="364" y="202"/>
                    </a:cubicBezTo>
                    <a:cubicBezTo>
                      <a:pt x="431" y="170"/>
                      <a:pt x="562" y="128"/>
                      <a:pt x="573" y="47"/>
                    </a:cubicBezTo>
                    <a:cubicBezTo>
                      <a:pt x="573" y="32"/>
                      <a:pt x="569" y="11"/>
                      <a:pt x="555" y="8"/>
                    </a:cubicBezTo>
                    <a:cubicBezTo>
                      <a:pt x="542" y="2"/>
                      <a:pt x="529" y="0"/>
                      <a:pt x="515"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1"/>
              <p:cNvSpPr/>
              <p:nvPr/>
            </p:nvSpPr>
            <p:spPr>
              <a:xfrm rot="-508928">
                <a:off x="3350235" y="1505518"/>
                <a:ext cx="21123" cy="14287"/>
              </a:xfrm>
              <a:custGeom>
                <a:avLst/>
                <a:gdLst/>
                <a:ahLst/>
                <a:cxnLst/>
                <a:rect l="l" t="t" r="r" b="b"/>
                <a:pathLst>
                  <a:path w="280" h="177" extrusionOk="0">
                    <a:moveTo>
                      <a:pt x="209" y="1"/>
                    </a:moveTo>
                    <a:cubicBezTo>
                      <a:pt x="200" y="1"/>
                      <a:pt x="192" y="3"/>
                      <a:pt x="184" y="7"/>
                    </a:cubicBezTo>
                    <a:cubicBezTo>
                      <a:pt x="127" y="35"/>
                      <a:pt x="74" y="74"/>
                      <a:pt x="24" y="116"/>
                    </a:cubicBezTo>
                    <a:cubicBezTo>
                      <a:pt x="1" y="137"/>
                      <a:pt x="23" y="177"/>
                      <a:pt x="50" y="177"/>
                    </a:cubicBezTo>
                    <a:cubicBezTo>
                      <a:pt x="51" y="177"/>
                      <a:pt x="52" y="177"/>
                      <a:pt x="53" y="177"/>
                    </a:cubicBezTo>
                    <a:cubicBezTo>
                      <a:pt x="127" y="169"/>
                      <a:pt x="194" y="138"/>
                      <a:pt x="247" y="81"/>
                    </a:cubicBezTo>
                    <a:cubicBezTo>
                      <a:pt x="279" y="43"/>
                      <a:pt x="247" y="1"/>
                      <a:pt x="209"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1"/>
              <p:cNvSpPr/>
              <p:nvPr/>
            </p:nvSpPr>
            <p:spPr>
              <a:xfrm rot="-508928">
                <a:off x="3272838" y="1552182"/>
                <a:ext cx="58617" cy="24700"/>
              </a:xfrm>
              <a:custGeom>
                <a:avLst/>
                <a:gdLst/>
                <a:ahLst/>
                <a:cxnLst/>
                <a:rect l="l" t="t" r="r" b="b"/>
                <a:pathLst>
                  <a:path w="777" h="306" extrusionOk="0">
                    <a:moveTo>
                      <a:pt x="712" y="0"/>
                    </a:moveTo>
                    <a:cubicBezTo>
                      <a:pt x="709" y="0"/>
                      <a:pt x="706" y="1"/>
                      <a:pt x="702" y="1"/>
                    </a:cubicBezTo>
                    <a:cubicBezTo>
                      <a:pt x="472" y="62"/>
                      <a:pt x="222" y="136"/>
                      <a:pt x="21" y="263"/>
                    </a:cubicBezTo>
                    <a:cubicBezTo>
                      <a:pt x="1" y="273"/>
                      <a:pt x="9" y="306"/>
                      <a:pt x="32" y="306"/>
                    </a:cubicBezTo>
                    <a:cubicBezTo>
                      <a:pt x="33" y="306"/>
                      <a:pt x="34" y="306"/>
                      <a:pt x="35" y="306"/>
                    </a:cubicBezTo>
                    <a:cubicBezTo>
                      <a:pt x="272" y="277"/>
                      <a:pt x="511" y="182"/>
                      <a:pt x="730" y="83"/>
                    </a:cubicBezTo>
                    <a:cubicBezTo>
                      <a:pt x="777" y="63"/>
                      <a:pt x="758" y="0"/>
                      <a:pt x="712"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1"/>
              <p:cNvSpPr/>
              <p:nvPr/>
            </p:nvSpPr>
            <p:spPr>
              <a:xfrm rot="-508928">
                <a:off x="3245487" y="1601557"/>
                <a:ext cx="27158" cy="15256"/>
              </a:xfrm>
              <a:custGeom>
                <a:avLst/>
                <a:gdLst/>
                <a:ahLst/>
                <a:cxnLst/>
                <a:rect l="l" t="t" r="r" b="b"/>
                <a:pathLst>
                  <a:path w="360" h="189" extrusionOk="0">
                    <a:moveTo>
                      <a:pt x="263" y="0"/>
                    </a:moveTo>
                    <a:cubicBezTo>
                      <a:pt x="166" y="0"/>
                      <a:pt x="61" y="51"/>
                      <a:pt x="17" y="135"/>
                    </a:cubicBezTo>
                    <a:cubicBezTo>
                      <a:pt x="1" y="161"/>
                      <a:pt x="26" y="189"/>
                      <a:pt x="51" y="189"/>
                    </a:cubicBezTo>
                    <a:cubicBezTo>
                      <a:pt x="54" y="189"/>
                      <a:pt x="56" y="189"/>
                      <a:pt x="59" y="188"/>
                    </a:cubicBezTo>
                    <a:cubicBezTo>
                      <a:pt x="109" y="173"/>
                      <a:pt x="147" y="149"/>
                      <a:pt x="194" y="131"/>
                    </a:cubicBezTo>
                    <a:cubicBezTo>
                      <a:pt x="236" y="110"/>
                      <a:pt x="285" y="100"/>
                      <a:pt x="328" y="79"/>
                    </a:cubicBezTo>
                    <a:cubicBezTo>
                      <a:pt x="359" y="64"/>
                      <a:pt x="359" y="18"/>
                      <a:pt x="324" y="7"/>
                    </a:cubicBezTo>
                    <a:cubicBezTo>
                      <a:pt x="305" y="2"/>
                      <a:pt x="284" y="0"/>
                      <a:pt x="263"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1"/>
              <p:cNvSpPr/>
              <p:nvPr/>
            </p:nvSpPr>
            <p:spPr>
              <a:xfrm rot="-508928">
                <a:off x="3306584" y="1613317"/>
                <a:ext cx="26404" cy="16790"/>
              </a:xfrm>
              <a:custGeom>
                <a:avLst/>
                <a:gdLst/>
                <a:ahLst/>
                <a:cxnLst/>
                <a:rect l="l" t="t" r="r" b="b"/>
                <a:pathLst>
                  <a:path w="350" h="208" extrusionOk="0">
                    <a:moveTo>
                      <a:pt x="291" y="0"/>
                    </a:moveTo>
                    <a:cubicBezTo>
                      <a:pt x="286" y="0"/>
                      <a:pt x="281" y="1"/>
                      <a:pt x="276" y="3"/>
                    </a:cubicBezTo>
                    <a:cubicBezTo>
                      <a:pt x="196" y="39"/>
                      <a:pt x="47" y="78"/>
                      <a:pt x="8" y="166"/>
                    </a:cubicBezTo>
                    <a:cubicBezTo>
                      <a:pt x="1" y="180"/>
                      <a:pt x="12" y="201"/>
                      <a:pt x="29" y="205"/>
                    </a:cubicBezTo>
                    <a:cubicBezTo>
                      <a:pt x="37" y="206"/>
                      <a:pt x="45" y="207"/>
                      <a:pt x="53" y="207"/>
                    </a:cubicBezTo>
                    <a:cubicBezTo>
                      <a:pt x="140" y="207"/>
                      <a:pt x="244" y="123"/>
                      <a:pt x="315" y="81"/>
                    </a:cubicBezTo>
                    <a:cubicBezTo>
                      <a:pt x="350" y="59"/>
                      <a:pt x="329" y="0"/>
                      <a:pt x="291"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1"/>
              <p:cNvSpPr/>
              <p:nvPr/>
            </p:nvSpPr>
            <p:spPr>
              <a:xfrm rot="-508928">
                <a:off x="3403793" y="1526961"/>
                <a:ext cx="39229" cy="32691"/>
              </a:xfrm>
              <a:custGeom>
                <a:avLst/>
                <a:gdLst/>
                <a:ahLst/>
                <a:cxnLst/>
                <a:rect l="l" t="t" r="r" b="b"/>
                <a:pathLst>
                  <a:path w="520" h="405" extrusionOk="0">
                    <a:moveTo>
                      <a:pt x="438" y="1"/>
                    </a:moveTo>
                    <a:cubicBezTo>
                      <a:pt x="424" y="1"/>
                      <a:pt x="410" y="6"/>
                      <a:pt x="398" y="19"/>
                    </a:cubicBezTo>
                    <a:cubicBezTo>
                      <a:pt x="277" y="139"/>
                      <a:pt x="140" y="241"/>
                      <a:pt x="16" y="361"/>
                    </a:cubicBezTo>
                    <a:cubicBezTo>
                      <a:pt x="0" y="378"/>
                      <a:pt x="16" y="405"/>
                      <a:pt x="38" y="405"/>
                    </a:cubicBezTo>
                    <a:cubicBezTo>
                      <a:pt x="40" y="405"/>
                      <a:pt x="42" y="404"/>
                      <a:pt x="44" y="404"/>
                    </a:cubicBezTo>
                    <a:cubicBezTo>
                      <a:pt x="221" y="340"/>
                      <a:pt x="355" y="224"/>
                      <a:pt x="482" y="93"/>
                    </a:cubicBezTo>
                    <a:cubicBezTo>
                      <a:pt x="520" y="53"/>
                      <a:pt x="480" y="1"/>
                      <a:pt x="438"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1"/>
              <p:cNvSpPr/>
              <p:nvPr/>
            </p:nvSpPr>
            <p:spPr>
              <a:xfrm rot="-508928">
                <a:off x="3451897" y="1648460"/>
                <a:ext cx="12749" cy="13803"/>
              </a:xfrm>
              <a:custGeom>
                <a:avLst/>
                <a:gdLst/>
                <a:ahLst/>
                <a:cxnLst/>
                <a:rect l="l" t="t" r="r" b="b"/>
                <a:pathLst>
                  <a:path w="169" h="171" extrusionOk="0">
                    <a:moveTo>
                      <a:pt x="107" y="1"/>
                    </a:moveTo>
                    <a:cubicBezTo>
                      <a:pt x="94" y="1"/>
                      <a:pt x="81" y="5"/>
                      <a:pt x="71" y="15"/>
                    </a:cubicBezTo>
                    <a:cubicBezTo>
                      <a:pt x="32" y="50"/>
                      <a:pt x="1" y="85"/>
                      <a:pt x="4" y="139"/>
                    </a:cubicBezTo>
                    <a:cubicBezTo>
                      <a:pt x="4" y="153"/>
                      <a:pt x="18" y="170"/>
                      <a:pt x="32" y="170"/>
                    </a:cubicBezTo>
                    <a:cubicBezTo>
                      <a:pt x="36" y="170"/>
                      <a:pt x="41" y="171"/>
                      <a:pt x="45" y="171"/>
                    </a:cubicBezTo>
                    <a:cubicBezTo>
                      <a:pt x="107" y="171"/>
                      <a:pt x="139" y="120"/>
                      <a:pt x="159" y="61"/>
                    </a:cubicBezTo>
                    <a:cubicBezTo>
                      <a:pt x="169" y="24"/>
                      <a:pt x="138" y="1"/>
                      <a:pt x="107"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1"/>
              <p:cNvSpPr/>
              <p:nvPr/>
            </p:nvSpPr>
            <p:spPr>
              <a:xfrm rot="-508928">
                <a:off x="3375942" y="1775379"/>
                <a:ext cx="24669" cy="21391"/>
              </a:xfrm>
              <a:custGeom>
                <a:avLst/>
                <a:gdLst/>
                <a:ahLst/>
                <a:cxnLst/>
                <a:rect l="l" t="t" r="r" b="b"/>
                <a:pathLst>
                  <a:path w="327" h="265" extrusionOk="0">
                    <a:moveTo>
                      <a:pt x="264" y="1"/>
                    </a:moveTo>
                    <a:cubicBezTo>
                      <a:pt x="257" y="1"/>
                      <a:pt x="249" y="3"/>
                      <a:pt x="241" y="7"/>
                    </a:cubicBezTo>
                    <a:cubicBezTo>
                      <a:pt x="163" y="49"/>
                      <a:pt x="15" y="113"/>
                      <a:pt x="4" y="209"/>
                    </a:cubicBezTo>
                    <a:cubicBezTo>
                      <a:pt x="1" y="243"/>
                      <a:pt x="22" y="265"/>
                      <a:pt x="54" y="265"/>
                    </a:cubicBezTo>
                    <a:cubicBezTo>
                      <a:pt x="57" y="265"/>
                      <a:pt x="60" y="265"/>
                      <a:pt x="63" y="265"/>
                    </a:cubicBezTo>
                    <a:cubicBezTo>
                      <a:pt x="109" y="265"/>
                      <a:pt x="133" y="238"/>
                      <a:pt x="170" y="204"/>
                    </a:cubicBezTo>
                    <a:cubicBezTo>
                      <a:pt x="216" y="162"/>
                      <a:pt x="258" y="120"/>
                      <a:pt x="297" y="74"/>
                    </a:cubicBezTo>
                    <a:cubicBezTo>
                      <a:pt x="327" y="42"/>
                      <a:pt x="299" y="1"/>
                      <a:pt x="264"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1"/>
              <p:cNvSpPr/>
              <p:nvPr/>
            </p:nvSpPr>
            <p:spPr>
              <a:xfrm rot="-508928">
                <a:off x="3387160" y="1827547"/>
                <a:ext cx="12146" cy="12350"/>
              </a:xfrm>
              <a:custGeom>
                <a:avLst/>
                <a:gdLst/>
                <a:ahLst/>
                <a:cxnLst/>
                <a:rect l="l" t="t" r="r" b="b"/>
                <a:pathLst>
                  <a:path w="161" h="153" extrusionOk="0">
                    <a:moveTo>
                      <a:pt x="79" y="1"/>
                    </a:moveTo>
                    <a:cubicBezTo>
                      <a:pt x="63" y="1"/>
                      <a:pt x="47" y="7"/>
                      <a:pt x="36" y="21"/>
                    </a:cubicBezTo>
                    <a:cubicBezTo>
                      <a:pt x="33" y="29"/>
                      <a:pt x="29" y="32"/>
                      <a:pt x="26" y="39"/>
                    </a:cubicBezTo>
                    <a:cubicBezTo>
                      <a:pt x="8" y="64"/>
                      <a:pt x="1" y="96"/>
                      <a:pt x="18" y="121"/>
                    </a:cubicBezTo>
                    <a:cubicBezTo>
                      <a:pt x="36" y="145"/>
                      <a:pt x="51" y="153"/>
                      <a:pt x="79" y="153"/>
                    </a:cubicBezTo>
                    <a:cubicBezTo>
                      <a:pt x="111" y="153"/>
                      <a:pt x="132" y="124"/>
                      <a:pt x="142" y="96"/>
                    </a:cubicBezTo>
                    <a:cubicBezTo>
                      <a:pt x="142" y="93"/>
                      <a:pt x="146" y="85"/>
                      <a:pt x="146" y="78"/>
                    </a:cubicBezTo>
                    <a:cubicBezTo>
                      <a:pt x="160" y="36"/>
                      <a:pt x="118" y="1"/>
                      <a:pt x="79"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1"/>
              <p:cNvSpPr/>
              <p:nvPr/>
            </p:nvSpPr>
            <p:spPr>
              <a:xfrm rot="-508928">
                <a:off x="3441496" y="1849053"/>
                <a:ext cx="12523" cy="15579"/>
              </a:xfrm>
              <a:custGeom>
                <a:avLst/>
                <a:gdLst/>
                <a:ahLst/>
                <a:cxnLst/>
                <a:rect l="l" t="t" r="r" b="b"/>
                <a:pathLst>
                  <a:path w="166" h="193" extrusionOk="0">
                    <a:moveTo>
                      <a:pt x="100" y="0"/>
                    </a:moveTo>
                    <a:cubicBezTo>
                      <a:pt x="87" y="0"/>
                      <a:pt x="73" y="6"/>
                      <a:pt x="64" y="19"/>
                    </a:cubicBezTo>
                    <a:cubicBezTo>
                      <a:pt x="46" y="47"/>
                      <a:pt x="25" y="75"/>
                      <a:pt x="11" y="103"/>
                    </a:cubicBezTo>
                    <a:cubicBezTo>
                      <a:pt x="0" y="121"/>
                      <a:pt x="0" y="150"/>
                      <a:pt x="15" y="163"/>
                    </a:cubicBezTo>
                    <a:cubicBezTo>
                      <a:pt x="29" y="188"/>
                      <a:pt x="39" y="192"/>
                      <a:pt x="67" y="192"/>
                    </a:cubicBezTo>
                    <a:cubicBezTo>
                      <a:pt x="88" y="192"/>
                      <a:pt x="109" y="178"/>
                      <a:pt x="117" y="160"/>
                    </a:cubicBezTo>
                    <a:cubicBezTo>
                      <a:pt x="135" y="129"/>
                      <a:pt x="145" y="97"/>
                      <a:pt x="156" y="65"/>
                    </a:cubicBezTo>
                    <a:cubicBezTo>
                      <a:pt x="166" y="30"/>
                      <a:pt x="132" y="0"/>
                      <a:pt x="100"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1"/>
              <p:cNvSpPr/>
              <p:nvPr/>
            </p:nvSpPr>
            <p:spPr>
              <a:xfrm rot="-508928">
                <a:off x="3613522" y="1570636"/>
                <a:ext cx="16069" cy="23731"/>
              </a:xfrm>
              <a:custGeom>
                <a:avLst/>
                <a:gdLst/>
                <a:ahLst/>
                <a:cxnLst/>
                <a:rect l="l" t="t" r="r" b="b"/>
                <a:pathLst>
                  <a:path w="213" h="294" extrusionOk="0">
                    <a:moveTo>
                      <a:pt x="155" y="0"/>
                    </a:moveTo>
                    <a:cubicBezTo>
                      <a:pt x="137" y="0"/>
                      <a:pt x="119" y="9"/>
                      <a:pt x="106" y="29"/>
                    </a:cubicBezTo>
                    <a:cubicBezTo>
                      <a:pt x="78" y="78"/>
                      <a:pt x="49" y="131"/>
                      <a:pt x="21" y="180"/>
                    </a:cubicBezTo>
                    <a:cubicBezTo>
                      <a:pt x="0" y="208"/>
                      <a:pt x="15" y="251"/>
                      <a:pt x="36" y="272"/>
                    </a:cubicBezTo>
                    <a:cubicBezTo>
                      <a:pt x="46" y="283"/>
                      <a:pt x="60" y="290"/>
                      <a:pt x="75" y="293"/>
                    </a:cubicBezTo>
                    <a:cubicBezTo>
                      <a:pt x="78" y="293"/>
                      <a:pt x="81" y="293"/>
                      <a:pt x="84" y="293"/>
                    </a:cubicBezTo>
                    <a:cubicBezTo>
                      <a:pt x="114" y="293"/>
                      <a:pt x="150" y="280"/>
                      <a:pt x="159" y="251"/>
                    </a:cubicBezTo>
                    <a:cubicBezTo>
                      <a:pt x="184" y="190"/>
                      <a:pt x="205" y="127"/>
                      <a:pt x="209" y="63"/>
                    </a:cubicBezTo>
                    <a:cubicBezTo>
                      <a:pt x="213" y="26"/>
                      <a:pt x="185" y="0"/>
                      <a:pt x="155"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1"/>
              <p:cNvSpPr/>
              <p:nvPr/>
            </p:nvSpPr>
            <p:spPr>
              <a:xfrm rot="-508928">
                <a:off x="3580743" y="1599870"/>
                <a:ext cx="26253" cy="33902"/>
              </a:xfrm>
              <a:custGeom>
                <a:avLst/>
                <a:gdLst/>
                <a:ahLst/>
                <a:cxnLst/>
                <a:rect l="l" t="t" r="r" b="b"/>
                <a:pathLst>
                  <a:path w="348" h="420" extrusionOk="0">
                    <a:moveTo>
                      <a:pt x="292" y="1"/>
                    </a:moveTo>
                    <a:cubicBezTo>
                      <a:pt x="278" y="1"/>
                      <a:pt x="264" y="5"/>
                      <a:pt x="254" y="15"/>
                    </a:cubicBezTo>
                    <a:cubicBezTo>
                      <a:pt x="162" y="92"/>
                      <a:pt x="99" y="194"/>
                      <a:pt x="39" y="300"/>
                    </a:cubicBezTo>
                    <a:cubicBezTo>
                      <a:pt x="0" y="362"/>
                      <a:pt x="61" y="420"/>
                      <a:pt x="119" y="420"/>
                    </a:cubicBezTo>
                    <a:cubicBezTo>
                      <a:pt x="147" y="420"/>
                      <a:pt x="174" y="407"/>
                      <a:pt x="190" y="375"/>
                    </a:cubicBezTo>
                    <a:cubicBezTo>
                      <a:pt x="239" y="269"/>
                      <a:pt x="300" y="166"/>
                      <a:pt x="335" y="53"/>
                    </a:cubicBezTo>
                    <a:cubicBezTo>
                      <a:pt x="347" y="20"/>
                      <a:pt x="320" y="1"/>
                      <a:pt x="292"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1"/>
              <p:cNvSpPr/>
              <p:nvPr/>
            </p:nvSpPr>
            <p:spPr>
              <a:xfrm rot="-508928">
                <a:off x="3600023" y="1621390"/>
                <a:ext cx="12674" cy="12269"/>
              </a:xfrm>
              <a:custGeom>
                <a:avLst/>
                <a:gdLst/>
                <a:ahLst/>
                <a:cxnLst/>
                <a:rect l="l" t="t" r="r" b="b"/>
                <a:pathLst>
                  <a:path w="168" h="152" extrusionOk="0">
                    <a:moveTo>
                      <a:pt x="96" y="1"/>
                    </a:moveTo>
                    <a:cubicBezTo>
                      <a:pt x="87" y="1"/>
                      <a:pt x="78" y="3"/>
                      <a:pt x="70" y="9"/>
                    </a:cubicBezTo>
                    <a:cubicBezTo>
                      <a:pt x="21" y="40"/>
                      <a:pt x="0" y="79"/>
                      <a:pt x="28" y="136"/>
                    </a:cubicBezTo>
                    <a:cubicBezTo>
                      <a:pt x="34" y="144"/>
                      <a:pt x="48" y="151"/>
                      <a:pt x="60" y="151"/>
                    </a:cubicBezTo>
                    <a:cubicBezTo>
                      <a:pt x="62" y="151"/>
                      <a:pt x="65" y="151"/>
                      <a:pt x="67" y="150"/>
                    </a:cubicBezTo>
                    <a:cubicBezTo>
                      <a:pt x="106" y="133"/>
                      <a:pt x="120" y="108"/>
                      <a:pt x="145" y="76"/>
                    </a:cubicBezTo>
                    <a:cubicBezTo>
                      <a:pt x="167" y="39"/>
                      <a:pt x="131" y="1"/>
                      <a:pt x="96"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1"/>
              <p:cNvSpPr/>
              <p:nvPr/>
            </p:nvSpPr>
            <p:spPr>
              <a:xfrm rot="-508928">
                <a:off x="3591371" y="1671655"/>
                <a:ext cx="10411" cy="14287"/>
              </a:xfrm>
              <a:custGeom>
                <a:avLst/>
                <a:gdLst/>
                <a:ahLst/>
                <a:cxnLst/>
                <a:rect l="l" t="t" r="r" b="b"/>
                <a:pathLst>
                  <a:path w="138" h="177" extrusionOk="0">
                    <a:moveTo>
                      <a:pt x="86" y="0"/>
                    </a:moveTo>
                    <a:cubicBezTo>
                      <a:pt x="73" y="0"/>
                      <a:pt x="61" y="7"/>
                      <a:pt x="53" y="22"/>
                    </a:cubicBezTo>
                    <a:cubicBezTo>
                      <a:pt x="25" y="64"/>
                      <a:pt x="0" y="96"/>
                      <a:pt x="4" y="149"/>
                    </a:cubicBezTo>
                    <a:cubicBezTo>
                      <a:pt x="6" y="165"/>
                      <a:pt x="21" y="177"/>
                      <a:pt x="38" y="177"/>
                    </a:cubicBezTo>
                    <a:cubicBezTo>
                      <a:pt x="43" y="177"/>
                      <a:pt x="48" y="176"/>
                      <a:pt x="53" y="173"/>
                    </a:cubicBezTo>
                    <a:cubicBezTo>
                      <a:pt x="95" y="146"/>
                      <a:pt x="106" y="107"/>
                      <a:pt x="123" y="61"/>
                    </a:cubicBezTo>
                    <a:cubicBezTo>
                      <a:pt x="137" y="27"/>
                      <a:pt x="112" y="0"/>
                      <a:pt x="86"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1"/>
              <p:cNvSpPr/>
              <p:nvPr/>
            </p:nvSpPr>
            <p:spPr>
              <a:xfrm rot="-508928">
                <a:off x="3651262" y="1730576"/>
                <a:ext cx="15013" cy="25830"/>
              </a:xfrm>
              <a:custGeom>
                <a:avLst/>
                <a:gdLst/>
                <a:ahLst/>
                <a:cxnLst/>
                <a:rect l="l" t="t" r="r" b="b"/>
                <a:pathLst>
                  <a:path w="199" h="320" extrusionOk="0">
                    <a:moveTo>
                      <a:pt x="139" y="1"/>
                    </a:moveTo>
                    <a:cubicBezTo>
                      <a:pt x="121" y="1"/>
                      <a:pt x="103" y="12"/>
                      <a:pt x="99" y="31"/>
                    </a:cubicBezTo>
                    <a:cubicBezTo>
                      <a:pt x="86" y="98"/>
                      <a:pt x="65" y="158"/>
                      <a:pt x="29" y="217"/>
                    </a:cubicBezTo>
                    <a:cubicBezTo>
                      <a:pt x="1" y="272"/>
                      <a:pt x="55" y="320"/>
                      <a:pt x="102" y="320"/>
                    </a:cubicBezTo>
                    <a:cubicBezTo>
                      <a:pt x="126" y="320"/>
                      <a:pt x="147" y="308"/>
                      <a:pt x="156" y="281"/>
                    </a:cubicBezTo>
                    <a:cubicBezTo>
                      <a:pt x="187" y="196"/>
                      <a:pt x="198" y="115"/>
                      <a:pt x="174" y="26"/>
                    </a:cubicBezTo>
                    <a:cubicBezTo>
                      <a:pt x="169" y="9"/>
                      <a:pt x="154" y="1"/>
                      <a:pt x="139"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1"/>
              <p:cNvSpPr/>
              <p:nvPr/>
            </p:nvSpPr>
            <p:spPr>
              <a:xfrm rot="-508928">
                <a:off x="3727701" y="1763113"/>
                <a:ext cx="20972" cy="54324"/>
              </a:xfrm>
              <a:custGeom>
                <a:avLst/>
                <a:gdLst/>
                <a:ahLst/>
                <a:cxnLst/>
                <a:rect l="l" t="t" r="r" b="b"/>
                <a:pathLst>
                  <a:path w="278" h="673" extrusionOk="0">
                    <a:moveTo>
                      <a:pt x="236" y="0"/>
                    </a:moveTo>
                    <a:cubicBezTo>
                      <a:pt x="225" y="0"/>
                      <a:pt x="214" y="6"/>
                      <a:pt x="209" y="22"/>
                    </a:cubicBezTo>
                    <a:cubicBezTo>
                      <a:pt x="163" y="141"/>
                      <a:pt x="124" y="265"/>
                      <a:pt x="89" y="392"/>
                    </a:cubicBezTo>
                    <a:cubicBezTo>
                      <a:pt x="67" y="470"/>
                      <a:pt x="0" y="590"/>
                      <a:pt x="78" y="654"/>
                    </a:cubicBezTo>
                    <a:cubicBezTo>
                      <a:pt x="93" y="666"/>
                      <a:pt x="110" y="672"/>
                      <a:pt x="126" y="672"/>
                    </a:cubicBezTo>
                    <a:cubicBezTo>
                      <a:pt x="165" y="672"/>
                      <a:pt x="202" y="641"/>
                      <a:pt x="202" y="594"/>
                    </a:cubicBezTo>
                    <a:cubicBezTo>
                      <a:pt x="199" y="509"/>
                      <a:pt x="227" y="421"/>
                      <a:pt x="241" y="336"/>
                    </a:cubicBezTo>
                    <a:cubicBezTo>
                      <a:pt x="255" y="240"/>
                      <a:pt x="269" y="141"/>
                      <a:pt x="276" y="43"/>
                    </a:cubicBezTo>
                    <a:cubicBezTo>
                      <a:pt x="278" y="20"/>
                      <a:pt x="256" y="0"/>
                      <a:pt x="236"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1"/>
              <p:cNvSpPr/>
              <p:nvPr/>
            </p:nvSpPr>
            <p:spPr>
              <a:xfrm rot="-508928">
                <a:off x="3711787" y="1785777"/>
                <a:ext cx="12674" cy="25669"/>
              </a:xfrm>
              <a:custGeom>
                <a:avLst/>
                <a:gdLst/>
                <a:ahLst/>
                <a:cxnLst/>
                <a:rect l="l" t="t" r="r" b="b"/>
                <a:pathLst>
                  <a:path w="168" h="318" extrusionOk="0">
                    <a:moveTo>
                      <a:pt x="121" y="1"/>
                    </a:moveTo>
                    <a:cubicBezTo>
                      <a:pt x="102" y="1"/>
                      <a:pt x="82" y="12"/>
                      <a:pt x="75" y="33"/>
                    </a:cubicBezTo>
                    <a:cubicBezTo>
                      <a:pt x="54" y="100"/>
                      <a:pt x="33" y="167"/>
                      <a:pt x="15" y="230"/>
                    </a:cubicBezTo>
                    <a:cubicBezTo>
                      <a:pt x="1" y="284"/>
                      <a:pt x="48" y="317"/>
                      <a:pt x="92" y="317"/>
                    </a:cubicBezTo>
                    <a:cubicBezTo>
                      <a:pt x="123" y="317"/>
                      <a:pt x="152" y="300"/>
                      <a:pt x="156" y="262"/>
                    </a:cubicBezTo>
                    <a:cubicBezTo>
                      <a:pt x="168" y="188"/>
                      <a:pt x="168" y="114"/>
                      <a:pt x="160" y="40"/>
                    </a:cubicBezTo>
                    <a:cubicBezTo>
                      <a:pt x="158" y="13"/>
                      <a:pt x="140" y="1"/>
                      <a:pt x="121"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1"/>
              <p:cNvSpPr/>
              <p:nvPr/>
            </p:nvSpPr>
            <p:spPr>
              <a:xfrm rot="-508928">
                <a:off x="3728894" y="1841372"/>
                <a:ext cx="18483" cy="24377"/>
              </a:xfrm>
              <a:custGeom>
                <a:avLst/>
                <a:gdLst/>
                <a:ahLst/>
                <a:cxnLst/>
                <a:rect l="l" t="t" r="r" b="b"/>
                <a:pathLst>
                  <a:path w="245" h="302" extrusionOk="0">
                    <a:moveTo>
                      <a:pt x="181" y="0"/>
                    </a:moveTo>
                    <a:cubicBezTo>
                      <a:pt x="161" y="0"/>
                      <a:pt x="141" y="9"/>
                      <a:pt x="128" y="27"/>
                    </a:cubicBezTo>
                    <a:cubicBezTo>
                      <a:pt x="101" y="70"/>
                      <a:pt x="75" y="113"/>
                      <a:pt x="54" y="159"/>
                    </a:cubicBezTo>
                    <a:lnTo>
                      <a:pt x="54" y="159"/>
                    </a:lnTo>
                    <a:cubicBezTo>
                      <a:pt x="1" y="200"/>
                      <a:pt x="62" y="302"/>
                      <a:pt x="123" y="302"/>
                    </a:cubicBezTo>
                    <a:cubicBezTo>
                      <a:pt x="145" y="302"/>
                      <a:pt x="168" y="288"/>
                      <a:pt x="185" y="254"/>
                    </a:cubicBezTo>
                    <a:cubicBezTo>
                      <a:pt x="213" y="197"/>
                      <a:pt x="227" y="130"/>
                      <a:pt x="237" y="66"/>
                    </a:cubicBezTo>
                    <a:cubicBezTo>
                      <a:pt x="244" y="24"/>
                      <a:pt x="214" y="0"/>
                      <a:pt x="181"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1"/>
              <p:cNvSpPr/>
              <p:nvPr/>
            </p:nvSpPr>
            <p:spPr>
              <a:xfrm rot="-508928">
                <a:off x="3747129" y="1706828"/>
                <a:ext cx="8600" cy="15579"/>
              </a:xfrm>
              <a:custGeom>
                <a:avLst/>
                <a:gdLst/>
                <a:ahLst/>
                <a:cxnLst/>
                <a:rect l="l" t="t" r="r" b="b"/>
                <a:pathLst>
                  <a:path w="114" h="193" extrusionOk="0">
                    <a:moveTo>
                      <a:pt x="42" y="1"/>
                    </a:moveTo>
                    <a:cubicBezTo>
                      <a:pt x="22" y="1"/>
                      <a:pt x="4" y="13"/>
                      <a:pt x="8" y="38"/>
                    </a:cubicBezTo>
                    <a:cubicBezTo>
                      <a:pt x="14" y="84"/>
                      <a:pt x="0" y="131"/>
                      <a:pt x="18" y="173"/>
                    </a:cubicBezTo>
                    <a:cubicBezTo>
                      <a:pt x="20" y="185"/>
                      <a:pt x="33" y="193"/>
                      <a:pt x="45" y="193"/>
                    </a:cubicBezTo>
                    <a:cubicBezTo>
                      <a:pt x="49" y="193"/>
                      <a:pt x="53" y="192"/>
                      <a:pt x="57" y="190"/>
                    </a:cubicBezTo>
                    <a:cubicBezTo>
                      <a:pt x="114" y="152"/>
                      <a:pt x="106" y="81"/>
                      <a:pt x="81" y="25"/>
                    </a:cubicBezTo>
                    <a:cubicBezTo>
                      <a:pt x="75" y="9"/>
                      <a:pt x="58" y="1"/>
                      <a:pt x="42"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1"/>
              <p:cNvSpPr/>
              <p:nvPr/>
            </p:nvSpPr>
            <p:spPr>
              <a:xfrm rot="-508928">
                <a:off x="3825732" y="1709412"/>
                <a:ext cx="15465" cy="24619"/>
              </a:xfrm>
              <a:custGeom>
                <a:avLst/>
                <a:gdLst/>
                <a:ahLst/>
                <a:cxnLst/>
                <a:rect l="l" t="t" r="r" b="b"/>
                <a:pathLst>
                  <a:path w="205" h="305" extrusionOk="0">
                    <a:moveTo>
                      <a:pt x="79" y="0"/>
                    </a:moveTo>
                    <a:cubicBezTo>
                      <a:pt x="64" y="0"/>
                      <a:pt x="49" y="9"/>
                      <a:pt x="46" y="27"/>
                    </a:cubicBezTo>
                    <a:cubicBezTo>
                      <a:pt x="35" y="101"/>
                      <a:pt x="0" y="242"/>
                      <a:pt x="70" y="292"/>
                    </a:cubicBezTo>
                    <a:cubicBezTo>
                      <a:pt x="81" y="300"/>
                      <a:pt x="92" y="305"/>
                      <a:pt x="104" y="305"/>
                    </a:cubicBezTo>
                    <a:cubicBezTo>
                      <a:pt x="117" y="305"/>
                      <a:pt x="130" y="299"/>
                      <a:pt x="141" y="288"/>
                    </a:cubicBezTo>
                    <a:cubicBezTo>
                      <a:pt x="204" y="221"/>
                      <a:pt x="141" y="98"/>
                      <a:pt x="113" y="23"/>
                    </a:cubicBezTo>
                    <a:cubicBezTo>
                      <a:pt x="107" y="8"/>
                      <a:pt x="93" y="0"/>
                      <a:pt x="79"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1"/>
              <p:cNvSpPr/>
              <p:nvPr/>
            </p:nvSpPr>
            <p:spPr>
              <a:xfrm rot="-508928">
                <a:off x="3830419" y="1765210"/>
                <a:ext cx="11995" cy="27848"/>
              </a:xfrm>
              <a:custGeom>
                <a:avLst/>
                <a:gdLst/>
                <a:ahLst/>
                <a:cxnLst/>
                <a:rect l="l" t="t" r="r" b="b"/>
                <a:pathLst>
                  <a:path w="159" h="345" extrusionOk="0">
                    <a:moveTo>
                      <a:pt x="88" y="0"/>
                    </a:moveTo>
                    <a:cubicBezTo>
                      <a:pt x="67" y="0"/>
                      <a:pt x="46" y="15"/>
                      <a:pt x="39" y="37"/>
                    </a:cubicBezTo>
                    <a:cubicBezTo>
                      <a:pt x="25" y="93"/>
                      <a:pt x="28" y="150"/>
                      <a:pt x="15" y="209"/>
                    </a:cubicBezTo>
                    <a:cubicBezTo>
                      <a:pt x="4" y="263"/>
                      <a:pt x="0" y="291"/>
                      <a:pt x="43" y="330"/>
                    </a:cubicBezTo>
                    <a:cubicBezTo>
                      <a:pt x="53" y="340"/>
                      <a:pt x="65" y="344"/>
                      <a:pt x="77" y="344"/>
                    </a:cubicBezTo>
                    <a:cubicBezTo>
                      <a:pt x="87" y="344"/>
                      <a:pt x="97" y="341"/>
                      <a:pt x="106" y="337"/>
                    </a:cubicBezTo>
                    <a:cubicBezTo>
                      <a:pt x="113" y="333"/>
                      <a:pt x="117" y="330"/>
                      <a:pt x="124" y="326"/>
                    </a:cubicBezTo>
                    <a:cubicBezTo>
                      <a:pt x="149" y="315"/>
                      <a:pt x="159" y="284"/>
                      <a:pt x="159" y="259"/>
                    </a:cubicBezTo>
                    <a:cubicBezTo>
                      <a:pt x="159" y="182"/>
                      <a:pt x="156" y="90"/>
                      <a:pt x="121" y="19"/>
                    </a:cubicBezTo>
                    <a:cubicBezTo>
                      <a:pt x="113" y="6"/>
                      <a:pt x="101" y="0"/>
                      <a:pt x="88"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1"/>
              <p:cNvSpPr/>
              <p:nvPr/>
            </p:nvSpPr>
            <p:spPr>
              <a:xfrm rot="-508928">
                <a:off x="3823348" y="1812981"/>
                <a:ext cx="15767" cy="42458"/>
              </a:xfrm>
              <a:custGeom>
                <a:avLst/>
                <a:gdLst/>
                <a:ahLst/>
                <a:cxnLst/>
                <a:rect l="l" t="t" r="r" b="b"/>
                <a:pathLst>
                  <a:path w="209" h="526" extrusionOk="0">
                    <a:moveTo>
                      <a:pt x="130" y="0"/>
                    </a:moveTo>
                    <a:cubicBezTo>
                      <a:pt x="110" y="0"/>
                      <a:pt x="91" y="13"/>
                      <a:pt x="85" y="37"/>
                    </a:cubicBezTo>
                    <a:cubicBezTo>
                      <a:pt x="64" y="115"/>
                      <a:pt x="60" y="196"/>
                      <a:pt x="46" y="274"/>
                    </a:cubicBezTo>
                    <a:cubicBezTo>
                      <a:pt x="32" y="338"/>
                      <a:pt x="0" y="405"/>
                      <a:pt x="15" y="472"/>
                    </a:cubicBezTo>
                    <a:cubicBezTo>
                      <a:pt x="22" y="508"/>
                      <a:pt x="57" y="526"/>
                      <a:pt x="91" y="526"/>
                    </a:cubicBezTo>
                    <a:cubicBezTo>
                      <a:pt x="107" y="526"/>
                      <a:pt x="122" y="522"/>
                      <a:pt x="134" y="514"/>
                    </a:cubicBezTo>
                    <a:cubicBezTo>
                      <a:pt x="184" y="486"/>
                      <a:pt x="191" y="369"/>
                      <a:pt x="194" y="320"/>
                    </a:cubicBezTo>
                    <a:cubicBezTo>
                      <a:pt x="209" y="224"/>
                      <a:pt x="209" y="118"/>
                      <a:pt x="173" y="30"/>
                    </a:cubicBezTo>
                    <a:cubicBezTo>
                      <a:pt x="165" y="10"/>
                      <a:pt x="147" y="0"/>
                      <a:pt x="130"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1"/>
              <p:cNvSpPr/>
              <p:nvPr/>
            </p:nvSpPr>
            <p:spPr>
              <a:xfrm rot="-508928">
                <a:off x="3850182" y="1824189"/>
                <a:ext cx="12599" cy="20018"/>
              </a:xfrm>
              <a:custGeom>
                <a:avLst/>
                <a:gdLst/>
                <a:ahLst/>
                <a:cxnLst/>
                <a:rect l="l" t="t" r="r" b="b"/>
                <a:pathLst>
                  <a:path w="167" h="248" extrusionOk="0">
                    <a:moveTo>
                      <a:pt x="63" y="1"/>
                    </a:moveTo>
                    <a:cubicBezTo>
                      <a:pt x="47" y="1"/>
                      <a:pt x="32" y="10"/>
                      <a:pt x="29" y="29"/>
                    </a:cubicBezTo>
                    <a:cubicBezTo>
                      <a:pt x="22" y="103"/>
                      <a:pt x="1" y="198"/>
                      <a:pt x="71" y="244"/>
                    </a:cubicBezTo>
                    <a:cubicBezTo>
                      <a:pt x="75" y="246"/>
                      <a:pt x="80" y="247"/>
                      <a:pt x="84" y="247"/>
                    </a:cubicBezTo>
                    <a:cubicBezTo>
                      <a:pt x="95" y="247"/>
                      <a:pt x="105" y="242"/>
                      <a:pt x="110" y="237"/>
                    </a:cubicBezTo>
                    <a:cubicBezTo>
                      <a:pt x="167" y="181"/>
                      <a:pt x="124" y="89"/>
                      <a:pt x="103" y="26"/>
                    </a:cubicBezTo>
                    <a:cubicBezTo>
                      <a:pt x="96" y="10"/>
                      <a:pt x="79" y="1"/>
                      <a:pt x="63"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1"/>
              <p:cNvSpPr/>
              <p:nvPr/>
            </p:nvSpPr>
            <p:spPr>
              <a:xfrm rot="-508928">
                <a:off x="3902210" y="1814540"/>
                <a:ext cx="11920" cy="38261"/>
              </a:xfrm>
              <a:custGeom>
                <a:avLst/>
                <a:gdLst/>
                <a:ahLst/>
                <a:cxnLst/>
                <a:rect l="l" t="t" r="r" b="b"/>
                <a:pathLst>
                  <a:path w="158" h="474" extrusionOk="0">
                    <a:moveTo>
                      <a:pt x="74" y="1"/>
                    </a:moveTo>
                    <a:cubicBezTo>
                      <a:pt x="54" y="1"/>
                      <a:pt x="35" y="12"/>
                      <a:pt x="32" y="36"/>
                    </a:cubicBezTo>
                    <a:cubicBezTo>
                      <a:pt x="18" y="157"/>
                      <a:pt x="0" y="287"/>
                      <a:pt x="11" y="406"/>
                    </a:cubicBezTo>
                    <a:cubicBezTo>
                      <a:pt x="14" y="452"/>
                      <a:pt x="48" y="473"/>
                      <a:pt x="82" y="473"/>
                    </a:cubicBezTo>
                    <a:cubicBezTo>
                      <a:pt x="120" y="473"/>
                      <a:pt x="157" y="448"/>
                      <a:pt x="155" y="400"/>
                    </a:cubicBezTo>
                    <a:cubicBezTo>
                      <a:pt x="152" y="279"/>
                      <a:pt x="134" y="160"/>
                      <a:pt x="124" y="43"/>
                    </a:cubicBezTo>
                    <a:cubicBezTo>
                      <a:pt x="122" y="16"/>
                      <a:pt x="97" y="1"/>
                      <a:pt x="74"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1"/>
              <p:cNvSpPr/>
              <p:nvPr/>
            </p:nvSpPr>
            <p:spPr>
              <a:xfrm rot="-508928">
                <a:off x="3849946" y="1871189"/>
                <a:ext cx="11618" cy="15175"/>
              </a:xfrm>
              <a:custGeom>
                <a:avLst/>
                <a:gdLst/>
                <a:ahLst/>
                <a:cxnLst/>
                <a:rect l="l" t="t" r="r" b="b"/>
                <a:pathLst>
                  <a:path w="154" h="188" extrusionOk="0">
                    <a:moveTo>
                      <a:pt x="54" y="1"/>
                    </a:moveTo>
                    <a:cubicBezTo>
                      <a:pt x="28" y="1"/>
                      <a:pt x="1" y="21"/>
                      <a:pt x="5" y="50"/>
                    </a:cubicBezTo>
                    <a:cubicBezTo>
                      <a:pt x="13" y="103"/>
                      <a:pt x="8" y="160"/>
                      <a:pt x="69" y="184"/>
                    </a:cubicBezTo>
                    <a:cubicBezTo>
                      <a:pt x="74" y="186"/>
                      <a:pt x="79" y="187"/>
                      <a:pt x="84" y="187"/>
                    </a:cubicBezTo>
                    <a:cubicBezTo>
                      <a:pt x="99" y="187"/>
                      <a:pt x="111" y="180"/>
                      <a:pt x="122" y="167"/>
                    </a:cubicBezTo>
                    <a:cubicBezTo>
                      <a:pt x="153" y="114"/>
                      <a:pt x="119" y="68"/>
                      <a:pt x="93" y="23"/>
                    </a:cubicBezTo>
                    <a:cubicBezTo>
                      <a:pt x="84" y="7"/>
                      <a:pt x="69" y="1"/>
                      <a:pt x="54"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1"/>
              <p:cNvSpPr/>
              <p:nvPr/>
            </p:nvSpPr>
            <p:spPr>
              <a:xfrm rot="-508928">
                <a:off x="4087370" y="1862574"/>
                <a:ext cx="32816" cy="25992"/>
              </a:xfrm>
              <a:custGeom>
                <a:avLst/>
                <a:gdLst/>
                <a:ahLst/>
                <a:cxnLst/>
                <a:rect l="l" t="t" r="r" b="b"/>
                <a:pathLst>
                  <a:path w="435" h="322" extrusionOk="0">
                    <a:moveTo>
                      <a:pt x="306" y="1"/>
                    </a:moveTo>
                    <a:cubicBezTo>
                      <a:pt x="287" y="1"/>
                      <a:pt x="268" y="9"/>
                      <a:pt x="250" y="28"/>
                    </a:cubicBezTo>
                    <a:cubicBezTo>
                      <a:pt x="180" y="103"/>
                      <a:pt x="88" y="155"/>
                      <a:pt x="25" y="236"/>
                    </a:cubicBezTo>
                    <a:cubicBezTo>
                      <a:pt x="0" y="270"/>
                      <a:pt x="18" y="322"/>
                      <a:pt x="57" y="322"/>
                    </a:cubicBezTo>
                    <a:cubicBezTo>
                      <a:pt x="64" y="322"/>
                      <a:pt x="70" y="321"/>
                      <a:pt x="77" y="318"/>
                    </a:cubicBezTo>
                    <a:cubicBezTo>
                      <a:pt x="177" y="279"/>
                      <a:pt x="258" y="201"/>
                      <a:pt x="356" y="152"/>
                    </a:cubicBezTo>
                    <a:cubicBezTo>
                      <a:pt x="435" y="113"/>
                      <a:pt x="376" y="1"/>
                      <a:pt x="306"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1"/>
              <p:cNvSpPr/>
              <p:nvPr/>
            </p:nvSpPr>
            <p:spPr>
              <a:xfrm rot="-508928">
                <a:off x="4115605" y="1832943"/>
                <a:ext cx="18785" cy="20664"/>
              </a:xfrm>
              <a:custGeom>
                <a:avLst/>
                <a:gdLst/>
                <a:ahLst/>
                <a:cxnLst/>
                <a:rect l="l" t="t" r="r" b="b"/>
                <a:pathLst>
                  <a:path w="249" h="256" extrusionOk="0">
                    <a:moveTo>
                      <a:pt x="185" y="1"/>
                    </a:moveTo>
                    <a:cubicBezTo>
                      <a:pt x="178" y="1"/>
                      <a:pt x="170" y="3"/>
                      <a:pt x="162" y="6"/>
                    </a:cubicBezTo>
                    <a:cubicBezTo>
                      <a:pt x="95" y="34"/>
                      <a:pt x="0" y="122"/>
                      <a:pt x="0" y="200"/>
                    </a:cubicBezTo>
                    <a:cubicBezTo>
                      <a:pt x="0" y="225"/>
                      <a:pt x="22" y="249"/>
                      <a:pt x="46" y="254"/>
                    </a:cubicBezTo>
                    <a:lnTo>
                      <a:pt x="53" y="254"/>
                    </a:lnTo>
                    <a:cubicBezTo>
                      <a:pt x="56" y="255"/>
                      <a:pt x="60" y="256"/>
                      <a:pt x="65" y="256"/>
                    </a:cubicBezTo>
                    <a:cubicBezTo>
                      <a:pt x="81" y="256"/>
                      <a:pt x="100" y="245"/>
                      <a:pt x="106" y="228"/>
                    </a:cubicBezTo>
                    <a:lnTo>
                      <a:pt x="106" y="228"/>
                    </a:lnTo>
                    <a:cubicBezTo>
                      <a:pt x="103" y="236"/>
                      <a:pt x="102" y="239"/>
                      <a:pt x="103" y="239"/>
                    </a:cubicBezTo>
                    <a:cubicBezTo>
                      <a:pt x="104" y="239"/>
                      <a:pt x="109" y="231"/>
                      <a:pt x="120" y="222"/>
                    </a:cubicBezTo>
                    <a:cubicBezTo>
                      <a:pt x="134" y="211"/>
                      <a:pt x="149" y="197"/>
                      <a:pt x="162" y="183"/>
                    </a:cubicBezTo>
                    <a:cubicBezTo>
                      <a:pt x="194" y="151"/>
                      <a:pt x="219" y="130"/>
                      <a:pt x="237" y="91"/>
                    </a:cubicBezTo>
                    <a:cubicBezTo>
                      <a:pt x="249" y="52"/>
                      <a:pt x="225" y="1"/>
                      <a:pt x="185"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1"/>
              <p:cNvSpPr/>
              <p:nvPr/>
            </p:nvSpPr>
            <p:spPr>
              <a:xfrm rot="-508928">
                <a:off x="4097682" y="1814507"/>
                <a:ext cx="15993" cy="17032"/>
              </a:xfrm>
              <a:custGeom>
                <a:avLst/>
                <a:gdLst/>
                <a:ahLst/>
                <a:cxnLst/>
                <a:rect l="l" t="t" r="r" b="b"/>
                <a:pathLst>
                  <a:path w="212" h="211" extrusionOk="0">
                    <a:moveTo>
                      <a:pt x="50" y="1"/>
                    </a:moveTo>
                    <a:cubicBezTo>
                      <a:pt x="24" y="1"/>
                      <a:pt x="1" y="37"/>
                      <a:pt x="14" y="66"/>
                    </a:cubicBezTo>
                    <a:cubicBezTo>
                      <a:pt x="50" y="133"/>
                      <a:pt x="84" y="204"/>
                      <a:pt x="166" y="211"/>
                    </a:cubicBezTo>
                    <a:cubicBezTo>
                      <a:pt x="194" y="211"/>
                      <a:pt x="212" y="176"/>
                      <a:pt x="205" y="155"/>
                    </a:cubicBezTo>
                    <a:cubicBezTo>
                      <a:pt x="184" y="87"/>
                      <a:pt x="117" y="62"/>
                      <a:pt x="74" y="13"/>
                    </a:cubicBezTo>
                    <a:cubicBezTo>
                      <a:pt x="67" y="5"/>
                      <a:pt x="58" y="1"/>
                      <a:pt x="50"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1"/>
              <p:cNvSpPr/>
              <p:nvPr/>
            </p:nvSpPr>
            <p:spPr>
              <a:xfrm rot="-508928">
                <a:off x="4048291" y="1745275"/>
                <a:ext cx="26178" cy="40521"/>
              </a:xfrm>
              <a:custGeom>
                <a:avLst/>
                <a:gdLst/>
                <a:ahLst/>
                <a:cxnLst/>
                <a:rect l="l" t="t" r="r" b="b"/>
                <a:pathLst>
                  <a:path w="347" h="502" extrusionOk="0">
                    <a:moveTo>
                      <a:pt x="59" y="1"/>
                    </a:moveTo>
                    <a:cubicBezTo>
                      <a:pt x="29" y="1"/>
                      <a:pt x="0" y="27"/>
                      <a:pt x="12" y="65"/>
                    </a:cubicBezTo>
                    <a:cubicBezTo>
                      <a:pt x="33" y="149"/>
                      <a:pt x="65" y="234"/>
                      <a:pt x="100" y="315"/>
                    </a:cubicBezTo>
                    <a:cubicBezTo>
                      <a:pt x="128" y="379"/>
                      <a:pt x="153" y="450"/>
                      <a:pt x="213" y="493"/>
                    </a:cubicBezTo>
                    <a:cubicBezTo>
                      <a:pt x="223" y="499"/>
                      <a:pt x="234" y="502"/>
                      <a:pt x="245" y="502"/>
                    </a:cubicBezTo>
                    <a:cubicBezTo>
                      <a:pt x="275" y="502"/>
                      <a:pt x="306" y="479"/>
                      <a:pt x="322" y="454"/>
                    </a:cubicBezTo>
                    <a:cubicBezTo>
                      <a:pt x="326" y="454"/>
                      <a:pt x="326" y="450"/>
                      <a:pt x="330" y="446"/>
                    </a:cubicBezTo>
                    <a:cubicBezTo>
                      <a:pt x="347" y="416"/>
                      <a:pt x="335" y="364"/>
                      <a:pt x="303" y="350"/>
                    </a:cubicBezTo>
                    <a:lnTo>
                      <a:pt x="303" y="350"/>
                    </a:lnTo>
                    <a:cubicBezTo>
                      <a:pt x="301" y="346"/>
                      <a:pt x="296" y="338"/>
                      <a:pt x="287" y="326"/>
                    </a:cubicBezTo>
                    <a:cubicBezTo>
                      <a:pt x="280" y="309"/>
                      <a:pt x="270" y="291"/>
                      <a:pt x="259" y="273"/>
                    </a:cubicBezTo>
                    <a:cubicBezTo>
                      <a:pt x="245" y="245"/>
                      <a:pt x="231" y="221"/>
                      <a:pt x="216" y="196"/>
                    </a:cubicBezTo>
                    <a:cubicBezTo>
                      <a:pt x="181" y="136"/>
                      <a:pt x="143" y="76"/>
                      <a:pt x="100" y="22"/>
                    </a:cubicBezTo>
                    <a:cubicBezTo>
                      <a:pt x="89" y="7"/>
                      <a:pt x="74" y="1"/>
                      <a:pt x="59"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1"/>
              <p:cNvSpPr/>
              <p:nvPr/>
            </p:nvSpPr>
            <p:spPr>
              <a:xfrm rot="-508928">
                <a:off x="4022162" y="1717658"/>
                <a:ext cx="12599" cy="16144"/>
              </a:xfrm>
              <a:custGeom>
                <a:avLst/>
                <a:gdLst/>
                <a:ahLst/>
                <a:cxnLst/>
                <a:rect l="l" t="t" r="r" b="b"/>
                <a:pathLst>
                  <a:path w="167" h="200" extrusionOk="0">
                    <a:moveTo>
                      <a:pt x="51" y="1"/>
                    </a:moveTo>
                    <a:cubicBezTo>
                      <a:pt x="25" y="1"/>
                      <a:pt x="1" y="21"/>
                      <a:pt x="1" y="52"/>
                    </a:cubicBezTo>
                    <a:cubicBezTo>
                      <a:pt x="1" y="98"/>
                      <a:pt x="12" y="130"/>
                      <a:pt x="33" y="169"/>
                    </a:cubicBezTo>
                    <a:cubicBezTo>
                      <a:pt x="44" y="189"/>
                      <a:pt x="71" y="199"/>
                      <a:pt x="94" y="199"/>
                    </a:cubicBezTo>
                    <a:cubicBezTo>
                      <a:pt x="99" y="199"/>
                      <a:pt x="105" y="199"/>
                      <a:pt x="110" y="197"/>
                    </a:cubicBezTo>
                    <a:cubicBezTo>
                      <a:pt x="131" y="186"/>
                      <a:pt x="142" y="180"/>
                      <a:pt x="149" y="162"/>
                    </a:cubicBezTo>
                    <a:cubicBezTo>
                      <a:pt x="167" y="134"/>
                      <a:pt x="157" y="106"/>
                      <a:pt x="135" y="80"/>
                    </a:cubicBezTo>
                    <a:cubicBezTo>
                      <a:pt x="121" y="63"/>
                      <a:pt x="103" y="42"/>
                      <a:pt x="89" y="21"/>
                    </a:cubicBezTo>
                    <a:cubicBezTo>
                      <a:pt x="79" y="7"/>
                      <a:pt x="65" y="1"/>
                      <a:pt x="51"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1"/>
              <p:cNvSpPr/>
              <p:nvPr/>
            </p:nvSpPr>
            <p:spPr>
              <a:xfrm rot="-508928">
                <a:off x="4019479" y="1741022"/>
                <a:ext cx="22029" cy="31884"/>
              </a:xfrm>
              <a:custGeom>
                <a:avLst/>
                <a:gdLst/>
                <a:ahLst/>
                <a:cxnLst/>
                <a:rect l="l" t="t" r="r" b="b"/>
                <a:pathLst>
                  <a:path w="292" h="395" extrusionOk="0">
                    <a:moveTo>
                      <a:pt x="60" y="1"/>
                    </a:moveTo>
                    <a:cubicBezTo>
                      <a:pt x="30" y="1"/>
                      <a:pt x="1" y="26"/>
                      <a:pt x="13" y="63"/>
                    </a:cubicBezTo>
                    <a:cubicBezTo>
                      <a:pt x="44" y="159"/>
                      <a:pt x="90" y="251"/>
                      <a:pt x="132" y="342"/>
                    </a:cubicBezTo>
                    <a:cubicBezTo>
                      <a:pt x="147" y="377"/>
                      <a:pt x="173" y="395"/>
                      <a:pt x="207" y="395"/>
                    </a:cubicBezTo>
                    <a:cubicBezTo>
                      <a:pt x="215" y="395"/>
                      <a:pt x="223" y="394"/>
                      <a:pt x="231" y="392"/>
                    </a:cubicBezTo>
                    <a:cubicBezTo>
                      <a:pt x="246" y="389"/>
                      <a:pt x="256" y="381"/>
                      <a:pt x="267" y="371"/>
                    </a:cubicBezTo>
                    <a:cubicBezTo>
                      <a:pt x="291" y="346"/>
                      <a:pt x="291" y="304"/>
                      <a:pt x="273" y="275"/>
                    </a:cubicBezTo>
                    <a:cubicBezTo>
                      <a:pt x="217" y="187"/>
                      <a:pt x="168" y="99"/>
                      <a:pt x="101" y="21"/>
                    </a:cubicBezTo>
                    <a:cubicBezTo>
                      <a:pt x="90" y="7"/>
                      <a:pt x="75" y="1"/>
                      <a:pt x="60"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1"/>
              <p:cNvSpPr/>
              <p:nvPr/>
            </p:nvSpPr>
            <p:spPr>
              <a:xfrm rot="-508928">
                <a:off x="4000146" y="1682357"/>
                <a:ext cx="16446" cy="26072"/>
              </a:xfrm>
              <a:custGeom>
                <a:avLst/>
                <a:gdLst/>
                <a:ahLst/>
                <a:cxnLst/>
                <a:rect l="l" t="t" r="r" b="b"/>
                <a:pathLst>
                  <a:path w="218" h="323" extrusionOk="0">
                    <a:moveTo>
                      <a:pt x="56" y="0"/>
                    </a:moveTo>
                    <a:cubicBezTo>
                      <a:pt x="28" y="0"/>
                      <a:pt x="1" y="24"/>
                      <a:pt x="9" y="63"/>
                    </a:cubicBezTo>
                    <a:cubicBezTo>
                      <a:pt x="27" y="145"/>
                      <a:pt x="45" y="296"/>
                      <a:pt x="136" y="322"/>
                    </a:cubicBezTo>
                    <a:cubicBezTo>
                      <a:pt x="138" y="322"/>
                      <a:pt x="141" y="322"/>
                      <a:pt x="143" y="322"/>
                    </a:cubicBezTo>
                    <a:cubicBezTo>
                      <a:pt x="157" y="322"/>
                      <a:pt x="169" y="313"/>
                      <a:pt x="175" y="304"/>
                    </a:cubicBezTo>
                    <a:cubicBezTo>
                      <a:pt x="217" y="229"/>
                      <a:pt x="133" y="102"/>
                      <a:pt x="101" y="32"/>
                    </a:cubicBezTo>
                    <a:cubicBezTo>
                      <a:pt x="92" y="10"/>
                      <a:pt x="74" y="0"/>
                      <a:pt x="56"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1"/>
              <p:cNvSpPr/>
              <p:nvPr/>
            </p:nvSpPr>
            <p:spPr>
              <a:xfrm rot="-508928">
                <a:off x="3988309" y="1703338"/>
                <a:ext cx="17804" cy="22036"/>
              </a:xfrm>
              <a:custGeom>
                <a:avLst/>
                <a:gdLst/>
                <a:ahLst/>
                <a:cxnLst/>
                <a:rect l="l" t="t" r="r" b="b"/>
                <a:pathLst>
                  <a:path w="236" h="273" extrusionOk="0">
                    <a:moveTo>
                      <a:pt x="68" y="0"/>
                    </a:moveTo>
                    <a:cubicBezTo>
                      <a:pt x="34" y="0"/>
                      <a:pt x="0" y="42"/>
                      <a:pt x="24" y="77"/>
                    </a:cubicBezTo>
                    <a:cubicBezTo>
                      <a:pt x="63" y="137"/>
                      <a:pt x="78" y="225"/>
                      <a:pt x="138" y="268"/>
                    </a:cubicBezTo>
                    <a:cubicBezTo>
                      <a:pt x="143" y="271"/>
                      <a:pt x="147" y="272"/>
                      <a:pt x="152" y="272"/>
                    </a:cubicBezTo>
                    <a:cubicBezTo>
                      <a:pt x="164" y="272"/>
                      <a:pt x="176" y="264"/>
                      <a:pt x="183" y="254"/>
                    </a:cubicBezTo>
                    <a:cubicBezTo>
                      <a:pt x="236" y="173"/>
                      <a:pt x="155" y="67"/>
                      <a:pt x="99" y="13"/>
                    </a:cubicBezTo>
                    <a:cubicBezTo>
                      <a:pt x="90" y="4"/>
                      <a:pt x="79" y="0"/>
                      <a:pt x="68"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1"/>
              <p:cNvSpPr/>
              <p:nvPr/>
            </p:nvSpPr>
            <p:spPr>
              <a:xfrm rot="-508928">
                <a:off x="4000372" y="1783391"/>
                <a:ext cx="20293" cy="28010"/>
              </a:xfrm>
              <a:custGeom>
                <a:avLst/>
                <a:gdLst/>
                <a:ahLst/>
                <a:cxnLst/>
                <a:rect l="l" t="t" r="r" b="b"/>
                <a:pathLst>
                  <a:path w="269" h="347" extrusionOk="0">
                    <a:moveTo>
                      <a:pt x="58" y="0"/>
                    </a:moveTo>
                    <a:cubicBezTo>
                      <a:pt x="29" y="0"/>
                      <a:pt x="1" y="24"/>
                      <a:pt x="15" y="57"/>
                    </a:cubicBezTo>
                    <a:cubicBezTo>
                      <a:pt x="50" y="139"/>
                      <a:pt x="89" y="219"/>
                      <a:pt x="127" y="301"/>
                    </a:cubicBezTo>
                    <a:cubicBezTo>
                      <a:pt x="141" y="327"/>
                      <a:pt x="159" y="347"/>
                      <a:pt x="189" y="347"/>
                    </a:cubicBezTo>
                    <a:cubicBezTo>
                      <a:pt x="192" y="347"/>
                      <a:pt x="195" y="347"/>
                      <a:pt x="198" y="346"/>
                    </a:cubicBezTo>
                    <a:cubicBezTo>
                      <a:pt x="230" y="346"/>
                      <a:pt x="240" y="336"/>
                      <a:pt x="258" y="308"/>
                    </a:cubicBezTo>
                    <a:cubicBezTo>
                      <a:pt x="269" y="290"/>
                      <a:pt x="265" y="258"/>
                      <a:pt x="251" y="240"/>
                    </a:cubicBezTo>
                    <a:cubicBezTo>
                      <a:pt x="201" y="167"/>
                      <a:pt x="152" y="89"/>
                      <a:pt x="95" y="18"/>
                    </a:cubicBezTo>
                    <a:cubicBezTo>
                      <a:pt x="86" y="6"/>
                      <a:pt x="72" y="0"/>
                      <a:pt x="58"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1"/>
              <p:cNvSpPr/>
              <p:nvPr/>
            </p:nvSpPr>
            <p:spPr>
              <a:xfrm rot="-508928">
                <a:off x="4110835" y="1693966"/>
                <a:ext cx="23009" cy="34548"/>
              </a:xfrm>
              <a:custGeom>
                <a:avLst/>
                <a:gdLst/>
                <a:ahLst/>
                <a:cxnLst/>
                <a:rect l="l" t="t" r="r" b="b"/>
                <a:pathLst>
                  <a:path w="305" h="428" extrusionOk="0">
                    <a:moveTo>
                      <a:pt x="46" y="1"/>
                    </a:moveTo>
                    <a:cubicBezTo>
                      <a:pt x="19" y="1"/>
                      <a:pt x="0" y="36"/>
                      <a:pt x="15" y="60"/>
                    </a:cubicBezTo>
                    <a:cubicBezTo>
                      <a:pt x="78" y="166"/>
                      <a:pt x="121" y="264"/>
                      <a:pt x="156" y="377"/>
                    </a:cubicBezTo>
                    <a:cubicBezTo>
                      <a:pt x="167" y="413"/>
                      <a:pt x="192" y="428"/>
                      <a:pt x="218" y="428"/>
                    </a:cubicBezTo>
                    <a:cubicBezTo>
                      <a:pt x="260" y="428"/>
                      <a:pt x="304" y="389"/>
                      <a:pt x="293" y="335"/>
                    </a:cubicBezTo>
                    <a:cubicBezTo>
                      <a:pt x="262" y="205"/>
                      <a:pt x="170" y="81"/>
                      <a:pt x="64" y="6"/>
                    </a:cubicBezTo>
                    <a:cubicBezTo>
                      <a:pt x="58" y="3"/>
                      <a:pt x="51" y="1"/>
                      <a:pt x="46"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3" name="Google Shape;2283;p31"/>
            <p:cNvSpPr/>
            <p:nvPr/>
          </p:nvSpPr>
          <p:spPr>
            <a:xfrm rot="-508912">
              <a:off x="3595959" y="1164908"/>
              <a:ext cx="226613" cy="276310"/>
            </a:xfrm>
            <a:custGeom>
              <a:avLst/>
              <a:gdLst/>
              <a:ahLst/>
              <a:cxnLst/>
              <a:rect l="l" t="t" r="r" b="b"/>
              <a:pathLst>
                <a:path w="3461" h="3944" extrusionOk="0">
                  <a:moveTo>
                    <a:pt x="3178" y="0"/>
                  </a:moveTo>
                  <a:cubicBezTo>
                    <a:pt x="3132" y="339"/>
                    <a:pt x="2981" y="953"/>
                    <a:pt x="2694" y="1158"/>
                  </a:cubicBezTo>
                  <a:cubicBezTo>
                    <a:pt x="2236" y="1490"/>
                    <a:pt x="1795" y="1469"/>
                    <a:pt x="1262" y="1656"/>
                  </a:cubicBezTo>
                  <a:cubicBezTo>
                    <a:pt x="584" y="1889"/>
                    <a:pt x="1" y="3583"/>
                    <a:pt x="1378" y="3943"/>
                  </a:cubicBezTo>
                  <a:cubicBezTo>
                    <a:pt x="1501" y="3891"/>
                    <a:pt x="3393" y="2387"/>
                    <a:pt x="3393" y="2387"/>
                  </a:cubicBezTo>
                  <a:lnTo>
                    <a:pt x="3460" y="749"/>
                  </a:lnTo>
                  <a:lnTo>
                    <a:pt x="3348" y="244"/>
                  </a:lnTo>
                  <a:lnTo>
                    <a:pt x="3178" y="0"/>
                  </a:lnTo>
                  <a:close/>
                </a:path>
              </a:pathLst>
            </a:custGeom>
            <a:solidFill>
              <a:srgbClr val="FFD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1"/>
            <p:cNvSpPr/>
            <p:nvPr/>
          </p:nvSpPr>
          <p:spPr>
            <a:xfrm rot="-508912">
              <a:off x="3678225" y="1435992"/>
              <a:ext cx="327" cy="350"/>
            </a:xfrm>
            <a:custGeom>
              <a:avLst/>
              <a:gdLst/>
              <a:ahLst/>
              <a:cxnLst/>
              <a:rect l="l" t="t" r="r" b="b"/>
              <a:pathLst>
                <a:path w="5" h="5" extrusionOk="0">
                  <a:moveTo>
                    <a:pt x="1" y="1"/>
                  </a:moveTo>
                  <a:lnTo>
                    <a:pt x="4" y="4"/>
                  </a:lnTo>
                  <a:cubicBezTo>
                    <a:pt x="4" y="1"/>
                    <a:pt x="4" y="1"/>
                    <a:pt x="1" y="1"/>
                  </a:cubicBezTo>
                  <a:close/>
                </a:path>
              </a:pathLst>
            </a:custGeom>
            <a:solidFill>
              <a:srgbClr val="EDA7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1"/>
            <p:cNvSpPr/>
            <p:nvPr/>
          </p:nvSpPr>
          <p:spPr>
            <a:xfrm rot="-508912">
              <a:off x="3622655" y="1166086"/>
              <a:ext cx="183333" cy="266922"/>
            </a:xfrm>
            <a:custGeom>
              <a:avLst/>
              <a:gdLst/>
              <a:ahLst/>
              <a:cxnLst/>
              <a:rect l="l" t="t" r="r" b="b"/>
              <a:pathLst>
                <a:path w="2800" h="3810" extrusionOk="0">
                  <a:moveTo>
                    <a:pt x="2764" y="1"/>
                  </a:moveTo>
                  <a:cubicBezTo>
                    <a:pt x="2782" y="332"/>
                    <a:pt x="2580" y="1246"/>
                    <a:pt x="1843" y="1688"/>
                  </a:cubicBezTo>
                  <a:cubicBezTo>
                    <a:pt x="1542" y="1868"/>
                    <a:pt x="999" y="2242"/>
                    <a:pt x="632" y="2242"/>
                  </a:cubicBezTo>
                  <a:cubicBezTo>
                    <a:pt x="512" y="2242"/>
                    <a:pt x="410" y="2204"/>
                    <a:pt x="343" y="2105"/>
                  </a:cubicBezTo>
                  <a:lnTo>
                    <a:pt x="343" y="2105"/>
                  </a:lnTo>
                  <a:cubicBezTo>
                    <a:pt x="77" y="2567"/>
                    <a:pt x="0" y="3242"/>
                    <a:pt x="434" y="3644"/>
                  </a:cubicBezTo>
                  <a:cubicBezTo>
                    <a:pt x="438" y="3644"/>
                    <a:pt x="441" y="3648"/>
                    <a:pt x="441" y="3648"/>
                  </a:cubicBezTo>
                  <a:lnTo>
                    <a:pt x="445" y="3651"/>
                  </a:lnTo>
                  <a:cubicBezTo>
                    <a:pt x="449" y="3654"/>
                    <a:pt x="449" y="3654"/>
                    <a:pt x="452" y="3658"/>
                  </a:cubicBezTo>
                  <a:cubicBezTo>
                    <a:pt x="455" y="3658"/>
                    <a:pt x="455" y="3661"/>
                    <a:pt x="459" y="3665"/>
                  </a:cubicBezTo>
                  <a:cubicBezTo>
                    <a:pt x="462" y="3665"/>
                    <a:pt x="462" y="3669"/>
                    <a:pt x="466" y="3669"/>
                  </a:cubicBezTo>
                  <a:cubicBezTo>
                    <a:pt x="466" y="3672"/>
                    <a:pt x="470" y="3672"/>
                    <a:pt x="470" y="3672"/>
                  </a:cubicBezTo>
                  <a:lnTo>
                    <a:pt x="473" y="3676"/>
                  </a:lnTo>
                  <a:cubicBezTo>
                    <a:pt x="473" y="3676"/>
                    <a:pt x="476" y="3676"/>
                    <a:pt x="476" y="3679"/>
                  </a:cubicBezTo>
                  <a:cubicBezTo>
                    <a:pt x="480" y="3679"/>
                    <a:pt x="480" y="3682"/>
                    <a:pt x="483" y="3682"/>
                  </a:cubicBezTo>
                  <a:cubicBezTo>
                    <a:pt x="487" y="3687"/>
                    <a:pt x="487" y="3690"/>
                    <a:pt x="491" y="3690"/>
                  </a:cubicBezTo>
                  <a:lnTo>
                    <a:pt x="494" y="3693"/>
                  </a:lnTo>
                  <a:cubicBezTo>
                    <a:pt x="494" y="3693"/>
                    <a:pt x="498" y="3693"/>
                    <a:pt x="498" y="3697"/>
                  </a:cubicBezTo>
                  <a:lnTo>
                    <a:pt x="501" y="3697"/>
                  </a:lnTo>
                  <a:lnTo>
                    <a:pt x="501" y="3700"/>
                  </a:lnTo>
                  <a:lnTo>
                    <a:pt x="504" y="3700"/>
                  </a:lnTo>
                  <a:lnTo>
                    <a:pt x="509" y="3703"/>
                  </a:lnTo>
                  <a:cubicBezTo>
                    <a:pt x="512" y="3708"/>
                    <a:pt x="515" y="3708"/>
                    <a:pt x="515" y="3711"/>
                  </a:cubicBezTo>
                  <a:lnTo>
                    <a:pt x="519" y="3711"/>
                  </a:lnTo>
                  <a:lnTo>
                    <a:pt x="519" y="3715"/>
                  </a:lnTo>
                  <a:lnTo>
                    <a:pt x="526" y="3715"/>
                  </a:lnTo>
                  <a:lnTo>
                    <a:pt x="526" y="3718"/>
                  </a:lnTo>
                  <a:lnTo>
                    <a:pt x="530" y="3718"/>
                  </a:lnTo>
                  <a:cubicBezTo>
                    <a:pt x="530" y="3718"/>
                    <a:pt x="530" y="3721"/>
                    <a:pt x="533" y="3721"/>
                  </a:cubicBezTo>
                  <a:lnTo>
                    <a:pt x="537" y="3725"/>
                  </a:lnTo>
                  <a:lnTo>
                    <a:pt x="540" y="3725"/>
                  </a:lnTo>
                  <a:cubicBezTo>
                    <a:pt x="540" y="3729"/>
                    <a:pt x="543" y="3729"/>
                    <a:pt x="543" y="3729"/>
                  </a:cubicBezTo>
                  <a:lnTo>
                    <a:pt x="547" y="3732"/>
                  </a:lnTo>
                  <a:cubicBezTo>
                    <a:pt x="547" y="3732"/>
                    <a:pt x="551" y="3732"/>
                    <a:pt x="551" y="3736"/>
                  </a:cubicBezTo>
                  <a:lnTo>
                    <a:pt x="554" y="3736"/>
                  </a:lnTo>
                  <a:lnTo>
                    <a:pt x="554" y="3739"/>
                  </a:lnTo>
                  <a:lnTo>
                    <a:pt x="561" y="3739"/>
                  </a:lnTo>
                  <a:lnTo>
                    <a:pt x="561" y="3742"/>
                  </a:lnTo>
                  <a:lnTo>
                    <a:pt x="565" y="3742"/>
                  </a:lnTo>
                  <a:lnTo>
                    <a:pt x="568" y="3746"/>
                  </a:lnTo>
                  <a:lnTo>
                    <a:pt x="572" y="3746"/>
                  </a:lnTo>
                  <a:lnTo>
                    <a:pt x="572" y="3750"/>
                  </a:lnTo>
                  <a:lnTo>
                    <a:pt x="576" y="3750"/>
                  </a:lnTo>
                  <a:cubicBezTo>
                    <a:pt x="576" y="3753"/>
                    <a:pt x="579" y="3753"/>
                    <a:pt x="579" y="3753"/>
                  </a:cubicBezTo>
                  <a:cubicBezTo>
                    <a:pt x="582" y="3753"/>
                    <a:pt x="582" y="3757"/>
                    <a:pt x="582" y="3757"/>
                  </a:cubicBezTo>
                  <a:lnTo>
                    <a:pt x="586" y="3757"/>
                  </a:lnTo>
                  <a:cubicBezTo>
                    <a:pt x="589" y="3757"/>
                    <a:pt x="589" y="3757"/>
                    <a:pt x="589" y="3760"/>
                  </a:cubicBezTo>
                  <a:lnTo>
                    <a:pt x="593" y="3760"/>
                  </a:lnTo>
                  <a:cubicBezTo>
                    <a:pt x="593" y="3760"/>
                    <a:pt x="593" y="3764"/>
                    <a:pt x="597" y="3764"/>
                  </a:cubicBezTo>
                  <a:cubicBezTo>
                    <a:pt x="597" y="3764"/>
                    <a:pt x="600" y="3764"/>
                    <a:pt x="600" y="3767"/>
                  </a:cubicBezTo>
                  <a:lnTo>
                    <a:pt x="604" y="3767"/>
                  </a:lnTo>
                  <a:lnTo>
                    <a:pt x="607" y="3771"/>
                  </a:lnTo>
                  <a:lnTo>
                    <a:pt x="610" y="3771"/>
                  </a:lnTo>
                  <a:cubicBezTo>
                    <a:pt x="610" y="3771"/>
                    <a:pt x="610" y="3775"/>
                    <a:pt x="615" y="3775"/>
                  </a:cubicBezTo>
                  <a:lnTo>
                    <a:pt x="618" y="3775"/>
                  </a:lnTo>
                  <a:lnTo>
                    <a:pt x="618" y="3778"/>
                  </a:lnTo>
                  <a:cubicBezTo>
                    <a:pt x="621" y="3778"/>
                    <a:pt x="621" y="3778"/>
                    <a:pt x="625" y="3781"/>
                  </a:cubicBezTo>
                  <a:lnTo>
                    <a:pt x="628" y="3781"/>
                  </a:lnTo>
                  <a:lnTo>
                    <a:pt x="628" y="3785"/>
                  </a:lnTo>
                  <a:lnTo>
                    <a:pt x="636" y="3785"/>
                  </a:lnTo>
                  <a:cubicBezTo>
                    <a:pt x="636" y="3788"/>
                    <a:pt x="639" y="3788"/>
                    <a:pt x="639" y="3788"/>
                  </a:cubicBezTo>
                  <a:cubicBezTo>
                    <a:pt x="639" y="3788"/>
                    <a:pt x="643" y="3788"/>
                    <a:pt x="643" y="3792"/>
                  </a:cubicBezTo>
                  <a:lnTo>
                    <a:pt x="649" y="3792"/>
                  </a:lnTo>
                  <a:cubicBezTo>
                    <a:pt x="649" y="3796"/>
                    <a:pt x="649" y="3796"/>
                    <a:pt x="653" y="3796"/>
                  </a:cubicBezTo>
                  <a:lnTo>
                    <a:pt x="657" y="3799"/>
                  </a:lnTo>
                  <a:cubicBezTo>
                    <a:pt x="660" y="3799"/>
                    <a:pt x="664" y="3803"/>
                    <a:pt x="667" y="3803"/>
                  </a:cubicBezTo>
                  <a:cubicBezTo>
                    <a:pt x="667" y="3803"/>
                    <a:pt x="667" y="3806"/>
                    <a:pt x="671" y="3806"/>
                  </a:cubicBezTo>
                  <a:lnTo>
                    <a:pt x="674" y="3806"/>
                  </a:lnTo>
                  <a:lnTo>
                    <a:pt x="678" y="3809"/>
                  </a:lnTo>
                  <a:cubicBezTo>
                    <a:pt x="653" y="3778"/>
                    <a:pt x="625" y="3742"/>
                    <a:pt x="600" y="3703"/>
                  </a:cubicBezTo>
                  <a:cubicBezTo>
                    <a:pt x="483" y="3527"/>
                    <a:pt x="413" y="3309"/>
                    <a:pt x="459" y="3097"/>
                  </a:cubicBezTo>
                  <a:cubicBezTo>
                    <a:pt x="487" y="2966"/>
                    <a:pt x="558" y="2849"/>
                    <a:pt x="643" y="2747"/>
                  </a:cubicBezTo>
                  <a:cubicBezTo>
                    <a:pt x="992" y="2323"/>
                    <a:pt x="1550" y="2147"/>
                    <a:pt x="1980" y="1808"/>
                  </a:cubicBezTo>
                  <a:cubicBezTo>
                    <a:pt x="2496" y="1395"/>
                    <a:pt x="2800" y="724"/>
                    <a:pt x="2768" y="64"/>
                  </a:cubicBezTo>
                  <a:lnTo>
                    <a:pt x="2768" y="60"/>
                  </a:lnTo>
                  <a:cubicBezTo>
                    <a:pt x="2768" y="39"/>
                    <a:pt x="2768" y="22"/>
                    <a:pt x="2764" y="1"/>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1"/>
            <p:cNvSpPr/>
            <p:nvPr/>
          </p:nvSpPr>
          <p:spPr>
            <a:xfrm rot="-508912">
              <a:off x="3780008" y="1140272"/>
              <a:ext cx="198393" cy="315332"/>
            </a:xfrm>
            <a:custGeom>
              <a:avLst/>
              <a:gdLst/>
              <a:ahLst/>
              <a:cxnLst/>
              <a:rect l="l" t="t" r="r" b="b"/>
              <a:pathLst>
                <a:path w="3030" h="4501" extrusionOk="0">
                  <a:moveTo>
                    <a:pt x="375" y="1"/>
                  </a:moveTo>
                  <a:lnTo>
                    <a:pt x="681" y="1342"/>
                  </a:lnTo>
                  <a:lnTo>
                    <a:pt x="533" y="2316"/>
                  </a:lnTo>
                  <a:lnTo>
                    <a:pt x="0" y="2856"/>
                  </a:lnTo>
                  <a:lnTo>
                    <a:pt x="1201" y="4163"/>
                  </a:lnTo>
                  <a:cubicBezTo>
                    <a:pt x="1416" y="4393"/>
                    <a:pt x="1686" y="4501"/>
                    <a:pt x="1950" y="4501"/>
                  </a:cubicBezTo>
                  <a:cubicBezTo>
                    <a:pt x="2215" y="4501"/>
                    <a:pt x="2473" y="4392"/>
                    <a:pt x="2659" y="4190"/>
                  </a:cubicBezTo>
                  <a:cubicBezTo>
                    <a:pt x="2980" y="3841"/>
                    <a:pt x="3029" y="3188"/>
                    <a:pt x="2938" y="2743"/>
                  </a:cubicBezTo>
                  <a:cubicBezTo>
                    <a:pt x="2677" y="1466"/>
                    <a:pt x="1367" y="950"/>
                    <a:pt x="375" y="1"/>
                  </a:cubicBezTo>
                  <a:close/>
                </a:path>
              </a:pathLst>
            </a:custGeom>
            <a:solidFill>
              <a:srgbClr val="FFD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1"/>
            <p:cNvSpPr/>
            <p:nvPr/>
          </p:nvSpPr>
          <p:spPr>
            <a:xfrm rot="-508912">
              <a:off x="3876151" y="1219679"/>
              <a:ext cx="82304" cy="230562"/>
            </a:xfrm>
            <a:custGeom>
              <a:avLst/>
              <a:gdLst/>
              <a:ahLst/>
              <a:cxnLst/>
              <a:rect l="l" t="t" r="r" b="b"/>
              <a:pathLst>
                <a:path w="1257" h="3291" extrusionOk="0">
                  <a:moveTo>
                    <a:pt x="0" y="0"/>
                  </a:moveTo>
                  <a:cubicBezTo>
                    <a:pt x="1027" y="1529"/>
                    <a:pt x="939" y="2788"/>
                    <a:pt x="406" y="3279"/>
                  </a:cubicBezTo>
                  <a:cubicBezTo>
                    <a:pt x="460" y="3287"/>
                    <a:pt x="509" y="3290"/>
                    <a:pt x="561" y="3290"/>
                  </a:cubicBezTo>
                  <a:cubicBezTo>
                    <a:pt x="742" y="3290"/>
                    <a:pt x="921" y="3241"/>
                    <a:pt x="1077" y="3142"/>
                  </a:cubicBezTo>
                  <a:cubicBezTo>
                    <a:pt x="1257" y="2418"/>
                    <a:pt x="1021" y="1281"/>
                    <a:pt x="0" y="0"/>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1"/>
            <p:cNvSpPr/>
            <p:nvPr/>
          </p:nvSpPr>
          <p:spPr>
            <a:xfrm rot="-508912">
              <a:off x="3652438" y="1149955"/>
              <a:ext cx="318149" cy="330605"/>
            </a:xfrm>
            <a:custGeom>
              <a:avLst/>
              <a:gdLst/>
              <a:ahLst/>
              <a:cxnLst/>
              <a:rect l="l" t="t" r="r" b="b"/>
              <a:pathLst>
                <a:path w="4859" h="4719" extrusionOk="0">
                  <a:moveTo>
                    <a:pt x="2352" y="0"/>
                  </a:moveTo>
                  <a:lnTo>
                    <a:pt x="2352" y="0"/>
                  </a:lnTo>
                  <a:cubicBezTo>
                    <a:pt x="2412" y="692"/>
                    <a:pt x="2109" y="1406"/>
                    <a:pt x="1568" y="1836"/>
                  </a:cubicBezTo>
                  <a:cubicBezTo>
                    <a:pt x="1138" y="2175"/>
                    <a:pt x="580" y="2351"/>
                    <a:pt x="231" y="2775"/>
                  </a:cubicBezTo>
                  <a:cubicBezTo>
                    <a:pt x="146" y="2877"/>
                    <a:pt x="75" y="2994"/>
                    <a:pt x="47" y="3125"/>
                  </a:cubicBezTo>
                  <a:cubicBezTo>
                    <a:pt x="1" y="3337"/>
                    <a:pt x="71" y="3555"/>
                    <a:pt x="188" y="3731"/>
                  </a:cubicBezTo>
                  <a:cubicBezTo>
                    <a:pt x="308" y="3912"/>
                    <a:pt x="470" y="4053"/>
                    <a:pt x="636" y="4187"/>
                  </a:cubicBezTo>
                  <a:cubicBezTo>
                    <a:pt x="796" y="4318"/>
                    <a:pt x="961" y="4448"/>
                    <a:pt x="1156" y="4526"/>
                  </a:cubicBezTo>
                  <a:cubicBezTo>
                    <a:pt x="1314" y="4591"/>
                    <a:pt x="1540" y="4646"/>
                    <a:pt x="1775" y="4646"/>
                  </a:cubicBezTo>
                  <a:cubicBezTo>
                    <a:pt x="1959" y="4646"/>
                    <a:pt x="2148" y="4613"/>
                    <a:pt x="2317" y="4526"/>
                  </a:cubicBezTo>
                  <a:cubicBezTo>
                    <a:pt x="2553" y="4612"/>
                    <a:pt x="2889" y="4718"/>
                    <a:pt x="3193" y="4718"/>
                  </a:cubicBezTo>
                  <a:cubicBezTo>
                    <a:pt x="3211" y="4718"/>
                    <a:pt x="3230" y="4718"/>
                    <a:pt x="3249" y="4717"/>
                  </a:cubicBezTo>
                  <a:cubicBezTo>
                    <a:pt x="4354" y="4663"/>
                    <a:pt x="4858" y="2503"/>
                    <a:pt x="2352" y="0"/>
                  </a:cubicBezTo>
                  <a:close/>
                </a:path>
              </a:pathLst>
            </a:custGeom>
            <a:solidFill>
              <a:srgbClr val="FFD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1"/>
            <p:cNvSpPr/>
            <p:nvPr/>
          </p:nvSpPr>
          <p:spPr>
            <a:xfrm rot="-508912">
              <a:off x="3823989" y="1462273"/>
              <a:ext cx="62006" cy="13381"/>
            </a:xfrm>
            <a:custGeom>
              <a:avLst/>
              <a:gdLst/>
              <a:ahLst/>
              <a:cxnLst/>
              <a:rect l="l" t="t" r="r" b="b"/>
              <a:pathLst>
                <a:path w="947" h="191" extrusionOk="0">
                  <a:moveTo>
                    <a:pt x="936" y="191"/>
                  </a:moveTo>
                  <a:lnTo>
                    <a:pt x="876" y="191"/>
                  </a:lnTo>
                  <a:lnTo>
                    <a:pt x="876" y="191"/>
                  </a:lnTo>
                  <a:lnTo>
                    <a:pt x="936" y="191"/>
                  </a:lnTo>
                  <a:close/>
                  <a:moveTo>
                    <a:pt x="940" y="191"/>
                  </a:moveTo>
                  <a:lnTo>
                    <a:pt x="940" y="191"/>
                  </a:lnTo>
                  <a:lnTo>
                    <a:pt x="940" y="191"/>
                  </a:lnTo>
                  <a:close/>
                  <a:moveTo>
                    <a:pt x="943" y="191"/>
                  </a:moveTo>
                  <a:lnTo>
                    <a:pt x="943" y="191"/>
                  </a:lnTo>
                  <a:lnTo>
                    <a:pt x="943" y="191"/>
                  </a:lnTo>
                  <a:close/>
                  <a:moveTo>
                    <a:pt x="947" y="191"/>
                  </a:moveTo>
                  <a:lnTo>
                    <a:pt x="947" y="191"/>
                  </a:lnTo>
                  <a:lnTo>
                    <a:pt x="947" y="191"/>
                  </a:lnTo>
                  <a:close/>
                  <a:moveTo>
                    <a:pt x="4" y="0"/>
                  </a:moveTo>
                  <a:cubicBezTo>
                    <a:pt x="4" y="4"/>
                    <a:pt x="0" y="4"/>
                    <a:pt x="0" y="4"/>
                  </a:cubicBezTo>
                  <a:cubicBezTo>
                    <a:pt x="0" y="4"/>
                    <a:pt x="4" y="4"/>
                    <a:pt x="4" y="0"/>
                  </a:cubicBezTo>
                  <a:close/>
                </a:path>
              </a:pathLst>
            </a:custGeom>
            <a:solidFill>
              <a:srgbClr val="EDA7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1"/>
            <p:cNvSpPr/>
            <p:nvPr/>
          </p:nvSpPr>
          <p:spPr>
            <a:xfrm rot="-508912">
              <a:off x="3799981" y="1265887"/>
              <a:ext cx="98738" cy="209544"/>
            </a:xfrm>
            <a:custGeom>
              <a:avLst/>
              <a:gdLst/>
              <a:ahLst/>
              <a:cxnLst/>
              <a:rect l="l" t="t" r="r" b="b"/>
              <a:pathLst>
                <a:path w="1508" h="2991" extrusionOk="0">
                  <a:moveTo>
                    <a:pt x="869" y="1"/>
                  </a:moveTo>
                  <a:lnTo>
                    <a:pt x="869" y="1"/>
                  </a:lnTo>
                  <a:cubicBezTo>
                    <a:pt x="936" y="474"/>
                    <a:pt x="830" y="951"/>
                    <a:pt x="714" y="1412"/>
                  </a:cubicBezTo>
                  <a:cubicBezTo>
                    <a:pt x="587" y="1911"/>
                    <a:pt x="382" y="2483"/>
                    <a:pt x="0" y="2871"/>
                  </a:cubicBezTo>
                  <a:cubicBezTo>
                    <a:pt x="60" y="2853"/>
                    <a:pt x="117" y="2832"/>
                    <a:pt x="173" y="2804"/>
                  </a:cubicBezTo>
                  <a:cubicBezTo>
                    <a:pt x="173" y="2804"/>
                    <a:pt x="177" y="2804"/>
                    <a:pt x="177" y="2800"/>
                  </a:cubicBezTo>
                  <a:cubicBezTo>
                    <a:pt x="414" y="2885"/>
                    <a:pt x="745" y="2991"/>
                    <a:pt x="1049" y="2991"/>
                  </a:cubicBezTo>
                  <a:lnTo>
                    <a:pt x="1120" y="2991"/>
                  </a:lnTo>
                  <a:cubicBezTo>
                    <a:pt x="1261" y="2980"/>
                    <a:pt x="1392" y="2937"/>
                    <a:pt x="1508" y="2864"/>
                  </a:cubicBezTo>
                  <a:lnTo>
                    <a:pt x="1508" y="2864"/>
                  </a:lnTo>
                  <a:cubicBezTo>
                    <a:pt x="1434" y="2874"/>
                    <a:pt x="1370" y="2874"/>
                    <a:pt x="1314" y="2874"/>
                  </a:cubicBezTo>
                  <a:cubicBezTo>
                    <a:pt x="1176" y="2874"/>
                    <a:pt x="1074" y="2860"/>
                    <a:pt x="986" y="2857"/>
                  </a:cubicBezTo>
                  <a:cubicBezTo>
                    <a:pt x="876" y="2853"/>
                    <a:pt x="756" y="2846"/>
                    <a:pt x="671" y="2776"/>
                  </a:cubicBezTo>
                  <a:cubicBezTo>
                    <a:pt x="587" y="2704"/>
                    <a:pt x="558" y="2582"/>
                    <a:pt x="572" y="2471"/>
                  </a:cubicBezTo>
                  <a:cubicBezTo>
                    <a:pt x="587" y="2359"/>
                    <a:pt x="632" y="2256"/>
                    <a:pt x="678" y="2154"/>
                  </a:cubicBezTo>
                  <a:cubicBezTo>
                    <a:pt x="830" y="1815"/>
                    <a:pt x="947" y="1462"/>
                    <a:pt x="992" y="1095"/>
                  </a:cubicBezTo>
                  <a:cubicBezTo>
                    <a:pt x="1038" y="728"/>
                    <a:pt x="1007" y="347"/>
                    <a:pt x="869" y="1"/>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1"/>
            <p:cNvSpPr/>
            <p:nvPr/>
          </p:nvSpPr>
          <p:spPr>
            <a:xfrm rot="-508912">
              <a:off x="3676381" y="1158732"/>
              <a:ext cx="152167" cy="325281"/>
            </a:xfrm>
            <a:custGeom>
              <a:avLst/>
              <a:gdLst/>
              <a:ahLst/>
              <a:cxnLst/>
              <a:rect l="l" t="t" r="r" b="b"/>
              <a:pathLst>
                <a:path w="2324" h="4643" extrusionOk="0">
                  <a:moveTo>
                    <a:pt x="1991" y="0"/>
                  </a:moveTo>
                  <a:lnTo>
                    <a:pt x="1991" y="0"/>
                  </a:lnTo>
                  <a:cubicBezTo>
                    <a:pt x="1998" y="25"/>
                    <a:pt x="2006" y="50"/>
                    <a:pt x="2012" y="71"/>
                  </a:cubicBezTo>
                  <a:lnTo>
                    <a:pt x="2016" y="71"/>
                  </a:lnTo>
                  <a:cubicBezTo>
                    <a:pt x="2023" y="71"/>
                    <a:pt x="2030" y="75"/>
                    <a:pt x="2033" y="85"/>
                  </a:cubicBezTo>
                  <a:cubicBezTo>
                    <a:pt x="2090" y="241"/>
                    <a:pt x="2115" y="417"/>
                    <a:pt x="2111" y="601"/>
                  </a:cubicBezTo>
                  <a:cubicBezTo>
                    <a:pt x="2175" y="1607"/>
                    <a:pt x="1522" y="2299"/>
                    <a:pt x="1359" y="2429"/>
                  </a:cubicBezTo>
                  <a:cubicBezTo>
                    <a:pt x="1123" y="2627"/>
                    <a:pt x="904" y="2853"/>
                    <a:pt x="713" y="3096"/>
                  </a:cubicBezTo>
                  <a:cubicBezTo>
                    <a:pt x="625" y="3206"/>
                    <a:pt x="541" y="3322"/>
                    <a:pt x="494" y="3456"/>
                  </a:cubicBezTo>
                  <a:cubicBezTo>
                    <a:pt x="435" y="3630"/>
                    <a:pt x="438" y="3816"/>
                    <a:pt x="459" y="4000"/>
                  </a:cubicBezTo>
                  <a:cubicBezTo>
                    <a:pt x="463" y="4036"/>
                    <a:pt x="466" y="4075"/>
                    <a:pt x="448" y="4103"/>
                  </a:cubicBezTo>
                  <a:cubicBezTo>
                    <a:pt x="430" y="4131"/>
                    <a:pt x="396" y="4142"/>
                    <a:pt x="364" y="4142"/>
                  </a:cubicBezTo>
                  <a:cubicBezTo>
                    <a:pt x="353" y="4142"/>
                    <a:pt x="339" y="4142"/>
                    <a:pt x="329" y="4138"/>
                  </a:cubicBezTo>
                  <a:cubicBezTo>
                    <a:pt x="286" y="4124"/>
                    <a:pt x="251" y="4092"/>
                    <a:pt x="215" y="4064"/>
                  </a:cubicBezTo>
                  <a:cubicBezTo>
                    <a:pt x="159" y="4011"/>
                    <a:pt x="32" y="3937"/>
                    <a:pt x="3" y="3937"/>
                  </a:cubicBezTo>
                  <a:cubicBezTo>
                    <a:pt x="0" y="3937"/>
                    <a:pt x="0" y="3937"/>
                    <a:pt x="0" y="3940"/>
                  </a:cubicBezTo>
                  <a:cubicBezTo>
                    <a:pt x="85" y="4028"/>
                    <a:pt x="180" y="4109"/>
                    <a:pt x="275" y="4187"/>
                  </a:cubicBezTo>
                  <a:cubicBezTo>
                    <a:pt x="435" y="4318"/>
                    <a:pt x="600" y="4448"/>
                    <a:pt x="795" y="4526"/>
                  </a:cubicBezTo>
                  <a:cubicBezTo>
                    <a:pt x="950" y="4590"/>
                    <a:pt x="1168" y="4639"/>
                    <a:pt x="1398" y="4642"/>
                  </a:cubicBezTo>
                  <a:lnTo>
                    <a:pt x="1377" y="4629"/>
                  </a:lnTo>
                  <a:cubicBezTo>
                    <a:pt x="901" y="4435"/>
                    <a:pt x="741" y="3827"/>
                    <a:pt x="893" y="3337"/>
                  </a:cubicBezTo>
                  <a:cubicBezTo>
                    <a:pt x="1119" y="2613"/>
                    <a:pt x="1917" y="2193"/>
                    <a:pt x="2182" y="1483"/>
                  </a:cubicBezTo>
                  <a:cubicBezTo>
                    <a:pt x="2323" y="1091"/>
                    <a:pt x="2203" y="360"/>
                    <a:pt x="1991" y="0"/>
                  </a:cubicBezTo>
                  <a:close/>
                </a:path>
              </a:pathLst>
            </a:custGeom>
            <a:solidFill>
              <a:srgbClr val="F6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1"/>
            <p:cNvSpPr/>
            <p:nvPr/>
          </p:nvSpPr>
          <p:spPr>
            <a:xfrm rot="-508912">
              <a:off x="3825298" y="1190103"/>
              <a:ext cx="78964" cy="175426"/>
            </a:xfrm>
            <a:custGeom>
              <a:avLst/>
              <a:gdLst/>
              <a:ahLst/>
              <a:cxnLst/>
              <a:rect l="l" t="t" r="r" b="b"/>
              <a:pathLst>
                <a:path w="1206" h="2504" extrusionOk="0">
                  <a:moveTo>
                    <a:pt x="47" y="0"/>
                  </a:moveTo>
                  <a:cubicBezTo>
                    <a:pt x="24" y="0"/>
                    <a:pt x="1" y="29"/>
                    <a:pt x="20" y="50"/>
                  </a:cubicBezTo>
                  <a:cubicBezTo>
                    <a:pt x="323" y="407"/>
                    <a:pt x="546" y="806"/>
                    <a:pt x="708" y="1244"/>
                  </a:cubicBezTo>
                  <a:cubicBezTo>
                    <a:pt x="853" y="1647"/>
                    <a:pt x="902" y="2081"/>
                    <a:pt x="1064" y="2473"/>
                  </a:cubicBezTo>
                  <a:cubicBezTo>
                    <a:pt x="1073" y="2493"/>
                    <a:pt x="1093" y="2503"/>
                    <a:pt x="1112" y="2503"/>
                  </a:cubicBezTo>
                  <a:cubicBezTo>
                    <a:pt x="1134" y="2503"/>
                    <a:pt x="1154" y="2490"/>
                    <a:pt x="1156" y="2462"/>
                  </a:cubicBezTo>
                  <a:cubicBezTo>
                    <a:pt x="1206" y="2031"/>
                    <a:pt x="991" y="1520"/>
                    <a:pt x="835" y="1127"/>
                  </a:cubicBezTo>
                  <a:cubicBezTo>
                    <a:pt x="662" y="700"/>
                    <a:pt x="422" y="308"/>
                    <a:pt x="65" y="8"/>
                  </a:cubicBezTo>
                  <a:cubicBezTo>
                    <a:pt x="60" y="3"/>
                    <a:pt x="53" y="0"/>
                    <a:pt x="47" y="0"/>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1"/>
            <p:cNvSpPr/>
            <p:nvPr/>
          </p:nvSpPr>
          <p:spPr>
            <a:xfrm rot="-508912">
              <a:off x="3906643" y="1378538"/>
              <a:ext cx="11589" cy="21158"/>
            </a:xfrm>
            <a:custGeom>
              <a:avLst/>
              <a:gdLst/>
              <a:ahLst/>
              <a:cxnLst/>
              <a:rect l="l" t="t" r="r" b="b"/>
              <a:pathLst>
                <a:path w="177" h="302" extrusionOk="0">
                  <a:moveTo>
                    <a:pt x="104" y="1"/>
                  </a:moveTo>
                  <a:cubicBezTo>
                    <a:pt x="81" y="1"/>
                    <a:pt x="55" y="13"/>
                    <a:pt x="43" y="34"/>
                  </a:cubicBezTo>
                  <a:cubicBezTo>
                    <a:pt x="11" y="95"/>
                    <a:pt x="1" y="173"/>
                    <a:pt x="7" y="236"/>
                  </a:cubicBezTo>
                  <a:cubicBezTo>
                    <a:pt x="14" y="276"/>
                    <a:pt x="52" y="302"/>
                    <a:pt x="89" y="302"/>
                  </a:cubicBezTo>
                  <a:cubicBezTo>
                    <a:pt x="114" y="302"/>
                    <a:pt x="137" y="289"/>
                    <a:pt x="149" y="261"/>
                  </a:cubicBezTo>
                  <a:cubicBezTo>
                    <a:pt x="173" y="190"/>
                    <a:pt x="177" y="109"/>
                    <a:pt x="156" y="39"/>
                  </a:cubicBezTo>
                  <a:cubicBezTo>
                    <a:pt x="149" y="12"/>
                    <a:pt x="127" y="1"/>
                    <a:pt x="104" y="1"/>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4" name="Google Shape;2294;p31"/>
          <p:cNvSpPr txBox="1">
            <a:spLocks noGrp="1"/>
          </p:cNvSpPr>
          <p:nvPr>
            <p:ph type="subTitle" idx="1"/>
          </p:nvPr>
        </p:nvSpPr>
        <p:spPr>
          <a:xfrm>
            <a:off x="3292025" y="3123375"/>
            <a:ext cx="2560200" cy="75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enter a subtitle here if you need it</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2298"/>
        <p:cNvGrpSpPr/>
        <p:nvPr/>
      </p:nvGrpSpPr>
      <p:grpSpPr>
        <a:xfrm>
          <a:off x="0" y="0"/>
          <a:ext cx="0" cy="0"/>
          <a:chOff x="0" y="0"/>
          <a:chExt cx="0" cy="0"/>
        </a:xfrm>
      </p:grpSpPr>
      <p:sp>
        <p:nvSpPr>
          <p:cNvPr id="2299" name="Google Shape;2299;p32"/>
          <p:cNvSpPr txBox="1">
            <a:spLocks noGrp="1"/>
          </p:cNvSpPr>
          <p:nvPr>
            <p:ph type="title"/>
          </p:nvPr>
        </p:nvSpPr>
        <p:spPr>
          <a:xfrm>
            <a:off x="720000" y="445025"/>
            <a:ext cx="7692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Maybe You Need to Divide the Content</a:t>
            </a:r>
            <a:endParaRPr/>
          </a:p>
        </p:txBody>
      </p:sp>
      <p:sp>
        <p:nvSpPr>
          <p:cNvPr id="2300" name="Google Shape;2300;p32"/>
          <p:cNvSpPr txBox="1">
            <a:spLocks noGrp="1"/>
          </p:cNvSpPr>
          <p:nvPr>
            <p:ph type="ctrTitle" idx="2"/>
          </p:nvPr>
        </p:nvSpPr>
        <p:spPr>
          <a:xfrm>
            <a:off x="1042375" y="2644281"/>
            <a:ext cx="3079500" cy="32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301" name="Google Shape;2301;p32"/>
          <p:cNvSpPr txBox="1">
            <a:spLocks noGrp="1"/>
          </p:cNvSpPr>
          <p:nvPr>
            <p:ph type="subTitle" idx="1"/>
          </p:nvPr>
        </p:nvSpPr>
        <p:spPr>
          <a:xfrm>
            <a:off x="923850" y="2956400"/>
            <a:ext cx="3316500" cy="165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our Moon. The planet’s name has nothing to do with the liquid metal, since it was named after the Roman messenger god, Mercury</a:t>
            </a:r>
            <a:endParaRPr/>
          </a:p>
        </p:txBody>
      </p:sp>
      <p:sp>
        <p:nvSpPr>
          <p:cNvPr id="2302" name="Google Shape;2302;p32"/>
          <p:cNvSpPr txBox="1">
            <a:spLocks noGrp="1"/>
          </p:cNvSpPr>
          <p:nvPr>
            <p:ph type="ctrTitle" idx="3"/>
          </p:nvPr>
        </p:nvSpPr>
        <p:spPr>
          <a:xfrm>
            <a:off x="5015475" y="2644281"/>
            <a:ext cx="3079500" cy="32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303" name="Google Shape;2303;p32"/>
          <p:cNvSpPr txBox="1">
            <a:spLocks noGrp="1"/>
          </p:cNvSpPr>
          <p:nvPr>
            <p:ph type="subTitle" idx="4"/>
          </p:nvPr>
        </p:nvSpPr>
        <p:spPr>
          <a:xfrm>
            <a:off x="4897025" y="2956400"/>
            <a:ext cx="3316500" cy="165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grpSp>
        <p:nvGrpSpPr>
          <p:cNvPr id="2304" name="Google Shape;2304;p32"/>
          <p:cNvGrpSpPr/>
          <p:nvPr/>
        </p:nvGrpSpPr>
        <p:grpSpPr>
          <a:xfrm>
            <a:off x="6187038" y="1786472"/>
            <a:ext cx="736465" cy="641585"/>
            <a:chOff x="4092275" y="2224350"/>
            <a:chExt cx="367975" cy="320600"/>
          </a:xfrm>
        </p:grpSpPr>
        <p:sp>
          <p:nvSpPr>
            <p:cNvPr id="2305" name="Google Shape;2305;p32"/>
            <p:cNvSpPr/>
            <p:nvPr/>
          </p:nvSpPr>
          <p:spPr>
            <a:xfrm>
              <a:off x="4098125" y="2289675"/>
              <a:ext cx="356175" cy="255175"/>
            </a:xfrm>
            <a:custGeom>
              <a:avLst/>
              <a:gdLst/>
              <a:ahLst/>
              <a:cxnLst/>
              <a:rect l="l" t="t" r="r" b="b"/>
              <a:pathLst>
                <a:path w="14247" h="10207" extrusionOk="0">
                  <a:moveTo>
                    <a:pt x="1" y="1"/>
                  </a:moveTo>
                  <a:lnTo>
                    <a:pt x="1" y="9497"/>
                  </a:lnTo>
                  <a:cubicBezTo>
                    <a:pt x="1" y="9889"/>
                    <a:pt x="322" y="10206"/>
                    <a:pt x="714" y="10206"/>
                  </a:cubicBezTo>
                  <a:lnTo>
                    <a:pt x="13533" y="10206"/>
                  </a:lnTo>
                  <a:cubicBezTo>
                    <a:pt x="13925" y="10206"/>
                    <a:pt x="14247" y="9889"/>
                    <a:pt x="14247" y="9497"/>
                  </a:cubicBezTo>
                  <a:lnTo>
                    <a:pt x="14247"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2"/>
            <p:cNvSpPr/>
            <p:nvPr/>
          </p:nvSpPr>
          <p:spPr>
            <a:xfrm>
              <a:off x="4098225" y="2289675"/>
              <a:ext cx="355050" cy="255275"/>
            </a:xfrm>
            <a:custGeom>
              <a:avLst/>
              <a:gdLst/>
              <a:ahLst/>
              <a:cxnLst/>
              <a:rect l="l" t="t" r="r" b="b"/>
              <a:pathLst>
                <a:path w="14202" h="10211" extrusionOk="0">
                  <a:moveTo>
                    <a:pt x="1" y="1"/>
                  </a:moveTo>
                  <a:lnTo>
                    <a:pt x="1" y="9497"/>
                  </a:lnTo>
                  <a:cubicBezTo>
                    <a:pt x="1" y="9889"/>
                    <a:pt x="318" y="10210"/>
                    <a:pt x="710" y="10210"/>
                  </a:cubicBezTo>
                  <a:lnTo>
                    <a:pt x="13529" y="10210"/>
                  </a:lnTo>
                  <a:cubicBezTo>
                    <a:pt x="13830" y="10210"/>
                    <a:pt x="14101" y="10018"/>
                    <a:pt x="14201" y="9734"/>
                  </a:cubicBezTo>
                  <a:lnTo>
                    <a:pt x="2848" y="9734"/>
                  </a:lnTo>
                  <a:cubicBezTo>
                    <a:pt x="1537" y="9734"/>
                    <a:pt x="472" y="8670"/>
                    <a:pt x="472" y="7359"/>
                  </a:cubicBezTo>
                  <a:lnTo>
                    <a:pt x="472" y="1"/>
                  </a:lnTo>
                  <a:close/>
                </a:path>
              </a:pathLst>
            </a:custGeom>
            <a:solidFill>
              <a:srgbClr val="A0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2"/>
            <p:cNvSpPr/>
            <p:nvPr/>
          </p:nvSpPr>
          <p:spPr>
            <a:xfrm>
              <a:off x="4178050" y="2322150"/>
              <a:ext cx="196425" cy="185425"/>
            </a:xfrm>
            <a:custGeom>
              <a:avLst/>
              <a:gdLst/>
              <a:ahLst/>
              <a:cxnLst/>
              <a:rect l="l" t="t" r="r" b="b"/>
              <a:pathLst>
                <a:path w="7857" h="7417" extrusionOk="0">
                  <a:moveTo>
                    <a:pt x="3930" y="1"/>
                  </a:moveTo>
                  <a:cubicBezTo>
                    <a:pt x="3861" y="1"/>
                    <a:pt x="3791" y="27"/>
                    <a:pt x="3737" y="79"/>
                  </a:cubicBezTo>
                  <a:lnTo>
                    <a:pt x="2877" y="939"/>
                  </a:lnTo>
                  <a:cubicBezTo>
                    <a:pt x="2793" y="1022"/>
                    <a:pt x="2764" y="1148"/>
                    <a:pt x="2802" y="1260"/>
                  </a:cubicBezTo>
                  <a:lnTo>
                    <a:pt x="3119" y="2212"/>
                  </a:lnTo>
                  <a:cubicBezTo>
                    <a:pt x="3157" y="2330"/>
                    <a:pt x="3066" y="2445"/>
                    <a:pt x="2952" y="2445"/>
                  </a:cubicBezTo>
                  <a:cubicBezTo>
                    <a:pt x="2941" y="2445"/>
                    <a:pt x="2930" y="2444"/>
                    <a:pt x="2919" y="2442"/>
                  </a:cubicBezTo>
                  <a:lnTo>
                    <a:pt x="2322" y="2325"/>
                  </a:lnTo>
                  <a:cubicBezTo>
                    <a:pt x="2311" y="2322"/>
                    <a:pt x="2300" y="2321"/>
                    <a:pt x="2290" y="2321"/>
                  </a:cubicBezTo>
                  <a:cubicBezTo>
                    <a:pt x="2185" y="2321"/>
                    <a:pt x="2114" y="2431"/>
                    <a:pt x="2163" y="2533"/>
                  </a:cubicBezTo>
                  <a:lnTo>
                    <a:pt x="2551" y="3306"/>
                  </a:lnTo>
                  <a:cubicBezTo>
                    <a:pt x="2613" y="3429"/>
                    <a:pt x="2517" y="3561"/>
                    <a:pt x="2393" y="3561"/>
                  </a:cubicBezTo>
                  <a:cubicBezTo>
                    <a:pt x="2374" y="3561"/>
                    <a:pt x="2354" y="3558"/>
                    <a:pt x="2334" y="3552"/>
                  </a:cubicBezTo>
                  <a:lnTo>
                    <a:pt x="226" y="2851"/>
                  </a:lnTo>
                  <a:cubicBezTo>
                    <a:pt x="210" y="2845"/>
                    <a:pt x="194" y="2843"/>
                    <a:pt x="178" y="2843"/>
                  </a:cubicBezTo>
                  <a:cubicBezTo>
                    <a:pt x="76" y="2843"/>
                    <a:pt x="0" y="2954"/>
                    <a:pt x="51" y="3055"/>
                  </a:cubicBezTo>
                  <a:lnTo>
                    <a:pt x="840" y="4637"/>
                  </a:lnTo>
                  <a:lnTo>
                    <a:pt x="306" y="4996"/>
                  </a:lnTo>
                  <a:cubicBezTo>
                    <a:pt x="218" y="5050"/>
                    <a:pt x="218" y="5176"/>
                    <a:pt x="302" y="5234"/>
                  </a:cubicBezTo>
                  <a:lnTo>
                    <a:pt x="1650" y="6198"/>
                  </a:lnTo>
                  <a:cubicBezTo>
                    <a:pt x="1742" y="6265"/>
                    <a:pt x="1804" y="6361"/>
                    <a:pt x="1825" y="6469"/>
                  </a:cubicBezTo>
                  <a:lnTo>
                    <a:pt x="1979" y="7250"/>
                  </a:lnTo>
                  <a:cubicBezTo>
                    <a:pt x="2000" y="7351"/>
                    <a:pt x="2087" y="7416"/>
                    <a:pt x="2184" y="7416"/>
                  </a:cubicBezTo>
                  <a:cubicBezTo>
                    <a:pt x="2207" y="7416"/>
                    <a:pt x="2231" y="7413"/>
                    <a:pt x="2255" y="7404"/>
                  </a:cubicBezTo>
                  <a:lnTo>
                    <a:pt x="3929" y="6778"/>
                  </a:lnTo>
                  <a:lnTo>
                    <a:pt x="5598" y="7404"/>
                  </a:lnTo>
                  <a:cubicBezTo>
                    <a:pt x="5622" y="7413"/>
                    <a:pt x="5646" y="7416"/>
                    <a:pt x="5669" y="7416"/>
                  </a:cubicBezTo>
                  <a:cubicBezTo>
                    <a:pt x="5766" y="7416"/>
                    <a:pt x="5854" y="7351"/>
                    <a:pt x="5874" y="7250"/>
                  </a:cubicBezTo>
                  <a:lnTo>
                    <a:pt x="6028" y="6469"/>
                  </a:lnTo>
                  <a:cubicBezTo>
                    <a:pt x="6049" y="6361"/>
                    <a:pt x="6112" y="6265"/>
                    <a:pt x="6204" y="6198"/>
                  </a:cubicBezTo>
                  <a:lnTo>
                    <a:pt x="7552" y="5234"/>
                  </a:lnTo>
                  <a:cubicBezTo>
                    <a:pt x="7635" y="5176"/>
                    <a:pt x="7635" y="5050"/>
                    <a:pt x="7548" y="4996"/>
                  </a:cubicBezTo>
                  <a:lnTo>
                    <a:pt x="7013" y="4637"/>
                  </a:lnTo>
                  <a:lnTo>
                    <a:pt x="7802" y="3055"/>
                  </a:lnTo>
                  <a:cubicBezTo>
                    <a:pt x="7857" y="2953"/>
                    <a:pt x="7778" y="2839"/>
                    <a:pt x="7674" y="2839"/>
                  </a:cubicBezTo>
                  <a:cubicBezTo>
                    <a:pt x="7659" y="2839"/>
                    <a:pt x="7643" y="2841"/>
                    <a:pt x="7627" y="2846"/>
                  </a:cubicBezTo>
                  <a:lnTo>
                    <a:pt x="5519" y="3552"/>
                  </a:lnTo>
                  <a:cubicBezTo>
                    <a:pt x="5500" y="3558"/>
                    <a:pt x="5481" y="3561"/>
                    <a:pt x="5462" y="3561"/>
                  </a:cubicBezTo>
                  <a:cubicBezTo>
                    <a:pt x="5338" y="3561"/>
                    <a:pt x="5244" y="3425"/>
                    <a:pt x="5306" y="3306"/>
                  </a:cubicBezTo>
                  <a:lnTo>
                    <a:pt x="5694" y="2529"/>
                  </a:lnTo>
                  <a:cubicBezTo>
                    <a:pt x="5744" y="2430"/>
                    <a:pt x="5668" y="2317"/>
                    <a:pt x="5563" y="2317"/>
                  </a:cubicBezTo>
                  <a:cubicBezTo>
                    <a:pt x="5553" y="2317"/>
                    <a:pt x="5542" y="2318"/>
                    <a:pt x="5532" y="2320"/>
                  </a:cubicBezTo>
                  <a:lnTo>
                    <a:pt x="4939" y="2437"/>
                  </a:lnTo>
                  <a:cubicBezTo>
                    <a:pt x="4926" y="2440"/>
                    <a:pt x="4913" y="2442"/>
                    <a:pt x="4901" y="2442"/>
                  </a:cubicBezTo>
                  <a:cubicBezTo>
                    <a:pt x="4785" y="2442"/>
                    <a:pt x="4697" y="2325"/>
                    <a:pt x="4734" y="2212"/>
                  </a:cubicBezTo>
                  <a:lnTo>
                    <a:pt x="5052" y="1260"/>
                  </a:lnTo>
                  <a:cubicBezTo>
                    <a:pt x="5089" y="1148"/>
                    <a:pt x="5060" y="1022"/>
                    <a:pt x="4976" y="935"/>
                  </a:cubicBezTo>
                  <a:lnTo>
                    <a:pt x="4121" y="79"/>
                  </a:lnTo>
                  <a:cubicBezTo>
                    <a:pt x="4069" y="27"/>
                    <a:pt x="4000" y="1"/>
                    <a:pt x="39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2"/>
            <p:cNvSpPr/>
            <p:nvPr/>
          </p:nvSpPr>
          <p:spPr>
            <a:xfrm>
              <a:off x="4276250" y="2393125"/>
              <a:ext cx="96650" cy="98300"/>
            </a:xfrm>
            <a:custGeom>
              <a:avLst/>
              <a:gdLst/>
              <a:ahLst/>
              <a:cxnLst/>
              <a:rect l="l" t="t" r="r" b="b"/>
              <a:pathLst>
                <a:path w="3866" h="3932" extrusionOk="0">
                  <a:moveTo>
                    <a:pt x="3744" y="0"/>
                  </a:moveTo>
                  <a:cubicBezTo>
                    <a:pt x="3729" y="0"/>
                    <a:pt x="3714" y="2"/>
                    <a:pt x="3699" y="7"/>
                  </a:cubicBezTo>
                  <a:lnTo>
                    <a:pt x="1591" y="713"/>
                  </a:lnTo>
                  <a:cubicBezTo>
                    <a:pt x="1570" y="718"/>
                    <a:pt x="1550" y="722"/>
                    <a:pt x="1529" y="722"/>
                  </a:cubicBezTo>
                  <a:cubicBezTo>
                    <a:pt x="1516" y="722"/>
                    <a:pt x="1504" y="720"/>
                    <a:pt x="1491" y="717"/>
                  </a:cubicBezTo>
                  <a:lnTo>
                    <a:pt x="1" y="3697"/>
                  </a:lnTo>
                  <a:lnTo>
                    <a:pt x="1" y="3931"/>
                  </a:lnTo>
                  <a:lnTo>
                    <a:pt x="3866" y="66"/>
                  </a:lnTo>
                  <a:cubicBezTo>
                    <a:pt x="3841" y="24"/>
                    <a:pt x="3793" y="0"/>
                    <a:pt x="37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2"/>
            <p:cNvSpPr/>
            <p:nvPr/>
          </p:nvSpPr>
          <p:spPr>
            <a:xfrm>
              <a:off x="4230875" y="2322125"/>
              <a:ext cx="45400" cy="169300"/>
            </a:xfrm>
            <a:custGeom>
              <a:avLst/>
              <a:gdLst/>
              <a:ahLst/>
              <a:cxnLst/>
              <a:rect l="l" t="t" r="r" b="b"/>
              <a:pathLst>
                <a:path w="1816" h="6772" extrusionOk="0">
                  <a:moveTo>
                    <a:pt x="1816" y="1"/>
                  </a:moveTo>
                  <a:cubicBezTo>
                    <a:pt x="1741" y="1"/>
                    <a:pt x="1674" y="30"/>
                    <a:pt x="1624" y="80"/>
                  </a:cubicBezTo>
                  <a:lnTo>
                    <a:pt x="764" y="940"/>
                  </a:lnTo>
                  <a:cubicBezTo>
                    <a:pt x="680" y="1023"/>
                    <a:pt x="651" y="1149"/>
                    <a:pt x="689" y="1261"/>
                  </a:cubicBezTo>
                  <a:lnTo>
                    <a:pt x="1006" y="2213"/>
                  </a:lnTo>
                  <a:cubicBezTo>
                    <a:pt x="1044" y="2331"/>
                    <a:pt x="953" y="2446"/>
                    <a:pt x="839" y="2446"/>
                  </a:cubicBezTo>
                  <a:cubicBezTo>
                    <a:pt x="828" y="2446"/>
                    <a:pt x="817" y="2445"/>
                    <a:pt x="806" y="2443"/>
                  </a:cubicBezTo>
                  <a:lnTo>
                    <a:pt x="209" y="2326"/>
                  </a:lnTo>
                  <a:cubicBezTo>
                    <a:pt x="198" y="2323"/>
                    <a:pt x="187" y="2322"/>
                    <a:pt x="177" y="2322"/>
                  </a:cubicBezTo>
                  <a:cubicBezTo>
                    <a:pt x="72" y="2322"/>
                    <a:pt x="1" y="2432"/>
                    <a:pt x="50" y="2534"/>
                  </a:cubicBezTo>
                  <a:lnTo>
                    <a:pt x="438" y="3307"/>
                  </a:lnTo>
                  <a:cubicBezTo>
                    <a:pt x="484" y="3407"/>
                    <a:pt x="430" y="3528"/>
                    <a:pt x="326" y="3557"/>
                  </a:cubicBezTo>
                  <a:lnTo>
                    <a:pt x="1816" y="6771"/>
                  </a:lnTo>
                  <a:lnTo>
                    <a:pt x="18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2"/>
            <p:cNvSpPr/>
            <p:nvPr/>
          </p:nvSpPr>
          <p:spPr>
            <a:xfrm>
              <a:off x="4178700" y="2394750"/>
              <a:ext cx="97575" cy="112750"/>
            </a:xfrm>
            <a:custGeom>
              <a:avLst/>
              <a:gdLst/>
              <a:ahLst/>
              <a:cxnLst/>
              <a:rect l="l" t="t" r="r" b="b"/>
              <a:pathLst>
                <a:path w="3903" h="4510" extrusionOk="0">
                  <a:moveTo>
                    <a:pt x="33" y="1"/>
                  </a:moveTo>
                  <a:cubicBezTo>
                    <a:pt x="4" y="47"/>
                    <a:pt x="0" y="101"/>
                    <a:pt x="25" y="147"/>
                  </a:cubicBezTo>
                  <a:lnTo>
                    <a:pt x="818" y="1733"/>
                  </a:lnTo>
                  <a:lnTo>
                    <a:pt x="280" y="2088"/>
                  </a:lnTo>
                  <a:cubicBezTo>
                    <a:pt x="196" y="2146"/>
                    <a:pt x="192" y="2267"/>
                    <a:pt x="276" y="2330"/>
                  </a:cubicBezTo>
                  <a:lnTo>
                    <a:pt x="1628" y="3294"/>
                  </a:lnTo>
                  <a:cubicBezTo>
                    <a:pt x="1716" y="3357"/>
                    <a:pt x="1778" y="3453"/>
                    <a:pt x="1799" y="3561"/>
                  </a:cubicBezTo>
                  <a:lnTo>
                    <a:pt x="1958" y="4346"/>
                  </a:lnTo>
                  <a:cubicBezTo>
                    <a:pt x="1978" y="4443"/>
                    <a:pt x="2064" y="4510"/>
                    <a:pt x="2157" y="4510"/>
                  </a:cubicBezTo>
                  <a:cubicBezTo>
                    <a:pt x="2181" y="4510"/>
                    <a:pt x="2205" y="4506"/>
                    <a:pt x="2229" y="4496"/>
                  </a:cubicBezTo>
                  <a:lnTo>
                    <a:pt x="3903" y="3870"/>
                  </a:lnTo>
                  <a:lnTo>
                    <a:pt x="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2"/>
            <p:cNvSpPr/>
            <p:nvPr/>
          </p:nvSpPr>
          <p:spPr>
            <a:xfrm>
              <a:off x="4211675" y="2337050"/>
              <a:ext cx="130450" cy="207800"/>
            </a:xfrm>
            <a:custGeom>
              <a:avLst/>
              <a:gdLst/>
              <a:ahLst/>
              <a:cxnLst/>
              <a:rect l="l" t="t" r="r" b="b"/>
              <a:pathLst>
                <a:path w="5218" h="8312" extrusionOk="0">
                  <a:moveTo>
                    <a:pt x="2584" y="1"/>
                  </a:moveTo>
                  <a:cubicBezTo>
                    <a:pt x="2465" y="1"/>
                    <a:pt x="2346" y="80"/>
                    <a:pt x="2346" y="238"/>
                  </a:cubicBezTo>
                  <a:lnTo>
                    <a:pt x="2346" y="5602"/>
                  </a:lnTo>
                  <a:lnTo>
                    <a:pt x="497" y="3753"/>
                  </a:lnTo>
                  <a:cubicBezTo>
                    <a:pt x="445" y="3706"/>
                    <a:pt x="389" y="3686"/>
                    <a:pt x="336" y="3686"/>
                  </a:cubicBezTo>
                  <a:cubicBezTo>
                    <a:pt x="154" y="3686"/>
                    <a:pt x="1" y="3916"/>
                    <a:pt x="159" y="4087"/>
                  </a:cubicBezTo>
                  <a:lnTo>
                    <a:pt x="2346" y="6274"/>
                  </a:lnTo>
                  <a:lnTo>
                    <a:pt x="2346" y="8311"/>
                  </a:lnTo>
                  <a:lnTo>
                    <a:pt x="2822" y="8311"/>
                  </a:lnTo>
                  <a:lnTo>
                    <a:pt x="2822" y="6274"/>
                  </a:lnTo>
                  <a:lnTo>
                    <a:pt x="5126" y="3970"/>
                  </a:lnTo>
                  <a:cubicBezTo>
                    <a:pt x="5218" y="3878"/>
                    <a:pt x="5218" y="3728"/>
                    <a:pt x="5126" y="3632"/>
                  </a:cubicBezTo>
                  <a:cubicBezTo>
                    <a:pt x="5078" y="3586"/>
                    <a:pt x="5016" y="3563"/>
                    <a:pt x="4955" y="3563"/>
                  </a:cubicBezTo>
                  <a:cubicBezTo>
                    <a:pt x="4894" y="3563"/>
                    <a:pt x="4834" y="3586"/>
                    <a:pt x="4788" y="3632"/>
                  </a:cubicBezTo>
                  <a:lnTo>
                    <a:pt x="2822" y="5602"/>
                  </a:lnTo>
                  <a:lnTo>
                    <a:pt x="2822" y="238"/>
                  </a:lnTo>
                  <a:cubicBezTo>
                    <a:pt x="2822" y="80"/>
                    <a:pt x="2703" y="1"/>
                    <a:pt x="2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2"/>
            <p:cNvSpPr/>
            <p:nvPr/>
          </p:nvSpPr>
          <p:spPr>
            <a:xfrm>
              <a:off x="4270300" y="2337050"/>
              <a:ext cx="11825" cy="65350"/>
            </a:xfrm>
            <a:custGeom>
              <a:avLst/>
              <a:gdLst/>
              <a:ahLst/>
              <a:cxnLst/>
              <a:rect l="l" t="t" r="r" b="b"/>
              <a:pathLst>
                <a:path w="473" h="2614" extrusionOk="0">
                  <a:moveTo>
                    <a:pt x="237" y="1"/>
                  </a:moveTo>
                  <a:cubicBezTo>
                    <a:pt x="119" y="1"/>
                    <a:pt x="1" y="80"/>
                    <a:pt x="1" y="238"/>
                  </a:cubicBezTo>
                  <a:lnTo>
                    <a:pt x="1" y="2376"/>
                  </a:lnTo>
                  <a:cubicBezTo>
                    <a:pt x="1" y="2509"/>
                    <a:pt x="105" y="2614"/>
                    <a:pt x="239" y="2614"/>
                  </a:cubicBezTo>
                  <a:cubicBezTo>
                    <a:pt x="368" y="2614"/>
                    <a:pt x="473" y="2509"/>
                    <a:pt x="473" y="2380"/>
                  </a:cubicBezTo>
                  <a:lnTo>
                    <a:pt x="473" y="238"/>
                  </a:lnTo>
                  <a:cubicBezTo>
                    <a:pt x="473" y="80"/>
                    <a:pt x="355" y="1"/>
                    <a:pt x="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2"/>
            <p:cNvSpPr/>
            <p:nvPr/>
          </p:nvSpPr>
          <p:spPr>
            <a:xfrm>
              <a:off x="4211675" y="2429125"/>
              <a:ext cx="40825" cy="38525"/>
            </a:xfrm>
            <a:custGeom>
              <a:avLst/>
              <a:gdLst/>
              <a:ahLst/>
              <a:cxnLst/>
              <a:rect l="l" t="t" r="r" b="b"/>
              <a:pathLst>
                <a:path w="1633" h="1541" extrusionOk="0">
                  <a:moveTo>
                    <a:pt x="337" y="0"/>
                  </a:moveTo>
                  <a:cubicBezTo>
                    <a:pt x="155" y="0"/>
                    <a:pt x="0" y="230"/>
                    <a:pt x="159" y="404"/>
                  </a:cubicBezTo>
                  <a:lnTo>
                    <a:pt x="1227" y="1473"/>
                  </a:lnTo>
                  <a:cubicBezTo>
                    <a:pt x="1276" y="1520"/>
                    <a:pt x="1335" y="1541"/>
                    <a:pt x="1393" y="1541"/>
                  </a:cubicBezTo>
                  <a:cubicBezTo>
                    <a:pt x="1515" y="1541"/>
                    <a:pt x="1632" y="1447"/>
                    <a:pt x="1632" y="1306"/>
                  </a:cubicBezTo>
                  <a:cubicBezTo>
                    <a:pt x="1632" y="1239"/>
                    <a:pt x="1607" y="1180"/>
                    <a:pt x="1565" y="1134"/>
                  </a:cubicBezTo>
                  <a:lnTo>
                    <a:pt x="497" y="66"/>
                  </a:lnTo>
                  <a:cubicBezTo>
                    <a:pt x="446" y="20"/>
                    <a:pt x="39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2"/>
            <p:cNvSpPr/>
            <p:nvPr/>
          </p:nvSpPr>
          <p:spPr>
            <a:xfrm>
              <a:off x="4297700" y="2425900"/>
              <a:ext cx="46650" cy="41750"/>
            </a:xfrm>
            <a:custGeom>
              <a:avLst/>
              <a:gdLst/>
              <a:ahLst/>
              <a:cxnLst/>
              <a:rect l="l" t="t" r="r" b="b"/>
              <a:pathLst>
                <a:path w="1866" h="1670" extrusionOk="0">
                  <a:moveTo>
                    <a:pt x="1520" y="0"/>
                  </a:moveTo>
                  <a:cubicBezTo>
                    <a:pt x="1461" y="0"/>
                    <a:pt x="1401" y="24"/>
                    <a:pt x="1347" y="82"/>
                  </a:cubicBezTo>
                  <a:lnTo>
                    <a:pt x="1347" y="78"/>
                  </a:lnTo>
                  <a:lnTo>
                    <a:pt x="161" y="1268"/>
                  </a:lnTo>
                  <a:cubicBezTo>
                    <a:pt x="0" y="1438"/>
                    <a:pt x="155" y="1669"/>
                    <a:pt x="336" y="1669"/>
                  </a:cubicBezTo>
                  <a:cubicBezTo>
                    <a:pt x="389" y="1669"/>
                    <a:pt x="445" y="1649"/>
                    <a:pt x="495" y="1602"/>
                  </a:cubicBezTo>
                  <a:lnTo>
                    <a:pt x="1685" y="416"/>
                  </a:lnTo>
                  <a:cubicBezTo>
                    <a:pt x="1866" y="245"/>
                    <a:pt x="1706" y="0"/>
                    <a:pt x="1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2"/>
            <p:cNvSpPr/>
            <p:nvPr/>
          </p:nvSpPr>
          <p:spPr>
            <a:xfrm>
              <a:off x="4270300" y="2532925"/>
              <a:ext cx="11825" cy="11925"/>
            </a:xfrm>
            <a:custGeom>
              <a:avLst/>
              <a:gdLst/>
              <a:ahLst/>
              <a:cxnLst/>
              <a:rect l="l" t="t" r="r" b="b"/>
              <a:pathLst>
                <a:path w="473" h="477" extrusionOk="0">
                  <a:moveTo>
                    <a:pt x="1" y="0"/>
                  </a:moveTo>
                  <a:lnTo>
                    <a:pt x="1" y="476"/>
                  </a:lnTo>
                  <a:lnTo>
                    <a:pt x="473" y="476"/>
                  </a:lnTo>
                  <a:lnTo>
                    <a:pt x="4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2"/>
            <p:cNvSpPr/>
            <p:nvPr/>
          </p:nvSpPr>
          <p:spPr>
            <a:xfrm>
              <a:off x="4092275" y="2248150"/>
              <a:ext cx="367975" cy="47500"/>
            </a:xfrm>
            <a:custGeom>
              <a:avLst/>
              <a:gdLst/>
              <a:ahLst/>
              <a:cxnLst/>
              <a:rect l="l" t="t" r="r" b="b"/>
              <a:pathLst>
                <a:path w="14719" h="1900" extrusionOk="0">
                  <a:moveTo>
                    <a:pt x="473" y="0"/>
                  </a:moveTo>
                  <a:cubicBezTo>
                    <a:pt x="214" y="0"/>
                    <a:pt x="1" y="213"/>
                    <a:pt x="1" y="472"/>
                  </a:cubicBezTo>
                  <a:lnTo>
                    <a:pt x="1" y="1424"/>
                  </a:lnTo>
                  <a:cubicBezTo>
                    <a:pt x="1" y="1687"/>
                    <a:pt x="214" y="1899"/>
                    <a:pt x="473" y="1899"/>
                  </a:cubicBezTo>
                  <a:lnTo>
                    <a:pt x="14243" y="1899"/>
                  </a:lnTo>
                  <a:cubicBezTo>
                    <a:pt x="14506" y="1899"/>
                    <a:pt x="14719" y="1687"/>
                    <a:pt x="14719" y="1424"/>
                  </a:cubicBezTo>
                  <a:lnTo>
                    <a:pt x="14719" y="472"/>
                  </a:lnTo>
                  <a:cubicBezTo>
                    <a:pt x="14719" y="213"/>
                    <a:pt x="14506" y="0"/>
                    <a:pt x="14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2"/>
            <p:cNvSpPr/>
            <p:nvPr/>
          </p:nvSpPr>
          <p:spPr>
            <a:xfrm>
              <a:off x="4104075" y="2248150"/>
              <a:ext cx="356175" cy="35600"/>
            </a:xfrm>
            <a:custGeom>
              <a:avLst/>
              <a:gdLst/>
              <a:ahLst/>
              <a:cxnLst/>
              <a:rect l="l" t="t" r="r" b="b"/>
              <a:pathLst>
                <a:path w="14247" h="1424" extrusionOk="0">
                  <a:moveTo>
                    <a:pt x="1" y="0"/>
                  </a:moveTo>
                  <a:lnTo>
                    <a:pt x="1" y="948"/>
                  </a:lnTo>
                  <a:cubicBezTo>
                    <a:pt x="1" y="1211"/>
                    <a:pt x="213" y="1424"/>
                    <a:pt x="476" y="1424"/>
                  </a:cubicBezTo>
                  <a:lnTo>
                    <a:pt x="14247" y="1424"/>
                  </a:lnTo>
                  <a:lnTo>
                    <a:pt x="14247" y="472"/>
                  </a:lnTo>
                  <a:cubicBezTo>
                    <a:pt x="14247" y="213"/>
                    <a:pt x="14034" y="0"/>
                    <a:pt x="13771"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2"/>
            <p:cNvSpPr/>
            <p:nvPr/>
          </p:nvSpPr>
          <p:spPr>
            <a:xfrm>
              <a:off x="4121925" y="2224350"/>
              <a:ext cx="23700" cy="47500"/>
            </a:xfrm>
            <a:custGeom>
              <a:avLst/>
              <a:gdLst/>
              <a:ahLst/>
              <a:cxnLst/>
              <a:rect l="l" t="t" r="r" b="b"/>
              <a:pathLst>
                <a:path w="948" h="1900" extrusionOk="0">
                  <a:moveTo>
                    <a:pt x="476" y="1"/>
                  </a:moveTo>
                  <a:cubicBezTo>
                    <a:pt x="213" y="1"/>
                    <a:pt x="0" y="213"/>
                    <a:pt x="0" y="476"/>
                  </a:cubicBezTo>
                  <a:lnTo>
                    <a:pt x="0" y="1424"/>
                  </a:lnTo>
                  <a:cubicBezTo>
                    <a:pt x="0" y="1687"/>
                    <a:pt x="213" y="1900"/>
                    <a:pt x="476" y="1900"/>
                  </a:cubicBezTo>
                  <a:cubicBezTo>
                    <a:pt x="739" y="1900"/>
                    <a:pt x="948" y="1687"/>
                    <a:pt x="948" y="1424"/>
                  </a:cubicBezTo>
                  <a:lnTo>
                    <a:pt x="948" y="476"/>
                  </a:lnTo>
                  <a:cubicBezTo>
                    <a:pt x="948" y="213"/>
                    <a:pt x="739" y="1"/>
                    <a:pt x="476" y="1"/>
                  </a:cubicBezTo>
                  <a:close/>
                </a:path>
              </a:pathLst>
            </a:custGeom>
            <a:solidFill>
              <a:srgbClr val="75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2"/>
            <p:cNvSpPr/>
            <p:nvPr/>
          </p:nvSpPr>
          <p:spPr>
            <a:xfrm>
              <a:off x="4121925" y="2224350"/>
              <a:ext cx="23700" cy="47500"/>
            </a:xfrm>
            <a:custGeom>
              <a:avLst/>
              <a:gdLst/>
              <a:ahLst/>
              <a:cxnLst/>
              <a:rect l="l" t="t" r="r" b="b"/>
              <a:pathLst>
                <a:path w="948" h="1900" extrusionOk="0">
                  <a:moveTo>
                    <a:pt x="476" y="1"/>
                  </a:moveTo>
                  <a:cubicBezTo>
                    <a:pt x="213" y="1"/>
                    <a:pt x="0" y="213"/>
                    <a:pt x="0" y="476"/>
                  </a:cubicBezTo>
                  <a:lnTo>
                    <a:pt x="0" y="1424"/>
                  </a:lnTo>
                  <a:cubicBezTo>
                    <a:pt x="0" y="1687"/>
                    <a:pt x="213" y="1900"/>
                    <a:pt x="476" y="1900"/>
                  </a:cubicBezTo>
                  <a:cubicBezTo>
                    <a:pt x="739" y="1900"/>
                    <a:pt x="948" y="1687"/>
                    <a:pt x="948" y="1424"/>
                  </a:cubicBezTo>
                  <a:lnTo>
                    <a:pt x="948" y="1190"/>
                  </a:lnTo>
                  <a:cubicBezTo>
                    <a:pt x="948" y="1320"/>
                    <a:pt x="843" y="1424"/>
                    <a:pt x="714" y="1424"/>
                  </a:cubicBezTo>
                  <a:cubicBezTo>
                    <a:pt x="581" y="1424"/>
                    <a:pt x="476" y="1320"/>
                    <a:pt x="476" y="1190"/>
                  </a:cubicBezTo>
                  <a:lnTo>
                    <a:pt x="476" y="1"/>
                  </a:lnTo>
                  <a:close/>
                </a:path>
              </a:pathLst>
            </a:custGeom>
            <a:solidFill>
              <a:srgbClr val="A0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2"/>
            <p:cNvSpPr/>
            <p:nvPr/>
          </p:nvSpPr>
          <p:spPr>
            <a:xfrm>
              <a:off x="4406800" y="2224350"/>
              <a:ext cx="23725" cy="47500"/>
            </a:xfrm>
            <a:custGeom>
              <a:avLst/>
              <a:gdLst/>
              <a:ahLst/>
              <a:cxnLst/>
              <a:rect l="l" t="t" r="r" b="b"/>
              <a:pathLst>
                <a:path w="949" h="1900" extrusionOk="0">
                  <a:moveTo>
                    <a:pt x="476" y="1"/>
                  </a:moveTo>
                  <a:cubicBezTo>
                    <a:pt x="213" y="1"/>
                    <a:pt x="1" y="213"/>
                    <a:pt x="1" y="476"/>
                  </a:cubicBezTo>
                  <a:lnTo>
                    <a:pt x="1" y="1424"/>
                  </a:lnTo>
                  <a:cubicBezTo>
                    <a:pt x="1" y="1687"/>
                    <a:pt x="213" y="1900"/>
                    <a:pt x="476" y="1900"/>
                  </a:cubicBezTo>
                  <a:cubicBezTo>
                    <a:pt x="735" y="1900"/>
                    <a:pt x="948" y="1687"/>
                    <a:pt x="948" y="1424"/>
                  </a:cubicBezTo>
                  <a:lnTo>
                    <a:pt x="948" y="476"/>
                  </a:lnTo>
                  <a:cubicBezTo>
                    <a:pt x="948" y="213"/>
                    <a:pt x="735" y="1"/>
                    <a:pt x="476" y="1"/>
                  </a:cubicBezTo>
                  <a:close/>
                </a:path>
              </a:pathLst>
            </a:custGeom>
            <a:solidFill>
              <a:srgbClr val="75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2"/>
            <p:cNvSpPr/>
            <p:nvPr/>
          </p:nvSpPr>
          <p:spPr>
            <a:xfrm>
              <a:off x="4406700" y="2224350"/>
              <a:ext cx="23825" cy="47500"/>
            </a:xfrm>
            <a:custGeom>
              <a:avLst/>
              <a:gdLst/>
              <a:ahLst/>
              <a:cxnLst/>
              <a:rect l="l" t="t" r="r" b="b"/>
              <a:pathLst>
                <a:path w="953" h="1900" extrusionOk="0">
                  <a:moveTo>
                    <a:pt x="476" y="1"/>
                  </a:moveTo>
                  <a:cubicBezTo>
                    <a:pt x="213" y="1"/>
                    <a:pt x="0" y="213"/>
                    <a:pt x="0" y="476"/>
                  </a:cubicBezTo>
                  <a:lnTo>
                    <a:pt x="0" y="1424"/>
                  </a:lnTo>
                  <a:cubicBezTo>
                    <a:pt x="0" y="1687"/>
                    <a:pt x="213" y="1900"/>
                    <a:pt x="476" y="1900"/>
                  </a:cubicBezTo>
                  <a:cubicBezTo>
                    <a:pt x="739" y="1900"/>
                    <a:pt x="952" y="1687"/>
                    <a:pt x="952" y="1424"/>
                  </a:cubicBezTo>
                  <a:lnTo>
                    <a:pt x="952" y="1190"/>
                  </a:lnTo>
                  <a:cubicBezTo>
                    <a:pt x="952" y="1320"/>
                    <a:pt x="844" y="1424"/>
                    <a:pt x="714" y="1424"/>
                  </a:cubicBezTo>
                  <a:cubicBezTo>
                    <a:pt x="585" y="1424"/>
                    <a:pt x="476" y="1320"/>
                    <a:pt x="476" y="1190"/>
                  </a:cubicBezTo>
                  <a:lnTo>
                    <a:pt x="476" y="1"/>
                  </a:lnTo>
                  <a:close/>
                </a:path>
              </a:pathLst>
            </a:custGeom>
            <a:solidFill>
              <a:srgbClr val="A0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2" name="Google Shape;2322;p32"/>
          <p:cNvGrpSpPr/>
          <p:nvPr/>
        </p:nvGrpSpPr>
        <p:grpSpPr>
          <a:xfrm>
            <a:off x="2111179" y="1817612"/>
            <a:ext cx="941900" cy="610530"/>
            <a:chOff x="2240850" y="2264350"/>
            <a:chExt cx="373000" cy="241775"/>
          </a:xfrm>
        </p:grpSpPr>
        <p:sp>
          <p:nvSpPr>
            <p:cNvPr id="2323" name="Google Shape;2323;p32"/>
            <p:cNvSpPr/>
            <p:nvPr/>
          </p:nvSpPr>
          <p:spPr>
            <a:xfrm>
              <a:off x="2399475" y="2315775"/>
              <a:ext cx="13800" cy="23400"/>
            </a:xfrm>
            <a:custGeom>
              <a:avLst/>
              <a:gdLst/>
              <a:ahLst/>
              <a:cxnLst/>
              <a:rect l="l" t="t" r="r" b="b"/>
              <a:pathLst>
                <a:path w="552" h="936" extrusionOk="0">
                  <a:moveTo>
                    <a:pt x="460" y="0"/>
                  </a:moveTo>
                  <a:lnTo>
                    <a:pt x="1" y="46"/>
                  </a:lnTo>
                  <a:lnTo>
                    <a:pt x="93" y="935"/>
                  </a:lnTo>
                  <a:lnTo>
                    <a:pt x="552" y="885"/>
                  </a:lnTo>
                  <a:lnTo>
                    <a:pt x="4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2"/>
            <p:cNvSpPr/>
            <p:nvPr/>
          </p:nvSpPr>
          <p:spPr>
            <a:xfrm>
              <a:off x="2258075" y="2333650"/>
              <a:ext cx="316750" cy="148475"/>
            </a:xfrm>
            <a:custGeom>
              <a:avLst/>
              <a:gdLst/>
              <a:ahLst/>
              <a:cxnLst/>
              <a:rect l="l" t="t" r="r" b="b"/>
              <a:pathLst>
                <a:path w="12670" h="5939" extrusionOk="0">
                  <a:moveTo>
                    <a:pt x="6818" y="1"/>
                  </a:moveTo>
                  <a:cubicBezTo>
                    <a:pt x="6536" y="1"/>
                    <a:pt x="6250" y="15"/>
                    <a:pt x="5961" y="45"/>
                  </a:cubicBezTo>
                  <a:cubicBezTo>
                    <a:pt x="2551" y="395"/>
                    <a:pt x="1" y="2741"/>
                    <a:pt x="260" y="5287"/>
                  </a:cubicBezTo>
                  <a:lnTo>
                    <a:pt x="331" y="5939"/>
                  </a:lnTo>
                  <a:lnTo>
                    <a:pt x="12452" y="4695"/>
                  </a:lnTo>
                  <a:cubicBezTo>
                    <a:pt x="12577" y="4678"/>
                    <a:pt x="12669" y="4565"/>
                    <a:pt x="12657" y="4440"/>
                  </a:cubicBezTo>
                  <a:lnTo>
                    <a:pt x="12615" y="4018"/>
                  </a:lnTo>
                  <a:cubicBezTo>
                    <a:pt x="12374" y="1688"/>
                    <a:pt x="9860" y="1"/>
                    <a:pt x="6818"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2"/>
            <p:cNvSpPr/>
            <p:nvPr/>
          </p:nvSpPr>
          <p:spPr>
            <a:xfrm>
              <a:off x="2258075" y="2334850"/>
              <a:ext cx="147800" cy="147275"/>
            </a:xfrm>
            <a:custGeom>
              <a:avLst/>
              <a:gdLst/>
              <a:ahLst/>
              <a:cxnLst/>
              <a:rect l="l" t="t" r="r" b="b"/>
              <a:pathLst>
                <a:path w="5912" h="5891" extrusionOk="0">
                  <a:moveTo>
                    <a:pt x="5911" y="1"/>
                  </a:moveTo>
                  <a:lnTo>
                    <a:pt x="5911" y="1"/>
                  </a:lnTo>
                  <a:cubicBezTo>
                    <a:pt x="2526" y="372"/>
                    <a:pt x="1" y="2710"/>
                    <a:pt x="260" y="5239"/>
                  </a:cubicBezTo>
                  <a:lnTo>
                    <a:pt x="331" y="5891"/>
                  </a:lnTo>
                  <a:lnTo>
                    <a:pt x="2706" y="5648"/>
                  </a:lnTo>
                  <a:lnTo>
                    <a:pt x="2643" y="4993"/>
                  </a:lnTo>
                  <a:cubicBezTo>
                    <a:pt x="2447" y="2944"/>
                    <a:pt x="3808" y="1015"/>
                    <a:pt x="59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2"/>
            <p:cNvSpPr/>
            <p:nvPr/>
          </p:nvSpPr>
          <p:spPr>
            <a:xfrm>
              <a:off x="2260375" y="2483050"/>
              <a:ext cx="333425" cy="23075"/>
            </a:xfrm>
            <a:custGeom>
              <a:avLst/>
              <a:gdLst/>
              <a:ahLst/>
              <a:cxnLst/>
              <a:rect l="l" t="t" r="r" b="b"/>
              <a:pathLst>
                <a:path w="13337" h="923" extrusionOk="0">
                  <a:moveTo>
                    <a:pt x="1" y="0"/>
                  </a:moveTo>
                  <a:lnTo>
                    <a:pt x="652" y="651"/>
                  </a:lnTo>
                  <a:cubicBezTo>
                    <a:pt x="823" y="822"/>
                    <a:pt x="1057" y="923"/>
                    <a:pt x="1299" y="923"/>
                  </a:cubicBezTo>
                  <a:lnTo>
                    <a:pt x="12039" y="923"/>
                  </a:lnTo>
                  <a:cubicBezTo>
                    <a:pt x="12281" y="918"/>
                    <a:pt x="12515" y="822"/>
                    <a:pt x="12686" y="651"/>
                  </a:cubicBezTo>
                  <a:lnTo>
                    <a:pt x="133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2"/>
            <p:cNvSpPr/>
            <p:nvPr/>
          </p:nvSpPr>
          <p:spPr>
            <a:xfrm>
              <a:off x="2384350" y="2298825"/>
              <a:ext cx="38875" cy="20050"/>
            </a:xfrm>
            <a:custGeom>
              <a:avLst/>
              <a:gdLst/>
              <a:ahLst/>
              <a:cxnLst/>
              <a:rect l="l" t="t" r="r" b="b"/>
              <a:pathLst>
                <a:path w="1555" h="802" extrusionOk="0">
                  <a:moveTo>
                    <a:pt x="1414" y="1"/>
                  </a:moveTo>
                  <a:cubicBezTo>
                    <a:pt x="1409" y="1"/>
                    <a:pt x="1404" y="1"/>
                    <a:pt x="1399" y="2"/>
                  </a:cubicBezTo>
                  <a:lnTo>
                    <a:pt x="138" y="131"/>
                  </a:lnTo>
                  <a:cubicBezTo>
                    <a:pt x="46" y="140"/>
                    <a:pt x="0" y="252"/>
                    <a:pt x="67" y="323"/>
                  </a:cubicBezTo>
                  <a:lnTo>
                    <a:pt x="322" y="603"/>
                  </a:lnTo>
                  <a:cubicBezTo>
                    <a:pt x="447" y="737"/>
                    <a:pt x="613" y="802"/>
                    <a:pt x="778" y="802"/>
                  </a:cubicBezTo>
                  <a:cubicBezTo>
                    <a:pt x="988" y="802"/>
                    <a:pt x="1196" y="697"/>
                    <a:pt x="1315" y="499"/>
                  </a:cubicBezTo>
                  <a:lnTo>
                    <a:pt x="1512" y="173"/>
                  </a:lnTo>
                  <a:cubicBezTo>
                    <a:pt x="1555" y="94"/>
                    <a:pt x="1498" y="1"/>
                    <a:pt x="1414" y="1"/>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2"/>
            <p:cNvSpPr/>
            <p:nvPr/>
          </p:nvSpPr>
          <p:spPr>
            <a:xfrm>
              <a:off x="2565100" y="2264350"/>
              <a:ext cx="23175" cy="103825"/>
            </a:xfrm>
            <a:custGeom>
              <a:avLst/>
              <a:gdLst/>
              <a:ahLst/>
              <a:cxnLst/>
              <a:rect l="l" t="t" r="r" b="b"/>
              <a:pathLst>
                <a:path w="927" h="4153" extrusionOk="0">
                  <a:moveTo>
                    <a:pt x="689" y="0"/>
                  </a:moveTo>
                  <a:cubicBezTo>
                    <a:pt x="570" y="0"/>
                    <a:pt x="451" y="81"/>
                    <a:pt x="459" y="241"/>
                  </a:cubicBezTo>
                  <a:cubicBezTo>
                    <a:pt x="459" y="471"/>
                    <a:pt x="380" y="575"/>
                    <a:pt x="276" y="717"/>
                  </a:cubicBezTo>
                  <a:cubicBezTo>
                    <a:pt x="150" y="880"/>
                    <a:pt x="0" y="1085"/>
                    <a:pt x="0" y="1469"/>
                  </a:cubicBezTo>
                  <a:cubicBezTo>
                    <a:pt x="0" y="1853"/>
                    <a:pt x="150" y="2057"/>
                    <a:pt x="276" y="2220"/>
                  </a:cubicBezTo>
                  <a:cubicBezTo>
                    <a:pt x="380" y="2362"/>
                    <a:pt x="459" y="2466"/>
                    <a:pt x="459" y="2696"/>
                  </a:cubicBezTo>
                  <a:cubicBezTo>
                    <a:pt x="459" y="2925"/>
                    <a:pt x="380" y="3030"/>
                    <a:pt x="276" y="3172"/>
                  </a:cubicBezTo>
                  <a:cubicBezTo>
                    <a:pt x="150" y="3334"/>
                    <a:pt x="0" y="3539"/>
                    <a:pt x="0" y="3919"/>
                  </a:cubicBezTo>
                  <a:cubicBezTo>
                    <a:pt x="0" y="4048"/>
                    <a:pt x="100" y="4152"/>
                    <a:pt x="230" y="4152"/>
                  </a:cubicBezTo>
                  <a:cubicBezTo>
                    <a:pt x="355" y="4152"/>
                    <a:pt x="459" y="4048"/>
                    <a:pt x="459" y="3919"/>
                  </a:cubicBezTo>
                  <a:cubicBezTo>
                    <a:pt x="459" y="3693"/>
                    <a:pt x="538" y="3589"/>
                    <a:pt x="643" y="3447"/>
                  </a:cubicBezTo>
                  <a:cubicBezTo>
                    <a:pt x="764" y="3284"/>
                    <a:pt x="918" y="3080"/>
                    <a:pt x="918" y="2696"/>
                  </a:cubicBezTo>
                  <a:cubicBezTo>
                    <a:pt x="918" y="2312"/>
                    <a:pt x="764" y="2107"/>
                    <a:pt x="643" y="1944"/>
                  </a:cubicBezTo>
                  <a:cubicBezTo>
                    <a:pt x="534" y="1802"/>
                    <a:pt x="459" y="1698"/>
                    <a:pt x="459" y="1469"/>
                  </a:cubicBezTo>
                  <a:cubicBezTo>
                    <a:pt x="459" y="1239"/>
                    <a:pt x="538" y="1135"/>
                    <a:pt x="643" y="993"/>
                  </a:cubicBezTo>
                  <a:cubicBezTo>
                    <a:pt x="764" y="830"/>
                    <a:pt x="918" y="625"/>
                    <a:pt x="918" y="241"/>
                  </a:cubicBezTo>
                  <a:cubicBezTo>
                    <a:pt x="927" y="81"/>
                    <a:pt x="808" y="0"/>
                    <a:pt x="689" y="0"/>
                  </a:cubicBezTo>
                  <a:close/>
                </a:path>
              </a:pathLst>
            </a:custGeom>
            <a:solidFill>
              <a:srgbClr val="434343">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2"/>
            <p:cNvSpPr/>
            <p:nvPr/>
          </p:nvSpPr>
          <p:spPr>
            <a:xfrm>
              <a:off x="2586075" y="2295175"/>
              <a:ext cx="27775" cy="55675"/>
            </a:xfrm>
            <a:custGeom>
              <a:avLst/>
              <a:gdLst/>
              <a:ahLst/>
              <a:cxnLst/>
              <a:rect l="l" t="t" r="r" b="b"/>
              <a:pathLst>
                <a:path w="1111" h="2227" extrusionOk="0">
                  <a:moveTo>
                    <a:pt x="319" y="1"/>
                  </a:moveTo>
                  <a:cubicBezTo>
                    <a:pt x="157" y="1"/>
                    <a:pt x="0" y="181"/>
                    <a:pt x="121" y="361"/>
                  </a:cubicBezTo>
                  <a:cubicBezTo>
                    <a:pt x="134" y="382"/>
                    <a:pt x="146" y="398"/>
                    <a:pt x="175" y="432"/>
                  </a:cubicBezTo>
                  <a:cubicBezTo>
                    <a:pt x="309" y="615"/>
                    <a:pt x="538" y="924"/>
                    <a:pt x="538" y="1459"/>
                  </a:cubicBezTo>
                  <a:cubicBezTo>
                    <a:pt x="538" y="1617"/>
                    <a:pt x="518" y="1776"/>
                    <a:pt x="472" y="1930"/>
                  </a:cubicBezTo>
                  <a:cubicBezTo>
                    <a:pt x="430" y="2076"/>
                    <a:pt x="538" y="2227"/>
                    <a:pt x="693" y="2227"/>
                  </a:cubicBezTo>
                  <a:cubicBezTo>
                    <a:pt x="797" y="2227"/>
                    <a:pt x="885" y="2160"/>
                    <a:pt x="914" y="2060"/>
                  </a:cubicBezTo>
                  <a:cubicBezTo>
                    <a:pt x="1110" y="1404"/>
                    <a:pt x="973" y="690"/>
                    <a:pt x="543" y="156"/>
                  </a:cubicBezTo>
                  <a:lnTo>
                    <a:pt x="522" y="131"/>
                  </a:lnTo>
                  <a:cubicBezTo>
                    <a:pt x="518" y="123"/>
                    <a:pt x="509" y="114"/>
                    <a:pt x="505" y="106"/>
                  </a:cubicBezTo>
                  <a:cubicBezTo>
                    <a:pt x="455" y="32"/>
                    <a:pt x="387" y="1"/>
                    <a:pt x="319" y="1"/>
                  </a:cubicBezTo>
                  <a:close/>
                </a:path>
              </a:pathLst>
            </a:custGeom>
            <a:solidFill>
              <a:srgbClr val="434343">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2"/>
            <p:cNvSpPr/>
            <p:nvPr/>
          </p:nvSpPr>
          <p:spPr>
            <a:xfrm>
              <a:off x="2541925" y="2276050"/>
              <a:ext cx="24750" cy="61450"/>
            </a:xfrm>
            <a:custGeom>
              <a:avLst/>
              <a:gdLst/>
              <a:ahLst/>
              <a:cxnLst/>
              <a:rect l="l" t="t" r="r" b="b"/>
              <a:pathLst>
                <a:path w="990" h="2458" extrusionOk="0">
                  <a:moveTo>
                    <a:pt x="393" y="1"/>
                  </a:moveTo>
                  <a:cubicBezTo>
                    <a:pt x="315" y="1"/>
                    <a:pt x="237" y="41"/>
                    <a:pt x="192" y="136"/>
                  </a:cubicBezTo>
                  <a:cubicBezTo>
                    <a:pt x="67" y="404"/>
                    <a:pt x="0" y="700"/>
                    <a:pt x="5" y="1001"/>
                  </a:cubicBezTo>
                  <a:cubicBezTo>
                    <a:pt x="0" y="1472"/>
                    <a:pt x="163" y="1931"/>
                    <a:pt x="464" y="2303"/>
                  </a:cubicBezTo>
                  <a:lnTo>
                    <a:pt x="497" y="2345"/>
                  </a:lnTo>
                  <a:cubicBezTo>
                    <a:pt x="535" y="2416"/>
                    <a:pt x="614" y="2457"/>
                    <a:pt x="693" y="2457"/>
                  </a:cubicBezTo>
                  <a:cubicBezTo>
                    <a:pt x="877" y="2457"/>
                    <a:pt x="990" y="2253"/>
                    <a:pt x="885" y="2098"/>
                  </a:cubicBezTo>
                  <a:cubicBezTo>
                    <a:pt x="873" y="2077"/>
                    <a:pt x="860" y="2061"/>
                    <a:pt x="848" y="2048"/>
                  </a:cubicBezTo>
                  <a:lnTo>
                    <a:pt x="831" y="2027"/>
                  </a:lnTo>
                  <a:cubicBezTo>
                    <a:pt x="693" y="1844"/>
                    <a:pt x="464" y="1535"/>
                    <a:pt x="464" y="1001"/>
                  </a:cubicBezTo>
                  <a:cubicBezTo>
                    <a:pt x="464" y="767"/>
                    <a:pt x="510" y="537"/>
                    <a:pt x="610" y="328"/>
                  </a:cubicBezTo>
                  <a:cubicBezTo>
                    <a:pt x="695" y="147"/>
                    <a:pt x="544" y="1"/>
                    <a:pt x="393" y="1"/>
                  </a:cubicBezTo>
                  <a:close/>
                </a:path>
              </a:pathLst>
            </a:custGeom>
            <a:solidFill>
              <a:srgbClr val="434343">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2"/>
            <p:cNvSpPr/>
            <p:nvPr/>
          </p:nvSpPr>
          <p:spPr>
            <a:xfrm>
              <a:off x="2260375" y="2483050"/>
              <a:ext cx="115025" cy="23075"/>
            </a:xfrm>
            <a:custGeom>
              <a:avLst/>
              <a:gdLst/>
              <a:ahLst/>
              <a:cxnLst/>
              <a:rect l="l" t="t" r="r" b="b"/>
              <a:pathLst>
                <a:path w="4601" h="923" extrusionOk="0">
                  <a:moveTo>
                    <a:pt x="1" y="0"/>
                  </a:moveTo>
                  <a:lnTo>
                    <a:pt x="652" y="651"/>
                  </a:lnTo>
                  <a:cubicBezTo>
                    <a:pt x="823" y="822"/>
                    <a:pt x="1057" y="923"/>
                    <a:pt x="1299" y="923"/>
                  </a:cubicBezTo>
                  <a:lnTo>
                    <a:pt x="4601" y="923"/>
                  </a:lnTo>
                  <a:lnTo>
                    <a:pt x="41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2"/>
            <p:cNvSpPr/>
            <p:nvPr/>
          </p:nvSpPr>
          <p:spPr>
            <a:xfrm>
              <a:off x="2240850" y="2477300"/>
              <a:ext cx="370500" cy="11525"/>
            </a:xfrm>
            <a:custGeom>
              <a:avLst/>
              <a:gdLst/>
              <a:ahLst/>
              <a:cxnLst/>
              <a:rect l="l" t="t" r="r" b="b"/>
              <a:pathLst>
                <a:path w="14820" h="461" extrusionOk="0">
                  <a:moveTo>
                    <a:pt x="306" y="0"/>
                  </a:moveTo>
                  <a:cubicBezTo>
                    <a:pt x="2" y="0"/>
                    <a:pt x="1" y="460"/>
                    <a:pt x="302" y="460"/>
                  </a:cubicBezTo>
                  <a:cubicBezTo>
                    <a:pt x="308" y="460"/>
                    <a:pt x="313" y="460"/>
                    <a:pt x="318" y="460"/>
                  </a:cubicBezTo>
                  <a:lnTo>
                    <a:pt x="14577" y="460"/>
                  </a:lnTo>
                  <a:cubicBezTo>
                    <a:pt x="14582" y="460"/>
                    <a:pt x="14587" y="460"/>
                    <a:pt x="14592" y="460"/>
                  </a:cubicBezTo>
                  <a:cubicBezTo>
                    <a:pt x="14719" y="460"/>
                    <a:pt x="14819" y="359"/>
                    <a:pt x="14819" y="230"/>
                  </a:cubicBezTo>
                  <a:cubicBezTo>
                    <a:pt x="14819" y="103"/>
                    <a:pt x="14715" y="0"/>
                    <a:pt x="14585" y="0"/>
                  </a:cubicBezTo>
                  <a:cubicBezTo>
                    <a:pt x="14582" y="0"/>
                    <a:pt x="14580" y="0"/>
                    <a:pt x="14577" y="1"/>
                  </a:cubicBezTo>
                  <a:lnTo>
                    <a:pt x="318" y="1"/>
                  </a:lnTo>
                  <a:cubicBezTo>
                    <a:pt x="314" y="0"/>
                    <a:pt x="310" y="0"/>
                    <a:pt x="306" y="0"/>
                  </a:cubicBezTo>
                  <a:close/>
                </a:path>
              </a:pathLst>
            </a:custGeom>
            <a:solidFill>
              <a:srgbClr val="CC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2"/>
            <p:cNvSpPr/>
            <p:nvPr/>
          </p:nvSpPr>
          <p:spPr>
            <a:xfrm>
              <a:off x="2240850" y="2477300"/>
              <a:ext cx="122975" cy="11525"/>
            </a:xfrm>
            <a:custGeom>
              <a:avLst/>
              <a:gdLst/>
              <a:ahLst/>
              <a:cxnLst/>
              <a:rect l="l" t="t" r="r" b="b"/>
              <a:pathLst>
                <a:path w="4919" h="461" extrusionOk="0">
                  <a:moveTo>
                    <a:pt x="306" y="0"/>
                  </a:moveTo>
                  <a:cubicBezTo>
                    <a:pt x="2" y="0"/>
                    <a:pt x="1" y="460"/>
                    <a:pt x="302" y="460"/>
                  </a:cubicBezTo>
                  <a:cubicBezTo>
                    <a:pt x="308" y="460"/>
                    <a:pt x="313" y="460"/>
                    <a:pt x="318" y="460"/>
                  </a:cubicBezTo>
                  <a:lnTo>
                    <a:pt x="4918" y="460"/>
                  </a:lnTo>
                  <a:cubicBezTo>
                    <a:pt x="4793" y="460"/>
                    <a:pt x="4689" y="359"/>
                    <a:pt x="4689" y="230"/>
                  </a:cubicBezTo>
                  <a:cubicBezTo>
                    <a:pt x="4689" y="105"/>
                    <a:pt x="4793" y="1"/>
                    <a:pt x="4918" y="1"/>
                  </a:cubicBezTo>
                  <a:lnTo>
                    <a:pt x="318" y="1"/>
                  </a:lnTo>
                  <a:cubicBezTo>
                    <a:pt x="314" y="0"/>
                    <a:pt x="310" y="0"/>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FFF6DE"/>
        </a:solidFill>
        <a:effectLst/>
      </p:bgPr>
    </p:bg>
    <p:spTree>
      <p:nvGrpSpPr>
        <p:cNvPr id="1" name="Shape 2337"/>
        <p:cNvGrpSpPr/>
        <p:nvPr/>
      </p:nvGrpSpPr>
      <p:grpSpPr>
        <a:xfrm>
          <a:off x="0" y="0"/>
          <a:ext cx="0" cy="0"/>
          <a:chOff x="0" y="0"/>
          <a:chExt cx="0" cy="0"/>
        </a:xfrm>
      </p:grpSpPr>
      <p:sp>
        <p:nvSpPr>
          <p:cNvPr id="2338" name="Google Shape;2338;p33"/>
          <p:cNvSpPr txBox="1">
            <a:spLocks noGrp="1"/>
          </p:cNvSpPr>
          <p:nvPr>
            <p:ph type="title"/>
          </p:nvPr>
        </p:nvSpPr>
        <p:spPr>
          <a:xfrm>
            <a:off x="720000" y="445025"/>
            <a:ext cx="7692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Use Three Columns, Why Not?</a:t>
            </a:r>
            <a:endParaRPr/>
          </a:p>
        </p:txBody>
      </p:sp>
      <p:sp>
        <p:nvSpPr>
          <p:cNvPr id="2339" name="Google Shape;2339;p33"/>
          <p:cNvSpPr txBox="1">
            <a:spLocks noGrp="1"/>
          </p:cNvSpPr>
          <p:nvPr>
            <p:ph type="ctrTitle" idx="2"/>
          </p:nvPr>
        </p:nvSpPr>
        <p:spPr>
          <a:xfrm>
            <a:off x="923875" y="2973975"/>
            <a:ext cx="2049000" cy="32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340" name="Google Shape;2340;p33"/>
          <p:cNvSpPr txBox="1">
            <a:spLocks noGrp="1"/>
          </p:cNvSpPr>
          <p:nvPr>
            <p:ph type="subTitle" idx="1"/>
          </p:nvPr>
        </p:nvSpPr>
        <p:spPr>
          <a:xfrm>
            <a:off x="923850" y="3286103"/>
            <a:ext cx="2049000" cy="95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a:t>
            </a:r>
            <a:endParaRPr/>
          </a:p>
        </p:txBody>
      </p:sp>
      <p:sp>
        <p:nvSpPr>
          <p:cNvPr id="2341" name="Google Shape;2341;p33"/>
          <p:cNvSpPr txBox="1">
            <a:spLocks noGrp="1"/>
          </p:cNvSpPr>
          <p:nvPr>
            <p:ph type="ctrTitle" idx="3"/>
          </p:nvPr>
        </p:nvSpPr>
        <p:spPr>
          <a:xfrm>
            <a:off x="3547525" y="2973975"/>
            <a:ext cx="2049000" cy="32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342" name="Google Shape;2342;p33"/>
          <p:cNvSpPr txBox="1">
            <a:spLocks noGrp="1"/>
          </p:cNvSpPr>
          <p:nvPr>
            <p:ph type="subTitle" idx="4"/>
          </p:nvPr>
        </p:nvSpPr>
        <p:spPr>
          <a:xfrm>
            <a:off x="3547500" y="3286103"/>
            <a:ext cx="2049000" cy="95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a:t>
            </a:r>
            <a:endParaRPr/>
          </a:p>
        </p:txBody>
      </p:sp>
      <p:sp>
        <p:nvSpPr>
          <p:cNvPr id="2343" name="Google Shape;2343;p33"/>
          <p:cNvSpPr txBox="1">
            <a:spLocks noGrp="1"/>
          </p:cNvSpPr>
          <p:nvPr>
            <p:ph type="ctrTitle" idx="5"/>
          </p:nvPr>
        </p:nvSpPr>
        <p:spPr>
          <a:xfrm>
            <a:off x="6171175" y="2973975"/>
            <a:ext cx="2049000" cy="32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2344" name="Google Shape;2344;p33"/>
          <p:cNvSpPr txBox="1">
            <a:spLocks noGrp="1"/>
          </p:cNvSpPr>
          <p:nvPr>
            <p:ph type="subTitle" idx="6"/>
          </p:nvPr>
        </p:nvSpPr>
        <p:spPr>
          <a:xfrm>
            <a:off x="6171150" y="3286103"/>
            <a:ext cx="2049000" cy="95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ringed planet. It’s a gas giant, composed mostly of hydrogen and helium</a:t>
            </a:r>
            <a:endParaRPr/>
          </a:p>
        </p:txBody>
      </p:sp>
      <p:grpSp>
        <p:nvGrpSpPr>
          <p:cNvPr id="2345" name="Google Shape;2345;p33"/>
          <p:cNvGrpSpPr/>
          <p:nvPr/>
        </p:nvGrpSpPr>
        <p:grpSpPr>
          <a:xfrm>
            <a:off x="4192443" y="1911888"/>
            <a:ext cx="747100" cy="740653"/>
            <a:chOff x="1627275" y="2202800"/>
            <a:chExt cx="367975" cy="364800"/>
          </a:xfrm>
        </p:grpSpPr>
        <p:sp>
          <p:nvSpPr>
            <p:cNvPr id="2346" name="Google Shape;2346;p33"/>
            <p:cNvSpPr/>
            <p:nvPr/>
          </p:nvSpPr>
          <p:spPr>
            <a:xfrm>
              <a:off x="1864675" y="2321525"/>
              <a:ext cx="47500" cy="68050"/>
            </a:xfrm>
            <a:custGeom>
              <a:avLst/>
              <a:gdLst/>
              <a:ahLst/>
              <a:cxnLst/>
              <a:rect l="l" t="t" r="r" b="b"/>
              <a:pathLst>
                <a:path w="1900" h="2722" extrusionOk="0">
                  <a:moveTo>
                    <a:pt x="948" y="1"/>
                  </a:moveTo>
                  <a:cubicBezTo>
                    <a:pt x="889" y="1"/>
                    <a:pt x="829" y="27"/>
                    <a:pt x="789" y="79"/>
                  </a:cubicBezTo>
                  <a:cubicBezTo>
                    <a:pt x="522" y="455"/>
                    <a:pt x="1" y="1244"/>
                    <a:pt x="1" y="1769"/>
                  </a:cubicBezTo>
                  <a:cubicBezTo>
                    <a:pt x="1" y="2295"/>
                    <a:pt x="422" y="2721"/>
                    <a:pt x="948" y="2721"/>
                  </a:cubicBezTo>
                  <a:cubicBezTo>
                    <a:pt x="1474" y="2721"/>
                    <a:pt x="1900" y="2295"/>
                    <a:pt x="1900" y="1769"/>
                  </a:cubicBezTo>
                  <a:cubicBezTo>
                    <a:pt x="1900" y="1244"/>
                    <a:pt x="1378" y="455"/>
                    <a:pt x="1102" y="79"/>
                  </a:cubicBezTo>
                  <a:cubicBezTo>
                    <a:pt x="1065" y="27"/>
                    <a:pt x="1006"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3"/>
            <p:cNvSpPr/>
            <p:nvPr/>
          </p:nvSpPr>
          <p:spPr>
            <a:xfrm>
              <a:off x="1864575" y="2321525"/>
              <a:ext cx="47500" cy="47475"/>
            </a:xfrm>
            <a:custGeom>
              <a:avLst/>
              <a:gdLst/>
              <a:ahLst/>
              <a:cxnLst/>
              <a:rect l="l" t="t" r="r" b="b"/>
              <a:pathLst>
                <a:path w="1900" h="1899" extrusionOk="0">
                  <a:moveTo>
                    <a:pt x="952" y="1"/>
                  </a:moveTo>
                  <a:cubicBezTo>
                    <a:pt x="893" y="1"/>
                    <a:pt x="833" y="27"/>
                    <a:pt x="793" y="79"/>
                  </a:cubicBezTo>
                  <a:cubicBezTo>
                    <a:pt x="526" y="450"/>
                    <a:pt x="0" y="1244"/>
                    <a:pt x="0" y="1769"/>
                  </a:cubicBezTo>
                  <a:cubicBezTo>
                    <a:pt x="0" y="1815"/>
                    <a:pt x="5" y="1857"/>
                    <a:pt x="13" y="1899"/>
                  </a:cubicBezTo>
                  <a:cubicBezTo>
                    <a:pt x="75" y="1498"/>
                    <a:pt x="543" y="956"/>
                    <a:pt x="798" y="688"/>
                  </a:cubicBezTo>
                  <a:cubicBezTo>
                    <a:pt x="841" y="649"/>
                    <a:pt x="897" y="629"/>
                    <a:pt x="953" y="629"/>
                  </a:cubicBezTo>
                  <a:cubicBezTo>
                    <a:pt x="1008" y="629"/>
                    <a:pt x="1065" y="649"/>
                    <a:pt x="1111" y="688"/>
                  </a:cubicBezTo>
                  <a:cubicBezTo>
                    <a:pt x="1361" y="956"/>
                    <a:pt x="1829" y="1498"/>
                    <a:pt x="1891" y="1899"/>
                  </a:cubicBezTo>
                  <a:cubicBezTo>
                    <a:pt x="1895" y="1857"/>
                    <a:pt x="1900" y="1815"/>
                    <a:pt x="1900" y="1769"/>
                  </a:cubicBezTo>
                  <a:cubicBezTo>
                    <a:pt x="1900" y="1244"/>
                    <a:pt x="1378" y="450"/>
                    <a:pt x="1106" y="79"/>
                  </a:cubicBezTo>
                  <a:cubicBezTo>
                    <a:pt x="1069" y="27"/>
                    <a:pt x="1010" y="1"/>
                    <a:pt x="9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3"/>
            <p:cNvSpPr/>
            <p:nvPr/>
          </p:nvSpPr>
          <p:spPr>
            <a:xfrm>
              <a:off x="1872500" y="2359800"/>
              <a:ext cx="27775" cy="23800"/>
            </a:xfrm>
            <a:custGeom>
              <a:avLst/>
              <a:gdLst/>
              <a:ahLst/>
              <a:cxnLst/>
              <a:rect l="l" t="t" r="r" b="b"/>
              <a:pathLst>
                <a:path w="1111" h="952" extrusionOk="0">
                  <a:moveTo>
                    <a:pt x="635" y="1"/>
                  </a:moveTo>
                  <a:cubicBezTo>
                    <a:pt x="213" y="1"/>
                    <a:pt x="1" y="514"/>
                    <a:pt x="301" y="810"/>
                  </a:cubicBezTo>
                  <a:cubicBezTo>
                    <a:pt x="397" y="908"/>
                    <a:pt x="516" y="951"/>
                    <a:pt x="632" y="951"/>
                  </a:cubicBezTo>
                  <a:cubicBezTo>
                    <a:pt x="876" y="951"/>
                    <a:pt x="1111" y="761"/>
                    <a:pt x="1111" y="476"/>
                  </a:cubicBezTo>
                  <a:cubicBezTo>
                    <a:pt x="1111" y="213"/>
                    <a:pt x="898" y="1"/>
                    <a:pt x="6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3"/>
            <p:cNvSpPr/>
            <p:nvPr/>
          </p:nvSpPr>
          <p:spPr>
            <a:xfrm>
              <a:off x="1823150" y="2413225"/>
              <a:ext cx="130575" cy="142475"/>
            </a:xfrm>
            <a:custGeom>
              <a:avLst/>
              <a:gdLst/>
              <a:ahLst/>
              <a:cxnLst/>
              <a:rect l="l" t="t" r="r" b="b"/>
              <a:pathLst>
                <a:path w="5223" h="5699" extrusionOk="0">
                  <a:moveTo>
                    <a:pt x="472" y="1"/>
                  </a:moveTo>
                  <a:cubicBezTo>
                    <a:pt x="213" y="1"/>
                    <a:pt x="0" y="214"/>
                    <a:pt x="0" y="476"/>
                  </a:cubicBezTo>
                  <a:lnTo>
                    <a:pt x="0" y="5698"/>
                  </a:lnTo>
                  <a:lnTo>
                    <a:pt x="5222" y="5698"/>
                  </a:lnTo>
                  <a:lnTo>
                    <a:pt x="5222" y="481"/>
                  </a:lnTo>
                  <a:cubicBezTo>
                    <a:pt x="5222" y="214"/>
                    <a:pt x="5009" y="1"/>
                    <a:pt x="4746" y="1"/>
                  </a:cubicBezTo>
                  <a:close/>
                </a:path>
              </a:pathLst>
            </a:custGeom>
            <a:solidFill>
              <a:srgbClr val="F2B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3"/>
            <p:cNvSpPr/>
            <p:nvPr/>
          </p:nvSpPr>
          <p:spPr>
            <a:xfrm>
              <a:off x="1823150" y="2413225"/>
              <a:ext cx="130575" cy="142475"/>
            </a:xfrm>
            <a:custGeom>
              <a:avLst/>
              <a:gdLst/>
              <a:ahLst/>
              <a:cxnLst/>
              <a:rect l="l" t="t" r="r" b="b"/>
              <a:pathLst>
                <a:path w="5223" h="5699" extrusionOk="0">
                  <a:moveTo>
                    <a:pt x="472" y="1"/>
                  </a:moveTo>
                  <a:cubicBezTo>
                    <a:pt x="213" y="1"/>
                    <a:pt x="0" y="214"/>
                    <a:pt x="0" y="476"/>
                  </a:cubicBezTo>
                  <a:lnTo>
                    <a:pt x="0" y="5698"/>
                  </a:lnTo>
                  <a:lnTo>
                    <a:pt x="5222" y="5698"/>
                  </a:lnTo>
                  <a:lnTo>
                    <a:pt x="5222" y="4747"/>
                  </a:lnTo>
                  <a:lnTo>
                    <a:pt x="1662" y="4747"/>
                  </a:lnTo>
                  <a:cubicBezTo>
                    <a:pt x="1269" y="4747"/>
                    <a:pt x="948" y="4429"/>
                    <a:pt x="948" y="4037"/>
                  </a:cubicBezTo>
                  <a:lnTo>
                    <a:pt x="94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3"/>
            <p:cNvSpPr/>
            <p:nvPr/>
          </p:nvSpPr>
          <p:spPr>
            <a:xfrm>
              <a:off x="1882425" y="2371700"/>
              <a:ext cx="11900" cy="53550"/>
            </a:xfrm>
            <a:custGeom>
              <a:avLst/>
              <a:gdLst/>
              <a:ahLst/>
              <a:cxnLst/>
              <a:rect l="l" t="t" r="r" b="b"/>
              <a:pathLst>
                <a:path w="476" h="2142" extrusionOk="0">
                  <a:moveTo>
                    <a:pt x="238" y="0"/>
                  </a:moveTo>
                  <a:cubicBezTo>
                    <a:pt x="119" y="0"/>
                    <a:pt x="0" y="80"/>
                    <a:pt x="0" y="238"/>
                  </a:cubicBezTo>
                  <a:lnTo>
                    <a:pt x="0" y="1904"/>
                  </a:lnTo>
                  <a:cubicBezTo>
                    <a:pt x="0" y="2033"/>
                    <a:pt x="109" y="2142"/>
                    <a:pt x="238" y="2142"/>
                  </a:cubicBezTo>
                  <a:cubicBezTo>
                    <a:pt x="372" y="2142"/>
                    <a:pt x="476" y="2033"/>
                    <a:pt x="476" y="1900"/>
                  </a:cubicBezTo>
                  <a:lnTo>
                    <a:pt x="476" y="238"/>
                  </a:lnTo>
                  <a:cubicBezTo>
                    <a:pt x="476" y="80"/>
                    <a:pt x="357"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3"/>
            <p:cNvSpPr/>
            <p:nvPr/>
          </p:nvSpPr>
          <p:spPr>
            <a:xfrm>
              <a:off x="1823150" y="2413225"/>
              <a:ext cx="130575" cy="71275"/>
            </a:xfrm>
            <a:custGeom>
              <a:avLst/>
              <a:gdLst/>
              <a:ahLst/>
              <a:cxnLst/>
              <a:rect l="l" t="t" r="r" b="b"/>
              <a:pathLst>
                <a:path w="5223" h="2851" extrusionOk="0">
                  <a:moveTo>
                    <a:pt x="472" y="1"/>
                  </a:moveTo>
                  <a:cubicBezTo>
                    <a:pt x="213" y="1"/>
                    <a:pt x="0" y="214"/>
                    <a:pt x="0" y="476"/>
                  </a:cubicBezTo>
                  <a:lnTo>
                    <a:pt x="0" y="952"/>
                  </a:lnTo>
                  <a:lnTo>
                    <a:pt x="948" y="952"/>
                  </a:lnTo>
                  <a:cubicBezTo>
                    <a:pt x="1211" y="952"/>
                    <a:pt x="1424" y="1165"/>
                    <a:pt x="1424" y="1424"/>
                  </a:cubicBezTo>
                  <a:lnTo>
                    <a:pt x="1424" y="1662"/>
                  </a:lnTo>
                  <a:cubicBezTo>
                    <a:pt x="1424" y="1925"/>
                    <a:pt x="1636" y="2138"/>
                    <a:pt x="1899" y="2138"/>
                  </a:cubicBezTo>
                  <a:cubicBezTo>
                    <a:pt x="2158" y="2138"/>
                    <a:pt x="2371" y="1925"/>
                    <a:pt x="2371" y="1662"/>
                  </a:cubicBezTo>
                  <a:lnTo>
                    <a:pt x="2371" y="1424"/>
                  </a:lnTo>
                  <a:cubicBezTo>
                    <a:pt x="2371" y="1165"/>
                    <a:pt x="2584" y="952"/>
                    <a:pt x="2847" y="952"/>
                  </a:cubicBezTo>
                  <a:cubicBezTo>
                    <a:pt x="3110" y="952"/>
                    <a:pt x="3323" y="1165"/>
                    <a:pt x="3323" y="1424"/>
                  </a:cubicBezTo>
                  <a:lnTo>
                    <a:pt x="3323" y="2351"/>
                  </a:lnTo>
                  <a:cubicBezTo>
                    <a:pt x="3323" y="2584"/>
                    <a:pt x="3486" y="2806"/>
                    <a:pt x="3719" y="2843"/>
                  </a:cubicBezTo>
                  <a:cubicBezTo>
                    <a:pt x="3746" y="2848"/>
                    <a:pt x="3773" y="2850"/>
                    <a:pt x="3800" y="2850"/>
                  </a:cubicBezTo>
                  <a:cubicBezTo>
                    <a:pt x="4055" y="2850"/>
                    <a:pt x="4274" y="2640"/>
                    <a:pt x="4270" y="2376"/>
                  </a:cubicBezTo>
                  <a:lnTo>
                    <a:pt x="4270" y="1424"/>
                  </a:lnTo>
                  <a:cubicBezTo>
                    <a:pt x="4270" y="1161"/>
                    <a:pt x="4483" y="948"/>
                    <a:pt x="4746" y="948"/>
                  </a:cubicBezTo>
                  <a:lnTo>
                    <a:pt x="5222" y="948"/>
                  </a:lnTo>
                  <a:lnTo>
                    <a:pt x="5222" y="481"/>
                  </a:lnTo>
                  <a:cubicBezTo>
                    <a:pt x="5222" y="214"/>
                    <a:pt x="5009" y="1"/>
                    <a:pt x="474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3"/>
            <p:cNvSpPr/>
            <p:nvPr/>
          </p:nvSpPr>
          <p:spPr>
            <a:xfrm>
              <a:off x="1823050" y="2413225"/>
              <a:ext cx="23800" cy="23825"/>
            </a:xfrm>
            <a:custGeom>
              <a:avLst/>
              <a:gdLst/>
              <a:ahLst/>
              <a:cxnLst/>
              <a:rect l="l" t="t" r="r" b="b"/>
              <a:pathLst>
                <a:path w="952" h="953" extrusionOk="0">
                  <a:moveTo>
                    <a:pt x="476" y="1"/>
                  </a:moveTo>
                  <a:cubicBezTo>
                    <a:pt x="213" y="1"/>
                    <a:pt x="0" y="214"/>
                    <a:pt x="4" y="481"/>
                  </a:cubicBezTo>
                  <a:lnTo>
                    <a:pt x="4" y="952"/>
                  </a:lnTo>
                  <a:lnTo>
                    <a:pt x="952" y="952"/>
                  </a:lnTo>
                  <a:lnTo>
                    <a:pt x="95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3"/>
            <p:cNvSpPr/>
            <p:nvPr/>
          </p:nvSpPr>
          <p:spPr>
            <a:xfrm>
              <a:off x="1894300" y="2437025"/>
              <a:ext cx="23825" cy="47500"/>
            </a:xfrm>
            <a:custGeom>
              <a:avLst/>
              <a:gdLst/>
              <a:ahLst/>
              <a:cxnLst/>
              <a:rect l="l" t="t" r="r" b="b"/>
              <a:pathLst>
                <a:path w="953" h="1900" extrusionOk="0">
                  <a:moveTo>
                    <a:pt x="1" y="0"/>
                  </a:moveTo>
                  <a:cubicBezTo>
                    <a:pt x="264" y="0"/>
                    <a:pt x="477" y="213"/>
                    <a:pt x="477" y="472"/>
                  </a:cubicBezTo>
                  <a:lnTo>
                    <a:pt x="477" y="1424"/>
                  </a:lnTo>
                  <a:cubicBezTo>
                    <a:pt x="477" y="1687"/>
                    <a:pt x="690" y="1900"/>
                    <a:pt x="953" y="1900"/>
                  </a:cubicBezTo>
                  <a:lnTo>
                    <a:pt x="953" y="472"/>
                  </a:lnTo>
                  <a:cubicBezTo>
                    <a:pt x="953" y="213"/>
                    <a:pt x="740" y="0"/>
                    <a:pt x="477" y="0"/>
                  </a:cubicBezTo>
                  <a:close/>
                </a:path>
              </a:pathLst>
            </a:custGeom>
            <a:solidFill>
              <a:srgbClr val="434343">
                <a:alpha val="46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3"/>
            <p:cNvSpPr/>
            <p:nvPr/>
          </p:nvSpPr>
          <p:spPr>
            <a:xfrm>
              <a:off x="1846825" y="2437025"/>
              <a:ext cx="23825" cy="29650"/>
            </a:xfrm>
            <a:custGeom>
              <a:avLst/>
              <a:gdLst/>
              <a:ahLst/>
              <a:cxnLst/>
              <a:rect l="l" t="t" r="r" b="b"/>
              <a:pathLst>
                <a:path w="953" h="1186" extrusionOk="0">
                  <a:moveTo>
                    <a:pt x="1" y="0"/>
                  </a:moveTo>
                  <a:cubicBezTo>
                    <a:pt x="264" y="0"/>
                    <a:pt x="477" y="213"/>
                    <a:pt x="477" y="472"/>
                  </a:cubicBezTo>
                  <a:lnTo>
                    <a:pt x="477" y="710"/>
                  </a:lnTo>
                  <a:cubicBezTo>
                    <a:pt x="477" y="973"/>
                    <a:pt x="689" y="1186"/>
                    <a:pt x="952" y="1186"/>
                  </a:cubicBezTo>
                  <a:lnTo>
                    <a:pt x="952" y="472"/>
                  </a:lnTo>
                  <a:cubicBezTo>
                    <a:pt x="952" y="213"/>
                    <a:pt x="740" y="0"/>
                    <a:pt x="477" y="0"/>
                  </a:cubicBezTo>
                  <a:close/>
                </a:path>
              </a:pathLst>
            </a:custGeom>
            <a:solidFill>
              <a:srgbClr val="434343">
                <a:alpha val="46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3"/>
            <p:cNvSpPr/>
            <p:nvPr/>
          </p:nvSpPr>
          <p:spPr>
            <a:xfrm>
              <a:off x="1882425" y="2371700"/>
              <a:ext cx="11900" cy="17825"/>
            </a:xfrm>
            <a:custGeom>
              <a:avLst/>
              <a:gdLst/>
              <a:ahLst/>
              <a:cxnLst/>
              <a:rect l="l" t="t" r="r" b="b"/>
              <a:pathLst>
                <a:path w="476" h="713" extrusionOk="0">
                  <a:moveTo>
                    <a:pt x="238" y="0"/>
                  </a:moveTo>
                  <a:cubicBezTo>
                    <a:pt x="109" y="0"/>
                    <a:pt x="0" y="105"/>
                    <a:pt x="0" y="238"/>
                  </a:cubicBezTo>
                  <a:lnTo>
                    <a:pt x="0" y="681"/>
                  </a:lnTo>
                  <a:cubicBezTo>
                    <a:pt x="79" y="702"/>
                    <a:pt x="160" y="712"/>
                    <a:pt x="240" y="712"/>
                  </a:cubicBezTo>
                  <a:cubicBezTo>
                    <a:pt x="319" y="712"/>
                    <a:pt x="399" y="702"/>
                    <a:pt x="476" y="681"/>
                  </a:cubicBezTo>
                  <a:lnTo>
                    <a:pt x="476" y="238"/>
                  </a:lnTo>
                  <a:cubicBezTo>
                    <a:pt x="476" y="105"/>
                    <a:pt x="372" y="0"/>
                    <a:pt x="2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3"/>
            <p:cNvSpPr/>
            <p:nvPr/>
          </p:nvSpPr>
          <p:spPr>
            <a:xfrm>
              <a:off x="1823250" y="2502250"/>
              <a:ext cx="130475" cy="53450"/>
            </a:xfrm>
            <a:custGeom>
              <a:avLst/>
              <a:gdLst/>
              <a:ahLst/>
              <a:cxnLst/>
              <a:rect l="l" t="t" r="r" b="b"/>
              <a:pathLst>
                <a:path w="5219" h="2138" extrusionOk="0">
                  <a:moveTo>
                    <a:pt x="0" y="0"/>
                  </a:moveTo>
                  <a:lnTo>
                    <a:pt x="0" y="2137"/>
                  </a:lnTo>
                  <a:lnTo>
                    <a:pt x="5218" y="2137"/>
                  </a:lnTo>
                  <a:lnTo>
                    <a:pt x="5218" y="0"/>
                  </a:lnTo>
                  <a:cubicBezTo>
                    <a:pt x="4563" y="0"/>
                    <a:pt x="4563" y="476"/>
                    <a:pt x="3912" y="476"/>
                  </a:cubicBezTo>
                  <a:cubicBezTo>
                    <a:pt x="3260" y="476"/>
                    <a:pt x="3260" y="0"/>
                    <a:pt x="2609" y="0"/>
                  </a:cubicBezTo>
                  <a:cubicBezTo>
                    <a:pt x="1958" y="0"/>
                    <a:pt x="1954" y="476"/>
                    <a:pt x="1303" y="476"/>
                  </a:cubicBezTo>
                  <a:cubicBezTo>
                    <a:pt x="652" y="476"/>
                    <a:pt x="652" y="0"/>
                    <a:pt x="0" y="0"/>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3"/>
            <p:cNvSpPr/>
            <p:nvPr/>
          </p:nvSpPr>
          <p:spPr>
            <a:xfrm>
              <a:off x="1823150" y="2502250"/>
              <a:ext cx="130575" cy="53450"/>
            </a:xfrm>
            <a:custGeom>
              <a:avLst/>
              <a:gdLst/>
              <a:ahLst/>
              <a:cxnLst/>
              <a:rect l="l" t="t" r="r" b="b"/>
              <a:pathLst>
                <a:path w="5223" h="2138" extrusionOk="0">
                  <a:moveTo>
                    <a:pt x="0" y="0"/>
                  </a:moveTo>
                  <a:lnTo>
                    <a:pt x="0" y="2137"/>
                  </a:lnTo>
                  <a:lnTo>
                    <a:pt x="5222" y="2137"/>
                  </a:lnTo>
                  <a:lnTo>
                    <a:pt x="5222" y="1186"/>
                  </a:lnTo>
                  <a:lnTo>
                    <a:pt x="1662" y="1186"/>
                  </a:lnTo>
                  <a:cubicBezTo>
                    <a:pt x="1269" y="1186"/>
                    <a:pt x="948" y="868"/>
                    <a:pt x="948" y="476"/>
                  </a:cubicBezTo>
                  <a:lnTo>
                    <a:pt x="948" y="413"/>
                  </a:lnTo>
                  <a:cubicBezTo>
                    <a:pt x="618" y="284"/>
                    <a:pt x="505"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3"/>
            <p:cNvSpPr/>
            <p:nvPr/>
          </p:nvSpPr>
          <p:spPr>
            <a:xfrm>
              <a:off x="1710350" y="2202875"/>
              <a:ext cx="47500" cy="67950"/>
            </a:xfrm>
            <a:custGeom>
              <a:avLst/>
              <a:gdLst/>
              <a:ahLst/>
              <a:cxnLst/>
              <a:rect l="l" t="t" r="r" b="b"/>
              <a:pathLst>
                <a:path w="1900" h="2718" extrusionOk="0">
                  <a:moveTo>
                    <a:pt x="948" y="1"/>
                  </a:moveTo>
                  <a:cubicBezTo>
                    <a:pt x="889" y="1"/>
                    <a:pt x="831" y="27"/>
                    <a:pt x="793" y="79"/>
                  </a:cubicBezTo>
                  <a:cubicBezTo>
                    <a:pt x="522" y="451"/>
                    <a:pt x="0" y="1239"/>
                    <a:pt x="0" y="1770"/>
                  </a:cubicBezTo>
                  <a:cubicBezTo>
                    <a:pt x="0" y="2295"/>
                    <a:pt x="426" y="2717"/>
                    <a:pt x="952" y="2717"/>
                  </a:cubicBezTo>
                  <a:cubicBezTo>
                    <a:pt x="1473" y="2717"/>
                    <a:pt x="1899" y="2295"/>
                    <a:pt x="1899" y="1770"/>
                  </a:cubicBezTo>
                  <a:cubicBezTo>
                    <a:pt x="1899" y="1239"/>
                    <a:pt x="1377" y="451"/>
                    <a:pt x="1106" y="79"/>
                  </a:cubicBezTo>
                  <a:cubicBezTo>
                    <a:pt x="1067" y="27"/>
                    <a:pt x="1007"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3"/>
            <p:cNvSpPr/>
            <p:nvPr/>
          </p:nvSpPr>
          <p:spPr>
            <a:xfrm>
              <a:off x="1718175" y="2241150"/>
              <a:ext cx="27775" cy="23800"/>
            </a:xfrm>
            <a:custGeom>
              <a:avLst/>
              <a:gdLst/>
              <a:ahLst/>
              <a:cxnLst/>
              <a:rect l="l" t="t" r="r" b="b"/>
              <a:pathLst>
                <a:path w="1111" h="952" extrusionOk="0">
                  <a:moveTo>
                    <a:pt x="639" y="1"/>
                  </a:moveTo>
                  <a:cubicBezTo>
                    <a:pt x="213" y="1"/>
                    <a:pt x="0" y="510"/>
                    <a:pt x="301" y="810"/>
                  </a:cubicBezTo>
                  <a:cubicBezTo>
                    <a:pt x="398" y="908"/>
                    <a:pt x="517" y="951"/>
                    <a:pt x="634" y="951"/>
                  </a:cubicBezTo>
                  <a:cubicBezTo>
                    <a:pt x="878" y="951"/>
                    <a:pt x="1110" y="762"/>
                    <a:pt x="1110" y="476"/>
                  </a:cubicBezTo>
                  <a:cubicBezTo>
                    <a:pt x="1110" y="213"/>
                    <a:pt x="898" y="1"/>
                    <a:pt x="6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3"/>
            <p:cNvSpPr/>
            <p:nvPr/>
          </p:nvSpPr>
          <p:spPr>
            <a:xfrm>
              <a:off x="1668800" y="2294575"/>
              <a:ext cx="130575" cy="261125"/>
            </a:xfrm>
            <a:custGeom>
              <a:avLst/>
              <a:gdLst/>
              <a:ahLst/>
              <a:cxnLst/>
              <a:rect l="l" t="t" r="r" b="b"/>
              <a:pathLst>
                <a:path w="5223" h="10445" extrusionOk="0">
                  <a:moveTo>
                    <a:pt x="477" y="1"/>
                  </a:moveTo>
                  <a:cubicBezTo>
                    <a:pt x="214" y="1"/>
                    <a:pt x="1" y="214"/>
                    <a:pt x="1" y="477"/>
                  </a:cubicBezTo>
                  <a:lnTo>
                    <a:pt x="1" y="10444"/>
                  </a:lnTo>
                  <a:lnTo>
                    <a:pt x="5223" y="10444"/>
                  </a:lnTo>
                  <a:lnTo>
                    <a:pt x="5223" y="477"/>
                  </a:lnTo>
                  <a:cubicBezTo>
                    <a:pt x="5223" y="214"/>
                    <a:pt x="5010" y="1"/>
                    <a:pt x="47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3"/>
            <p:cNvSpPr/>
            <p:nvPr/>
          </p:nvSpPr>
          <p:spPr>
            <a:xfrm>
              <a:off x="1668800" y="2294575"/>
              <a:ext cx="130575" cy="261125"/>
            </a:xfrm>
            <a:custGeom>
              <a:avLst/>
              <a:gdLst/>
              <a:ahLst/>
              <a:cxnLst/>
              <a:rect l="l" t="t" r="r" b="b"/>
              <a:pathLst>
                <a:path w="5223" h="10445" extrusionOk="0">
                  <a:moveTo>
                    <a:pt x="477" y="1"/>
                  </a:moveTo>
                  <a:cubicBezTo>
                    <a:pt x="214" y="1"/>
                    <a:pt x="1" y="214"/>
                    <a:pt x="1" y="477"/>
                  </a:cubicBezTo>
                  <a:lnTo>
                    <a:pt x="1" y="10444"/>
                  </a:lnTo>
                  <a:lnTo>
                    <a:pt x="5223" y="10444"/>
                  </a:lnTo>
                  <a:lnTo>
                    <a:pt x="5223" y="9493"/>
                  </a:lnTo>
                  <a:lnTo>
                    <a:pt x="1662" y="9493"/>
                  </a:lnTo>
                  <a:cubicBezTo>
                    <a:pt x="1270" y="9493"/>
                    <a:pt x="952" y="9175"/>
                    <a:pt x="948" y="8783"/>
                  </a:cubicBezTo>
                  <a:lnTo>
                    <a:pt x="94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3"/>
            <p:cNvSpPr/>
            <p:nvPr/>
          </p:nvSpPr>
          <p:spPr>
            <a:xfrm>
              <a:off x="1728175" y="2253050"/>
              <a:ext cx="11925" cy="53450"/>
            </a:xfrm>
            <a:custGeom>
              <a:avLst/>
              <a:gdLst/>
              <a:ahLst/>
              <a:cxnLst/>
              <a:rect l="l" t="t" r="r" b="b"/>
              <a:pathLst>
                <a:path w="477" h="2138" extrusionOk="0">
                  <a:moveTo>
                    <a:pt x="237" y="0"/>
                  </a:moveTo>
                  <a:cubicBezTo>
                    <a:pt x="119" y="0"/>
                    <a:pt x="1" y="80"/>
                    <a:pt x="1" y="238"/>
                  </a:cubicBezTo>
                  <a:lnTo>
                    <a:pt x="1" y="1900"/>
                  </a:lnTo>
                  <a:cubicBezTo>
                    <a:pt x="1" y="2033"/>
                    <a:pt x="105" y="2138"/>
                    <a:pt x="239" y="2138"/>
                  </a:cubicBezTo>
                  <a:cubicBezTo>
                    <a:pt x="368" y="2138"/>
                    <a:pt x="477" y="2029"/>
                    <a:pt x="472" y="1900"/>
                  </a:cubicBezTo>
                  <a:lnTo>
                    <a:pt x="472" y="238"/>
                  </a:lnTo>
                  <a:cubicBezTo>
                    <a:pt x="472" y="80"/>
                    <a:pt x="355" y="0"/>
                    <a:pt x="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3"/>
            <p:cNvSpPr/>
            <p:nvPr/>
          </p:nvSpPr>
          <p:spPr>
            <a:xfrm>
              <a:off x="1668800" y="2294575"/>
              <a:ext cx="130575" cy="65250"/>
            </a:xfrm>
            <a:custGeom>
              <a:avLst/>
              <a:gdLst/>
              <a:ahLst/>
              <a:cxnLst/>
              <a:rect l="l" t="t" r="r" b="b"/>
              <a:pathLst>
                <a:path w="5223" h="2610" extrusionOk="0">
                  <a:moveTo>
                    <a:pt x="477" y="1"/>
                  </a:moveTo>
                  <a:cubicBezTo>
                    <a:pt x="214" y="1"/>
                    <a:pt x="1" y="214"/>
                    <a:pt x="1" y="477"/>
                  </a:cubicBezTo>
                  <a:lnTo>
                    <a:pt x="1" y="948"/>
                  </a:lnTo>
                  <a:lnTo>
                    <a:pt x="2847" y="948"/>
                  </a:lnTo>
                  <a:cubicBezTo>
                    <a:pt x="3110" y="948"/>
                    <a:pt x="3323" y="1161"/>
                    <a:pt x="3323" y="1424"/>
                  </a:cubicBezTo>
                  <a:lnTo>
                    <a:pt x="3323" y="2138"/>
                  </a:lnTo>
                  <a:cubicBezTo>
                    <a:pt x="3323" y="2397"/>
                    <a:pt x="3536" y="2610"/>
                    <a:pt x="3799" y="2610"/>
                  </a:cubicBezTo>
                  <a:cubicBezTo>
                    <a:pt x="4062" y="2610"/>
                    <a:pt x="4275" y="2397"/>
                    <a:pt x="4275" y="2138"/>
                  </a:cubicBezTo>
                  <a:lnTo>
                    <a:pt x="4275" y="1424"/>
                  </a:lnTo>
                  <a:cubicBezTo>
                    <a:pt x="4275" y="1161"/>
                    <a:pt x="4488" y="948"/>
                    <a:pt x="4747" y="948"/>
                  </a:cubicBezTo>
                  <a:lnTo>
                    <a:pt x="5223" y="948"/>
                  </a:lnTo>
                  <a:lnTo>
                    <a:pt x="5223" y="477"/>
                  </a:lnTo>
                  <a:cubicBezTo>
                    <a:pt x="5223" y="214"/>
                    <a:pt x="5010" y="1"/>
                    <a:pt x="474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3"/>
            <p:cNvSpPr/>
            <p:nvPr/>
          </p:nvSpPr>
          <p:spPr>
            <a:xfrm>
              <a:off x="1668900" y="2502250"/>
              <a:ext cx="130475" cy="53450"/>
            </a:xfrm>
            <a:custGeom>
              <a:avLst/>
              <a:gdLst/>
              <a:ahLst/>
              <a:cxnLst/>
              <a:rect l="l" t="t" r="r" b="b"/>
              <a:pathLst>
                <a:path w="5219" h="2138" extrusionOk="0">
                  <a:moveTo>
                    <a:pt x="1" y="0"/>
                  </a:moveTo>
                  <a:lnTo>
                    <a:pt x="1" y="2137"/>
                  </a:lnTo>
                  <a:lnTo>
                    <a:pt x="5219" y="2137"/>
                  </a:lnTo>
                  <a:lnTo>
                    <a:pt x="5219" y="0"/>
                  </a:lnTo>
                  <a:cubicBezTo>
                    <a:pt x="4567" y="0"/>
                    <a:pt x="4567" y="476"/>
                    <a:pt x="3916" y="476"/>
                  </a:cubicBezTo>
                  <a:cubicBezTo>
                    <a:pt x="3265" y="476"/>
                    <a:pt x="3261" y="0"/>
                    <a:pt x="2610" y="0"/>
                  </a:cubicBezTo>
                  <a:cubicBezTo>
                    <a:pt x="1959" y="0"/>
                    <a:pt x="1959" y="476"/>
                    <a:pt x="1307" y="476"/>
                  </a:cubicBezTo>
                  <a:cubicBezTo>
                    <a:pt x="656" y="476"/>
                    <a:pt x="652" y="0"/>
                    <a:pt x="1" y="0"/>
                  </a:cubicBezTo>
                  <a:close/>
                </a:path>
              </a:pathLst>
            </a:custGeom>
            <a:solidFill>
              <a:srgbClr val="E9A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3"/>
            <p:cNvSpPr/>
            <p:nvPr/>
          </p:nvSpPr>
          <p:spPr>
            <a:xfrm>
              <a:off x="1668800" y="2502250"/>
              <a:ext cx="130575" cy="53450"/>
            </a:xfrm>
            <a:custGeom>
              <a:avLst/>
              <a:gdLst/>
              <a:ahLst/>
              <a:cxnLst/>
              <a:rect l="l" t="t" r="r" b="b"/>
              <a:pathLst>
                <a:path w="5223" h="2138" extrusionOk="0">
                  <a:moveTo>
                    <a:pt x="1" y="0"/>
                  </a:moveTo>
                  <a:lnTo>
                    <a:pt x="1" y="2137"/>
                  </a:lnTo>
                  <a:lnTo>
                    <a:pt x="5223" y="2137"/>
                  </a:lnTo>
                  <a:lnTo>
                    <a:pt x="5223" y="1186"/>
                  </a:lnTo>
                  <a:lnTo>
                    <a:pt x="1662" y="1186"/>
                  </a:lnTo>
                  <a:cubicBezTo>
                    <a:pt x="1270" y="1186"/>
                    <a:pt x="952" y="868"/>
                    <a:pt x="948" y="476"/>
                  </a:cubicBezTo>
                  <a:lnTo>
                    <a:pt x="948" y="413"/>
                  </a:lnTo>
                  <a:cubicBezTo>
                    <a:pt x="623" y="284"/>
                    <a:pt x="506"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3"/>
            <p:cNvSpPr/>
            <p:nvPr/>
          </p:nvSpPr>
          <p:spPr>
            <a:xfrm>
              <a:off x="1781500" y="2543775"/>
              <a:ext cx="213750" cy="23825"/>
            </a:xfrm>
            <a:custGeom>
              <a:avLst/>
              <a:gdLst/>
              <a:ahLst/>
              <a:cxnLst/>
              <a:rect l="l" t="t" r="r" b="b"/>
              <a:pathLst>
                <a:path w="8550" h="953" extrusionOk="0">
                  <a:moveTo>
                    <a:pt x="239" y="0"/>
                  </a:moveTo>
                  <a:cubicBezTo>
                    <a:pt x="109" y="0"/>
                    <a:pt x="1" y="109"/>
                    <a:pt x="1" y="238"/>
                  </a:cubicBezTo>
                  <a:lnTo>
                    <a:pt x="1" y="476"/>
                  </a:lnTo>
                  <a:cubicBezTo>
                    <a:pt x="1" y="739"/>
                    <a:pt x="214" y="952"/>
                    <a:pt x="477" y="952"/>
                  </a:cubicBezTo>
                  <a:lnTo>
                    <a:pt x="8073" y="952"/>
                  </a:lnTo>
                  <a:cubicBezTo>
                    <a:pt x="8336" y="948"/>
                    <a:pt x="8549" y="735"/>
                    <a:pt x="8545" y="476"/>
                  </a:cubicBezTo>
                  <a:lnTo>
                    <a:pt x="8545" y="238"/>
                  </a:lnTo>
                  <a:cubicBezTo>
                    <a:pt x="8545" y="109"/>
                    <a:pt x="8441" y="0"/>
                    <a:pt x="8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3"/>
            <p:cNvSpPr/>
            <p:nvPr/>
          </p:nvSpPr>
          <p:spPr>
            <a:xfrm>
              <a:off x="1781600" y="2543775"/>
              <a:ext cx="213650" cy="23700"/>
            </a:xfrm>
            <a:custGeom>
              <a:avLst/>
              <a:gdLst/>
              <a:ahLst/>
              <a:cxnLst/>
              <a:rect l="l" t="t" r="r" b="b"/>
              <a:pathLst>
                <a:path w="8546" h="948" extrusionOk="0">
                  <a:moveTo>
                    <a:pt x="239" y="0"/>
                  </a:moveTo>
                  <a:cubicBezTo>
                    <a:pt x="109" y="0"/>
                    <a:pt x="1" y="109"/>
                    <a:pt x="1" y="238"/>
                  </a:cubicBezTo>
                  <a:lnTo>
                    <a:pt x="1" y="476"/>
                  </a:lnTo>
                  <a:cubicBezTo>
                    <a:pt x="1" y="735"/>
                    <a:pt x="214" y="948"/>
                    <a:pt x="477" y="948"/>
                  </a:cubicBezTo>
                  <a:lnTo>
                    <a:pt x="8069" y="948"/>
                  </a:lnTo>
                  <a:cubicBezTo>
                    <a:pt x="8332" y="948"/>
                    <a:pt x="8545" y="735"/>
                    <a:pt x="8545" y="476"/>
                  </a:cubicBezTo>
                  <a:lnTo>
                    <a:pt x="3324" y="476"/>
                  </a:lnTo>
                  <a:cubicBezTo>
                    <a:pt x="3061" y="476"/>
                    <a:pt x="2848" y="263"/>
                    <a:pt x="28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3"/>
            <p:cNvSpPr/>
            <p:nvPr/>
          </p:nvSpPr>
          <p:spPr>
            <a:xfrm>
              <a:off x="1627275" y="2543775"/>
              <a:ext cx="213725" cy="23825"/>
            </a:xfrm>
            <a:custGeom>
              <a:avLst/>
              <a:gdLst/>
              <a:ahLst/>
              <a:cxnLst/>
              <a:rect l="l" t="t" r="r" b="b"/>
              <a:pathLst>
                <a:path w="8549" h="953" extrusionOk="0">
                  <a:moveTo>
                    <a:pt x="238" y="0"/>
                  </a:moveTo>
                  <a:cubicBezTo>
                    <a:pt x="105" y="0"/>
                    <a:pt x="0" y="109"/>
                    <a:pt x="0" y="238"/>
                  </a:cubicBezTo>
                  <a:lnTo>
                    <a:pt x="0" y="476"/>
                  </a:lnTo>
                  <a:cubicBezTo>
                    <a:pt x="0" y="739"/>
                    <a:pt x="213" y="952"/>
                    <a:pt x="476" y="952"/>
                  </a:cubicBezTo>
                  <a:lnTo>
                    <a:pt x="8073" y="952"/>
                  </a:lnTo>
                  <a:cubicBezTo>
                    <a:pt x="8336" y="952"/>
                    <a:pt x="8549" y="739"/>
                    <a:pt x="8545" y="476"/>
                  </a:cubicBezTo>
                  <a:lnTo>
                    <a:pt x="8545" y="238"/>
                  </a:lnTo>
                  <a:cubicBezTo>
                    <a:pt x="8545" y="109"/>
                    <a:pt x="8440" y="0"/>
                    <a:pt x="83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3"/>
            <p:cNvSpPr/>
            <p:nvPr/>
          </p:nvSpPr>
          <p:spPr>
            <a:xfrm>
              <a:off x="1627275" y="2543775"/>
              <a:ext cx="213625" cy="23700"/>
            </a:xfrm>
            <a:custGeom>
              <a:avLst/>
              <a:gdLst/>
              <a:ahLst/>
              <a:cxnLst/>
              <a:rect l="l" t="t" r="r" b="b"/>
              <a:pathLst>
                <a:path w="8545" h="948" extrusionOk="0">
                  <a:moveTo>
                    <a:pt x="238" y="0"/>
                  </a:moveTo>
                  <a:cubicBezTo>
                    <a:pt x="105" y="0"/>
                    <a:pt x="0" y="109"/>
                    <a:pt x="0" y="238"/>
                  </a:cubicBezTo>
                  <a:lnTo>
                    <a:pt x="0" y="476"/>
                  </a:lnTo>
                  <a:cubicBezTo>
                    <a:pt x="0" y="735"/>
                    <a:pt x="213" y="948"/>
                    <a:pt x="476" y="948"/>
                  </a:cubicBezTo>
                  <a:lnTo>
                    <a:pt x="8073" y="948"/>
                  </a:lnTo>
                  <a:cubicBezTo>
                    <a:pt x="8332" y="948"/>
                    <a:pt x="8545" y="735"/>
                    <a:pt x="8545" y="476"/>
                  </a:cubicBezTo>
                  <a:lnTo>
                    <a:pt x="2138" y="476"/>
                  </a:lnTo>
                  <a:cubicBezTo>
                    <a:pt x="1875" y="476"/>
                    <a:pt x="1662" y="263"/>
                    <a:pt x="1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3"/>
            <p:cNvSpPr/>
            <p:nvPr/>
          </p:nvSpPr>
          <p:spPr>
            <a:xfrm>
              <a:off x="1668800" y="2294575"/>
              <a:ext cx="23825" cy="23725"/>
            </a:xfrm>
            <a:custGeom>
              <a:avLst/>
              <a:gdLst/>
              <a:ahLst/>
              <a:cxnLst/>
              <a:rect l="l" t="t" r="r" b="b"/>
              <a:pathLst>
                <a:path w="953" h="949" extrusionOk="0">
                  <a:moveTo>
                    <a:pt x="477" y="1"/>
                  </a:moveTo>
                  <a:cubicBezTo>
                    <a:pt x="214" y="1"/>
                    <a:pt x="1" y="214"/>
                    <a:pt x="1" y="477"/>
                  </a:cubicBezTo>
                  <a:lnTo>
                    <a:pt x="1" y="948"/>
                  </a:lnTo>
                  <a:lnTo>
                    <a:pt x="952" y="948"/>
                  </a:lnTo>
                  <a:lnTo>
                    <a:pt x="95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3"/>
            <p:cNvSpPr/>
            <p:nvPr/>
          </p:nvSpPr>
          <p:spPr>
            <a:xfrm>
              <a:off x="1740075" y="2318275"/>
              <a:ext cx="23825" cy="41550"/>
            </a:xfrm>
            <a:custGeom>
              <a:avLst/>
              <a:gdLst/>
              <a:ahLst/>
              <a:cxnLst/>
              <a:rect l="l" t="t" r="r" b="b"/>
              <a:pathLst>
                <a:path w="953" h="1662" extrusionOk="0">
                  <a:moveTo>
                    <a:pt x="1" y="0"/>
                  </a:moveTo>
                  <a:cubicBezTo>
                    <a:pt x="264" y="0"/>
                    <a:pt x="476" y="213"/>
                    <a:pt x="476" y="476"/>
                  </a:cubicBezTo>
                  <a:lnTo>
                    <a:pt x="476" y="1190"/>
                  </a:lnTo>
                  <a:cubicBezTo>
                    <a:pt x="476" y="1449"/>
                    <a:pt x="689" y="1662"/>
                    <a:pt x="952" y="1662"/>
                  </a:cubicBezTo>
                  <a:lnTo>
                    <a:pt x="952" y="476"/>
                  </a:lnTo>
                  <a:cubicBezTo>
                    <a:pt x="952" y="213"/>
                    <a:pt x="739" y="0"/>
                    <a:pt x="476" y="0"/>
                  </a:cubicBezTo>
                  <a:close/>
                </a:path>
              </a:pathLst>
            </a:custGeom>
            <a:solidFill>
              <a:srgbClr val="434343">
                <a:alpha val="46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3"/>
            <p:cNvSpPr/>
            <p:nvPr/>
          </p:nvSpPr>
          <p:spPr>
            <a:xfrm>
              <a:off x="1728175" y="2253050"/>
              <a:ext cx="11825" cy="17725"/>
            </a:xfrm>
            <a:custGeom>
              <a:avLst/>
              <a:gdLst/>
              <a:ahLst/>
              <a:cxnLst/>
              <a:rect l="l" t="t" r="r" b="b"/>
              <a:pathLst>
                <a:path w="473" h="709" extrusionOk="0">
                  <a:moveTo>
                    <a:pt x="246" y="0"/>
                  </a:moveTo>
                  <a:cubicBezTo>
                    <a:pt x="244" y="0"/>
                    <a:pt x="241" y="0"/>
                    <a:pt x="239" y="0"/>
                  </a:cubicBezTo>
                  <a:cubicBezTo>
                    <a:pt x="105" y="0"/>
                    <a:pt x="1" y="105"/>
                    <a:pt x="1" y="234"/>
                  </a:cubicBezTo>
                  <a:lnTo>
                    <a:pt x="1" y="681"/>
                  </a:lnTo>
                  <a:cubicBezTo>
                    <a:pt x="78" y="700"/>
                    <a:pt x="157" y="709"/>
                    <a:pt x="237" y="709"/>
                  </a:cubicBezTo>
                  <a:cubicBezTo>
                    <a:pt x="316" y="709"/>
                    <a:pt x="395" y="700"/>
                    <a:pt x="472" y="681"/>
                  </a:cubicBezTo>
                  <a:lnTo>
                    <a:pt x="472" y="234"/>
                  </a:lnTo>
                  <a:cubicBezTo>
                    <a:pt x="472" y="107"/>
                    <a:pt x="372" y="0"/>
                    <a:pt x="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3"/>
            <p:cNvSpPr/>
            <p:nvPr/>
          </p:nvSpPr>
          <p:spPr>
            <a:xfrm>
              <a:off x="1710350" y="2202800"/>
              <a:ext cx="47500" cy="47550"/>
            </a:xfrm>
            <a:custGeom>
              <a:avLst/>
              <a:gdLst/>
              <a:ahLst/>
              <a:cxnLst/>
              <a:rect l="l" t="t" r="r" b="b"/>
              <a:pathLst>
                <a:path w="1900" h="1902" extrusionOk="0">
                  <a:moveTo>
                    <a:pt x="948" y="1"/>
                  </a:moveTo>
                  <a:cubicBezTo>
                    <a:pt x="889" y="1"/>
                    <a:pt x="831" y="28"/>
                    <a:pt x="793" y="82"/>
                  </a:cubicBezTo>
                  <a:cubicBezTo>
                    <a:pt x="522" y="454"/>
                    <a:pt x="0" y="1242"/>
                    <a:pt x="0" y="1773"/>
                  </a:cubicBezTo>
                  <a:cubicBezTo>
                    <a:pt x="0" y="1814"/>
                    <a:pt x="4" y="1856"/>
                    <a:pt x="8" y="1898"/>
                  </a:cubicBezTo>
                  <a:cubicBezTo>
                    <a:pt x="75" y="1497"/>
                    <a:pt x="543" y="959"/>
                    <a:pt x="793" y="691"/>
                  </a:cubicBezTo>
                  <a:cubicBezTo>
                    <a:pt x="837" y="650"/>
                    <a:pt x="893" y="629"/>
                    <a:pt x="950" y="629"/>
                  </a:cubicBezTo>
                  <a:cubicBezTo>
                    <a:pt x="1006" y="629"/>
                    <a:pt x="1062" y="650"/>
                    <a:pt x="1106" y="691"/>
                  </a:cubicBezTo>
                  <a:cubicBezTo>
                    <a:pt x="1357" y="959"/>
                    <a:pt x="1824" y="1501"/>
                    <a:pt x="1887" y="1902"/>
                  </a:cubicBezTo>
                  <a:cubicBezTo>
                    <a:pt x="1895" y="1856"/>
                    <a:pt x="1899" y="1814"/>
                    <a:pt x="1895" y="1773"/>
                  </a:cubicBezTo>
                  <a:cubicBezTo>
                    <a:pt x="1895" y="1242"/>
                    <a:pt x="1373" y="454"/>
                    <a:pt x="1106" y="82"/>
                  </a:cubicBezTo>
                  <a:cubicBezTo>
                    <a:pt x="1067" y="28"/>
                    <a:pt x="1007" y="1"/>
                    <a:pt x="9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5" name="Google Shape;2375;p33"/>
          <p:cNvGrpSpPr/>
          <p:nvPr/>
        </p:nvGrpSpPr>
        <p:grpSpPr>
          <a:xfrm>
            <a:off x="6882825" y="1905361"/>
            <a:ext cx="625688" cy="747150"/>
            <a:chOff x="6585675" y="2772075"/>
            <a:chExt cx="308175" cy="368000"/>
          </a:xfrm>
        </p:grpSpPr>
        <p:sp>
          <p:nvSpPr>
            <p:cNvPr id="2376" name="Google Shape;2376;p33"/>
            <p:cNvSpPr/>
            <p:nvPr/>
          </p:nvSpPr>
          <p:spPr>
            <a:xfrm>
              <a:off x="6647650" y="2821825"/>
              <a:ext cx="182225" cy="39725"/>
            </a:xfrm>
            <a:custGeom>
              <a:avLst/>
              <a:gdLst/>
              <a:ahLst/>
              <a:cxnLst/>
              <a:rect l="l" t="t" r="r" b="b"/>
              <a:pathLst>
                <a:path w="7289" h="1589" extrusionOk="0">
                  <a:moveTo>
                    <a:pt x="7020" y="0"/>
                  </a:moveTo>
                  <a:cubicBezTo>
                    <a:pt x="6993" y="0"/>
                    <a:pt x="6965" y="5"/>
                    <a:pt x="6938" y="15"/>
                  </a:cubicBezTo>
                  <a:lnTo>
                    <a:pt x="6938" y="19"/>
                  </a:lnTo>
                  <a:lnTo>
                    <a:pt x="3687" y="1104"/>
                  </a:lnTo>
                  <a:lnTo>
                    <a:pt x="431" y="19"/>
                  </a:lnTo>
                  <a:cubicBezTo>
                    <a:pt x="398" y="7"/>
                    <a:pt x="367" y="2"/>
                    <a:pt x="338" y="2"/>
                  </a:cubicBezTo>
                  <a:cubicBezTo>
                    <a:pt x="94" y="2"/>
                    <a:pt x="1" y="384"/>
                    <a:pt x="281" y="466"/>
                  </a:cubicBezTo>
                  <a:lnTo>
                    <a:pt x="3612" y="1576"/>
                  </a:lnTo>
                  <a:cubicBezTo>
                    <a:pt x="3635" y="1584"/>
                    <a:pt x="3660" y="1588"/>
                    <a:pt x="3685" y="1588"/>
                  </a:cubicBezTo>
                  <a:cubicBezTo>
                    <a:pt x="3710" y="1588"/>
                    <a:pt x="3735" y="1584"/>
                    <a:pt x="3758" y="1576"/>
                  </a:cubicBezTo>
                  <a:lnTo>
                    <a:pt x="7089" y="466"/>
                  </a:lnTo>
                  <a:cubicBezTo>
                    <a:pt x="7218" y="428"/>
                    <a:pt x="7289" y="290"/>
                    <a:pt x="7247" y="165"/>
                  </a:cubicBezTo>
                  <a:cubicBezTo>
                    <a:pt x="7214" y="63"/>
                    <a:pt x="7120" y="0"/>
                    <a:pt x="70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3"/>
            <p:cNvSpPr/>
            <p:nvPr/>
          </p:nvSpPr>
          <p:spPr>
            <a:xfrm>
              <a:off x="6667075" y="2772075"/>
              <a:ext cx="145500" cy="74350"/>
            </a:xfrm>
            <a:custGeom>
              <a:avLst/>
              <a:gdLst/>
              <a:ahLst/>
              <a:cxnLst/>
              <a:rect l="l" t="t" r="r" b="b"/>
              <a:pathLst>
                <a:path w="5820" h="2974" extrusionOk="0">
                  <a:moveTo>
                    <a:pt x="1103" y="0"/>
                  </a:moveTo>
                  <a:cubicBezTo>
                    <a:pt x="983" y="0"/>
                    <a:pt x="864" y="46"/>
                    <a:pt x="773" y="139"/>
                  </a:cubicBezTo>
                  <a:lnTo>
                    <a:pt x="205" y="707"/>
                  </a:lnTo>
                  <a:cubicBezTo>
                    <a:pt x="0" y="911"/>
                    <a:pt x="25" y="1249"/>
                    <a:pt x="255" y="1420"/>
                  </a:cubicBezTo>
                  <a:lnTo>
                    <a:pt x="2325" y="2973"/>
                  </a:lnTo>
                  <a:lnTo>
                    <a:pt x="3507" y="2965"/>
                  </a:lnTo>
                  <a:lnTo>
                    <a:pt x="5564" y="1420"/>
                  </a:lnTo>
                  <a:cubicBezTo>
                    <a:pt x="5794" y="1249"/>
                    <a:pt x="5819" y="911"/>
                    <a:pt x="5615" y="707"/>
                  </a:cubicBezTo>
                  <a:lnTo>
                    <a:pt x="5047" y="139"/>
                  </a:lnTo>
                  <a:cubicBezTo>
                    <a:pt x="4954" y="46"/>
                    <a:pt x="4833" y="0"/>
                    <a:pt x="4713" y="0"/>
                  </a:cubicBezTo>
                  <a:cubicBezTo>
                    <a:pt x="4569" y="0"/>
                    <a:pt x="4426" y="66"/>
                    <a:pt x="4333" y="193"/>
                  </a:cubicBezTo>
                  <a:lnTo>
                    <a:pt x="2910" y="2088"/>
                  </a:lnTo>
                  <a:lnTo>
                    <a:pt x="1486" y="193"/>
                  </a:lnTo>
                  <a:cubicBezTo>
                    <a:pt x="1391" y="66"/>
                    <a:pt x="1247" y="0"/>
                    <a:pt x="1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3"/>
            <p:cNvSpPr/>
            <p:nvPr/>
          </p:nvSpPr>
          <p:spPr>
            <a:xfrm>
              <a:off x="6678975" y="2772075"/>
              <a:ext cx="121600" cy="71725"/>
            </a:xfrm>
            <a:custGeom>
              <a:avLst/>
              <a:gdLst/>
              <a:ahLst/>
              <a:cxnLst/>
              <a:rect l="l" t="t" r="r" b="b"/>
              <a:pathLst>
                <a:path w="4864" h="2869" extrusionOk="0">
                  <a:moveTo>
                    <a:pt x="627" y="0"/>
                  </a:moveTo>
                  <a:cubicBezTo>
                    <a:pt x="507" y="0"/>
                    <a:pt x="388" y="46"/>
                    <a:pt x="297" y="139"/>
                  </a:cubicBezTo>
                  <a:lnTo>
                    <a:pt x="0" y="435"/>
                  </a:lnTo>
                  <a:lnTo>
                    <a:pt x="2434" y="2869"/>
                  </a:lnTo>
                  <a:lnTo>
                    <a:pt x="4863" y="435"/>
                  </a:lnTo>
                  <a:lnTo>
                    <a:pt x="4571" y="139"/>
                  </a:lnTo>
                  <a:cubicBezTo>
                    <a:pt x="4478" y="46"/>
                    <a:pt x="4357" y="0"/>
                    <a:pt x="4237" y="0"/>
                  </a:cubicBezTo>
                  <a:cubicBezTo>
                    <a:pt x="4093" y="0"/>
                    <a:pt x="3950" y="66"/>
                    <a:pt x="3857" y="193"/>
                  </a:cubicBezTo>
                  <a:lnTo>
                    <a:pt x="2434" y="2088"/>
                  </a:lnTo>
                  <a:lnTo>
                    <a:pt x="1010" y="193"/>
                  </a:lnTo>
                  <a:cubicBezTo>
                    <a:pt x="915" y="66"/>
                    <a:pt x="771"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3"/>
            <p:cNvSpPr/>
            <p:nvPr/>
          </p:nvSpPr>
          <p:spPr>
            <a:xfrm>
              <a:off x="6585775" y="2855675"/>
              <a:ext cx="308075" cy="71100"/>
            </a:xfrm>
            <a:custGeom>
              <a:avLst/>
              <a:gdLst/>
              <a:ahLst/>
              <a:cxnLst/>
              <a:rect l="l" t="t" r="r" b="b"/>
              <a:pathLst>
                <a:path w="12323" h="2844" extrusionOk="0">
                  <a:moveTo>
                    <a:pt x="11854" y="1"/>
                  </a:moveTo>
                  <a:cubicBezTo>
                    <a:pt x="11852" y="1"/>
                    <a:pt x="11849" y="1"/>
                    <a:pt x="11847" y="1"/>
                  </a:cubicBezTo>
                  <a:lnTo>
                    <a:pt x="472" y="1"/>
                  </a:lnTo>
                  <a:cubicBezTo>
                    <a:pt x="214" y="1"/>
                    <a:pt x="1" y="209"/>
                    <a:pt x="1" y="472"/>
                  </a:cubicBezTo>
                  <a:lnTo>
                    <a:pt x="1" y="2605"/>
                  </a:lnTo>
                  <a:cubicBezTo>
                    <a:pt x="1" y="2735"/>
                    <a:pt x="105" y="2843"/>
                    <a:pt x="235" y="2843"/>
                  </a:cubicBezTo>
                  <a:lnTo>
                    <a:pt x="12085" y="2843"/>
                  </a:lnTo>
                  <a:cubicBezTo>
                    <a:pt x="12218" y="2843"/>
                    <a:pt x="12323" y="2735"/>
                    <a:pt x="12323" y="2605"/>
                  </a:cubicBezTo>
                  <a:lnTo>
                    <a:pt x="12323" y="472"/>
                  </a:lnTo>
                  <a:cubicBezTo>
                    <a:pt x="12323" y="212"/>
                    <a:pt x="12114" y="1"/>
                    <a:pt x="118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3"/>
            <p:cNvSpPr/>
            <p:nvPr/>
          </p:nvSpPr>
          <p:spPr>
            <a:xfrm>
              <a:off x="6591625" y="2926750"/>
              <a:ext cx="296275" cy="213325"/>
            </a:xfrm>
            <a:custGeom>
              <a:avLst/>
              <a:gdLst/>
              <a:ahLst/>
              <a:cxnLst/>
              <a:rect l="l" t="t" r="r" b="b"/>
              <a:pathLst>
                <a:path w="11851" h="8533" extrusionOk="0">
                  <a:moveTo>
                    <a:pt x="1" y="0"/>
                  </a:moveTo>
                  <a:lnTo>
                    <a:pt x="1" y="8056"/>
                  </a:lnTo>
                  <a:cubicBezTo>
                    <a:pt x="1" y="8319"/>
                    <a:pt x="213" y="8532"/>
                    <a:pt x="472" y="8532"/>
                  </a:cubicBezTo>
                  <a:lnTo>
                    <a:pt x="11379" y="8532"/>
                  </a:lnTo>
                  <a:cubicBezTo>
                    <a:pt x="11642" y="8532"/>
                    <a:pt x="11851" y="8319"/>
                    <a:pt x="11851" y="8056"/>
                  </a:cubicBezTo>
                  <a:lnTo>
                    <a:pt x="1185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3"/>
            <p:cNvSpPr/>
            <p:nvPr/>
          </p:nvSpPr>
          <p:spPr>
            <a:xfrm>
              <a:off x="6591625" y="2926750"/>
              <a:ext cx="296275" cy="213325"/>
            </a:xfrm>
            <a:custGeom>
              <a:avLst/>
              <a:gdLst/>
              <a:ahLst/>
              <a:cxnLst/>
              <a:rect l="l" t="t" r="r" b="b"/>
              <a:pathLst>
                <a:path w="11851" h="8533" extrusionOk="0">
                  <a:moveTo>
                    <a:pt x="1" y="0"/>
                  </a:moveTo>
                  <a:lnTo>
                    <a:pt x="1" y="8056"/>
                  </a:lnTo>
                  <a:cubicBezTo>
                    <a:pt x="1" y="8319"/>
                    <a:pt x="213" y="8532"/>
                    <a:pt x="472" y="8532"/>
                  </a:cubicBezTo>
                  <a:lnTo>
                    <a:pt x="948" y="8532"/>
                  </a:lnTo>
                  <a:lnTo>
                    <a:pt x="948" y="2843"/>
                  </a:lnTo>
                  <a:cubicBezTo>
                    <a:pt x="948" y="1532"/>
                    <a:pt x="2012" y="472"/>
                    <a:pt x="3323" y="472"/>
                  </a:cubicBezTo>
                  <a:lnTo>
                    <a:pt x="11851" y="472"/>
                  </a:lnTo>
                  <a:lnTo>
                    <a:pt x="11851" y="0"/>
                  </a:lnTo>
                  <a:close/>
                </a:path>
              </a:pathLst>
            </a:custGeom>
            <a:solidFill>
              <a:srgbClr val="46132F">
                <a:alpha val="526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3"/>
            <p:cNvSpPr/>
            <p:nvPr/>
          </p:nvSpPr>
          <p:spPr>
            <a:xfrm>
              <a:off x="6585675" y="2855675"/>
              <a:ext cx="308175" cy="71100"/>
            </a:xfrm>
            <a:custGeom>
              <a:avLst/>
              <a:gdLst/>
              <a:ahLst/>
              <a:cxnLst/>
              <a:rect l="l" t="t" r="r" b="b"/>
              <a:pathLst>
                <a:path w="12327" h="2844" extrusionOk="0">
                  <a:moveTo>
                    <a:pt x="476" y="1"/>
                  </a:moveTo>
                  <a:cubicBezTo>
                    <a:pt x="214" y="1"/>
                    <a:pt x="1" y="209"/>
                    <a:pt x="1" y="472"/>
                  </a:cubicBezTo>
                  <a:lnTo>
                    <a:pt x="1" y="2605"/>
                  </a:lnTo>
                  <a:cubicBezTo>
                    <a:pt x="1" y="2735"/>
                    <a:pt x="109" y="2843"/>
                    <a:pt x="239" y="2843"/>
                  </a:cubicBezTo>
                  <a:lnTo>
                    <a:pt x="12089" y="2843"/>
                  </a:lnTo>
                  <a:cubicBezTo>
                    <a:pt x="12218" y="2843"/>
                    <a:pt x="12327" y="2735"/>
                    <a:pt x="12327" y="2605"/>
                  </a:cubicBezTo>
                  <a:lnTo>
                    <a:pt x="12327" y="2367"/>
                  </a:lnTo>
                  <a:lnTo>
                    <a:pt x="1662" y="2367"/>
                  </a:lnTo>
                  <a:cubicBezTo>
                    <a:pt x="1399" y="2367"/>
                    <a:pt x="1186" y="2155"/>
                    <a:pt x="1186" y="1896"/>
                  </a:cubicBezTo>
                  <a:lnTo>
                    <a:pt x="1186" y="1"/>
                  </a:lnTo>
                  <a:close/>
                </a:path>
              </a:pathLst>
            </a:custGeom>
            <a:solidFill>
              <a:srgbClr val="46132F">
                <a:alpha val="526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3"/>
            <p:cNvSpPr/>
            <p:nvPr/>
          </p:nvSpPr>
          <p:spPr>
            <a:xfrm>
              <a:off x="6719875" y="2825950"/>
              <a:ext cx="34675" cy="29725"/>
            </a:xfrm>
            <a:custGeom>
              <a:avLst/>
              <a:gdLst/>
              <a:ahLst/>
              <a:cxnLst/>
              <a:rect l="l" t="t" r="r" b="b"/>
              <a:pathLst>
                <a:path w="1387" h="1189" extrusionOk="0">
                  <a:moveTo>
                    <a:pt x="798" y="0"/>
                  </a:moveTo>
                  <a:cubicBezTo>
                    <a:pt x="268" y="0"/>
                    <a:pt x="1" y="639"/>
                    <a:pt x="376" y="1014"/>
                  </a:cubicBezTo>
                  <a:cubicBezTo>
                    <a:pt x="496" y="1134"/>
                    <a:pt x="644" y="1188"/>
                    <a:pt x="789" y="1188"/>
                  </a:cubicBezTo>
                  <a:cubicBezTo>
                    <a:pt x="1094" y="1188"/>
                    <a:pt x="1386" y="952"/>
                    <a:pt x="1386" y="593"/>
                  </a:cubicBezTo>
                  <a:cubicBezTo>
                    <a:pt x="1386" y="267"/>
                    <a:pt x="1123" y="0"/>
                    <a:pt x="7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3"/>
            <p:cNvSpPr/>
            <p:nvPr/>
          </p:nvSpPr>
          <p:spPr>
            <a:xfrm>
              <a:off x="6721950" y="2855675"/>
              <a:ext cx="35625" cy="284400"/>
            </a:xfrm>
            <a:custGeom>
              <a:avLst/>
              <a:gdLst/>
              <a:ahLst/>
              <a:cxnLst/>
              <a:rect l="l" t="t" r="r" b="b"/>
              <a:pathLst>
                <a:path w="1425" h="11376" extrusionOk="0">
                  <a:moveTo>
                    <a:pt x="1" y="1"/>
                  </a:moveTo>
                  <a:lnTo>
                    <a:pt x="1" y="11375"/>
                  </a:lnTo>
                  <a:lnTo>
                    <a:pt x="1424" y="11375"/>
                  </a:lnTo>
                  <a:lnTo>
                    <a:pt x="14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3"/>
            <p:cNvSpPr/>
            <p:nvPr/>
          </p:nvSpPr>
          <p:spPr>
            <a:xfrm>
              <a:off x="6721950" y="2914850"/>
              <a:ext cx="35625" cy="23700"/>
            </a:xfrm>
            <a:custGeom>
              <a:avLst/>
              <a:gdLst/>
              <a:ahLst/>
              <a:cxnLst/>
              <a:rect l="l" t="t" r="r" b="b"/>
              <a:pathLst>
                <a:path w="1425" h="948" extrusionOk="0">
                  <a:moveTo>
                    <a:pt x="1" y="0"/>
                  </a:moveTo>
                  <a:lnTo>
                    <a:pt x="1" y="948"/>
                  </a:lnTo>
                  <a:lnTo>
                    <a:pt x="1424" y="948"/>
                  </a:lnTo>
                  <a:lnTo>
                    <a:pt x="1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3"/>
            <p:cNvSpPr/>
            <p:nvPr/>
          </p:nvSpPr>
          <p:spPr>
            <a:xfrm>
              <a:off x="6721850" y="2827300"/>
              <a:ext cx="31450" cy="28425"/>
            </a:xfrm>
            <a:custGeom>
              <a:avLst/>
              <a:gdLst/>
              <a:ahLst/>
              <a:cxnLst/>
              <a:rect l="l" t="t" r="r" b="b"/>
              <a:pathLst>
                <a:path w="1258" h="1137" extrusionOk="0">
                  <a:moveTo>
                    <a:pt x="472" y="0"/>
                  </a:moveTo>
                  <a:lnTo>
                    <a:pt x="472" y="0"/>
                  </a:lnTo>
                  <a:cubicBezTo>
                    <a:pt x="93" y="171"/>
                    <a:pt x="1" y="668"/>
                    <a:pt x="297" y="960"/>
                  </a:cubicBezTo>
                  <a:cubicBezTo>
                    <a:pt x="415" y="1080"/>
                    <a:pt x="566" y="1136"/>
                    <a:pt x="715" y="1136"/>
                  </a:cubicBezTo>
                  <a:cubicBezTo>
                    <a:pt x="937" y="1136"/>
                    <a:pt x="1155" y="1012"/>
                    <a:pt x="1257" y="785"/>
                  </a:cubicBezTo>
                  <a:lnTo>
                    <a:pt x="1257" y="785"/>
                  </a:lnTo>
                  <a:cubicBezTo>
                    <a:pt x="1178" y="818"/>
                    <a:pt x="1099" y="835"/>
                    <a:pt x="1015" y="835"/>
                  </a:cubicBezTo>
                  <a:cubicBezTo>
                    <a:pt x="585" y="835"/>
                    <a:pt x="297" y="393"/>
                    <a:pt x="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7" name="Google Shape;2387;p33"/>
          <p:cNvGrpSpPr/>
          <p:nvPr/>
        </p:nvGrpSpPr>
        <p:grpSpPr>
          <a:xfrm>
            <a:off x="1574720" y="2266918"/>
            <a:ext cx="747303" cy="385655"/>
            <a:chOff x="1009500" y="1746000"/>
            <a:chExt cx="368075" cy="189950"/>
          </a:xfrm>
        </p:grpSpPr>
        <p:sp>
          <p:nvSpPr>
            <p:cNvPr id="2388" name="Google Shape;2388;p33"/>
            <p:cNvSpPr/>
            <p:nvPr/>
          </p:nvSpPr>
          <p:spPr>
            <a:xfrm>
              <a:off x="1173750" y="1746000"/>
              <a:ext cx="34675" cy="29725"/>
            </a:xfrm>
            <a:custGeom>
              <a:avLst/>
              <a:gdLst/>
              <a:ahLst/>
              <a:cxnLst/>
              <a:rect l="l" t="t" r="r" b="b"/>
              <a:pathLst>
                <a:path w="1387" h="1189" extrusionOk="0">
                  <a:moveTo>
                    <a:pt x="794" y="1"/>
                  </a:moveTo>
                  <a:cubicBezTo>
                    <a:pt x="264" y="1"/>
                    <a:pt x="1" y="639"/>
                    <a:pt x="377" y="1015"/>
                  </a:cubicBezTo>
                  <a:cubicBezTo>
                    <a:pt x="496" y="1135"/>
                    <a:pt x="644" y="1189"/>
                    <a:pt x="790" y="1189"/>
                  </a:cubicBezTo>
                  <a:cubicBezTo>
                    <a:pt x="1094" y="1189"/>
                    <a:pt x="1387" y="952"/>
                    <a:pt x="1387" y="593"/>
                  </a:cubicBezTo>
                  <a:cubicBezTo>
                    <a:pt x="1387" y="264"/>
                    <a:pt x="1120" y="1"/>
                    <a:pt x="7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3"/>
            <p:cNvSpPr/>
            <p:nvPr/>
          </p:nvSpPr>
          <p:spPr>
            <a:xfrm>
              <a:off x="1173125" y="1748300"/>
              <a:ext cx="25075" cy="27375"/>
            </a:xfrm>
            <a:custGeom>
              <a:avLst/>
              <a:gdLst/>
              <a:ahLst/>
              <a:cxnLst/>
              <a:rect l="l" t="t" r="r" b="b"/>
              <a:pathLst>
                <a:path w="1003" h="1095" extrusionOk="0">
                  <a:moveTo>
                    <a:pt x="506" y="0"/>
                  </a:moveTo>
                  <a:cubicBezTo>
                    <a:pt x="1" y="314"/>
                    <a:pt x="222" y="1094"/>
                    <a:pt x="819" y="1094"/>
                  </a:cubicBezTo>
                  <a:lnTo>
                    <a:pt x="1003" y="910"/>
                  </a:lnTo>
                  <a:cubicBezTo>
                    <a:pt x="677" y="906"/>
                    <a:pt x="410" y="643"/>
                    <a:pt x="410" y="318"/>
                  </a:cubicBezTo>
                  <a:cubicBezTo>
                    <a:pt x="410" y="205"/>
                    <a:pt x="443" y="92"/>
                    <a:pt x="5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3"/>
            <p:cNvSpPr/>
            <p:nvPr/>
          </p:nvSpPr>
          <p:spPr>
            <a:xfrm>
              <a:off x="1024125" y="1769700"/>
              <a:ext cx="339050" cy="89125"/>
            </a:xfrm>
            <a:custGeom>
              <a:avLst/>
              <a:gdLst/>
              <a:ahLst/>
              <a:cxnLst/>
              <a:rect l="l" t="t" r="r" b="b"/>
              <a:pathLst>
                <a:path w="13562" h="3565" extrusionOk="0">
                  <a:moveTo>
                    <a:pt x="6779" y="0"/>
                  </a:moveTo>
                  <a:cubicBezTo>
                    <a:pt x="3385" y="0"/>
                    <a:pt x="564" y="1540"/>
                    <a:pt x="0" y="3565"/>
                  </a:cubicBezTo>
                  <a:lnTo>
                    <a:pt x="13562" y="3565"/>
                  </a:lnTo>
                  <a:cubicBezTo>
                    <a:pt x="12994" y="1540"/>
                    <a:pt x="10177" y="0"/>
                    <a:pt x="67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3"/>
            <p:cNvSpPr/>
            <p:nvPr/>
          </p:nvSpPr>
          <p:spPr>
            <a:xfrm>
              <a:off x="1024025" y="1770225"/>
              <a:ext cx="339150" cy="88600"/>
            </a:xfrm>
            <a:custGeom>
              <a:avLst/>
              <a:gdLst/>
              <a:ahLst/>
              <a:cxnLst/>
              <a:rect l="l" t="t" r="r" b="b"/>
              <a:pathLst>
                <a:path w="13566" h="3544" extrusionOk="0">
                  <a:moveTo>
                    <a:pt x="6107" y="0"/>
                  </a:moveTo>
                  <a:cubicBezTo>
                    <a:pt x="3018" y="192"/>
                    <a:pt x="530" y="1657"/>
                    <a:pt x="0" y="3544"/>
                  </a:cubicBezTo>
                  <a:lnTo>
                    <a:pt x="13566" y="3544"/>
                  </a:lnTo>
                  <a:cubicBezTo>
                    <a:pt x="13520" y="3377"/>
                    <a:pt x="13457" y="3218"/>
                    <a:pt x="13386" y="3068"/>
                  </a:cubicBezTo>
                  <a:lnTo>
                    <a:pt x="4274" y="3068"/>
                  </a:lnTo>
                  <a:cubicBezTo>
                    <a:pt x="3711" y="3064"/>
                    <a:pt x="3373" y="2446"/>
                    <a:pt x="3669" y="1974"/>
                  </a:cubicBezTo>
                  <a:cubicBezTo>
                    <a:pt x="4187" y="1127"/>
                    <a:pt x="5047" y="434"/>
                    <a:pt x="6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3"/>
            <p:cNvSpPr/>
            <p:nvPr/>
          </p:nvSpPr>
          <p:spPr>
            <a:xfrm>
              <a:off x="1021500" y="1870600"/>
              <a:ext cx="344200" cy="65350"/>
            </a:xfrm>
            <a:custGeom>
              <a:avLst/>
              <a:gdLst/>
              <a:ahLst/>
              <a:cxnLst/>
              <a:rect l="l" t="t" r="r" b="b"/>
              <a:pathLst>
                <a:path w="13768" h="2614" extrusionOk="0">
                  <a:moveTo>
                    <a:pt x="1" y="0"/>
                  </a:moveTo>
                  <a:lnTo>
                    <a:pt x="836" y="2300"/>
                  </a:lnTo>
                  <a:cubicBezTo>
                    <a:pt x="902" y="2488"/>
                    <a:pt x="1082" y="2613"/>
                    <a:pt x="1282" y="2613"/>
                  </a:cubicBezTo>
                  <a:lnTo>
                    <a:pt x="12486" y="2613"/>
                  </a:lnTo>
                  <a:cubicBezTo>
                    <a:pt x="12686" y="2613"/>
                    <a:pt x="12865" y="2488"/>
                    <a:pt x="12932" y="2300"/>
                  </a:cubicBezTo>
                  <a:lnTo>
                    <a:pt x="13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3"/>
            <p:cNvSpPr/>
            <p:nvPr/>
          </p:nvSpPr>
          <p:spPr>
            <a:xfrm>
              <a:off x="1021500" y="1870600"/>
              <a:ext cx="344300" cy="65350"/>
            </a:xfrm>
            <a:custGeom>
              <a:avLst/>
              <a:gdLst/>
              <a:ahLst/>
              <a:cxnLst/>
              <a:rect l="l" t="t" r="r" b="b"/>
              <a:pathLst>
                <a:path w="13772" h="2614" extrusionOk="0">
                  <a:moveTo>
                    <a:pt x="1" y="0"/>
                  </a:moveTo>
                  <a:lnTo>
                    <a:pt x="836" y="2300"/>
                  </a:lnTo>
                  <a:cubicBezTo>
                    <a:pt x="902" y="2488"/>
                    <a:pt x="1082" y="2613"/>
                    <a:pt x="1282" y="2613"/>
                  </a:cubicBezTo>
                  <a:lnTo>
                    <a:pt x="4509" y="2613"/>
                  </a:lnTo>
                  <a:lnTo>
                    <a:pt x="4342" y="1595"/>
                  </a:lnTo>
                  <a:cubicBezTo>
                    <a:pt x="4304" y="1386"/>
                    <a:pt x="4463" y="1194"/>
                    <a:pt x="4672" y="1190"/>
                  </a:cubicBezTo>
                  <a:lnTo>
                    <a:pt x="4676" y="1190"/>
                  </a:lnTo>
                  <a:cubicBezTo>
                    <a:pt x="4943" y="1190"/>
                    <a:pt x="5198" y="1102"/>
                    <a:pt x="5410" y="944"/>
                  </a:cubicBezTo>
                  <a:cubicBezTo>
                    <a:pt x="5630" y="1107"/>
                    <a:pt x="5888" y="1188"/>
                    <a:pt x="6147" y="1188"/>
                  </a:cubicBezTo>
                  <a:cubicBezTo>
                    <a:pt x="6406" y="1188"/>
                    <a:pt x="6665" y="1107"/>
                    <a:pt x="6884" y="944"/>
                  </a:cubicBezTo>
                  <a:cubicBezTo>
                    <a:pt x="7103" y="1107"/>
                    <a:pt x="7362" y="1188"/>
                    <a:pt x="7621" y="1188"/>
                  </a:cubicBezTo>
                  <a:cubicBezTo>
                    <a:pt x="7879" y="1188"/>
                    <a:pt x="8138" y="1107"/>
                    <a:pt x="8357" y="944"/>
                  </a:cubicBezTo>
                  <a:cubicBezTo>
                    <a:pt x="8574" y="1107"/>
                    <a:pt x="8833" y="1188"/>
                    <a:pt x="9092" y="1188"/>
                  </a:cubicBezTo>
                  <a:cubicBezTo>
                    <a:pt x="9351" y="1188"/>
                    <a:pt x="9610" y="1107"/>
                    <a:pt x="9827" y="944"/>
                  </a:cubicBezTo>
                  <a:cubicBezTo>
                    <a:pt x="10046" y="1107"/>
                    <a:pt x="10305" y="1188"/>
                    <a:pt x="10563" y="1188"/>
                  </a:cubicBezTo>
                  <a:cubicBezTo>
                    <a:pt x="10822" y="1188"/>
                    <a:pt x="11081" y="1107"/>
                    <a:pt x="11300" y="944"/>
                  </a:cubicBezTo>
                  <a:cubicBezTo>
                    <a:pt x="11517" y="1107"/>
                    <a:pt x="11776" y="1188"/>
                    <a:pt x="12035" y="1188"/>
                  </a:cubicBezTo>
                  <a:cubicBezTo>
                    <a:pt x="12295" y="1188"/>
                    <a:pt x="12554" y="1107"/>
                    <a:pt x="12774" y="944"/>
                  </a:cubicBezTo>
                  <a:cubicBezTo>
                    <a:pt x="12941" y="1069"/>
                    <a:pt x="13137" y="1148"/>
                    <a:pt x="13341" y="1178"/>
                  </a:cubicBezTo>
                  <a:lnTo>
                    <a:pt x="137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3"/>
            <p:cNvSpPr/>
            <p:nvPr/>
          </p:nvSpPr>
          <p:spPr>
            <a:xfrm>
              <a:off x="1009500" y="1858800"/>
              <a:ext cx="367975" cy="29725"/>
            </a:xfrm>
            <a:custGeom>
              <a:avLst/>
              <a:gdLst/>
              <a:ahLst/>
              <a:cxnLst/>
              <a:rect l="l" t="t" r="r" b="b"/>
              <a:pathLst>
                <a:path w="14719" h="1189" extrusionOk="0">
                  <a:moveTo>
                    <a:pt x="244" y="1"/>
                  </a:moveTo>
                  <a:cubicBezTo>
                    <a:pt x="114" y="1"/>
                    <a:pt x="9" y="104"/>
                    <a:pt x="5" y="235"/>
                  </a:cubicBezTo>
                  <a:lnTo>
                    <a:pt x="5" y="443"/>
                  </a:lnTo>
                  <a:cubicBezTo>
                    <a:pt x="1" y="802"/>
                    <a:pt x="255" y="1107"/>
                    <a:pt x="606" y="1174"/>
                  </a:cubicBezTo>
                  <a:cubicBezTo>
                    <a:pt x="653" y="1183"/>
                    <a:pt x="700" y="1188"/>
                    <a:pt x="746" y="1188"/>
                  </a:cubicBezTo>
                  <a:cubicBezTo>
                    <a:pt x="951" y="1188"/>
                    <a:pt x="1152" y="1100"/>
                    <a:pt x="1295" y="944"/>
                  </a:cubicBezTo>
                  <a:cubicBezTo>
                    <a:pt x="1343" y="892"/>
                    <a:pt x="1410" y="866"/>
                    <a:pt x="1476" y="866"/>
                  </a:cubicBezTo>
                  <a:cubicBezTo>
                    <a:pt x="1543" y="866"/>
                    <a:pt x="1610" y="892"/>
                    <a:pt x="1658" y="944"/>
                  </a:cubicBezTo>
                  <a:cubicBezTo>
                    <a:pt x="1808" y="1107"/>
                    <a:pt x="2011" y="1188"/>
                    <a:pt x="2213" y="1188"/>
                  </a:cubicBezTo>
                  <a:cubicBezTo>
                    <a:pt x="2414" y="1188"/>
                    <a:pt x="2616" y="1107"/>
                    <a:pt x="2764" y="944"/>
                  </a:cubicBezTo>
                  <a:cubicBezTo>
                    <a:pt x="2814" y="892"/>
                    <a:pt x="2881" y="866"/>
                    <a:pt x="2948" y="866"/>
                  </a:cubicBezTo>
                  <a:cubicBezTo>
                    <a:pt x="3015" y="866"/>
                    <a:pt x="3081" y="892"/>
                    <a:pt x="3131" y="944"/>
                  </a:cubicBezTo>
                  <a:cubicBezTo>
                    <a:pt x="3280" y="1107"/>
                    <a:pt x="3481" y="1188"/>
                    <a:pt x="3683" y="1188"/>
                  </a:cubicBezTo>
                  <a:cubicBezTo>
                    <a:pt x="3885" y="1188"/>
                    <a:pt x="4087" y="1107"/>
                    <a:pt x="4238" y="944"/>
                  </a:cubicBezTo>
                  <a:cubicBezTo>
                    <a:pt x="4286" y="892"/>
                    <a:pt x="4351" y="866"/>
                    <a:pt x="4418" y="866"/>
                  </a:cubicBezTo>
                  <a:cubicBezTo>
                    <a:pt x="4484" y="866"/>
                    <a:pt x="4551" y="892"/>
                    <a:pt x="4601" y="944"/>
                  </a:cubicBezTo>
                  <a:cubicBezTo>
                    <a:pt x="4749" y="1107"/>
                    <a:pt x="4951" y="1188"/>
                    <a:pt x="5154" y="1188"/>
                  </a:cubicBezTo>
                  <a:cubicBezTo>
                    <a:pt x="5356" y="1188"/>
                    <a:pt x="5559" y="1107"/>
                    <a:pt x="5707" y="944"/>
                  </a:cubicBezTo>
                  <a:cubicBezTo>
                    <a:pt x="5755" y="892"/>
                    <a:pt x="5822" y="866"/>
                    <a:pt x="5888" y="866"/>
                  </a:cubicBezTo>
                  <a:cubicBezTo>
                    <a:pt x="5955" y="866"/>
                    <a:pt x="6022" y="892"/>
                    <a:pt x="6070" y="944"/>
                  </a:cubicBezTo>
                  <a:cubicBezTo>
                    <a:pt x="6220" y="1107"/>
                    <a:pt x="6423" y="1188"/>
                    <a:pt x="6625" y="1188"/>
                  </a:cubicBezTo>
                  <a:cubicBezTo>
                    <a:pt x="6827" y="1188"/>
                    <a:pt x="7028" y="1107"/>
                    <a:pt x="7176" y="944"/>
                  </a:cubicBezTo>
                  <a:cubicBezTo>
                    <a:pt x="7226" y="892"/>
                    <a:pt x="7293" y="866"/>
                    <a:pt x="7360" y="866"/>
                  </a:cubicBezTo>
                  <a:cubicBezTo>
                    <a:pt x="7427" y="866"/>
                    <a:pt x="7493" y="892"/>
                    <a:pt x="7543" y="944"/>
                  </a:cubicBezTo>
                  <a:cubicBezTo>
                    <a:pt x="7692" y="1107"/>
                    <a:pt x="7893" y="1188"/>
                    <a:pt x="8095" y="1188"/>
                  </a:cubicBezTo>
                  <a:cubicBezTo>
                    <a:pt x="8297" y="1188"/>
                    <a:pt x="8499" y="1107"/>
                    <a:pt x="8650" y="944"/>
                  </a:cubicBezTo>
                  <a:cubicBezTo>
                    <a:pt x="8698" y="892"/>
                    <a:pt x="8764" y="866"/>
                    <a:pt x="8831" y="866"/>
                  </a:cubicBezTo>
                  <a:cubicBezTo>
                    <a:pt x="8898" y="866"/>
                    <a:pt x="8965" y="892"/>
                    <a:pt x="9013" y="944"/>
                  </a:cubicBezTo>
                  <a:cubicBezTo>
                    <a:pt x="9161" y="1107"/>
                    <a:pt x="9363" y="1188"/>
                    <a:pt x="9566" y="1188"/>
                  </a:cubicBezTo>
                  <a:cubicBezTo>
                    <a:pt x="9768" y="1188"/>
                    <a:pt x="9971" y="1107"/>
                    <a:pt x="10119" y="944"/>
                  </a:cubicBezTo>
                  <a:cubicBezTo>
                    <a:pt x="10169" y="892"/>
                    <a:pt x="10236" y="866"/>
                    <a:pt x="10302" y="866"/>
                  </a:cubicBezTo>
                  <a:cubicBezTo>
                    <a:pt x="10369" y="866"/>
                    <a:pt x="10436" y="892"/>
                    <a:pt x="10486" y="944"/>
                  </a:cubicBezTo>
                  <a:cubicBezTo>
                    <a:pt x="10634" y="1107"/>
                    <a:pt x="10836" y="1188"/>
                    <a:pt x="11037" y="1188"/>
                  </a:cubicBezTo>
                  <a:cubicBezTo>
                    <a:pt x="11239" y="1188"/>
                    <a:pt x="11440" y="1107"/>
                    <a:pt x="11588" y="944"/>
                  </a:cubicBezTo>
                  <a:cubicBezTo>
                    <a:pt x="11638" y="892"/>
                    <a:pt x="11705" y="866"/>
                    <a:pt x="11772" y="866"/>
                  </a:cubicBezTo>
                  <a:cubicBezTo>
                    <a:pt x="11839" y="866"/>
                    <a:pt x="11905" y="892"/>
                    <a:pt x="11955" y="944"/>
                  </a:cubicBezTo>
                  <a:cubicBezTo>
                    <a:pt x="12104" y="1107"/>
                    <a:pt x="12305" y="1188"/>
                    <a:pt x="12507" y="1188"/>
                  </a:cubicBezTo>
                  <a:cubicBezTo>
                    <a:pt x="12709" y="1188"/>
                    <a:pt x="12911" y="1107"/>
                    <a:pt x="13062" y="944"/>
                  </a:cubicBezTo>
                  <a:cubicBezTo>
                    <a:pt x="13110" y="892"/>
                    <a:pt x="13176" y="866"/>
                    <a:pt x="13243" y="866"/>
                  </a:cubicBezTo>
                  <a:cubicBezTo>
                    <a:pt x="13310" y="866"/>
                    <a:pt x="13377" y="892"/>
                    <a:pt x="13425" y="944"/>
                  </a:cubicBezTo>
                  <a:cubicBezTo>
                    <a:pt x="13567" y="1100"/>
                    <a:pt x="13768" y="1188"/>
                    <a:pt x="13973" y="1188"/>
                  </a:cubicBezTo>
                  <a:cubicBezTo>
                    <a:pt x="14020" y="1188"/>
                    <a:pt x="14067" y="1183"/>
                    <a:pt x="14113" y="1174"/>
                  </a:cubicBezTo>
                  <a:cubicBezTo>
                    <a:pt x="14464" y="1107"/>
                    <a:pt x="14719" y="802"/>
                    <a:pt x="14715" y="443"/>
                  </a:cubicBezTo>
                  <a:lnTo>
                    <a:pt x="14715" y="235"/>
                  </a:lnTo>
                  <a:cubicBezTo>
                    <a:pt x="14710" y="105"/>
                    <a:pt x="14606" y="1"/>
                    <a:pt x="14477" y="1"/>
                  </a:cubicBezTo>
                  <a:lnTo>
                    <a:pt x="251" y="1"/>
                  </a:lnTo>
                  <a:cubicBezTo>
                    <a:pt x="249" y="1"/>
                    <a:pt x="246" y="1"/>
                    <a:pt x="2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3"/>
            <p:cNvSpPr/>
            <p:nvPr/>
          </p:nvSpPr>
          <p:spPr>
            <a:xfrm>
              <a:off x="1187650" y="1787525"/>
              <a:ext cx="11800" cy="41575"/>
            </a:xfrm>
            <a:custGeom>
              <a:avLst/>
              <a:gdLst/>
              <a:ahLst/>
              <a:cxnLst/>
              <a:rect l="l" t="t" r="r" b="b"/>
              <a:pathLst>
                <a:path w="472" h="1663" extrusionOk="0">
                  <a:moveTo>
                    <a:pt x="236" y="1"/>
                  </a:moveTo>
                  <a:cubicBezTo>
                    <a:pt x="118" y="1"/>
                    <a:pt x="0" y="80"/>
                    <a:pt x="0" y="239"/>
                  </a:cubicBezTo>
                  <a:lnTo>
                    <a:pt x="0" y="1424"/>
                  </a:lnTo>
                  <a:cubicBezTo>
                    <a:pt x="0" y="1558"/>
                    <a:pt x="104" y="1662"/>
                    <a:pt x="238" y="1662"/>
                  </a:cubicBezTo>
                  <a:cubicBezTo>
                    <a:pt x="367" y="1662"/>
                    <a:pt x="472" y="1558"/>
                    <a:pt x="472" y="1424"/>
                  </a:cubicBezTo>
                  <a:lnTo>
                    <a:pt x="472" y="239"/>
                  </a:lnTo>
                  <a:cubicBezTo>
                    <a:pt x="472" y="80"/>
                    <a:pt x="354" y="1"/>
                    <a:pt x="236" y="1"/>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3"/>
            <p:cNvSpPr/>
            <p:nvPr/>
          </p:nvSpPr>
          <p:spPr>
            <a:xfrm>
              <a:off x="1144125" y="1787600"/>
              <a:ext cx="33925" cy="29600"/>
            </a:xfrm>
            <a:custGeom>
              <a:avLst/>
              <a:gdLst/>
              <a:ahLst/>
              <a:cxnLst/>
              <a:rect l="l" t="t" r="r" b="b"/>
              <a:pathLst>
                <a:path w="1357" h="1184" extrusionOk="0">
                  <a:moveTo>
                    <a:pt x="1022" y="1"/>
                  </a:moveTo>
                  <a:cubicBezTo>
                    <a:pt x="968" y="1"/>
                    <a:pt x="912" y="21"/>
                    <a:pt x="860" y="69"/>
                  </a:cubicBezTo>
                  <a:lnTo>
                    <a:pt x="151" y="778"/>
                  </a:lnTo>
                  <a:cubicBezTo>
                    <a:pt x="0" y="929"/>
                    <a:pt x="105" y="1183"/>
                    <a:pt x="318" y="1183"/>
                  </a:cubicBezTo>
                  <a:cubicBezTo>
                    <a:pt x="380" y="1183"/>
                    <a:pt x="439" y="1158"/>
                    <a:pt x="485" y="1117"/>
                  </a:cubicBezTo>
                  <a:lnTo>
                    <a:pt x="1198" y="403"/>
                  </a:lnTo>
                  <a:cubicBezTo>
                    <a:pt x="1356" y="229"/>
                    <a:pt x="1204" y="1"/>
                    <a:pt x="1022" y="1"/>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3"/>
            <p:cNvSpPr/>
            <p:nvPr/>
          </p:nvSpPr>
          <p:spPr>
            <a:xfrm>
              <a:off x="1209075" y="1787625"/>
              <a:ext cx="34000" cy="29675"/>
            </a:xfrm>
            <a:custGeom>
              <a:avLst/>
              <a:gdLst/>
              <a:ahLst/>
              <a:cxnLst/>
              <a:rect l="l" t="t" r="r" b="b"/>
              <a:pathLst>
                <a:path w="1360" h="1187" extrusionOk="0">
                  <a:moveTo>
                    <a:pt x="336" y="0"/>
                  </a:moveTo>
                  <a:cubicBezTo>
                    <a:pt x="155" y="0"/>
                    <a:pt x="0" y="231"/>
                    <a:pt x="161" y="402"/>
                  </a:cubicBezTo>
                  <a:lnTo>
                    <a:pt x="875" y="1116"/>
                  </a:lnTo>
                  <a:cubicBezTo>
                    <a:pt x="917" y="1157"/>
                    <a:pt x="980" y="1182"/>
                    <a:pt x="1042" y="1182"/>
                  </a:cubicBezTo>
                  <a:lnTo>
                    <a:pt x="1042" y="1187"/>
                  </a:lnTo>
                  <a:cubicBezTo>
                    <a:pt x="1251" y="1187"/>
                    <a:pt x="1359" y="928"/>
                    <a:pt x="1209" y="777"/>
                  </a:cubicBezTo>
                  <a:lnTo>
                    <a:pt x="495" y="68"/>
                  </a:lnTo>
                  <a:cubicBezTo>
                    <a:pt x="445" y="20"/>
                    <a:pt x="389" y="0"/>
                    <a:pt x="336" y="0"/>
                  </a:cubicBezTo>
                  <a:close/>
                </a:path>
              </a:pathLst>
            </a:custGeom>
            <a:solidFill>
              <a:srgbClr val="A1493B">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3"/>
            <p:cNvSpPr/>
            <p:nvPr/>
          </p:nvSpPr>
          <p:spPr>
            <a:xfrm>
              <a:off x="1098625" y="1858800"/>
              <a:ext cx="278950" cy="11825"/>
            </a:xfrm>
            <a:custGeom>
              <a:avLst/>
              <a:gdLst/>
              <a:ahLst/>
              <a:cxnLst/>
              <a:rect l="l" t="t" r="r" b="b"/>
              <a:pathLst>
                <a:path w="11158" h="473" extrusionOk="0">
                  <a:moveTo>
                    <a:pt x="10919" y="1"/>
                  </a:moveTo>
                  <a:cubicBezTo>
                    <a:pt x="10917" y="1"/>
                    <a:pt x="10914" y="1"/>
                    <a:pt x="10912" y="1"/>
                  </a:cubicBezTo>
                  <a:lnTo>
                    <a:pt x="238" y="1"/>
                  </a:lnTo>
                  <a:cubicBezTo>
                    <a:pt x="109" y="1"/>
                    <a:pt x="1" y="105"/>
                    <a:pt x="1" y="235"/>
                  </a:cubicBezTo>
                  <a:cubicBezTo>
                    <a:pt x="1" y="368"/>
                    <a:pt x="105" y="472"/>
                    <a:pt x="238" y="472"/>
                  </a:cubicBezTo>
                  <a:lnTo>
                    <a:pt x="11158" y="472"/>
                  </a:lnTo>
                  <a:lnTo>
                    <a:pt x="11158" y="447"/>
                  </a:lnTo>
                  <a:lnTo>
                    <a:pt x="11158" y="239"/>
                  </a:lnTo>
                  <a:cubicBezTo>
                    <a:pt x="11154" y="108"/>
                    <a:pt x="11049" y="1"/>
                    <a:pt x="109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Happy Thanksgiving by Slidesgo">
  <a:themeElements>
    <a:clrScheme name="Simple Light">
      <a:dk1>
        <a:srgbClr val="2A1F2E"/>
      </a:dk1>
      <a:lt1>
        <a:srgbClr val="46132F"/>
      </a:lt1>
      <a:dk2>
        <a:srgbClr val="755A53"/>
      </a:dk2>
      <a:lt2>
        <a:srgbClr val="E2D1B4"/>
      </a:lt2>
      <a:accent1>
        <a:srgbClr val="A2262C"/>
      </a:accent1>
      <a:accent2>
        <a:srgbClr val="A1493B"/>
      </a:accent2>
      <a:accent3>
        <a:srgbClr val="DA7034"/>
      </a:accent3>
      <a:accent4>
        <a:srgbClr val="E68413"/>
      </a:accent4>
      <a:accent5>
        <a:srgbClr val="E9A933"/>
      </a:accent5>
      <a:accent6>
        <a:srgbClr val="FFD966"/>
      </a:accent6>
      <a:hlink>
        <a:srgbClr val="5B8E8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1440</Words>
  <Application>Microsoft Office PowerPoint</Application>
  <PresentationFormat>全屏显示(16:9)</PresentationFormat>
  <Paragraphs>252</Paragraphs>
  <Slides>44</Slides>
  <Notes>44</Notes>
  <HiddenSlides>0</HiddenSlides>
  <MMClips>0</MMClips>
  <ScaleCrop>false</ScaleCrop>
  <HeadingPairs>
    <vt:vector size="6" baseType="variant">
      <vt:variant>
        <vt:lpstr>已用的字体</vt:lpstr>
      </vt:variant>
      <vt:variant>
        <vt:i4>14</vt:i4>
      </vt:variant>
      <vt:variant>
        <vt:lpstr>主题</vt:lpstr>
      </vt:variant>
      <vt:variant>
        <vt:i4>2</vt:i4>
      </vt:variant>
      <vt:variant>
        <vt:lpstr>幻灯片标题</vt:lpstr>
      </vt:variant>
      <vt:variant>
        <vt:i4>44</vt:i4>
      </vt:variant>
    </vt:vector>
  </HeadingPairs>
  <TitlesOfParts>
    <vt:vector size="60" baseType="lpstr">
      <vt:lpstr>Amatic SC</vt:lpstr>
      <vt:lpstr>Barlow</vt:lpstr>
      <vt:lpstr>Barlow Light</vt:lpstr>
      <vt:lpstr>Joti One</vt:lpstr>
      <vt:lpstr>Mystery Quest</vt:lpstr>
      <vt:lpstr>Proxima Nova</vt:lpstr>
      <vt:lpstr>Proxima Nova Semibold</vt:lpstr>
      <vt:lpstr>Roboto Condensed Light</vt:lpstr>
      <vt:lpstr>Roboto Medium</vt:lpstr>
      <vt:lpstr>Roboto Slab Light</vt:lpstr>
      <vt:lpstr>Rokkitt Light</vt:lpstr>
      <vt:lpstr>Arial</vt:lpstr>
      <vt:lpstr>Calibri</vt:lpstr>
      <vt:lpstr>Open Sans</vt:lpstr>
      <vt:lpstr>Happy Thanksgiving by Slidesgo</vt:lpstr>
      <vt:lpstr>Slidesgo Final Pages</vt:lpstr>
      <vt:lpstr>Happy Thanksgiving </vt:lpstr>
      <vt:lpstr>Whoa!</vt:lpstr>
      <vt:lpstr>01 Introduction</vt:lpstr>
      <vt:lpstr>“This is a quote. Words full of wisdom that someone important said and can make the reader get inspired.”</vt:lpstr>
      <vt:lpstr>01. This Is a Great Headline</vt:lpstr>
      <vt:lpstr>The Slide Title Goes Here!</vt:lpstr>
      <vt:lpstr>01 Section</vt:lpstr>
      <vt:lpstr>Maybe You Need to Divide the Content</vt:lpstr>
      <vt:lpstr>You Could Use Three Columns, Why Not?</vt:lpstr>
      <vt:lpstr>A Picture Always Reinforces the Concept</vt:lpstr>
      <vt:lpstr>Awesome Words</vt:lpstr>
      <vt:lpstr>Reinforce the Concept Using Infographics!</vt:lpstr>
      <vt:lpstr>If You Want to Modify This Graph, Click on It, Follow the Link, Change the Data and Replace It</vt:lpstr>
      <vt:lpstr>Infographics Make Your Idea Understandable…</vt:lpstr>
      <vt:lpstr>… And the Same Goes for Tables</vt:lpstr>
      <vt:lpstr>This Is a Map</vt:lpstr>
      <vt:lpstr>A Timeline Always Works Fine</vt:lpstr>
      <vt:lpstr>How about the Percentages?</vt:lpstr>
      <vt:lpstr>Do You Prefer These Other Percentages?</vt:lpstr>
      <vt:lpstr>4,498,300,000</vt:lpstr>
      <vt:lpstr>333,000.00</vt:lpstr>
      <vt:lpstr>Sometimes, Reviewing Concepts Is a Good Idea</vt:lpstr>
      <vt:lpstr>Our Services</vt:lpstr>
      <vt:lpstr>Desktop Software</vt:lpstr>
      <vt:lpstr>Tablet App</vt:lpstr>
      <vt:lpstr>Our Team</vt:lpstr>
      <vt:lpstr>PowerPoint 演示文稿</vt:lpstr>
      <vt:lpstr>Thanksgiving Icons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Happy Thanksgiving </dc:title>
  <cp:lastModifiedBy>刘 龙</cp:lastModifiedBy>
  <cp:revision>1</cp:revision>
  <dcterms:modified xsi:type="dcterms:W3CDTF">2020-11-24T07:52:12Z</dcterms:modified>
</cp:coreProperties>
</file>